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9" autoAdjust="0"/>
    <p:restoredTop sz="96352" autoAdjust="0"/>
  </p:normalViewPr>
  <p:slideViewPr>
    <p:cSldViewPr snapToGrid="0" showGuides="1">
      <p:cViewPr varScale="1">
        <p:scale>
          <a:sx n="102" d="100"/>
          <a:sy n="102" d="100"/>
        </p:scale>
        <p:origin x="7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5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Indonesia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9679506"/>
              </p:ext>
            </p:extLst>
          </p:nvPr>
        </p:nvGraphicFramePr>
        <p:xfrm>
          <a:off x="6661858" y="4930209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5038860"/>
              </p:ext>
            </p:extLst>
          </p:nvPr>
        </p:nvGraphicFramePr>
        <p:xfrm>
          <a:off x="9319799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7213326" y="5631947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871267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981828" y="5366531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639769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1297" y="5244028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99238" y="5213859"/>
            <a:ext cx="442913" cy="44291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A49A7C4-69F4-41FE-9FCC-86D416925F63}"/>
              </a:ext>
            </a:extLst>
          </p:cNvPr>
          <p:cNvGrpSpPr/>
          <p:nvPr/>
        </p:nvGrpSpPr>
        <p:grpSpPr>
          <a:xfrm>
            <a:off x="4826496" y="2134558"/>
            <a:ext cx="6883401" cy="2532062"/>
            <a:chOff x="4826496" y="2134558"/>
            <a:chExt cx="6883401" cy="2532062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4AB5BFD4-DCD9-C04F-B538-E6717FF54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7571" y="4145920"/>
              <a:ext cx="120650" cy="96837"/>
            </a:xfrm>
            <a:custGeom>
              <a:avLst/>
              <a:gdLst>
                <a:gd name="T0" fmla="*/ 76 w 76"/>
                <a:gd name="T1" fmla="*/ 55 h 61"/>
                <a:gd name="T2" fmla="*/ 73 w 76"/>
                <a:gd name="T3" fmla="*/ 55 h 61"/>
                <a:gd name="T4" fmla="*/ 71 w 76"/>
                <a:gd name="T5" fmla="*/ 57 h 61"/>
                <a:gd name="T6" fmla="*/ 71 w 76"/>
                <a:gd name="T7" fmla="*/ 55 h 61"/>
                <a:gd name="T8" fmla="*/ 69 w 76"/>
                <a:gd name="T9" fmla="*/ 36 h 61"/>
                <a:gd name="T10" fmla="*/ 69 w 76"/>
                <a:gd name="T11" fmla="*/ 29 h 61"/>
                <a:gd name="T12" fmla="*/ 69 w 76"/>
                <a:gd name="T13" fmla="*/ 27 h 61"/>
                <a:gd name="T14" fmla="*/ 63 w 76"/>
                <a:gd name="T15" fmla="*/ 25 h 61"/>
                <a:gd name="T16" fmla="*/ 57 w 76"/>
                <a:gd name="T17" fmla="*/ 25 h 61"/>
                <a:gd name="T18" fmla="*/ 50 w 76"/>
                <a:gd name="T19" fmla="*/ 25 h 61"/>
                <a:gd name="T20" fmla="*/ 44 w 76"/>
                <a:gd name="T21" fmla="*/ 21 h 61"/>
                <a:gd name="T22" fmla="*/ 40 w 76"/>
                <a:gd name="T23" fmla="*/ 17 h 61"/>
                <a:gd name="T24" fmla="*/ 38 w 76"/>
                <a:gd name="T25" fmla="*/ 0 h 61"/>
                <a:gd name="T26" fmla="*/ 25 w 76"/>
                <a:gd name="T27" fmla="*/ 11 h 61"/>
                <a:gd name="T28" fmla="*/ 21 w 76"/>
                <a:gd name="T29" fmla="*/ 15 h 61"/>
                <a:gd name="T30" fmla="*/ 19 w 76"/>
                <a:gd name="T31" fmla="*/ 15 h 61"/>
                <a:gd name="T32" fmla="*/ 19 w 76"/>
                <a:gd name="T33" fmla="*/ 13 h 61"/>
                <a:gd name="T34" fmla="*/ 19 w 76"/>
                <a:gd name="T35" fmla="*/ 11 h 61"/>
                <a:gd name="T36" fmla="*/ 17 w 76"/>
                <a:gd name="T37" fmla="*/ 13 h 61"/>
                <a:gd name="T38" fmla="*/ 11 w 76"/>
                <a:gd name="T39" fmla="*/ 11 h 61"/>
                <a:gd name="T40" fmla="*/ 8 w 76"/>
                <a:gd name="T41" fmla="*/ 13 h 61"/>
                <a:gd name="T42" fmla="*/ 8 w 76"/>
                <a:gd name="T43" fmla="*/ 17 h 61"/>
                <a:gd name="T44" fmla="*/ 6 w 76"/>
                <a:gd name="T45" fmla="*/ 21 h 61"/>
                <a:gd name="T46" fmla="*/ 0 w 76"/>
                <a:gd name="T47" fmla="*/ 29 h 61"/>
                <a:gd name="T48" fmla="*/ 0 w 76"/>
                <a:gd name="T49" fmla="*/ 32 h 61"/>
                <a:gd name="T50" fmla="*/ 23 w 76"/>
                <a:gd name="T51" fmla="*/ 44 h 61"/>
                <a:gd name="T52" fmla="*/ 27 w 76"/>
                <a:gd name="T53" fmla="*/ 44 h 61"/>
                <a:gd name="T54" fmla="*/ 29 w 76"/>
                <a:gd name="T55" fmla="*/ 46 h 61"/>
                <a:gd name="T56" fmla="*/ 32 w 76"/>
                <a:gd name="T57" fmla="*/ 50 h 61"/>
                <a:gd name="T58" fmla="*/ 34 w 76"/>
                <a:gd name="T59" fmla="*/ 50 h 61"/>
                <a:gd name="T60" fmla="*/ 40 w 76"/>
                <a:gd name="T61" fmla="*/ 53 h 61"/>
                <a:gd name="T62" fmla="*/ 44 w 76"/>
                <a:gd name="T63" fmla="*/ 55 h 61"/>
                <a:gd name="T64" fmla="*/ 52 w 76"/>
                <a:gd name="T65" fmla="*/ 57 h 61"/>
                <a:gd name="T66" fmla="*/ 57 w 76"/>
                <a:gd name="T67" fmla="*/ 59 h 61"/>
                <a:gd name="T68" fmla="*/ 61 w 76"/>
                <a:gd name="T69" fmla="*/ 59 h 61"/>
                <a:gd name="T70" fmla="*/ 63 w 76"/>
                <a:gd name="T71" fmla="*/ 61 h 61"/>
                <a:gd name="T72" fmla="*/ 76 w 76"/>
                <a:gd name="T7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" h="61">
                  <a:moveTo>
                    <a:pt x="76" y="61"/>
                  </a:moveTo>
                  <a:lnTo>
                    <a:pt x="76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1" y="57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38"/>
                  </a:lnTo>
                  <a:lnTo>
                    <a:pt x="69" y="36"/>
                  </a:lnTo>
                  <a:lnTo>
                    <a:pt x="69" y="32"/>
                  </a:lnTo>
                  <a:lnTo>
                    <a:pt x="69" y="29"/>
                  </a:lnTo>
                  <a:lnTo>
                    <a:pt x="69" y="29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3" y="25"/>
                  </a:lnTo>
                  <a:lnTo>
                    <a:pt x="61" y="25"/>
                  </a:lnTo>
                  <a:lnTo>
                    <a:pt x="57" y="25"/>
                  </a:lnTo>
                  <a:lnTo>
                    <a:pt x="55" y="25"/>
                  </a:lnTo>
                  <a:lnTo>
                    <a:pt x="50" y="25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9"/>
                  </a:lnTo>
                  <a:lnTo>
                    <a:pt x="40" y="17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4" y="4"/>
                  </a:lnTo>
                  <a:lnTo>
                    <a:pt x="25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1" y="11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8" y="19"/>
                  </a:lnTo>
                  <a:lnTo>
                    <a:pt x="6" y="21"/>
                  </a:lnTo>
                  <a:lnTo>
                    <a:pt x="2" y="2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40" y="53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8" y="55"/>
                  </a:lnTo>
                  <a:lnTo>
                    <a:pt x="52" y="57"/>
                  </a:lnTo>
                  <a:lnTo>
                    <a:pt x="52" y="57"/>
                  </a:lnTo>
                  <a:lnTo>
                    <a:pt x="57" y="59"/>
                  </a:lnTo>
                  <a:lnTo>
                    <a:pt x="59" y="59"/>
                  </a:lnTo>
                  <a:lnTo>
                    <a:pt x="61" y="59"/>
                  </a:lnTo>
                  <a:lnTo>
                    <a:pt x="61" y="59"/>
                  </a:lnTo>
                  <a:lnTo>
                    <a:pt x="63" y="61"/>
                  </a:lnTo>
                  <a:lnTo>
                    <a:pt x="63" y="61"/>
                  </a:lnTo>
                  <a:lnTo>
                    <a:pt x="76" y="61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8FC9699-EDD1-6D4D-A457-EAF9C2FD3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1484" y="2885445"/>
              <a:ext cx="488950" cy="650875"/>
            </a:xfrm>
            <a:custGeom>
              <a:avLst/>
              <a:gdLst>
                <a:gd name="T0" fmla="*/ 105 w 308"/>
                <a:gd name="T1" fmla="*/ 277 h 410"/>
                <a:gd name="T2" fmla="*/ 92 w 308"/>
                <a:gd name="T3" fmla="*/ 284 h 410"/>
                <a:gd name="T4" fmla="*/ 97 w 308"/>
                <a:gd name="T5" fmla="*/ 292 h 410"/>
                <a:gd name="T6" fmla="*/ 107 w 308"/>
                <a:gd name="T7" fmla="*/ 300 h 410"/>
                <a:gd name="T8" fmla="*/ 120 w 308"/>
                <a:gd name="T9" fmla="*/ 305 h 410"/>
                <a:gd name="T10" fmla="*/ 59 w 308"/>
                <a:gd name="T11" fmla="*/ 231 h 410"/>
                <a:gd name="T12" fmla="*/ 55 w 308"/>
                <a:gd name="T13" fmla="*/ 218 h 410"/>
                <a:gd name="T14" fmla="*/ 46 w 308"/>
                <a:gd name="T15" fmla="*/ 199 h 410"/>
                <a:gd name="T16" fmla="*/ 36 w 308"/>
                <a:gd name="T17" fmla="*/ 185 h 410"/>
                <a:gd name="T18" fmla="*/ 34 w 308"/>
                <a:gd name="T19" fmla="*/ 174 h 410"/>
                <a:gd name="T20" fmla="*/ 13 w 308"/>
                <a:gd name="T21" fmla="*/ 170 h 410"/>
                <a:gd name="T22" fmla="*/ 0 w 308"/>
                <a:gd name="T23" fmla="*/ 195 h 410"/>
                <a:gd name="T24" fmla="*/ 23 w 308"/>
                <a:gd name="T25" fmla="*/ 233 h 410"/>
                <a:gd name="T26" fmla="*/ 57 w 308"/>
                <a:gd name="T27" fmla="*/ 250 h 410"/>
                <a:gd name="T28" fmla="*/ 63 w 308"/>
                <a:gd name="T29" fmla="*/ 237 h 410"/>
                <a:gd name="T30" fmla="*/ 63 w 308"/>
                <a:gd name="T31" fmla="*/ 250 h 410"/>
                <a:gd name="T32" fmla="*/ 67 w 308"/>
                <a:gd name="T33" fmla="*/ 254 h 410"/>
                <a:gd name="T34" fmla="*/ 145 w 308"/>
                <a:gd name="T35" fmla="*/ 328 h 410"/>
                <a:gd name="T36" fmla="*/ 132 w 308"/>
                <a:gd name="T37" fmla="*/ 326 h 410"/>
                <a:gd name="T38" fmla="*/ 134 w 308"/>
                <a:gd name="T39" fmla="*/ 349 h 410"/>
                <a:gd name="T40" fmla="*/ 151 w 308"/>
                <a:gd name="T41" fmla="*/ 342 h 410"/>
                <a:gd name="T42" fmla="*/ 302 w 308"/>
                <a:gd name="T43" fmla="*/ 183 h 410"/>
                <a:gd name="T44" fmla="*/ 268 w 308"/>
                <a:gd name="T45" fmla="*/ 162 h 410"/>
                <a:gd name="T46" fmla="*/ 208 w 308"/>
                <a:gd name="T47" fmla="*/ 99 h 410"/>
                <a:gd name="T48" fmla="*/ 214 w 308"/>
                <a:gd name="T49" fmla="*/ 86 h 410"/>
                <a:gd name="T50" fmla="*/ 208 w 308"/>
                <a:gd name="T51" fmla="*/ 59 h 410"/>
                <a:gd name="T52" fmla="*/ 185 w 308"/>
                <a:gd name="T53" fmla="*/ 42 h 410"/>
                <a:gd name="T54" fmla="*/ 155 w 308"/>
                <a:gd name="T55" fmla="*/ 34 h 410"/>
                <a:gd name="T56" fmla="*/ 153 w 308"/>
                <a:gd name="T57" fmla="*/ 15 h 410"/>
                <a:gd name="T58" fmla="*/ 134 w 308"/>
                <a:gd name="T59" fmla="*/ 6 h 410"/>
                <a:gd name="T60" fmla="*/ 111 w 308"/>
                <a:gd name="T61" fmla="*/ 2 h 410"/>
                <a:gd name="T62" fmla="*/ 111 w 308"/>
                <a:gd name="T63" fmla="*/ 8 h 410"/>
                <a:gd name="T64" fmla="*/ 124 w 308"/>
                <a:gd name="T65" fmla="*/ 25 h 410"/>
                <a:gd name="T66" fmla="*/ 113 w 308"/>
                <a:gd name="T67" fmla="*/ 38 h 410"/>
                <a:gd name="T68" fmla="*/ 99 w 308"/>
                <a:gd name="T69" fmla="*/ 31 h 410"/>
                <a:gd name="T70" fmla="*/ 71 w 308"/>
                <a:gd name="T71" fmla="*/ 38 h 410"/>
                <a:gd name="T72" fmla="*/ 61 w 308"/>
                <a:gd name="T73" fmla="*/ 63 h 410"/>
                <a:gd name="T74" fmla="*/ 86 w 308"/>
                <a:gd name="T75" fmla="*/ 67 h 410"/>
                <a:gd name="T76" fmla="*/ 111 w 308"/>
                <a:gd name="T77" fmla="*/ 99 h 410"/>
                <a:gd name="T78" fmla="*/ 126 w 308"/>
                <a:gd name="T79" fmla="*/ 118 h 410"/>
                <a:gd name="T80" fmla="*/ 170 w 308"/>
                <a:gd name="T81" fmla="*/ 178 h 410"/>
                <a:gd name="T82" fmla="*/ 170 w 308"/>
                <a:gd name="T83" fmla="*/ 187 h 410"/>
                <a:gd name="T84" fmla="*/ 174 w 308"/>
                <a:gd name="T85" fmla="*/ 199 h 410"/>
                <a:gd name="T86" fmla="*/ 178 w 308"/>
                <a:gd name="T87" fmla="*/ 204 h 410"/>
                <a:gd name="T88" fmla="*/ 189 w 308"/>
                <a:gd name="T89" fmla="*/ 216 h 410"/>
                <a:gd name="T90" fmla="*/ 201 w 308"/>
                <a:gd name="T91" fmla="*/ 242 h 410"/>
                <a:gd name="T92" fmla="*/ 214 w 308"/>
                <a:gd name="T93" fmla="*/ 281 h 410"/>
                <a:gd name="T94" fmla="*/ 252 w 308"/>
                <a:gd name="T95" fmla="*/ 302 h 410"/>
                <a:gd name="T96" fmla="*/ 239 w 308"/>
                <a:gd name="T97" fmla="*/ 252 h 410"/>
                <a:gd name="T98" fmla="*/ 275 w 308"/>
                <a:gd name="T99" fmla="*/ 239 h 410"/>
                <a:gd name="T100" fmla="*/ 293 w 308"/>
                <a:gd name="T101" fmla="*/ 214 h 410"/>
                <a:gd name="T102" fmla="*/ 306 w 308"/>
                <a:gd name="T103" fmla="*/ 193 h 410"/>
                <a:gd name="T104" fmla="*/ 195 w 308"/>
                <a:gd name="T105" fmla="*/ 410 h 410"/>
                <a:gd name="T106" fmla="*/ 182 w 308"/>
                <a:gd name="T107" fmla="*/ 378 h 410"/>
                <a:gd name="T108" fmla="*/ 172 w 308"/>
                <a:gd name="T109" fmla="*/ 378 h 410"/>
                <a:gd name="T110" fmla="*/ 170 w 308"/>
                <a:gd name="T111" fmla="*/ 357 h 410"/>
                <a:gd name="T112" fmla="*/ 151 w 308"/>
                <a:gd name="T113" fmla="*/ 347 h 410"/>
                <a:gd name="T114" fmla="*/ 157 w 308"/>
                <a:gd name="T115" fmla="*/ 370 h 410"/>
                <a:gd name="T116" fmla="*/ 168 w 308"/>
                <a:gd name="T117" fmla="*/ 384 h 410"/>
                <a:gd name="T118" fmla="*/ 170 w 308"/>
                <a:gd name="T119" fmla="*/ 38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410">
                  <a:moveTo>
                    <a:pt x="118" y="298"/>
                  </a:moveTo>
                  <a:lnTo>
                    <a:pt x="115" y="298"/>
                  </a:lnTo>
                  <a:lnTo>
                    <a:pt x="113" y="296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2"/>
                  </a:lnTo>
                  <a:lnTo>
                    <a:pt x="107" y="286"/>
                  </a:lnTo>
                  <a:lnTo>
                    <a:pt x="107" y="281"/>
                  </a:lnTo>
                  <a:lnTo>
                    <a:pt x="105" y="279"/>
                  </a:lnTo>
                  <a:lnTo>
                    <a:pt x="105" y="277"/>
                  </a:lnTo>
                  <a:lnTo>
                    <a:pt x="103" y="275"/>
                  </a:lnTo>
                  <a:lnTo>
                    <a:pt x="103" y="275"/>
                  </a:lnTo>
                  <a:lnTo>
                    <a:pt x="101" y="275"/>
                  </a:lnTo>
                  <a:lnTo>
                    <a:pt x="101" y="273"/>
                  </a:lnTo>
                  <a:lnTo>
                    <a:pt x="99" y="273"/>
                  </a:lnTo>
                  <a:lnTo>
                    <a:pt x="94" y="271"/>
                  </a:lnTo>
                  <a:lnTo>
                    <a:pt x="92" y="273"/>
                  </a:lnTo>
                  <a:lnTo>
                    <a:pt x="90" y="277"/>
                  </a:lnTo>
                  <a:lnTo>
                    <a:pt x="90" y="279"/>
                  </a:lnTo>
                  <a:lnTo>
                    <a:pt x="92" y="281"/>
                  </a:lnTo>
                  <a:lnTo>
                    <a:pt x="92" y="284"/>
                  </a:lnTo>
                  <a:lnTo>
                    <a:pt x="92" y="284"/>
                  </a:lnTo>
                  <a:lnTo>
                    <a:pt x="90" y="284"/>
                  </a:lnTo>
                  <a:lnTo>
                    <a:pt x="90" y="284"/>
                  </a:lnTo>
                  <a:lnTo>
                    <a:pt x="88" y="284"/>
                  </a:lnTo>
                  <a:lnTo>
                    <a:pt x="90" y="286"/>
                  </a:lnTo>
                  <a:lnTo>
                    <a:pt x="92" y="288"/>
                  </a:lnTo>
                  <a:lnTo>
                    <a:pt x="92" y="290"/>
                  </a:lnTo>
                  <a:lnTo>
                    <a:pt x="94" y="292"/>
                  </a:lnTo>
                  <a:lnTo>
                    <a:pt x="94" y="290"/>
                  </a:lnTo>
                  <a:lnTo>
                    <a:pt x="94" y="290"/>
                  </a:lnTo>
                  <a:lnTo>
                    <a:pt x="94" y="292"/>
                  </a:lnTo>
                  <a:lnTo>
                    <a:pt x="94" y="292"/>
                  </a:lnTo>
                  <a:lnTo>
                    <a:pt x="97" y="292"/>
                  </a:lnTo>
                  <a:lnTo>
                    <a:pt x="97" y="292"/>
                  </a:lnTo>
                  <a:lnTo>
                    <a:pt x="97" y="292"/>
                  </a:lnTo>
                  <a:lnTo>
                    <a:pt x="97" y="294"/>
                  </a:lnTo>
                  <a:lnTo>
                    <a:pt x="97" y="294"/>
                  </a:lnTo>
                  <a:lnTo>
                    <a:pt x="97" y="296"/>
                  </a:lnTo>
                  <a:lnTo>
                    <a:pt x="97" y="296"/>
                  </a:lnTo>
                  <a:lnTo>
                    <a:pt x="101" y="296"/>
                  </a:lnTo>
                  <a:lnTo>
                    <a:pt x="103" y="296"/>
                  </a:lnTo>
                  <a:lnTo>
                    <a:pt x="105" y="298"/>
                  </a:lnTo>
                  <a:lnTo>
                    <a:pt x="105" y="298"/>
                  </a:lnTo>
                  <a:lnTo>
                    <a:pt x="107" y="300"/>
                  </a:lnTo>
                  <a:lnTo>
                    <a:pt x="107" y="300"/>
                  </a:lnTo>
                  <a:lnTo>
                    <a:pt x="109" y="300"/>
                  </a:lnTo>
                  <a:lnTo>
                    <a:pt x="111" y="300"/>
                  </a:lnTo>
                  <a:lnTo>
                    <a:pt x="111" y="300"/>
                  </a:lnTo>
                  <a:lnTo>
                    <a:pt x="113" y="302"/>
                  </a:lnTo>
                  <a:lnTo>
                    <a:pt x="113" y="302"/>
                  </a:lnTo>
                  <a:lnTo>
                    <a:pt x="115" y="302"/>
                  </a:lnTo>
                  <a:lnTo>
                    <a:pt x="118" y="302"/>
                  </a:lnTo>
                  <a:lnTo>
                    <a:pt x="118" y="305"/>
                  </a:lnTo>
                  <a:lnTo>
                    <a:pt x="120" y="307"/>
                  </a:lnTo>
                  <a:lnTo>
                    <a:pt x="120" y="307"/>
                  </a:lnTo>
                  <a:lnTo>
                    <a:pt x="120" y="307"/>
                  </a:lnTo>
                  <a:lnTo>
                    <a:pt x="120" y="305"/>
                  </a:lnTo>
                  <a:lnTo>
                    <a:pt x="120" y="307"/>
                  </a:lnTo>
                  <a:lnTo>
                    <a:pt x="120" y="305"/>
                  </a:lnTo>
                  <a:lnTo>
                    <a:pt x="120" y="302"/>
                  </a:lnTo>
                  <a:lnTo>
                    <a:pt x="118" y="298"/>
                  </a:lnTo>
                  <a:close/>
                  <a:moveTo>
                    <a:pt x="65" y="235"/>
                  </a:moveTo>
                  <a:lnTo>
                    <a:pt x="65" y="235"/>
                  </a:lnTo>
                  <a:lnTo>
                    <a:pt x="65" y="233"/>
                  </a:lnTo>
                  <a:lnTo>
                    <a:pt x="65" y="231"/>
                  </a:lnTo>
                  <a:lnTo>
                    <a:pt x="63" y="231"/>
                  </a:lnTo>
                  <a:lnTo>
                    <a:pt x="61" y="231"/>
                  </a:lnTo>
                  <a:lnTo>
                    <a:pt x="61" y="231"/>
                  </a:lnTo>
                  <a:lnTo>
                    <a:pt x="59" y="231"/>
                  </a:lnTo>
                  <a:lnTo>
                    <a:pt x="59" y="229"/>
                  </a:lnTo>
                  <a:lnTo>
                    <a:pt x="59" y="227"/>
                  </a:lnTo>
                  <a:lnTo>
                    <a:pt x="59" y="225"/>
                  </a:lnTo>
                  <a:lnTo>
                    <a:pt x="59" y="225"/>
                  </a:lnTo>
                  <a:lnTo>
                    <a:pt x="57" y="225"/>
                  </a:lnTo>
                  <a:lnTo>
                    <a:pt x="57" y="225"/>
                  </a:lnTo>
                  <a:lnTo>
                    <a:pt x="53" y="220"/>
                  </a:lnTo>
                  <a:lnTo>
                    <a:pt x="53" y="218"/>
                  </a:lnTo>
                  <a:lnTo>
                    <a:pt x="50" y="216"/>
                  </a:lnTo>
                  <a:lnTo>
                    <a:pt x="53" y="216"/>
                  </a:lnTo>
                  <a:lnTo>
                    <a:pt x="55" y="218"/>
                  </a:lnTo>
                  <a:lnTo>
                    <a:pt x="55" y="218"/>
                  </a:lnTo>
                  <a:lnTo>
                    <a:pt x="55" y="216"/>
                  </a:lnTo>
                  <a:lnTo>
                    <a:pt x="53" y="212"/>
                  </a:lnTo>
                  <a:lnTo>
                    <a:pt x="50" y="210"/>
                  </a:lnTo>
                  <a:lnTo>
                    <a:pt x="48" y="208"/>
                  </a:lnTo>
                  <a:lnTo>
                    <a:pt x="48" y="204"/>
                  </a:lnTo>
                  <a:lnTo>
                    <a:pt x="46" y="204"/>
                  </a:lnTo>
                  <a:lnTo>
                    <a:pt x="44" y="202"/>
                  </a:lnTo>
                  <a:lnTo>
                    <a:pt x="44" y="202"/>
                  </a:lnTo>
                  <a:lnTo>
                    <a:pt x="44" y="202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4" y="197"/>
                  </a:lnTo>
                  <a:lnTo>
                    <a:pt x="44" y="195"/>
                  </a:lnTo>
                  <a:lnTo>
                    <a:pt x="42" y="195"/>
                  </a:lnTo>
                  <a:lnTo>
                    <a:pt x="42" y="195"/>
                  </a:lnTo>
                  <a:lnTo>
                    <a:pt x="42" y="193"/>
                  </a:lnTo>
                  <a:lnTo>
                    <a:pt x="42" y="193"/>
                  </a:lnTo>
                  <a:lnTo>
                    <a:pt x="40" y="191"/>
                  </a:lnTo>
                  <a:lnTo>
                    <a:pt x="40" y="191"/>
                  </a:lnTo>
                  <a:lnTo>
                    <a:pt x="38" y="187"/>
                  </a:lnTo>
                  <a:lnTo>
                    <a:pt x="38" y="185"/>
                  </a:lnTo>
                  <a:lnTo>
                    <a:pt x="36" y="185"/>
                  </a:lnTo>
                  <a:lnTo>
                    <a:pt x="36" y="183"/>
                  </a:lnTo>
                  <a:lnTo>
                    <a:pt x="34" y="183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2" y="178"/>
                  </a:lnTo>
                  <a:lnTo>
                    <a:pt x="32" y="176"/>
                  </a:lnTo>
                  <a:lnTo>
                    <a:pt x="30" y="176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4" y="176"/>
                  </a:lnTo>
                  <a:lnTo>
                    <a:pt x="34" y="176"/>
                  </a:lnTo>
                  <a:lnTo>
                    <a:pt x="34" y="174"/>
                  </a:lnTo>
                  <a:lnTo>
                    <a:pt x="34" y="172"/>
                  </a:lnTo>
                  <a:lnTo>
                    <a:pt x="32" y="170"/>
                  </a:lnTo>
                  <a:lnTo>
                    <a:pt x="30" y="170"/>
                  </a:lnTo>
                  <a:lnTo>
                    <a:pt x="30" y="168"/>
                  </a:lnTo>
                  <a:lnTo>
                    <a:pt x="27" y="168"/>
                  </a:lnTo>
                  <a:lnTo>
                    <a:pt x="25" y="170"/>
                  </a:lnTo>
                  <a:lnTo>
                    <a:pt x="23" y="170"/>
                  </a:lnTo>
                  <a:lnTo>
                    <a:pt x="21" y="172"/>
                  </a:lnTo>
                  <a:lnTo>
                    <a:pt x="19" y="172"/>
                  </a:lnTo>
                  <a:lnTo>
                    <a:pt x="17" y="172"/>
                  </a:lnTo>
                  <a:lnTo>
                    <a:pt x="15" y="172"/>
                  </a:lnTo>
                  <a:lnTo>
                    <a:pt x="13" y="170"/>
                  </a:lnTo>
                  <a:lnTo>
                    <a:pt x="11" y="172"/>
                  </a:lnTo>
                  <a:lnTo>
                    <a:pt x="11" y="172"/>
                  </a:lnTo>
                  <a:lnTo>
                    <a:pt x="9" y="172"/>
                  </a:lnTo>
                  <a:lnTo>
                    <a:pt x="6" y="172"/>
                  </a:lnTo>
                  <a:lnTo>
                    <a:pt x="6" y="174"/>
                  </a:lnTo>
                  <a:lnTo>
                    <a:pt x="6" y="176"/>
                  </a:lnTo>
                  <a:lnTo>
                    <a:pt x="6" y="181"/>
                  </a:lnTo>
                  <a:lnTo>
                    <a:pt x="6" y="183"/>
                  </a:lnTo>
                  <a:lnTo>
                    <a:pt x="6" y="185"/>
                  </a:lnTo>
                  <a:lnTo>
                    <a:pt x="4" y="189"/>
                  </a:lnTo>
                  <a:lnTo>
                    <a:pt x="2" y="193"/>
                  </a:lnTo>
                  <a:lnTo>
                    <a:pt x="0" y="195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4" y="202"/>
                  </a:lnTo>
                  <a:lnTo>
                    <a:pt x="4" y="20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6" y="204"/>
                  </a:lnTo>
                  <a:lnTo>
                    <a:pt x="21" y="227"/>
                  </a:lnTo>
                  <a:lnTo>
                    <a:pt x="23" y="231"/>
                  </a:lnTo>
                  <a:lnTo>
                    <a:pt x="23" y="233"/>
                  </a:lnTo>
                  <a:lnTo>
                    <a:pt x="23" y="233"/>
                  </a:lnTo>
                  <a:lnTo>
                    <a:pt x="23" y="235"/>
                  </a:lnTo>
                  <a:lnTo>
                    <a:pt x="25" y="235"/>
                  </a:lnTo>
                  <a:lnTo>
                    <a:pt x="30" y="239"/>
                  </a:lnTo>
                  <a:lnTo>
                    <a:pt x="30" y="242"/>
                  </a:lnTo>
                  <a:lnTo>
                    <a:pt x="36" y="244"/>
                  </a:lnTo>
                  <a:lnTo>
                    <a:pt x="38" y="246"/>
                  </a:lnTo>
                  <a:lnTo>
                    <a:pt x="48" y="252"/>
                  </a:lnTo>
                  <a:lnTo>
                    <a:pt x="50" y="252"/>
                  </a:lnTo>
                  <a:lnTo>
                    <a:pt x="53" y="252"/>
                  </a:lnTo>
                  <a:lnTo>
                    <a:pt x="53" y="250"/>
                  </a:lnTo>
                  <a:lnTo>
                    <a:pt x="55" y="250"/>
                  </a:lnTo>
                  <a:lnTo>
                    <a:pt x="57" y="250"/>
                  </a:lnTo>
                  <a:lnTo>
                    <a:pt x="59" y="250"/>
                  </a:lnTo>
                  <a:lnTo>
                    <a:pt x="61" y="250"/>
                  </a:lnTo>
                  <a:lnTo>
                    <a:pt x="63" y="250"/>
                  </a:lnTo>
                  <a:lnTo>
                    <a:pt x="63" y="250"/>
                  </a:lnTo>
                  <a:lnTo>
                    <a:pt x="63" y="248"/>
                  </a:lnTo>
                  <a:lnTo>
                    <a:pt x="63" y="244"/>
                  </a:lnTo>
                  <a:lnTo>
                    <a:pt x="59" y="237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61" y="235"/>
                  </a:lnTo>
                  <a:lnTo>
                    <a:pt x="63" y="237"/>
                  </a:lnTo>
                  <a:lnTo>
                    <a:pt x="63" y="239"/>
                  </a:lnTo>
                  <a:lnTo>
                    <a:pt x="65" y="246"/>
                  </a:lnTo>
                  <a:lnTo>
                    <a:pt x="67" y="244"/>
                  </a:lnTo>
                  <a:lnTo>
                    <a:pt x="67" y="242"/>
                  </a:lnTo>
                  <a:lnTo>
                    <a:pt x="67" y="237"/>
                  </a:lnTo>
                  <a:lnTo>
                    <a:pt x="65" y="235"/>
                  </a:lnTo>
                  <a:close/>
                  <a:moveTo>
                    <a:pt x="67" y="254"/>
                  </a:moveTo>
                  <a:lnTo>
                    <a:pt x="67" y="252"/>
                  </a:lnTo>
                  <a:lnTo>
                    <a:pt x="67" y="252"/>
                  </a:lnTo>
                  <a:lnTo>
                    <a:pt x="67" y="252"/>
                  </a:lnTo>
                  <a:lnTo>
                    <a:pt x="65" y="250"/>
                  </a:lnTo>
                  <a:lnTo>
                    <a:pt x="63" y="250"/>
                  </a:lnTo>
                  <a:lnTo>
                    <a:pt x="63" y="250"/>
                  </a:lnTo>
                  <a:lnTo>
                    <a:pt x="63" y="252"/>
                  </a:lnTo>
                  <a:lnTo>
                    <a:pt x="63" y="252"/>
                  </a:lnTo>
                  <a:lnTo>
                    <a:pt x="61" y="256"/>
                  </a:lnTo>
                  <a:lnTo>
                    <a:pt x="61" y="256"/>
                  </a:lnTo>
                  <a:lnTo>
                    <a:pt x="63" y="256"/>
                  </a:lnTo>
                  <a:lnTo>
                    <a:pt x="65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close/>
                  <a:moveTo>
                    <a:pt x="153" y="340"/>
                  </a:moveTo>
                  <a:lnTo>
                    <a:pt x="155" y="340"/>
                  </a:lnTo>
                  <a:lnTo>
                    <a:pt x="153" y="338"/>
                  </a:lnTo>
                  <a:lnTo>
                    <a:pt x="153" y="336"/>
                  </a:lnTo>
                  <a:lnTo>
                    <a:pt x="153" y="336"/>
                  </a:lnTo>
                  <a:lnTo>
                    <a:pt x="153" y="334"/>
                  </a:lnTo>
                  <a:lnTo>
                    <a:pt x="151" y="332"/>
                  </a:lnTo>
                  <a:lnTo>
                    <a:pt x="151" y="332"/>
                  </a:lnTo>
                  <a:lnTo>
                    <a:pt x="149" y="330"/>
                  </a:lnTo>
                  <a:lnTo>
                    <a:pt x="149" y="328"/>
                  </a:lnTo>
                  <a:lnTo>
                    <a:pt x="145" y="328"/>
                  </a:lnTo>
                  <a:lnTo>
                    <a:pt x="145" y="328"/>
                  </a:lnTo>
                  <a:lnTo>
                    <a:pt x="143" y="326"/>
                  </a:lnTo>
                  <a:lnTo>
                    <a:pt x="136" y="319"/>
                  </a:lnTo>
                  <a:lnTo>
                    <a:pt x="136" y="319"/>
                  </a:lnTo>
                  <a:lnTo>
                    <a:pt x="134" y="317"/>
                  </a:lnTo>
                  <a:lnTo>
                    <a:pt x="134" y="317"/>
                  </a:lnTo>
                  <a:lnTo>
                    <a:pt x="132" y="315"/>
                  </a:lnTo>
                  <a:lnTo>
                    <a:pt x="132" y="317"/>
                  </a:lnTo>
                  <a:lnTo>
                    <a:pt x="130" y="319"/>
                  </a:lnTo>
                  <a:lnTo>
                    <a:pt x="130" y="323"/>
                  </a:lnTo>
                  <a:lnTo>
                    <a:pt x="130" y="323"/>
                  </a:lnTo>
                  <a:lnTo>
                    <a:pt x="130" y="326"/>
                  </a:lnTo>
                  <a:lnTo>
                    <a:pt x="132" y="326"/>
                  </a:lnTo>
                  <a:lnTo>
                    <a:pt x="132" y="328"/>
                  </a:lnTo>
                  <a:lnTo>
                    <a:pt x="130" y="328"/>
                  </a:lnTo>
                  <a:lnTo>
                    <a:pt x="132" y="330"/>
                  </a:lnTo>
                  <a:lnTo>
                    <a:pt x="134" y="330"/>
                  </a:lnTo>
                  <a:lnTo>
                    <a:pt x="134" y="332"/>
                  </a:lnTo>
                  <a:lnTo>
                    <a:pt x="134" y="336"/>
                  </a:lnTo>
                  <a:lnTo>
                    <a:pt x="132" y="340"/>
                  </a:lnTo>
                  <a:lnTo>
                    <a:pt x="132" y="342"/>
                  </a:lnTo>
                  <a:lnTo>
                    <a:pt x="134" y="342"/>
                  </a:lnTo>
                  <a:lnTo>
                    <a:pt x="134" y="344"/>
                  </a:lnTo>
                  <a:lnTo>
                    <a:pt x="134" y="347"/>
                  </a:lnTo>
                  <a:lnTo>
                    <a:pt x="134" y="349"/>
                  </a:lnTo>
                  <a:lnTo>
                    <a:pt x="136" y="349"/>
                  </a:lnTo>
                  <a:lnTo>
                    <a:pt x="136" y="349"/>
                  </a:lnTo>
                  <a:lnTo>
                    <a:pt x="138" y="349"/>
                  </a:lnTo>
                  <a:lnTo>
                    <a:pt x="138" y="347"/>
                  </a:lnTo>
                  <a:lnTo>
                    <a:pt x="141" y="347"/>
                  </a:lnTo>
                  <a:lnTo>
                    <a:pt x="143" y="349"/>
                  </a:lnTo>
                  <a:lnTo>
                    <a:pt x="145" y="349"/>
                  </a:lnTo>
                  <a:lnTo>
                    <a:pt x="147" y="349"/>
                  </a:lnTo>
                  <a:lnTo>
                    <a:pt x="147" y="347"/>
                  </a:lnTo>
                  <a:lnTo>
                    <a:pt x="149" y="344"/>
                  </a:lnTo>
                  <a:lnTo>
                    <a:pt x="149" y="342"/>
                  </a:lnTo>
                  <a:lnTo>
                    <a:pt x="151" y="342"/>
                  </a:lnTo>
                  <a:lnTo>
                    <a:pt x="153" y="342"/>
                  </a:lnTo>
                  <a:lnTo>
                    <a:pt x="153" y="340"/>
                  </a:lnTo>
                  <a:close/>
                  <a:moveTo>
                    <a:pt x="308" y="191"/>
                  </a:moveTo>
                  <a:lnTo>
                    <a:pt x="306" y="191"/>
                  </a:lnTo>
                  <a:lnTo>
                    <a:pt x="306" y="191"/>
                  </a:lnTo>
                  <a:lnTo>
                    <a:pt x="306" y="191"/>
                  </a:lnTo>
                  <a:lnTo>
                    <a:pt x="304" y="191"/>
                  </a:lnTo>
                  <a:lnTo>
                    <a:pt x="304" y="189"/>
                  </a:lnTo>
                  <a:lnTo>
                    <a:pt x="302" y="189"/>
                  </a:lnTo>
                  <a:lnTo>
                    <a:pt x="302" y="187"/>
                  </a:lnTo>
                  <a:lnTo>
                    <a:pt x="302" y="185"/>
                  </a:lnTo>
                  <a:lnTo>
                    <a:pt x="302" y="183"/>
                  </a:lnTo>
                  <a:lnTo>
                    <a:pt x="300" y="181"/>
                  </a:lnTo>
                  <a:lnTo>
                    <a:pt x="300" y="178"/>
                  </a:lnTo>
                  <a:lnTo>
                    <a:pt x="300" y="178"/>
                  </a:lnTo>
                  <a:lnTo>
                    <a:pt x="300" y="176"/>
                  </a:lnTo>
                  <a:lnTo>
                    <a:pt x="298" y="176"/>
                  </a:lnTo>
                  <a:lnTo>
                    <a:pt x="298" y="176"/>
                  </a:lnTo>
                  <a:lnTo>
                    <a:pt x="296" y="174"/>
                  </a:lnTo>
                  <a:lnTo>
                    <a:pt x="291" y="174"/>
                  </a:lnTo>
                  <a:lnTo>
                    <a:pt x="283" y="172"/>
                  </a:lnTo>
                  <a:lnTo>
                    <a:pt x="277" y="170"/>
                  </a:lnTo>
                  <a:lnTo>
                    <a:pt x="275" y="168"/>
                  </a:lnTo>
                  <a:lnTo>
                    <a:pt x="268" y="162"/>
                  </a:lnTo>
                  <a:lnTo>
                    <a:pt x="260" y="157"/>
                  </a:lnTo>
                  <a:lnTo>
                    <a:pt x="249" y="149"/>
                  </a:lnTo>
                  <a:lnTo>
                    <a:pt x="233" y="128"/>
                  </a:lnTo>
                  <a:lnTo>
                    <a:pt x="229" y="120"/>
                  </a:lnTo>
                  <a:lnTo>
                    <a:pt x="226" y="120"/>
                  </a:lnTo>
                  <a:lnTo>
                    <a:pt x="222" y="118"/>
                  </a:lnTo>
                  <a:lnTo>
                    <a:pt x="214" y="113"/>
                  </a:lnTo>
                  <a:lnTo>
                    <a:pt x="212" y="107"/>
                  </a:lnTo>
                  <a:lnTo>
                    <a:pt x="210" y="105"/>
                  </a:lnTo>
                  <a:lnTo>
                    <a:pt x="210" y="103"/>
                  </a:lnTo>
                  <a:lnTo>
                    <a:pt x="208" y="103"/>
                  </a:lnTo>
                  <a:lnTo>
                    <a:pt x="208" y="99"/>
                  </a:lnTo>
                  <a:lnTo>
                    <a:pt x="208" y="97"/>
                  </a:lnTo>
                  <a:lnTo>
                    <a:pt x="205" y="92"/>
                  </a:lnTo>
                  <a:lnTo>
                    <a:pt x="203" y="90"/>
                  </a:lnTo>
                  <a:lnTo>
                    <a:pt x="203" y="90"/>
                  </a:lnTo>
                  <a:lnTo>
                    <a:pt x="203" y="88"/>
                  </a:lnTo>
                  <a:lnTo>
                    <a:pt x="205" y="88"/>
                  </a:lnTo>
                  <a:lnTo>
                    <a:pt x="205" y="88"/>
                  </a:lnTo>
                  <a:lnTo>
                    <a:pt x="205" y="88"/>
                  </a:lnTo>
                  <a:lnTo>
                    <a:pt x="212" y="88"/>
                  </a:lnTo>
                  <a:lnTo>
                    <a:pt x="212" y="88"/>
                  </a:lnTo>
                  <a:lnTo>
                    <a:pt x="212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4" y="78"/>
                  </a:lnTo>
                  <a:lnTo>
                    <a:pt x="214" y="69"/>
                  </a:lnTo>
                  <a:lnTo>
                    <a:pt x="214" y="67"/>
                  </a:lnTo>
                  <a:lnTo>
                    <a:pt x="214" y="67"/>
                  </a:lnTo>
                  <a:lnTo>
                    <a:pt x="214" y="65"/>
                  </a:lnTo>
                  <a:lnTo>
                    <a:pt x="212" y="63"/>
                  </a:lnTo>
                  <a:lnTo>
                    <a:pt x="212" y="63"/>
                  </a:lnTo>
                  <a:lnTo>
                    <a:pt x="210" y="61"/>
                  </a:lnTo>
                  <a:lnTo>
                    <a:pt x="210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1" y="55"/>
                  </a:lnTo>
                  <a:lnTo>
                    <a:pt x="199" y="52"/>
                  </a:lnTo>
                  <a:lnTo>
                    <a:pt x="195" y="50"/>
                  </a:lnTo>
                  <a:lnTo>
                    <a:pt x="189" y="46"/>
                  </a:lnTo>
                  <a:lnTo>
                    <a:pt x="185" y="42"/>
                  </a:lnTo>
                  <a:lnTo>
                    <a:pt x="182" y="40"/>
                  </a:lnTo>
                  <a:lnTo>
                    <a:pt x="180" y="40"/>
                  </a:lnTo>
                  <a:lnTo>
                    <a:pt x="178" y="40"/>
                  </a:lnTo>
                  <a:lnTo>
                    <a:pt x="176" y="40"/>
                  </a:lnTo>
                  <a:lnTo>
                    <a:pt x="174" y="40"/>
                  </a:lnTo>
                  <a:lnTo>
                    <a:pt x="174" y="42"/>
                  </a:lnTo>
                  <a:lnTo>
                    <a:pt x="172" y="42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68" y="44"/>
                  </a:lnTo>
                  <a:lnTo>
                    <a:pt x="159" y="40"/>
                  </a:lnTo>
                  <a:lnTo>
                    <a:pt x="155" y="34"/>
                  </a:lnTo>
                  <a:lnTo>
                    <a:pt x="155" y="31"/>
                  </a:lnTo>
                  <a:lnTo>
                    <a:pt x="153" y="29"/>
                  </a:lnTo>
                  <a:lnTo>
                    <a:pt x="151" y="29"/>
                  </a:lnTo>
                  <a:lnTo>
                    <a:pt x="149" y="21"/>
                  </a:lnTo>
                  <a:lnTo>
                    <a:pt x="149" y="21"/>
                  </a:lnTo>
                  <a:lnTo>
                    <a:pt x="149" y="19"/>
                  </a:lnTo>
                  <a:lnTo>
                    <a:pt x="151" y="19"/>
                  </a:lnTo>
                  <a:lnTo>
                    <a:pt x="153" y="17"/>
                  </a:lnTo>
                  <a:lnTo>
                    <a:pt x="153" y="17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3" y="15"/>
                  </a:lnTo>
                  <a:lnTo>
                    <a:pt x="153" y="13"/>
                  </a:lnTo>
                  <a:lnTo>
                    <a:pt x="151" y="10"/>
                  </a:lnTo>
                  <a:lnTo>
                    <a:pt x="149" y="13"/>
                  </a:lnTo>
                  <a:lnTo>
                    <a:pt x="147" y="13"/>
                  </a:lnTo>
                  <a:lnTo>
                    <a:pt x="147" y="13"/>
                  </a:lnTo>
                  <a:lnTo>
                    <a:pt x="145" y="13"/>
                  </a:lnTo>
                  <a:lnTo>
                    <a:pt x="145" y="13"/>
                  </a:lnTo>
                  <a:lnTo>
                    <a:pt x="143" y="10"/>
                  </a:lnTo>
                  <a:lnTo>
                    <a:pt x="141" y="8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34" y="6"/>
                  </a:lnTo>
                  <a:lnTo>
                    <a:pt x="130" y="6"/>
                  </a:lnTo>
                  <a:lnTo>
                    <a:pt x="130" y="4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8" y="0"/>
                  </a:lnTo>
                  <a:lnTo>
                    <a:pt x="115" y="2"/>
                  </a:lnTo>
                  <a:lnTo>
                    <a:pt x="115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7" y="2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5" y="15"/>
                  </a:lnTo>
                  <a:lnTo>
                    <a:pt x="118" y="17"/>
                  </a:lnTo>
                  <a:lnTo>
                    <a:pt x="122" y="21"/>
                  </a:lnTo>
                  <a:lnTo>
                    <a:pt x="122" y="21"/>
                  </a:lnTo>
                  <a:lnTo>
                    <a:pt x="122" y="23"/>
                  </a:lnTo>
                  <a:lnTo>
                    <a:pt x="124" y="25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31"/>
                  </a:lnTo>
                  <a:lnTo>
                    <a:pt x="126" y="31"/>
                  </a:lnTo>
                  <a:lnTo>
                    <a:pt x="126" y="34"/>
                  </a:lnTo>
                  <a:lnTo>
                    <a:pt x="126" y="36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113" y="38"/>
                  </a:lnTo>
                  <a:lnTo>
                    <a:pt x="113" y="36"/>
                  </a:lnTo>
                  <a:lnTo>
                    <a:pt x="111" y="36"/>
                  </a:lnTo>
                  <a:lnTo>
                    <a:pt x="107" y="36"/>
                  </a:lnTo>
                  <a:lnTo>
                    <a:pt x="105" y="36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3" y="34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7" y="29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90" y="31"/>
                  </a:lnTo>
                  <a:lnTo>
                    <a:pt x="84" y="34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4" y="36"/>
                  </a:lnTo>
                  <a:lnTo>
                    <a:pt x="74" y="38"/>
                  </a:lnTo>
                  <a:lnTo>
                    <a:pt x="71" y="38"/>
                  </a:lnTo>
                  <a:lnTo>
                    <a:pt x="65" y="46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7" y="59"/>
                  </a:lnTo>
                  <a:lnTo>
                    <a:pt x="57" y="59"/>
                  </a:lnTo>
                  <a:lnTo>
                    <a:pt x="57" y="59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61" y="61"/>
                  </a:lnTo>
                  <a:lnTo>
                    <a:pt x="61" y="63"/>
                  </a:lnTo>
                  <a:lnTo>
                    <a:pt x="63" y="63"/>
                  </a:lnTo>
                  <a:lnTo>
                    <a:pt x="63" y="61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1" y="61"/>
                  </a:lnTo>
                  <a:lnTo>
                    <a:pt x="74" y="61"/>
                  </a:lnTo>
                  <a:lnTo>
                    <a:pt x="76" y="65"/>
                  </a:lnTo>
                  <a:lnTo>
                    <a:pt x="76" y="67"/>
                  </a:lnTo>
                  <a:lnTo>
                    <a:pt x="78" y="67"/>
                  </a:lnTo>
                  <a:lnTo>
                    <a:pt x="80" y="67"/>
                  </a:lnTo>
                  <a:lnTo>
                    <a:pt x="82" y="67"/>
                  </a:lnTo>
                  <a:lnTo>
                    <a:pt x="86" y="67"/>
                  </a:lnTo>
                  <a:lnTo>
                    <a:pt x="90" y="69"/>
                  </a:lnTo>
                  <a:lnTo>
                    <a:pt x="97" y="73"/>
                  </a:lnTo>
                  <a:lnTo>
                    <a:pt x="99" y="76"/>
                  </a:lnTo>
                  <a:lnTo>
                    <a:pt x="105" y="80"/>
                  </a:lnTo>
                  <a:lnTo>
                    <a:pt x="109" y="86"/>
                  </a:lnTo>
                  <a:lnTo>
                    <a:pt x="111" y="88"/>
                  </a:lnTo>
                  <a:lnTo>
                    <a:pt x="111" y="90"/>
                  </a:lnTo>
                  <a:lnTo>
                    <a:pt x="111" y="92"/>
                  </a:lnTo>
                  <a:lnTo>
                    <a:pt x="111" y="94"/>
                  </a:lnTo>
                  <a:lnTo>
                    <a:pt x="111" y="94"/>
                  </a:lnTo>
                  <a:lnTo>
                    <a:pt x="111" y="97"/>
                  </a:lnTo>
                  <a:lnTo>
                    <a:pt x="111" y="99"/>
                  </a:lnTo>
                  <a:lnTo>
                    <a:pt x="111" y="99"/>
                  </a:lnTo>
                  <a:lnTo>
                    <a:pt x="113" y="101"/>
                  </a:lnTo>
                  <a:lnTo>
                    <a:pt x="113" y="103"/>
                  </a:lnTo>
                  <a:lnTo>
                    <a:pt x="115" y="103"/>
                  </a:lnTo>
                  <a:lnTo>
                    <a:pt x="115" y="105"/>
                  </a:lnTo>
                  <a:lnTo>
                    <a:pt x="115" y="105"/>
                  </a:lnTo>
                  <a:lnTo>
                    <a:pt x="115" y="109"/>
                  </a:lnTo>
                  <a:lnTo>
                    <a:pt x="115" y="109"/>
                  </a:lnTo>
                  <a:lnTo>
                    <a:pt x="118" y="111"/>
                  </a:lnTo>
                  <a:lnTo>
                    <a:pt x="120" y="113"/>
                  </a:lnTo>
                  <a:lnTo>
                    <a:pt x="124" y="115"/>
                  </a:lnTo>
                  <a:lnTo>
                    <a:pt x="126" y="118"/>
                  </a:lnTo>
                  <a:lnTo>
                    <a:pt x="126" y="120"/>
                  </a:lnTo>
                  <a:lnTo>
                    <a:pt x="128" y="122"/>
                  </a:lnTo>
                  <a:lnTo>
                    <a:pt x="134" y="126"/>
                  </a:lnTo>
                  <a:lnTo>
                    <a:pt x="136" y="128"/>
                  </a:lnTo>
                  <a:lnTo>
                    <a:pt x="143" y="134"/>
                  </a:lnTo>
                  <a:lnTo>
                    <a:pt x="147" y="143"/>
                  </a:lnTo>
                  <a:lnTo>
                    <a:pt x="149" y="145"/>
                  </a:lnTo>
                  <a:lnTo>
                    <a:pt x="162" y="160"/>
                  </a:lnTo>
                  <a:lnTo>
                    <a:pt x="166" y="164"/>
                  </a:lnTo>
                  <a:lnTo>
                    <a:pt x="166" y="168"/>
                  </a:lnTo>
                  <a:lnTo>
                    <a:pt x="168" y="174"/>
                  </a:lnTo>
                  <a:lnTo>
                    <a:pt x="170" y="178"/>
                  </a:lnTo>
                  <a:lnTo>
                    <a:pt x="170" y="181"/>
                  </a:lnTo>
                  <a:lnTo>
                    <a:pt x="172" y="181"/>
                  </a:lnTo>
                  <a:lnTo>
                    <a:pt x="172" y="181"/>
                  </a:lnTo>
                  <a:lnTo>
                    <a:pt x="174" y="183"/>
                  </a:lnTo>
                  <a:lnTo>
                    <a:pt x="172" y="183"/>
                  </a:lnTo>
                  <a:lnTo>
                    <a:pt x="172" y="183"/>
                  </a:lnTo>
                  <a:lnTo>
                    <a:pt x="172" y="183"/>
                  </a:lnTo>
                  <a:lnTo>
                    <a:pt x="170" y="183"/>
                  </a:lnTo>
                  <a:lnTo>
                    <a:pt x="170" y="183"/>
                  </a:lnTo>
                  <a:lnTo>
                    <a:pt x="168" y="183"/>
                  </a:lnTo>
                  <a:lnTo>
                    <a:pt x="170" y="185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68" y="187"/>
                  </a:lnTo>
                  <a:lnTo>
                    <a:pt x="168" y="189"/>
                  </a:lnTo>
                  <a:lnTo>
                    <a:pt x="168" y="191"/>
                  </a:lnTo>
                  <a:lnTo>
                    <a:pt x="168" y="191"/>
                  </a:lnTo>
                  <a:lnTo>
                    <a:pt x="170" y="191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4" y="197"/>
                  </a:lnTo>
                  <a:lnTo>
                    <a:pt x="174" y="199"/>
                  </a:lnTo>
                  <a:lnTo>
                    <a:pt x="174" y="199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4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8" y="202"/>
                  </a:lnTo>
                  <a:lnTo>
                    <a:pt x="178" y="204"/>
                  </a:lnTo>
                  <a:lnTo>
                    <a:pt x="178" y="204"/>
                  </a:lnTo>
                  <a:lnTo>
                    <a:pt x="180" y="204"/>
                  </a:lnTo>
                  <a:lnTo>
                    <a:pt x="185" y="206"/>
                  </a:lnTo>
                  <a:lnTo>
                    <a:pt x="187" y="206"/>
                  </a:lnTo>
                  <a:lnTo>
                    <a:pt x="187" y="208"/>
                  </a:lnTo>
                  <a:lnTo>
                    <a:pt x="189" y="210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7" y="214"/>
                  </a:lnTo>
                  <a:lnTo>
                    <a:pt x="189" y="214"/>
                  </a:lnTo>
                  <a:lnTo>
                    <a:pt x="189" y="216"/>
                  </a:lnTo>
                  <a:lnTo>
                    <a:pt x="189" y="216"/>
                  </a:lnTo>
                  <a:lnTo>
                    <a:pt x="189" y="216"/>
                  </a:lnTo>
                  <a:lnTo>
                    <a:pt x="189" y="218"/>
                  </a:lnTo>
                  <a:lnTo>
                    <a:pt x="187" y="218"/>
                  </a:lnTo>
                  <a:lnTo>
                    <a:pt x="189" y="220"/>
                  </a:lnTo>
                  <a:lnTo>
                    <a:pt x="193" y="223"/>
                  </a:lnTo>
                  <a:lnTo>
                    <a:pt x="193" y="225"/>
                  </a:lnTo>
                  <a:lnTo>
                    <a:pt x="193" y="229"/>
                  </a:lnTo>
                  <a:lnTo>
                    <a:pt x="195" y="233"/>
                  </a:lnTo>
                  <a:lnTo>
                    <a:pt x="195" y="235"/>
                  </a:lnTo>
                  <a:lnTo>
                    <a:pt x="197" y="237"/>
                  </a:lnTo>
                  <a:lnTo>
                    <a:pt x="201" y="242"/>
                  </a:lnTo>
                  <a:lnTo>
                    <a:pt x="205" y="250"/>
                  </a:lnTo>
                  <a:lnTo>
                    <a:pt x="205" y="252"/>
                  </a:lnTo>
                  <a:lnTo>
                    <a:pt x="208" y="252"/>
                  </a:lnTo>
                  <a:lnTo>
                    <a:pt x="208" y="254"/>
                  </a:lnTo>
                  <a:lnTo>
                    <a:pt x="214" y="258"/>
                  </a:lnTo>
                  <a:lnTo>
                    <a:pt x="214" y="260"/>
                  </a:lnTo>
                  <a:lnTo>
                    <a:pt x="216" y="263"/>
                  </a:lnTo>
                  <a:lnTo>
                    <a:pt x="216" y="267"/>
                  </a:lnTo>
                  <a:lnTo>
                    <a:pt x="216" y="271"/>
                  </a:lnTo>
                  <a:lnTo>
                    <a:pt x="218" y="273"/>
                  </a:lnTo>
                  <a:lnTo>
                    <a:pt x="216" y="277"/>
                  </a:lnTo>
                  <a:lnTo>
                    <a:pt x="214" y="281"/>
                  </a:lnTo>
                  <a:lnTo>
                    <a:pt x="212" y="284"/>
                  </a:lnTo>
                  <a:lnTo>
                    <a:pt x="212" y="286"/>
                  </a:lnTo>
                  <a:lnTo>
                    <a:pt x="214" y="286"/>
                  </a:lnTo>
                  <a:lnTo>
                    <a:pt x="220" y="302"/>
                  </a:lnTo>
                  <a:lnTo>
                    <a:pt x="231" y="315"/>
                  </a:lnTo>
                  <a:lnTo>
                    <a:pt x="231" y="315"/>
                  </a:lnTo>
                  <a:lnTo>
                    <a:pt x="231" y="315"/>
                  </a:lnTo>
                  <a:lnTo>
                    <a:pt x="235" y="311"/>
                  </a:lnTo>
                  <a:lnTo>
                    <a:pt x="243" y="305"/>
                  </a:lnTo>
                  <a:lnTo>
                    <a:pt x="245" y="305"/>
                  </a:lnTo>
                  <a:lnTo>
                    <a:pt x="249" y="302"/>
                  </a:lnTo>
                  <a:lnTo>
                    <a:pt x="252" y="302"/>
                  </a:lnTo>
                  <a:lnTo>
                    <a:pt x="256" y="298"/>
                  </a:lnTo>
                  <a:lnTo>
                    <a:pt x="260" y="298"/>
                  </a:lnTo>
                  <a:lnTo>
                    <a:pt x="256" y="288"/>
                  </a:lnTo>
                  <a:lnTo>
                    <a:pt x="252" y="277"/>
                  </a:lnTo>
                  <a:lnTo>
                    <a:pt x="252" y="275"/>
                  </a:lnTo>
                  <a:lnTo>
                    <a:pt x="249" y="275"/>
                  </a:lnTo>
                  <a:lnTo>
                    <a:pt x="247" y="273"/>
                  </a:lnTo>
                  <a:lnTo>
                    <a:pt x="245" y="271"/>
                  </a:lnTo>
                  <a:lnTo>
                    <a:pt x="243" y="269"/>
                  </a:lnTo>
                  <a:lnTo>
                    <a:pt x="241" y="263"/>
                  </a:lnTo>
                  <a:lnTo>
                    <a:pt x="241" y="258"/>
                  </a:lnTo>
                  <a:lnTo>
                    <a:pt x="239" y="252"/>
                  </a:lnTo>
                  <a:lnTo>
                    <a:pt x="239" y="244"/>
                  </a:lnTo>
                  <a:lnTo>
                    <a:pt x="243" y="244"/>
                  </a:lnTo>
                  <a:lnTo>
                    <a:pt x="243" y="244"/>
                  </a:lnTo>
                  <a:lnTo>
                    <a:pt x="245" y="244"/>
                  </a:lnTo>
                  <a:lnTo>
                    <a:pt x="247" y="246"/>
                  </a:lnTo>
                  <a:lnTo>
                    <a:pt x="249" y="246"/>
                  </a:lnTo>
                  <a:lnTo>
                    <a:pt x="266" y="242"/>
                  </a:lnTo>
                  <a:lnTo>
                    <a:pt x="266" y="244"/>
                  </a:lnTo>
                  <a:lnTo>
                    <a:pt x="270" y="244"/>
                  </a:lnTo>
                  <a:lnTo>
                    <a:pt x="273" y="244"/>
                  </a:lnTo>
                  <a:lnTo>
                    <a:pt x="273" y="242"/>
                  </a:lnTo>
                  <a:lnTo>
                    <a:pt x="275" y="239"/>
                  </a:lnTo>
                  <a:lnTo>
                    <a:pt x="277" y="237"/>
                  </a:lnTo>
                  <a:lnTo>
                    <a:pt x="281" y="233"/>
                  </a:lnTo>
                  <a:lnTo>
                    <a:pt x="289" y="227"/>
                  </a:lnTo>
                  <a:lnTo>
                    <a:pt x="291" y="225"/>
                  </a:lnTo>
                  <a:lnTo>
                    <a:pt x="291" y="223"/>
                  </a:lnTo>
                  <a:lnTo>
                    <a:pt x="293" y="220"/>
                  </a:lnTo>
                  <a:lnTo>
                    <a:pt x="293" y="220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3" y="214"/>
                  </a:lnTo>
                  <a:lnTo>
                    <a:pt x="293" y="214"/>
                  </a:lnTo>
                  <a:lnTo>
                    <a:pt x="291" y="208"/>
                  </a:lnTo>
                  <a:lnTo>
                    <a:pt x="291" y="206"/>
                  </a:lnTo>
                  <a:lnTo>
                    <a:pt x="291" y="204"/>
                  </a:lnTo>
                  <a:lnTo>
                    <a:pt x="293" y="204"/>
                  </a:lnTo>
                  <a:lnTo>
                    <a:pt x="293" y="202"/>
                  </a:lnTo>
                  <a:lnTo>
                    <a:pt x="293" y="202"/>
                  </a:lnTo>
                  <a:lnTo>
                    <a:pt x="296" y="202"/>
                  </a:lnTo>
                  <a:lnTo>
                    <a:pt x="298" y="202"/>
                  </a:lnTo>
                  <a:lnTo>
                    <a:pt x="302" y="199"/>
                  </a:lnTo>
                  <a:lnTo>
                    <a:pt x="304" y="199"/>
                  </a:lnTo>
                  <a:lnTo>
                    <a:pt x="306" y="195"/>
                  </a:lnTo>
                  <a:lnTo>
                    <a:pt x="306" y="193"/>
                  </a:lnTo>
                  <a:lnTo>
                    <a:pt x="308" y="191"/>
                  </a:lnTo>
                  <a:lnTo>
                    <a:pt x="308" y="191"/>
                  </a:lnTo>
                  <a:lnTo>
                    <a:pt x="308" y="191"/>
                  </a:lnTo>
                  <a:close/>
                  <a:moveTo>
                    <a:pt x="197" y="410"/>
                  </a:moveTo>
                  <a:lnTo>
                    <a:pt x="197" y="410"/>
                  </a:lnTo>
                  <a:lnTo>
                    <a:pt x="195" y="407"/>
                  </a:lnTo>
                  <a:lnTo>
                    <a:pt x="193" y="407"/>
                  </a:lnTo>
                  <a:lnTo>
                    <a:pt x="193" y="407"/>
                  </a:lnTo>
                  <a:lnTo>
                    <a:pt x="193" y="410"/>
                  </a:lnTo>
                  <a:lnTo>
                    <a:pt x="193" y="410"/>
                  </a:lnTo>
                  <a:lnTo>
                    <a:pt x="193" y="410"/>
                  </a:lnTo>
                  <a:lnTo>
                    <a:pt x="195" y="410"/>
                  </a:lnTo>
                  <a:lnTo>
                    <a:pt x="195" y="410"/>
                  </a:lnTo>
                  <a:lnTo>
                    <a:pt x="197" y="410"/>
                  </a:lnTo>
                  <a:lnTo>
                    <a:pt x="197" y="410"/>
                  </a:lnTo>
                  <a:lnTo>
                    <a:pt x="197" y="410"/>
                  </a:lnTo>
                  <a:close/>
                  <a:moveTo>
                    <a:pt x="182" y="378"/>
                  </a:moveTo>
                  <a:lnTo>
                    <a:pt x="182" y="376"/>
                  </a:lnTo>
                  <a:lnTo>
                    <a:pt x="180" y="378"/>
                  </a:lnTo>
                  <a:lnTo>
                    <a:pt x="180" y="380"/>
                  </a:lnTo>
                  <a:lnTo>
                    <a:pt x="182" y="382"/>
                  </a:lnTo>
                  <a:lnTo>
                    <a:pt x="185" y="382"/>
                  </a:lnTo>
                  <a:lnTo>
                    <a:pt x="185" y="380"/>
                  </a:lnTo>
                  <a:lnTo>
                    <a:pt x="182" y="378"/>
                  </a:lnTo>
                  <a:lnTo>
                    <a:pt x="182" y="378"/>
                  </a:lnTo>
                  <a:close/>
                  <a:moveTo>
                    <a:pt x="174" y="386"/>
                  </a:moveTo>
                  <a:lnTo>
                    <a:pt x="172" y="384"/>
                  </a:lnTo>
                  <a:lnTo>
                    <a:pt x="172" y="382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0" y="380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72" y="376"/>
                  </a:lnTo>
                  <a:lnTo>
                    <a:pt x="172" y="378"/>
                  </a:lnTo>
                  <a:lnTo>
                    <a:pt x="174" y="378"/>
                  </a:lnTo>
                  <a:lnTo>
                    <a:pt x="174" y="378"/>
                  </a:lnTo>
                  <a:lnTo>
                    <a:pt x="176" y="376"/>
                  </a:lnTo>
                  <a:lnTo>
                    <a:pt x="178" y="376"/>
                  </a:lnTo>
                  <a:lnTo>
                    <a:pt x="178" y="376"/>
                  </a:lnTo>
                  <a:lnTo>
                    <a:pt x="178" y="372"/>
                  </a:lnTo>
                  <a:lnTo>
                    <a:pt x="178" y="372"/>
                  </a:lnTo>
                  <a:lnTo>
                    <a:pt x="178" y="370"/>
                  </a:lnTo>
                  <a:lnTo>
                    <a:pt x="178" y="368"/>
                  </a:lnTo>
                  <a:lnTo>
                    <a:pt x="178" y="365"/>
                  </a:lnTo>
                  <a:lnTo>
                    <a:pt x="172" y="361"/>
                  </a:lnTo>
                  <a:lnTo>
                    <a:pt x="170" y="357"/>
                  </a:lnTo>
                  <a:lnTo>
                    <a:pt x="168" y="355"/>
                  </a:lnTo>
                  <a:lnTo>
                    <a:pt x="162" y="349"/>
                  </a:lnTo>
                  <a:lnTo>
                    <a:pt x="162" y="349"/>
                  </a:lnTo>
                  <a:lnTo>
                    <a:pt x="162" y="349"/>
                  </a:lnTo>
                  <a:lnTo>
                    <a:pt x="159" y="349"/>
                  </a:lnTo>
                  <a:lnTo>
                    <a:pt x="159" y="349"/>
                  </a:lnTo>
                  <a:lnTo>
                    <a:pt x="157" y="344"/>
                  </a:lnTo>
                  <a:lnTo>
                    <a:pt x="157" y="344"/>
                  </a:lnTo>
                  <a:lnTo>
                    <a:pt x="157" y="344"/>
                  </a:lnTo>
                  <a:lnTo>
                    <a:pt x="155" y="342"/>
                  </a:lnTo>
                  <a:lnTo>
                    <a:pt x="151" y="344"/>
                  </a:lnTo>
                  <a:lnTo>
                    <a:pt x="151" y="347"/>
                  </a:lnTo>
                  <a:lnTo>
                    <a:pt x="151" y="349"/>
                  </a:lnTo>
                  <a:lnTo>
                    <a:pt x="153" y="355"/>
                  </a:lnTo>
                  <a:lnTo>
                    <a:pt x="153" y="357"/>
                  </a:lnTo>
                  <a:lnTo>
                    <a:pt x="153" y="357"/>
                  </a:lnTo>
                  <a:lnTo>
                    <a:pt x="151" y="359"/>
                  </a:lnTo>
                  <a:lnTo>
                    <a:pt x="151" y="359"/>
                  </a:lnTo>
                  <a:lnTo>
                    <a:pt x="151" y="361"/>
                  </a:lnTo>
                  <a:lnTo>
                    <a:pt x="153" y="363"/>
                  </a:lnTo>
                  <a:lnTo>
                    <a:pt x="153" y="363"/>
                  </a:lnTo>
                  <a:lnTo>
                    <a:pt x="153" y="365"/>
                  </a:lnTo>
                  <a:lnTo>
                    <a:pt x="157" y="370"/>
                  </a:lnTo>
                  <a:lnTo>
                    <a:pt x="157" y="370"/>
                  </a:lnTo>
                  <a:lnTo>
                    <a:pt x="157" y="372"/>
                  </a:lnTo>
                  <a:lnTo>
                    <a:pt x="157" y="372"/>
                  </a:lnTo>
                  <a:lnTo>
                    <a:pt x="159" y="372"/>
                  </a:lnTo>
                  <a:lnTo>
                    <a:pt x="162" y="372"/>
                  </a:lnTo>
                  <a:lnTo>
                    <a:pt x="166" y="376"/>
                  </a:lnTo>
                  <a:lnTo>
                    <a:pt x="166" y="378"/>
                  </a:lnTo>
                  <a:lnTo>
                    <a:pt x="166" y="378"/>
                  </a:lnTo>
                  <a:lnTo>
                    <a:pt x="166" y="380"/>
                  </a:lnTo>
                  <a:lnTo>
                    <a:pt x="166" y="382"/>
                  </a:lnTo>
                  <a:lnTo>
                    <a:pt x="168" y="382"/>
                  </a:lnTo>
                  <a:lnTo>
                    <a:pt x="168" y="384"/>
                  </a:lnTo>
                  <a:lnTo>
                    <a:pt x="168" y="384"/>
                  </a:lnTo>
                  <a:lnTo>
                    <a:pt x="166" y="384"/>
                  </a:lnTo>
                  <a:lnTo>
                    <a:pt x="166" y="384"/>
                  </a:lnTo>
                  <a:lnTo>
                    <a:pt x="166" y="384"/>
                  </a:lnTo>
                  <a:lnTo>
                    <a:pt x="166" y="382"/>
                  </a:lnTo>
                  <a:lnTo>
                    <a:pt x="166" y="382"/>
                  </a:lnTo>
                  <a:lnTo>
                    <a:pt x="166" y="384"/>
                  </a:lnTo>
                  <a:lnTo>
                    <a:pt x="166" y="386"/>
                  </a:lnTo>
                  <a:lnTo>
                    <a:pt x="168" y="386"/>
                  </a:lnTo>
                  <a:lnTo>
                    <a:pt x="168" y="386"/>
                  </a:lnTo>
                  <a:lnTo>
                    <a:pt x="168" y="386"/>
                  </a:lnTo>
                  <a:lnTo>
                    <a:pt x="170" y="386"/>
                  </a:lnTo>
                  <a:lnTo>
                    <a:pt x="170" y="389"/>
                  </a:lnTo>
                  <a:lnTo>
                    <a:pt x="170" y="391"/>
                  </a:lnTo>
                  <a:lnTo>
                    <a:pt x="170" y="391"/>
                  </a:lnTo>
                  <a:lnTo>
                    <a:pt x="170" y="391"/>
                  </a:lnTo>
                  <a:lnTo>
                    <a:pt x="172" y="391"/>
                  </a:lnTo>
                  <a:lnTo>
                    <a:pt x="174" y="393"/>
                  </a:lnTo>
                  <a:lnTo>
                    <a:pt x="174" y="393"/>
                  </a:lnTo>
                  <a:lnTo>
                    <a:pt x="176" y="395"/>
                  </a:lnTo>
                  <a:lnTo>
                    <a:pt x="176" y="397"/>
                  </a:lnTo>
                  <a:lnTo>
                    <a:pt x="178" y="395"/>
                  </a:lnTo>
                  <a:lnTo>
                    <a:pt x="178" y="391"/>
                  </a:lnTo>
                  <a:lnTo>
                    <a:pt x="174" y="38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D8BE53CC-2FE2-A247-84C0-B713D22C9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909" y="3142620"/>
              <a:ext cx="166688" cy="406400"/>
            </a:xfrm>
            <a:custGeom>
              <a:avLst/>
              <a:gdLst>
                <a:gd name="T0" fmla="*/ 101 w 105"/>
                <a:gd name="T1" fmla="*/ 101 h 256"/>
                <a:gd name="T2" fmla="*/ 103 w 105"/>
                <a:gd name="T3" fmla="*/ 88 h 256"/>
                <a:gd name="T4" fmla="*/ 92 w 105"/>
                <a:gd name="T5" fmla="*/ 71 h 256"/>
                <a:gd name="T6" fmla="*/ 86 w 105"/>
                <a:gd name="T7" fmla="*/ 54 h 256"/>
                <a:gd name="T8" fmla="*/ 69 w 105"/>
                <a:gd name="T9" fmla="*/ 46 h 256"/>
                <a:gd name="T10" fmla="*/ 74 w 105"/>
                <a:gd name="T11" fmla="*/ 35 h 256"/>
                <a:gd name="T12" fmla="*/ 78 w 105"/>
                <a:gd name="T13" fmla="*/ 19 h 256"/>
                <a:gd name="T14" fmla="*/ 78 w 105"/>
                <a:gd name="T15" fmla="*/ 0 h 256"/>
                <a:gd name="T16" fmla="*/ 71 w 105"/>
                <a:gd name="T17" fmla="*/ 8 h 256"/>
                <a:gd name="T18" fmla="*/ 67 w 105"/>
                <a:gd name="T19" fmla="*/ 23 h 256"/>
                <a:gd name="T20" fmla="*/ 61 w 105"/>
                <a:gd name="T21" fmla="*/ 29 h 256"/>
                <a:gd name="T22" fmla="*/ 53 w 105"/>
                <a:gd name="T23" fmla="*/ 37 h 256"/>
                <a:gd name="T24" fmla="*/ 53 w 105"/>
                <a:gd name="T25" fmla="*/ 50 h 256"/>
                <a:gd name="T26" fmla="*/ 53 w 105"/>
                <a:gd name="T27" fmla="*/ 61 h 256"/>
                <a:gd name="T28" fmla="*/ 53 w 105"/>
                <a:gd name="T29" fmla="*/ 75 h 256"/>
                <a:gd name="T30" fmla="*/ 57 w 105"/>
                <a:gd name="T31" fmla="*/ 92 h 256"/>
                <a:gd name="T32" fmla="*/ 57 w 105"/>
                <a:gd name="T33" fmla="*/ 105 h 256"/>
                <a:gd name="T34" fmla="*/ 48 w 105"/>
                <a:gd name="T35" fmla="*/ 105 h 256"/>
                <a:gd name="T36" fmla="*/ 36 w 105"/>
                <a:gd name="T37" fmla="*/ 128 h 256"/>
                <a:gd name="T38" fmla="*/ 36 w 105"/>
                <a:gd name="T39" fmla="*/ 143 h 256"/>
                <a:gd name="T40" fmla="*/ 30 w 105"/>
                <a:gd name="T41" fmla="*/ 155 h 256"/>
                <a:gd name="T42" fmla="*/ 23 w 105"/>
                <a:gd name="T43" fmla="*/ 164 h 256"/>
                <a:gd name="T44" fmla="*/ 11 w 105"/>
                <a:gd name="T45" fmla="*/ 170 h 256"/>
                <a:gd name="T46" fmla="*/ 4 w 105"/>
                <a:gd name="T47" fmla="*/ 170 h 256"/>
                <a:gd name="T48" fmla="*/ 0 w 105"/>
                <a:gd name="T49" fmla="*/ 180 h 256"/>
                <a:gd name="T50" fmla="*/ 7 w 105"/>
                <a:gd name="T51" fmla="*/ 189 h 256"/>
                <a:gd name="T52" fmla="*/ 13 w 105"/>
                <a:gd name="T53" fmla="*/ 191 h 256"/>
                <a:gd name="T54" fmla="*/ 11 w 105"/>
                <a:gd name="T55" fmla="*/ 199 h 256"/>
                <a:gd name="T56" fmla="*/ 4 w 105"/>
                <a:gd name="T57" fmla="*/ 208 h 256"/>
                <a:gd name="T58" fmla="*/ 2 w 105"/>
                <a:gd name="T59" fmla="*/ 212 h 256"/>
                <a:gd name="T60" fmla="*/ 4 w 105"/>
                <a:gd name="T61" fmla="*/ 218 h 256"/>
                <a:gd name="T62" fmla="*/ 11 w 105"/>
                <a:gd name="T63" fmla="*/ 231 h 256"/>
                <a:gd name="T64" fmla="*/ 9 w 105"/>
                <a:gd name="T65" fmla="*/ 239 h 256"/>
                <a:gd name="T66" fmla="*/ 17 w 105"/>
                <a:gd name="T67" fmla="*/ 256 h 256"/>
                <a:gd name="T68" fmla="*/ 23 w 105"/>
                <a:gd name="T69" fmla="*/ 254 h 256"/>
                <a:gd name="T70" fmla="*/ 34 w 105"/>
                <a:gd name="T71" fmla="*/ 250 h 256"/>
                <a:gd name="T72" fmla="*/ 44 w 105"/>
                <a:gd name="T73" fmla="*/ 248 h 256"/>
                <a:gd name="T74" fmla="*/ 53 w 105"/>
                <a:gd name="T75" fmla="*/ 243 h 256"/>
                <a:gd name="T76" fmla="*/ 65 w 105"/>
                <a:gd name="T77" fmla="*/ 248 h 256"/>
                <a:gd name="T78" fmla="*/ 69 w 105"/>
                <a:gd name="T79" fmla="*/ 248 h 256"/>
                <a:gd name="T80" fmla="*/ 67 w 105"/>
                <a:gd name="T81" fmla="*/ 229 h 256"/>
                <a:gd name="T82" fmla="*/ 63 w 105"/>
                <a:gd name="T83" fmla="*/ 222 h 256"/>
                <a:gd name="T84" fmla="*/ 65 w 105"/>
                <a:gd name="T85" fmla="*/ 220 h 256"/>
                <a:gd name="T86" fmla="*/ 76 w 105"/>
                <a:gd name="T87" fmla="*/ 218 h 256"/>
                <a:gd name="T88" fmla="*/ 84 w 105"/>
                <a:gd name="T89" fmla="*/ 212 h 256"/>
                <a:gd name="T90" fmla="*/ 74 w 105"/>
                <a:gd name="T91" fmla="*/ 191 h 256"/>
                <a:gd name="T92" fmla="*/ 71 w 105"/>
                <a:gd name="T93" fmla="*/ 180 h 256"/>
                <a:gd name="T94" fmla="*/ 84 w 105"/>
                <a:gd name="T95" fmla="*/ 180 h 256"/>
                <a:gd name="T96" fmla="*/ 99 w 105"/>
                <a:gd name="T97" fmla="*/ 174 h 256"/>
                <a:gd name="T98" fmla="*/ 97 w 105"/>
                <a:gd name="T99" fmla="*/ 170 h 256"/>
                <a:gd name="T100" fmla="*/ 92 w 105"/>
                <a:gd name="T101" fmla="*/ 157 h 256"/>
                <a:gd name="T102" fmla="*/ 90 w 105"/>
                <a:gd name="T103" fmla="*/ 151 h 256"/>
                <a:gd name="T104" fmla="*/ 92 w 105"/>
                <a:gd name="T105" fmla="*/ 143 h 256"/>
                <a:gd name="T106" fmla="*/ 82 w 105"/>
                <a:gd name="T107" fmla="*/ 136 h 256"/>
                <a:gd name="T108" fmla="*/ 84 w 105"/>
                <a:gd name="T109" fmla="*/ 126 h 256"/>
                <a:gd name="T110" fmla="*/ 99 w 105"/>
                <a:gd name="T111" fmla="*/ 115 h 256"/>
                <a:gd name="T112" fmla="*/ 105 w 105"/>
                <a:gd name="T113" fmla="*/ 10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5" h="256">
                  <a:moveTo>
                    <a:pt x="105" y="105"/>
                  </a:moveTo>
                  <a:lnTo>
                    <a:pt x="103" y="103"/>
                  </a:lnTo>
                  <a:lnTo>
                    <a:pt x="103" y="103"/>
                  </a:lnTo>
                  <a:lnTo>
                    <a:pt x="101" y="101"/>
                  </a:lnTo>
                  <a:lnTo>
                    <a:pt x="101" y="101"/>
                  </a:lnTo>
                  <a:lnTo>
                    <a:pt x="101" y="98"/>
                  </a:lnTo>
                  <a:lnTo>
                    <a:pt x="101" y="96"/>
                  </a:lnTo>
                  <a:lnTo>
                    <a:pt x="103" y="92"/>
                  </a:lnTo>
                  <a:lnTo>
                    <a:pt x="103" y="88"/>
                  </a:lnTo>
                  <a:lnTo>
                    <a:pt x="103" y="88"/>
                  </a:lnTo>
                  <a:lnTo>
                    <a:pt x="103" y="86"/>
                  </a:lnTo>
                  <a:lnTo>
                    <a:pt x="101" y="84"/>
                  </a:lnTo>
                  <a:lnTo>
                    <a:pt x="99" y="80"/>
                  </a:lnTo>
                  <a:lnTo>
                    <a:pt x="97" y="77"/>
                  </a:lnTo>
                  <a:lnTo>
                    <a:pt x="92" y="71"/>
                  </a:lnTo>
                  <a:lnTo>
                    <a:pt x="90" y="71"/>
                  </a:lnTo>
                  <a:lnTo>
                    <a:pt x="90" y="67"/>
                  </a:lnTo>
                  <a:lnTo>
                    <a:pt x="88" y="58"/>
                  </a:lnTo>
                  <a:lnTo>
                    <a:pt x="88" y="54"/>
                  </a:lnTo>
                  <a:lnTo>
                    <a:pt x="86" y="54"/>
                  </a:lnTo>
                  <a:lnTo>
                    <a:pt x="86" y="52"/>
                  </a:lnTo>
                  <a:lnTo>
                    <a:pt x="84" y="52"/>
                  </a:lnTo>
                  <a:lnTo>
                    <a:pt x="74" y="48"/>
                  </a:lnTo>
                  <a:lnTo>
                    <a:pt x="71" y="46"/>
                  </a:lnTo>
                  <a:lnTo>
                    <a:pt x="69" y="46"/>
                  </a:lnTo>
                  <a:lnTo>
                    <a:pt x="69" y="44"/>
                  </a:lnTo>
                  <a:lnTo>
                    <a:pt x="69" y="42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80" y="29"/>
                  </a:lnTo>
                  <a:lnTo>
                    <a:pt x="80" y="25"/>
                  </a:lnTo>
                  <a:lnTo>
                    <a:pt x="78" y="19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4" y="2"/>
                  </a:lnTo>
                  <a:lnTo>
                    <a:pt x="71" y="4"/>
                  </a:lnTo>
                  <a:lnTo>
                    <a:pt x="71" y="6"/>
                  </a:lnTo>
                  <a:lnTo>
                    <a:pt x="71" y="8"/>
                  </a:lnTo>
                  <a:lnTo>
                    <a:pt x="69" y="10"/>
                  </a:lnTo>
                  <a:lnTo>
                    <a:pt x="69" y="10"/>
                  </a:lnTo>
                  <a:lnTo>
                    <a:pt x="69" y="16"/>
                  </a:lnTo>
                  <a:lnTo>
                    <a:pt x="67" y="21"/>
                  </a:lnTo>
                  <a:lnTo>
                    <a:pt x="67" y="23"/>
                  </a:lnTo>
                  <a:lnTo>
                    <a:pt x="65" y="25"/>
                  </a:lnTo>
                  <a:lnTo>
                    <a:pt x="63" y="27"/>
                  </a:lnTo>
                  <a:lnTo>
                    <a:pt x="63" y="27"/>
                  </a:lnTo>
                  <a:lnTo>
                    <a:pt x="61" y="27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57" y="33"/>
                  </a:lnTo>
                  <a:lnTo>
                    <a:pt x="55" y="35"/>
                  </a:lnTo>
                  <a:lnTo>
                    <a:pt x="53" y="37"/>
                  </a:lnTo>
                  <a:lnTo>
                    <a:pt x="53" y="42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5" y="48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3" y="52"/>
                  </a:lnTo>
                  <a:lnTo>
                    <a:pt x="53" y="61"/>
                  </a:lnTo>
                  <a:lnTo>
                    <a:pt x="53" y="63"/>
                  </a:lnTo>
                  <a:lnTo>
                    <a:pt x="55" y="69"/>
                  </a:lnTo>
                  <a:lnTo>
                    <a:pt x="55" y="71"/>
                  </a:lnTo>
                  <a:lnTo>
                    <a:pt x="53" y="73"/>
                  </a:lnTo>
                  <a:lnTo>
                    <a:pt x="53" y="75"/>
                  </a:lnTo>
                  <a:lnTo>
                    <a:pt x="53" y="80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7" y="92"/>
                  </a:lnTo>
                  <a:lnTo>
                    <a:pt x="57" y="92"/>
                  </a:lnTo>
                  <a:lnTo>
                    <a:pt x="59" y="92"/>
                  </a:lnTo>
                  <a:lnTo>
                    <a:pt x="59" y="92"/>
                  </a:lnTo>
                  <a:lnTo>
                    <a:pt x="59" y="94"/>
                  </a:lnTo>
                  <a:lnTo>
                    <a:pt x="57" y="103"/>
                  </a:lnTo>
                  <a:lnTo>
                    <a:pt x="57" y="105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53" y="105"/>
                  </a:lnTo>
                  <a:lnTo>
                    <a:pt x="51" y="105"/>
                  </a:lnTo>
                  <a:lnTo>
                    <a:pt x="48" y="105"/>
                  </a:lnTo>
                  <a:lnTo>
                    <a:pt x="46" y="107"/>
                  </a:lnTo>
                  <a:lnTo>
                    <a:pt x="44" y="109"/>
                  </a:lnTo>
                  <a:lnTo>
                    <a:pt x="42" y="119"/>
                  </a:lnTo>
                  <a:lnTo>
                    <a:pt x="40" y="122"/>
                  </a:lnTo>
                  <a:lnTo>
                    <a:pt x="36" y="128"/>
                  </a:lnTo>
                  <a:lnTo>
                    <a:pt x="38" y="128"/>
                  </a:lnTo>
                  <a:lnTo>
                    <a:pt x="36" y="130"/>
                  </a:lnTo>
                  <a:lnTo>
                    <a:pt x="36" y="132"/>
                  </a:lnTo>
                  <a:lnTo>
                    <a:pt x="36" y="132"/>
                  </a:lnTo>
                  <a:lnTo>
                    <a:pt x="36" y="143"/>
                  </a:lnTo>
                  <a:lnTo>
                    <a:pt x="36" y="145"/>
                  </a:lnTo>
                  <a:lnTo>
                    <a:pt x="38" y="151"/>
                  </a:lnTo>
                  <a:lnTo>
                    <a:pt x="36" y="151"/>
                  </a:lnTo>
                  <a:lnTo>
                    <a:pt x="32" y="155"/>
                  </a:lnTo>
                  <a:lnTo>
                    <a:pt x="30" y="155"/>
                  </a:lnTo>
                  <a:lnTo>
                    <a:pt x="27" y="157"/>
                  </a:lnTo>
                  <a:lnTo>
                    <a:pt x="27" y="159"/>
                  </a:lnTo>
                  <a:lnTo>
                    <a:pt x="25" y="161"/>
                  </a:lnTo>
                  <a:lnTo>
                    <a:pt x="25" y="164"/>
                  </a:lnTo>
                  <a:lnTo>
                    <a:pt x="23" y="164"/>
                  </a:lnTo>
                  <a:lnTo>
                    <a:pt x="21" y="166"/>
                  </a:lnTo>
                  <a:lnTo>
                    <a:pt x="19" y="166"/>
                  </a:lnTo>
                  <a:lnTo>
                    <a:pt x="15" y="170"/>
                  </a:lnTo>
                  <a:lnTo>
                    <a:pt x="13" y="170"/>
                  </a:lnTo>
                  <a:lnTo>
                    <a:pt x="11" y="170"/>
                  </a:lnTo>
                  <a:lnTo>
                    <a:pt x="11" y="168"/>
                  </a:lnTo>
                  <a:lnTo>
                    <a:pt x="9" y="168"/>
                  </a:lnTo>
                  <a:lnTo>
                    <a:pt x="7" y="168"/>
                  </a:lnTo>
                  <a:lnTo>
                    <a:pt x="4" y="168"/>
                  </a:lnTo>
                  <a:lnTo>
                    <a:pt x="4" y="170"/>
                  </a:lnTo>
                  <a:lnTo>
                    <a:pt x="2" y="172"/>
                  </a:lnTo>
                  <a:lnTo>
                    <a:pt x="2" y="174"/>
                  </a:lnTo>
                  <a:lnTo>
                    <a:pt x="2" y="178"/>
                  </a:lnTo>
                  <a:lnTo>
                    <a:pt x="2" y="178"/>
                  </a:lnTo>
                  <a:lnTo>
                    <a:pt x="0" y="180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2" y="187"/>
                  </a:lnTo>
                  <a:lnTo>
                    <a:pt x="2" y="189"/>
                  </a:lnTo>
                  <a:lnTo>
                    <a:pt x="7" y="189"/>
                  </a:lnTo>
                  <a:lnTo>
                    <a:pt x="9" y="187"/>
                  </a:lnTo>
                  <a:lnTo>
                    <a:pt x="11" y="189"/>
                  </a:lnTo>
                  <a:lnTo>
                    <a:pt x="11" y="189"/>
                  </a:lnTo>
                  <a:lnTo>
                    <a:pt x="13" y="189"/>
                  </a:lnTo>
                  <a:lnTo>
                    <a:pt x="13" y="191"/>
                  </a:lnTo>
                  <a:lnTo>
                    <a:pt x="13" y="191"/>
                  </a:lnTo>
                  <a:lnTo>
                    <a:pt x="13" y="195"/>
                  </a:lnTo>
                  <a:lnTo>
                    <a:pt x="13" y="195"/>
                  </a:lnTo>
                  <a:lnTo>
                    <a:pt x="11" y="197"/>
                  </a:lnTo>
                  <a:lnTo>
                    <a:pt x="11" y="199"/>
                  </a:lnTo>
                  <a:lnTo>
                    <a:pt x="11" y="208"/>
                  </a:lnTo>
                  <a:lnTo>
                    <a:pt x="9" y="210"/>
                  </a:lnTo>
                  <a:lnTo>
                    <a:pt x="9" y="210"/>
                  </a:lnTo>
                  <a:lnTo>
                    <a:pt x="7" y="210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2" y="208"/>
                  </a:lnTo>
                  <a:lnTo>
                    <a:pt x="2" y="210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4"/>
                  </a:lnTo>
                  <a:lnTo>
                    <a:pt x="2" y="214"/>
                  </a:lnTo>
                  <a:lnTo>
                    <a:pt x="2" y="216"/>
                  </a:lnTo>
                  <a:lnTo>
                    <a:pt x="4" y="216"/>
                  </a:lnTo>
                  <a:lnTo>
                    <a:pt x="4" y="218"/>
                  </a:lnTo>
                  <a:lnTo>
                    <a:pt x="7" y="218"/>
                  </a:lnTo>
                  <a:lnTo>
                    <a:pt x="7" y="218"/>
                  </a:lnTo>
                  <a:lnTo>
                    <a:pt x="7" y="220"/>
                  </a:lnTo>
                  <a:lnTo>
                    <a:pt x="9" y="227"/>
                  </a:lnTo>
                  <a:lnTo>
                    <a:pt x="11" y="231"/>
                  </a:lnTo>
                  <a:lnTo>
                    <a:pt x="9" y="233"/>
                  </a:lnTo>
                  <a:lnTo>
                    <a:pt x="9" y="233"/>
                  </a:lnTo>
                  <a:lnTo>
                    <a:pt x="9" y="235"/>
                  </a:lnTo>
                  <a:lnTo>
                    <a:pt x="9" y="237"/>
                  </a:lnTo>
                  <a:lnTo>
                    <a:pt x="9" y="239"/>
                  </a:lnTo>
                  <a:lnTo>
                    <a:pt x="11" y="241"/>
                  </a:lnTo>
                  <a:lnTo>
                    <a:pt x="13" y="243"/>
                  </a:lnTo>
                  <a:lnTo>
                    <a:pt x="15" y="254"/>
                  </a:lnTo>
                  <a:lnTo>
                    <a:pt x="17" y="256"/>
                  </a:lnTo>
                  <a:lnTo>
                    <a:pt x="17" y="256"/>
                  </a:lnTo>
                  <a:lnTo>
                    <a:pt x="19" y="256"/>
                  </a:lnTo>
                  <a:lnTo>
                    <a:pt x="19" y="254"/>
                  </a:lnTo>
                  <a:lnTo>
                    <a:pt x="21" y="254"/>
                  </a:lnTo>
                  <a:lnTo>
                    <a:pt x="21" y="254"/>
                  </a:lnTo>
                  <a:lnTo>
                    <a:pt x="23" y="254"/>
                  </a:lnTo>
                  <a:lnTo>
                    <a:pt x="23" y="256"/>
                  </a:lnTo>
                  <a:lnTo>
                    <a:pt x="23" y="252"/>
                  </a:lnTo>
                  <a:lnTo>
                    <a:pt x="25" y="250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8" y="248"/>
                  </a:lnTo>
                  <a:lnTo>
                    <a:pt x="38" y="248"/>
                  </a:lnTo>
                  <a:lnTo>
                    <a:pt x="40" y="248"/>
                  </a:lnTo>
                  <a:lnTo>
                    <a:pt x="42" y="248"/>
                  </a:lnTo>
                  <a:lnTo>
                    <a:pt x="44" y="248"/>
                  </a:lnTo>
                  <a:lnTo>
                    <a:pt x="46" y="248"/>
                  </a:lnTo>
                  <a:lnTo>
                    <a:pt x="46" y="248"/>
                  </a:lnTo>
                  <a:lnTo>
                    <a:pt x="51" y="245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3" y="243"/>
                  </a:lnTo>
                  <a:lnTo>
                    <a:pt x="57" y="243"/>
                  </a:lnTo>
                  <a:lnTo>
                    <a:pt x="59" y="243"/>
                  </a:lnTo>
                  <a:lnTo>
                    <a:pt x="61" y="245"/>
                  </a:lnTo>
                  <a:lnTo>
                    <a:pt x="65" y="248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9" y="243"/>
                  </a:lnTo>
                  <a:lnTo>
                    <a:pt x="67" y="237"/>
                  </a:lnTo>
                  <a:lnTo>
                    <a:pt x="67" y="235"/>
                  </a:lnTo>
                  <a:lnTo>
                    <a:pt x="67" y="233"/>
                  </a:lnTo>
                  <a:lnTo>
                    <a:pt x="67" y="229"/>
                  </a:lnTo>
                  <a:lnTo>
                    <a:pt x="65" y="229"/>
                  </a:lnTo>
                  <a:lnTo>
                    <a:pt x="65" y="227"/>
                  </a:lnTo>
                  <a:lnTo>
                    <a:pt x="63" y="224"/>
                  </a:lnTo>
                  <a:lnTo>
                    <a:pt x="63" y="224"/>
                  </a:lnTo>
                  <a:lnTo>
                    <a:pt x="63" y="222"/>
                  </a:lnTo>
                  <a:lnTo>
                    <a:pt x="63" y="222"/>
                  </a:lnTo>
                  <a:lnTo>
                    <a:pt x="63" y="220"/>
                  </a:lnTo>
                  <a:lnTo>
                    <a:pt x="65" y="220"/>
                  </a:lnTo>
                  <a:lnTo>
                    <a:pt x="65" y="220"/>
                  </a:lnTo>
                  <a:lnTo>
                    <a:pt x="65" y="220"/>
                  </a:lnTo>
                  <a:lnTo>
                    <a:pt x="67" y="220"/>
                  </a:lnTo>
                  <a:lnTo>
                    <a:pt x="69" y="220"/>
                  </a:lnTo>
                  <a:lnTo>
                    <a:pt x="69" y="220"/>
                  </a:lnTo>
                  <a:lnTo>
                    <a:pt x="71" y="220"/>
                  </a:lnTo>
                  <a:lnTo>
                    <a:pt x="76" y="218"/>
                  </a:lnTo>
                  <a:lnTo>
                    <a:pt x="76" y="216"/>
                  </a:lnTo>
                  <a:lnTo>
                    <a:pt x="78" y="216"/>
                  </a:lnTo>
                  <a:lnTo>
                    <a:pt x="82" y="214"/>
                  </a:lnTo>
                  <a:lnTo>
                    <a:pt x="84" y="214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2" y="208"/>
                  </a:lnTo>
                  <a:lnTo>
                    <a:pt x="76" y="193"/>
                  </a:lnTo>
                  <a:lnTo>
                    <a:pt x="74" y="193"/>
                  </a:lnTo>
                  <a:lnTo>
                    <a:pt x="74" y="191"/>
                  </a:lnTo>
                  <a:lnTo>
                    <a:pt x="74" y="189"/>
                  </a:lnTo>
                  <a:lnTo>
                    <a:pt x="76" y="187"/>
                  </a:lnTo>
                  <a:lnTo>
                    <a:pt x="76" y="185"/>
                  </a:lnTo>
                  <a:lnTo>
                    <a:pt x="76" y="185"/>
                  </a:lnTo>
                  <a:lnTo>
                    <a:pt x="71" y="180"/>
                  </a:lnTo>
                  <a:lnTo>
                    <a:pt x="74" y="178"/>
                  </a:lnTo>
                  <a:lnTo>
                    <a:pt x="76" y="178"/>
                  </a:lnTo>
                  <a:lnTo>
                    <a:pt x="78" y="178"/>
                  </a:lnTo>
                  <a:lnTo>
                    <a:pt x="80" y="178"/>
                  </a:lnTo>
                  <a:lnTo>
                    <a:pt x="84" y="180"/>
                  </a:lnTo>
                  <a:lnTo>
                    <a:pt x="86" y="180"/>
                  </a:lnTo>
                  <a:lnTo>
                    <a:pt x="92" y="178"/>
                  </a:lnTo>
                  <a:lnTo>
                    <a:pt x="97" y="176"/>
                  </a:lnTo>
                  <a:lnTo>
                    <a:pt x="97" y="174"/>
                  </a:lnTo>
                  <a:lnTo>
                    <a:pt x="99" y="174"/>
                  </a:lnTo>
                  <a:lnTo>
                    <a:pt x="99" y="174"/>
                  </a:lnTo>
                  <a:lnTo>
                    <a:pt x="97" y="172"/>
                  </a:lnTo>
                  <a:lnTo>
                    <a:pt x="97" y="172"/>
                  </a:lnTo>
                  <a:lnTo>
                    <a:pt x="97" y="172"/>
                  </a:lnTo>
                  <a:lnTo>
                    <a:pt x="97" y="170"/>
                  </a:lnTo>
                  <a:lnTo>
                    <a:pt x="97" y="170"/>
                  </a:lnTo>
                  <a:lnTo>
                    <a:pt x="97" y="168"/>
                  </a:lnTo>
                  <a:lnTo>
                    <a:pt x="97" y="166"/>
                  </a:lnTo>
                  <a:lnTo>
                    <a:pt x="92" y="161"/>
                  </a:lnTo>
                  <a:lnTo>
                    <a:pt x="92" y="157"/>
                  </a:lnTo>
                  <a:lnTo>
                    <a:pt x="92" y="155"/>
                  </a:lnTo>
                  <a:lnTo>
                    <a:pt x="92" y="155"/>
                  </a:lnTo>
                  <a:lnTo>
                    <a:pt x="92" y="153"/>
                  </a:lnTo>
                  <a:lnTo>
                    <a:pt x="92" y="151"/>
                  </a:lnTo>
                  <a:lnTo>
                    <a:pt x="90" y="151"/>
                  </a:lnTo>
                  <a:lnTo>
                    <a:pt x="90" y="149"/>
                  </a:lnTo>
                  <a:lnTo>
                    <a:pt x="92" y="147"/>
                  </a:lnTo>
                  <a:lnTo>
                    <a:pt x="92" y="147"/>
                  </a:lnTo>
                  <a:lnTo>
                    <a:pt x="92" y="145"/>
                  </a:lnTo>
                  <a:lnTo>
                    <a:pt x="92" y="143"/>
                  </a:lnTo>
                  <a:lnTo>
                    <a:pt x="90" y="14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4" y="138"/>
                  </a:lnTo>
                  <a:lnTo>
                    <a:pt x="82" y="136"/>
                  </a:lnTo>
                  <a:lnTo>
                    <a:pt x="82" y="136"/>
                  </a:lnTo>
                  <a:lnTo>
                    <a:pt x="82" y="134"/>
                  </a:lnTo>
                  <a:lnTo>
                    <a:pt x="82" y="134"/>
                  </a:lnTo>
                  <a:lnTo>
                    <a:pt x="84" y="128"/>
                  </a:lnTo>
                  <a:lnTo>
                    <a:pt x="84" y="126"/>
                  </a:lnTo>
                  <a:lnTo>
                    <a:pt x="84" y="126"/>
                  </a:lnTo>
                  <a:lnTo>
                    <a:pt x="94" y="115"/>
                  </a:lnTo>
                  <a:lnTo>
                    <a:pt x="97" y="115"/>
                  </a:lnTo>
                  <a:lnTo>
                    <a:pt x="97" y="115"/>
                  </a:lnTo>
                  <a:lnTo>
                    <a:pt x="99" y="115"/>
                  </a:lnTo>
                  <a:lnTo>
                    <a:pt x="99" y="115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105" y="105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5AF50A05-2DC9-B24D-B3CA-E6F9869A3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60471" y="2855283"/>
              <a:ext cx="892175" cy="803275"/>
            </a:xfrm>
            <a:custGeom>
              <a:avLst/>
              <a:gdLst>
                <a:gd name="T0" fmla="*/ 92 w 562"/>
                <a:gd name="T1" fmla="*/ 309 h 506"/>
                <a:gd name="T2" fmla="*/ 4 w 562"/>
                <a:gd name="T3" fmla="*/ 212 h 506"/>
                <a:gd name="T4" fmla="*/ 111 w 562"/>
                <a:gd name="T5" fmla="*/ 303 h 506"/>
                <a:gd name="T6" fmla="*/ 107 w 562"/>
                <a:gd name="T7" fmla="*/ 273 h 506"/>
                <a:gd name="T8" fmla="*/ 51 w 562"/>
                <a:gd name="T9" fmla="*/ 286 h 506"/>
                <a:gd name="T10" fmla="*/ 101 w 562"/>
                <a:gd name="T11" fmla="*/ 290 h 506"/>
                <a:gd name="T12" fmla="*/ 107 w 562"/>
                <a:gd name="T13" fmla="*/ 311 h 506"/>
                <a:gd name="T14" fmla="*/ 478 w 562"/>
                <a:gd name="T15" fmla="*/ 290 h 506"/>
                <a:gd name="T16" fmla="*/ 497 w 562"/>
                <a:gd name="T17" fmla="*/ 317 h 506"/>
                <a:gd name="T18" fmla="*/ 111 w 562"/>
                <a:gd name="T19" fmla="*/ 145 h 506"/>
                <a:gd name="T20" fmla="*/ 103 w 562"/>
                <a:gd name="T21" fmla="*/ 126 h 506"/>
                <a:gd name="T22" fmla="*/ 132 w 562"/>
                <a:gd name="T23" fmla="*/ 132 h 506"/>
                <a:gd name="T24" fmla="*/ 126 w 562"/>
                <a:gd name="T25" fmla="*/ 113 h 506"/>
                <a:gd name="T26" fmla="*/ 159 w 562"/>
                <a:gd name="T27" fmla="*/ 134 h 506"/>
                <a:gd name="T28" fmla="*/ 189 w 562"/>
                <a:gd name="T29" fmla="*/ 118 h 506"/>
                <a:gd name="T30" fmla="*/ 138 w 562"/>
                <a:gd name="T31" fmla="*/ 103 h 506"/>
                <a:gd name="T32" fmla="*/ 103 w 562"/>
                <a:gd name="T33" fmla="*/ 109 h 506"/>
                <a:gd name="T34" fmla="*/ 103 w 562"/>
                <a:gd name="T35" fmla="*/ 116 h 506"/>
                <a:gd name="T36" fmla="*/ 168 w 562"/>
                <a:gd name="T37" fmla="*/ 200 h 506"/>
                <a:gd name="T38" fmla="*/ 115 w 562"/>
                <a:gd name="T39" fmla="*/ 311 h 506"/>
                <a:gd name="T40" fmla="*/ 465 w 562"/>
                <a:gd name="T41" fmla="*/ 416 h 506"/>
                <a:gd name="T42" fmla="*/ 488 w 562"/>
                <a:gd name="T43" fmla="*/ 351 h 506"/>
                <a:gd name="T44" fmla="*/ 461 w 562"/>
                <a:gd name="T45" fmla="*/ 321 h 506"/>
                <a:gd name="T46" fmla="*/ 457 w 562"/>
                <a:gd name="T47" fmla="*/ 254 h 506"/>
                <a:gd name="T48" fmla="*/ 451 w 562"/>
                <a:gd name="T49" fmla="*/ 176 h 506"/>
                <a:gd name="T50" fmla="*/ 363 w 562"/>
                <a:gd name="T51" fmla="*/ 151 h 506"/>
                <a:gd name="T52" fmla="*/ 250 w 562"/>
                <a:gd name="T53" fmla="*/ 158 h 506"/>
                <a:gd name="T54" fmla="*/ 185 w 562"/>
                <a:gd name="T55" fmla="*/ 197 h 506"/>
                <a:gd name="T56" fmla="*/ 189 w 562"/>
                <a:gd name="T57" fmla="*/ 242 h 506"/>
                <a:gd name="T58" fmla="*/ 222 w 562"/>
                <a:gd name="T59" fmla="*/ 246 h 506"/>
                <a:gd name="T60" fmla="*/ 245 w 562"/>
                <a:gd name="T61" fmla="*/ 258 h 506"/>
                <a:gd name="T62" fmla="*/ 254 w 562"/>
                <a:gd name="T63" fmla="*/ 288 h 506"/>
                <a:gd name="T64" fmla="*/ 321 w 562"/>
                <a:gd name="T65" fmla="*/ 317 h 506"/>
                <a:gd name="T66" fmla="*/ 409 w 562"/>
                <a:gd name="T67" fmla="*/ 311 h 506"/>
                <a:gd name="T68" fmla="*/ 438 w 562"/>
                <a:gd name="T69" fmla="*/ 305 h 506"/>
                <a:gd name="T70" fmla="*/ 436 w 562"/>
                <a:gd name="T71" fmla="*/ 326 h 506"/>
                <a:gd name="T72" fmla="*/ 423 w 562"/>
                <a:gd name="T73" fmla="*/ 347 h 506"/>
                <a:gd name="T74" fmla="*/ 396 w 562"/>
                <a:gd name="T75" fmla="*/ 340 h 506"/>
                <a:gd name="T76" fmla="*/ 373 w 562"/>
                <a:gd name="T77" fmla="*/ 328 h 506"/>
                <a:gd name="T78" fmla="*/ 300 w 562"/>
                <a:gd name="T79" fmla="*/ 357 h 506"/>
                <a:gd name="T80" fmla="*/ 252 w 562"/>
                <a:gd name="T81" fmla="*/ 363 h 506"/>
                <a:gd name="T82" fmla="*/ 273 w 562"/>
                <a:gd name="T83" fmla="*/ 376 h 506"/>
                <a:gd name="T84" fmla="*/ 321 w 562"/>
                <a:gd name="T85" fmla="*/ 416 h 506"/>
                <a:gd name="T86" fmla="*/ 323 w 562"/>
                <a:gd name="T87" fmla="*/ 445 h 506"/>
                <a:gd name="T88" fmla="*/ 373 w 562"/>
                <a:gd name="T89" fmla="*/ 483 h 506"/>
                <a:gd name="T90" fmla="*/ 407 w 562"/>
                <a:gd name="T91" fmla="*/ 422 h 506"/>
                <a:gd name="T92" fmla="*/ 434 w 562"/>
                <a:gd name="T93" fmla="*/ 395 h 506"/>
                <a:gd name="T94" fmla="*/ 421 w 562"/>
                <a:gd name="T95" fmla="*/ 447 h 506"/>
                <a:gd name="T96" fmla="*/ 455 w 562"/>
                <a:gd name="T97" fmla="*/ 456 h 506"/>
                <a:gd name="T98" fmla="*/ 476 w 562"/>
                <a:gd name="T99" fmla="*/ 473 h 506"/>
                <a:gd name="T100" fmla="*/ 530 w 562"/>
                <a:gd name="T101" fmla="*/ 471 h 506"/>
                <a:gd name="T102" fmla="*/ 511 w 562"/>
                <a:gd name="T103" fmla="*/ 492 h 506"/>
                <a:gd name="T104" fmla="*/ 419 w 562"/>
                <a:gd name="T105" fmla="*/ 309 h 506"/>
                <a:gd name="T106" fmla="*/ 459 w 562"/>
                <a:gd name="T107" fmla="*/ 475 h 506"/>
                <a:gd name="T108" fmla="*/ 423 w 562"/>
                <a:gd name="T109" fmla="*/ 309 h 506"/>
                <a:gd name="T110" fmla="*/ 143 w 562"/>
                <a:gd name="T111" fmla="*/ 179 h 506"/>
                <a:gd name="T112" fmla="*/ 107 w 562"/>
                <a:gd name="T113" fmla="*/ 185 h 506"/>
                <a:gd name="T114" fmla="*/ 122 w 562"/>
                <a:gd name="T115" fmla="*/ 290 h 506"/>
                <a:gd name="T116" fmla="*/ 164 w 562"/>
                <a:gd name="T117" fmla="*/ 187 h 506"/>
                <a:gd name="T118" fmla="*/ 138 w 562"/>
                <a:gd name="T119" fmla="*/ 218 h 506"/>
                <a:gd name="T120" fmla="*/ 436 w 562"/>
                <a:gd name="T121" fmla="*/ 466 h 506"/>
                <a:gd name="T122" fmla="*/ 394 w 562"/>
                <a:gd name="T123" fmla="*/ 500 h 506"/>
                <a:gd name="T124" fmla="*/ 222 w 562"/>
                <a:gd name="T125" fmla="*/ 347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2" h="506">
                  <a:moveTo>
                    <a:pt x="92" y="307"/>
                  </a:moveTo>
                  <a:lnTo>
                    <a:pt x="92" y="307"/>
                  </a:lnTo>
                  <a:lnTo>
                    <a:pt x="90" y="307"/>
                  </a:lnTo>
                  <a:lnTo>
                    <a:pt x="90" y="307"/>
                  </a:lnTo>
                  <a:lnTo>
                    <a:pt x="88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9"/>
                  </a:lnTo>
                  <a:lnTo>
                    <a:pt x="86" y="309"/>
                  </a:lnTo>
                  <a:lnTo>
                    <a:pt x="86" y="309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4" y="309"/>
                  </a:lnTo>
                  <a:lnTo>
                    <a:pt x="94" y="307"/>
                  </a:lnTo>
                  <a:lnTo>
                    <a:pt x="92" y="307"/>
                  </a:lnTo>
                  <a:lnTo>
                    <a:pt x="92" y="307"/>
                  </a:lnTo>
                  <a:close/>
                  <a:moveTo>
                    <a:pt x="32" y="271"/>
                  </a:moveTo>
                  <a:lnTo>
                    <a:pt x="32" y="271"/>
                  </a:lnTo>
                  <a:lnTo>
                    <a:pt x="32" y="271"/>
                  </a:lnTo>
                  <a:lnTo>
                    <a:pt x="32" y="273"/>
                  </a:lnTo>
                  <a:lnTo>
                    <a:pt x="34" y="275"/>
                  </a:lnTo>
                  <a:lnTo>
                    <a:pt x="34" y="273"/>
                  </a:lnTo>
                  <a:lnTo>
                    <a:pt x="34" y="273"/>
                  </a:lnTo>
                  <a:lnTo>
                    <a:pt x="32" y="271"/>
                  </a:lnTo>
                  <a:close/>
                  <a:moveTo>
                    <a:pt x="7" y="212"/>
                  </a:moveTo>
                  <a:lnTo>
                    <a:pt x="4" y="212"/>
                  </a:lnTo>
                  <a:lnTo>
                    <a:pt x="4" y="212"/>
                  </a:lnTo>
                  <a:lnTo>
                    <a:pt x="4" y="210"/>
                  </a:lnTo>
                  <a:lnTo>
                    <a:pt x="4" y="210"/>
                  </a:lnTo>
                  <a:lnTo>
                    <a:pt x="2" y="210"/>
                  </a:lnTo>
                  <a:lnTo>
                    <a:pt x="0" y="210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4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7" y="214"/>
                  </a:lnTo>
                  <a:lnTo>
                    <a:pt x="7" y="214"/>
                  </a:lnTo>
                  <a:lnTo>
                    <a:pt x="7" y="212"/>
                  </a:lnTo>
                  <a:lnTo>
                    <a:pt x="7" y="212"/>
                  </a:lnTo>
                  <a:lnTo>
                    <a:pt x="7" y="212"/>
                  </a:lnTo>
                  <a:close/>
                  <a:moveTo>
                    <a:pt x="51" y="216"/>
                  </a:moveTo>
                  <a:lnTo>
                    <a:pt x="51" y="214"/>
                  </a:lnTo>
                  <a:lnTo>
                    <a:pt x="53" y="214"/>
                  </a:lnTo>
                  <a:lnTo>
                    <a:pt x="53" y="214"/>
                  </a:lnTo>
                  <a:lnTo>
                    <a:pt x="55" y="214"/>
                  </a:lnTo>
                  <a:lnTo>
                    <a:pt x="55" y="214"/>
                  </a:lnTo>
                  <a:lnTo>
                    <a:pt x="55" y="214"/>
                  </a:lnTo>
                  <a:lnTo>
                    <a:pt x="51" y="218"/>
                  </a:lnTo>
                  <a:lnTo>
                    <a:pt x="53" y="216"/>
                  </a:lnTo>
                  <a:lnTo>
                    <a:pt x="55" y="216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61" y="214"/>
                  </a:lnTo>
                  <a:lnTo>
                    <a:pt x="63" y="212"/>
                  </a:lnTo>
                  <a:lnTo>
                    <a:pt x="61" y="210"/>
                  </a:lnTo>
                  <a:lnTo>
                    <a:pt x="61" y="210"/>
                  </a:lnTo>
                  <a:lnTo>
                    <a:pt x="59" y="210"/>
                  </a:lnTo>
                  <a:lnTo>
                    <a:pt x="57" y="210"/>
                  </a:lnTo>
                  <a:lnTo>
                    <a:pt x="55" y="208"/>
                  </a:lnTo>
                  <a:lnTo>
                    <a:pt x="53" y="208"/>
                  </a:lnTo>
                  <a:lnTo>
                    <a:pt x="44" y="212"/>
                  </a:lnTo>
                  <a:lnTo>
                    <a:pt x="42" y="212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51" y="216"/>
                  </a:lnTo>
                  <a:close/>
                  <a:moveTo>
                    <a:pt x="111" y="303"/>
                  </a:move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0"/>
                  </a:lnTo>
                  <a:lnTo>
                    <a:pt x="107" y="300"/>
                  </a:lnTo>
                  <a:lnTo>
                    <a:pt x="107" y="300"/>
                  </a:lnTo>
                  <a:lnTo>
                    <a:pt x="107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close/>
                  <a:moveTo>
                    <a:pt x="105" y="288"/>
                  </a:moveTo>
                  <a:lnTo>
                    <a:pt x="105" y="288"/>
                  </a:lnTo>
                  <a:lnTo>
                    <a:pt x="107" y="288"/>
                  </a:lnTo>
                  <a:lnTo>
                    <a:pt x="107" y="288"/>
                  </a:lnTo>
                  <a:lnTo>
                    <a:pt x="107" y="286"/>
                  </a:lnTo>
                  <a:lnTo>
                    <a:pt x="99" y="284"/>
                  </a:lnTo>
                  <a:lnTo>
                    <a:pt x="99" y="282"/>
                  </a:lnTo>
                  <a:lnTo>
                    <a:pt x="103" y="279"/>
                  </a:lnTo>
                  <a:lnTo>
                    <a:pt x="103" y="279"/>
                  </a:lnTo>
                  <a:lnTo>
                    <a:pt x="105" y="279"/>
                  </a:lnTo>
                  <a:lnTo>
                    <a:pt x="105" y="277"/>
                  </a:lnTo>
                  <a:lnTo>
                    <a:pt x="105" y="275"/>
                  </a:lnTo>
                  <a:lnTo>
                    <a:pt x="105" y="275"/>
                  </a:lnTo>
                  <a:lnTo>
                    <a:pt x="107" y="275"/>
                  </a:lnTo>
                  <a:lnTo>
                    <a:pt x="107" y="275"/>
                  </a:lnTo>
                  <a:lnTo>
                    <a:pt x="107" y="273"/>
                  </a:lnTo>
                  <a:lnTo>
                    <a:pt x="107" y="271"/>
                  </a:lnTo>
                  <a:lnTo>
                    <a:pt x="105" y="271"/>
                  </a:lnTo>
                  <a:lnTo>
                    <a:pt x="105" y="269"/>
                  </a:lnTo>
                  <a:lnTo>
                    <a:pt x="99" y="265"/>
                  </a:lnTo>
                  <a:lnTo>
                    <a:pt x="101" y="261"/>
                  </a:lnTo>
                  <a:lnTo>
                    <a:pt x="99" y="258"/>
                  </a:lnTo>
                  <a:lnTo>
                    <a:pt x="99" y="258"/>
                  </a:lnTo>
                  <a:lnTo>
                    <a:pt x="97" y="258"/>
                  </a:lnTo>
                  <a:lnTo>
                    <a:pt x="97" y="258"/>
                  </a:lnTo>
                  <a:lnTo>
                    <a:pt x="92" y="261"/>
                  </a:lnTo>
                  <a:lnTo>
                    <a:pt x="90" y="263"/>
                  </a:lnTo>
                  <a:lnTo>
                    <a:pt x="90" y="263"/>
                  </a:lnTo>
                  <a:lnTo>
                    <a:pt x="88" y="265"/>
                  </a:lnTo>
                  <a:lnTo>
                    <a:pt x="86" y="265"/>
                  </a:lnTo>
                  <a:lnTo>
                    <a:pt x="82" y="263"/>
                  </a:lnTo>
                  <a:lnTo>
                    <a:pt x="80" y="263"/>
                  </a:lnTo>
                  <a:lnTo>
                    <a:pt x="76" y="265"/>
                  </a:lnTo>
                  <a:lnTo>
                    <a:pt x="71" y="265"/>
                  </a:lnTo>
                  <a:lnTo>
                    <a:pt x="69" y="265"/>
                  </a:lnTo>
                  <a:lnTo>
                    <a:pt x="67" y="267"/>
                  </a:lnTo>
                  <a:lnTo>
                    <a:pt x="63" y="269"/>
                  </a:lnTo>
                  <a:lnTo>
                    <a:pt x="61" y="269"/>
                  </a:lnTo>
                  <a:lnTo>
                    <a:pt x="57" y="271"/>
                  </a:lnTo>
                  <a:lnTo>
                    <a:pt x="57" y="271"/>
                  </a:lnTo>
                  <a:lnTo>
                    <a:pt x="55" y="271"/>
                  </a:lnTo>
                  <a:lnTo>
                    <a:pt x="55" y="271"/>
                  </a:lnTo>
                  <a:lnTo>
                    <a:pt x="55" y="271"/>
                  </a:lnTo>
                  <a:lnTo>
                    <a:pt x="55" y="273"/>
                  </a:lnTo>
                  <a:lnTo>
                    <a:pt x="55" y="273"/>
                  </a:lnTo>
                  <a:lnTo>
                    <a:pt x="42" y="277"/>
                  </a:lnTo>
                  <a:lnTo>
                    <a:pt x="40" y="277"/>
                  </a:lnTo>
                  <a:lnTo>
                    <a:pt x="40" y="279"/>
                  </a:lnTo>
                  <a:lnTo>
                    <a:pt x="42" y="282"/>
                  </a:lnTo>
                  <a:lnTo>
                    <a:pt x="44" y="282"/>
                  </a:lnTo>
                  <a:lnTo>
                    <a:pt x="48" y="284"/>
                  </a:lnTo>
                  <a:lnTo>
                    <a:pt x="48" y="284"/>
                  </a:lnTo>
                  <a:lnTo>
                    <a:pt x="51" y="286"/>
                  </a:lnTo>
                  <a:lnTo>
                    <a:pt x="51" y="286"/>
                  </a:lnTo>
                  <a:lnTo>
                    <a:pt x="53" y="286"/>
                  </a:lnTo>
                  <a:lnTo>
                    <a:pt x="55" y="288"/>
                  </a:lnTo>
                  <a:lnTo>
                    <a:pt x="57" y="288"/>
                  </a:lnTo>
                  <a:lnTo>
                    <a:pt x="59" y="290"/>
                  </a:lnTo>
                  <a:lnTo>
                    <a:pt x="59" y="290"/>
                  </a:lnTo>
                  <a:lnTo>
                    <a:pt x="63" y="290"/>
                  </a:lnTo>
                  <a:lnTo>
                    <a:pt x="67" y="292"/>
                  </a:lnTo>
                  <a:lnTo>
                    <a:pt x="71" y="292"/>
                  </a:lnTo>
                  <a:lnTo>
                    <a:pt x="74" y="292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8" y="294"/>
                  </a:lnTo>
                  <a:lnTo>
                    <a:pt x="78" y="294"/>
                  </a:lnTo>
                  <a:lnTo>
                    <a:pt x="78" y="296"/>
                  </a:lnTo>
                  <a:lnTo>
                    <a:pt x="80" y="294"/>
                  </a:lnTo>
                  <a:lnTo>
                    <a:pt x="86" y="294"/>
                  </a:lnTo>
                  <a:lnTo>
                    <a:pt x="90" y="294"/>
                  </a:lnTo>
                  <a:lnTo>
                    <a:pt x="90" y="292"/>
                  </a:lnTo>
                  <a:lnTo>
                    <a:pt x="92" y="292"/>
                  </a:lnTo>
                  <a:lnTo>
                    <a:pt x="92" y="290"/>
                  </a:lnTo>
                  <a:lnTo>
                    <a:pt x="94" y="290"/>
                  </a:lnTo>
                  <a:lnTo>
                    <a:pt x="94" y="288"/>
                  </a:lnTo>
                  <a:lnTo>
                    <a:pt x="97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8"/>
                  </a:lnTo>
                  <a:lnTo>
                    <a:pt x="99" y="288"/>
                  </a:lnTo>
                  <a:lnTo>
                    <a:pt x="99" y="288"/>
                  </a:lnTo>
                  <a:lnTo>
                    <a:pt x="99" y="290"/>
                  </a:lnTo>
                  <a:lnTo>
                    <a:pt x="101" y="290"/>
                  </a:lnTo>
                  <a:lnTo>
                    <a:pt x="101" y="290"/>
                  </a:lnTo>
                  <a:lnTo>
                    <a:pt x="101" y="290"/>
                  </a:lnTo>
                  <a:lnTo>
                    <a:pt x="103" y="290"/>
                  </a:lnTo>
                  <a:lnTo>
                    <a:pt x="103" y="290"/>
                  </a:lnTo>
                  <a:lnTo>
                    <a:pt x="103" y="290"/>
                  </a:lnTo>
                  <a:lnTo>
                    <a:pt x="103" y="288"/>
                  </a:lnTo>
                  <a:lnTo>
                    <a:pt x="105" y="288"/>
                  </a:lnTo>
                  <a:close/>
                  <a:moveTo>
                    <a:pt x="53" y="149"/>
                  </a:moveTo>
                  <a:lnTo>
                    <a:pt x="55" y="149"/>
                  </a:lnTo>
                  <a:lnTo>
                    <a:pt x="55" y="147"/>
                  </a:lnTo>
                  <a:lnTo>
                    <a:pt x="57" y="147"/>
                  </a:lnTo>
                  <a:lnTo>
                    <a:pt x="57" y="145"/>
                  </a:lnTo>
                  <a:lnTo>
                    <a:pt x="57" y="143"/>
                  </a:lnTo>
                  <a:lnTo>
                    <a:pt x="59" y="143"/>
                  </a:lnTo>
                  <a:lnTo>
                    <a:pt x="59" y="141"/>
                  </a:lnTo>
                  <a:lnTo>
                    <a:pt x="57" y="141"/>
                  </a:lnTo>
                  <a:lnTo>
                    <a:pt x="57" y="141"/>
                  </a:lnTo>
                  <a:lnTo>
                    <a:pt x="57" y="141"/>
                  </a:lnTo>
                  <a:lnTo>
                    <a:pt x="55" y="141"/>
                  </a:lnTo>
                  <a:lnTo>
                    <a:pt x="53" y="141"/>
                  </a:lnTo>
                  <a:lnTo>
                    <a:pt x="53" y="141"/>
                  </a:lnTo>
                  <a:lnTo>
                    <a:pt x="53" y="143"/>
                  </a:lnTo>
                  <a:lnTo>
                    <a:pt x="51" y="143"/>
                  </a:lnTo>
                  <a:lnTo>
                    <a:pt x="51" y="145"/>
                  </a:lnTo>
                  <a:lnTo>
                    <a:pt x="53" y="147"/>
                  </a:lnTo>
                  <a:lnTo>
                    <a:pt x="53" y="149"/>
                  </a:lnTo>
                  <a:close/>
                  <a:moveTo>
                    <a:pt x="107" y="309"/>
                  </a:moveTo>
                  <a:lnTo>
                    <a:pt x="105" y="309"/>
                  </a:lnTo>
                  <a:lnTo>
                    <a:pt x="105" y="309"/>
                  </a:lnTo>
                  <a:lnTo>
                    <a:pt x="105" y="309"/>
                  </a:lnTo>
                  <a:lnTo>
                    <a:pt x="103" y="309"/>
                  </a:lnTo>
                  <a:lnTo>
                    <a:pt x="103" y="309"/>
                  </a:lnTo>
                  <a:lnTo>
                    <a:pt x="103" y="309"/>
                  </a:lnTo>
                  <a:lnTo>
                    <a:pt x="105" y="311"/>
                  </a:lnTo>
                  <a:lnTo>
                    <a:pt x="105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09"/>
                  </a:lnTo>
                  <a:close/>
                  <a:moveTo>
                    <a:pt x="105" y="298"/>
                  </a:moveTo>
                  <a:lnTo>
                    <a:pt x="105" y="298"/>
                  </a:lnTo>
                  <a:lnTo>
                    <a:pt x="105" y="298"/>
                  </a:lnTo>
                  <a:lnTo>
                    <a:pt x="103" y="298"/>
                  </a:lnTo>
                  <a:lnTo>
                    <a:pt x="103" y="298"/>
                  </a:lnTo>
                  <a:lnTo>
                    <a:pt x="105" y="298"/>
                  </a:lnTo>
                  <a:close/>
                  <a:moveTo>
                    <a:pt x="182" y="4"/>
                  </a:moveTo>
                  <a:lnTo>
                    <a:pt x="182" y="4"/>
                  </a:lnTo>
                  <a:lnTo>
                    <a:pt x="182" y="6"/>
                  </a:lnTo>
                  <a:lnTo>
                    <a:pt x="182" y="4"/>
                  </a:lnTo>
                  <a:lnTo>
                    <a:pt x="182" y="4"/>
                  </a:lnTo>
                  <a:close/>
                  <a:moveTo>
                    <a:pt x="474" y="34"/>
                  </a:moveTo>
                  <a:lnTo>
                    <a:pt x="476" y="32"/>
                  </a:lnTo>
                  <a:lnTo>
                    <a:pt x="476" y="32"/>
                  </a:lnTo>
                  <a:lnTo>
                    <a:pt x="476" y="29"/>
                  </a:lnTo>
                  <a:lnTo>
                    <a:pt x="474" y="29"/>
                  </a:lnTo>
                  <a:lnTo>
                    <a:pt x="472" y="29"/>
                  </a:lnTo>
                  <a:lnTo>
                    <a:pt x="472" y="32"/>
                  </a:lnTo>
                  <a:lnTo>
                    <a:pt x="472" y="34"/>
                  </a:lnTo>
                  <a:lnTo>
                    <a:pt x="474" y="34"/>
                  </a:lnTo>
                  <a:close/>
                  <a:moveTo>
                    <a:pt x="476" y="298"/>
                  </a:moveTo>
                  <a:lnTo>
                    <a:pt x="474" y="300"/>
                  </a:lnTo>
                  <a:lnTo>
                    <a:pt x="476" y="303"/>
                  </a:lnTo>
                  <a:lnTo>
                    <a:pt x="478" y="305"/>
                  </a:lnTo>
                  <a:lnTo>
                    <a:pt x="480" y="303"/>
                  </a:lnTo>
                  <a:lnTo>
                    <a:pt x="480" y="303"/>
                  </a:lnTo>
                  <a:lnTo>
                    <a:pt x="480" y="298"/>
                  </a:lnTo>
                  <a:lnTo>
                    <a:pt x="484" y="294"/>
                  </a:lnTo>
                  <a:lnTo>
                    <a:pt x="484" y="294"/>
                  </a:lnTo>
                  <a:lnTo>
                    <a:pt x="484" y="292"/>
                  </a:lnTo>
                  <a:lnTo>
                    <a:pt x="482" y="292"/>
                  </a:lnTo>
                  <a:lnTo>
                    <a:pt x="482" y="290"/>
                  </a:lnTo>
                  <a:lnTo>
                    <a:pt x="480" y="290"/>
                  </a:lnTo>
                  <a:lnTo>
                    <a:pt x="480" y="290"/>
                  </a:lnTo>
                  <a:lnTo>
                    <a:pt x="478" y="290"/>
                  </a:lnTo>
                  <a:lnTo>
                    <a:pt x="478" y="290"/>
                  </a:lnTo>
                  <a:lnTo>
                    <a:pt x="478" y="292"/>
                  </a:lnTo>
                  <a:lnTo>
                    <a:pt x="476" y="292"/>
                  </a:lnTo>
                  <a:lnTo>
                    <a:pt x="476" y="294"/>
                  </a:lnTo>
                  <a:lnTo>
                    <a:pt x="476" y="298"/>
                  </a:lnTo>
                  <a:close/>
                  <a:moveTo>
                    <a:pt x="185" y="2"/>
                  </a:moveTo>
                  <a:lnTo>
                    <a:pt x="187" y="2"/>
                  </a:lnTo>
                  <a:lnTo>
                    <a:pt x="187" y="0"/>
                  </a:lnTo>
                  <a:lnTo>
                    <a:pt x="185" y="0"/>
                  </a:lnTo>
                  <a:lnTo>
                    <a:pt x="185" y="2"/>
                  </a:lnTo>
                  <a:lnTo>
                    <a:pt x="185" y="2"/>
                  </a:lnTo>
                  <a:lnTo>
                    <a:pt x="185" y="4"/>
                  </a:lnTo>
                  <a:lnTo>
                    <a:pt x="185" y="2"/>
                  </a:lnTo>
                  <a:close/>
                  <a:moveTo>
                    <a:pt x="88" y="242"/>
                  </a:moveTo>
                  <a:lnTo>
                    <a:pt x="88" y="242"/>
                  </a:lnTo>
                  <a:lnTo>
                    <a:pt x="88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88" y="239"/>
                  </a:lnTo>
                  <a:lnTo>
                    <a:pt x="86" y="239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88" y="242"/>
                  </a:lnTo>
                  <a:close/>
                  <a:moveTo>
                    <a:pt x="495" y="330"/>
                  </a:moveTo>
                  <a:lnTo>
                    <a:pt x="495" y="332"/>
                  </a:lnTo>
                  <a:lnTo>
                    <a:pt x="495" y="332"/>
                  </a:lnTo>
                  <a:lnTo>
                    <a:pt x="497" y="332"/>
                  </a:lnTo>
                  <a:lnTo>
                    <a:pt x="499" y="332"/>
                  </a:lnTo>
                  <a:lnTo>
                    <a:pt x="499" y="330"/>
                  </a:lnTo>
                  <a:lnTo>
                    <a:pt x="499" y="328"/>
                  </a:lnTo>
                  <a:lnTo>
                    <a:pt x="499" y="321"/>
                  </a:lnTo>
                  <a:lnTo>
                    <a:pt x="499" y="319"/>
                  </a:lnTo>
                  <a:lnTo>
                    <a:pt x="499" y="319"/>
                  </a:lnTo>
                  <a:lnTo>
                    <a:pt x="497" y="317"/>
                  </a:lnTo>
                  <a:lnTo>
                    <a:pt x="497" y="317"/>
                  </a:lnTo>
                  <a:lnTo>
                    <a:pt x="497" y="321"/>
                  </a:lnTo>
                  <a:lnTo>
                    <a:pt x="497" y="324"/>
                  </a:lnTo>
                  <a:lnTo>
                    <a:pt x="495" y="324"/>
                  </a:lnTo>
                  <a:lnTo>
                    <a:pt x="492" y="326"/>
                  </a:lnTo>
                  <a:lnTo>
                    <a:pt x="492" y="328"/>
                  </a:lnTo>
                  <a:lnTo>
                    <a:pt x="495" y="330"/>
                  </a:lnTo>
                  <a:lnTo>
                    <a:pt x="495" y="330"/>
                  </a:lnTo>
                  <a:close/>
                  <a:moveTo>
                    <a:pt x="120" y="151"/>
                  </a:moveTo>
                  <a:lnTo>
                    <a:pt x="122" y="151"/>
                  </a:lnTo>
                  <a:lnTo>
                    <a:pt x="122" y="151"/>
                  </a:lnTo>
                  <a:lnTo>
                    <a:pt x="126" y="151"/>
                  </a:lnTo>
                  <a:lnTo>
                    <a:pt x="128" y="149"/>
                  </a:lnTo>
                  <a:lnTo>
                    <a:pt x="130" y="147"/>
                  </a:lnTo>
                  <a:lnTo>
                    <a:pt x="130" y="145"/>
                  </a:lnTo>
                  <a:lnTo>
                    <a:pt x="130" y="143"/>
                  </a:lnTo>
                  <a:lnTo>
                    <a:pt x="130" y="143"/>
                  </a:lnTo>
                  <a:lnTo>
                    <a:pt x="130" y="143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2" y="143"/>
                  </a:lnTo>
                  <a:lnTo>
                    <a:pt x="120" y="143"/>
                  </a:lnTo>
                  <a:lnTo>
                    <a:pt x="120" y="145"/>
                  </a:lnTo>
                  <a:lnTo>
                    <a:pt x="118" y="145"/>
                  </a:lnTo>
                  <a:lnTo>
                    <a:pt x="118" y="145"/>
                  </a:lnTo>
                  <a:lnTo>
                    <a:pt x="115" y="145"/>
                  </a:lnTo>
                  <a:lnTo>
                    <a:pt x="115" y="145"/>
                  </a:lnTo>
                  <a:lnTo>
                    <a:pt x="113" y="143"/>
                  </a:lnTo>
                  <a:lnTo>
                    <a:pt x="113" y="143"/>
                  </a:lnTo>
                  <a:lnTo>
                    <a:pt x="113" y="143"/>
                  </a:lnTo>
                  <a:lnTo>
                    <a:pt x="111" y="145"/>
                  </a:lnTo>
                  <a:lnTo>
                    <a:pt x="111" y="147"/>
                  </a:lnTo>
                  <a:lnTo>
                    <a:pt x="111" y="145"/>
                  </a:lnTo>
                  <a:lnTo>
                    <a:pt x="111" y="145"/>
                  </a:lnTo>
                  <a:lnTo>
                    <a:pt x="109" y="145"/>
                  </a:lnTo>
                  <a:lnTo>
                    <a:pt x="109" y="145"/>
                  </a:lnTo>
                  <a:lnTo>
                    <a:pt x="109" y="147"/>
                  </a:lnTo>
                  <a:lnTo>
                    <a:pt x="111" y="147"/>
                  </a:lnTo>
                  <a:lnTo>
                    <a:pt x="111" y="147"/>
                  </a:lnTo>
                  <a:lnTo>
                    <a:pt x="113" y="147"/>
                  </a:lnTo>
                  <a:lnTo>
                    <a:pt x="113" y="149"/>
                  </a:lnTo>
                  <a:lnTo>
                    <a:pt x="111" y="149"/>
                  </a:lnTo>
                  <a:lnTo>
                    <a:pt x="111" y="149"/>
                  </a:lnTo>
                  <a:lnTo>
                    <a:pt x="109" y="151"/>
                  </a:lnTo>
                  <a:lnTo>
                    <a:pt x="115" y="149"/>
                  </a:lnTo>
                  <a:lnTo>
                    <a:pt x="115" y="149"/>
                  </a:lnTo>
                  <a:lnTo>
                    <a:pt x="115" y="149"/>
                  </a:lnTo>
                  <a:lnTo>
                    <a:pt x="118" y="149"/>
                  </a:lnTo>
                  <a:lnTo>
                    <a:pt x="118" y="149"/>
                  </a:lnTo>
                  <a:lnTo>
                    <a:pt x="120" y="147"/>
                  </a:lnTo>
                  <a:lnTo>
                    <a:pt x="120" y="147"/>
                  </a:lnTo>
                  <a:lnTo>
                    <a:pt x="120" y="147"/>
                  </a:lnTo>
                  <a:lnTo>
                    <a:pt x="122" y="145"/>
                  </a:lnTo>
                  <a:lnTo>
                    <a:pt x="122" y="147"/>
                  </a:lnTo>
                  <a:lnTo>
                    <a:pt x="122" y="151"/>
                  </a:lnTo>
                  <a:lnTo>
                    <a:pt x="120" y="151"/>
                  </a:lnTo>
                  <a:close/>
                  <a:moveTo>
                    <a:pt x="90" y="122"/>
                  </a:moveTo>
                  <a:lnTo>
                    <a:pt x="94" y="124"/>
                  </a:lnTo>
                  <a:lnTo>
                    <a:pt x="94" y="124"/>
                  </a:lnTo>
                  <a:lnTo>
                    <a:pt x="94" y="124"/>
                  </a:lnTo>
                  <a:lnTo>
                    <a:pt x="94" y="126"/>
                  </a:lnTo>
                  <a:lnTo>
                    <a:pt x="94" y="126"/>
                  </a:lnTo>
                  <a:lnTo>
                    <a:pt x="97" y="126"/>
                  </a:lnTo>
                  <a:lnTo>
                    <a:pt x="99" y="126"/>
                  </a:lnTo>
                  <a:lnTo>
                    <a:pt x="99" y="126"/>
                  </a:lnTo>
                  <a:lnTo>
                    <a:pt x="101" y="126"/>
                  </a:lnTo>
                  <a:lnTo>
                    <a:pt x="101" y="126"/>
                  </a:lnTo>
                  <a:lnTo>
                    <a:pt x="101" y="128"/>
                  </a:lnTo>
                  <a:lnTo>
                    <a:pt x="103" y="128"/>
                  </a:lnTo>
                  <a:lnTo>
                    <a:pt x="103" y="126"/>
                  </a:lnTo>
                  <a:lnTo>
                    <a:pt x="103" y="126"/>
                  </a:lnTo>
                  <a:lnTo>
                    <a:pt x="105" y="126"/>
                  </a:lnTo>
                  <a:lnTo>
                    <a:pt x="107" y="126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9" y="128"/>
                  </a:lnTo>
                  <a:lnTo>
                    <a:pt x="109" y="126"/>
                  </a:lnTo>
                  <a:lnTo>
                    <a:pt x="111" y="126"/>
                  </a:lnTo>
                  <a:lnTo>
                    <a:pt x="113" y="126"/>
                  </a:lnTo>
                  <a:lnTo>
                    <a:pt x="115" y="126"/>
                  </a:lnTo>
                  <a:lnTo>
                    <a:pt x="115" y="126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15" y="130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8" y="134"/>
                  </a:lnTo>
                  <a:lnTo>
                    <a:pt x="118" y="137"/>
                  </a:lnTo>
                  <a:lnTo>
                    <a:pt x="118" y="137"/>
                  </a:lnTo>
                  <a:lnTo>
                    <a:pt x="120" y="139"/>
                  </a:lnTo>
                  <a:lnTo>
                    <a:pt x="118" y="141"/>
                  </a:lnTo>
                  <a:lnTo>
                    <a:pt x="118" y="143"/>
                  </a:lnTo>
                  <a:lnTo>
                    <a:pt x="118" y="143"/>
                  </a:lnTo>
                  <a:lnTo>
                    <a:pt x="118" y="143"/>
                  </a:lnTo>
                  <a:lnTo>
                    <a:pt x="120" y="141"/>
                  </a:lnTo>
                  <a:lnTo>
                    <a:pt x="120" y="137"/>
                  </a:lnTo>
                  <a:lnTo>
                    <a:pt x="122" y="137"/>
                  </a:lnTo>
                  <a:lnTo>
                    <a:pt x="120" y="137"/>
                  </a:lnTo>
                  <a:lnTo>
                    <a:pt x="120" y="137"/>
                  </a:lnTo>
                  <a:lnTo>
                    <a:pt x="120" y="132"/>
                  </a:lnTo>
                  <a:lnTo>
                    <a:pt x="124" y="130"/>
                  </a:lnTo>
                  <a:lnTo>
                    <a:pt x="130" y="128"/>
                  </a:lnTo>
                  <a:lnTo>
                    <a:pt x="132" y="130"/>
                  </a:lnTo>
                  <a:lnTo>
                    <a:pt x="132" y="132"/>
                  </a:lnTo>
                  <a:lnTo>
                    <a:pt x="132" y="132"/>
                  </a:lnTo>
                  <a:lnTo>
                    <a:pt x="130" y="134"/>
                  </a:lnTo>
                  <a:lnTo>
                    <a:pt x="132" y="141"/>
                  </a:lnTo>
                  <a:lnTo>
                    <a:pt x="134" y="141"/>
                  </a:lnTo>
                  <a:lnTo>
                    <a:pt x="134" y="143"/>
                  </a:lnTo>
                  <a:lnTo>
                    <a:pt x="136" y="143"/>
                  </a:lnTo>
                  <a:lnTo>
                    <a:pt x="141" y="143"/>
                  </a:lnTo>
                  <a:lnTo>
                    <a:pt x="147" y="143"/>
                  </a:lnTo>
                  <a:lnTo>
                    <a:pt x="151" y="141"/>
                  </a:lnTo>
                  <a:lnTo>
                    <a:pt x="153" y="139"/>
                  </a:lnTo>
                  <a:lnTo>
                    <a:pt x="153" y="139"/>
                  </a:lnTo>
                  <a:lnTo>
                    <a:pt x="153" y="139"/>
                  </a:lnTo>
                  <a:lnTo>
                    <a:pt x="153" y="137"/>
                  </a:lnTo>
                  <a:lnTo>
                    <a:pt x="155" y="137"/>
                  </a:lnTo>
                  <a:lnTo>
                    <a:pt x="155" y="137"/>
                  </a:lnTo>
                  <a:lnTo>
                    <a:pt x="155" y="134"/>
                  </a:lnTo>
                  <a:lnTo>
                    <a:pt x="153" y="132"/>
                  </a:lnTo>
                  <a:lnTo>
                    <a:pt x="153" y="132"/>
                  </a:lnTo>
                  <a:lnTo>
                    <a:pt x="153" y="132"/>
                  </a:lnTo>
                  <a:lnTo>
                    <a:pt x="151" y="132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49" y="130"/>
                  </a:lnTo>
                  <a:lnTo>
                    <a:pt x="149" y="128"/>
                  </a:lnTo>
                  <a:lnTo>
                    <a:pt x="145" y="128"/>
                  </a:lnTo>
                  <a:lnTo>
                    <a:pt x="143" y="128"/>
                  </a:lnTo>
                  <a:lnTo>
                    <a:pt x="143" y="130"/>
                  </a:lnTo>
                  <a:lnTo>
                    <a:pt x="143" y="132"/>
                  </a:lnTo>
                  <a:lnTo>
                    <a:pt x="141" y="130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6" y="126"/>
                  </a:lnTo>
                  <a:lnTo>
                    <a:pt x="134" y="122"/>
                  </a:lnTo>
                  <a:lnTo>
                    <a:pt x="130" y="118"/>
                  </a:lnTo>
                  <a:lnTo>
                    <a:pt x="128" y="116"/>
                  </a:lnTo>
                  <a:lnTo>
                    <a:pt x="126" y="116"/>
                  </a:lnTo>
                  <a:lnTo>
                    <a:pt x="126" y="113"/>
                  </a:lnTo>
                  <a:lnTo>
                    <a:pt x="126" y="111"/>
                  </a:lnTo>
                  <a:lnTo>
                    <a:pt x="128" y="111"/>
                  </a:lnTo>
                  <a:lnTo>
                    <a:pt x="128" y="111"/>
                  </a:lnTo>
                  <a:lnTo>
                    <a:pt x="126" y="111"/>
                  </a:lnTo>
                  <a:lnTo>
                    <a:pt x="124" y="109"/>
                  </a:lnTo>
                  <a:lnTo>
                    <a:pt x="126" y="109"/>
                  </a:lnTo>
                  <a:lnTo>
                    <a:pt x="128" y="109"/>
                  </a:lnTo>
                  <a:lnTo>
                    <a:pt x="130" y="109"/>
                  </a:lnTo>
                  <a:lnTo>
                    <a:pt x="132" y="109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2" y="111"/>
                  </a:lnTo>
                  <a:lnTo>
                    <a:pt x="132" y="111"/>
                  </a:lnTo>
                  <a:lnTo>
                    <a:pt x="134" y="109"/>
                  </a:lnTo>
                  <a:lnTo>
                    <a:pt x="134" y="111"/>
                  </a:lnTo>
                  <a:lnTo>
                    <a:pt x="134" y="113"/>
                  </a:lnTo>
                  <a:lnTo>
                    <a:pt x="141" y="118"/>
                  </a:lnTo>
                  <a:lnTo>
                    <a:pt x="141" y="120"/>
                  </a:lnTo>
                  <a:lnTo>
                    <a:pt x="141" y="122"/>
                  </a:lnTo>
                  <a:lnTo>
                    <a:pt x="141" y="124"/>
                  </a:lnTo>
                  <a:lnTo>
                    <a:pt x="141" y="124"/>
                  </a:lnTo>
                  <a:lnTo>
                    <a:pt x="143" y="124"/>
                  </a:lnTo>
                  <a:lnTo>
                    <a:pt x="143" y="124"/>
                  </a:lnTo>
                  <a:lnTo>
                    <a:pt x="145" y="124"/>
                  </a:lnTo>
                  <a:lnTo>
                    <a:pt x="147" y="126"/>
                  </a:lnTo>
                  <a:lnTo>
                    <a:pt x="149" y="126"/>
                  </a:lnTo>
                  <a:lnTo>
                    <a:pt x="151" y="126"/>
                  </a:lnTo>
                  <a:lnTo>
                    <a:pt x="151" y="128"/>
                  </a:lnTo>
                  <a:lnTo>
                    <a:pt x="151" y="128"/>
                  </a:lnTo>
                  <a:lnTo>
                    <a:pt x="151" y="130"/>
                  </a:lnTo>
                  <a:lnTo>
                    <a:pt x="153" y="130"/>
                  </a:lnTo>
                  <a:lnTo>
                    <a:pt x="155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62" y="134"/>
                  </a:lnTo>
                  <a:lnTo>
                    <a:pt x="162" y="134"/>
                  </a:lnTo>
                  <a:lnTo>
                    <a:pt x="162" y="137"/>
                  </a:lnTo>
                  <a:lnTo>
                    <a:pt x="168" y="132"/>
                  </a:lnTo>
                  <a:lnTo>
                    <a:pt x="168" y="132"/>
                  </a:lnTo>
                  <a:lnTo>
                    <a:pt x="170" y="132"/>
                  </a:lnTo>
                  <a:lnTo>
                    <a:pt x="170" y="132"/>
                  </a:lnTo>
                  <a:lnTo>
                    <a:pt x="170" y="132"/>
                  </a:lnTo>
                  <a:lnTo>
                    <a:pt x="172" y="132"/>
                  </a:lnTo>
                  <a:lnTo>
                    <a:pt x="174" y="132"/>
                  </a:lnTo>
                  <a:lnTo>
                    <a:pt x="174" y="132"/>
                  </a:lnTo>
                  <a:lnTo>
                    <a:pt x="176" y="132"/>
                  </a:lnTo>
                  <a:lnTo>
                    <a:pt x="178" y="134"/>
                  </a:lnTo>
                  <a:lnTo>
                    <a:pt x="180" y="137"/>
                  </a:lnTo>
                  <a:lnTo>
                    <a:pt x="182" y="139"/>
                  </a:lnTo>
                  <a:lnTo>
                    <a:pt x="185" y="139"/>
                  </a:lnTo>
                  <a:lnTo>
                    <a:pt x="185" y="137"/>
                  </a:lnTo>
                  <a:lnTo>
                    <a:pt x="185" y="134"/>
                  </a:lnTo>
                  <a:lnTo>
                    <a:pt x="187" y="134"/>
                  </a:lnTo>
                  <a:lnTo>
                    <a:pt x="187" y="134"/>
                  </a:lnTo>
                  <a:lnTo>
                    <a:pt x="187" y="134"/>
                  </a:lnTo>
                  <a:lnTo>
                    <a:pt x="187" y="132"/>
                  </a:lnTo>
                  <a:lnTo>
                    <a:pt x="189" y="132"/>
                  </a:lnTo>
                  <a:lnTo>
                    <a:pt x="189" y="132"/>
                  </a:lnTo>
                  <a:lnTo>
                    <a:pt x="189" y="130"/>
                  </a:lnTo>
                  <a:lnTo>
                    <a:pt x="191" y="130"/>
                  </a:lnTo>
                  <a:lnTo>
                    <a:pt x="193" y="130"/>
                  </a:lnTo>
                  <a:lnTo>
                    <a:pt x="193" y="128"/>
                  </a:lnTo>
                  <a:lnTo>
                    <a:pt x="193" y="128"/>
                  </a:lnTo>
                  <a:lnTo>
                    <a:pt x="189" y="126"/>
                  </a:lnTo>
                  <a:lnTo>
                    <a:pt x="189" y="124"/>
                  </a:lnTo>
                  <a:lnTo>
                    <a:pt x="189" y="122"/>
                  </a:lnTo>
                  <a:lnTo>
                    <a:pt x="189" y="122"/>
                  </a:lnTo>
                  <a:lnTo>
                    <a:pt x="191" y="120"/>
                  </a:lnTo>
                  <a:lnTo>
                    <a:pt x="189" y="118"/>
                  </a:lnTo>
                  <a:lnTo>
                    <a:pt x="189" y="116"/>
                  </a:lnTo>
                  <a:lnTo>
                    <a:pt x="187" y="116"/>
                  </a:lnTo>
                  <a:lnTo>
                    <a:pt x="187" y="116"/>
                  </a:lnTo>
                  <a:lnTo>
                    <a:pt x="185" y="116"/>
                  </a:lnTo>
                  <a:lnTo>
                    <a:pt x="185" y="116"/>
                  </a:lnTo>
                  <a:lnTo>
                    <a:pt x="182" y="116"/>
                  </a:lnTo>
                  <a:lnTo>
                    <a:pt x="182" y="116"/>
                  </a:lnTo>
                  <a:lnTo>
                    <a:pt x="182" y="113"/>
                  </a:lnTo>
                  <a:lnTo>
                    <a:pt x="180" y="113"/>
                  </a:lnTo>
                  <a:lnTo>
                    <a:pt x="180" y="113"/>
                  </a:lnTo>
                  <a:lnTo>
                    <a:pt x="178" y="113"/>
                  </a:lnTo>
                  <a:lnTo>
                    <a:pt x="178" y="111"/>
                  </a:lnTo>
                  <a:lnTo>
                    <a:pt x="178" y="111"/>
                  </a:lnTo>
                  <a:lnTo>
                    <a:pt x="176" y="111"/>
                  </a:lnTo>
                  <a:lnTo>
                    <a:pt x="176" y="109"/>
                  </a:lnTo>
                  <a:lnTo>
                    <a:pt x="174" y="109"/>
                  </a:lnTo>
                  <a:lnTo>
                    <a:pt x="172" y="109"/>
                  </a:lnTo>
                  <a:lnTo>
                    <a:pt x="172" y="109"/>
                  </a:lnTo>
                  <a:lnTo>
                    <a:pt x="168" y="109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6" y="105"/>
                  </a:lnTo>
                  <a:lnTo>
                    <a:pt x="164" y="105"/>
                  </a:lnTo>
                  <a:lnTo>
                    <a:pt x="164" y="105"/>
                  </a:lnTo>
                  <a:lnTo>
                    <a:pt x="162" y="105"/>
                  </a:lnTo>
                  <a:lnTo>
                    <a:pt x="159" y="105"/>
                  </a:lnTo>
                  <a:lnTo>
                    <a:pt x="159" y="105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45" y="101"/>
                  </a:lnTo>
                  <a:lnTo>
                    <a:pt x="141" y="101"/>
                  </a:lnTo>
                  <a:lnTo>
                    <a:pt x="138" y="103"/>
                  </a:lnTo>
                  <a:lnTo>
                    <a:pt x="138" y="103"/>
                  </a:lnTo>
                  <a:lnTo>
                    <a:pt x="136" y="105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41" y="105"/>
                  </a:lnTo>
                  <a:lnTo>
                    <a:pt x="138" y="107"/>
                  </a:lnTo>
                  <a:lnTo>
                    <a:pt x="136" y="105"/>
                  </a:lnTo>
                  <a:lnTo>
                    <a:pt x="134" y="107"/>
                  </a:lnTo>
                  <a:lnTo>
                    <a:pt x="134" y="105"/>
                  </a:lnTo>
                  <a:lnTo>
                    <a:pt x="132" y="105"/>
                  </a:lnTo>
                  <a:lnTo>
                    <a:pt x="128" y="105"/>
                  </a:lnTo>
                  <a:lnTo>
                    <a:pt x="126" y="105"/>
                  </a:lnTo>
                  <a:lnTo>
                    <a:pt x="124" y="107"/>
                  </a:lnTo>
                  <a:lnTo>
                    <a:pt x="122" y="105"/>
                  </a:lnTo>
                  <a:lnTo>
                    <a:pt x="122" y="107"/>
                  </a:lnTo>
                  <a:lnTo>
                    <a:pt x="120" y="105"/>
                  </a:lnTo>
                  <a:lnTo>
                    <a:pt x="120" y="105"/>
                  </a:lnTo>
                  <a:lnTo>
                    <a:pt x="120" y="107"/>
                  </a:lnTo>
                  <a:lnTo>
                    <a:pt x="120" y="109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9"/>
                  </a:lnTo>
                  <a:lnTo>
                    <a:pt x="115" y="107"/>
                  </a:lnTo>
                  <a:lnTo>
                    <a:pt x="115" y="107"/>
                  </a:lnTo>
                  <a:lnTo>
                    <a:pt x="113" y="105"/>
                  </a:lnTo>
                  <a:lnTo>
                    <a:pt x="113" y="107"/>
                  </a:lnTo>
                  <a:lnTo>
                    <a:pt x="111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5" y="109"/>
                  </a:lnTo>
                  <a:lnTo>
                    <a:pt x="105" y="109"/>
                  </a:lnTo>
                  <a:lnTo>
                    <a:pt x="107" y="111"/>
                  </a:lnTo>
                  <a:lnTo>
                    <a:pt x="105" y="111"/>
                  </a:lnTo>
                  <a:lnTo>
                    <a:pt x="103" y="109"/>
                  </a:lnTo>
                  <a:lnTo>
                    <a:pt x="103" y="109"/>
                  </a:lnTo>
                  <a:lnTo>
                    <a:pt x="101" y="109"/>
                  </a:lnTo>
                  <a:lnTo>
                    <a:pt x="101" y="109"/>
                  </a:lnTo>
                  <a:lnTo>
                    <a:pt x="101" y="111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99" y="113"/>
                  </a:lnTo>
                  <a:lnTo>
                    <a:pt x="99" y="111"/>
                  </a:lnTo>
                  <a:lnTo>
                    <a:pt x="99" y="111"/>
                  </a:lnTo>
                  <a:lnTo>
                    <a:pt x="99" y="109"/>
                  </a:lnTo>
                  <a:lnTo>
                    <a:pt x="97" y="109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4" y="111"/>
                  </a:lnTo>
                  <a:lnTo>
                    <a:pt x="94" y="111"/>
                  </a:lnTo>
                  <a:lnTo>
                    <a:pt x="92" y="111"/>
                  </a:lnTo>
                  <a:lnTo>
                    <a:pt x="92" y="113"/>
                  </a:lnTo>
                  <a:lnTo>
                    <a:pt x="92" y="113"/>
                  </a:lnTo>
                  <a:lnTo>
                    <a:pt x="94" y="116"/>
                  </a:lnTo>
                  <a:lnTo>
                    <a:pt x="94" y="118"/>
                  </a:lnTo>
                  <a:lnTo>
                    <a:pt x="94" y="118"/>
                  </a:lnTo>
                  <a:lnTo>
                    <a:pt x="97" y="118"/>
                  </a:lnTo>
                  <a:lnTo>
                    <a:pt x="97" y="120"/>
                  </a:lnTo>
                  <a:lnTo>
                    <a:pt x="99" y="120"/>
                  </a:lnTo>
                  <a:lnTo>
                    <a:pt x="99" y="118"/>
                  </a:lnTo>
                  <a:lnTo>
                    <a:pt x="99" y="118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101" y="116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101" y="116"/>
                  </a:lnTo>
                  <a:lnTo>
                    <a:pt x="103" y="116"/>
                  </a:lnTo>
                  <a:lnTo>
                    <a:pt x="103" y="116"/>
                  </a:lnTo>
                  <a:lnTo>
                    <a:pt x="105" y="113"/>
                  </a:lnTo>
                  <a:lnTo>
                    <a:pt x="105" y="116"/>
                  </a:lnTo>
                  <a:lnTo>
                    <a:pt x="105" y="116"/>
                  </a:lnTo>
                  <a:lnTo>
                    <a:pt x="105" y="118"/>
                  </a:lnTo>
                  <a:lnTo>
                    <a:pt x="103" y="118"/>
                  </a:lnTo>
                  <a:lnTo>
                    <a:pt x="103" y="120"/>
                  </a:lnTo>
                  <a:lnTo>
                    <a:pt x="105" y="120"/>
                  </a:lnTo>
                  <a:lnTo>
                    <a:pt x="107" y="120"/>
                  </a:lnTo>
                  <a:lnTo>
                    <a:pt x="107" y="120"/>
                  </a:lnTo>
                  <a:lnTo>
                    <a:pt x="105" y="122"/>
                  </a:lnTo>
                  <a:lnTo>
                    <a:pt x="103" y="122"/>
                  </a:lnTo>
                  <a:lnTo>
                    <a:pt x="103" y="122"/>
                  </a:lnTo>
                  <a:lnTo>
                    <a:pt x="101" y="122"/>
                  </a:lnTo>
                  <a:lnTo>
                    <a:pt x="99" y="120"/>
                  </a:lnTo>
                  <a:lnTo>
                    <a:pt x="99" y="120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2" y="122"/>
                  </a:lnTo>
                  <a:lnTo>
                    <a:pt x="92" y="122"/>
                  </a:lnTo>
                  <a:lnTo>
                    <a:pt x="90" y="122"/>
                  </a:lnTo>
                  <a:lnTo>
                    <a:pt x="90" y="120"/>
                  </a:lnTo>
                  <a:lnTo>
                    <a:pt x="88" y="120"/>
                  </a:lnTo>
                  <a:lnTo>
                    <a:pt x="86" y="120"/>
                  </a:lnTo>
                  <a:lnTo>
                    <a:pt x="88" y="122"/>
                  </a:lnTo>
                  <a:lnTo>
                    <a:pt x="90" y="122"/>
                  </a:lnTo>
                  <a:close/>
                  <a:moveTo>
                    <a:pt x="174" y="197"/>
                  </a:moveTo>
                  <a:lnTo>
                    <a:pt x="174" y="197"/>
                  </a:lnTo>
                  <a:lnTo>
                    <a:pt x="174" y="197"/>
                  </a:lnTo>
                  <a:lnTo>
                    <a:pt x="174" y="197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0" y="195"/>
                  </a:lnTo>
                  <a:lnTo>
                    <a:pt x="168" y="197"/>
                  </a:lnTo>
                  <a:lnTo>
                    <a:pt x="168" y="197"/>
                  </a:lnTo>
                  <a:lnTo>
                    <a:pt x="168" y="200"/>
                  </a:lnTo>
                  <a:lnTo>
                    <a:pt x="168" y="200"/>
                  </a:lnTo>
                  <a:lnTo>
                    <a:pt x="168" y="200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197"/>
                  </a:lnTo>
                  <a:lnTo>
                    <a:pt x="174" y="197"/>
                  </a:lnTo>
                  <a:close/>
                  <a:moveTo>
                    <a:pt x="115" y="311"/>
                  </a:move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8" y="311"/>
                  </a:lnTo>
                  <a:lnTo>
                    <a:pt x="115" y="311"/>
                  </a:lnTo>
                  <a:lnTo>
                    <a:pt x="115" y="311"/>
                  </a:lnTo>
                  <a:close/>
                  <a:moveTo>
                    <a:pt x="384" y="336"/>
                  </a:moveTo>
                  <a:lnTo>
                    <a:pt x="384" y="336"/>
                  </a:lnTo>
                  <a:lnTo>
                    <a:pt x="384" y="334"/>
                  </a:lnTo>
                  <a:lnTo>
                    <a:pt x="384" y="334"/>
                  </a:lnTo>
                  <a:lnTo>
                    <a:pt x="384" y="332"/>
                  </a:lnTo>
                  <a:lnTo>
                    <a:pt x="381" y="330"/>
                  </a:lnTo>
                  <a:lnTo>
                    <a:pt x="379" y="330"/>
                  </a:lnTo>
                  <a:lnTo>
                    <a:pt x="379" y="330"/>
                  </a:lnTo>
                  <a:lnTo>
                    <a:pt x="379" y="332"/>
                  </a:lnTo>
                  <a:lnTo>
                    <a:pt x="381" y="334"/>
                  </a:lnTo>
                  <a:lnTo>
                    <a:pt x="384" y="336"/>
                  </a:lnTo>
                  <a:close/>
                  <a:moveTo>
                    <a:pt x="396" y="332"/>
                  </a:moveTo>
                  <a:lnTo>
                    <a:pt x="398" y="334"/>
                  </a:lnTo>
                  <a:lnTo>
                    <a:pt x="398" y="336"/>
                  </a:lnTo>
                  <a:lnTo>
                    <a:pt x="402" y="336"/>
                  </a:lnTo>
                  <a:lnTo>
                    <a:pt x="402" y="338"/>
                  </a:lnTo>
                  <a:lnTo>
                    <a:pt x="402" y="338"/>
                  </a:lnTo>
                  <a:lnTo>
                    <a:pt x="405" y="338"/>
                  </a:lnTo>
                  <a:lnTo>
                    <a:pt x="407" y="336"/>
                  </a:lnTo>
                  <a:lnTo>
                    <a:pt x="407" y="334"/>
                  </a:lnTo>
                  <a:lnTo>
                    <a:pt x="405" y="332"/>
                  </a:lnTo>
                  <a:lnTo>
                    <a:pt x="405" y="332"/>
                  </a:lnTo>
                  <a:lnTo>
                    <a:pt x="402" y="332"/>
                  </a:lnTo>
                  <a:lnTo>
                    <a:pt x="402" y="332"/>
                  </a:lnTo>
                  <a:lnTo>
                    <a:pt x="400" y="332"/>
                  </a:lnTo>
                  <a:lnTo>
                    <a:pt x="400" y="332"/>
                  </a:lnTo>
                  <a:lnTo>
                    <a:pt x="400" y="330"/>
                  </a:lnTo>
                  <a:lnTo>
                    <a:pt x="396" y="330"/>
                  </a:lnTo>
                  <a:lnTo>
                    <a:pt x="396" y="330"/>
                  </a:lnTo>
                  <a:lnTo>
                    <a:pt x="396" y="332"/>
                  </a:lnTo>
                  <a:lnTo>
                    <a:pt x="396" y="332"/>
                  </a:lnTo>
                  <a:close/>
                  <a:moveTo>
                    <a:pt x="467" y="420"/>
                  </a:moveTo>
                  <a:lnTo>
                    <a:pt x="465" y="420"/>
                  </a:lnTo>
                  <a:lnTo>
                    <a:pt x="465" y="416"/>
                  </a:lnTo>
                  <a:lnTo>
                    <a:pt x="467" y="412"/>
                  </a:lnTo>
                  <a:lnTo>
                    <a:pt x="469" y="408"/>
                  </a:lnTo>
                  <a:lnTo>
                    <a:pt x="472" y="403"/>
                  </a:lnTo>
                  <a:lnTo>
                    <a:pt x="474" y="401"/>
                  </a:lnTo>
                  <a:lnTo>
                    <a:pt x="484" y="395"/>
                  </a:lnTo>
                  <a:lnTo>
                    <a:pt x="486" y="391"/>
                  </a:lnTo>
                  <a:lnTo>
                    <a:pt x="486" y="389"/>
                  </a:lnTo>
                  <a:lnTo>
                    <a:pt x="486" y="387"/>
                  </a:lnTo>
                  <a:lnTo>
                    <a:pt x="486" y="384"/>
                  </a:lnTo>
                  <a:lnTo>
                    <a:pt x="486" y="384"/>
                  </a:lnTo>
                  <a:lnTo>
                    <a:pt x="488" y="382"/>
                  </a:lnTo>
                  <a:lnTo>
                    <a:pt x="488" y="382"/>
                  </a:lnTo>
                  <a:lnTo>
                    <a:pt x="505" y="368"/>
                  </a:lnTo>
                  <a:lnTo>
                    <a:pt x="507" y="368"/>
                  </a:lnTo>
                  <a:lnTo>
                    <a:pt x="507" y="368"/>
                  </a:lnTo>
                  <a:lnTo>
                    <a:pt x="507" y="368"/>
                  </a:lnTo>
                  <a:lnTo>
                    <a:pt x="505" y="342"/>
                  </a:lnTo>
                  <a:lnTo>
                    <a:pt x="505" y="338"/>
                  </a:lnTo>
                  <a:lnTo>
                    <a:pt x="503" y="338"/>
                  </a:lnTo>
                  <a:lnTo>
                    <a:pt x="503" y="336"/>
                  </a:lnTo>
                  <a:lnTo>
                    <a:pt x="501" y="336"/>
                  </a:lnTo>
                  <a:lnTo>
                    <a:pt x="499" y="334"/>
                  </a:lnTo>
                  <a:lnTo>
                    <a:pt x="497" y="334"/>
                  </a:lnTo>
                  <a:lnTo>
                    <a:pt x="497" y="334"/>
                  </a:lnTo>
                  <a:lnTo>
                    <a:pt x="495" y="334"/>
                  </a:lnTo>
                  <a:lnTo>
                    <a:pt x="495" y="334"/>
                  </a:lnTo>
                  <a:lnTo>
                    <a:pt x="495" y="334"/>
                  </a:lnTo>
                  <a:lnTo>
                    <a:pt x="495" y="336"/>
                  </a:lnTo>
                  <a:lnTo>
                    <a:pt x="495" y="336"/>
                  </a:lnTo>
                  <a:lnTo>
                    <a:pt x="490" y="338"/>
                  </a:lnTo>
                  <a:lnTo>
                    <a:pt x="490" y="338"/>
                  </a:lnTo>
                  <a:lnTo>
                    <a:pt x="488" y="340"/>
                  </a:lnTo>
                  <a:lnTo>
                    <a:pt x="488" y="342"/>
                  </a:lnTo>
                  <a:lnTo>
                    <a:pt x="488" y="345"/>
                  </a:lnTo>
                  <a:lnTo>
                    <a:pt x="488" y="347"/>
                  </a:lnTo>
                  <a:lnTo>
                    <a:pt x="488" y="349"/>
                  </a:lnTo>
                  <a:lnTo>
                    <a:pt x="488" y="351"/>
                  </a:lnTo>
                  <a:lnTo>
                    <a:pt x="490" y="353"/>
                  </a:lnTo>
                  <a:lnTo>
                    <a:pt x="490" y="353"/>
                  </a:lnTo>
                  <a:lnTo>
                    <a:pt x="490" y="355"/>
                  </a:lnTo>
                  <a:lnTo>
                    <a:pt x="490" y="357"/>
                  </a:lnTo>
                  <a:lnTo>
                    <a:pt x="490" y="359"/>
                  </a:lnTo>
                  <a:lnTo>
                    <a:pt x="490" y="359"/>
                  </a:lnTo>
                  <a:lnTo>
                    <a:pt x="492" y="361"/>
                  </a:lnTo>
                  <a:lnTo>
                    <a:pt x="492" y="363"/>
                  </a:lnTo>
                  <a:lnTo>
                    <a:pt x="492" y="368"/>
                  </a:lnTo>
                  <a:lnTo>
                    <a:pt x="492" y="368"/>
                  </a:lnTo>
                  <a:lnTo>
                    <a:pt x="490" y="370"/>
                  </a:lnTo>
                  <a:lnTo>
                    <a:pt x="490" y="370"/>
                  </a:lnTo>
                  <a:lnTo>
                    <a:pt x="486" y="370"/>
                  </a:lnTo>
                  <a:lnTo>
                    <a:pt x="486" y="370"/>
                  </a:lnTo>
                  <a:lnTo>
                    <a:pt x="484" y="366"/>
                  </a:lnTo>
                  <a:lnTo>
                    <a:pt x="484" y="363"/>
                  </a:lnTo>
                  <a:lnTo>
                    <a:pt x="482" y="361"/>
                  </a:lnTo>
                  <a:lnTo>
                    <a:pt x="482" y="361"/>
                  </a:lnTo>
                  <a:lnTo>
                    <a:pt x="482" y="359"/>
                  </a:lnTo>
                  <a:lnTo>
                    <a:pt x="480" y="353"/>
                  </a:lnTo>
                  <a:lnTo>
                    <a:pt x="480" y="351"/>
                  </a:lnTo>
                  <a:lnTo>
                    <a:pt x="478" y="349"/>
                  </a:lnTo>
                  <a:lnTo>
                    <a:pt x="478" y="347"/>
                  </a:lnTo>
                  <a:lnTo>
                    <a:pt x="476" y="345"/>
                  </a:lnTo>
                  <a:lnTo>
                    <a:pt x="476" y="340"/>
                  </a:lnTo>
                  <a:lnTo>
                    <a:pt x="474" y="338"/>
                  </a:lnTo>
                  <a:lnTo>
                    <a:pt x="474" y="336"/>
                  </a:lnTo>
                  <a:lnTo>
                    <a:pt x="474" y="336"/>
                  </a:lnTo>
                  <a:lnTo>
                    <a:pt x="472" y="336"/>
                  </a:lnTo>
                  <a:lnTo>
                    <a:pt x="469" y="334"/>
                  </a:lnTo>
                  <a:lnTo>
                    <a:pt x="469" y="334"/>
                  </a:lnTo>
                  <a:lnTo>
                    <a:pt x="467" y="332"/>
                  </a:lnTo>
                  <a:lnTo>
                    <a:pt x="463" y="328"/>
                  </a:lnTo>
                  <a:lnTo>
                    <a:pt x="463" y="326"/>
                  </a:lnTo>
                  <a:lnTo>
                    <a:pt x="461" y="326"/>
                  </a:lnTo>
                  <a:lnTo>
                    <a:pt x="461" y="324"/>
                  </a:lnTo>
                  <a:lnTo>
                    <a:pt x="461" y="321"/>
                  </a:lnTo>
                  <a:lnTo>
                    <a:pt x="461" y="321"/>
                  </a:lnTo>
                  <a:lnTo>
                    <a:pt x="459" y="319"/>
                  </a:lnTo>
                  <a:lnTo>
                    <a:pt x="459" y="319"/>
                  </a:lnTo>
                  <a:lnTo>
                    <a:pt x="459" y="317"/>
                  </a:lnTo>
                  <a:lnTo>
                    <a:pt x="459" y="315"/>
                  </a:lnTo>
                  <a:lnTo>
                    <a:pt x="459" y="313"/>
                  </a:lnTo>
                  <a:lnTo>
                    <a:pt x="457" y="311"/>
                  </a:lnTo>
                  <a:lnTo>
                    <a:pt x="457" y="309"/>
                  </a:lnTo>
                  <a:lnTo>
                    <a:pt x="457" y="307"/>
                  </a:lnTo>
                  <a:lnTo>
                    <a:pt x="457" y="307"/>
                  </a:lnTo>
                  <a:lnTo>
                    <a:pt x="457" y="307"/>
                  </a:lnTo>
                  <a:lnTo>
                    <a:pt x="457" y="305"/>
                  </a:lnTo>
                  <a:lnTo>
                    <a:pt x="457" y="305"/>
                  </a:lnTo>
                  <a:lnTo>
                    <a:pt x="455" y="303"/>
                  </a:lnTo>
                  <a:lnTo>
                    <a:pt x="455" y="303"/>
                  </a:lnTo>
                  <a:lnTo>
                    <a:pt x="455" y="300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9" y="294"/>
                  </a:lnTo>
                  <a:lnTo>
                    <a:pt x="459" y="294"/>
                  </a:lnTo>
                  <a:lnTo>
                    <a:pt x="457" y="292"/>
                  </a:lnTo>
                  <a:lnTo>
                    <a:pt x="457" y="292"/>
                  </a:lnTo>
                  <a:lnTo>
                    <a:pt x="457" y="292"/>
                  </a:lnTo>
                  <a:lnTo>
                    <a:pt x="457" y="290"/>
                  </a:lnTo>
                  <a:lnTo>
                    <a:pt x="457" y="284"/>
                  </a:lnTo>
                  <a:lnTo>
                    <a:pt x="453" y="265"/>
                  </a:lnTo>
                  <a:lnTo>
                    <a:pt x="453" y="261"/>
                  </a:lnTo>
                  <a:lnTo>
                    <a:pt x="451" y="261"/>
                  </a:lnTo>
                  <a:lnTo>
                    <a:pt x="453" y="258"/>
                  </a:lnTo>
                  <a:lnTo>
                    <a:pt x="453" y="258"/>
                  </a:lnTo>
                  <a:lnTo>
                    <a:pt x="453" y="256"/>
                  </a:lnTo>
                  <a:lnTo>
                    <a:pt x="455" y="256"/>
                  </a:lnTo>
                  <a:lnTo>
                    <a:pt x="455" y="256"/>
                  </a:lnTo>
                  <a:lnTo>
                    <a:pt x="457" y="256"/>
                  </a:lnTo>
                  <a:lnTo>
                    <a:pt x="457" y="254"/>
                  </a:lnTo>
                  <a:lnTo>
                    <a:pt x="463" y="250"/>
                  </a:lnTo>
                  <a:lnTo>
                    <a:pt x="463" y="248"/>
                  </a:lnTo>
                  <a:lnTo>
                    <a:pt x="463" y="246"/>
                  </a:lnTo>
                  <a:lnTo>
                    <a:pt x="465" y="239"/>
                  </a:lnTo>
                  <a:lnTo>
                    <a:pt x="465" y="237"/>
                  </a:lnTo>
                  <a:lnTo>
                    <a:pt x="465" y="235"/>
                  </a:lnTo>
                  <a:lnTo>
                    <a:pt x="469" y="229"/>
                  </a:lnTo>
                  <a:lnTo>
                    <a:pt x="469" y="227"/>
                  </a:lnTo>
                  <a:lnTo>
                    <a:pt x="463" y="216"/>
                  </a:lnTo>
                  <a:lnTo>
                    <a:pt x="461" y="214"/>
                  </a:lnTo>
                  <a:lnTo>
                    <a:pt x="461" y="214"/>
                  </a:lnTo>
                  <a:lnTo>
                    <a:pt x="459" y="212"/>
                  </a:lnTo>
                  <a:lnTo>
                    <a:pt x="457" y="210"/>
                  </a:lnTo>
                  <a:lnTo>
                    <a:pt x="455" y="210"/>
                  </a:lnTo>
                  <a:lnTo>
                    <a:pt x="455" y="206"/>
                  </a:lnTo>
                  <a:lnTo>
                    <a:pt x="453" y="206"/>
                  </a:lnTo>
                  <a:lnTo>
                    <a:pt x="453" y="204"/>
                  </a:lnTo>
                  <a:lnTo>
                    <a:pt x="453" y="202"/>
                  </a:lnTo>
                  <a:lnTo>
                    <a:pt x="453" y="202"/>
                  </a:lnTo>
                  <a:lnTo>
                    <a:pt x="451" y="200"/>
                  </a:lnTo>
                  <a:lnTo>
                    <a:pt x="446" y="191"/>
                  </a:lnTo>
                  <a:lnTo>
                    <a:pt x="449" y="191"/>
                  </a:lnTo>
                  <a:lnTo>
                    <a:pt x="449" y="191"/>
                  </a:lnTo>
                  <a:lnTo>
                    <a:pt x="451" y="189"/>
                  </a:lnTo>
                  <a:lnTo>
                    <a:pt x="451" y="187"/>
                  </a:lnTo>
                  <a:lnTo>
                    <a:pt x="451" y="185"/>
                  </a:lnTo>
                  <a:lnTo>
                    <a:pt x="453" y="185"/>
                  </a:lnTo>
                  <a:lnTo>
                    <a:pt x="457" y="185"/>
                  </a:lnTo>
                  <a:lnTo>
                    <a:pt x="459" y="183"/>
                  </a:lnTo>
                  <a:lnTo>
                    <a:pt x="459" y="183"/>
                  </a:lnTo>
                  <a:lnTo>
                    <a:pt x="459" y="183"/>
                  </a:lnTo>
                  <a:lnTo>
                    <a:pt x="457" y="181"/>
                  </a:lnTo>
                  <a:lnTo>
                    <a:pt x="455" y="181"/>
                  </a:lnTo>
                  <a:lnTo>
                    <a:pt x="453" y="179"/>
                  </a:lnTo>
                  <a:lnTo>
                    <a:pt x="453" y="179"/>
                  </a:lnTo>
                  <a:lnTo>
                    <a:pt x="453" y="176"/>
                  </a:lnTo>
                  <a:lnTo>
                    <a:pt x="451" y="176"/>
                  </a:lnTo>
                  <a:lnTo>
                    <a:pt x="449" y="176"/>
                  </a:lnTo>
                  <a:lnTo>
                    <a:pt x="442" y="170"/>
                  </a:lnTo>
                  <a:lnTo>
                    <a:pt x="440" y="170"/>
                  </a:lnTo>
                  <a:lnTo>
                    <a:pt x="440" y="170"/>
                  </a:lnTo>
                  <a:lnTo>
                    <a:pt x="438" y="170"/>
                  </a:lnTo>
                  <a:lnTo>
                    <a:pt x="434" y="170"/>
                  </a:lnTo>
                  <a:lnTo>
                    <a:pt x="430" y="170"/>
                  </a:lnTo>
                  <a:lnTo>
                    <a:pt x="428" y="172"/>
                  </a:lnTo>
                  <a:lnTo>
                    <a:pt x="428" y="172"/>
                  </a:lnTo>
                  <a:lnTo>
                    <a:pt x="425" y="170"/>
                  </a:lnTo>
                  <a:lnTo>
                    <a:pt x="425" y="170"/>
                  </a:lnTo>
                  <a:lnTo>
                    <a:pt x="423" y="168"/>
                  </a:lnTo>
                  <a:lnTo>
                    <a:pt x="421" y="168"/>
                  </a:lnTo>
                  <a:lnTo>
                    <a:pt x="421" y="170"/>
                  </a:lnTo>
                  <a:lnTo>
                    <a:pt x="419" y="170"/>
                  </a:lnTo>
                  <a:lnTo>
                    <a:pt x="421" y="172"/>
                  </a:lnTo>
                  <a:lnTo>
                    <a:pt x="419" y="172"/>
                  </a:lnTo>
                  <a:lnTo>
                    <a:pt x="411" y="172"/>
                  </a:lnTo>
                  <a:lnTo>
                    <a:pt x="409" y="172"/>
                  </a:lnTo>
                  <a:lnTo>
                    <a:pt x="407" y="170"/>
                  </a:lnTo>
                  <a:lnTo>
                    <a:pt x="407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386" y="170"/>
                  </a:lnTo>
                  <a:lnTo>
                    <a:pt x="386" y="168"/>
                  </a:lnTo>
                  <a:lnTo>
                    <a:pt x="381" y="166"/>
                  </a:lnTo>
                  <a:lnTo>
                    <a:pt x="379" y="166"/>
                  </a:lnTo>
                  <a:lnTo>
                    <a:pt x="379" y="164"/>
                  </a:lnTo>
                  <a:lnTo>
                    <a:pt x="375" y="160"/>
                  </a:lnTo>
                  <a:lnTo>
                    <a:pt x="363" y="151"/>
                  </a:lnTo>
                  <a:lnTo>
                    <a:pt x="363" y="151"/>
                  </a:lnTo>
                  <a:lnTo>
                    <a:pt x="361" y="151"/>
                  </a:lnTo>
                  <a:lnTo>
                    <a:pt x="361" y="151"/>
                  </a:lnTo>
                  <a:lnTo>
                    <a:pt x="358" y="151"/>
                  </a:lnTo>
                  <a:lnTo>
                    <a:pt x="358" y="149"/>
                  </a:lnTo>
                  <a:lnTo>
                    <a:pt x="358" y="149"/>
                  </a:lnTo>
                  <a:lnTo>
                    <a:pt x="356" y="149"/>
                  </a:lnTo>
                  <a:lnTo>
                    <a:pt x="354" y="149"/>
                  </a:lnTo>
                  <a:lnTo>
                    <a:pt x="354" y="149"/>
                  </a:lnTo>
                  <a:lnTo>
                    <a:pt x="352" y="149"/>
                  </a:lnTo>
                  <a:lnTo>
                    <a:pt x="348" y="147"/>
                  </a:lnTo>
                  <a:lnTo>
                    <a:pt x="348" y="145"/>
                  </a:lnTo>
                  <a:lnTo>
                    <a:pt x="348" y="145"/>
                  </a:lnTo>
                  <a:lnTo>
                    <a:pt x="348" y="145"/>
                  </a:lnTo>
                  <a:lnTo>
                    <a:pt x="346" y="143"/>
                  </a:lnTo>
                  <a:lnTo>
                    <a:pt x="346" y="143"/>
                  </a:lnTo>
                  <a:lnTo>
                    <a:pt x="344" y="145"/>
                  </a:lnTo>
                  <a:lnTo>
                    <a:pt x="342" y="145"/>
                  </a:lnTo>
                  <a:lnTo>
                    <a:pt x="340" y="145"/>
                  </a:lnTo>
                  <a:lnTo>
                    <a:pt x="321" y="134"/>
                  </a:lnTo>
                  <a:lnTo>
                    <a:pt x="319" y="137"/>
                  </a:lnTo>
                  <a:lnTo>
                    <a:pt x="296" y="134"/>
                  </a:lnTo>
                  <a:lnTo>
                    <a:pt x="291" y="134"/>
                  </a:lnTo>
                  <a:lnTo>
                    <a:pt x="285" y="137"/>
                  </a:lnTo>
                  <a:lnTo>
                    <a:pt x="281" y="137"/>
                  </a:lnTo>
                  <a:lnTo>
                    <a:pt x="281" y="139"/>
                  </a:lnTo>
                  <a:lnTo>
                    <a:pt x="277" y="139"/>
                  </a:lnTo>
                  <a:lnTo>
                    <a:pt x="273" y="141"/>
                  </a:lnTo>
                  <a:lnTo>
                    <a:pt x="270" y="143"/>
                  </a:lnTo>
                  <a:lnTo>
                    <a:pt x="268" y="143"/>
                  </a:lnTo>
                  <a:lnTo>
                    <a:pt x="264" y="145"/>
                  </a:lnTo>
                  <a:lnTo>
                    <a:pt x="264" y="147"/>
                  </a:lnTo>
                  <a:lnTo>
                    <a:pt x="262" y="151"/>
                  </a:lnTo>
                  <a:lnTo>
                    <a:pt x="262" y="151"/>
                  </a:lnTo>
                  <a:lnTo>
                    <a:pt x="260" y="151"/>
                  </a:lnTo>
                  <a:lnTo>
                    <a:pt x="256" y="153"/>
                  </a:lnTo>
                  <a:lnTo>
                    <a:pt x="254" y="155"/>
                  </a:lnTo>
                  <a:lnTo>
                    <a:pt x="250" y="158"/>
                  </a:lnTo>
                  <a:lnTo>
                    <a:pt x="245" y="162"/>
                  </a:lnTo>
                  <a:lnTo>
                    <a:pt x="243" y="166"/>
                  </a:lnTo>
                  <a:lnTo>
                    <a:pt x="243" y="166"/>
                  </a:lnTo>
                  <a:lnTo>
                    <a:pt x="241" y="166"/>
                  </a:lnTo>
                  <a:lnTo>
                    <a:pt x="235" y="168"/>
                  </a:lnTo>
                  <a:lnTo>
                    <a:pt x="216" y="172"/>
                  </a:lnTo>
                  <a:lnTo>
                    <a:pt x="216" y="172"/>
                  </a:lnTo>
                  <a:lnTo>
                    <a:pt x="214" y="174"/>
                  </a:lnTo>
                  <a:lnTo>
                    <a:pt x="212" y="174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10" y="172"/>
                  </a:lnTo>
                  <a:lnTo>
                    <a:pt x="212" y="170"/>
                  </a:lnTo>
                  <a:lnTo>
                    <a:pt x="210" y="170"/>
                  </a:lnTo>
                  <a:lnTo>
                    <a:pt x="210" y="170"/>
                  </a:lnTo>
                  <a:lnTo>
                    <a:pt x="208" y="170"/>
                  </a:lnTo>
                  <a:lnTo>
                    <a:pt x="208" y="170"/>
                  </a:lnTo>
                  <a:lnTo>
                    <a:pt x="206" y="172"/>
                  </a:lnTo>
                  <a:lnTo>
                    <a:pt x="203" y="172"/>
                  </a:lnTo>
                  <a:lnTo>
                    <a:pt x="201" y="172"/>
                  </a:lnTo>
                  <a:lnTo>
                    <a:pt x="201" y="172"/>
                  </a:lnTo>
                  <a:lnTo>
                    <a:pt x="197" y="174"/>
                  </a:lnTo>
                  <a:lnTo>
                    <a:pt x="197" y="174"/>
                  </a:lnTo>
                  <a:lnTo>
                    <a:pt x="195" y="176"/>
                  </a:lnTo>
                  <a:lnTo>
                    <a:pt x="191" y="176"/>
                  </a:lnTo>
                  <a:lnTo>
                    <a:pt x="182" y="179"/>
                  </a:lnTo>
                  <a:lnTo>
                    <a:pt x="182" y="181"/>
                  </a:lnTo>
                  <a:lnTo>
                    <a:pt x="185" y="183"/>
                  </a:lnTo>
                  <a:lnTo>
                    <a:pt x="189" y="187"/>
                  </a:lnTo>
                  <a:lnTo>
                    <a:pt x="187" y="189"/>
                  </a:lnTo>
                  <a:lnTo>
                    <a:pt x="185" y="189"/>
                  </a:lnTo>
                  <a:lnTo>
                    <a:pt x="187" y="191"/>
                  </a:lnTo>
                  <a:lnTo>
                    <a:pt x="185" y="195"/>
                  </a:lnTo>
                  <a:lnTo>
                    <a:pt x="187" y="195"/>
                  </a:lnTo>
                  <a:lnTo>
                    <a:pt x="185" y="197"/>
                  </a:lnTo>
                  <a:lnTo>
                    <a:pt x="185" y="197"/>
                  </a:lnTo>
                  <a:lnTo>
                    <a:pt x="185" y="202"/>
                  </a:lnTo>
                  <a:lnTo>
                    <a:pt x="185" y="204"/>
                  </a:lnTo>
                  <a:lnTo>
                    <a:pt x="182" y="206"/>
                  </a:lnTo>
                  <a:lnTo>
                    <a:pt x="182" y="206"/>
                  </a:lnTo>
                  <a:lnTo>
                    <a:pt x="182" y="208"/>
                  </a:lnTo>
                  <a:lnTo>
                    <a:pt x="180" y="210"/>
                  </a:lnTo>
                  <a:lnTo>
                    <a:pt x="178" y="214"/>
                  </a:lnTo>
                  <a:lnTo>
                    <a:pt x="178" y="216"/>
                  </a:lnTo>
                  <a:lnTo>
                    <a:pt x="174" y="216"/>
                  </a:lnTo>
                  <a:lnTo>
                    <a:pt x="168" y="218"/>
                  </a:lnTo>
                  <a:lnTo>
                    <a:pt x="166" y="218"/>
                  </a:lnTo>
                  <a:lnTo>
                    <a:pt x="164" y="221"/>
                  </a:lnTo>
                  <a:lnTo>
                    <a:pt x="164" y="221"/>
                  </a:lnTo>
                  <a:lnTo>
                    <a:pt x="164" y="221"/>
                  </a:lnTo>
                  <a:lnTo>
                    <a:pt x="164" y="223"/>
                  </a:lnTo>
                  <a:lnTo>
                    <a:pt x="164" y="223"/>
                  </a:lnTo>
                  <a:lnTo>
                    <a:pt x="162" y="231"/>
                  </a:lnTo>
                  <a:lnTo>
                    <a:pt x="159" y="231"/>
                  </a:lnTo>
                  <a:lnTo>
                    <a:pt x="159" y="233"/>
                  </a:lnTo>
                  <a:lnTo>
                    <a:pt x="155" y="233"/>
                  </a:lnTo>
                  <a:lnTo>
                    <a:pt x="155" y="233"/>
                  </a:lnTo>
                  <a:lnTo>
                    <a:pt x="155" y="235"/>
                  </a:lnTo>
                  <a:lnTo>
                    <a:pt x="157" y="237"/>
                  </a:lnTo>
                  <a:lnTo>
                    <a:pt x="157" y="237"/>
                  </a:lnTo>
                  <a:lnTo>
                    <a:pt x="162" y="237"/>
                  </a:lnTo>
                  <a:lnTo>
                    <a:pt x="168" y="237"/>
                  </a:lnTo>
                  <a:lnTo>
                    <a:pt x="172" y="237"/>
                  </a:lnTo>
                  <a:lnTo>
                    <a:pt x="176" y="239"/>
                  </a:lnTo>
                  <a:lnTo>
                    <a:pt x="176" y="239"/>
                  </a:lnTo>
                  <a:lnTo>
                    <a:pt x="178" y="242"/>
                  </a:lnTo>
                  <a:lnTo>
                    <a:pt x="178" y="242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5" y="242"/>
                  </a:lnTo>
                  <a:lnTo>
                    <a:pt x="189" y="242"/>
                  </a:lnTo>
                  <a:lnTo>
                    <a:pt x="189" y="242"/>
                  </a:lnTo>
                  <a:lnTo>
                    <a:pt x="191" y="239"/>
                  </a:lnTo>
                  <a:lnTo>
                    <a:pt x="193" y="237"/>
                  </a:lnTo>
                  <a:lnTo>
                    <a:pt x="193" y="237"/>
                  </a:lnTo>
                  <a:lnTo>
                    <a:pt x="189" y="233"/>
                  </a:lnTo>
                  <a:lnTo>
                    <a:pt x="187" y="233"/>
                  </a:lnTo>
                  <a:lnTo>
                    <a:pt x="187" y="231"/>
                  </a:lnTo>
                  <a:lnTo>
                    <a:pt x="191" y="233"/>
                  </a:lnTo>
                  <a:lnTo>
                    <a:pt x="193" y="233"/>
                  </a:lnTo>
                  <a:lnTo>
                    <a:pt x="195" y="233"/>
                  </a:lnTo>
                  <a:lnTo>
                    <a:pt x="197" y="233"/>
                  </a:lnTo>
                  <a:lnTo>
                    <a:pt x="197" y="235"/>
                  </a:lnTo>
                  <a:lnTo>
                    <a:pt x="199" y="235"/>
                  </a:lnTo>
                  <a:lnTo>
                    <a:pt x="197" y="237"/>
                  </a:lnTo>
                  <a:lnTo>
                    <a:pt x="197" y="237"/>
                  </a:lnTo>
                  <a:lnTo>
                    <a:pt x="197" y="237"/>
                  </a:lnTo>
                  <a:lnTo>
                    <a:pt x="197" y="239"/>
                  </a:lnTo>
                  <a:lnTo>
                    <a:pt x="197" y="239"/>
                  </a:lnTo>
                  <a:lnTo>
                    <a:pt x="199" y="239"/>
                  </a:lnTo>
                  <a:lnTo>
                    <a:pt x="201" y="242"/>
                  </a:lnTo>
                  <a:lnTo>
                    <a:pt x="201" y="242"/>
                  </a:lnTo>
                  <a:lnTo>
                    <a:pt x="203" y="244"/>
                  </a:lnTo>
                  <a:lnTo>
                    <a:pt x="203" y="244"/>
                  </a:lnTo>
                  <a:lnTo>
                    <a:pt x="206" y="242"/>
                  </a:lnTo>
                  <a:lnTo>
                    <a:pt x="203" y="242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8" y="239"/>
                  </a:lnTo>
                  <a:lnTo>
                    <a:pt x="208" y="239"/>
                  </a:lnTo>
                  <a:lnTo>
                    <a:pt x="210" y="239"/>
                  </a:lnTo>
                  <a:lnTo>
                    <a:pt x="210" y="239"/>
                  </a:lnTo>
                  <a:lnTo>
                    <a:pt x="212" y="239"/>
                  </a:lnTo>
                  <a:lnTo>
                    <a:pt x="214" y="242"/>
                  </a:lnTo>
                  <a:lnTo>
                    <a:pt x="216" y="242"/>
                  </a:lnTo>
                  <a:lnTo>
                    <a:pt x="218" y="244"/>
                  </a:lnTo>
                  <a:lnTo>
                    <a:pt x="220" y="244"/>
                  </a:lnTo>
                  <a:lnTo>
                    <a:pt x="222" y="246"/>
                  </a:lnTo>
                  <a:lnTo>
                    <a:pt x="222" y="244"/>
                  </a:lnTo>
                  <a:lnTo>
                    <a:pt x="224" y="244"/>
                  </a:lnTo>
                  <a:lnTo>
                    <a:pt x="226" y="244"/>
                  </a:lnTo>
                  <a:lnTo>
                    <a:pt x="229" y="244"/>
                  </a:lnTo>
                  <a:lnTo>
                    <a:pt x="226" y="246"/>
                  </a:lnTo>
                  <a:lnTo>
                    <a:pt x="226" y="248"/>
                  </a:lnTo>
                  <a:lnTo>
                    <a:pt x="229" y="250"/>
                  </a:lnTo>
                  <a:lnTo>
                    <a:pt x="231" y="250"/>
                  </a:lnTo>
                  <a:lnTo>
                    <a:pt x="233" y="248"/>
                  </a:lnTo>
                  <a:lnTo>
                    <a:pt x="235" y="248"/>
                  </a:lnTo>
                  <a:lnTo>
                    <a:pt x="235" y="246"/>
                  </a:lnTo>
                  <a:lnTo>
                    <a:pt x="235" y="242"/>
                  </a:lnTo>
                  <a:lnTo>
                    <a:pt x="237" y="244"/>
                  </a:lnTo>
                  <a:lnTo>
                    <a:pt x="237" y="248"/>
                  </a:lnTo>
                  <a:lnTo>
                    <a:pt x="235" y="250"/>
                  </a:lnTo>
                  <a:lnTo>
                    <a:pt x="237" y="252"/>
                  </a:lnTo>
                  <a:lnTo>
                    <a:pt x="237" y="252"/>
                  </a:lnTo>
                  <a:lnTo>
                    <a:pt x="241" y="248"/>
                  </a:lnTo>
                  <a:lnTo>
                    <a:pt x="243" y="248"/>
                  </a:lnTo>
                  <a:lnTo>
                    <a:pt x="243" y="248"/>
                  </a:lnTo>
                  <a:lnTo>
                    <a:pt x="243" y="248"/>
                  </a:lnTo>
                  <a:lnTo>
                    <a:pt x="243" y="250"/>
                  </a:lnTo>
                  <a:lnTo>
                    <a:pt x="245" y="248"/>
                  </a:lnTo>
                  <a:lnTo>
                    <a:pt x="252" y="246"/>
                  </a:lnTo>
                  <a:lnTo>
                    <a:pt x="254" y="246"/>
                  </a:lnTo>
                  <a:lnTo>
                    <a:pt x="252" y="248"/>
                  </a:lnTo>
                  <a:lnTo>
                    <a:pt x="250" y="250"/>
                  </a:lnTo>
                  <a:lnTo>
                    <a:pt x="250" y="250"/>
                  </a:lnTo>
                  <a:lnTo>
                    <a:pt x="247" y="250"/>
                  </a:lnTo>
                  <a:lnTo>
                    <a:pt x="247" y="250"/>
                  </a:lnTo>
                  <a:lnTo>
                    <a:pt x="245" y="250"/>
                  </a:lnTo>
                  <a:lnTo>
                    <a:pt x="245" y="252"/>
                  </a:lnTo>
                  <a:lnTo>
                    <a:pt x="245" y="252"/>
                  </a:lnTo>
                  <a:lnTo>
                    <a:pt x="243" y="256"/>
                  </a:lnTo>
                  <a:lnTo>
                    <a:pt x="243" y="256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61"/>
                  </a:lnTo>
                  <a:lnTo>
                    <a:pt x="245" y="261"/>
                  </a:lnTo>
                  <a:lnTo>
                    <a:pt x="245" y="263"/>
                  </a:lnTo>
                  <a:lnTo>
                    <a:pt x="247" y="263"/>
                  </a:lnTo>
                  <a:lnTo>
                    <a:pt x="247" y="263"/>
                  </a:lnTo>
                  <a:lnTo>
                    <a:pt x="252" y="261"/>
                  </a:lnTo>
                  <a:lnTo>
                    <a:pt x="256" y="258"/>
                  </a:lnTo>
                  <a:lnTo>
                    <a:pt x="258" y="258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3"/>
                  </a:lnTo>
                  <a:lnTo>
                    <a:pt x="256" y="263"/>
                  </a:lnTo>
                  <a:lnTo>
                    <a:pt x="256" y="265"/>
                  </a:lnTo>
                  <a:lnTo>
                    <a:pt x="254" y="265"/>
                  </a:lnTo>
                  <a:lnTo>
                    <a:pt x="252" y="267"/>
                  </a:lnTo>
                  <a:lnTo>
                    <a:pt x="252" y="269"/>
                  </a:lnTo>
                  <a:lnTo>
                    <a:pt x="250" y="271"/>
                  </a:lnTo>
                  <a:lnTo>
                    <a:pt x="247" y="271"/>
                  </a:lnTo>
                  <a:lnTo>
                    <a:pt x="250" y="273"/>
                  </a:lnTo>
                  <a:lnTo>
                    <a:pt x="250" y="275"/>
                  </a:lnTo>
                  <a:lnTo>
                    <a:pt x="250" y="275"/>
                  </a:lnTo>
                  <a:lnTo>
                    <a:pt x="250" y="279"/>
                  </a:lnTo>
                  <a:lnTo>
                    <a:pt x="250" y="279"/>
                  </a:lnTo>
                  <a:lnTo>
                    <a:pt x="250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4"/>
                  </a:lnTo>
                  <a:lnTo>
                    <a:pt x="252" y="284"/>
                  </a:lnTo>
                  <a:lnTo>
                    <a:pt x="252" y="286"/>
                  </a:lnTo>
                  <a:lnTo>
                    <a:pt x="252" y="286"/>
                  </a:lnTo>
                  <a:lnTo>
                    <a:pt x="254" y="288"/>
                  </a:lnTo>
                  <a:lnTo>
                    <a:pt x="256" y="288"/>
                  </a:lnTo>
                  <a:lnTo>
                    <a:pt x="258" y="292"/>
                  </a:lnTo>
                  <a:lnTo>
                    <a:pt x="260" y="290"/>
                  </a:lnTo>
                  <a:lnTo>
                    <a:pt x="264" y="290"/>
                  </a:lnTo>
                  <a:lnTo>
                    <a:pt x="266" y="290"/>
                  </a:lnTo>
                  <a:lnTo>
                    <a:pt x="264" y="290"/>
                  </a:lnTo>
                  <a:lnTo>
                    <a:pt x="264" y="290"/>
                  </a:lnTo>
                  <a:lnTo>
                    <a:pt x="262" y="292"/>
                  </a:lnTo>
                  <a:lnTo>
                    <a:pt x="262" y="292"/>
                  </a:lnTo>
                  <a:lnTo>
                    <a:pt x="260" y="294"/>
                  </a:lnTo>
                  <a:lnTo>
                    <a:pt x="258" y="294"/>
                  </a:lnTo>
                  <a:lnTo>
                    <a:pt x="260" y="298"/>
                  </a:lnTo>
                  <a:lnTo>
                    <a:pt x="262" y="298"/>
                  </a:lnTo>
                  <a:lnTo>
                    <a:pt x="275" y="305"/>
                  </a:lnTo>
                  <a:lnTo>
                    <a:pt x="277" y="307"/>
                  </a:lnTo>
                  <a:lnTo>
                    <a:pt x="279" y="309"/>
                  </a:lnTo>
                  <a:lnTo>
                    <a:pt x="279" y="311"/>
                  </a:lnTo>
                  <a:lnTo>
                    <a:pt x="281" y="313"/>
                  </a:lnTo>
                  <a:lnTo>
                    <a:pt x="283" y="315"/>
                  </a:lnTo>
                  <a:lnTo>
                    <a:pt x="287" y="315"/>
                  </a:lnTo>
                  <a:lnTo>
                    <a:pt x="291" y="313"/>
                  </a:lnTo>
                  <a:lnTo>
                    <a:pt x="298" y="311"/>
                  </a:lnTo>
                  <a:lnTo>
                    <a:pt x="304" y="309"/>
                  </a:lnTo>
                  <a:lnTo>
                    <a:pt x="306" y="307"/>
                  </a:lnTo>
                  <a:lnTo>
                    <a:pt x="308" y="307"/>
                  </a:lnTo>
                  <a:lnTo>
                    <a:pt x="310" y="307"/>
                  </a:lnTo>
                  <a:lnTo>
                    <a:pt x="312" y="309"/>
                  </a:lnTo>
                  <a:lnTo>
                    <a:pt x="312" y="309"/>
                  </a:lnTo>
                  <a:lnTo>
                    <a:pt x="312" y="311"/>
                  </a:lnTo>
                  <a:lnTo>
                    <a:pt x="314" y="313"/>
                  </a:lnTo>
                  <a:lnTo>
                    <a:pt x="314" y="315"/>
                  </a:lnTo>
                  <a:lnTo>
                    <a:pt x="317" y="317"/>
                  </a:lnTo>
                  <a:lnTo>
                    <a:pt x="319" y="317"/>
                  </a:lnTo>
                  <a:lnTo>
                    <a:pt x="319" y="317"/>
                  </a:lnTo>
                  <a:lnTo>
                    <a:pt x="319" y="317"/>
                  </a:lnTo>
                  <a:lnTo>
                    <a:pt x="319" y="319"/>
                  </a:lnTo>
                  <a:lnTo>
                    <a:pt x="321" y="317"/>
                  </a:lnTo>
                  <a:lnTo>
                    <a:pt x="327" y="313"/>
                  </a:lnTo>
                  <a:lnTo>
                    <a:pt x="329" y="313"/>
                  </a:lnTo>
                  <a:lnTo>
                    <a:pt x="331" y="313"/>
                  </a:lnTo>
                  <a:lnTo>
                    <a:pt x="333" y="313"/>
                  </a:lnTo>
                  <a:lnTo>
                    <a:pt x="340" y="315"/>
                  </a:lnTo>
                  <a:lnTo>
                    <a:pt x="344" y="315"/>
                  </a:lnTo>
                  <a:lnTo>
                    <a:pt x="348" y="315"/>
                  </a:lnTo>
                  <a:lnTo>
                    <a:pt x="350" y="313"/>
                  </a:lnTo>
                  <a:lnTo>
                    <a:pt x="354" y="313"/>
                  </a:lnTo>
                  <a:lnTo>
                    <a:pt x="361" y="313"/>
                  </a:lnTo>
                  <a:lnTo>
                    <a:pt x="363" y="311"/>
                  </a:lnTo>
                  <a:lnTo>
                    <a:pt x="365" y="309"/>
                  </a:lnTo>
                  <a:lnTo>
                    <a:pt x="367" y="309"/>
                  </a:lnTo>
                  <a:lnTo>
                    <a:pt x="371" y="311"/>
                  </a:lnTo>
                  <a:lnTo>
                    <a:pt x="375" y="309"/>
                  </a:lnTo>
                  <a:lnTo>
                    <a:pt x="377" y="309"/>
                  </a:lnTo>
                  <a:lnTo>
                    <a:pt x="377" y="309"/>
                  </a:lnTo>
                  <a:lnTo>
                    <a:pt x="379" y="311"/>
                  </a:lnTo>
                  <a:lnTo>
                    <a:pt x="381" y="311"/>
                  </a:lnTo>
                  <a:lnTo>
                    <a:pt x="386" y="311"/>
                  </a:lnTo>
                  <a:lnTo>
                    <a:pt x="388" y="311"/>
                  </a:lnTo>
                  <a:lnTo>
                    <a:pt x="392" y="311"/>
                  </a:lnTo>
                  <a:lnTo>
                    <a:pt x="394" y="311"/>
                  </a:lnTo>
                  <a:lnTo>
                    <a:pt x="396" y="311"/>
                  </a:lnTo>
                  <a:lnTo>
                    <a:pt x="398" y="311"/>
                  </a:lnTo>
                  <a:lnTo>
                    <a:pt x="396" y="309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398" y="311"/>
                  </a:lnTo>
                  <a:lnTo>
                    <a:pt x="400" y="313"/>
                  </a:lnTo>
                  <a:lnTo>
                    <a:pt x="402" y="311"/>
                  </a:lnTo>
                  <a:lnTo>
                    <a:pt x="402" y="311"/>
                  </a:lnTo>
                  <a:lnTo>
                    <a:pt x="405" y="307"/>
                  </a:lnTo>
                  <a:lnTo>
                    <a:pt x="405" y="309"/>
                  </a:lnTo>
                  <a:lnTo>
                    <a:pt x="405" y="311"/>
                  </a:lnTo>
                  <a:lnTo>
                    <a:pt x="407" y="311"/>
                  </a:lnTo>
                  <a:lnTo>
                    <a:pt x="409" y="311"/>
                  </a:lnTo>
                  <a:lnTo>
                    <a:pt x="409" y="311"/>
                  </a:lnTo>
                  <a:lnTo>
                    <a:pt x="409" y="311"/>
                  </a:lnTo>
                  <a:lnTo>
                    <a:pt x="411" y="311"/>
                  </a:lnTo>
                  <a:lnTo>
                    <a:pt x="411" y="311"/>
                  </a:lnTo>
                  <a:lnTo>
                    <a:pt x="411" y="311"/>
                  </a:lnTo>
                  <a:lnTo>
                    <a:pt x="411" y="309"/>
                  </a:lnTo>
                  <a:lnTo>
                    <a:pt x="413" y="309"/>
                  </a:lnTo>
                  <a:lnTo>
                    <a:pt x="415" y="309"/>
                  </a:lnTo>
                  <a:lnTo>
                    <a:pt x="415" y="307"/>
                  </a:lnTo>
                  <a:lnTo>
                    <a:pt x="415" y="307"/>
                  </a:lnTo>
                  <a:lnTo>
                    <a:pt x="417" y="305"/>
                  </a:lnTo>
                  <a:lnTo>
                    <a:pt x="421" y="305"/>
                  </a:lnTo>
                  <a:lnTo>
                    <a:pt x="421" y="305"/>
                  </a:lnTo>
                  <a:lnTo>
                    <a:pt x="423" y="303"/>
                  </a:lnTo>
                  <a:lnTo>
                    <a:pt x="425" y="303"/>
                  </a:lnTo>
                  <a:lnTo>
                    <a:pt x="428" y="303"/>
                  </a:lnTo>
                  <a:lnTo>
                    <a:pt x="428" y="303"/>
                  </a:lnTo>
                  <a:lnTo>
                    <a:pt x="428" y="303"/>
                  </a:lnTo>
                  <a:lnTo>
                    <a:pt x="430" y="300"/>
                  </a:lnTo>
                  <a:lnTo>
                    <a:pt x="430" y="300"/>
                  </a:lnTo>
                  <a:lnTo>
                    <a:pt x="432" y="300"/>
                  </a:lnTo>
                  <a:lnTo>
                    <a:pt x="432" y="300"/>
                  </a:lnTo>
                  <a:lnTo>
                    <a:pt x="432" y="300"/>
                  </a:lnTo>
                  <a:lnTo>
                    <a:pt x="434" y="300"/>
                  </a:lnTo>
                  <a:lnTo>
                    <a:pt x="436" y="298"/>
                  </a:lnTo>
                  <a:lnTo>
                    <a:pt x="438" y="300"/>
                  </a:lnTo>
                  <a:lnTo>
                    <a:pt x="438" y="300"/>
                  </a:lnTo>
                  <a:lnTo>
                    <a:pt x="438" y="300"/>
                  </a:lnTo>
                  <a:lnTo>
                    <a:pt x="436" y="303"/>
                  </a:lnTo>
                  <a:lnTo>
                    <a:pt x="436" y="303"/>
                  </a:lnTo>
                  <a:lnTo>
                    <a:pt x="436" y="305"/>
                  </a:lnTo>
                  <a:lnTo>
                    <a:pt x="434" y="305"/>
                  </a:lnTo>
                  <a:lnTo>
                    <a:pt x="434" y="305"/>
                  </a:lnTo>
                  <a:lnTo>
                    <a:pt x="434" y="307"/>
                  </a:lnTo>
                  <a:lnTo>
                    <a:pt x="436" y="307"/>
                  </a:lnTo>
                  <a:lnTo>
                    <a:pt x="436" y="305"/>
                  </a:lnTo>
                  <a:lnTo>
                    <a:pt x="438" y="305"/>
                  </a:lnTo>
                  <a:lnTo>
                    <a:pt x="438" y="305"/>
                  </a:lnTo>
                  <a:lnTo>
                    <a:pt x="436" y="307"/>
                  </a:lnTo>
                  <a:lnTo>
                    <a:pt x="436" y="307"/>
                  </a:lnTo>
                  <a:lnTo>
                    <a:pt x="434" y="309"/>
                  </a:lnTo>
                  <a:lnTo>
                    <a:pt x="432" y="307"/>
                  </a:lnTo>
                  <a:lnTo>
                    <a:pt x="432" y="309"/>
                  </a:lnTo>
                  <a:lnTo>
                    <a:pt x="430" y="311"/>
                  </a:lnTo>
                  <a:lnTo>
                    <a:pt x="430" y="311"/>
                  </a:lnTo>
                  <a:lnTo>
                    <a:pt x="425" y="311"/>
                  </a:lnTo>
                  <a:lnTo>
                    <a:pt x="423" y="313"/>
                  </a:lnTo>
                  <a:lnTo>
                    <a:pt x="423" y="313"/>
                  </a:lnTo>
                  <a:lnTo>
                    <a:pt x="423" y="315"/>
                  </a:lnTo>
                  <a:lnTo>
                    <a:pt x="425" y="315"/>
                  </a:lnTo>
                  <a:lnTo>
                    <a:pt x="428" y="317"/>
                  </a:lnTo>
                  <a:lnTo>
                    <a:pt x="428" y="317"/>
                  </a:lnTo>
                  <a:lnTo>
                    <a:pt x="430" y="317"/>
                  </a:lnTo>
                  <a:lnTo>
                    <a:pt x="432" y="315"/>
                  </a:lnTo>
                  <a:lnTo>
                    <a:pt x="434" y="313"/>
                  </a:lnTo>
                  <a:lnTo>
                    <a:pt x="434" y="313"/>
                  </a:lnTo>
                  <a:lnTo>
                    <a:pt x="436" y="315"/>
                  </a:lnTo>
                  <a:lnTo>
                    <a:pt x="438" y="313"/>
                  </a:lnTo>
                  <a:lnTo>
                    <a:pt x="438" y="309"/>
                  </a:lnTo>
                  <a:lnTo>
                    <a:pt x="440" y="311"/>
                  </a:lnTo>
                  <a:lnTo>
                    <a:pt x="440" y="313"/>
                  </a:lnTo>
                  <a:lnTo>
                    <a:pt x="440" y="315"/>
                  </a:lnTo>
                  <a:lnTo>
                    <a:pt x="438" y="317"/>
                  </a:lnTo>
                  <a:lnTo>
                    <a:pt x="438" y="319"/>
                  </a:lnTo>
                  <a:lnTo>
                    <a:pt x="436" y="319"/>
                  </a:lnTo>
                  <a:lnTo>
                    <a:pt x="432" y="321"/>
                  </a:lnTo>
                  <a:lnTo>
                    <a:pt x="432" y="321"/>
                  </a:lnTo>
                  <a:lnTo>
                    <a:pt x="434" y="321"/>
                  </a:lnTo>
                  <a:lnTo>
                    <a:pt x="438" y="319"/>
                  </a:lnTo>
                  <a:lnTo>
                    <a:pt x="440" y="319"/>
                  </a:lnTo>
                  <a:lnTo>
                    <a:pt x="438" y="321"/>
                  </a:lnTo>
                  <a:lnTo>
                    <a:pt x="434" y="324"/>
                  </a:lnTo>
                  <a:lnTo>
                    <a:pt x="434" y="326"/>
                  </a:lnTo>
                  <a:lnTo>
                    <a:pt x="436" y="326"/>
                  </a:lnTo>
                  <a:lnTo>
                    <a:pt x="438" y="326"/>
                  </a:lnTo>
                  <a:lnTo>
                    <a:pt x="444" y="326"/>
                  </a:lnTo>
                  <a:lnTo>
                    <a:pt x="442" y="328"/>
                  </a:lnTo>
                  <a:lnTo>
                    <a:pt x="438" y="328"/>
                  </a:lnTo>
                  <a:lnTo>
                    <a:pt x="432" y="328"/>
                  </a:lnTo>
                  <a:lnTo>
                    <a:pt x="430" y="328"/>
                  </a:lnTo>
                  <a:lnTo>
                    <a:pt x="432" y="330"/>
                  </a:lnTo>
                  <a:lnTo>
                    <a:pt x="434" y="332"/>
                  </a:lnTo>
                  <a:lnTo>
                    <a:pt x="434" y="334"/>
                  </a:lnTo>
                  <a:lnTo>
                    <a:pt x="434" y="334"/>
                  </a:lnTo>
                  <a:lnTo>
                    <a:pt x="434" y="334"/>
                  </a:lnTo>
                  <a:lnTo>
                    <a:pt x="430" y="332"/>
                  </a:lnTo>
                  <a:lnTo>
                    <a:pt x="430" y="330"/>
                  </a:lnTo>
                  <a:lnTo>
                    <a:pt x="430" y="330"/>
                  </a:lnTo>
                  <a:lnTo>
                    <a:pt x="428" y="330"/>
                  </a:lnTo>
                  <a:lnTo>
                    <a:pt x="423" y="330"/>
                  </a:lnTo>
                  <a:lnTo>
                    <a:pt x="421" y="330"/>
                  </a:lnTo>
                  <a:lnTo>
                    <a:pt x="419" y="330"/>
                  </a:lnTo>
                  <a:lnTo>
                    <a:pt x="419" y="332"/>
                  </a:lnTo>
                  <a:lnTo>
                    <a:pt x="419" y="334"/>
                  </a:lnTo>
                  <a:lnTo>
                    <a:pt x="421" y="334"/>
                  </a:lnTo>
                  <a:lnTo>
                    <a:pt x="425" y="334"/>
                  </a:lnTo>
                  <a:lnTo>
                    <a:pt x="425" y="334"/>
                  </a:lnTo>
                  <a:lnTo>
                    <a:pt x="425" y="336"/>
                  </a:lnTo>
                  <a:lnTo>
                    <a:pt x="425" y="336"/>
                  </a:lnTo>
                  <a:lnTo>
                    <a:pt x="425" y="336"/>
                  </a:lnTo>
                  <a:lnTo>
                    <a:pt x="425" y="338"/>
                  </a:lnTo>
                  <a:lnTo>
                    <a:pt x="425" y="338"/>
                  </a:lnTo>
                  <a:lnTo>
                    <a:pt x="425" y="340"/>
                  </a:lnTo>
                  <a:lnTo>
                    <a:pt x="428" y="340"/>
                  </a:lnTo>
                  <a:lnTo>
                    <a:pt x="428" y="340"/>
                  </a:lnTo>
                  <a:lnTo>
                    <a:pt x="425" y="347"/>
                  </a:lnTo>
                  <a:lnTo>
                    <a:pt x="425" y="349"/>
                  </a:lnTo>
                  <a:lnTo>
                    <a:pt x="425" y="351"/>
                  </a:lnTo>
                  <a:lnTo>
                    <a:pt x="425" y="351"/>
                  </a:lnTo>
                  <a:lnTo>
                    <a:pt x="423" y="351"/>
                  </a:lnTo>
                  <a:lnTo>
                    <a:pt x="423" y="347"/>
                  </a:lnTo>
                  <a:lnTo>
                    <a:pt x="421" y="342"/>
                  </a:lnTo>
                  <a:lnTo>
                    <a:pt x="419" y="338"/>
                  </a:lnTo>
                  <a:lnTo>
                    <a:pt x="419" y="338"/>
                  </a:lnTo>
                  <a:lnTo>
                    <a:pt x="417" y="338"/>
                  </a:lnTo>
                  <a:lnTo>
                    <a:pt x="415" y="338"/>
                  </a:lnTo>
                  <a:lnTo>
                    <a:pt x="415" y="345"/>
                  </a:lnTo>
                  <a:lnTo>
                    <a:pt x="415" y="347"/>
                  </a:lnTo>
                  <a:lnTo>
                    <a:pt x="415" y="349"/>
                  </a:lnTo>
                  <a:lnTo>
                    <a:pt x="415" y="351"/>
                  </a:lnTo>
                  <a:lnTo>
                    <a:pt x="415" y="353"/>
                  </a:lnTo>
                  <a:lnTo>
                    <a:pt x="415" y="355"/>
                  </a:lnTo>
                  <a:lnTo>
                    <a:pt x="415" y="355"/>
                  </a:lnTo>
                  <a:lnTo>
                    <a:pt x="413" y="357"/>
                  </a:lnTo>
                  <a:lnTo>
                    <a:pt x="413" y="353"/>
                  </a:lnTo>
                  <a:lnTo>
                    <a:pt x="413" y="351"/>
                  </a:lnTo>
                  <a:lnTo>
                    <a:pt x="413" y="351"/>
                  </a:lnTo>
                  <a:lnTo>
                    <a:pt x="413" y="345"/>
                  </a:lnTo>
                  <a:lnTo>
                    <a:pt x="413" y="345"/>
                  </a:lnTo>
                  <a:lnTo>
                    <a:pt x="413" y="342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7" y="340"/>
                  </a:lnTo>
                  <a:lnTo>
                    <a:pt x="407" y="340"/>
                  </a:lnTo>
                  <a:lnTo>
                    <a:pt x="405" y="340"/>
                  </a:lnTo>
                  <a:lnTo>
                    <a:pt x="405" y="342"/>
                  </a:lnTo>
                  <a:lnTo>
                    <a:pt x="402" y="342"/>
                  </a:lnTo>
                  <a:lnTo>
                    <a:pt x="402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5"/>
                  </a:lnTo>
                  <a:lnTo>
                    <a:pt x="400" y="345"/>
                  </a:lnTo>
                  <a:lnTo>
                    <a:pt x="398" y="345"/>
                  </a:lnTo>
                  <a:lnTo>
                    <a:pt x="398" y="342"/>
                  </a:lnTo>
                  <a:lnTo>
                    <a:pt x="396" y="340"/>
                  </a:lnTo>
                  <a:lnTo>
                    <a:pt x="396" y="340"/>
                  </a:lnTo>
                  <a:lnTo>
                    <a:pt x="396" y="338"/>
                  </a:lnTo>
                  <a:lnTo>
                    <a:pt x="394" y="338"/>
                  </a:lnTo>
                  <a:lnTo>
                    <a:pt x="394" y="338"/>
                  </a:lnTo>
                  <a:lnTo>
                    <a:pt x="394" y="340"/>
                  </a:lnTo>
                  <a:lnTo>
                    <a:pt x="394" y="340"/>
                  </a:lnTo>
                  <a:lnTo>
                    <a:pt x="394" y="342"/>
                  </a:lnTo>
                  <a:lnTo>
                    <a:pt x="394" y="342"/>
                  </a:lnTo>
                  <a:lnTo>
                    <a:pt x="394" y="347"/>
                  </a:lnTo>
                  <a:lnTo>
                    <a:pt x="392" y="349"/>
                  </a:lnTo>
                  <a:lnTo>
                    <a:pt x="392" y="351"/>
                  </a:lnTo>
                  <a:lnTo>
                    <a:pt x="392" y="347"/>
                  </a:lnTo>
                  <a:lnTo>
                    <a:pt x="392" y="345"/>
                  </a:lnTo>
                  <a:lnTo>
                    <a:pt x="392" y="340"/>
                  </a:lnTo>
                  <a:lnTo>
                    <a:pt x="392" y="336"/>
                  </a:lnTo>
                  <a:lnTo>
                    <a:pt x="392" y="336"/>
                  </a:lnTo>
                  <a:lnTo>
                    <a:pt x="392" y="336"/>
                  </a:lnTo>
                  <a:lnTo>
                    <a:pt x="390" y="336"/>
                  </a:lnTo>
                  <a:lnTo>
                    <a:pt x="388" y="342"/>
                  </a:lnTo>
                  <a:lnTo>
                    <a:pt x="388" y="345"/>
                  </a:lnTo>
                  <a:lnTo>
                    <a:pt x="388" y="347"/>
                  </a:lnTo>
                  <a:lnTo>
                    <a:pt x="388" y="351"/>
                  </a:lnTo>
                  <a:lnTo>
                    <a:pt x="388" y="353"/>
                  </a:lnTo>
                  <a:lnTo>
                    <a:pt x="386" y="353"/>
                  </a:lnTo>
                  <a:lnTo>
                    <a:pt x="386" y="351"/>
                  </a:lnTo>
                  <a:lnTo>
                    <a:pt x="386" y="342"/>
                  </a:lnTo>
                  <a:lnTo>
                    <a:pt x="386" y="340"/>
                  </a:lnTo>
                  <a:lnTo>
                    <a:pt x="386" y="338"/>
                  </a:lnTo>
                  <a:lnTo>
                    <a:pt x="386" y="338"/>
                  </a:lnTo>
                  <a:lnTo>
                    <a:pt x="384" y="336"/>
                  </a:lnTo>
                  <a:lnTo>
                    <a:pt x="381" y="336"/>
                  </a:lnTo>
                  <a:lnTo>
                    <a:pt x="381" y="336"/>
                  </a:lnTo>
                  <a:lnTo>
                    <a:pt x="379" y="336"/>
                  </a:lnTo>
                  <a:lnTo>
                    <a:pt x="379" y="336"/>
                  </a:lnTo>
                  <a:lnTo>
                    <a:pt x="379" y="332"/>
                  </a:lnTo>
                  <a:lnTo>
                    <a:pt x="379" y="332"/>
                  </a:lnTo>
                  <a:lnTo>
                    <a:pt x="373" y="328"/>
                  </a:lnTo>
                  <a:lnTo>
                    <a:pt x="371" y="328"/>
                  </a:lnTo>
                  <a:lnTo>
                    <a:pt x="369" y="330"/>
                  </a:lnTo>
                  <a:lnTo>
                    <a:pt x="367" y="330"/>
                  </a:lnTo>
                  <a:lnTo>
                    <a:pt x="367" y="330"/>
                  </a:lnTo>
                  <a:lnTo>
                    <a:pt x="367" y="330"/>
                  </a:lnTo>
                  <a:lnTo>
                    <a:pt x="365" y="330"/>
                  </a:lnTo>
                  <a:lnTo>
                    <a:pt x="365" y="330"/>
                  </a:lnTo>
                  <a:lnTo>
                    <a:pt x="365" y="330"/>
                  </a:lnTo>
                  <a:lnTo>
                    <a:pt x="363" y="330"/>
                  </a:lnTo>
                  <a:lnTo>
                    <a:pt x="363" y="330"/>
                  </a:lnTo>
                  <a:lnTo>
                    <a:pt x="363" y="330"/>
                  </a:lnTo>
                  <a:lnTo>
                    <a:pt x="361" y="332"/>
                  </a:lnTo>
                  <a:lnTo>
                    <a:pt x="352" y="334"/>
                  </a:lnTo>
                  <a:lnTo>
                    <a:pt x="350" y="336"/>
                  </a:lnTo>
                  <a:lnTo>
                    <a:pt x="350" y="338"/>
                  </a:lnTo>
                  <a:lnTo>
                    <a:pt x="344" y="345"/>
                  </a:lnTo>
                  <a:lnTo>
                    <a:pt x="342" y="349"/>
                  </a:lnTo>
                  <a:lnTo>
                    <a:pt x="340" y="351"/>
                  </a:lnTo>
                  <a:lnTo>
                    <a:pt x="335" y="357"/>
                  </a:lnTo>
                  <a:lnTo>
                    <a:pt x="333" y="359"/>
                  </a:lnTo>
                  <a:lnTo>
                    <a:pt x="327" y="363"/>
                  </a:lnTo>
                  <a:lnTo>
                    <a:pt x="327" y="363"/>
                  </a:lnTo>
                  <a:lnTo>
                    <a:pt x="325" y="363"/>
                  </a:lnTo>
                  <a:lnTo>
                    <a:pt x="325" y="366"/>
                  </a:lnTo>
                  <a:lnTo>
                    <a:pt x="323" y="366"/>
                  </a:lnTo>
                  <a:lnTo>
                    <a:pt x="323" y="366"/>
                  </a:lnTo>
                  <a:lnTo>
                    <a:pt x="319" y="366"/>
                  </a:lnTo>
                  <a:lnTo>
                    <a:pt x="312" y="359"/>
                  </a:lnTo>
                  <a:lnTo>
                    <a:pt x="310" y="357"/>
                  </a:lnTo>
                  <a:lnTo>
                    <a:pt x="308" y="357"/>
                  </a:lnTo>
                  <a:lnTo>
                    <a:pt x="306" y="357"/>
                  </a:lnTo>
                  <a:lnTo>
                    <a:pt x="304" y="357"/>
                  </a:lnTo>
                  <a:lnTo>
                    <a:pt x="304" y="355"/>
                  </a:lnTo>
                  <a:lnTo>
                    <a:pt x="302" y="355"/>
                  </a:lnTo>
                  <a:lnTo>
                    <a:pt x="300" y="355"/>
                  </a:lnTo>
                  <a:lnTo>
                    <a:pt x="300" y="355"/>
                  </a:lnTo>
                  <a:lnTo>
                    <a:pt x="300" y="357"/>
                  </a:lnTo>
                  <a:lnTo>
                    <a:pt x="300" y="359"/>
                  </a:lnTo>
                  <a:lnTo>
                    <a:pt x="298" y="359"/>
                  </a:lnTo>
                  <a:lnTo>
                    <a:pt x="296" y="359"/>
                  </a:lnTo>
                  <a:lnTo>
                    <a:pt x="293" y="359"/>
                  </a:lnTo>
                  <a:lnTo>
                    <a:pt x="296" y="359"/>
                  </a:lnTo>
                  <a:lnTo>
                    <a:pt x="296" y="357"/>
                  </a:lnTo>
                  <a:lnTo>
                    <a:pt x="296" y="357"/>
                  </a:lnTo>
                  <a:lnTo>
                    <a:pt x="296" y="355"/>
                  </a:lnTo>
                  <a:lnTo>
                    <a:pt x="293" y="355"/>
                  </a:lnTo>
                  <a:lnTo>
                    <a:pt x="293" y="355"/>
                  </a:lnTo>
                  <a:lnTo>
                    <a:pt x="293" y="355"/>
                  </a:lnTo>
                  <a:lnTo>
                    <a:pt x="291" y="355"/>
                  </a:lnTo>
                  <a:lnTo>
                    <a:pt x="289" y="355"/>
                  </a:lnTo>
                  <a:lnTo>
                    <a:pt x="285" y="353"/>
                  </a:lnTo>
                  <a:lnTo>
                    <a:pt x="285" y="353"/>
                  </a:lnTo>
                  <a:lnTo>
                    <a:pt x="275" y="353"/>
                  </a:lnTo>
                  <a:lnTo>
                    <a:pt x="273" y="353"/>
                  </a:lnTo>
                  <a:lnTo>
                    <a:pt x="273" y="353"/>
                  </a:lnTo>
                  <a:lnTo>
                    <a:pt x="270" y="353"/>
                  </a:lnTo>
                  <a:lnTo>
                    <a:pt x="266" y="355"/>
                  </a:lnTo>
                  <a:lnTo>
                    <a:pt x="266" y="355"/>
                  </a:lnTo>
                  <a:lnTo>
                    <a:pt x="264" y="357"/>
                  </a:lnTo>
                  <a:lnTo>
                    <a:pt x="270" y="357"/>
                  </a:lnTo>
                  <a:lnTo>
                    <a:pt x="273" y="357"/>
                  </a:lnTo>
                  <a:lnTo>
                    <a:pt x="268" y="359"/>
                  </a:lnTo>
                  <a:lnTo>
                    <a:pt x="266" y="359"/>
                  </a:lnTo>
                  <a:lnTo>
                    <a:pt x="262" y="359"/>
                  </a:lnTo>
                  <a:lnTo>
                    <a:pt x="262" y="359"/>
                  </a:lnTo>
                  <a:lnTo>
                    <a:pt x="262" y="359"/>
                  </a:lnTo>
                  <a:lnTo>
                    <a:pt x="262" y="361"/>
                  </a:lnTo>
                  <a:lnTo>
                    <a:pt x="262" y="361"/>
                  </a:lnTo>
                  <a:lnTo>
                    <a:pt x="260" y="359"/>
                  </a:lnTo>
                  <a:lnTo>
                    <a:pt x="260" y="361"/>
                  </a:lnTo>
                  <a:lnTo>
                    <a:pt x="258" y="361"/>
                  </a:lnTo>
                  <a:lnTo>
                    <a:pt x="258" y="361"/>
                  </a:lnTo>
                  <a:lnTo>
                    <a:pt x="256" y="361"/>
                  </a:lnTo>
                  <a:lnTo>
                    <a:pt x="252" y="363"/>
                  </a:lnTo>
                  <a:lnTo>
                    <a:pt x="252" y="363"/>
                  </a:lnTo>
                  <a:lnTo>
                    <a:pt x="252" y="363"/>
                  </a:lnTo>
                  <a:lnTo>
                    <a:pt x="256" y="363"/>
                  </a:lnTo>
                  <a:lnTo>
                    <a:pt x="258" y="363"/>
                  </a:lnTo>
                  <a:lnTo>
                    <a:pt x="258" y="366"/>
                  </a:lnTo>
                  <a:lnTo>
                    <a:pt x="258" y="366"/>
                  </a:lnTo>
                  <a:lnTo>
                    <a:pt x="256" y="368"/>
                  </a:lnTo>
                  <a:lnTo>
                    <a:pt x="256" y="368"/>
                  </a:lnTo>
                  <a:lnTo>
                    <a:pt x="254" y="368"/>
                  </a:lnTo>
                  <a:lnTo>
                    <a:pt x="254" y="370"/>
                  </a:lnTo>
                  <a:lnTo>
                    <a:pt x="256" y="370"/>
                  </a:lnTo>
                  <a:lnTo>
                    <a:pt x="258" y="370"/>
                  </a:lnTo>
                  <a:lnTo>
                    <a:pt x="256" y="372"/>
                  </a:lnTo>
                  <a:lnTo>
                    <a:pt x="256" y="372"/>
                  </a:lnTo>
                  <a:lnTo>
                    <a:pt x="256" y="374"/>
                  </a:lnTo>
                  <a:lnTo>
                    <a:pt x="254" y="374"/>
                  </a:lnTo>
                  <a:lnTo>
                    <a:pt x="254" y="374"/>
                  </a:lnTo>
                  <a:lnTo>
                    <a:pt x="252" y="376"/>
                  </a:lnTo>
                  <a:lnTo>
                    <a:pt x="252" y="376"/>
                  </a:lnTo>
                  <a:lnTo>
                    <a:pt x="254" y="376"/>
                  </a:lnTo>
                  <a:lnTo>
                    <a:pt x="254" y="376"/>
                  </a:lnTo>
                  <a:lnTo>
                    <a:pt x="258" y="376"/>
                  </a:lnTo>
                  <a:lnTo>
                    <a:pt x="260" y="376"/>
                  </a:lnTo>
                  <a:lnTo>
                    <a:pt x="262" y="378"/>
                  </a:lnTo>
                  <a:lnTo>
                    <a:pt x="262" y="380"/>
                  </a:lnTo>
                  <a:lnTo>
                    <a:pt x="264" y="380"/>
                  </a:lnTo>
                  <a:lnTo>
                    <a:pt x="264" y="380"/>
                  </a:lnTo>
                  <a:lnTo>
                    <a:pt x="264" y="378"/>
                  </a:lnTo>
                  <a:lnTo>
                    <a:pt x="266" y="378"/>
                  </a:lnTo>
                  <a:lnTo>
                    <a:pt x="266" y="378"/>
                  </a:lnTo>
                  <a:lnTo>
                    <a:pt x="266" y="378"/>
                  </a:lnTo>
                  <a:lnTo>
                    <a:pt x="268" y="378"/>
                  </a:lnTo>
                  <a:lnTo>
                    <a:pt x="268" y="378"/>
                  </a:lnTo>
                  <a:lnTo>
                    <a:pt x="270" y="378"/>
                  </a:lnTo>
                  <a:lnTo>
                    <a:pt x="273" y="378"/>
                  </a:lnTo>
                  <a:lnTo>
                    <a:pt x="273" y="376"/>
                  </a:lnTo>
                  <a:lnTo>
                    <a:pt x="273" y="376"/>
                  </a:lnTo>
                  <a:lnTo>
                    <a:pt x="275" y="376"/>
                  </a:lnTo>
                  <a:lnTo>
                    <a:pt x="275" y="378"/>
                  </a:lnTo>
                  <a:lnTo>
                    <a:pt x="277" y="378"/>
                  </a:lnTo>
                  <a:lnTo>
                    <a:pt x="279" y="378"/>
                  </a:lnTo>
                  <a:lnTo>
                    <a:pt x="281" y="378"/>
                  </a:lnTo>
                  <a:lnTo>
                    <a:pt x="285" y="378"/>
                  </a:lnTo>
                  <a:lnTo>
                    <a:pt x="287" y="380"/>
                  </a:lnTo>
                  <a:lnTo>
                    <a:pt x="287" y="382"/>
                  </a:lnTo>
                  <a:lnTo>
                    <a:pt x="289" y="382"/>
                  </a:lnTo>
                  <a:lnTo>
                    <a:pt x="300" y="389"/>
                  </a:lnTo>
                  <a:lnTo>
                    <a:pt x="300" y="389"/>
                  </a:lnTo>
                  <a:lnTo>
                    <a:pt x="300" y="389"/>
                  </a:lnTo>
                  <a:lnTo>
                    <a:pt x="302" y="391"/>
                  </a:lnTo>
                  <a:lnTo>
                    <a:pt x="302" y="391"/>
                  </a:lnTo>
                  <a:lnTo>
                    <a:pt x="304" y="391"/>
                  </a:lnTo>
                  <a:lnTo>
                    <a:pt x="306" y="393"/>
                  </a:lnTo>
                  <a:lnTo>
                    <a:pt x="306" y="393"/>
                  </a:lnTo>
                  <a:lnTo>
                    <a:pt x="306" y="393"/>
                  </a:lnTo>
                  <a:lnTo>
                    <a:pt x="308" y="395"/>
                  </a:lnTo>
                  <a:lnTo>
                    <a:pt x="308" y="395"/>
                  </a:lnTo>
                  <a:lnTo>
                    <a:pt x="308" y="397"/>
                  </a:lnTo>
                  <a:lnTo>
                    <a:pt x="308" y="397"/>
                  </a:lnTo>
                  <a:lnTo>
                    <a:pt x="310" y="399"/>
                  </a:lnTo>
                  <a:lnTo>
                    <a:pt x="310" y="399"/>
                  </a:lnTo>
                  <a:lnTo>
                    <a:pt x="310" y="401"/>
                  </a:lnTo>
                  <a:lnTo>
                    <a:pt x="312" y="401"/>
                  </a:lnTo>
                  <a:lnTo>
                    <a:pt x="314" y="401"/>
                  </a:lnTo>
                  <a:lnTo>
                    <a:pt x="314" y="403"/>
                  </a:lnTo>
                  <a:lnTo>
                    <a:pt x="312" y="405"/>
                  </a:lnTo>
                  <a:lnTo>
                    <a:pt x="312" y="405"/>
                  </a:lnTo>
                  <a:lnTo>
                    <a:pt x="312" y="405"/>
                  </a:lnTo>
                  <a:lnTo>
                    <a:pt x="314" y="408"/>
                  </a:lnTo>
                  <a:lnTo>
                    <a:pt x="314" y="410"/>
                  </a:lnTo>
                  <a:lnTo>
                    <a:pt x="317" y="412"/>
                  </a:lnTo>
                  <a:lnTo>
                    <a:pt x="317" y="414"/>
                  </a:lnTo>
                  <a:lnTo>
                    <a:pt x="319" y="414"/>
                  </a:lnTo>
                  <a:lnTo>
                    <a:pt x="321" y="416"/>
                  </a:lnTo>
                  <a:lnTo>
                    <a:pt x="323" y="416"/>
                  </a:lnTo>
                  <a:lnTo>
                    <a:pt x="323" y="414"/>
                  </a:lnTo>
                  <a:lnTo>
                    <a:pt x="325" y="414"/>
                  </a:lnTo>
                  <a:lnTo>
                    <a:pt x="323" y="412"/>
                  </a:lnTo>
                  <a:lnTo>
                    <a:pt x="323" y="410"/>
                  </a:lnTo>
                  <a:lnTo>
                    <a:pt x="325" y="410"/>
                  </a:lnTo>
                  <a:lnTo>
                    <a:pt x="325" y="410"/>
                  </a:lnTo>
                  <a:lnTo>
                    <a:pt x="327" y="410"/>
                  </a:lnTo>
                  <a:lnTo>
                    <a:pt x="329" y="410"/>
                  </a:lnTo>
                  <a:lnTo>
                    <a:pt x="331" y="410"/>
                  </a:lnTo>
                  <a:lnTo>
                    <a:pt x="331" y="412"/>
                  </a:lnTo>
                  <a:lnTo>
                    <a:pt x="331" y="418"/>
                  </a:lnTo>
                  <a:lnTo>
                    <a:pt x="331" y="420"/>
                  </a:lnTo>
                  <a:lnTo>
                    <a:pt x="331" y="424"/>
                  </a:lnTo>
                  <a:lnTo>
                    <a:pt x="333" y="426"/>
                  </a:lnTo>
                  <a:lnTo>
                    <a:pt x="335" y="429"/>
                  </a:lnTo>
                  <a:lnTo>
                    <a:pt x="337" y="429"/>
                  </a:lnTo>
                  <a:lnTo>
                    <a:pt x="337" y="429"/>
                  </a:lnTo>
                  <a:lnTo>
                    <a:pt x="340" y="431"/>
                  </a:lnTo>
                  <a:lnTo>
                    <a:pt x="340" y="433"/>
                  </a:lnTo>
                  <a:lnTo>
                    <a:pt x="340" y="433"/>
                  </a:lnTo>
                  <a:lnTo>
                    <a:pt x="342" y="435"/>
                  </a:lnTo>
                  <a:lnTo>
                    <a:pt x="342" y="435"/>
                  </a:lnTo>
                  <a:lnTo>
                    <a:pt x="342" y="435"/>
                  </a:lnTo>
                  <a:lnTo>
                    <a:pt x="342" y="437"/>
                  </a:lnTo>
                  <a:lnTo>
                    <a:pt x="342" y="437"/>
                  </a:lnTo>
                  <a:lnTo>
                    <a:pt x="340" y="439"/>
                  </a:lnTo>
                  <a:lnTo>
                    <a:pt x="340" y="439"/>
                  </a:lnTo>
                  <a:lnTo>
                    <a:pt x="337" y="441"/>
                  </a:lnTo>
                  <a:lnTo>
                    <a:pt x="337" y="441"/>
                  </a:lnTo>
                  <a:lnTo>
                    <a:pt x="340" y="443"/>
                  </a:lnTo>
                  <a:lnTo>
                    <a:pt x="340" y="443"/>
                  </a:lnTo>
                  <a:lnTo>
                    <a:pt x="337" y="443"/>
                  </a:lnTo>
                  <a:lnTo>
                    <a:pt x="333" y="445"/>
                  </a:lnTo>
                  <a:lnTo>
                    <a:pt x="329" y="443"/>
                  </a:lnTo>
                  <a:lnTo>
                    <a:pt x="327" y="443"/>
                  </a:lnTo>
                  <a:lnTo>
                    <a:pt x="323" y="445"/>
                  </a:lnTo>
                  <a:lnTo>
                    <a:pt x="323" y="447"/>
                  </a:lnTo>
                  <a:lnTo>
                    <a:pt x="329" y="458"/>
                  </a:lnTo>
                  <a:lnTo>
                    <a:pt x="329" y="460"/>
                  </a:lnTo>
                  <a:lnTo>
                    <a:pt x="329" y="462"/>
                  </a:lnTo>
                  <a:lnTo>
                    <a:pt x="329" y="462"/>
                  </a:lnTo>
                  <a:lnTo>
                    <a:pt x="331" y="464"/>
                  </a:lnTo>
                  <a:lnTo>
                    <a:pt x="333" y="471"/>
                  </a:lnTo>
                  <a:lnTo>
                    <a:pt x="333" y="471"/>
                  </a:lnTo>
                  <a:lnTo>
                    <a:pt x="333" y="473"/>
                  </a:lnTo>
                  <a:lnTo>
                    <a:pt x="331" y="471"/>
                  </a:lnTo>
                  <a:lnTo>
                    <a:pt x="329" y="471"/>
                  </a:lnTo>
                  <a:lnTo>
                    <a:pt x="329" y="471"/>
                  </a:lnTo>
                  <a:lnTo>
                    <a:pt x="329" y="473"/>
                  </a:lnTo>
                  <a:lnTo>
                    <a:pt x="331" y="473"/>
                  </a:lnTo>
                  <a:lnTo>
                    <a:pt x="331" y="473"/>
                  </a:lnTo>
                  <a:lnTo>
                    <a:pt x="333" y="475"/>
                  </a:lnTo>
                  <a:lnTo>
                    <a:pt x="333" y="475"/>
                  </a:lnTo>
                  <a:lnTo>
                    <a:pt x="333" y="477"/>
                  </a:lnTo>
                  <a:lnTo>
                    <a:pt x="335" y="479"/>
                  </a:lnTo>
                  <a:lnTo>
                    <a:pt x="335" y="479"/>
                  </a:lnTo>
                  <a:lnTo>
                    <a:pt x="337" y="481"/>
                  </a:lnTo>
                  <a:lnTo>
                    <a:pt x="340" y="481"/>
                  </a:lnTo>
                  <a:lnTo>
                    <a:pt x="340" y="483"/>
                  </a:lnTo>
                  <a:lnTo>
                    <a:pt x="340" y="483"/>
                  </a:lnTo>
                  <a:lnTo>
                    <a:pt x="340" y="485"/>
                  </a:lnTo>
                  <a:lnTo>
                    <a:pt x="340" y="485"/>
                  </a:lnTo>
                  <a:lnTo>
                    <a:pt x="342" y="485"/>
                  </a:lnTo>
                  <a:lnTo>
                    <a:pt x="342" y="485"/>
                  </a:lnTo>
                  <a:lnTo>
                    <a:pt x="346" y="487"/>
                  </a:lnTo>
                  <a:lnTo>
                    <a:pt x="348" y="487"/>
                  </a:lnTo>
                  <a:lnTo>
                    <a:pt x="350" y="487"/>
                  </a:lnTo>
                  <a:lnTo>
                    <a:pt x="352" y="483"/>
                  </a:lnTo>
                  <a:lnTo>
                    <a:pt x="354" y="483"/>
                  </a:lnTo>
                  <a:lnTo>
                    <a:pt x="356" y="483"/>
                  </a:lnTo>
                  <a:lnTo>
                    <a:pt x="365" y="485"/>
                  </a:lnTo>
                  <a:lnTo>
                    <a:pt x="369" y="485"/>
                  </a:lnTo>
                  <a:lnTo>
                    <a:pt x="373" y="483"/>
                  </a:lnTo>
                  <a:lnTo>
                    <a:pt x="375" y="483"/>
                  </a:lnTo>
                  <a:lnTo>
                    <a:pt x="386" y="471"/>
                  </a:lnTo>
                  <a:lnTo>
                    <a:pt x="388" y="468"/>
                  </a:lnTo>
                  <a:lnTo>
                    <a:pt x="388" y="466"/>
                  </a:lnTo>
                  <a:lnTo>
                    <a:pt x="388" y="466"/>
                  </a:lnTo>
                  <a:lnTo>
                    <a:pt x="390" y="466"/>
                  </a:lnTo>
                  <a:lnTo>
                    <a:pt x="392" y="464"/>
                  </a:lnTo>
                  <a:lnTo>
                    <a:pt x="392" y="462"/>
                  </a:lnTo>
                  <a:lnTo>
                    <a:pt x="390" y="462"/>
                  </a:lnTo>
                  <a:lnTo>
                    <a:pt x="388" y="458"/>
                  </a:lnTo>
                  <a:lnTo>
                    <a:pt x="386" y="454"/>
                  </a:lnTo>
                  <a:lnTo>
                    <a:pt x="388" y="452"/>
                  </a:lnTo>
                  <a:lnTo>
                    <a:pt x="396" y="441"/>
                  </a:lnTo>
                  <a:lnTo>
                    <a:pt x="398" y="441"/>
                  </a:lnTo>
                  <a:lnTo>
                    <a:pt x="400" y="441"/>
                  </a:lnTo>
                  <a:lnTo>
                    <a:pt x="402" y="439"/>
                  </a:lnTo>
                  <a:lnTo>
                    <a:pt x="402" y="439"/>
                  </a:lnTo>
                  <a:lnTo>
                    <a:pt x="405" y="437"/>
                  </a:lnTo>
                  <a:lnTo>
                    <a:pt x="405" y="435"/>
                  </a:lnTo>
                  <a:lnTo>
                    <a:pt x="405" y="433"/>
                  </a:lnTo>
                  <a:lnTo>
                    <a:pt x="405" y="431"/>
                  </a:lnTo>
                  <a:lnTo>
                    <a:pt x="402" y="429"/>
                  </a:lnTo>
                  <a:lnTo>
                    <a:pt x="400" y="429"/>
                  </a:lnTo>
                  <a:lnTo>
                    <a:pt x="398" y="426"/>
                  </a:lnTo>
                  <a:lnTo>
                    <a:pt x="396" y="424"/>
                  </a:lnTo>
                  <a:lnTo>
                    <a:pt x="396" y="424"/>
                  </a:lnTo>
                  <a:lnTo>
                    <a:pt x="398" y="424"/>
                  </a:lnTo>
                  <a:lnTo>
                    <a:pt x="398" y="424"/>
                  </a:lnTo>
                  <a:lnTo>
                    <a:pt x="398" y="422"/>
                  </a:lnTo>
                  <a:lnTo>
                    <a:pt x="398" y="420"/>
                  </a:lnTo>
                  <a:lnTo>
                    <a:pt x="398" y="418"/>
                  </a:lnTo>
                  <a:lnTo>
                    <a:pt x="398" y="420"/>
                  </a:lnTo>
                  <a:lnTo>
                    <a:pt x="398" y="420"/>
                  </a:lnTo>
                  <a:lnTo>
                    <a:pt x="400" y="424"/>
                  </a:lnTo>
                  <a:lnTo>
                    <a:pt x="400" y="424"/>
                  </a:lnTo>
                  <a:lnTo>
                    <a:pt x="402" y="424"/>
                  </a:lnTo>
                  <a:lnTo>
                    <a:pt x="407" y="422"/>
                  </a:lnTo>
                  <a:lnTo>
                    <a:pt x="409" y="422"/>
                  </a:lnTo>
                  <a:lnTo>
                    <a:pt x="411" y="418"/>
                  </a:lnTo>
                  <a:lnTo>
                    <a:pt x="411" y="401"/>
                  </a:lnTo>
                  <a:lnTo>
                    <a:pt x="413" y="395"/>
                  </a:lnTo>
                  <a:lnTo>
                    <a:pt x="415" y="393"/>
                  </a:lnTo>
                  <a:lnTo>
                    <a:pt x="417" y="389"/>
                  </a:lnTo>
                  <a:lnTo>
                    <a:pt x="419" y="389"/>
                  </a:lnTo>
                  <a:lnTo>
                    <a:pt x="425" y="384"/>
                  </a:lnTo>
                  <a:lnTo>
                    <a:pt x="425" y="384"/>
                  </a:lnTo>
                  <a:lnTo>
                    <a:pt x="425" y="382"/>
                  </a:lnTo>
                  <a:lnTo>
                    <a:pt x="428" y="380"/>
                  </a:lnTo>
                  <a:lnTo>
                    <a:pt x="428" y="378"/>
                  </a:lnTo>
                  <a:lnTo>
                    <a:pt x="425" y="378"/>
                  </a:lnTo>
                  <a:lnTo>
                    <a:pt x="428" y="376"/>
                  </a:lnTo>
                  <a:lnTo>
                    <a:pt x="428" y="376"/>
                  </a:lnTo>
                  <a:lnTo>
                    <a:pt x="430" y="376"/>
                  </a:lnTo>
                  <a:lnTo>
                    <a:pt x="432" y="376"/>
                  </a:lnTo>
                  <a:lnTo>
                    <a:pt x="432" y="378"/>
                  </a:lnTo>
                  <a:lnTo>
                    <a:pt x="432" y="378"/>
                  </a:lnTo>
                  <a:lnTo>
                    <a:pt x="432" y="380"/>
                  </a:lnTo>
                  <a:lnTo>
                    <a:pt x="432" y="382"/>
                  </a:lnTo>
                  <a:lnTo>
                    <a:pt x="430" y="384"/>
                  </a:lnTo>
                  <a:lnTo>
                    <a:pt x="430" y="387"/>
                  </a:lnTo>
                  <a:lnTo>
                    <a:pt x="430" y="387"/>
                  </a:lnTo>
                  <a:lnTo>
                    <a:pt x="432" y="389"/>
                  </a:lnTo>
                  <a:lnTo>
                    <a:pt x="432" y="389"/>
                  </a:lnTo>
                  <a:lnTo>
                    <a:pt x="432" y="391"/>
                  </a:lnTo>
                  <a:lnTo>
                    <a:pt x="434" y="391"/>
                  </a:lnTo>
                  <a:lnTo>
                    <a:pt x="434" y="391"/>
                  </a:lnTo>
                  <a:lnTo>
                    <a:pt x="436" y="391"/>
                  </a:lnTo>
                  <a:lnTo>
                    <a:pt x="436" y="393"/>
                  </a:lnTo>
                  <a:lnTo>
                    <a:pt x="436" y="393"/>
                  </a:lnTo>
                  <a:lnTo>
                    <a:pt x="436" y="393"/>
                  </a:lnTo>
                  <a:lnTo>
                    <a:pt x="436" y="395"/>
                  </a:lnTo>
                  <a:lnTo>
                    <a:pt x="436" y="395"/>
                  </a:lnTo>
                  <a:lnTo>
                    <a:pt x="436" y="395"/>
                  </a:lnTo>
                  <a:lnTo>
                    <a:pt x="434" y="395"/>
                  </a:lnTo>
                  <a:lnTo>
                    <a:pt x="432" y="393"/>
                  </a:lnTo>
                  <a:lnTo>
                    <a:pt x="430" y="391"/>
                  </a:lnTo>
                  <a:lnTo>
                    <a:pt x="430" y="391"/>
                  </a:lnTo>
                  <a:lnTo>
                    <a:pt x="428" y="395"/>
                  </a:lnTo>
                  <a:lnTo>
                    <a:pt x="425" y="395"/>
                  </a:lnTo>
                  <a:lnTo>
                    <a:pt x="423" y="395"/>
                  </a:lnTo>
                  <a:lnTo>
                    <a:pt x="421" y="399"/>
                  </a:lnTo>
                  <a:lnTo>
                    <a:pt x="421" y="401"/>
                  </a:lnTo>
                  <a:lnTo>
                    <a:pt x="419" y="401"/>
                  </a:lnTo>
                  <a:lnTo>
                    <a:pt x="417" y="401"/>
                  </a:lnTo>
                  <a:lnTo>
                    <a:pt x="417" y="401"/>
                  </a:lnTo>
                  <a:lnTo>
                    <a:pt x="417" y="403"/>
                  </a:lnTo>
                  <a:lnTo>
                    <a:pt x="417" y="405"/>
                  </a:lnTo>
                  <a:lnTo>
                    <a:pt x="415" y="405"/>
                  </a:lnTo>
                  <a:lnTo>
                    <a:pt x="415" y="403"/>
                  </a:lnTo>
                  <a:lnTo>
                    <a:pt x="413" y="405"/>
                  </a:lnTo>
                  <a:lnTo>
                    <a:pt x="413" y="412"/>
                  </a:lnTo>
                  <a:lnTo>
                    <a:pt x="415" y="420"/>
                  </a:lnTo>
                  <a:lnTo>
                    <a:pt x="415" y="422"/>
                  </a:lnTo>
                  <a:lnTo>
                    <a:pt x="415" y="424"/>
                  </a:lnTo>
                  <a:lnTo>
                    <a:pt x="413" y="424"/>
                  </a:lnTo>
                  <a:lnTo>
                    <a:pt x="411" y="424"/>
                  </a:lnTo>
                  <a:lnTo>
                    <a:pt x="409" y="426"/>
                  </a:lnTo>
                  <a:lnTo>
                    <a:pt x="409" y="429"/>
                  </a:lnTo>
                  <a:lnTo>
                    <a:pt x="411" y="431"/>
                  </a:lnTo>
                  <a:lnTo>
                    <a:pt x="415" y="437"/>
                  </a:lnTo>
                  <a:lnTo>
                    <a:pt x="415" y="439"/>
                  </a:lnTo>
                  <a:lnTo>
                    <a:pt x="415" y="441"/>
                  </a:lnTo>
                  <a:lnTo>
                    <a:pt x="415" y="441"/>
                  </a:lnTo>
                  <a:lnTo>
                    <a:pt x="415" y="443"/>
                  </a:lnTo>
                  <a:lnTo>
                    <a:pt x="415" y="445"/>
                  </a:lnTo>
                  <a:lnTo>
                    <a:pt x="415" y="447"/>
                  </a:lnTo>
                  <a:lnTo>
                    <a:pt x="417" y="447"/>
                  </a:lnTo>
                  <a:lnTo>
                    <a:pt x="417" y="445"/>
                  </a:lnTo>
                  <a:lnTo>
                    <a:pt x="419" y="445"/>
                  </a:lnTo>
                  <a:lnTo>
                    <a:pt x="421" y="445"/>
                  </a:lnTo>
                  <a:lnTo>
                    <a:pt x="421" y="447"/>
                  </a:lnTo>
                  <a:lnTo>
                    <a:pt x="423" y="447"/>
                  </a:lnTo>
                  <a:lnTo>
                    <a:pt x="423" y="447"/>
                  </a:lnTo>
                  <a:lnTo>
                    <a:pt x="425" y="452"/>
                  </a:lnTo>
                  <a:lnTo>
                    <a:pt x="425" y="452"/>
                  </a:lnTo>
                  <a:lnTo>
                    <a:pt x="428" y="452"/>
                  </a:lnTo>
                  <a:lnTo>
                    <a:pt x="428" y="452"/>
                  </a:lnTo>
                  <a:lnTo>
                    <a:pt x="428" y="450"/>
                  </a:lnTo>
                  <a:lnTo>
                    <a:pt x="425" y="447"/>
                  </a:lnTo>
                  <a:lnTo>
                    <a:pt x="425" y="445"/>
                  </a:lnTo>
                  <a:lnTo>
                    <a:pt x="423" y="443"/>
                  </a:lnTo>
                  <a:lnTo>
                    <a:pt x="423" y="441"/>
                  </a:lnTo>
                  <a:lnTo>
                    <a:pt x="425" y="441"/>
                  </a:lnTo>
                  <a:lnTo>
                    <a:pt x="425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41"/>
                  </a:lnTo>
                  <a:lnTo>
                    <a:pt x="428" y="443"/>
                  </a:lnTo>
                  <a:lnTo>
                    <a:pt x="430" y="445"/>
                  </a:lnTo>
                  <a:lnTo>
                    <a:pt x="434" y="450"/>
                  </a:lnTo>
                  <a:lnTo>
                    <a:pt x="436" y="452"/>
                  </a:lnTo>
                  <a:lnTo>
                    <a:pt x="440" y="462"/>
                  </a:lnTo>
                  <a:lnTo>
                    <a:pt x="440" y="464"/>
                  </a:lnTo>
                  <a:lnTo>
                    <a:pt x="442" y="464"/>
                  </a:lnTo>
                  <a:lnTo>
                    <a:pt x="442" y="462"/>
                  </a:lnTo>
                  <a:lnTo>
                    <a:pt x="446" y="460"/>
                  </a:lnTo>
                  <a:lnTo>
                    <a:pt x="446" y="458"/>
                  </a:lnTo>
                  <a:lnTo>
                    <a:pt x="449" y="458"/>
                  </a:lnTo>
                  <a:lnTo>
                    <a:pt x="451" y="460"/>
                  </a:lnTo>
                  <a:lnTo>
                    <a:pt x="453" y="460"/>
                  </a:lnTo>
                  <a:lnTo>
                    <a:pt x="453" y="460"/>
                  </a:lnTo>
                  <a:lnTo>
                    <a:pt x="455" y="460"/>
                  </a:lnTo>
                  <a:lnTo>
                    <a:pt x="455" y="458"/>
                  </a:lnTo>
                  <a:lnTo>
                    <a:pt x="455" y="456"/>
                  </a:lnTo>
                  <a:lnTo>
                    <a:pt x="455" y="456"/>
                  </a:lnTo>
                  <a:lnTo>
                    <a:pt x="455" y="456"/>
                  </a:lnTo>
                  <a:lnTo>
                    <a:pt x="455" y="454"/>
                  </a:lnTo>
                  <a:lnTo>
                    <a:pt x="455" y="454"/>
                  </a:lnTo>
                  <a:lnTo>
                    <a:pt x="457" y="454"/>
                  </a:lnTo>
                  <a:lnTo>
                    <a:pt x="459" y="456"/>
                  </a:lnTo>
                  <a:lnTo>
                    <a:pt x="459" y="458"/>
                  </a:lnTo>
                  <a:lnTo>
                    <a:pt x="461" y="462"/>
                  </a:lnTo>
                  <a:lnTo>
                    <a:pt x="461" y="462"/>
                  </a:lnTo>
                  <a:lnTo>
                    <a:pt x="461" y="462"/>
                  </a:lnTo>
                  <a:lnTo>
                    <a:pt x="457" y="466"/>
                  </a:lnTo>
                  <a:lnTo>
                    <a:pt x="457" y="466"/>
                  </a:lnTo>
                  <a:lnTo>
                    <a:pt x="457" y="468"/>
                  </a:lnTo>
                  <a:lnTo>
                    <a:pt x="457" y="468"/>
                  </a:lnTo>
                  <a:lnTo>
                    <a:pt x="459" y="468"/>
                  </a:lnTo>
                  <a:lnTo>
                    <a:pt x="459" y="466"/>
                  </a:lnTo>
                  <a:lnTo>
                    <a:pt x="459" y="468"/>
                  </a:lnTo>
                  <a:lnTo>
                    <a:pt x="459" y="468"/>
                  </a:lnTo>
                  <a:lnTo>
                    <a:pt x="461" y="471"/>
                  </a:lnTo>
                  <a:lnTo>
                    <a:pt x="461" y="471"/>
                  </a:lnTo>
                  <a:lnTo>
                    <a:pt x="461" y="473"/>
                  </a:lnTo>
                  <a:lnTo>
                    <a:pt x="463" y="473"/>
                  </a:lnTo>
                  <a:lnTo>
                    <a:pt x="465" y="475"/>
                  </a:lnTo>
                  <a:lnTo>
                    <a:pt x="467" y="475"/>
                  </a:lnTo>
                  <a:lnTo>
                    <a:pt x="469" y="475"/>
                  </a:lnTo>
                  <a:lnTo>
                    <a:pt x="469" y="477"/>
                  </a:lnTo>
                  <a:lnTo>
                    <a:pt x="472" y="477"/>
                  </a:lnTo>
                  <a:lnTo>
                    <a:pt x="472" y="479"/>
                  </a:lnTo>
                  <a:lnTo>
                    <a:pt x="472" y="479"/>
                  </a:lnTo>
                  <a:lnTo>
                    <a:pt x="472" y="479"/>
                  </a:lnTo>
                  <a:lnTo>
                    <a:pt x="474" y="479"/>
                  </a:lnTo>
                  <a:lnTo>
                    <a:pt x="474" y="479"/>
                  </a:lnTo>
                  <a:lnTo>
                    <a:pt x="476" y="477"/>
                  </a:lnTo>
                  <a:lnTo>
                    <a:pt x="476" y="477"/>
                  </a:lnTo>
                  <a:lnTo>
                    <a:pt x="474" y="475"/>
                  </a:lnTo>
                  <a:lnTo>
                    <a:pt x="474" y="473"/>
                  </a:lnTo>
                  <a:lnTo>
                    <a:pt x="472" y="473"/>
                  </a:lnTo>
                  <a:lnTo>
                    <a:pt x="472" y="473"/>
                  </a:lnTo>
                  <a:lnTo>
                    <a:pt x="476" y="473"/>
                  </a:lnTo>
                  <a:lnTo>
                    <a:pt x="478" y="471"/>
                  </a:lnTo>
                  <a:lnTo>
                    <a:pt x="476" y="468"/>
                  </a:lnTo>
                  <a:lnTo>
                    <a:pt x="476" y="464"/>
                  </a:lnTo>
                  <a:lnTo>
                    <a:pt x="478" y="468"/>
                  </a:lnTo>
                  <a:lnTo>
                    <a:pt x="480" y="468"/>
                  </a:lnTo>
                  <a:lnTo>
                    <a:pt x="482" y="468"/>
                  </a:lnTo>
                  <a:lnTo>
                    <a:pt x="484" y="468"/>
                  </a:lnTo>
                  <a:lnTo>
                    <a:pt x="484" y="468"/>
                  </a:lnTo>
                  <a:lnTo>
                    <a:pt x="486" y="471"/>
                  </a:lnTo>
                  <a:lnTo>
                    <a:pt x="488" y="473"/>
                  </a:lnTo>
                  <a:lnTo>
                    <a:pt x="488" y="475"/>
                  </a:lnTo>
                  <a:lnTo>
                    <a:pt x="486" y="475"/>
                  </a:lnTo>
                  <a:lnTo>
                    <a:pt x="488" y="477"/>
                  </a:lnTo>
                  <a:lnTo>
                    <a:pt x="490" y="479"/>
                  </a:lnTo>
                  <a:lnTo>
                    <a:pt x="492" y="481"/>
                  </a:lnTo>
                  <a:lnTo>
                    <a:pt x="492" y="479"/>
                  </a:lnTo>
                  <a:lnTo>
                    <a:pt x="499" y="479"/>
                  </a:lnTo>
                  <a:lnTo>
                    <a:pt x="501" y="477"/>
                  </a:lnTo>
                  <a:lnTo>
                    <a:pt x="501" y="477"/>
                  </a:lnTo>
                  <a:lnTo>
                    <a:pt x="501" y="475"/>
                  </a:lnTo>
                  <a:lnTo>
                    <a:pt x="501" y="473"/>
                  </a:lnTo>
                  <a:lnTo>
                    <a:pt x="503" y="473"/>
                  </a:lnTo>
                  <a:lnTo>
                    <a:pt x="505" y="471"/>
                  </a:lnTo>
                  <a:lnTo>
                    <a:pt x="505" y="471"/>
                  </a:lnTo>
                  <a:lnTo>
                    <a:pt x="507" y="471"/>
                  </a:lnTo>
                  <a:lnTo>
                    <a:pt x="507" y="468"/>
                  </a:lnTo>
                  <a:lnTo>
                    <a:pt x="507" y="468"/>
                  </a:lnTo>
                  <a:lnTo>
                    <a:pt x="509" y="471"/>
                  </a:lnTo>
                  <a:lnTo>
                    <a:pt x="516" y="471"/>
                  </a:lnTo>
                  <a:lnTo>
                    <a:pt x="524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2" y="473"/>
                  </a:lnTo>
                  <a:lnTo>
                    <a:pt x="532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2" y="475"/>
                  </a:lnTo>
                  <a:lnTo>
                    <a:pt x="532" y="475"/>
                  </a:lnTo>
                  <a:lnTo>
                    <a:pt x="532" y="475"/>
                  </a:lnTo>
                  <a:lnTo>
                    <a:pt x="530" y="475"/>
                  </a:lnTo>
                  <a:lnTo>
                    <a:pt x="530" y="475"/>
                  </a:lnTo>
                  <a:lnTo>
                    <a:pt x="528" y="475"/>
                  </a:lnTo>
                  <a:lnTo>
                    <a:pt x="526" y="473"/>
                  </a:lnTo>
                  <a:lnTo>
                    <a:pt x="524" y="473"/>
                  </a:lnTo>
                  <a:lnTo>
                    <a:pt x="518" y="473"/>
                  </a:lnTo>
                  <a:lnTo>
                    <a:pt x="513" y="473"/>
                  </a:lnTo>
                  <a:lnTo>
                    <a:pt x="511" y="473"/>
                  </a:lnTo>
                  <a:lnTo>
                    <a:pt x="509" y="473"/>
                  </a:lnTo>
                  <a:lnTo>
                    <a:pt x="509" y="473"/>
                  </a:lnTo>
                  <a:lnTo>
                    <a:pt x="507" y="475"/>
                  </a:lnTo>
                  <a:lnTo>
                    <a:pt x="507" y="479"/>
                  </a:lnTo>
                  <a:lnTo>
                    <a:pt x="507" y="481"/>
                  </a:lnTo>
                  <a:lnTo>
                    <a:pt x="507" y="481"/>
                  </a:lnTo>
                  <a:lnTo>
                    <a:pt x="509" y="481"/>
                  </a:lnTo>
                  <a:lnTo>
                    <a:pt x="509" y="483"/>
                  </a:lnTo>
                  <a:lnTo>
                    <a:pt x="507" y="485"/>
                  </a:lnTo>
                  <a:lnTo>
                    <a:pt x="505" y="487"/>
                  </a:lnTo>
                  <a:lnTo>
                    <a:pt x="505" y="490"/>
                  </a:lnTo>
                  <a:lnTo>
                    <a:pt x="505" y="490"/>
                  </a:lnTo>
                  <a:lnTo>
                    <a:pt x="507" y="490"/>
                  </a:lnTo>
                  <a:lnTo>
                    <a:pt x="509" y="492"/>
                  </a:lnTo>
                  <a:lnTo>
                    <a:pt x="511" y="492"/>
                  </a:lnTo>
                  <a:lnTo>
                    <a:pt x="511" y="492"/>
                  </a:lnTo>
                  <a:lnTo>
                    <a:pt x="511" y="496"/>
                  </a:lnTo>
                  <a:lnTo>
                    <a:pt x="513" y="496"/>
                  </a:lnTo>
                  <a:lnTo>
                    <a:pt x="513" y="498"/>
                  </a:lnTo>
                  <a:lnTo>
                    <a:pt x="518" y="500"/>
                  </a:lnTo>
                  <a:lnTo>
                    <a:pt x="520" y="502"/>
                  </a:lnTo>
                  <a:lnTo>
                    <a:pt x="520" y="502"/>
                  </a:lnTo>
                  <a:lnTo>
                    <a:pt x="522" y="502"/>
                  </a:lnTo>
                  <a:lnTo>
                    <a:pt x="524" y="502"/>
                  </a:lnTo>
                  <a:lnTo>
                    <a:pt x="526" y="502"/>
                  </a:lnTo>
                  <a:lnTo>
                    <a:pt x="526" y="502"/>
                  </a:lnTo>
                  <a:lnTo>
                    <a:pt x="562" y="456"/>
                  </a:lnTo>
                  <a:lnTo>
                    <a:pt x="467" y="420"/>
                  </a:lnTo>
                  <a:close/>
                  <a:moveTo>
                    <a:pt x="413" y="315"/>
                  </a:moveTo>
                  <a:lnTo>
                    <a:pt x="417" y="313"/>
                  </a:lnTo>
                  <a:lnTo>
                    <a:pt x="419" y="313"/>
                  </a:lnTo>
                  <a:lnTo>
                    <a:pt x="421" y="311"/>
                  </a:lnTo>
                  <a:lnTo>
                    <a:pt x="419" y="311"/>
                  </a:lnTo>
                  <a:lnTo>
                    <a:pt x="419" y="311"/>
                  </a:lnTo>
                  <a:lnTo>
                    <a:pt x="417" y="311"/>
                  </a:lnTo>
                  <a:lnTo>
                    <a:pt x="413" y="313"/>
                  </a:lnTo>
                  <a:lnTo>
                    <a:pt x="413" y="315"/>
                  </a:lnTo>
                  <a:lnTo>
                    <a:pt x="413" y="315"/>
                  </a:lnTo>
                  <a:close/>
                  <a:moveTo>
                    <a:pt x="434" y="317"/>
                  </a:moveTo>
                  <a:lnTo>
                    <a:pt x="436" y="317"/>
                  </a:lnTo>
                  <a:lnTo>
                    <a:pt x="436" y="317"/>
                  </a:lnTo>
                  <a:lnTo>
                    <a:pt x="436" y="317"/>
                  </a:lnTo>
                  <a:lnTo>
                    <a:pt x="436" y="315"/>
                  </a:lnTo>
                  <a:lnTo>
                    <a:pt x="434" y="315"/>
                  </a:lnTo>
                  <a:lnTo>
                    <a:pt x="432" y="315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4" y="317"/>
                  </a:lnTo>
                  <a:close/>
                  <a:moveTo>
                    <a:pt x="415" y="311"/>
                  </a:moveTo>
                  <a:lnTo>
                    <a:pt x="419" y="309"/>
                  </a:lnTo>
                  <a:lnTo>
                    <a:pt x="419" y="309"/>
                  </a:lnTo>
                  <a:lnTo>
                    <a:pt x="421" y="307"/>
                  </a:lnTo>
                  <a:lnTo>
                    <a:pt x="421" y="307"/>
                  </a:lnTo>
                  <a:lnTo>
                    <a:pt x="419" y="307"/>
                  </a:lnTo>
                  <a:lnTo>
                    <a:pt x="419" y="307"/>
                  </a:lnTo>
                  <a:lnTo>
                    <a:pt x="417" y="307"/>
                  </a:lnTo>
                  <a:lnTo>
                    <a:pt x="417" y="307"/>
                  </a:lnTo>
                  <a:lnTo>
                    <a:pt x="417" y="309"/>
                  </a:lnTo>
                  <a:lnTo>
                    <a:pt x="415" y="309"/>
                  </a:lnTo>
                  <a:lnTo>
                    <a:pt x="413" y="311"/>
                  </a:lnTo>
                  <a:lnTo>
                    <a:pt x="413" y="311"/>
                  </a:lnTo>
                  <a:lnTo>
                    <a:pt x="413" y="311"/>
                  </a:lnTo>
                  <a:lnTo>
                    <a:pt x="413" y="313"/>
                  </a:lnTo>
                  <a:lnTo>
                    <a:pt x="415" y="311"/>
                  </a:lnTo>
                  <a:close/>
                  <a:moveTo>
                    <a:pt x="465" y="271"/>
                  </a:moveTo>
                  <a:lnTo>
                    <a:pt x="467" y="271"/>
                  </a:lnTo>
                  <a:lnTo>
                    <a:pt x="467" y="267"/>
                  </a:lnTo>
                  <a:lnTo>
                    <a:pt x="467" y="265"/>
                  </a:lnTo>
                  <a:lnTo>
                    <a:pt x="465" y="265"/>
                  </a:lnTo>
                  <a:lnTo>
                    <a:pt x="465" y="265"/>
                  </a:lnTo>
                  <a:lnTo>
                    <a:pt x="459" y="273"/>
                  </a:lnTo>
                  <a:lnTo>
                    <a:pt x="459" y="277"/>
                  </a:lnTo>
                  <a:lnTo>
                    <a:pt x="459" y="279"/>
                  </a:lnTo>
                  <a:lnTo>
                    <a:pt x="459" y="284"/>
                  </a:lnTo>
                  <a:lnTo>
                    <a:pt x="461" y="282"/>
                  </a:lnTo>
                  <a:lnTo>
                    <a:pt x="463" y="279"/>
                  </a:lnTo>
                  <a:lnTo>
                    <a:pt x="465" y="275"/>
                  </a:lnTo>
                  <a:lnTo>
                    <a:pt x="463" y="273"/>
                  </a:lnTo>
                  <a:lnTo>
                    <a:pt x="463" y="271"/>
                  </a:lnTo>
                  <a:lnTo>
                    <a:pt x="465" y="271"/>
                  </a:lnTo>
                  <a:close/>
                  <a:moveTo>
                    <a:pt x="461" y="477"/>
                  </a:moveTo>
                  <a:lnTo>
                    <a:pt x="461" y="477"/>
                  </a:lnTo>
                  <a:lnTo>
                    <a:pt x="459" y="477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3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5" y="471"/>
                  </a:lnTo>
                  <a:lnTo>
                    <a:pt x="453" y="471"/>
                  </a:lnTo>
                  <a:lnTo>
                    <a:pt x="453" y="468"/>
                  </a:lnTo>
                  <a:lnTo>
                    <a:pt x="449" y="468"/>
                  </a:lnTo>
                  <a:lnTo>
                    <a:pt x="449" y="471"/>
                  </a:lnTo>
                  <a:lnTo>
                    <a:pt x="449" y="471"/>
                  </a:lnTo>
                  <a:lnTo>
                    <a:pt x="451" y="471"/>
                  </a:lnTo>
                  <a:lnTo>
                    <a:pt x="453" y="475"/>
                  </a:lnTo>
                  <a:lnTo>
                    <a:pt x="453" y="475"/>
                  </a:lnTo>
                  <a:lnTo>
                    <a:pt x="455" y="477"/>
                  </a:lnTo>
                  <a:lnTo>
                    <a:pt x="455" y="477"/>
                  </a:lnTo>
                  <a:lnTo>
                    <a:pt x="457" y="477"/>
                  </a:lnTo>
                  <a:lnTo>
                    <a:pt x="457" y="477"/>
                  </a:lnTo>
                  <a:lnTo>
                    <a:pt x="459" y="477"/>
                  </a:lnTo>
                  <a:lnTo>
                    <a:pt x="459" y="477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1" y="477"/>
                  </a:lnTo>
                  <a:lnTo>
                    <a:pt x="461" y="477"/>
                  </a:lnTo>
                  <a:close/>
                  <a:moveTo>
                    <a:pt x="425" y="309"/>
                  </a:moveTo>
                  <a:lnTo>
                    <a:pt x="428" y="309"/>
                  </a:lnTo>
                  <a:lnTo>
                    <a:pt x="430" y="305"/>
                  </a:lnTo>
                  <a:lnTo>
                    <a:pt x="430" y="305"/>
                  </a:lnTo>
                  <a:lnTo>
                    <a:pt x="428" y="305"/>
                  </a:lnTo>
                  <a:lnTo>
                    <a:pt x="425" y="305"/>
                  </a:lnTo>
                  <a:lnTo>
                    <a:pt x="423" y="307"/>
                  </a:lnTo>
                  <a:lnTo>
                    <a:pt x="421" y="309"/>
                  </a:lnTo>
                  <a:lnTo>
                    <a:pt x="423" y="309"/>
                  </a:lnTo>
                  <a:lnTo>
                    <a:pt x="423" y="309"/>
                  </a:lnTo>
                  <a:lnTo>
                    <a:pt x="425" y="309"/>
                  </a:lnTo>
                  <a:close/>
                  <a:moveTo>
                    <a:pt x="141" y="183"/>
                  </a:moveTo>
                  <a:lnTo>
                    <a:pt x="143" y="183"/>
                  </a:lnTo>
                  <a:lnTo>
                    <a:pt x="147" y="181"/>
                  </a:lnTo>
                  <a:lnTo>
                    <a:pt x="149" y="181"/>
                  </a:lnTo>
                  <a:lnTo>
                    <a:pt x="149" y="181"/>
                  </a:lnTo>
                  <a:lnTo>
                    <a:pt x="149" y="181"/>
                  </a:lnTo>
                  <a:lnTo>
                    <a:pt x="151" y="179"/>
                  </a:lnTo>
                  <a:lnTo>
                    <a:pt x="151" y="179"/>
                  </a:lnTo>
                  <a:lnTo>
                    <a:pt x="149" y="179"/>
                  </a:lnTo>
                  <a:lnTo>
                    <a:pt x="149" y="179"/>
                  </a:lnTo>
                  <a:lnTo>
                    <a:pt x="149" y="176"/>
                  </a:lnTo>
                  <a:lnTo>
                    <a:pt x="149" y="176"/>
                  </a:lnTo>
                  <a:lnTo>
                    <a:pt x="149" y="176"/>
                  </a:lnTo>
                  <a:lnTo>
                    <a:pt x="151" y="176"/>
                  </a:lnTo>
                  <a:lnTo>
                    <a:pt x="151" y="176"/>
                  </a:lnTo>
                  <a:lnTo>
                    <a:pt x="151" y="176"/>
                  </a:lnTo>
                  <a:lnTo>
                    <a:pt x="153" y="174"/>
                  </a:lnTo>
                  <a:lnTo>
                    <a:pt x="153" y="174"/>
                  </a:lnTo>
                  <a:lnTo>
                    <a:pt x="153" y="174"/>
                  </a:lnTo>
                  <a:lnTo>
                    <a:pt x="151" y="174"/>
                  </a:lnTo>
                  <a:lnTo>
                    <a:pt x="149" y="174"/>
                  </a:lnTo>
                  <a:lnTo>
                    <a:pt x="149" y="174"/>
                  </a:lnTo>
                  <a:lnTo>
                    <a:pt x="149" y="174"/>
                  </a:lnTo>
                  <a:lnTo>
                    <a:pt x="147" y="174"/>
                  </a:lnTo>
                  <a:lnTo>
                    <a:pt x="147" y="174"/>
                  </a:lnTo>
                  <a:lnTo>
                    <a:pt x="145" y="174"/>
                  </a:lnTo>
                  <a:lnTo>
                    <a:pt x="143" y="174"/>
                  </a:lnTo>
                  <a:lnTo>
                    <a:pt x="143" y="174"/>
                  </a:lnTo>
                  <a:lnTo>
                    <a:pt x="143" y="172"/>
                  </a:lnTo>
                  <a:lnTo>
                    <a:pt x="141" y="174"/>
                  </a:lnTo>
                  <a:lnTo>
                    <a:pt x="143" y="176"/>
                  </a:lnTo>
                  <a:lnTo>
                    <a:pt x="143" y="176"/>
                  </a:lnTo>
                  <a:lnTo>
                    <a:pt x="143" y="176"/>
                  </a:lnTo>
                  <a:lnTo>
                    <a:pt x="143" y="179"/>
                  </a:lnTo>
                  <a:lnTo>
                    <a:pt x="143" y="179"/>
                  </a:lnTo>
                  <a:lnTo>
                    <a:pt x="141" y="176"/>
                  </a:lnTo>
                  <a:lnTo>
                    <a:pt x="141" y="176"/>
                  </a:lnTo>
                  <a:lnTo>
                    <a:pt x="138" y="179"/>
                  </a:lnTo>
                  <a:lnTo>
                    <a:pt x="134" y="179"/>
                  </a:lnTo>
                  <a:lnTo>
                    <a:pt x="134" y="179"/>
                  </a:lnTo>
                  <a:lnTo>
                    <a:pt x="132" y="179"/>
                  </a:lnTo>
                  <a:lnTo>
                    <a:pt x="130" y="179"/>
                  </a:lnTo>
                  <a:lnTo>
                    <a:pt x="130" y="179"/>
                  </a:lnTo>
                  <a:lnTo>
                    <a:pt x="128" y="179"/>
                  </a:lnTo>
                  <a:lnTo>
                    <a:pt x="128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8" y="179"/>
                  </a:lnTo>
                  <a:lnTo>
                    <a:pt x="126" y="176"/>
                  </a:lnTo>
                  <a:lnTo>
                    <a:pt x="124" y="179"/>
                  </a:lnTo>
                  <a:lnTo>
                    <a:pt x="122" y="181"/>
                  </a:lnTo>
                  <a:lnTo>
                    <a:pt x="122" y="179"/>
                  </a:lnTo>
                  <a:lnTo>
                    <a:pt x="122" y="179"/>
                  </a:lnTo>
                  <a:lnTo>
                    <a:pt x="120" y="179"/>
                  </a:lnTo>
                  <a:lnTo>
                    <a:pt x="120" y="176"/>
                  </a:lnTo>
                  <a:lnTo>
                    <a:pt x="118" y="181"/>
                  </a:lnTo>
                  <a:lnTo>
                    <a:pt x="115" y="181"/>
                  </a:lnTo>
                  <a:lnTo>
                    <a:pt x="113" y="179"/>
                  </a:lnTo>
                  <a:lnTo>
                    <a:pt x="113" y="176"/>
                  </a:lnTo>
                  <a:lnTo>
                    <a:pt x="111" y="176"/>
                  </a:lnTo>
                  <a:lnTo>
                    <a:pt x="111" y="176"/>
                  </a:lnTo>
                  <a:lnTo>
                    <a:pt x="111" y="176"/>
                  </a:lnTo>
                  <a:lnTo>
                    <a:pt x="111" y="179"/>
                  </a:lnTo>
                  <a:lnTo>
                    <a:pt x="109" y="179"/>
                  </a:lnTo>
                  <a:lnTo>
                    <a:pt x="109" y="179"/>
                  </a:lnTo>
                  <a:lnTo>
                    <a:pt x="109" y="176"/>
                  </a:lnTo>
                  <a:lnTo>
                    <a:pt x="109" y="179"/>
                  </a:lnTo>
                  <a:lnTo>
                    <a:pt x="109" y="183"/>
                  </a:lnTo>
                  <a:lnTo>
                    <a:pt x="107" y="183"/>
                  </a:lnTo>
                  <a:lnTo>
                    <a:pt x="107" y="185"/>
                  </a:lnTo>
                  <a:lnTo>
                    <a:pt x="107" y="187"/>
                  </a:lnTo>
                  <a:lnTo>
                    <a:pt x="105" y="187"/>
                  </a:lnTo>
                  <a:lnTo>
                    <a:pt x="103" y="189"/>
                  </a:lnTo>
                  <a:lnTo>
                    <a:pt x="107" y="187"/>
                  </a:lnTo>
                  <a:lnTo>
                    <a:pt x="109" y="187"/>
                  </a:lnTo>
                  <a:lnTo>
                    <a:pt x="109" y="189"/>
                  </a:lnTo>
                  <a:lnTo>
                    <a:pt x="111" y="189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3" y="187"/>
                  </a:lnTo>
                  <a:lnTo>
                    <a:pt x="115" y="187"/>
                  </a:lnTo>
                  <a:lnTo>
                    <a:pt x="115" y="187"/>
                  </a:lnTo>
                  <a:lnTo>
                    <a:pt x="113" y="187"/>
                  </a:lnTo>
                  <a:lnTo>
                    <a:pt x="113" y="189"/>
                  </a:lnTo>
                  <a:lnTo>
                    <a:pt x="118" y="187"/>
                  </a:lnTo>
                  <a:lnTo>
                    <a:pt x="124" y="187"/>
                  </a:lnTo>
                  <a:lnTo>
                    <a:pt x="138" y="185"/>
                  </a:lnTo>
                  <a:lnTo>
                    <a:pt x="141" y="183"/>
                  </a:lnTo>
                  <a:close/>
                  <a:moveTo>
                    <a:pt x="151" y="305"/>
                  </a:moveTo>
                  <a:lnTo>
                    <a:pt x="151" y="303"/>
                  </a:lnTo>
                  <a:lnTo>
                    <a:pt x="151" y="303"/>
                  </a:lnTo>
                  <a:lnTo>
                    <a:pt x="149" y="303"/>
                  </a:lnTo>
                  <a:lnTo>
                    <a:pt x="149" y="303"/>
                  </a:lnTo>
                  <a:lnTo>
                    <a:pt x="149" y="303"/>
                  </a:lnTo>
                  <a:lnTo>
                    <a:pt x="149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3" y="305"/>
                  </a:lnTo>
                  <a:lnTo>
                    <a:pt x="153" y="305"/>
                  </a:lnTo>
                  <a:lnTo>
                    <a:pt x="153" y="305"/>
                  </a:lnTo>
                  <a:lnTo>
                    <a:pt x="151" y="305"/>
                  </a:lnTo>
                  <a:close/>
                  <a:moveTo>
                    <a:pt x="122" y="290"/>
                  </a:moveTo>
                  <a:lnTo>
                    <a:pt x="122" y="290"/>
                  </a:lnTo>
                  <a:lnTo>
                    <a:pt x="122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18" y="290"/>
                  </a:lnTo>
                  <a:lnTo>
                    <a:pt x="118" y="288"/>
                  </a:lnTo>
                  <a:lnTo>
                    <a:pt x="118" y="288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22" y="290"/>
                  </a:lnTo>
                  <a:close/>
                  <a:moveTo>
                    <a:pt x="157" y="229"/>
                  </a:moveTo>
                  <a:lnTo>
                    <a:pt x="159" y="229"/>
                  </a:lnTo>
                  <a:lnTo>
                    <a:pt x="159" y="227"/>
                  </a:lnTo>
                  <a:lnTo>
                    <a:pt x="162" y="225"/>
                  </a:lnTo>
                  <a:lnTo>
                    <a:pt x="162" y="223"/>
                  </a:lnTo>
                  <a:lnTo>
                    <a:pt x="162" y="221"/>
                  </a:lnTo>
                  <a:lnTo>
                    <a:pt x="164" y="216"/>
                  </a:lnTo>
                  <a:lnTo>
                    <a:pt x="168" y="204"/>
                  </a:lnTo>
                  <a:lnTo>
                    <a:pt x="168" y="197"/>
                  </a:lnTo>
                  <a:lnTo>
                    <a:pt x="168" y="197"/>
                  </a:lnTo>
                  <a:lnTo>
                    <a:pt x="166" y="195"/>
                  </a:lnTo>
                  <a:lnTo>
                    <a:pt x="166" y="195"/>
                  </a:lnTo>
                  <a:lnTo>
                    <a:pt x="166" y="195"/>
                  </a:lnTo>
                  <a:lnTo>
                    <a:pt x="168" y="193"/>
                  </a:lnTo>
                  <a:lnTo>
                    <a:pt x="168" y="193"/>
                  </a:lnTo>
                  <a:lnTo>
                    <a:pt x="166" y="189"/>
                  </a:lnTo>
                  <a:lnTo>
                    <a:pt x="164" y="189"/>
                  </a:lnTo>
                  <a:lnTo>
                    <a:pt x="164" y="187"/>
                  </a:lnTo>
                  <a:lnTo>
                    <a:pt x="164" y="187"/>
                  </a:lnTo>
                  <a:lnTo>
                    <a:pt x="164" y="187"/>
                  </a:lnTo>
                  <a:lnTo>
                    <a:pt x="159" y="187"/>
                  </a:lnTo>
                  <a:lnTo>
                    <a:pt x="157" y="189"/>
                  </a:lnTo>
                  <a:lnTo>
                    <a:pt x="155" y="189"/>
                  </a:lnTo>
                  <a:lnTo>
                    <a:pt x="155" y="189"/>
                  </a:lnTo>
                  <a:lnTo>
                    <a:pt x="155" y="189"/>
                  </a:lnTo>
                  <a:lnTo>
                    <a:pt x="153" y="187"/>
                  </a:lnTo>
                  <a:lnTo>
                    <a:pt x="153" y="185"/>
                  </a:lnTo>
                  <a:lnTo>
                    <a:pt x="151" y="185"/>
                  </a:lnTo>
                  <a:lnTo>
                    <a:pt x="149" y="185"/>
                  </a:lnTo>
                  <a:lnTo>
                    <a:pt x="145" y="187"/>
                  </a:lnTo>
                  <a:lnTo>
                    <a:pt x="141" y="189"/>
                  </a:lnTo>
                  <a:lnTo>
                    <a:pt x="130" y="191"/>
                  </a:lnTo>
                  <a:lnTo>
                    <a:pt x="128" y="193"/>
                  </a:lnTo>
                  <a:lnTo>
                    <a:pt x="128" y="195"/>
                  </a:lnTo>
                  <a:lnTo>
                    <a:pt x="130" y="197"/>
                  </a:lnTo>
                  <a:lnTo>
                    <a:pt x="132" y="200"/>
                  </a:lnTo>
                  <a:lnTo>
                    <a:pt x="132" y="202"/>
                  </a:lnTo>
                  <a:lnTo>
                    <a:pt x="132" y="204"/>
                  </a:lnTo>
                  <a:lnTo>
                    <a:pt x="130" y="206"/>
                  </a:lnTo>
                  <a:lnTo>
                    <a:pt x="132" y="206"/>
                  </a:lnTo>
                  <a:lnTo>
                    <a:pt x="132" y="208"/>
                  </a:lnTo>
                  <a:lnTo>
                    <a:pt x="132" y="208"/>
                  </a:lnTo>
                  <a:lnTo>
                    <a:pt x="134" y="208"/>
                  </a:lnTo>
                  <a:lnTo>
                    <a:pt x="134" y="210"/>
                  </a:lnTo>
                  <a:lnTo>
                    <a:pt x="134" y="210"/>
                  </a:lnTo>
                  <a:lnTo>
                    <a:pt x="134" y="212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38" y="218"/>
                  </a:lnTo>
                  <a:lnTo>
                    <a:pt x="138" y="218"/>
                  </a:lnTo>
                  <a:lnTo>
                    <a:pt x="141" y="221"/>
                  </a:lnTo>
                  <a:lnTo>
                    <a:pt x="143" y="223"/>
                  </a:lnTo>
                  <a:lnTo>
                    <a:pt x="145" y="223"/>
                  </a:lnTo>
                  <a:lnTo>
                    <a:pt x="147" y="227"/>
                  </a:lnTo>
                  <a:lnTo>
                    <a:pt x="147" y="227"/>
                  </a:lnTo>
                  <a:lnTo>
                    <a:pt x="149" y="227"/>
                  </a:lnTo>
                  <a:lnTo>
                    <a:pt x="151" y="227"/>
                  </a:lnTo>
                  <a:lnTo>
                    <a:pt x="151" y="225"/>
                  </a:lnTo>
                  <a:lnTo>
                    <a:pt x="153" y="225"/>
                  </a:lnTo>
                  <a:lnTo>
                    <a:pt x="153" y="227"/>
                  </a:lnTo>
                  <a:lnTo>
                    <a:pt x="155" y="229"/>
                  </a:lnTo>
                  <a:lnTo>
                    <a:pt x="157" y="229"/>
                  </a:lnTo>
                  <a:close/>
                  <a:moveTo>
                    <a:pt x="122" y="313"/>
                  </a:moveTo>
                  <a:lnTo>
                    <a:pt x="120" y="313"/>
                  </a:lnTo>
                  <a:lnTo>
                    <a:pt x="120" y="313"/>
                  </a:lnTo>
                  <a:lnTo>
                    <a:pt x="120" y="313"/>
                  </a:lnTo>
                  <a:lnTo>
                    <a:pt x="120" y="313"/>
                  </a:lnTo>
                  <a:lnTo>
                    <a:pt x="122" y="313"/>
                  </a:lnTo>
                  <a:lnTo>
                    <a:pt x="122" y="313"/>
                  </a:lnTo>
                  <a:lnTo>
                    <a:pt x="124" y="313"/>
                  </a:lnTo>
                  <a:lnTo>
                    <a:pt x="124" y="313"/>
                  </a:lnTo>
                  <a:lnTo>
                    <a:pt x="122" y="313"/>
                  </a:lnTo>
                  <a:close/>
                  <a:moveTo>
                    <a:pt x="436" y="462"/>
                  </a:moveTo>
                  <a:lnTo>
                    <a:pt x="434" y="458"/>
                  </a:lnTo>
                  <a:lnTo>
                    <a:pt x="434" y="454"/>
                  </a:lnTo>
                  <a:lnTo>
                    <a:pt x="432" y="452"/>
                  </a:lnTo>
                  <a:lnTo>
                    <a:pt x="432" y="452"/>
                  </a:lnTo>
                  <a:lnTo>
                    <a:pt x="432" y="452"/>
                  </a:lnTo>
                  <a:lnTo>
                    <a:pt x="430" y="452"/>
                  </a:lnTo>
                  <a:lnTo>
                    <a:pt x="430" y="452"/>
                  </a:lnTo>
                  <a:lnTo>
                    <a:pt x="432" y="456"/>
                  </a:lnTo>
                  <a:lnTo>
                    <a:pt x="432" y="458"/>
                  </a:lnTo>
                  <a:lnTo>
                    <a:pt x="432" y="460"/>
                  </a:lnTo>
                  <a:lnTo>
                    <a:pt x="434" y="462"/>
                  </a:lnTo>
                  <a:lnTo>
                    <a:pt x="434" y="464"/>
                  </a:lnTo>
                  <a:lnTo>
                    <a:pt x="436" y="464"/>
                  </a:lnTo>
                  <a:lnTo>
                    <a:pt x="436" y="466"/>
                  </a:lnTo>
                  <a:lnTo>
                    <a:pt x="436" y="466"/>
                  </a:lnTo>
                  <a:lnTo>
                    <a:pt x="436" y="466"/>
                  </a:lnTo>
                  <a:lnTo>
                    <a:pt x="438" y="466"/>
                  </a:lnTo>
                  <a:lnTo>
                    <a:pt x="438" y="464"/>
                  </a:lnTo>
                  <a:lnTo>
                    <a:pt x="436" y="462"/>
                  </a:lnTo>
                  <a:lnTo>
                    <a:pt x="436" y="462"/>
                  </a:lnTo>
                  <a:close/>
                  <a:moveTo>
                    <a:pt x="402" y="500"/>
                  </a:moveTo>
                  <a:lnTo>
                    <a:pt x="400" y="498"/>
                  </a:lnTo>
                  <a:lnTo>
                    <a:pt x="398" y="498"/>
                  </a:lnTo>
                  <a:lnTo>
                    <a:pt x="396" y="498"/>
                  </a:lnTo>
                  <a:lnTo>
                    <a:pt x="392" y="498"/>
                  </a:lnTo>
                  <a:lnTo>
                    <a:pt x="392" y="496"/>
                  </a:lnTo>
                  <a:lnTo>
                    <a:pt x="392" y="496"/>
                  </a:lnTo>
                  <a:lnTo>
                    <a:pt x="390" y="496"/>
                  </a:lnTo>
                  <a:lnTo>
                    <a:pt x="390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1" y="487"/>
                  </a:lnTo>
                  <a:lnTo>
                    <a:pt x="379" y="487"/>
                  </a:lnTo>
                  <a:lnTo>
                    <a:pt x="379" y="490"/>
                  </a:lnTo>
                  <a:lnTo>
                    <a:pt x="379" y="492"/>
                  </a:lnTo>
                  <a:lnTo>
                    <a:pt x="379" y="492"/>
                  </a:lnTo>
                  <a:lnTo>
                    <a:pt x="379" y="494"/>
                  </a:lnTo>
                  <a:lnTo>
                    <a:pt x="381" y="494"/>
                  </a:lnTo>
                  <a:lnTo>
                    <a:pt x="384" y="494"/>
                  </a:lnTo>
                  <a:lnTo>
                    <a:pt x="384" y="496"/>
                  </a:lnTo>
                  <a:lnTo>
                    <a:pt x="384" y="496"/>
                  </a:lnTo>
                  <a:lnTo>
                    <a:pt x="386" y="498"/>
                  </a:lnTo>
                  <a:lnTo>
                    <a:pt x="386" y="498"/>
                  </a:lnTo>
                  <a:lnTo>
                    <a:pt x="390" y="498"/>
                  </a:lnTo>
                  <a:lnTo>
                    <a:pt x="390" y="498"/>
                  </a:lnTo>
                  <a:lnTo>
                    <a:pt x="392" y="500"/>
                  </a:lnTo>
                  <a:lnTo>
                    <a:pt x="392" y="500"/>
                  </a:lnTo>
                  <a:lnTo>
                    <a:pt x="394" y="500"/>
                  </a:lnTo>
                  <a:lnTo>
                    <a:pt x="394" y="500"/>
                  </a:lnTo>
                  <a:lnTo>
                    <a:pt x="396" y="500"/>
                  </a:lnTo>
                  <a:lnTo>
                    <a:pt x="398" y="500"/>
                  </a:lnTo>
                  <a:lnTo>
                    <a:pt x="400" y="500"/>
                  </a:lnTo>
                  <a:lnTo>
                    <a:pt x="400" y="502"/>
                  </a:lnTo>
                  <a:lnTo>
                    <a:pt x="405" y="504"/>
                  </a:lnTo>
                  <a:lnTo>
                    <a:pt x="407" y="506"/>
                  </a:lnTo>
                  <a:lnTo>
                    <a:pt x="409" y="506"/>
                  </a:lnTo>
                  <a:lnTo>
                    <a:pt x="407" y="504"/>
                  </a:lnTo>
                  <a:lnTo>
                    <a:pt x="402" y="500"/>
                  </a:lnTo>
                  <a:close/>
                  <a:moveTo>
                    <a:pt x="321" y="426"/>
                  </a:moveTo>
                  <a:lnTo>
                    <a:pt x="319" y="424"/>
                  </a:lnTo>
                  <a:lnTo>
                    <a:pt x="317" y="422"/>
                  </a:lnTo>
                  <a:lnTo>
                    <a:pt x="317" y="422"/>
                  </a:lnTo>
                  <a:lnTo>
                    <a:pt x="314" y="422"/>
                  </a:lnTo>
                  <a:lnTo>
                    <a:pt x="314" y="422"/>
                  </a:lnTo>
                  <a:lnTo>
                    <a:pt x="312" y="424"/>
                  </a:lnTo>
                  <a:lnTo>
                    <a:pt x="314" y="426"/>
                  </a:lnTo>
                  <a:lnTo>
                    <a:pt x="314" y="426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9" y="429"/>
                  </a:lnTo>
                  <a:lnTo>
                    <a:pt x="319" y="431"/>
                  </a:lnTo>
                  <a:lnTo>
                    <a:pt x="321" y="431"/>
                  </a:lnTo>
                  <a:lnTo>
                    <a:pt x="321" y="433"/>
                  </a:lnTo>
                  <a:lnTo>
                    <a:pt x="323" y="431"/>
                  </a:lnTo>
                  <a:lnTo>
                    <a:pt x="323" y="429"/>
                  </a:lnTo>
                  <a:lnTo>
                    <a:pt x="321" y="429"/>
                  </a:lnTo>
                  <a:lnTo>
                    <a:pt x="321" y="426"/>
                  </a:lnTo>
                  <a:close/>
                  <a:moveTo>
                    <a:pt x="220" y="349"/>
                  </a:moveTo>
                  <a:lnTo>
                    <a:pt x="216" y="349"/>
                  </a:lnTo>
                  <a:lnTo>
                    <a:pt x="216" y="351"/>
                  </a:lnTo>
                  <a:lnTo>
                    <a:pt x="214" y="351"/>
                  </a:lnTo>
                  <a:lnTo>
                    <a:pt x="216" y="351"/>
                  </a:lnTo>
                  <a:lnTo>
                    <a:pt x="216" y="351"/>
                  </a:lnTo>
                  <a:lnTo>
                    <a:pt x="218" y="351"/>
                  </a:lnTo>
                  <a:lnTo>
                    <a:pt x="220" y="349"/>
                  </a:lnTo>
                  <a:lnTo>
                    <a:pt x="222" y="347"/>
                  </a:lnTo>
                  <a:lnTo>
                    <a:pt x="220" y="347"/>
                  </a:lnTo>
                  <a:lnTo>
                    <a:pt x="220" y="34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956CEBB1-F3AD-2D45-BA07-BB1EC5D9C4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2759" y="4225295"/>
              <a:ext cx="511175" cy="153987"/>
            </a:xfrm>
            <a:custGeom>
              <a:avLst/>
              <a:gdLst>
                <a:gd name="T0" fmla="*/ 157 w 322"/>
                <a:gd name="T1" fmla="*/ 24 h 97"/>
                <a:gd name="T2" fmla="*/ 176 w 322"/>
                <a:gd name="T3" fmla="*/ 11 h 97"/>
                <a:gd name="T4" fmla="*/ 157 w 322"/>
                <a:gd name="T5" fmla="*/ 17 h 97"/>
                <a:gd name="T6" fmla="*/ 301 w 322"/>
                <a:gd name="T7" fmla="*/ 11 h 97"/>
                <a:gd name="T8" fmla="*/ 151 w 322"/>
                <a:gd name="T9" fmla="*/ 7 h 97"/>
                <a:gd name="T10" fmla="*/ 144 w 322"/>
                <a:gd name="T11" fmla="*/ 7 h 97"/>
                <a:gd name="T12" fmla="*/ 107 w 322"/>
                <a:gd name="T13" fmla="*/ 34 h 97"/>
                <a:gd name="T14" fmla="*/ 316 w 322"/>
                <a:gd name="T15" fmla="*/ 47 h 97"/>
                <a:gd name="T16" fmla="*/ 308 w 322"/>
                <a:gd name="T17" fmla="*/ 55 h 97"/>
                <a:gd name="T18" fmla="*/ 299 w 322"/>
                <a:gd name="T19" fmla="*/ 21 h 97"/>
                <a:gd name="T20" fmla="*/ 274 w 322"/>
                <a:gd name="T21" fmla="*/ 34 h 97"/>
                <a:gd name="T22" fmla="*/ 270 w 322"/>
                <a:gd name="T23" fmla="*/ 30 h 97"/>
                <a:gd name="T24" fmla="*/ 253 w 322"/>
                <a:gd name="T25" fmla="*/ 17 h 97"/>
                <a:gd name="T26" fmla="*/ 239 w 322"/>
                <a:gd name="T27" fmla="*/ 26 h 97"/>
                <a:gd name="T28" fmla="*/ 222 w 322"/>
                <a:gd name="T29" fmla="*/ 15 h 97"/>
                <a:gd name="T30" fmla="*/ 203 w 322"/>
                <a:gd name="T31" fmla="*/ 3 h 97"/>
                <a:gd name="T32" fmla="*/ 180 w 322"/>
                <a:gd name="T33" fmla="*/ 7 h 97"/>
                <a:gd name="T34" fmla="*/ 195 w 322"/>
                <a:gd name="T35" fmla="*/ 30 h 97"/>
                <a:gd name="T36" fmla="*/ 218 w 322"/>
                <a:gd name="T37" fmla="*/ 38 h 97"/>
                <a:gd name="T38" fmla="*/ 232 w 322"/>
                <a:gd name="T39" fmla="*/ 49 h 97"/>
                <a:gd name="T40" fmla="*/ 213 w 322"/>
                <a:gd name="T41" fmla="*/ 55 h 97"/>
                <a:gd name="T42" fmla="*/ 197 w 322"/>
                <a:gd name="T43" fmla="*/ 61 h 97"/>
                <a:gd name="T44" fmla="*/ 182 w 322"/>
                <a:gd name="T45" fmla="*/ 53 h 97"/>
                <a:gd name="T46" fmla="*/ 184 w 322"/>
                <a:gd name="T47" fmla="*/ 51 h 97"/>
                <a:gd name="T48" fmla="*/ 171 w 322"/>
                <a:gd name="T49" fmla="*/ 45 h 97"/>
                <a:gd name="T50" fmla="*/ 161 w 322"/>
                <a:gd name="T51" fmla="*/ 32 h 97"/>
                <a:gd name="T52" fmla="*/ 138 w 322"/>
                <a:gd name="T53" fmla="*/ 32 h 97"/>
                <a:gd name="T54" fmla="*/ 109 w 322"/>
                <a:gd name="T55" fmla="*/ 40 h 97"/>
                <a:gd name="T56" fmla="*/ 90 w 322"/>
                <a:gd name="T57" fmla="*/ 63 h 97"/>
                <a:gd name="T58" fmla="*/ 88 w 322"/>
                <a:gd name="T59" fmla="*/ 74 h 97"/>
                <a:gd name="T60" fmla="*/ 94 w 322"/>
                <a:gd name="T61" fmla="*/ 91 h 97"/>
                <a:gd name="T62" fmla="*/ 128 w 322"/>
                <a:gd name="T63" fmla="*/ 91 h 97"/>
                <a:gd name="T64" fmla="*/ 178 w 322"/>
                <a:gd name="T65" fmla="*/ 80 h 97"/>
                <a:gd name="T66" fmla="*/ 188 w 322"/>
                <a:gd name="T67" fmla="*/ 78 h 97"/>
                <a:gd name="T68" fmla="*/ 207 w 322"/>
                <a:gd name="T69" fmla="*/ 74 h 97"/>
                <a:gd name="T70" fmla="*/ 232 w 322"/>
                <a:gd name="T71" fmla="*/ 66 h 97"/>
                <a:gd name="T72" fmla="*/ 245 w 322"/>
                <a:gd name="T73" fmla="*/ 49 h 97"/>
                <a:gd name="T74" fmla="*/ 245 w 322"/>
                <a:gd name="T75" fmla="*/ 74 h 97"/>
                <a:gd name="T76" fmla="*/ 285 w 322"/>
                <a:gd name="T77" fmla="*/ 72 h 97"/>
                <a:gd name="T78" fmla="*/ 291 w 322"/>
                <a:gd name="T79" fmla="*/ 68 h 97"/>
                <a:gd name="T80" fmla="*/ 287 w 322"/>
                <a:gd name="T81" fmla="*/ 61 h 97"/>
                <a:gd name="T82" fmla="*/ 308 w 322"/>
                <a:gd name="T83" fmla="*/ 63 h 97"/>
                <a:gd name="T84" fmla="*/ 316 w 322"/>
                <a:gd name="T85" fmla="*/ 59 h 97"/>
                <a:gd name="T86" fmla="*/ 318 w 322"/>
                <a:gd name="T87" fmla="*/ 51 h 97"/>
                <a:gd name="T88" fmla="*/ 63 w 322"/>
                <a:gd name="T89" fmla="*/ 15 h 97"/>
                <a:gd name="T90" fmla="*/ 27 w 322"/>
                <a:gd name="T91" fmla="*/ 32 h 97"/>
                <a:gd name="T92" fmla="*/ 25 w 322"/>
                <a:gd name="T93" fmla="*/ 63 h 97"/>
                <a:gd name="T94" fmla="*/ 16 w 322"/>
                <a:gd name="T95" fmla="*/ 63 h 97"/>
                <a:gd name="T96" fmla="*/ 2 w 322"/>
                <a:gd name="T97" fmla="*/ 63 h 97"/>
                <a:gd name="T98" fmla="*/ 16 w 322"/>
                <a:gd name="T99" fmla="*/ 78 h 97"/>
                <a:gd name="T100" fmla="*/ 25 w 322"/>
                <a:gd name="T101" fmla="*/ 74 h 97"/>
                <a:gd name="T102" fmla="*/ 35 w 322"/>
                <a:gd name="T103" fmla="*/ 80 h 97"/>
                <a:gd name="T104" fmla="*/ 50 w 322"/>
                <a:gd name="T105" fmla="*/ 80 h 97"/>
                <a:gd name="T106" fmla="*/ 54 w 322"/>
                <a:gd name="T107" fmla="*/ 74 h 97"/>
                <a:gd name="T108" fmla="*/ 73 w 322"/>
                <a:gd name="T109" fmla="*/ 74 h 97"/>
                <a:gd name="T110" fmla="*/ 69 w 322"/>
                <a:gd name="T111" fmla="*/ 63 h 97"/>
                <a:gd name="T112" fmla="*/ 322 w 322"/>
                <a:gd name="T113" fmla="*/ 55 h 97"/>
                <a:gd name="T114" fmla="*/ 320 w 322"/>
                <a:gd name="T115" fmla="*/ 57 h 97"/>
                <a:gd name="T116" fmla="*/ 111 w 322"/>
                <a:gd name="T117" fmla="*/ 3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2" h="97">
                  <a:moveTo>
                    <a:pt x="182" y="5"/>
                  </a:moveTo>
                  <a:lnTo>
                    <a:pt x="184" y="3"/>
                  </a:lnTo>
                  <a:lnTo>
                    <a:pt x="182" y="3"/>
                  </a:lnTo>
                  <a:lnTo>
                    <a:pt x="180" y="3"/>
                  </a:lnTo>
                  <a:lnTo>
                    <a:pt x="182" y="3"/>
                  </a:lnTo>
                  <a:lnTo>
                    <a:pt x="182" y="5"/>
                  </a:lnTo>
                  <a:close/>
                  <a:moveTo>
                    <a:pt x="157" y="17"/>
                  </a:moveTo>
                  <a:lnTo>
                    <a:pt x="157" y="17"/>
                  </a:lnTo>
                  <a:lnTo>
                    <a:pt x="159" y="17"/>
                  </a:lnTo>
                  <a:lnTo>
                    <a:pt x="159" y="19"/>
                  </a:lnTo>
                  <a:lnTo>
                    <a:pt x="159" y="21"/>
                  </a:lnTo>
                  <a:lnTo>
                    <a:pt x="157" y="24"/>
                  </a:lnTo>
                  <a:lnTo>
                    <a:pt x="157" y="26"/>
                  </a:lnTo>
                  <a:lnTo>
                    <a:pt x="157" y="26"/>
                  </a:lnTo>
                  <a:lnTo>
                    <a:pt x="157" y="28"/>
                  </a:lnTo>
                  <a:lnTo>
                    <a:pt x="161" y="30"/>
                  </a:lnTo>
                  <a:lnTo>
                    <a:pt x="161" y="30"/>
                  </a:lnTo>
                  <a:lnTo>
                    <a:pt x="163" y="28"/>
                  </a:lnTo>
                  <a:lnTo>
                    <a:pt x="165" y="28"/>
                  </a:lnTo>
                  <a:lnTo>
                    <a:pt x="169" y="17"/>
                  </a:lnTo>
                  <a:lnTo>
                    <a:pt x="171" y="13"/>
                  </a:lnTo>
                  <a:lnTo>
                    <a:pt x="174" y="11"/>
                  </a:lnTo>
                  <a:lnTo>
                    <a:pt x="176" y="11"/>
                  </a:lnTo>
                  <a:lnTo>
                    <a:pt x="176" y="11"/>
                  </a:lnTo>
                  <a:lnTo>
                    <a:pt x="176" y="9"/>
                  </a:lnTo>
                  <a:lnTo>
                    <a:pt x="176" y="9"/>
                  </a:lnTo>
                  <a:lnTo>
                    <a:pt x="176" y="7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57" y="9"/>
                  </a:lnTo>
                  <a:lnTo>
                    <a:pt x="157" y="11"/>
                  </a:lnTo>
                  <a:lnTo>
                    <a:pt x="157" y="11"/>
                  </a:lnTo>
                  <a:lnTo>
                    <a:pt x="157" y="13"/>
                  </a:lnTo>
                  <a:lnTo>
                    <a:pt x="157" y="17"/>
                  </a:lnTo>
                  <a:lnTo>
                    <a:pt x="157" y="17"/>
                  </a:lnTo>
                  <a:close/>
                  <a:moveTo>
                    <a:pt x="303" y="17"/>
                  </a:moveTo>
                  <a:lnTo>
                    <a:pt x="308" y="17"/>
                  </a:lnTo>
                  <a:lnTo>
                    <a:pt x="310" y="17"/>
                  </a:lnTo>
                  <a:lnTo>
                    <a:pt x="310" y="15"/>
                  </a:lnTo>
                  <a:lnTo>
                    <a:pt x="312" y="13"/>
                  </a:lnTo>
                  <a:lnTo>
                    <a:pt x="312" y="11"/>
                  </a:lnTo>
                  <a:lnTo>
                    <a:pt x="312" y="9"/>
                  </a:lnTo>
                  <a:lnTo>
                    <a:pt x="310" y="7"/>
                  </a:lnTo>
                  <a:lnTo>
                    <a:pt x="308" y="5"/>
                  </a:lnTo>
                  <a:lnTo>
                    <a:pt x="303" y="7"/>
                  </a:lnTo>
                  <a:lnTo>
                    <a:pt x="301" y="11"/>
                  </a:lnTo>
                  <a:lnTo>
                    <a:pt x="301" y="15"/>
                  </a:lnTo>
                  <a:lnTo>
                    <a:pt x="303" y="17"/>
                  </a:lnTo>
                  <a:close/>
                  <a:moveTo>
                    <a:pt x="144" y="9"/>
                  </a:moveTo>
                  <a:lnTo>
                    <a:pt x="146" y="9"/>
                  </a:lnTo>
                  <a:lnTo>
                    <a:pt x="146" y="9"/>
                  </a:lnTo>
                  <a:lnTo>
                    <a:pt x="146" y="9"/>
                  </a:lnTo>
                  <a:lnTo>
                    <a:pt x="146" y="7"/>
                  </a:lnTo>
                  <a:lnTo>
                    <a:pt x="146" y="9"/>
                  </a:lnTo>
                  <a:lnTo>
                    <a:pt x="148" y="7"/>
                  </a:lnTo>
                  <a:lnTo>
                    <a:pt x="148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5"/>
                  </a:lnTo>
                  <a:lnTo>
                    <a:pt x="148" y="5"/>
                  </a:lnTo>
                  <a:lnTo>
                    <a:pt x="146" y="7"/>
                  </a:lnTo>
                  <a:lnTo>
                    <a:pt x="146" y="7"/>
                  </a:lnTo>
                  <a:lnTo>
                    <a:pt x="144" y="7"/>
                  </a:lnTo>
                  <a:lnTo>
                    <a:pt x="144" y="7"/>
                  </a:lnTo>
                  <a:lnTo>
                    <a:pt x="144" y="9"/>
                  </a:lnTo>
                  <a:lnTo>
                    <a:pt x="144" y="7"/>
                  </a:lnTo>
                  <a:lnTo>
                    <a:pt x="144" y="9"/>
                  </a:lnTo>
                  <a:close/>
                  <a:moveTo>
                    <a:pt x="98" y="36"/>
                  </a:moveTo>
                  <a:lnTo>
                    <a:pt x="98" y="36"/>
                  </a:lnTo>
                  <a:lnTo>
                    <a:pt x="100" y="34"/>
                  </a:lnTo>
                  <a:lnTo>
                    <a:pt x="100" y="36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107" y="34"/>
                  </a:lnTo>
                  <a:lnTo>
                    <a:pt x="107" y="34"/>
                  </a:lnTo>
                  <a:lnTo>
                    <a:pt x="107" y="32"/>
                  </a:lnTo>
                  <a:lnTo>
                    <a:pt x="104" y="32"/>
                  </a:lnTo>
                  <a:lnTo>
                    <a:pt x="104" y="34"/>
                  </a:lnTo>
                  <a:lnTo>
                    <a:pt x="102" y="34"/>
                  </a:lnTo>
                  <a:lnTo>
                    <a:pt x="102" y="34"/>
                  </a:lnTo>
                  <a:lnTo>
                    <a:pt x="100" y="34"/>
                  </a:lnTo>
                  <a:lnTo>
                    <a:pt x="98" y="34"/>
                  </a:lnTo>
                  <a:lnTo>
                    <a:pt x="96" y="34"/>
                  </a:lnTo>
                  <a:lnTo>
                    <a:pt x="96" y="36"/>
                  </a:lnTo>
                  <a:lnTo>
                    <a:pt x="98" y="36"/>
                  </a:lnTo>
                  <a:close/>
                  <a:moveTo>
                    <a:pt x="316" y="47"/>
                  </a:moveTo>
                  <a:lnTo>
                    <a:pt x="316" y="47"/>
                  </a:lnTo>
                  <a:lnTo>
                    <a:pt x="314" y="47"/>
                  </a:lnTo>
                  <a:lnTo>
                    <a:pt x="314" y="47"/>
                  </a:lnTo>
                  <a:lnTo>
                    <a:pt x="314" y="49"/>
                  </a:lnTo>
                  <a:lnTo>
                    <a:pt x="314" y="49"/>
                  </a:lnTo>
                  <a:lnTo>
                    <a:pt x="312" y="49"/>
                  </a:lnTo>
                  <a:lnTo>
                    <a:pt x="312" y="51"/>
                  </a:lnTo>
                  <a:lnTo>
                    <a:pt x="312" y="51"/>
                  </a:lnTo>
                  <a:lnTo>
                    <a:pt x="314" y="53"/>
                  </a:lnTo>
                  <a:lnTo>
                    <a:pt x="312" y="53"/>
                  </a:lnTo>
                  <a:lnTo>
                    <a:pt x="310" y="53"/>
                  </a:lnTo>
                  <a:lnTo>
                    <a:pt x="308" y="55"/>
                  </a:lnTo>
                  <a:lnTo>
                    <a:pt x="308" y="55"/>
                  </a:lnTo>
                  <a:lnTo>
                    <a:pt x="306" y="53"/>
                  </a:lnTo>
                  <a:lnTo>
                    <a:pt x="303" y="53"/>
                  </a:lnTo>
                  <a:lnTo>
                    <a:pt x="303" y="51"/>
                  </a:lnTo>
                  <a:lnTo>
                    <a:pt x="303" y="49"/>
                  </a:lnTo>
                  <a:lnTo>
                    <a:pt x="303" y="45"/>
                  </a:lnTo>
                  <a:lnTo>
                    <a:pt x="303" y="40"/>
                  </a:lnTo>
                  <a:lnTo>
                    <a:pt x="303" y="38"/>
                  </a:lnTo>
                  <a:lnTo>
                    <a:pt x="301" y="32"/>
                  </a:lnTo>
                  <a:lnTo>
                    <a:pt x="301" y="28"/>
                  </a:lnTo>
                  <a:lnTo>
                    <a:pt x="299" y="26"/>
                  </a:lnTo>
                  <a:lnTo>
                    <a:pt x="299" y="24"/>
                  </a:lnTo>
                  <a:lnTo>
                    <a:pt x="299" y="21"/>
                  </a:lnTo>
                  <a:lnTo>
                    <a:pt x="297" y="21"/>
                  </a:lnTo>
                  <a:lnTo>
                    <a:pt x="295" y="21"/>
                  </a:lnTo>
                  <a:lnTo>
                    <a:pt x="291" y="19"/>
                  </a:lnTo>
                  <a:lnTo>
                    <a:pt x="287" y="19"/>
                  </a:lnTo>
                  <a:lnTo>
                    <a:pt x="283" y="21"/>
                  </a:lnTo>
                  <a:lnTo>
                    <a:pt x="278" y="21"/>
                  </a:lnTo>
                  <a:lnTo>
                    <a:pt x="276" y="24"/>
                  </a:lnTo>
                  <a:lnTo>
                    <a:pt x="274" y="26"/>
                  </a:lnTo>
                  <a:lnTo>
                    <a:pt x="272" y="28"/>
                  </a:lnTo>
                  <a:lnTo>
                    <a:pt x="272" y="32"/>
                  </a:lnTo>
                  <a:lnTo>
                    <a:pt x="274" y="34"/>
                  </a:lnTo>
                  <a:lnTo>
                    <a:pt x="274" y="34"/>
                  </a:lnTo>
                  <a:lnTo>
                    <a:pt x="274" y="36"/>
                  </a:lnTo>
                  <a:lnTo>
                    <a:pt x="272" y="38"/>
                  </a:lnTo>
                  <a:lnTo>
                    <a:pt x="272" y="40"/>
                  </a:lnTo>
                  <a:lnTo>
                    <a:pt x="272" y="40"/>
                  </a:lnTo>
                  <a:lnTo>
                    <a:pt x="272" y="42"/>
                  </a:lnTo>
                  <a:lnTo>
                    <a:pt x="270" y="42"/>
                  </a:lnTo>
                  <a:lnTo>
                    <a:pt x="268" y="45"/>
                  </a:lnTo>
                  <a:lnTo>
                    <a:pt x="268" y="45"/>
                  </a:lnTo>
                  <a:lnTo>
                    <a:pt x="268" y="42"/>
                  </a:lnTo>
                  <a:lnTo>
                    <a:pt x="270" y="36"/>
                  </a:lnTo>
                  <a:lnTo>
                    <a:pt x="270" y="32"/>
                  </a:lnTo>
                  <a:lnTo>
                    <a:pt x="270" y="30"/>
                  </a:lnTo>
                  <a:lnTo>
                    <a:pt x="270" y="28"/>
                  </a:lnTo>
                  <a:lnTo>
                    <a:pt x="268" y="21"/>
                  </a:lnTo>
                  <a:lnTo>
                    <a:pt x="266" y="19"/>
                  </a:lnTo>
                  <a:lnTo>
                    <a:pt x="266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59" y="17"/>
                  </a:lnTo>
                  <a:lnTo>
                    <a:pt x="257" y="17"/>
                  </a:lnTo>
                  <a:lnTo>
                    <a:pt x="255" y="17"/>
                  </a:lnTo>
                  <a:lnTo>
                    <a:pt x="253" y="17"/>
                  </a:lnTo>
                  <a:lnTo>
                    <a:pt x="253" y="15"/>
                  </a:lnTo>
                  <a:lnTo>
                    <a:pt x="251" y="15"/>
                  </a:lnTo>
                  <a:lnTo>
                    <a:pt x="249" y="17"/>
                  </a:lnTo>
                  <a:lnTo>
                    <a:pt x="247" y="17"/>
                  </a:lnTo>
                  <a:lnTo>
                    <a:pt x="247" y="19"/>
                  </a:lnTo>
                  <a:lnTo>
                    <a:pt x="245" y="19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4"/>
                  </a:lnTo>
                  <a:lnTo>
                    <a:pt x="241" y="26"/>
                  </a:lnTo>
                  <a:lnTo>
                    <a:pt x="239" y="26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34" y="28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28" y="24"/>
                  </a:lnTo>
                  <a:lnTo>
                    <a:pt x="226" y="19"/>
                  </a:lnTo>
                  <a:lnTo>
                    <a:pt x="224" y="15"/>
                  </a:lnTo>
                  <a:lnTo>
                    <a:pt x="222" y="15"/>
                  </a:lnTo>
                  <a:lnTo>
                    <a:pt x="222" y="15"/>
                  </a:lnTo>
                  <a:lnTo>
                    <a:pt x="222" y="13"/>
                  </a:lnTo>
                  <a:lnTo>
                    <a:pt x="222" y="9"/>
                  </a:lnTo>
                  <a:lnTo>
                    <a:pt x="220" y="5"/>
                  </a:lnTo>
                  <a:lnTo>
                    <a:pt x="215" y="3"/>
                  </a:lnTo>
                  <a:lnTo>
                    <a:pt x="211" y="3"/>
                  </a:lnTo>
                  <a:lnTo>
                    <a:pt x="207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3" y="3"/>
                  </a:lnTo>
                  <a:lnTo>
                    <a:pt x="203" y="3"/>
                  </a:lnTo>
                  <a:lnTo>
                    <a:pt x="203" y="0"/>
                  </a:lnTo>
                  <a:lnTo>
                    <a:pt x="201" y="0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88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4" y="7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80" y="7"/>
                  </a:lnTo>
                  <a:lnTo>
                    <a:pt x="180" y="7"/>
                  </a:lnTo>
                  <a:lnTo>
                    <a:pt x="180" y="9"/>
                  </a:lnTo>
                  <a:lnTo>
                    <a:pt x="178" y="11"/>
                  </a:lnTo>
                  <a:lnTo>
                    <a:pt x="178" y="15"/>
                  </a:lnTo>
                  <a:lnTo>
                    <a:pt x="178" y="15"/>
                  </a:lnTo>
                  <a:lnTo>
                    <a:pt x="180" y="15"/>
                  </a:lnTo>
                  <a:lnTo>
                    <a:pt x="180" y="17"/>
                  </a:lnTo>
                  <a:lnTo>
                    <a:pt x="182" y="17"/>
                  </a:lnTo>
                  <a:lnTo>
                    <a:pt x="184" y="19"/>
                  </a:lnTo>
                  <a:lnTo>
                    <a:pt x="186" y="21"/>
                  </a:lnTo>
                  <a:lnTo>
                    <a:pt x="188" y="26"/>
                  </a:lnTo>
                  <a:lnTo>
                    <a:pt x="188" y="26"/>
                  </a:lnTo>
                  <a:lnTo>
                    <a:pt x="195" y="30"/>
                  </a:lnTo>
                  <a:lnTo>
                    <a:pt x="199" y="34"/>
                  </a:lnTo>
                  <a:lnTo>
                    <a:pt x="201" y="36"/>
                  </a:lnTo>
                  <a:lnTo>
                    <a:pt x="203" y="36"/>
                  </a:lnTo>
                  <a:lnTo>
                    <a:pt x="205" y="38"/>
                  </a:lnTo>
                  <a:lnTo>
                    <a:pt x="205" y="38"/>
                  </a:lnTo>
                  <a:lnTo>
                    <a:pt x="209" y="36"/>
                  </a:lnTo>
                  <a:lnTo>
                    <a:pt x="211" y="36"/>
                  </a:lnTo>
                  <a:lnTo>
                    <a:pt x="213" y="36"/>
                  </a:lnTo>
                  <a:lnTo>
                    <a:pt x="215" y="38"/>
                  </a:lnTo>
                  <a:lnTo>
                    <a:pt x="215" y="40"/>
                  </a:lnTo>
                  <a:lnTo>
                    <a:pt x="218" y="38"/>
                  </a:lnTo>
                  <a:lnTo>
                    <a:pt x="218" y="38"/>
                  </a:lnTo>
                  <a:lnTo>
                    <a:pt x="220" y="40"/>
                  </a:lnTo>
                  <a:lnTo>
                    <a:pt x="224" y="45"/>
                  </a:lnTo>
                  <a:lnTo>
                    <a:pt x="226" y="47"/>
                  </a:lnTo>
                  <a:lnTo>
                    <a:pt x="226" y="47"/>
                  </a:lnTo>
                  <a:lnTo>
                    <a:pt x="226" y="47"/>
                  </a:lnTo>
                  <a:lnTo>
                    <a:pt x="226" y="45"/>
                  </a:lnTo>
                  <a:lnTo>
                    <a:pt x="228" y="45"/>
                  </a:lnTo>
                  <a:lnTo>
                    <a:pt x="228" y="45"/>
                  </a:lnTo>
                  <a:lnTo>
                    <a:pt x="228" y="47"/>
                  </a:lnTo>
                  <a:lnTo>
                    <a:pt x="230" y="47"/>
                  </a:lnTo>
                  <a:lnTo>
                    <a:pt x="230" y="47"/>
                  </a:lnTo>
                  <a:lnTo>
                    <a:pt x="232" y="49"/>
                  </a:lnTo>
                  <a:lnTo>
                    <a:pt x="232" y="51"/>
                  </a:lnTo>
                  <a:lnTo>
                    <a:pt x="232" y="53"/>
                  </a:lnTo>
                  <a:lnTo>
                    <a:pt x="232" y="53"/>
                  </a:lnTo>
                  <a:lnTo>
                    <a:pt x="230" y="55"/>
                  </a:lnTo>
                  <a:lnTo>
                    <a:pt x="228" y="55"/>
                  </a:lnTo>
                  <a:lnTo>
                    <a:pt x="224" y="55"/>
                  </a:lnTo>
                  <a:lnTo>
                    <a:pt x="222" y="55"/>
                  </a:lnTo>
                  <a:lnTo>
                    <a:pt x="222" y="55"/>
                  </a:lnTo>
                  <a:lnTo>
                    <a:pt x="220" y="53"/>
                  </a:lnTo>
                  <a:lnTo>
                    <a:pt x="218" y="53"/>
                  </a:lnTo>
                  <a:lnTo>
                    <a:pt x="213" y="55"/>
                  </a:lnTo>
                  <a:lnTo>
                    <a:pt x="213" y="55"/>
                  </a:lnTo>
                  <a:lnTo>
                    <a:pt x="211" y="55"/>
                  </a:lnTo>
                  <a:lnTo>
                    <a:pt x="211" y="55"/>
                  </a:lnTo>
                  <a:lnTo>
                    <a:pt x="211" y="55"/>
                  </a:lnTo>
                  <a:lnTo>
                    <a:pt x="211" y="57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5" y="61"/>
                  </a:lnTo>
                  <a:lnTo>
                    <a:pt x="203" y="63"/>
                  </a:lnTo>
                  <a:lnTo>
                    <a:pt x="201" y="63"/>
                  </a:lnTo>
                  <a:lnTo>
                    <a:pt x="199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59"/>
                  </a:lnTo>
                  <a:lnTo>
                    <a:pt x="195" y="59"/>
                  </a:lnTo>
                  <a:lnTo>
                    <a:pt x="195" y="59"/>
                  </a:lnTo>
                  <a:lnTo>
                    <a:pt x="188" y="61"/>
                  </a:lnTo>
                  <a:lnTo>
                    <a:pt x="186" y="61"/>
                  </a:lnTo>
                  <a:lnTo>
                    <a:pt x="186" y="59"/>
                  </a:lnTo>
                  <a:lnTo>
                    <a:pt x="184" y="59"/>
                  </a:lnTo>
                  <a:lnTo>
                    <a:pt x="184" y="55"/>
                  </a:lnTo>
                  <a:lnTo>
                    <a:pt x="182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49"/>
                  </a:lnTo>
                  <a:lnTo>
                    <a:pt x="182" y="49"/>
                  </a:lnTo>
                  <a:lnTo>
                    <a:pt x="182" y="49"/>
                  </a:lnTo>
                  <a:lnTo>
                    <a:pt x="180" y="49"/>
                  </a:lnTo>
                  <a:lnTo>
                    <a:pt x="180" y="47"/>
                  </a:lnTo>
                  <a:lnTo>
                    <a:pt x="182" y="47"/>
                  </a:lnTo>
                  <a:lnTo>
                    <a:pt x="180" y="47"/>
                  </a:lnTo>
                  <a:lnTo>
                    <a:pt x="180" y="47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71" y="45"/>
                  </a:lnTo>
                  <a:lnTo>
                    <a:pt x="171" y="45"/>
                  </a:lnTo>
                  <a:lnTo>
                    <a:pt x="171" y="42"/>
                  </a:lnTo>
                  <a:lnTo>
                    <a:pt x="169" y="36"/>
                  </a:lnTo>
                  <a:lnTo>
                    <a:pt x="169" y="34"/>
                  </a:lnTo>
                  <a:lnTo>
                    <a:pt x="169" y="34"/>
                  </a:lnTo>
                  <a:lnTo>
                    <a:pt x="167" y="34"/>
                  </a:lnTo>
                  <a:lnTo>
                    <a:pt x="167" y="40"/>
                  </a:lnTo>
                  <a:lnTo>
                    <a:pt x="167" y="42"/>
                  </a:lnTo>
                  <a:lnTo>
                    <a:pt x="165" y="38"/>
                  </a:lnTo>
                  <a:lnTo>
                    <a:pt x="165" y="32"/>
                  </a:lnTo>
                  <a:lnTo>
                    <a:pt x="163" y="32"/>
                  </a:lnTo>
                  <a:lnTo>
                    <a:pt x="163" y="32"/>
                  </a:lnTo>
                  <a:lnTo>
                    <a:pt x="161" y="32"/>
                  </a:lnTo>
                  <a:lnTo>
                    <a:pt x="155" y="32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53" y="32"/>
                  </a:lnTo>
                  <a:lnTo>
                    <a:pt x="153" y="34"/>
                  </a:lnTo>
                  <a:lnTo>
                    <a:pt x="153" y="34"/>
                  </a:lnTo>
                  <a:lnTo>
                    <a:pt x="153" y="36"/>
                  </a:lnTo>
                  <a:lnTo>
                    <a:pt x="151" y="36"/>
                  </a:lnTo>
                  <a:lnTo>
                    <a:pt x="153" y="38"/>
                  </a:lnTo>
                  <a:lnTo>
                    <a:pt x="144" y="34"/>
                  </a:lnTo>
                  <a:lnTo>
                    <a:pt x="140" y="32"/>
                  </a:lnTo>
                  <a:lnTo>
                    <a:pt x="138" y="32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30" y="26"/>
                  </a:lnTo>
                  <a:lnTo>
                    <a:pt x="128" y="28"/>
                  </a:lnTo>
                  <a:lnTo>
                    <a:pt x="123" y="28"/>
                  </a:lnTo>
                  <a:lnTo>
                    <a:pt x="121" y="30"/>
                  </a:lnTo>
                  <a:lnTo>
                    <a:pt x="123" y="32"/>
                  </a:lnTo>
                  <a:lnTo>
                    <a:pt x="119" y="32"/>
                  </a:lnTo>
                  <a:lnTo>
                    <a:pt x="115" y="36"/>
                  </a:lnTo>
                  <a:lnTo>
                    <a:pt x="109" y="40"/>
                  </a:lnTo>
                  <a:lnTo>
                    <a:pt x="100" y="42"/>
                  </a:lnTo>
                  <a:lnTo>
                    <a:pt x="100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6" y="40"/>
                  </a:lnTo>
                  <a:lnTo>
                    <a:pt x="96" y="45"/>
                  </a:lnTo>
                  <a:lnTo>
                    <a:pt x="96" y="47"/>
                  </a:lnTo>
                  <a:lnTo>
                    <a:pt x="92" y="49"/>
                  </a:lnTo>
                  <a:lnTo>
                    <a:pt x="88" y="55"/>
                  </a:lnTo>
                  <a:lnTo>
                    <a:pt x="90" y="57"/>
                  </a:lnTo>
                  <a:lnTo>
                    <a:pt x="90" y="59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2" y="63"/>
                  </a:lnTo>
                  <a:lnTo>
                    <a:pt x="92" y="63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0" y="72"/>
                  </a:lnTo>
                  <a:lnTo>
                    <a:pt x="88" y="74"/>
                  </a:lnTo>
                  <a:lnTo>
                    <a:pt x="86" y="76"/>
                  </a:lnTo>
                  <a:lnTo>
                    <a:pt x="86" y="76"/>
                  </a:lnTo>
                  <a:lnTo>
                    <a:pt x="86" y="78"/>
                  </a:lnTo>
                  <a:lnTo>
                    <a:pt x="88" y="80"/>
                  </a:lnTo>
                  <a:lnTo>
                    <a:pt x="86" y="82"/>
                  </a:lnTo>
                  <a:lnTo>
                    <a:pt x="86" y="85"/>
                  </a:lnTo>
                  <a:lnTo>
                    <a:pt x="88" y="87"/>
                  </a:lnTo>
                  <a:lnTo>
                    <a:pt x="88" y="89"/>
                  </a:lnTo>
                  <a:lnTo>
                    <a:pt x="88" y="89"/>
                  </a:lnTo>
                  <a:lnTo>
                    <a:pt x="90" y="89"/>
                  </a:lnTo>
                  <a:lnTo>
                    <a:pt x="92" y="91"/>
                  </a:lnTo>
                  <a:lnTo>
                    <a:pt x="94" y="91"/>
                  </a:lnTo>
                  <a:lnTo>
                    <a:pt x="96" y="93"/>
                  </a:lnTo>
                  <a:lnTo>
                    <a:pt x="102" y="93"/>
                  </a:lnTo>
                  <a:lnTo>
                    <a:pt x="104" y="93"/>
                  </a:lnTo>
                  <a:lnTo>
                    <a:pt x="107" y="93"/>
                  </a:lnTo>
                  <a:lnTo>
                    <a:pt x="109" y="95"/>
                  </a:lnTo>
                  <a:lnTo>
                    <a:pt x="111" y="95"/>
                  </a:lnTo>
                  <a:lnTo>
                    <a:pt x="113" y="97"/>
                  </a:lnTo>
                  <a:lnTo>
                    <a:pt x="117" y="97"/>
                  </a:lnTo>
                  <a:lnTo>
                    <a:pt x="123" y="97"/>
                  </a:lnTo>
                  <a:lnTo>
                    <a:pt x="123" y="95"/>
                  </a:lnTo>
                  <a:lnTo>
                    <a:pt x="125" y="93"/>
                  </a:lnTo>
                  <a:lnTo>
                    <a:pt x="128" y="91"/>
                  </a:lnTo>
                  <a:lnTo>
                    <a:pt x="130" y="91"/>
                  </a:lnTo>
                  <a:lnTo>
                    <a:pt x="132" y="91"/>
                  </a:lnTo>
                  <a:lnTo>
                    <a:pt x="136" y="91"/>
                  </a:lnTo>
                  <a:lnTo>
                    <a:pt x="140" y="93"/>
                  </a:lnTo>
                  <a:lnTo>
                    <a:pt x="142" y="93"/>
                  </a:lnTo>
                  <a:lnTo>
                    <a:pt x="148" y="93"/>
                  </a:lnTo>
                  <a:lnTo>
                    <a:pt x="155" y="91"/>
                  </a:lnTo>
                  <a:lnTo>
                    <a:pt x="159" y="89"/>
                  </a:lnTo>
                  <a:lnTo>
                    <a:pt x="163" y="89"/>
                  </a:lnTo>
                  <a:lnTo>
                    <a:pt x="174" y="82"/>
                  </a:lnTo>
                  <a:lnTo>
                    <a:pt x="178" y="80"/>
                  </a:lnTo>
                  <a:lnTo>
                    <a:pt x="178" y="80"/>
                  </a:lnTo>
                  <a:lnTo>
                    <a:pt x="180" y="80"/>
                  </a:lnTo>
                  <a:lnTo>
                    <a:pt x="180" y="78"/>
                  </a:lnTo>
                  <a:lnTo>
                    <a:pt x="182" y="80"/>
                  </a:lnTo>
                  <a:lnTo>
                    <a:pt x="182" y="80"/>
                  </a:lnTo>
                  <a:lnTo>
                    <a:pt x="184" y="80"/>
                  </a:lnTo>
                  <a:lnTo>
                    <a:pt x="184" y="80"/>
                  </a:lnTo>
                  <a:lnTo>
                    <a:pt x="186" y="80"/>
                  </a:lnTo>
                  <a:lnTo>
                    <a:pt x="186" y="80"/>
                  </a:lnTo>
                  <a:lnTo>
                    <a:pt x="186" y="80"/>
                  </a:lnTo>
                  <a:lnTo>
                    <a:pt x="188" y="80"/>
                  </a:lnTo>
                  <a:lnTo>
                    <a:pt x="188" y="78"/>
                  </a:lnTo>
                  <a:lnTo>
                    <a:pt x="188" y="78"/>
                  </a:lnTo>
                  <a:lnTo>
                    <a:pt x="190" y="78"/>
                  </a:lnTo>
                  <a:lnTo>
                    <a:pt x="190" y="78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5" y="80"/>
                  </a:lnTo>
                  <a:lnTo>
                    <a:pt x="195" y="82"/>
                  </a:lnTo>
                  <a:lnTo>
                    <a:pt x="205" y="76"/>
                  </a:lnTo>
                  <a:lnTo>
                    <a:pt x="207" y="76"/>
                  </a:lnTo>
                  <a:lnTo>
                    <a:pt x="207" y="74"/>
                  </a:lnTo>
                  <a:lnTo>
                    <a:pt x="207" y="74"/>
                  </a:lnTo>
                  <a:lnTo>
                    <a:pt x="207" y="74"/>
                  </a:lnTo>
                  <a:lnTo>
                    <a:pt x="209" y="74"/>
                  </a:lnTo>
                  <a:lnTo>
                    <a:pt x="209" y="74"/>
                  </a:lnTo>
                  <a:lnTo>
                    <a:pt x="209" y="74"/>
                  </a:lnTo>
                  <a:lnTo>
                    <a:pt x="211" y="74"/>
                  </a:lnTo>
                  <a:lnTo>
                    <a:pt x="213" y="72"/>
                  </a:lnTo>
                  <a:lnTo>
                    <a:pt x="215" y="74"/>
                  </a:lnTo>
                  <a:lnTo>
                    <a:pt x="218" y="74"/>
                  </a:lnTo>
                  <a:lnTo>
                    <a:pt x="218" y="76"/>
                  </a:lnTo>
                  <a:lnTo>
                    <a:pt x="220" y="7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34" y="66"/>
                  </a:lnTo>
                  <a:lnTo>
                    <a:pt x="234" y="61"/>
                  </a:lnTo>
                  <a:lnTo>
                    <a:pt x="236" y="59"/>
                  </a:lnTo>
                  <a:lnTo>
                    <a:pt x="239" y="57"/>
                  </a:lnTo>
                  <a:lnTo>
                    <a:pt x="241" y="57"/>
                  </a:lnTo>
                  <a:lnTo>
                    <a:pt x="243" y="57"/>
                  </a:lnTo>
                  <a:lnTo>
                    <a:pt x="243" y="55"/>
                  </a:lnTo>
                  <a:lnTo>
                    <a:pt x="243" y="51"/>
                  </a:lnTo>
                  <a:lnTo>
                    <a:pt x="243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51"/>
                  </a:lnTo>
                  <a:lnTo>
                    <a:pt x="245" y="53"/>
                  </a:lnTo>
                  <a:lnTo>
                    <a:pt x="247" y="53"/>
                  </a:lnTo>
                  <a:lnTo>
                    <a:pt x="247" y="55"/>
                  </a:lnTo>
                  <a:lnTo>
                    <a:pt x="247" y="57"/>
                  </a:lnTo>
                  <a:lnTo>
                    <a:pt x="247" y="57"/>
                  </a:lnTo>
                  <a:lnTo>
                    <a:pt x="247" y="59"/>
                  </a:lnTo>
                  <a:lnTo>
                    <a:pt x="245" y="61"/>
                  </a:lnTo>
                  <a:lnTo>
                    <a:pt x="243" y="63"/>
                  </a:lnTo>
                  <a:lnTo>
                    <a:pt x="243" y="66"/>
                  </a:lnTo>
                  <a:lnTo>
                    <a:pt x="243" y="68"/>
                  </a:lnTo>
                  <a:lnTo>
                    <a:pt x="245" y="74"/>
                  </a:lnTo>
                  <a:lnTo>
                    <a:pt x="249" y="74"/>
                  </a:lnTo>
                  <a:lnTo>
                    <a:pt x="268" y="70"/>
                  </a:lnTo>
                  <a:lnTo>
                    <a:pt x="272" y="68"/>
                  </a:lnTo>
                  <a:lnTo>
                    <a:pt x="276" y="70"/>
                  </a:lnTo>
                  <a:lnTo>
                    <a:pt x="278" y="70"/>
                  </a:lnTo>
                  <a:lnTo>
                    <a:pt x="283" y="72"/>
                  </a:lnTo>
                  <a:lnTo>
                    <a:pt x="283" y="74"/>
                  </a:lnTo>
                  <a:lnTo>
                    <a:pt x="285" y="74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7" y="72"/>
                  </a:lnTo>
                  <a:lnTo>
                    <a:pt x="289" y="74"/>
                  </a:lnTo>
                  <a:lnTo>
                    <a:pt x="291" y="74"/>
                  </a:lnTo>
                  <a:lnTo>
                    <a:pt x="291" y="74"/>
                  </a:lnTo>
                  <a:lnTo>
                    <a:pt x="293" y="74"/>
                  </a:lnTo>
                  <a:lnTo>
                    <a:pt x="295" y="72"/>
                  </a:lnTo>
                  <a:lnTo>
                    <a:pt x="295" y="72"/>
                  </a:lnTo>
                  <a:lnTo>
                    <a:pt x="295" y="72"/>
                  </a:lnTo>
                  <a:lnTo>
                    <a:pt x="293" y="70"/>
                  </a:lnTo>
                  <a:lnTo>
                    <a:pt x="293" y="70"/>
                  </a:lnTo>
                  <a:lnTo>
                    <a:pt x="293" y="68"/>
                  </a:lnTo>
                  <a:lnTo>
                    <a:pt x="291" y="68"/>
                  </a:lnTo>
                  <a:lnTo>
                    <a:pt x="283" y="66"/>
                  </a:lnTo>
                  <a:lnTo>
                    <a:pt x="276" y="66"/>
                  </a:lnTo>
                  <a:lnTo>
                    <a:pt x="274" y="66"/>
                  </a:lnTo>
                  <a:lnTo>
                    <a:pt x="274" y="66"/>
                  </a:lnTo>
                  <a:lnTo>
                    <a:pt x="272" y="63"/>
                  </a:lnTo>
                  <a:lnTo>
                    <a:pt x="272" y="63"/>
                  </a:lnTo>
                  <a:lnTo>
                    <a:pt x="274" y="61"/>
                  </a:lnTo>
                  <a:lnTo>
                    <a:pt x="276" y="61"/>
                  </a:lnTo>
                  <a:lnTo>
                    <a:pt x="278" y="59"/>
                  </a:lnTo>
                  <a:lnTo>
                    <a:pt x="280" y="61"/>
                  </a:lnTo>
                  <a:lnTo>
                    <a:pt x="283" y="59"/>
                  </a:lnTo>
                  <a:lnTo>
                    <a:pt x="287" y="61"/>
                  </a:lnTo>
                  <a:lnTo>
                    <a:pt x="289" y="61"/>
                  </a:lnTo>
                  <a:lnTo>
                    <a:pt x="289" y="59"/>
                  </a:lnTo>
                  <a:lnTo>
                    <a:pt x="289" y="59"/>
                  </a:lnTo>
                  <a:lnTo>
                    <a:pt x="291" y="57"/>
                  </a:lnTo>
                  <a:lnTo>
                    <a:pt x="291" y="59"/>
                  </a:lnTo>
                  <a:lnTo>
                    <a:pt x="293" y="59"/>
                  </a:lnTo>
                  <a:lnTo>
                    <a:pt x="295" y="61"/>
                  </a:lnTo>
                  <a:lnTo>
                    <a:pt x="297" y="63"/>
                  </a:lnTo>
                  <a:lnTo>
                    <a:pt x="299" y="63"/>
                  </a:lnTo>
                  <a:lnTo>
                    <a:pt x="306" y="63"/>
                  </a:lnTo>
                  <a:lnTo>
                    <a:pt x="306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10" y="63"/>
                  </a:lnTo>
                  <a:lnTo>
                    <a:pt x="310" y="63"/>
                  </a:lnTo>
                  <a:lnTo>
                    <a:pt x="310" y="63"/>
                  </a:lnTo>
                  <a:lnTo>
                    <a:pt x="312" y="61"/>
                  </a:lnTo>
                  <a:lnTo>
                    <a:pt x="312" y="63"/>
                  </a:lnTo>
                  <a:lnTo>
                    <a:pt x="314" y="63"/>
                  </a:lnTo>
                  <a:lnTo>
                    <a:pt x="316" y="61"/>
                  </a:lnTo>
                  <a:lnTo>
                    <a:pt x="316" y="61"/>
                  </a:lnTo>
                  <a:lnTo>
                    <a:pt x="316" y="59"/>
                  </a:lnTo>
                  <a:lnTo>
                    <a:pt x="316" y="59"/>
                  </a:lnTo>
                  <a:lnTo>
                    <a:pt x="316" y="59"/>
                  </a:lnTo>
                  <a:lnTo>
                    <a:pt x="318" y="59"/>
                  </a:lnTo>
                  <a:lnTo>
                    <a:pt x="316" y="57"/>
                  </a:lnTo>
                  <a:lnTo>
                    <a:pt x="316" y="57"/>
                  </a:lnTo>
                  <a:lnTo>
                    <a:pt x="316" y="55"/>
                  </a:lnTo>
                  <a:lnTo>
                    <a:pt x="316" y="53"/>
                  </a:lnTo>
                  <a:lnTo>
                    <a:pt x="316" y="53"/>
                  </a:lnTo>
                  <a:lnTo>
                    <a:pt x="318" y="53"/>
                  </a:lnTo>
                  <a:lnTo>
                    <a:pt x="318" y="53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49"/>
                  </a:lnTo>
                  <a:lnTo>
                    <a:pt x="316" y="47"/>
                  </a:lnTo>
                  <a:close/>
                  <a:moveTo>
                    <a:pt x="88" y="30"/>
                  </a:moveTo>
                  <a:lnTo>
                    <a:pt x="86" y="26"/>
                  </a:lnTo>
                  <a:lnTo>
                    <a:pt x="84" y="24"/>
                  </a:lnTo>
                  <a:lnTo>
                    <a:pt x="79" y="19"/>
                  </a:lnTo>
                  <a:lnTo>
                    <a:pt x="77" y="19"/>
                  </a:lnTo>
                  <a:lnTo>
                    <a:pt x="73" y="17"/>
                  </a:lnTo>
                  <a:lnTo>
                    <a:pt x="71" y="17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56" y="13"/>
                  </a:lnTo>
                  <a:lnTo>
                    <a:pt x="54" y="11"/>
                  </a:lnTo>
                  <a:lnTo>
                    <a:pt x="52" y="11"/>
                  </a:lnTo>
                  <a:lnTo>
                    <a:pt x="44" y="15"/>
                  </a:lnTo>
                  <a:lnTo>
                    <a:pt x="42" y="15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3" y="32"/>
                  </a:lnTo>
                  <a:lnTo>
                    <a:pt x="21" y="32"/>
                  </a:lnTo>
                  <a:lnTo>
                    <a:pt x="19" y="34"/>
                  </a:lnTo>
                  <a:lnTo>
                    <a:pt x="21" y="40"/>
                  </a:lnTo>
                  <a:lnTo>
                    <a:pt x="23" y="42"/>
                  </a:lnTo>
                  <a:lnTo>
                    <a:pt x="23" y="47"/>
                  </a:lnTo>
                  <a:lnTo>
                    <a:pt x="23" y="53"/>
                  </a:lnTo>
                  <a:lnTo>
                    <a:pt x="23" y="57"/>
                  </a:lnTo>
                  <a:lnTo>
                    <a:pt x="23" y="61"/>
                  </a:lnTo>
                  <a:lnTo>
                    <a:pt x="25" y="61"/>
                  </a:lnTo>
                  <a:lnTo>
                    <a:pt x="25" y="63"/>
                  </a:lnTo>
                  <a:lnTo>
                    <a:pt x="25" y="63"/>
                  </a:lnTo>
                  <a:lnTo>
                    <a:pt x="23" y="66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6" y="63"/>
                  </a:lnTo>
                  <a:lnTo>
                    <a:pt x="16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8" y="63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6" y="61"/>
                  </a:lnTo>
                  <a:lnTo>
                    <a:pt x="6" y="61"/>
                  </a:lnTo>
                  <a:lnTo>
                    <a:pt x="4" y="61"/>
                  </a:lnTo>
                  <a:lnTo>
                    <a:pt x="2" y="61"/>
                  </a:lnTo>
                  <a:lnTo>
                    <a:pt x="2" y="63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4" y="70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4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1" y="78"/>
                  </a:lnTo>
                  <a:lnTo>
                    <a:pt x="21" y="76"/>
                  </a:lnTo>
                  <a:lnTo>
                    <a:pt x="21" y="76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5" y="74"/>
                  </a:lnTo>
                  <a:lnTo>
                    <a:pt x="25" y="74"/>
                  </a:lnTo>
                  <a:lnTo>
                    <a:pt x="25" y="76"/>
                  </a:lnTo>
                  <a:lnTo>
                    <a:pt x="25" y="76"/>
                  </a:lnTo>
                  <a:lnTo>
                    <a:pt x="23" y="76"/>
                  </a:lnTo>
                  <a:lnTo>
                    <a:pt x="25" y="78"/>
                  </a:lnTo>
                  <a:lnTo>
                    <a:pt x="25" y="78"/>
                  </a:lnTo>
                  <a:lnTo>
                    <a:pt x="27" y="76"/>
                  </a:lnTo>
                  <a:lnTo>
                    <a:pt x="27" y="76"/>
                  </a:lnTo>
                  <a:lnTo>
                    <a:pt x="31" y="76"/>
                  </a:lnTo>
                  <a:lnTo>
                    <a:pt x="33" y="76"/>
                  </a:lnTo>
                  <a:lnTo>
                    <a:pt x="33" y="76"/>
                  </a:lnTo>
                  <a:lnTo>
                    <a:pt x="35" y="80"/>
                  </a:lnTo>
                  <a:lnTo>
                    <a:pt x="35" y="80"/>
                  </a:lnTo>
                  <a:lnTo>
                    <a:pt x="37" y="80"/>
                  </a:lnTo>
                  <a:lnTo>
                    <a:pt x="37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0" y="80"/>
                  </a:lnTo>
                  <a:lnTo>
                    <a:pt x="42" y="80"/>
                  </a:lnTo>
                  <a:lnTo>
                    <a:pt x="42" y="80"/>
                  </a:lnTo>
                  <a:lnTo>
                    <a:pt x="46" y="78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2" y="78"/>
                  </a:lnTo>
                  <a:lnTo>
                    <a:pt x="52" y="80"/>
                  </a:lnTo>
                  <a:lnTo>
                    <a:pt x="54" y="80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54" y="80"/>
                  </a:lnTo>
                  <a:lnTo>
                    <a:pt x="54" y="76"/>
                  </a:lnTo>
                  <a:lnTo>
                    <a:pt x="54" y="74"/>
                  </a:lnTo>
                  <a:lnTo>
                    <a:pt x="56" y="72"/>
                  </a:lnTo>
                  <a:lnTo>
                    <a:pt x="60" y="72"/>
                  </a:lnTo>
                  <a:lnTo>
                    <a:pt x="60" y="72"/>
                  </a:lnTo>
                  <a:lnTo>
                    <a:pt x="60" y="74"/>
                  </a:lnTo>
                  <a:lnTo>
                    <a:pt x="58" y="76"/>
                  </a:lnTo>
                  <a:lnTo>
                    <a:pt x="58" y="78"/>
                  </a:lnTo>
                  <a:lnTo>
                    <a:pt x="58" y="80"/>
                  </a:lnTo>
                  <a:lnTo>
                    <a:pt x="63" y="80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71" y="78"/>
                  </a:lnTo>
                  <a:lnTo>
                    <a:pt x="73" y="74"/>
                  </a:lnTo>
                  <a:lnTo>
                    <a:pt x="71" y="74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7" y="72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65" y="72"/>
                  </a:lnTo>
                  <a:lnTo>
                    <a:pt x="65" y="70"/>
                  </a:lnTo>
                  <a:lnTo>
                    <a:pt x="65" y="66"/>
                  </a:lnTo>
                  <a:lnTo>
                    <a:pt x="69" y="63"/>
                  </a:lnTo>
                  <a:lnTo>
                    <a:pt x="71" y="59"/>
                  </a:lnTo>
                  <a:lnTo>
                    <a:pt x="73" y="55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9" y="47"/>
                  </a:lnTo>
                  <a:lnTo>
                    <a:pt x="81" y="45"/>
                  </a:lnTo>
                  <a:lnTo>
                    <a:pt x="81" y="38"/>
                  </a:lnTo>
                  <a:lnTo>
                    <a:pt x="81" y="36"/>
                  </a:lnTo>
                  <a:lnTo>
                    <a:pt x="84" y="36"/>
                  </a:lnTo>
                  <a:lnTo>
                    <a:pt x="86" y="32"/>
                  </a:lnTo>
                  <a:lnTo>
                    <a:pt x="88" y="30"/>
                  </a:lnTo>
                  <a:close/>
                  <a:moveTo>
                    <a:pt x="322" y="55"/>
                  </a:moveTo>
                  <a:lnTo>
                    <a:pt x="322" y="55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2" y="57"/>
                  </a:lnTo>
                  <a:lnTo>
                    <a:pt x="322" y="57"/>
                  </a:lnTo>
                  <a:lnTo>
                    <a:pt x="322" y="57"/>
                  </a:lnTo>
                  <a:lnTo>
                    <a:pt x="322" y="55"/>
                  </a:lnTo>
                  <a:close/>
                  <a:moveTo>
                    <a:pt x="111" y="32"/>
                  </a:move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3" y="32"/>
                  </a:lnTo>
                  <a:lnTo>
                    <a:pt x="113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0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4"/>
                  </a:lnTo>
                  <a:lnTo>
                    <a:pt x="111" y="3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C697919A-ADD9-0943-8942-ECB516145B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196" y="2704470"/>
              <a:ext cx="828675" cy="771525"/>
            </a:xfrm>
            <a:custGeom>
              <a:avLst/>
              <a:gdLst>
                <a:gd name="T0" fmla="*/ 15 w 522"/>
                <a:gd name="T1" fmla="*/ 349 h 486"/>
                <a:gd name="T2" fmla="*/ 42 w 522"/>
                <a:gd name="T3" fmla="*/ 318 h 486"/>
                <a:gd name="T4" fmla="*/ 46 w 522"/>
                <a:gd name="T5" fmla="*/ 316 h 486"/>
                <a:gd name="T6" fmla="*/ 17 w 522"/>
                <a:gd name="T7" fmla="*/ 150 h 486"/>
                <a:gd name="T8" fmla="*/ 4 w 522"/>
                <a:gd name="T9" fmla="*/ 356 h 486"/>
                <a:gd name="T10" fmla="*/ 141 w 522"/>
                <a:gd name="T11" fmla="*/ 469 h 486"/>
                <a:gd name="T12" fmla="*/ 522 w 522"/>
                <a:gd name="T13" fmla="*/ 61 h 486"/>
                <a:gd name="T14" fmla="*/ 459 w 522"/>
                <a:gd name="T15" fmla="*/ 74 h 486"/>
                <a:gd name="T16" fmla="*/ 405 w 522"/>
                <a:gd name="T17" fmla="*/ 61 h 486"/>
                <a:gd name="T18" fmla="*/ 392 w 522"/>
                <a:gd name="T19" fmla="*/ 51 h 486"/>
                <a:gd name="T20" fmla="*/ 331 w 522"/>
                <a:gd name="T21" fmla="*/ 66 h 486"/>
                <a:gd name="T22" fmla="*/ 270 w 522"/>
                <a:gd name="T23" fmla="*/ 103 h 486"/>
                <a:gd name="T24" fmla="*/ 206 w 522"/>
                <a:gd name="T25" fmla="*/ 103 h 486"/>
                <a:gd name="T26" fmla="*/ 189 w 522"/>
                <a:gd name="T27" fmla="*/ 114 h 486"/>
                <a:gd name="T28" fmla="*/ 153 w 522"/>
                <a:gd name="T29" fmla="*/ 103 h 486"/>
                <a:gd name="T30" fmla="*/ 120 w 522"/>
                <a:gd name="T31" fmla="*/ 68 h 486"/>
                <a:gd name="T32" fmla="*/ 92 w 522"/>
                <a:gd name="T33" fmla="*/ 38 h 486"/>
                <a:gd name="T34" fmla="*/ 88 w 522"/>
                <a:gd name="T35" fmla="*/ 11 h 486"/>
                <a:gd name="T36" fmla="*/ 59 w 522"/>
                <a:gd name="T37" fmla="*/ 28 h 486"/>
                <a:gd name="T38" fmla="*/ 38 w 522"/>
                <a:gd name="T39" fmla="*/ 53 h 486"/>
                <a:gd name="T40" fmla="*/ 46 w 522"/>
                <a:gd name="T41" fmla="*/ 76 h 486"/>
                <a:gd name="T42" fmla="*/ 27 w 522"/>
                <a:gd name="T43" fmla="*/ 84 h 486"/>
                <a:gd name="T44" fmla="*/ 21 w 522"/>
                <a:gd name="T45" fmla="*/ 127 h 486"/>
                <a:gd name="T46" fmla="*/ 23 w 522"/>
                <a:gd name="T47" fmla="*/ 164 h 486"/>
                <a:gd name="T48" fmla="*/ 46 w 522"/>
                <a:gd name="T49" fmla="*/ 198 h 486"/>
                <a:gd name="T50" fmla="*/ 36 w 522"/>
                <a:gd name="T51" fmla="*/ 219 h 486"/>
                <a:gd name="T52" fmla="*/ 44 w 522"/>
                <a:gd name="T53" fmla="*/ 244 h 486"/>
                <a:gd name="T54" fmla="*/ 57 w 522"/>
                <a:gd name="T55" fmla="*/ 253 h 486"/>
                <a:gd name="T56" fmla="*/ 67 w 522"/>
                <a:gd name="T57" fmla="*/ 259 h 486"/>
                <a:gd name="T58" fmla="*/ 67 w 522"/>
                <a:gd name="T59" fmla="*/ 261 h 486"/>
                <a:gd name="T60" fmla="*/ 71 w 522"/>
                <a:gd name="T61" fmla="*/ 278 h 486"/>
                <a:gd name="T62" fmla="*/ 99 w 522"/>
                <a:gd name="T63" fmla="*/ 286 h 486"/>
                <a:gd name="T64" fmla="*/ 105 w 522"/>
                <a:gd name="T65" fmla="*/ 295 h 486"/>
                <a:gd name="T66" fmla="*/ 124 w 522"/>
                <a:gd name="T67" fmla="*/ 316 h 486"/>
                <a:gd name="T68" fmla="*/ 118 w 522"/>
                <a:gd name="T69" fmla="*/ 366 h 486"/>
                <a:gd name="T70" fmla="*/ 136 w 522"/>
                <a:gd name="T71" fmla="*/ 400 h 486"/>
                <a:gd name="T72" fmla="*/ 145 w 522"/>
                <a:gd name="T73" fmla="*/ 437 h 486"/>
                <a:gd name="T74" fmla="*/ 149 w 522"/>
                <a:gd name="T75" fmla="*/ 475 h 486"/>
                <a:gd name="T76" fmla="*/ 189 w 522"/>
                <a:gd name="T77" fmla="*/ 486 h 486"/>
                <a:gd name="T78" fmla="*/ 224 w 522"/>
                <a:gd name="T79" fmla="*/ 458 h 486"/>
                <a:gd name="T80" fmla="*/ 233 w 522"/>
                <a:gd name="T81" fmla="*/ 425 h 486"/>
                <a:gd name="T82" fmla="*/ 222 w 522"/>
                <a:gd name="T83" fmla="*/ 356 h 486"/>
                <a:gd name="T84" fmla="*/ 216 w 522"/>
                <a:gd name="T85" fmla="*/ 343 h 486"/>
                <a:gd name="T86" fmla="*/ 247 w 522"/>
                <a:gd name="T87" fmla="*/ 328 h 486"/>
                <a:gd name="T88" fmla="*/ 277 w 522"/>
                <a:gd name="T89" fmla="*/ 297 h 486"/>
                <a:gd name="T90" fmla="*/ 346 w 522"/>
                <a:gd name="T91" fmla="*/ 267 h 486"/>
                <a:gd name="T92" fmla="*/ 405 w 522"/>
                <a:gd name="T93" fmla="*/ 248 h 486"/>
                <a:gd name="T94" fmla="*/ 425 w 522"/>
                <a:gd name="T95" fmla="*/ 242 h 486"/>
                <a:gd name="T96" fmla="*/ 434 w 522"/>
                <a:gd name="T97" fmla="*/ 232 h 486"/>
                <a:gd name="T98" fmla="*/ 448 w 522"/>
                <a:gd name="T99" fmla="*/ 215 h 486"/>
                <a:gd name="T100" fmla="*/ 444 w 522"/>
                <a:gd name="T101" fmla="*/ 181 h 486"/>
                <a:gd name="T102" fmla="*/ 465 w 522"/>
                <a:gd name="T103" fmla="*/ 169 h 486"/>
                <a:gd name="T104" fmla="*/ 484 w 522"/>
                <a:gd name="T105" fmla="*/ 141 h 486"/>
                <a:gd name="T106" fmla="*/ 497 w 522"/>
                <a:gd name="T107" fmla="*/ 112 h 486"/>
                <a:gd name="T108" fmla="*/ 499 w 522"/>
                <a:gd name="T109" fmla="*/ 99 h 486"/>
                <a:gd name="T110" fmla="*/ 103 w 522"/>
                <a:gd name="T111" fmla="*/ 301 h 486"/>
                <a:gd name="T112" fmla="*/ 78 w 522"/>
                <a:gd name="T113" fmla="*/ 288 h 486"/>
                <a:gd name="T114" fmla="*/ 97 w 522"/>
                <a:gd name="T115" fmla="*/ 309 h 486"/>
                <a:gd name="T116" fmla="*/ 132 w 522"/>
                <a:gd name="T117" fmla="*/ 450 h 486"/>
                <a:gd name="T118" fmla="*/ 53 w 522"/>
                <a:gd name="T119" fmla="*/ 309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2" h="486">
                  <a:moveTo>
                    <a:pt x="27" y="343"/>
                  </a:moveTo>
                  <a:lnTo>
                    <a:pt x="25" y="341"/>
                  </a:lnTo>
                  <a:lnTo>
                    <a:pt x="23" y="341"/>
                  </a:lnTo>
                  <a:lnTo>
                    <a:pt x="21" y="341"/>
                  </a:lnTo>
                  <a:lnTo>
                    <a:pt x="21" y="341"/>
                  </a:lnTo>
                  <a:lnTo>
                    <a:pt x="21" y="341"/>
                  </a:lnTo>
                  <a:lnTo>
                    <a:pt x="19" y="341"/>
                  </a:lnTo>
                  <a:lnTo>
                    <a:pt x="15" y="343"/>
                  </a:lnTo>
                  <a:lnTo>
                    <a:pt x="13" y="343"/>
                  </a:lnTo>
                  <a:lnTo>
                    <a:pt x="13" y="345"/>
                  </a:lnTo>
                  <a:lnTo>
                    <a:pt x="13" y="345"/>
                  </a:lnTo>
                  <a:lnTo>
                    <a:pt x="15" y="345"/>
                  </a:lnTo>
                  <a:lnTo>
                    <a:pt x="15" y="345"/>
                  </a:lnTo>
                  <a:lnTo>
                    <a:pt x="15" y="347"/>
                  </a:lnTo>
                  <a:lnTo>
                    <a:pt x="15" y="347"/>
                  </a:lnTo>
                  <a:lnTo>
                    <a:pt x="15" y="349"/>
                  </a:lnTo>
                  <a:lnTo>
                    <a:pt x="15" y="349"/>
                  </a:lnTo>
                  <a:lnTo>
                    <a:pt x="15" y="349"/>
                  </a:lnTo>
                  <a:lnTo>
                    <a:pt x="15" y="351"/>
                  </a:lnTo>
                  <a:lnTo>
                    <a:pt x="15" y="351"/>
                  </a:lnTo>
                  <a:lnTo>
                    <a:pt x="15" y="353"/>
                  </a:lnTo>
                  <a:lnTo>
                    <a:pt x="19" y="353"/>
                  </a:lnTo>
                  <a:lnTo>
                    <a:pt x="19" y="353"/>
                  </a:lnTo>
                  <a:lnTo>
                    <a:pt x="25" y="351"/>
                  </a:lnTo>
                  <a:lnTo>
                    <a:pt x="27" y="349"/>
                  </a:lnTo>
                  <a:lnTo>
                    <a:pt x="27" y="349"/>
                  </a:lnTo>
                  <a:lnTo>
                    <a:pt x="27" y="347"/>
                  </a:lnTo>
                  <a:lnTo>
                    <a:pt x="27" y="345"/>
                  </a:lnTo>
                  <a:lnTo>
                    <a:pt x="27" y="345"/>
                  </a:lnTo>
                  <a:lnTo>
                    <a:pt x="27" y="343"/>
                  </a:lnTo>
                  <a:close/>
                  <a:moveTo>
                    <a:pt x="46" y="316"/>
                  </a:moveTo>
                  <a:lnTo>
                    <a:pt x="44" y="316"/>
                  </a:lnTo>
                  <a:lnTo>
                    <a:pt x="44" y="316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0" y="318"/>
                  </a:lnTo>
                  <a:lnTo>
                    <a:pt x="42" y="320"/>
                  </a:lnTo>
                  <a:lnTo>
                    <a:pt x="42" y="320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4" y="318"/>
                  </a:lnTo>
                  <a:lnTo>
                    <a:pt x="44" y="318"/>
                  </a:lnTo>
                  <a:lnTo>
                    <a:pt x="44" y="320"/>
                  </a:lnTo>
                  <a:lnTo>
                    <a:pt x="44" y="320"/>
                  </a:lnTo>
                  <a:lnTo>
                    <a:pt x="44" y="320"/>
                  </a:lnTo>
                  <a:lnTo>
                    <a:pt x="48" y="318"/>
                  </a:lnTo>
                  <a:lnTo>
                    <a:pt x="48" y="316"/>
                  </a:lnTo>
                  <a:lnTo>
                    <a:pt x="48" y="316"/>
                  </a:lnTo>
                  <a:lnTo>
                    <a:pt x="46" y="316"/>
                  </a:lnTo>
                  <a:close/>
                  <a:moveTo>
                    <a:pt x="17" y="150"/>
                  </a:moveTo>
                  <a:lnTo>
                    <a:pt x="17" y="150"/>
                  </a:lnTo>
                  <a:lnTo>
                    <a:pt x="17" y="152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19" y="150"/>
                  </a:lnTo>
                  <a:lnTo>
                    <a:pt x="19" y="150"/>
                  </a:lnTo>
                  <a:lnTo>
                    <a:pt x="19" y="150"/>
                  </a:lnTo>
                  <a:lnTo>
                    <a:pt x="19" y="148"/>
                  </a:lnTo>
                  <a:lnTo>
                    <a:pt x="19" y="148"/>
                  </a:lnTo>
                  <a:lnTo>
                    <a:pt x="17" y="148"/>
                  </a:lnTo>
                  <a:lnTo>
                    <a:pt x="17" y="148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close/>
                  <a:moveTo>
                    <a:pt x="4" y="124"/>
                  </a:moveTo>
                  <a:lnTo>
                    <a:pt x="4" y="124"/>
                  </a:lnTo>
                  <a:lnTo>
                    <a:pt x="4" y="127"/>
                  </a:lnTo>
                  <a:lnTo>
                    <a:pt x="4" y="127"/>
                  </a:lnTo>
                  <a:lnTo>
                    <a:pt x="7" y="129"/>
                  </a:lnTo>
                  <a:lnTo>
                    <a:pt x="7" y="127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4" y="122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4" y="122"/>
                  </a:lnTo>
                  <a:lnTo>
                    <a:pt x="4" y="124"/>
                  </a:lnTo>
                  <a:close/>
                  <a:moveTo>
                    <a:pt x="4" y="356"/>
                  </a:moveTo>
                  <a:lnTo>
                    <a:pt x="2" y="356"/>
                  </a:lnTo>
                  <a:lnTo>
                    <a:pt x="0" y="358"/>
                  </a:lnTo>
                  <a:lnTo>
                    <a:pt x="7" y="358"/>
                  </a:lnTo>
                  <a:lnTo>
                    <a:pt x="9" y="358"/>
                  </a:lnTo>
                  <a:lnTo>
                    <a:pt x="11" y="356"/>
                  </a:lnTo>
                  <a:lnTo>
                    <a:pt x="9" y="356"/>
                  </a:lnTo>
                  <a:lnTo>
                    <a:pt x="4" y="356"/>
                  </a:lnTo>
                  <a:close/>
                  <a:moveTo>
                    <a:pt x="143" y="467"/>
                  </a:moveTo>
                  <a:lnTo>
                    <a:pt x="143" y="465"/>
                  </a:lnTo>
                  <a:lnTo>
                    <a:pt x="143" y="465"/>
                  </a:lnTo>
                  <a:lnTo>
                    <a:pt x="141" y="465"/>
                  </a:lnTo>
                  <a:lnTo>
                    <a:pt x="141" y="467"/>
                  </a:lnTo>
                  <a:lnTo>
                    <a:pt x="138" y="469"/>
                  </a:lnTo>
                  <a:lnTo>
                    <a:pt x="138" y="469"/>
                  </a:lnTo>
                  <a:lnTo>
                    <a:pt x="138" y="469"/>
                  </a:lnTo>
                  <a:lnTo>
                    <a:pt x="141" y="469"/>
                  </a:lnTo>
                  <a:lnTo>
                    <a:pt x="141" y="469"/>
                  </a:lnTo>
                  <a:lnTo>
                    <a:pt x="141" y="471"/>
                  </a:lnTo>
                  <a:lnTo>
                    <a:pt x="143" y="471"/>
                  </a:lnTo>
                  <a:lnTo>
                    <a:pt x="143" y="471"/>
                  </a:lnTo>
                  <a:lnTo>
                    <a:pt x="143" y="471"/>
                  </a:lnTo>
                  <a:lnTo>
                    <a:pt x="145" y="469"/>
                  </a:lnTo>
                  <a:lnTo>
                    <a:pt x="145" y="469"/>
                  </a:lnTo>
                  <a:lnTo>
                    <a:pt x="145" y="467"/>
                  </a:lnTo>
                  <a:lnTo>
                    <a:pt x="145" y="467"/>
                  </a:lnTo>
                  <a:lnTo>
                    <a:pt x="143" y="467"/>
                  </a:lnTo>
                  <a:close/>
                  <a:moveTo>
                    <a:pt x="522" y="76"/>
                  </a:moveTo>
                  <a:lnTo>
                    <a:pt x="522" y="74"/>
                  </a:lnTo>
                  <a:lnTo>
                    <a:pt x="522" y="74"/>
                  </a:lnTo>
                  <a:lnTo>
                    <a:pt x="522" y="72"/>
                  </a:lnTo>
                  <a:lnTo>
                    <a:pt x="522" y="70"/>
                  </a:lnTo>
                  <a:lnTo>
                    <a:pt x="522" y="63"/>
                  </a:lnTo>
                  <a:lnTo>
                    <a:pt x="522" y="61"/>
                  </a:lnTo>
                  <a:lnTo>
                    <a:pt x="522" y="61"/>
                  </a:lnTo>
                  <a:lnTo>
                    <a:pt x="520" y="63"/>
                  </a:lnTo>
                  <a:lnTo>
                    <a:pt x="520" y="63"/>
                  </a:lnTo>
                  <a:lnTo>
                    <a:pt x="518" y="63"/>
                  </a:lnTo>
                  <a:lnTo>
                    <a:pt x="518" y="61"/>
                  </a:lnTo>
                  <a:lnTo>
                    <a:pt x="516" y="61"/>
                  </a:lnTo>
                  <a:lnTo>
                    <a:pt x="516" y="59"/>
                  </a:lnTo>
                  <a:lnTo>
                    <a:pt x="511" y="59"/>
                  </a:lnTo>
                  <a:lnTo>
                    <a:pt x="507" y="59"/>
                  </a:lnTo>
                  <a:lnTo>
                    <a:pt x="495" y="61"/>
                  </a:lnTo>
                  <a:lnTo>
                    <a:pt x="492" y="61"/>
                  </a:lnTo>
                  <a:lnTo>
                    <a:pt x="490" y="63"/>
                  </a:lnTo>
                  <a:lnTo>
                    <a:pt x="484" y="70"/>
                  </a:lnTo>
                  <a:lnTo>
                    <a:pt x="469" y="80"/>
                  </a:lnTo>
                  <a:lnTo>
                    <a:pt x="467" y="80"/>
                  </a:lnTo>
                  <a:lnTo>
                    <a:pt x="465" y="80"/>
                  </a:lnTo>
                  <a:lnTo>
                    <a:pt x="461" y="74"/>
                  </a:lnTo>
                  <a:lnTo>
                    <a:pt x="459" y="74"/>
                  </a:lnTo>
                  <a:lnTo>
                    <a:pt x="457" y="74"/>
                  </a:lnTo>
                  <a:lnTo>
                    <a:pt x="455" y="74"/>
                  </a:lnTo>
                  <a:lnTo>
                    <a:pt x="451" y="76"/>
                  </a:lnTo>
                  <a:lnTo>
                    <a:pt x="446" y="74"/>
                  </a:lnTo>
                  <a:lnTo>
                    <a:pt x="440" y="70"/>
                  </a:lnTo>
                  <a:lnTo>
                    <a:pt x="434" y="68"/>
                  </a:lnTo>
                  <a:lnTo>
                    <a:pt x="430" y="68"/>
                  </a:lnTo>
                  <a:lnTo>
                    <a:pt x="425" y="66"/>
                  </a:lnTo>
                  <a:lnTo>
                    <a:pt x="423" y="66"/>
                  </a:lnTo>
                  <a:lnTo>
                    <a:pt x="421" y="63"/>
                  </a:lnTo>
                  <a:lnTo>
                    <a:pt x="417" y="61"/>
                  </a:lnTo>
                  <a:lnTo>
                    <a:pt x="413" y="61"/>
                  </a:lnTo>
                  <a:lnTo>
                    <a:pt x="411" y="61"/>
                  </a:lnTo>
                  <a:lnTo>
                    <a:pt x="407" y="63"/>
                  </a:lnTo>
                  <a:lnTo>
                    <a:pt x="405" y="63"/>
                  </a:lnTo>
                  <a:lnTo>
                    <a:pt x="405" y="63"/>
                  </a:lnTo>
                  <a:lnTo>
                    <a:pt x="405" y="61"/>
                  </a:lnTo>
                  <a:lnTo>
                    <a:pt x="409" y="59"/>
                  </a:lnTo>
                  <a:lnTo>
                    <a:pt x="409" y="57"/>
                  </a:lnTo>
                  <a:lnTo>
                    <a:pt x="411" y="57"/>
                  </a:lnTo>
                  <a:lnTo>
                    <a:pt x="411" y="55"/>
                  </a:lnTo>
                  <a:lnTo>
                    <a:pt x="411" y="53"/>
                  </a:lnTo>
                  <a:lnTo>
                    <a:pt x="411" y="51"/>
                  </a:lnTo>
                  <a:lnTo>
                    <a:pt x="409" y="51"/>
                  </a:lnTo>
                  <a:lnTo>
                    <a:pt x="407" y="49"/>
                  </a:lnTo>
                  <a:lnTo>
                    <a:pt x="405" y="49"/>
                  </a:lnTo>
                  <a:lnTo>
                    <a:pt x="400" y="49"/>
                  </a:lnTo>
                  <a:lnTo>
                    <a:pt x="398" y="49"/>
                  </a:lnTo>
                  <a:lnTo>
                    <a:pt x="396" y="49"/>
                  </a:lnTo>
                  <a:lnTo>
                    <a:pt x="396" y="49"/>
                  </a:lnTo>
                  <a:lnTo>
                    <a:pt x="394" y="49"/>
                  </a:lnTo>
                  <a:lnTo>
                    <a:pt x="392" y="49"/>
                  </a:lnTo>
                  <a:lnTo>
                    <a:pt x="392" y="51"/>
                  </a:lnTo>
                  <a:lnTo>
                    <a:pt x="392" y="51"/>
                  </a:lnTo>
                  <a:lnTo>
                    <a:pt x="390" y="51"/>
                  </a:lnTo>
                  <a:lnTo>
                    <a:pt x="390" y="51"/>
                  </a:lnTo>
                  <a:lnTo>
                    <a:pt x="388" y="51"/>
                  </a:lnTo>
                  <a:lnTo>
                    <a:pt x="358" y="49"/>
                  </a:lnTo>
                  <a:lnTo>
                    <a:pt x="356" y="49"/>
                  </a:lnTo>
                  <a:lnTo>
                    <a:pt x="354" y="51"/>
                  </a:lnTo>
                  <a:lnTo>
                    <a:pt x="354" y="53"/>
                  </a:lnTo>
                  <a:lnTo>
                    <a:pt x="352" y="53"/>
                  </a:lnTo>
                  <a:lnTo>
                    <a:pt x="350" y="53"/>
                  </a:lnTo>
                  <a:lnTo>
                    <a:pt x="344" y="55"/>
                  </a:lnTo>
                  <a:lnTo>
                    <a:pt x="342" y="55"/>
                  </a:lnTo>
                  <a:lnTo>
                    <a:pt x="331" y="61"/>
                  </a:lnTo>
                  <a:lnTo>
                    <a:pt x="329" y="61"/>
                  </a:lnTo>
                  <a:lnTo>
                    <a:pt x="329" y="63"/>
                  </a:lnTo>
                  <a:lnTo>
                    <a:pt x="329" y="66"/>
                  </a:lnTo>
                  <a:lnTo>
                    <a:pt x="331" y="66"/>
                  </a:lnTo>
                  <a:lnTo>
                    <a:pt x="331" y="66"/>
                  </a:lnTo>
                  <a:lnTo>
                    <a:pt x="331" y="68"/>
                  </a:lnTo>
                  <a:lnTo>
                    <a:pt x="331" y="68"/>
                  </a:lnTo>
                  <a:lnTo>
                    <a:pt x="329" y="74"/>
                  </a:lnTo>
                  <a:lnTo>
                    <a:pt x="325" y="89"/>
                  </a:lnTo>
                  <a:lnTo>
                    <a:pt x="323" y="89"/>
                  </a:lnTo>
                  <a:lnTo>
                    <a:pt x="323" y="89"/>
                  </a:lnTo>
                  <a:lnTo>
                    <a:pt x="319" y="91"/>
                  </a:lnTo>
                  <a:lnTo>
                    <a:pt x="312" y="91"/>
                  </a:lnTo>
                  <a:lnTo>
                    <a:pt x="306" y="91"/>
                  </a:lnTo>
                  <a:lnTo>
                    <a:pt x="298" y="101"/>
                  </a:lnTo>
                  <a:lnTo>
                    <a:pt x="291" y="103"/>
                  </a:lnTo>
                  <a:lnTo>
                    <a:pt x="289" y="103"/>
                  </a:lnTo>
                  <a:lnTo>
                    <a:pt x="285" y="101"/>
                  </a:lnTo>
                  <a:lnTo>
                    <a:pt x="281" y="99"/>
                  </a:lnTo>
                  <a:lnTo>
                    <a:pt x="281" y="99"/>
                  </a:lnTo>
                  <a:lnTo>
                    <a:pt x="279" y="99"/>
                  </a:lnTo>
                  <a:lnTo>
                    <a:pt x="270" y="103"/>
                  </a:lnTo>
                  <a:lnTo>
                    <a:pt x="268" y="105"/>
                  </a:lnTo>
                  <a:lnTo>
                    <a:pt x="268" y="105"/>
                  </a:lnTo>
                  <a:lnTo>
                    <a:pt x="266" y="103"/>
                  </a:lnTo>
                  <a:lnTo>
                    <a:pt x="266" y="103"/>
                  </a:lnTo>
                  <a:lnTo>
                    <a:pt x="266" y="101"/>
                  </a:lnTo>
                  <a:lnTo>
                    <a:pt x="264" y="101"/>
                  </a:lnTo>
                  <a:lnTo>
                    <a:pt x="262" y="101"/>
                  </a:lnTo>
                  <a:lnTo>
                    <a:pt x="260" y="101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4" y="101"/>
                  </a:lnTo>
                  <a:lnTo>
                    <a:pt x="241" y="95"/>
                  </a:lnTo>
                  <a:lnTo>
                    <a:pt x="239" y="95"/>
                  </a:lnTo>
                  <a:lnTo>
                    <a:pt x="218" y="101"/>
                  </a:lnTo>
                  <a:lnTo>
                    <a:pt x="212" y="101"/>
                  </a:lnTo>
                  <a:lnTo>
                    <a:pt x="210" y="101"/>
                  </a:lnTo>
                  <a:lnTo>
                    <a:pt x="206" y="103"/>
                  </a:lnTo>
                  <a:lnTo>
                    <a:pt x="201" y="108"/>
                  </a:lnTo>
                  <a:lnTo>
                    <a:pt x="199" y="110"/>
                  </a:lnTo>
                  <a:lnTo>
                    <a:pt x="199" y="110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7" y="110"/>
                  </a:lnTo>
                  <a:lnTo>
                    <a:pt x="197" y="110"/>
                  </a:lnTo>
                  <a:lnTo>
                    <a:pt x="197" y="112"/>
                  </a:lnTo>
                  <a:lnTo>
                    <a:pt x="197" y="112"/>
                  </a:lnTo>
                  <a:lnTo>
                    <a:pt x="195" y="112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91" y="112"/>
                  </a:lnTo>
                  <a:lnTo>
                    <a:pt x="189" y="114"/>
                  </a:lnTo>
                  <a:lnTo>
                    <a:pt x="189" y="114"/>
                  </a:lnTo>
                  <a:lnTo>
                    <a:pt x="187" y="114"/>
                  </a:lnTo>
                  <a:lnTo>
                    <a:pt x="187" y="114"/>
                  </a:lnTo>
                  <a:lnTo>
                    <a:pt x="185" y="114"/>
                  </a:lnTo>
                  <a:lnTo>
                    <a:pt x="185" y="112"/>
                  </a:lnTo>
                  <a:lnTo>
                    <a:pt x="185" y="112"/>
                  </a:lnTo>
                  <a:lnTo>
                    <a:pt x="182" y="112"/>
                  </a:lnTo>
                  <a:lnTo>
                    <a:pt x="182" y="114"/>
                  </a:lnTo>
                  <a:lnTo>
                    <a:pt x="182" y="114"/>
                  </a:lnTo>
                  <a:lnTo>
                    <a:pt x="178" y="116"/>
                  </a:lnTo>
                  <a:lnTo>
                    <a:pt x="174" y="116"/>
                  </a:lnTo>
                  <a:lnTo>
                    <a:pt x="170" y="114"/>
                  </a:lnTo>
                  <a:lnTo>
                    <a:pt x="166" y="112"/>
                  </a:lnTo>
                  <a:lnTo>
                    <a:pt x="162" y="105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5" y="103"/>
                  </a:lnTo>
                  <a:lnTo>
                    <a:pt x="153" y="103"/>
                  </a:lnTo>
                  <a:lnTo>
                    <a:pt x="151" y="103"/>
                  </a:lnTo>
                  <a:lnTo>
                    <a:pt x="151" y="103"/>
                  </a:lnTo>
                  <a:lnTo>
                    <a:pt x="151" y="101"/>
                  </a:lnTo>
                  <a:lnTo>
                    <a:pt x="151" y="99"/>
                  </a:lnTo>
                  <a:lnTo>
                    <a:pt x="145" y="93"/>
                  </a:lnTo>
                  <a:lnTo>
                    <a:pt x="143" y="89"/>
                  </a:lnTo>
                  <a:lnTo>
                    <a:pt x="143" y="87"/>
                  </a:lnTo>
                  <a:lnTo>
                    <a:pt x="141" y="84"/>
                  </a:lnTo>
                  <a:lnTo>
                    <a:pt x="134" y="84"/>
                  </a:lnTo>
                  <a:lnTo>
                    <a:pt x="132" y="84"/>
                  </a:lnTo>
                  <a:lnTo>
                    <a:pt x="130" y="82"/>
                  </a:lnTo>
                  <a:lnTo>
                    <a:pt x="128" y="78"/>
                  </a:lnTo>
                  <a:lnTo>
                    <a:pt x="128" y="78"/>
                  </a:lnTo>
                  <a:lnTo>
                    <a:pt x="124" y="76"/>
                  </a:lnTo>
                  <a:lnTo>
                    <a:pt x="122" y="74"/>
                  </a:lnTo>
                  <a:lnTo>
                    <a:pt x="122" y="72"/>
                  </a:lnTo>
                  <a:lnTo>
                    <a:pt x="120" y="68"/>
                  </a:lnTo>
                  <a:lnTo>
                    <a:pt x="118" y="66"/>
                  </a:lnTo>
                  <a:lnTo>
                    <a:pt x="118" y="66"/>
                  </a:lnTo>
                  <a:lnTo>
                    <a:pt x="115" y="66"/>
                  </a:lnTo>
                  <a:lnTo>
                    <a:pt x="113" y="66"/>
                  </a:lnTo>
                  <a:lnTo>
                    <a:pt x="111" y="66"/>
                  </a:lnTo>
                  <a:lnTo>
                    <a:pt x="109" y="63"/>
                  </a:lnTo>
                  <a:lnTo>
                    <a:pt x="107" y="59"/>
                  </a:lnTo>
                  <a:lnTo>
                    <a:pt x="107" y="59"/>
                  </a:lnTo>
                  <a:lnTo>
                    <a:pt x="105" y="59"/>
                  </a:lnTo>
                  <a:lnTo>
                    <a:pt x="105" y="59"/>
                  </a:lnTo>
                  <a:lnTo>
                    <a:pt x="105" y="57"/>
                  </a:lnTo>
                  <a:lnTo>
                    <a:pt x="103" y="55"/>
                  </a:lnTo>
                  <a:lnTo>
                    <a:pt x="94" y="49"/>
                  </a:lnTo>
                  <a:lnTo>
                    <a:pt x="94" y="47"/>
                  </a:lnTo>
                  <a:lnTo>
                    <a:pt x="92" y="45"/>
                  </a:lnTo>
                  <a:lnTo>
                    <a:pt x="92" y="42"/>
                  </a:lnTo>
                  <a:lnTo>
                    <a:pt x="92" y="38"/>
                  </a:lnTo>
                  <a:lnTo>
                    <a:pt x="92" y="32"/>
                  </a:lnTo>
                  <a:lnTo>
                    <a:pt x="92" y="30"/>
                  </a:lnTo>
                  <a:lnTo>
                    <a:pt x="90" y="28"/>
                  </a:lnTo>
                  <a:lnTo>
                    <a:pt x="86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6"/>
                  </a:lnTo>
                  <a:lnTo>
                    <a:pt x="82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2" y="21"/>
                  </a:lnTo>
                  <a:lnTo>
                    <a:pt x="82" y="19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6" y="13"/>
                  </a:lnTo>
                  <a:lnTo>
                    <a:pt x="86" y="13"/>
                  </a:lnTo>
                  <a:lnTo>
                    <a:pt x="88" y="11"/>
                  </a:lnTo>
                  <a:lnTo>
                    <a:pt x="90" y="7"/>
                  </a:lnTo>
                  <a:lnTo>
                    <a:pt x="92" y="0"/>
                  </a:lnTo>
                  <a:lnTo>
                    <a:pt x="92" y="3"/>
                  </a:lnTo>
                  <a:lnTo>
                    <a:pt x="88" y="7"/>
                  </a:lnTo>
                  <a:lnTo>
                    <a:pt x="88" y="9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71" y="13"/>
                  </a:lnTo>
                  <a:lnTo>
                    <a:pt x="65" y="13"/>
                  </a:lnTo>
                  <a:lnTo>
                    <a:pt x="63" y="15"/>
                  </a:lnTo>
                  <a:lnTo>
                    <a:pt x="63" y="17"/>
                  </a:lnTo>
                  <a:lnTo>
                    <a:pt x="63" y="21"/>
                  </a:lnTo>
                  <a:lnTo>
                    <a:pt x="63" y="24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59" y="28"/>
                  </a:lnTo>
                  <a:lnTo>
                    <a:pt x="59" y="28"/>
                  </a:lnTo>
                  <a:lnTo>
                    <a:pt x="59" y="30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1" y="30"/>
                  </a:lnTo>
                  <a:lnTo>
                    <a:pt x="61" y="32"/>
                  </a:lnTo>
                  <a:lnTo>
                    <a:pt x="57" y="38"/>
                  </a:lnTo>
                  <a:lnTo>
                    <a:pt x="55" y="40"/>
                  </a:lnTo>
                  <a:lnTo>
                    <a:pt x="40" y="51"/>
                  </a:lnTo>
                  <a:lnTo>
                    <a:pt x="38" y="53"/>
                  </a:lnTo>
                  <a:lnTo>
                    <a:pt x="38" y="55"/>
                  </a:lnTo>
                  <a:lnTo>
                    <a:pt x="38" y="66"/>
                  </a:lnTo>
                  <a:lnTo>
                    <a:pt x="36" y="70"/>
                  </a:lnTo>
                  <a:lnTo>
                    <a:pt x="36" y="72"/>
                  </a:lnTo>
                  <a:lnTo>
                    <a:pt x="32" y="76"/>
                  </a:lnTo>
                  <a:lnTo>
                    <a:pt x="32" y="80"/>
                  </a:lnTo>
                  <a:lnTo>
                    <a:pt x="30" y="82"/>
                  </a:lnTo>
                  <a:lnTo>
                    <a:pt x="32" y="82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46" y="74"/>
                  </a:lnTo>
                  <a:lnTo>
                    <a:pt x="48" y="70"/>
                  </a:lnTo>
                  <a:lnTo>
                    <a:pt x="50" y="70"/>
                  </a:lnTo>
                  <a:lnTo>
                    <a:pt x="53" y="68"/>
                  </a:lnTo>
                  <a:lnTo>
                    <a:pt x="53" y="66"/>
                  </a:lnTo>
                  <a:lnTo>
                    <a:pt x="55" y="66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5" y="68"/>
                  </a:lnTo>
                  <a:lnTo>
                    <a:pt x="53" y="70"/>
                  </a:lnTo>
                  <a:lnTo>
                    <a:pt x="53" y="72"/>
                  </a:lnTo>
                  <a:lnTo>
                    <a:pt x="46" y="78"/>
                  </a:lnTo>
                  <a:lnTo>
                    <a:pt x="44" y="78"/>
                  </a:lnTo>
                  <a:lnTo>
                    <a:pt x="42" y="80"/>
                  </a:lnTo>
                  <a:lnTo>
                    <a:pt x="34" y="84"/>
                  </a:lnTo>
                  <a:lnTo>
                    <a:pt x="32" y="84"/>
                  </a:lnTo>
                  <a:lnTo>
                    <a:pt x="27" y="84"/>
                  </a:lnTo>
                  <a:lnTo>
                    <a:pt x="25" y="87"/>
                  </a:lnTo>
                  <a:lnTo>
                    <a:pt x="25" y="87"/>
                  </a:lnTo>
                  <a:lnTo>
                    <a:pt x="25" y="89"/>
                  </a:lnTo>
                  <a:lnTo>
                    <a:pt x="30" y="103"/>
                  </a:lnTo>
                  <a:lnTo>
                    <a:pt x="30" y="108"/>
                  </a:lnTo>
                  <a:lnTo>
                    <a:pt x="27" y="110"/>
                  </a:lnTo>
                  <a:lnTo>
                    <a:pt x="27" y="112"/>
                  </a:lnTo>
                  <a:lnTo>
                    <a:pt x="25" y="114"/>
                  </a:lnTo>
                  <a:lnTo>
                    <a:pt x="25" y="114"/>
                  </a:lnTo>
                  <a:lnTo>
                    <a:pt x="23" y="114"/>
                  </a:lnTo>
                  <a:lnTo>
                    <a:pt x="21" y="116"/>
                  </a:lnTo>
                  <a:lnTo>
                    <a:pt x="19" y="116"/>
                  </a:lnTo>
                  <a:lnTo>
                    <a:pt x="19" y="118"/>
                  </a:lnTo>
                  <a:lnTo>
                    <a:pt x="17" y="118"/>
                  </a:lnTo>
                  <a:lnTo>
                    <a:pt x="17" y="120"/>
                  </a:lnTo>
                  <a:lnTo>
                    <a:pt x="21" y="124"/>
                  </a:lnTo>
                  <a:lnTo>
                    <a:pt x="21" y="127"/>
                  </a:lnTo>
                  <a:lnTo>
                    <a:pt x="21" y="129"/>
                  </a:lnTo>
                  <a:lnTo>
                    <a:pt x="19" y="129"/>
                  </a:lnTo>
                  <a:lnTo>
                    <a:pt x="19" y="129"/>
                  </a:lnTo>
                  <a:lnTo>
                    <a:pt x="23" y="135"/>
                  </a:lnTo>
                  <a:lnTo>
                    <a:pt x="25" y="137"/>
                  </a:lnTo>
                  <a:lnTo>
                    <a:pt x="25" y="139"/>
                  </a:lnTo>
                  <a:lnTo>
                    <a:pt x="25" y="143"/>
                  </a:lnTo>
                  <a:lnTo>
                    <a:pt x="25" y="143"/>
                  </a:lnTo>
                  <a:lnTo>
                    <a:pt x="23" y="145"/>
                  </a:lnTo>
                  <a:lnTo>
                    <a:pt x="23" y="148"/>
                  </a:lnTo>
                  <a:lnTo>
                    <a:pt x="23" y="150"/>
                  </a:lnTo>
                  <a:lnTo>
                    <a:pt x="25" y="154"/>
                  </a:lnTo>
                  <a:lnTo>
                    <a:pt x="25" y="154"/>
                  </a:lnTo>
                  <a:lnTo>
                    <a:pt x="25" y="156"/>
                  </a:lnTo>
                  <a:lnTo>
                    <a:pt x="25" y="158"/>
                  </a:lnTo>
                  <a:lnTo>
                    <a:pt x="25" y="160"/>
                  </a:lnTo>
                  <a:lnTo>
                    <a:pt x="23" y="164"/>
                  </a:lnTo>
                  <a:lnTo>
                    <a:pt x="25" y="166"/>
                  </a:lnTo>
                  <a:lnTo>
                    <a:pt x="27" y="169"/>
                  </a:lnTo>
                  <a:lnTo>
                    <a:pt x="34" y="169"/>
                  </a:lnTo>
                  <a:lnTo>
                    <a:pt x="34" y="169"/>
                  </a:lnTo>
                  <a:lnTo>
                    <a:pt x="36" y="169"/>
                  </a:lnTo>
                  <a:lnTo>
                    <a:pt x="42" y="173"/>
                  </a:lnTo>
                  <a:lnTo>
                    <a:pt x="46" y="185"/>
                  </a:lnTo>
                  <a:lnTo>
                    <a:pt x="48" y="187"/>
                  </a:lnTo>
                  <a:lnTo>
                    <a:pt x="55" y="192"/>
                  </a:lnTo>
                  <a:lnTo>
                    <a:pt x="59" y="194"/>
                  </a:lnTo>
                  <a:lnTo>
                    <a:pt x="59" y="196"/>
                  </a:lnTo>
                  <a:lnTo>
                    <a:pt x="50" y="194"/>
                  </a:lnTo>
                  <a:lnTo>
                    <a:pt x="48" y="194"/>
                  </a:lnTo>
                  <a:lnTo>
                    <a:pt x="46" y="194"/>
                  </a:lnTo>
                  <a:lnTo>
                    <a:pt x="46" y="194"/>
                  </a:lnTo>
                  <a:lnTo>
                    <a:pt x="46" y="198"/>
                  </a:lnTo>
                  <a:lnTo>
                    <a:pt x="46" y="198"/>
                  </a:lnTo>
                  <a:lnTo>
                    <a:pt x="48" y="202"/>
                  </a:lnTo>
                  <a:lnTo>
                    <a:pt x="48" y="204"/>
                  </a:lnTo>
                  <a:lnTo>
                    <a:pt x="50" y="208"/>
                  </a:lnTo>
                  <a:lnTo>
                    <a:pt x="48" y="213"/>
                  </a:lnTo>
                  <a:lnTo>
                    <a:pt x="50" y="215"/>
                  </a:lnTo>
                  <a:lnTo>
                    <a:pt x="50" y="215"/>
                  </a:lnTo>
                  <a:lnTo>
                    <a:pt x="53" y="217"/>
                  </a:lnTo>
                  <a:lnTo>
                    <a:pt x="53" y="219"/>
                  </a:lnTo>
                  <a:lnTo>
                    <a:pt x="53" y="219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7"/>
                  </a:lnTo>
                  <a:lnTo>
                    <a:pt x="42" y="215"/>
                  </a:lnTo>
                  <a:lnTo>
                    <a:pt x="40" y="217"/>
                  </a:lnTo>
                  <a:lnTo>
                    <a:pt x="38" y="217"/>
                  </a:lnTo>
                  <a:lnTo>
                    <a:pt x="38" y="217"/>
                  </a:lnTo>
                  <a:lnTo>
                    <a:pt x="36" y="219"/>
                  </a:lnTo>
                  <a:lnTo>
                    <a:pt x="36" y="219"/>
                  </a:lnTo>
                  <a:lnTo>
                    <a:pt x="36" y="221"/>
                  </a:lnTo>
                  <a:lnTo>
                    <a:pt x="38" y="221"/>
                  </a:lnTo>
                  <a:lnTo>
                    <a:pt x="38" y="221"/>
                  </a:lnTo>
                  <a:lnTo>
                    <a:pt x="38" y="221"/>
                  </a:lnTo>
                  <a:lnTo>
                    <a:pt x="40" y="221"/>
                  </a:lnTo>
                  <a:lnTo>
                    <a:pt x="42" y="221"/>
                  </a:lnTo>
                  <a:lnTo>
                    <a:pt x="42" y="221"/>
                  </a:lnTo>
                  <a:lnTo>
                    <a:pt x="40" y="223"/>
                  </a:lnTo>
                  <a:lnTo>
                    <a:pt x="42" y="225"/>
                  </a:lnTo>
                  <a:lnTo>
                    <a:pt x="44" y="229"/>
                  </a:lnTo>
                  <a:lnTo>
                    <a:pt x="42" y="229"/>
                  </a:lnTo>
                  <a:lnTo>
                    <a:pt x="42" y="229"/>
                  </a:lnTo>
                  <a:lnTo>
                    <a:pt x="40" y="232"/>
                  </a:lnTo>
                  <a:lnTo>
                    <a:pt x="42" y="236"/>
                  </a:lnTo>
                  <a:lnTo>
                    <a:pt x="42" y="244"/>
                  </a:lnTo>
                  <a:lnTo>
                    <a:pt x="44" y="244"/>
                  </a:lnTo>
                  <a:lnTo>
                    <a:pt x="44" y="246"/>
                  </a:lnTo>
                  <a:lnTo>
                    <a:pt x="46" y="248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50" y="248"/>
                  </a:lnTo>
                  <a:lnTo>
                    <a:pt x="50" y="248"/>
                  </a:lnTo>
                  <a:lnTo>
                    <a:pt x="50" y="248"/>
                  </a:lnTo>
                  <a:lnTo>
                    <a:pt x="53" y="248"/>
                  </a:lnTo>
                  <a:lnTo>
                    <a:pt x="53" y="248"/>
                  </a:lnTo>
                  <a:lnTo>
                    <a:pt x="53" y="250"/>
                  </a:lnTo>
                  <a:lnTo>
                    <a:pt x="53" y="250"/>
                  </a:lnTo>
                  <a:lnTo>
                    <a:pt x="55" y="250"/>
                  </a:lnTo>
                  <a:lnTo>
                    <a:pt x="55" y="250"/>
                  </a:lnTo>
                  <a:lnTo>
                    <a:pt x="55" y="253"/>
                  </a:lnTo>
                  <a:lnTo>
                    <a:pt x="57" y="253"/>
                  </a:lnTo>
                  <a:lnTo>
                    <a:pt x="57" y="253"/>
                  </a:lnTo>
                  <a:lnTo>
                    <a:pt x="63" y="250"/>
                  </a:lnTo>
                  <a:lnTo>
                    <a:pt x="67" y="253"/>
                  </a:lnTo>
                  <a:lnTo>
                    <a:pt x="69" y="253"/>
                  </a:lnTo>
                  <a:lnTo>
                    <a:pt x="71" y="255"/>
                  </a:lnTo>
                  <a:lnTo>
                    <a:pt x="71" y="255"/>
                  </a:lnTo>
                  <a:lnTo>
                    <a:pt x="69" y="255"/>
                  </a:lnTo>
                  <a:lnTo>
                    <a:pt x="67" y="255"/>
                  </a:lnTo>
                  <a:lnTo>
                    <a:pt x="65" y="255"/>
                  </a:lnTo>
                  <a:lnTo>
                    <a:pt x="65" y="255"/>
                  </a:lnTo>
                  <a:lnTo>
                    <a:pt x="65" y="255"/>
                  </a:lnTo>
                  <a:lnTo>
                    <a:pt x="65" y="257"/>
                  </a:lnTo>
                  <a:lnTo>
                    <a:pt x="67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7" y="259"/>
                  </a:lnTo>
                  <a:lnTo>
                    <a:pt x="69" y="259"/>
                  </a:lnTo>
                  <a:lnTo>
                    <a:pt x="71" y="259"/>
                  </a:lnTo>
                  <a:lnTo>
                    <a:pt x="74" y="261"/>
                  </a:lnTo>
                  <a:lnTo>
                    <a:pt x="74" y="261"/>
                  </a:lnTo>
                  <a:lnTo>
                    <a:pt x="76" y="263"/>
                  </a:lnTo>
                  <a:lnTo>
                    <a:pt x="76" y="263"/>
                  </a:lnTo>
                  <a:lnTo>
                    <a:pt x="78" y="263"/>
                  </a:lnTo>
                  <a:lnTo>
                    <a:pt x="80" y="263"/>
                  </a:lnTo>
                  <a:lnTo>
                    <a:pt x="80" y="265"/>
                  </a:lnTo>
                  <a:lnTo>
                    <a:pt x="80" y="265"/>
                  </a:lnTo>
                  <a:lnTo>
                    <a:pt x="76" y="265"/>
                  </a:lnTo>
                  <a:lnTo>
                    <a:pt x="76" y="265"/>
                  </a:lnTo>
                  <a:lnTo>
                    <a:pt x="76" y="265"/>
                  </a:lnTo>
                  <a:lnTo>
                    <a:pt x="74" y="265"/>
                  </a:lnTo>
                  <a:lnTo>
                    <a:pt x="71" y="265"/>
                  </a:lnTo>
                  <a:lnTo>
                    <a:pt x="69" y="263"/>
                  </a:lnTo>
                  <a:lnTo>
                    <a:pt x="67" y="261"/>
                  </a:lnTo>
                  <a:lnTo>
                    <a:pt x="61" y="261"/>
                  </a:lnTo>
                  <a:lnTo>
                    <a:pt x="59" y="261"/>
                  </a:lnTo>
                  <a:lnTo>
                    <a:pt x="57" y="259"/>
                  </a:lnTo>
                  <a:lnTo>
                    <a:pt x="57" y="259"/>
                  </a:lnTo>
                  <a:lnTo>
                    <a:pt x="55" y="261"/>
                  </a:lnTo>
                  <a:lnTo>
                    <a:pt x="55" y="261"/>
                  </a:lnTo>
                  <a:lnTo>
                    <a:pt x="57" y="278"/>
                  </a:lnTo>
                  <a:lnTo>
                    <a:pt x="59" y="278"/>
                  </a:lnTo>
                  <a:lnTo>
                    <a:pt x="61" y="280"/>
                  </a:lnTo>
                  <a:lnTo>
                    <a:pt x="63" y="280"/>
                  </a:lnTo>
                  <a:lnTo>
                    <a:pt x="63" y="280"/>
                  </a:lnTo>
                  <a:lnTo>
                    <a:pt x="67" y="282"/>
                  </a:lnTo>
                  <a:lnTo>
                    <a:pt x="69" y="282"/>
                  </a:lnTo>
                  <a:lnTo>
                    <a:pt x="69" y="282"/>
                  </a:lnTo>
                  <a:lnTo>
                    <a:pt x="71" y="282"/>
                  </a:lnTo>
                  <a:lnTo>
                    <a:pt x="71" y="280"/>
                  </a:lnTo>
                  <a:lnTo>
                    <a:pt x="71" y="278"/>
                  </a:lnTo>
                  <a:lnTo>
                    <a:pt x="71" y="278"/>
                  </a:lnTo>
                  <a:lnTo>
                    <a:pt x="71" y="278"/>
                  </a:lnTo>
                  <a:lnTo>
                    <a:pt x="71" y="276"/>
                  </a:lnTo>
                  <a:lnTo>
                    <a:pt x="71" y="276"/>
                  </a:lnTo>
                  <a:lnTo>
                    <a:pt x="74" y="276"/>
                  </a:lnTo>
                  <a:lnTo>
                    <a:pt x="78" y="276"/>
                  </a:lnTo>
                  <a:lnTo>
                    <a:pt x="82" y="278"/>
                  </a:lnTo>
                  <a:lnTo>
                    <a:pt x="84" y="280"/>
                  </a:lnTo>
                  <a:lnTo>
                    <a:pt x="86" y="280"/>
                  </a:lnTo>
                  <a:lnTo>
                    <a:pt x="88" y="286"/>
                  </a:lnTo>
                  <a:lnTo>
                    <a:pt x="88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2" y="288"/>
                  </a:lnTo>
                  <a:lnTo>
                    <a:pt x="94" y="288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4"/>
                  </a:lnTo>
                  <a:lnTo>
                    <a:pt x="99" y="282"/>
                  </a:lnTo>
                  <a:lnTo>
                    <a:pt x="101" y="280"/>
                  </a:lnTo>
                  <a:lnTo>
                    <a:pt x="101" y="280"/>
                  </a:lnTo>
                  <a:lnTo>
                    <a:pt x="103" y="278"/>
                  </a:lnTo>
                  <a:lnTo>
                    <a:pt x="103" y="278"/>
                  </a:lnTo>
                  <a:lnTo>
                    <a:pt x="103" y="280"/>
                  </a:lnTo>
                  <a:lnTo>
                    <a:pt x="103" y="282"/>
                  </a:lnTo>
                  <a:lnTo>
                    <a:pt x="101" y="282"/>
                  </a:lnTo>
                  <a:lnTo>
                    <a:pt x="101" y="282"/>
                  </a:lnTo>
                  <a:lnTo>
                    <a:pt x="101" y="284"/>
                  </a:lnTo>
                  <a:lnTo>
                    <a:pt x="101" y="286"/>
                  </a:lnTo>
                  <a:lnTo>
                    <a:pt x="101" y="288"/>
                  </a:lnTo>
                  <a:lnTo>
                    <a:pt x="103" y="290"/>
                  </a:lnTo>
                  <a:lnTo>
                    <a:pt x="105" y="292"/>
                  </a:lnTo>
                  <a:lnTo>
                    <a:pt x="105" y="295"/>
                  </a:lnTo>
                  <a:lnTo>
                    <a:pt x="107" y="295"/>
                  </a:lnTo>
                  <a:lnTo>
                    <a:pt x="109" y="297"/>
                  </a:lnTo>
                  <a:lnTo>
                    <a:pt x="111" y="299"/>
                  </a:lnTo>
                  <a:lnTo>
                    <a:pt x="113" y="299"/>
                  </a:lnTo>
                  <a:lnTo>
                    <a:pt x="113" y="299"/>
                  </a:lnTo>
                  <a:lnTo>
                    <a:pt x="115" y="299"/>
                  </a:lnTo>
                  <a:lnTo>
                    <a:pt x="115" y="301"/>
                  </a:lnTo>
                  <a:lnTo>
                    <a:pt x="118" y="301"/>
                  </a:lnTo>
                  <a:lnTo>
                    <a:pt x="120" y="301"/>
                  </a:lnTo>
                  <a:lnTo>
                    <a:pt x="120" y="303"/>
                  </a:lnTo>
                  <a:lnTo>
                    <a:pt x="120" y="307"/>
                  </a:lnTo>
                  <a:lnTo>
                    <a:pt x="118" y="309"/>
                  </a:lnTo>
                  <a:lnTo>
                    <a:pt x="120" y="311"/>
                  </a:lnTo>
                  <a:lnTo>
                    <a:pt x="122" y="311"/>
                  </a:lnTo>
                  <a:lnTo>
                    <a:pt x="122" y="313"/>
                  </a:lnTo>
                  <a:lnTo>
                    <a:pt x="122" y="316"/>
                  </a:lnTo>
                  <a:lnTo>
                    <a:pt x="124" y="316"/>
                  </a:lnTo>
                  <a:lnTo>
                    <a:pt x="126" y="316"/>
                  </a:lnTo>
                  <a:lnTo>
                    <a:pt x="128" y="318"/>
                  </a:lnTo>
                  <a:lnTo>
                    <a:pt x="130" y="320"/>
                  </a:lnTo>
                  <a:lnTo>
                    <a:pt x="132" y="324"/>
                  </a:lnTo>
                  <a:lnTo>
                    <a:pt x="132" y="326"/>
                  </a:lnTo>
                  <a:lnTo>
                    <a:pt x="132" y="330"/>
                  </a:lnTo>
                  <a:lnTo>
                    <a:pt x="130" y="343"/>
                  </a:lnTo>
                  <a:lnTo>
                    <a:pt x="130" y="349"/>
                  </a:lnTo>
                  <a:lnTo>
                    <a:pt x="128" y="351"/>
                  </a:lnTo>
                  <a:lnTo>
                    <a:pt x="126" y="358"/>
                  </a:lnTo>
                  <a:lnTo>
                    <a:pt x="126" y="360"/>
                  </a:lnTo>
                  <a:lnTo>
                    <a:pt x="124" y="360"/>
                  </a:lnTo>
                  <a:lnTo>
                    <a:pt x="124" y="360"/>
                  </a:lnTo>
                  <a:lnTo>
                    <a:pt x="118" y="362"/>
                  </a:lnTo>
                  <a:lnTo>
                    <a:pt x="118" y="364"/>
                  </a:lnTo>
                  <a:lnTo>
                    <a:pt x="118" y="364"/>
                  </a:lnTo>
                  <a:lnTo>
                    <a:pt x="118" y="366"/>
                  </a:lnTo>
                  <a:lnTo>
                    <a:pt x="118" y="366"/>
                  </a:lnTo>
                  <a:lnTo>
                    <a:pt x="120" y="366"/>
                  </a:lnTo>
                  <a:lnTo>
                    <a:pt x="118" y="368"/>
                  </a:lnTo>
                  <a:lnTo>
                    <a:pt x="118" y="368"/>
                  </a:lnTo>
                  <a:lnTo>
                    <a:pt x="118" y="368"/>
                  </a:lnTo>
                  <a:lnTo>
                    <a:pt x="122" y="372"/>
                  </a:lnTo>
                  <a:lnTo>
                    <a:pt x="124" y="372"/>
                  </a:lnTo>
                  <a:lnTo>
                    <a:pt x="124" y="374"/>
                  </a:lnTo>
                  <a:lnTo>
                    <a:pt x="130" y="377"/>
                  </a:lnTo>
                  <a:lnTo>
                    <a:pt x="132" y="377"/>
                  </a:lnTo>
                  <a:lnTo>
                    <a:pt x="132" y="377"/>
                  </a:lnTo>
                  <a:lnTo>
                    <a:pt x="134" y="381"/>
                  </a:lnTo>
                  <a:lnTo>
                    <a:pt x="134" y="381"/>
                  </a:lnTo>
                  <a:lnTo>
                    <a:pt x="138" y="387"/>
                  </a:lnTo>
                  <a:lnTo>
                    <a:pt x="138" y="391"/>
                  </a:lnTo>
                  <a:lnTo>
                    <a:pt x="136" y="395"/>
                  </a:lnTo>
                  <a:lnTo>
                    <a:pt x="136" y="400"/>
                  </a:lnTo>
                  <a:lnTo>
                    <a:pt x="134" y="404"/>
                  </a:lnTo>
                  <a:lnTo>
                    <a:pt x="134" y="404"/>
                  </a:lnTo>
                  <a:lnTo>
                    <a:pt x="134" y="406"/>
                  </a:lnTo>
                  <a:lnTo>
                    <a:pt x="136" y="408"/>
                  </a:lnTo>
                  <a:lnTo>
                    <a:pt x="136" y="408"/>
                  </a:lnTo>
                  <a:lnTo>
                    <a:pt x="138" y="410"/>
                  </a:lnTo>
                  <a:lnTo>
                    <a:pt x="138" y="412"/>
                  </a:lnTo>
                  <a:lnTo>
                    <a:pt x="141" y="421"/>
                  </a:lnTo>
                  <a:lnTo>
                    <a:pt x="141" y="425"/>
                  </a:lnTo>
                  <a:lnTo>
                    <a:pt x="141" y="425"/>
                  </a:lnTo>
                  <a:lnTo>
                    <a:pt x="145" y="433"/>
                  </a:lnTo>
                  <a:lnTo>
                    <a:pt x="147" y="435"/>
                  </a:lnTo>
                  <a:lnTo>
                    <a:pt x="149" y="435"/>
                  </a:lnTo>
                  <a:lnTo>
                    <a:pt x="153" y="433"/>
                  </a:lnTo>
                  <a:lnTo>
                    <a:pt x="151" y="437"/>
                  </a:lnTo>
                  <a:lnTo>
                    <a:pt x="147" y="437"/>
                  </a:lnTo>
                  <a:lnTo>
                    <a:pt x="145" y="437"/>
                  </a:lnTo>
                  <a:lnTo>
                    <a:pt x="143" y="440"/>
                  </a:lnTo>
                  <a:lnTo>
                    <a:pt x="143" y="440"/>
                  </a:lnTo>
                  <a:lnTo>
                    <a:pt x="141" y="442"/>
                  </a:lnTo>
                  <a:lnTo>
                    <a:pt x="141" y="444"/>
                  </a:lnTo>
                  <a:lnTo>
                    <a:pt x="143" y="444"/>
                  </a:lnTo>
                  <a:lnTo>
                    <a:pt x="145" y="444"/>
                  </a:lnTo>
                  <a:lnTo>
                    <a:pt x="145" y="446"/>
                  </a:lnTo>
                  <a:lnTo>
                    <a:pt x="147" y="448"/>
                  </a:lnTo>
                  <a:lnTo>
                    <a:pt x="147" y="450"/>
                  </a:lnTo>
                  <a:lnTo>
                    <a:pt x="147" y="454"/>
                  </a:lnTo>
                  <a:lnTo>
                    <a:pt x="149" y="458"/>
                  </a:lnTo>
                  <a:lnTo>
                    <a:pt x="149" y="461"/>
                  </a:lnTo>
                  <a:lnTo>
                    <a:pt x="149" y="465"/>
                  </a:lnTo>
                  <a:lnTo>
                    <a:pt x="147" y="467"/>
                  </a:lnTo>
                  <a:lnTo>
                    <a:pt x="145" y="469"/>
                  </a:lnTo>
                  <a:lnTo>
                    <a:pt x="147" y="471"/>
                  </a:lnTo>
                  <a:lnTo>
                    <a:pt x="149" y="475"/>
                  </a:lnTo>
                  <a:lnTo>
                    <a:pt x="151" y="479"/>
                  </a:lnTo>
                  <a:lnTo>
                    <a:pt x="155" y="477"/>
                  </a:lnTo>
                  <a:lnTo>
                    <a:pt x="164" y="471"/>
                  </a:lnTo>
                  <a:lnTo>
                    <a:pt x="174" y="467"/>
                  </a:lnTo>
                  <a:lnTo>
                    <a:pt x="178" y="467"/>
                  </a:lnTo>
                  <a:lnTo>
                    <a:pt x="180" y="467"/>
                  </a:lnTo>
                  <a:lnTo>
                    <a:pt x="185" y="471"/>
                  </a:lnTo>
                  <a:lnTo>
                    <a:pt x="185" y="473"/>
                  </a:lnTo>
                  <a:lnTo>
                    <a:pt x="187" y="475"/>
                  </a:lnTo>
                  <a:lnTo>
                    <a:pt x="187" y="477"/>
                  </a:lnTo>
                  <a:lnTo>
                    <a:pt x="187" y="479"/>
                  </a:lnTo>
                  <a:lnTo>
                    <a:pt x="187" y="482"/>
                  </a:lnTo>
                  <a:lnTo>
                    <a:pt x="187" y="482"/>
                  </a:lnTo>
                  <a:lnTo>
                    <a:pt x="185" y="482"/>
                  </a:lnTo>
                  <a:lnTo>
                    <a:pt x="185" y="482"/>
                  </a:lnTo>
                  <a:lnTo>
                    <a:pt x="185" y="484"/>
                  </a:lnTo>
                  <a:lnTo>
                    <a:pt x="189" y="486"/>
                  </a:lnTo>
                  <a:lnTo>
                    <a:pt x="191" y="484"/>
                  </a:lnTo>
                  <a:lnTo>
                    <a:pt x="199" y="475"/>
                  </a:lnTo>
                  <a:lnTo>
                    <a:pt x="201" y="473"/>
                  </a:lnTo>
                  <a:lnTo>
                    <a:pt x="203" y="473"/>
                  </a:lnTo>
                  <a:lnTo>
                    <a:pt x="203" y="473"/>
                  </a:lnTo>
                  <a:lnTo>
                    <a:pt x="210" y="471"/>
                  </a:lnTo>
                  <a:lnTo>
                    <a:pt x="210" y="471"/>
                  </a:lnTo>
                  <a:lnTo>
                    <a:pt x="214" y="467"/>
                  </a:lnTo>
                  <a:lnTo>
                    <a:pt x="216" y="467"/>
                  </a:lnTo>
                  <a:lnTo>
                    <a:pt x="216" y="467"/>
                  </a:lnTo>
                  <a:lnTo>
                    <a:pt x="216" y="467"/>
                  </a:lnTo>
                  <a:lnTo>
                    <a:pt x="218" y="467"/>
                  </a:lnTo>
                  <a:lnTo>
                    <a:pt x="220" y="467"/>
                  </a:lnTo>
                  <a:lnTo>
                    <a:pt x="220" y="465"/>
                  </a:lnTo>
                  <a:lnTo>
                    <a:pt x="222" y="465"/>
                  </a:lnTo>
                  <a:lnTo>
                    <a:pt x="222" y="463"/>
                  </a:lnTo>
                  <a:lnTo>
                    <a:pt x="224" y="458"/>
                  </a:lnTo>
                  <a:lnTo>
                    <a:pt x="224" y="456"/>
                  </a:lnTo>
                  <a:lnTo>
                    <a:pt x="226" y="456"/>
                  </a:lnTo>
                  <a:lnTo>
                    <a:pt x="233" y="454"/>
                  </a:lnTo>
                  <a:lnTo>
                    <a:pt x="233" y="454"/>
                  </a:lnTo>
                  <a:lnTo>
                    <a:pt x="235" y="452"/>
                  </a:lnTo>
                  <a:lnTo>
                    <a:pt x="235" y="452"/>
                  </a:lnTo>
                  <a:lnTo>
                    <a:pt x="235" y="450"/>
                  </a:lnTo>
                  <a:lnTo>
                    <a:pt x="235" y="448"/>
                  </a:lnTo>
                  <a:lnTo>
                    <a:pt x="235" y="448"/>
                  </a:lnTo>
                  <a:lnTo>
                    <a:pt x="235" y="446"/>
                  </a:lnTo>
                  <a:lnTo>
                    <a:pt x="233" y="444"/>
                  </a:lnTo>
                  <a:lnTo>
                    <a:pt x="233" y="444"/>
                  </a:lnTo>
                  <a:lnTo>
                    <a:pt x="233" y="442"/>
                  </a:lnTo>
                  <a:lnTo>
                    <a:pt x="233" y="440"/>
                  </a:lnTo>
                  <a:lnTo>
                    <a:pt x="233" y="431"/>
                  </a:lnTo>
                  <a:lnTo>
                    <a:pt x="233" y="429"/>
                  </a:lnTo>
                  <a:lnTo>
                    <a:pt x="233" y="425"/>
                  </a:lnTo>
                  <a:lnTo>
                    <a:pt x="233" y="423"/>
                  </a:lnTo>
                  <a:lnTo>
                    <a:pt x="222" y="395"/>
                  </a:lnTo>
                  <a:lnTo>
                    <a:pt x="220" y="393"/>
                  </a:lnTo>
                  <a:lnTo>
                    <a:pt x="220" y="391"/>
                  </a:lnTo>
                  <a:lnTo>
                    <a:pt x="220" y="385"/>
                  </a:lnTo>
                  <a:lnTo>
                    <a:pt x="220" y="383"/>
                  </a:lnTo>
                  <a:lnTo>
                    <a:pt x="222" y="372"/>
                  </a:lnTo>
                  <a:lnTo>
                    <a:pt x="222" y="368"/>
                  </a:lnTo>
                  <a:lnTo>
                    <a:pt x="222" y="366"/>
                  </a:lnTo>
                  <a:lnTo>
                    <a:pt x="222" y="366"/>
                  </a:lnTo>
                  <a:lnTo>
                    <a:pt x="224" y="362"/>
                  </a:lnTo>
                  <a:lnTo>
                    <a:pt x="224" y="360"/>
                  </a:lnTo>
                  <a:lnTo>
                    <a:pt x="222" y="360"/>
                  </a:lnTo>
                  <a:lnTo>
                    <a:pt x="222" y="360"/>
                  </a:lnTo>
                  <a:lnTo>
                    <a:pt x="222" y="358"/>
                  </a:lnTo>
                  <a:lnTo>
                    <a:pt x="222" y="358"/>
                  </a:lnTo>
                  <a:lnTo>
                    <a:pt x="222" y="356"/>
                  </a:lnTo>
                  <a:lnTo>
                    <a:pt x="222" y="353"/>
                  </a:lnTo>
                  <a:lnTo>
                    <a:pt x="222" y="353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18" y="353"/>
                  </a:lnTo>
                  <a:lnTo>
                    <a:pt x="216" y="353"/>
                  </a:lnTo>
                  <a:lnTo>
                    <a:pt x="216" y="353"/>
                  </a:lnTo>
                  <a:lnTo>
                    <a:pt x="214" y="351"/>
                  </a:lnTo>
                  <a:lnTo>
                    <a:pt x="214" y="351"/>
                  </a:lnTo>
                  <a:lnTo>
                    <a:pt x="212" y="349"/>
                  </a:lnTo>
                  <a:lnTo>
                    <a:pt x="212" y="349"/>
                  </a:lnTo>
                  <a:lnTo>
                    <a:pt x="212" y="347"/>
                  </a:lnTo>
                  <a:lnTo>
                    <a:pt x="214" y="347"/>
                  </a:lnTo>
                  <a:lnTo>
                    <a:pt x="214" y="347"/>
                  </a:lnTo>
                  <a:lnTo>
                    <a:pt x="216" y="343"/>
                  </a:lnTo>
                  <a:lnTo>
                    <a:pt x="218" y="343"/>
                  </a:lnTo>
                  <a:lnTo>
                    <a:pt x="222" y="341"/>
                  </a:lnTo>
                  <a:lnTo>
                    <a:pt x="224" y="339"/>
                  </a:lnTo>
                  <a:lnTo>
                    <a:pt x="224" y="339"/>
                  </a:lnTo>
                  <a:lnTo>
                    <a:pt x="226" y="339"/>
                  </a:lnTo>
                  <a:lnTo>
                    <a:pt x="226" y="341"/>
                  </a:lnTo>
                  <a:lnTo>
                    <a:pt x="229" y="341"/>
                  </a:lnTo>
                  <a:lnTo>
                    <a:pt x="229" y="341"/>
                  </a:lnTo>
                  <a:lnTo>
                    <a:pt x="231" y="341"/>
                  </a:lnTo>
                  <a:lnTo>
                    <a:pt x="231" y="341"/>
                  </a:lnTo>
                  <a:lnTo>
                    <a:pt x="233" y="341"/>
                  </a:lnTo>
                  <a:lnTo>
                    <a:pt x="237" y="337"/>
                  </a:lnTo>
                  <a:lnTo>
                    <a:pt x="237" y="337"/>
                  </a:lnTo>
                  <a:lnTo>
                    <a:pt x="241" y="332"/>
                  </a:lnTo>
                  <a:lnTo>
                    <a:pt x="243" y="330"/>
                  </a:lnTo>
                  <a:lnTo>
                    <a:pt x="245" y="328"/>
                  </a:lnTo>
                  <a:lnTo>
                    <a:pt x="247" y="328"/>
                  </a:lnTo>
                  <a:lnTo>
                    <a:pt x="252" y="326"/>
                  </a:lnTo>
                  <a:lnTo>
                    <a:pt x="254" y="322"/>
                  </a:lnTo>
                  <a:lnTo>
                    <a:pt x="254" y="320"/>
                  </a:lnTo>
                  <a:lnTo>
                    <a:pt x="256" y="320"/>
                  </a:lnTo>
                  <a:lnTo>
                    <a:pt x="258" y="318"/>
                  </a:lnTo>
                  <a:lnTo>
                    <a:pt x="260" y="316"/>
                  </a:lnTo>
                  <a:lnTo>
                    <a:pt x="264" y="313"/>
                  </a:lnTo>
                  <a:lnTo>
                    <a:pt x="266" y="311"/>
                  </a:lnTo>
                  <a:lnTo>
                    <a:pt x="270" y="309"/>
                  </a:lnTo>
                  <a:lnTo>
                    <a:pt x="275" y="307"/>
                  </a:lnTo>
                  <a:lnTo>
                    <a:pt x="277" y="307"/>
                  </a:lnTo>
                  <a:lnTo>
                    <a:pt x="277" y="305"/>
                  </a:lnTo>
                  <a:lnTo>
                    <a:pt x="277" y="303"/>
                  </a:lnTo>
                  <a:lnTo>
                    <a:pt x="275" y="301"/>
                  </a:lnTo>
                  <a:lnTo>
                    <a:pt x="275" y="301"/>
                  </a:lnTo>
                  <a:lnTo>
                    <a:pt x="277" y="299"/>
                  </a:lnTo>
                  <a:lnTo>
                    <a:pt x="277" y="297"/>
                  </a:lnTo>
                  <a:lnTo>
                    <a:pt x="279" y="295"/>
                  </a:lnTo>
                  <a:lnTo>
                    <a:pt x="281" y="292"/>
                  </a:lnTo>
                  <a:lnTo>
                    <a:pt x="291" y="286"/>
                  </a:lnTo>
                  <a:lnTo>
                    <a:pt x="296" y="284"/>
                  </a:lnTo>
                  <a:lnTo>
                    <a:pt x="298" y="282"/>
                  </a:lnTo>
                  <a:lnTo>
                    <a:pt x="302" y="280"/>
                  </a:lnTo>
                  <a:lnTo>
                    <a:pt x="312" y="274"/>
                  </a:lnTo>
                  <a:lnTo>
                    <a:pt x="321" y="271"/>
                  </a:lnTo>
                  <a:lnTo>
                    <a:pt x="323" y="269"/>
                  </a:lnTo>
                  <a:lnTo>
                    <a:pt x="323" y="267"/>
                  </a:lnTo>
                  <a:lnTo>
                    <a:pt x="323" y="267"/>
                  </a:lnTo>
                  <a:lnTo>
                    <a:pt x="325" y="265"/>
                  </a:lnTo>
                  <a:lnTo>
                    <a:pt x="325" y="265"/>
                  </a:lnTo>
                  <a:lnTo>
                    <a:pt x="337" y="265"/>
                  </a:lnTo>
                  <a:lnTo>
                    <a:pt x="342" y="267"/>
                  </a:lnTo>
                  <a:lnTo>
                    <a:pt x="344" y="267"/>
                  </a:lnTo>
                  <a:lnTo>
                    <a:pt x="346" y="267"/>
                  </a:lnTo>
                  <a:lnTo>
                    <a:pt x="348" y="267"/>
                  </a:lnTo>
                  <a:lnTo>
                    <a:pt x="348" y="267"/>
                  </a:lnTo>
                  <a:lnTo>
                    <a:pt x="350" y="267"/>
                  </a:lnTo>
                  <a:lnTo>
                    <a:pt x="358" y="263"/>
                  </a:lnTo>
                  <a:lnTo>
                    <a:pt x="361" y="263"/>
                  </a:lnTo>
                  <a:lnTo>
                    <a:pt x="363" y="263"/>
                  </a:lnTo>
                  <a:lnTo>
                    <a:pt x="363" y="263"/>
                  </a:lnTo>
                  <a:lnTo>
                    <a:pt x="367" y="263"/>
                  </a:lnTo>
                  <a:lnTo>
                    <a:pt x="367" y="263"/>
                  </a:lnTo>
                  <a:lnTo>
                    <a:pt x="369" y="263"/>
                  </a:lnTo>
                  <a:lnTo>
                    <a:pt x="386" y="257"/>
                  </a:lnTo>
                  <a:lnTo>
                    <a:pt x="388" y="255"/>
                  </a:lnTo>
                  <a:lnTo>
                    <a:pt x="388" y="255"/>
                  </a:lnTo>
                  <a:lnTo>
                    <a:pt x="390" y="255"/>
                  </a:lnTo>
                  <a:lnTo>
                    <a:pt x="398" y="250"/>
                  </a:lnTo>
                  <a:lnTo>
                    <a:pt x="402" y="248"/>
                  </a:lnTo>
                  <a:lnTo>
                    <a:pt x="405" y="248"/>
                  </a:lnTo>
                  <a:lnTo>
                    <a:pt x="409" y="246"/>
                  </a:lnTo>
                  <a:lnTo>
                    <a:pt x="411" y="244"/>
                  </a:lnTo>
                  <a:lnTo>
                    <a:pt x="411" y="244"/>
                  </a:lnTo>
                  <a:lnTo>
                    <a:pt x="413" y="246"/>
                  </a:lnTo>
                  <a:lnTo>
                    <a:pt x="415" y="246"/>
                  </a:lnTo>
                  <a:lnTo>
                    <a:pt x="417" y="246"/>
                  </a:lnTo>
                  <a:lnTo>
                    <a:pt x="417" y="244"/>
                  </a:lnTo>
                  <a:lnTo>
                    <a:pt x="417" y="244"/>
                  </a:lnTo>
                  <a:lnTo>
                    <a:pt x="419" y="242"/>
                  </a:lnTo>
                  <a:lnTo>
                    <a:pt x="419" y="242"/>
                  </a:lnTo>
                  <a:lnTo>
                    <a:pt x="419" y="242"/>
                  </a:lnTo>
                  <a:lnTo>
                    <a:pt x="421" y="242"/>
                  </a:lnTo>
                  <a:lnTo>
                    <a:pt x="421" y="242"/>
                  </a:lnTo>
                  <a:lnTo>
                    <a:pt x="423" y="240"/>
                  </a:lnTo>
                  <a:lnTo>
                    <a:pt x="423" y="240"/>
                  </a:lnTo>
                  <a:lnTo>
                    <a:pt x="423" y="240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8" y="246"/>
                  </a:lnTo>
                  <a:lnTo>
                    <a:pt x="428" y="246"/>
                  </a:lnTo>
                  <a:lnTo>
                    <a:pt x="430" y="246"/>
                  </a:lnTo>
                  <a:lnTo>
                    <a:pt x="430" y="248"/>
                  </a:lnTo>
                  <a:lnTo>
                    <a:pt x="432" y="248"/>
                  </a:lnTo>
                  <a:lnTo>
                    <a:pt x="434" y="248"/>
                  </a:lnTo>
                  <a:lnTo>
                    <a:pt x="434" y="248"/>
                  </a:lnTo>
                  <a:lnTo>
                    <a:pt x="436" y="242"/>
                  </a:lnTo>
                  <a:lnTo>
                    <a:pt x="438" y="238"/>
                  </a:lnTo>
                  <a:lnTo>
                    <a:pt x="438" y="238"/>
                  </a:lnTo>
                  <a:lnTo>
                    <a:pt x="438" y="236"/>
                  </a:lnTo>
                  <a:lnTo>
                    <a:pt x="436" y="234"/>
                  </a:lnTo>
                  <a:lnTo>
                    <a:pt x="436" y="234"/>
                  </a:lnTo>
                  <a:lnTo>
                    <a:pt x="434" y="234"/>
                  </a:lnTo>
                  <a:lnTo>
                    <a:pt x="434" y="232"/>
                  </a:lnTo>
                  <a:lnTo>
                    <a:pt x="434" y="232"/>
                  </a:lnTo>
                  <a:lnTo>
                    <a:pt x="432" y="232"/>
                  </a:lnTo>
                  <a:lnTo>
                    <a:pt x="432" y="229"/>
                  </a:lnTo>
                  <a:lnTo>
                    <a:pt x="432" y="229"/>
                  </a:lnTo>
                  <a:lnTo>
                    <a:pt x="432" y="227"/>
                  </a:lnTo>
                  <a:lnTo>
                    <a:pt x="434" y="225"/>
                  </a:lnTo>
                  <a:lnTo>
                    <a:pt x="440" y="221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2" y="219"/>
                  </a:lnTo>
                  <a:lnTo>
                    <a:pt x="442" y="219"/>
                  </a:lnTo>
                  <a:lnTo>
                    <a:pt x="444" y="219"/>
                  </a:lnTo>
                  <a:lnTo>
                    <a:pt x="444" y="219"/>
                  </a:lnTo>
                  <a:lnTo>
                    <a:pt x="444" y="217"/>
                  </a:lnTo>
                  <a:lnTo>
                    <a:pt x="446" y="217"/>
                  </a:lnTo>
                  <a:lnTo>
                    <a:pt x="446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51" y="213"/>
                  </a:lnTo>
                  <a:lnTo>
                    <a:pt x="451" y="208"/>
                  </a:lnTo>
                  <a:lnTo>
                    <a:pt x="455" y="204"/>
                  </a:lnTo>
                  <a:lnTo>
                    <a:pt x="455" y="204"/>
                  </a:lnTo>
                  <a:lnTo>
                    <a:pt x="455" y="202"/>
                  </a:lnTo>
                  <a:lnTo>
                    <a:pt x="455" y="200"/>
                  </a:lnTo>
                  <a:lnTo>
                    <a:pt x="453" y="194"/>
                  </a:lnTo>
                  <a:lnTo>
                    <a:pt x="453" y="194"/>
                  </a:lnTo>
                  <a:lnTo>
                    <a:pt x="453" y="194"/>
                  </a:lnTo>
                  <a:lnTo>
                    <a:pt x="453" y="192"/>
                  </a:lnTo>
                  <a:lnTo>
                    <a:pt x="451" y="190"/>
                  </a:lnTo>
                  <a:lnTo>
                    <a:pt x="448" y="185"/>
                  </a:lnTo>
                  <a:lnTo>
                    <a:pt x="448" y="183"/>
                  </a:lnTo>
                  <a:lnTo>
                    <a:pt x="444" y="181"/>
                  </a:lnTo>
                  <a:lnTo>
                    <a:pt x="444" y="181"/>
                  </a:lnTo>
                  <a:lnTo>
                    <a:pt x="442" y="177"/>
                  </a:lnTo>
                  <a:lnTo>
                    <a:pt x="440" y="173"/>
                  </a:lnTo>
                  <a:lnTo>
                    <a:pt x="442" y="173"/>
                  </a:lnTo>
                  <a:lnTo>
                    <a:pt x="446" y="171"/>
                  </a:lnTo>
                  <a:lnTo>
                    <a:pt x="448" y="171"/>
                  </a:lnTo>
                  <a:lnTo>
                    <a:pt x="448" y="171"/>
                  </a:lnTo>
                  <a:lnTo>
                    <a:pt x="451" y="171"/>
                  </a:lnTo>
                  <a:lnTo>
                    <a:pt x="451" y="171"/>
                  </a:lnTo>
                  <a:lnTo>
                    <a:pt x="455" y="173"/>
                  </a:lnTo>
                  <a:lnTo>
                    <a:pt x="455" y="173"/>
                  </a:lnTo>
                  <a:lnTo>
                    <a:pt x="457" y="173"/>
                  </a:lnTo>
                  <a:lnTo>
                    <a:pt x="459" y="173"/>
                  </a:lnTo>
                  <a:lnTo>
                    <a:pt x="461" y="173"/>
                  </a:lnTo>
                  <a:lnTo>
                    <a:pt x="461" y="171"/>
                  </a:lnTo>
                  <a:lnTo>
                    <a:pt x="465" y="169"/>
                  </a:lnTo>
                  <a:lnTo>
                    <a:pt x="465" y="169"/>
                  </a:lnTo>
                  <a:lnTo>
                    <a:pt x="467" y="169"/>
                  </a:lnTo>
                  <a:lnTo>
                    <a:pt x="467" y="166"/>
                  </a:lnTo>
                  <a:lnTo>
                    <a:pt x="467" y="166"/>
                  </a:lnTo>
                  <a:lnTo>
                    <a:pt x="469" y="164"/>
                  </a:lnTo>
                  <a:lnTo>
                    <a:pt x="469" y="160"/>
                  </a:lnTo>
                  <a:lnTo>
                    <a:pt x="469" y="160"/>
                  </a:lnTo>
                  <a:lnTo>
                    <a:pt x="469" y="158"/>
                  </a:lnTo>
                  <a:lnTo>
                    <a:pt x="472" y="156"/>
                  </a:lnTo>
                  <a:lnTo>
                    <a:pt x="472" y="156"/>
                  </a:lnTo>
                  <a:lnTo>
                    <a:pt x="474" y="154"/>
                  </a:lnTo>
                  <a:lnTo>
                    <a:pt x="476" y="150"/>
                  </a:lnTo>
                  <a:lnTo>
                    <a:pt x="476" y="150"/>
                  </a:lnTo>
                  <a:lnTo>
                    <a:pt x="478" y="148"/>
                  </a:lnTo>
                  <a:lnTo>
                    <a:pt x="478" y="148"/>
                  </a:lnTo>
                  <a:lnTo>
                    <a:pt x="480" y="145"/>
                  </a:lnTo>
                  <a:lnTo>
                    <a:pt x="482" y="143"/>
                  </a:lnTo>
                  <a:lnTo>
                    <a:pt x="484" y="141"/>
                  </a:lnTo>
                  <a:lnTo>
                    <a:pt x="484" y="139"/>
                  </a:lnTo>
                  <a:lnTo>
                    <a:pt x="484" y="139"/>
                  </a:lnTo>
                  <a:lnTo>
                    <a:pt x="486" y="137"/>
                  </a:lnTo>
                  <a:lnTo>
                    <a:pt x="488" y="137"/>
                  </a:lnTo>
                  <a:lnTo>
                    <a:pt x="488" y="135"/>
                  </a:lnTo>
                  <a:lnTo>
                    <a:pt x="490" y="133"/>
                  </a:lnTo>
                  <a:lnTo>
                    <a:pt x="495" y="129"/>
                  </a:lnTo>
                  <a:lnTo>
                    <a:pt x="495" y="127"/>
                  </a:lnTo>
                  <a:lnTo>
                    <a:pt x="497" y="124"/>
                  </a:lnTo>
                  <a:lnTo>
                    <a:pt x="497" y="122"/>
                  </a:lnTo>
                  <a:lnTo>
                    <a:pt x="497" y="120"/>
                  </a:lnTo>
                  <a:lnTo>
                    <a:pt x="497" y="120"/>
                  </a:lnTo>
                  <a:lnTo>
                    <a:pt x="499" y="118"/>
                  </a:lnTo>
                  <a:lnTo>
                    <a:pt x="499" y="116"/>
                  </a:lnTo>
                  <a:lnTo>
                    <a:pt x="499" y="114"/>
                  </a:lnTo>
                  <a:lnTo>
                    <a:pt x="497" y="112"/>
                  </a:lnTo>
                  <a:lnTo>
                    <a:pt x="497" y="112"/>
                  </a:lnTo>
                  <a:lnTo>
                    <a:pt x="497" y="112"/>
                  </a:lnTo>
                  <a:lnTo>
                    <a:pt x="495" y="112"/>
                  </a:lnTo>
                  <a:lnTo>
                    <a:pt x="495" y="112"/>
                  </a:lnTo>
                  <a:lnTo>
                    <a:pt x="492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0"/>
                  </a:lnTo>
                  <a:lnTo>
                    <a:pt x="490" y="108"/>
                  </a:lnTo>
                  <a:lnTo>
                    <a:pt x="490" y="108"/>
                  </a:lnTo>
                  <a:lnTo>
                    <a:pt x="490" y="105"/>
                  </a:lnTo>
                  <a:lnTo>
                    <a:pt x="490" y="105"/>
                  </a:lnTo>
                  <a:lnTo>
                    <a:pt x="490" y="103"/>
                  </a:lnTo>
                  <a:lnTo>
                    <a:pt x="492" y="101"/>
                  </a:lnTo>
                  <a:lnTo>
                    <a:pt x="495" y="101"/>
                  </a:lnTo>
                  <a:lnTo>
                    <a:pt x="499" y="99"/>
                  </a:lnTo>
                  <a:lnTo>
                    <a:pt x="501" y="97"/>
                  </a:lnTo>
                  <a:lnTo>
                    <a:pt x="503" y="97"/>
                  </a:lnTo>
                  <a:lnTo>
                    <a:pt x="503" y="95"/>
                  </a:lnTo>
                  <a:lnTo>
                    <a:pt x="505" y="95"/>
                  </a:lnTo>
                  <a:lnTo>
                    <a:pt x="513" y="87"/>
                  </a:lnTo>
                  <a:lnTo>
                    <a:pt x="516" y="87"/>
                  </a:lnTo>
                  <a:lnTo>
                    <a:pt x="518" y="87"/>
                  </a:lnTo>
                  <a:lnTo>
                    <a:pt x="520" y="84"/>
                  </a:lnTo>
                  <a:lnTo>
                    <a:pt x="520" y="82"/>
                  </a:lnTo>
                  <a:lnTo>
                    <a:pt x="522" y="82"/>
                  </a:lnTo>
                  <a:lnTo>
                    <a:pt x="522" y="82"/>
                  </a:lnTo>
                  <a:lnTo>
                    <a:pt x="522" y="80"/>
                  </a:lnTo>
                  <a:lnTo>
                    <a:pt x="522" y="78"/>
                  </a:lnTo>
                  <a:lnTo>
                    <a:pt x="522" y="76"/>
                  </a:lnTo>
                  <a:close/>
                  <a:moveTo>
                    <a:pt x="105" y="301"/>
                  </a:moveTo>
                  <a:lnTo>
                    <a:pt x="103" y="301"/>
                  </a:lnTo>
                  <a:lnTo>
                    <a:pt x="103" y="301"/>
                  </a:lnTo>
                  <a:lnTo>
                    <a:pt x="103" y="292"/>
                  </a:lnTo>
                  <a:lnTo>
                    <a:pt x="103" y="292"/>
                  </a:lnTo>
                  <a:lnTo>
                    <a:pt x="101" y="290"/>
                  </a:lnTo>
                  <a:lnTo>
                    <a:pt x="101" y="288"/>
                  </a:lnTo>
                  <a:lnTo>
                    <a:pt x="99" y="288"/>
                  </a:lnTo>
                  <a:lnTo>
                    <a:pt x="97" y="290"/>
                  </a:lnTo>
                  <a:lnTo>
                    <a:pt x="97" y="290"/>
                  </a:lnTo>
                  <a:lnTo>
                    <a:pt x="94" y="290"/>
                  </a:lnTo>
                  <a:lnTo>
                    <a:pt x="94" y="290"/>
                  </a:lnTo>
                  <a:lnTo>
                    <a:pt x="92" y="290"/>
                  </a:lnTo>
                  <a:lnTo>
                    <a:pt x="88" y="288"/>
                  </a:lnTo>
                  <a:lnTo>
                    <a:pt x="86" y="288"/>
                  </a:lnTo>
                  <a:lnTo>
                    <a:pt x="86" y="288"/>
                  </a:lnTo>
                  <a:lnTo>
                    <a:pt x="84" y="288"/>
                  </a:lnTo>
                  <a:lnTo>
                    <a:pt x="82" y="290"/>
                  </a:lnTo>
                  <a:lnTo>
                    <a:pt x="82" y="290"/>
                  </a:lnTo>
                  <a:lnTo>
                    <a:pt x="78" y="288"/>
                  </a:lnTo>
                  <a:lnTo>
                    <a:pt x="76" y="288"/>
                  </a:lnTo>
                  <a:lnTo>
                    <a:pt x="76" y="288"/>
                  </a:lnTo>
                  <a:lnTo>
                    <a:pt x="74" y="290"/>
                  </a:lnTo>
                  <a:lnTo>
                    <a:pt x="74" y="307"/>
                  </a:lnTo>
                  <a:lnTo>
                    <a:pt x="71" y="311"/>
                  </a:lnTo>
                  <a:lnTo>
                    <a:pt x="71" y="313"/>
                  </a:lnTo>
                  <a:lnTo>
                    <a:pt x="71" y="316"/>
                  </a:lnTo>
                  <a:lnTo>
                    <a:pt x="74" y="318"/>
                  </a:lnTo>
                  <a:lnTo>
                    <a:pt x="76" y="318"/>
                  </a:lnTo>
                  <a:lnTo>
                    <a:pt x="76" y="318"/>
                  </a:lnTo>
                  <a:lnTo>
                    <a:pt x="80" y="318"/>
                  </a:lnTo>
                  <a:lnTo>
                    <a:pt x="82" y="316"/>
                  </a:lnTo>
                  <a:lnTo>
                    <a:pt x="86" y="313"/>
                  </a:lnTo>
                  <a:lnTo>
                    <a:pt x="88" y="311"/>
                  </a:lnTo>
                  <a:lnTo>
                    <a:pt x="94" y="309"/>
                  </a:lnTo>
                  <a:lnTo>
                    <a:pt x="97" y="309"/>
                  </a:lnTo>
                  <a:lnTo>
                    <a:pt x="97" y="309"/>
                  </a:lnTo>
                  <a:lnTo>
                    <a:pt x="103" y="305"/>
                  </a:lnTo>
                  <a:lnTo>
                    <a:pt x="105" y="305"/>
                  </a:lnTo>
                  <a:lnTo>
                    <a:pt x="105" y="303"/>
                  </a:lnTo>
                  <a:lnTo>
                    <a:pt x="105" y="303"/>
                  </a:lnTo>
                  <a:lnTo>
                    <a:pt x="105" y="301"/>
                  </a:lnTo>
                  <a:lnTo>
                    <a:pt x="105" y="301"/>
                  </a:lnTo>
                  <a:close/>
                  <a:moveTo>
                    <a:pt x="136" y="452"/>
                  </a:moveTo>
                  <a:lnTo>
                    <a:pt x="136" y="452"/>
                  </a:lnTo>
                  <a:lnTo>
                    <a:pt x="136" y="450"/>
                  </a:lnTo>
                  <a:lnTo>
                    <a:pt x="136" y="450"/>
                  </a:lnTo>
                  <a:lnTo>
                    <a:pt x="136" y="448"/>
                  </a:lnTo>
                  <a:lnTo>
                    <a:pt x="136" y="448"/>
                  </a:lnTo>
                  <a:lnTo>
                    <a:pt x="136" y="448"/>
                  </a:lnTo>
                  <a:lnTo>
                    <a:pt x="134" y="448"/>
                  </a:lnTo>
                  <a:lnTo>
                    <a:pt x="134" y="448"/>
                  </a:lnTo>
                  <a:lnTo>
                    <a:pt x="132" y="450"/>
                  </a:lnTo>
                  <a:lnTo>
                    <a:pt x="132" y="450"/>
                  </a:lnTo>
                  <a:lnTo>
                    <a:pt x="132" y="452"/>
                  </a:lnTo>
                  <a:lnTo>
                    <a:pt x="132" y="454"/>
                  </a:lnTo>
                  <a:lnTo>
                    <a:pt x="130" y="454"/>
                  </a:lnTo>
                  <a:lnTo>
                    <a:pt x="130" y="454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4" y="456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2"/>
                  </a:lnTo>
                  <a:close/>
                  <a:moveTo>
                    <a:pt x="55" y="307"/>
                  </a:moveTo>
                  <a:lnTo>
                    <a:pt x="55" y="307"/>
                  </a:lnTo>
                  <a:lnTo>
                    <a:pt x="55" y="307"/>
                  </a:lnTo>
                  <a:lnTo>
                    <a:pt x="53" y="309"/>
                  </a:lnTo>
                  <a:lnTo>
                    <a:pt x="53" y="309"/>
                  </a:lnTo>
                  <a:lnTo>
                    <a:pt x="53" y="309"/>
                  </a:lnTo>
                  <a:lnTo>
                    <a:pt x="53" y="311"/>
                  </a:lnTo>
                  <a:lnTo>
                    <a:pt x="53" y="311"/>
                  </a:lnTo>
                  <a:lnTo>
                    <a:pt x="53" y="311"/>
                  </a:lnTo>
                  <a:lnTo>
                    <a:pt x="55" y="311"/>
                  </a:lnTo>
                  <a:lnTo>
                    <a:pt x="55" y="311"/>
                  </a:lnTo>
                  <a:lnTo>
                    <a:pt x="57" y="309"/>
                  </a:lnTo>
                  <a:lnTo>
                    <a:pt x="57" y="307"/>
                  </a:lnTo>
                  <a:lnTo>
                    <a:pt x="57" y="307"/>
                  </a:lnTo>
                  <a:lnTo>
                    <a:pt x="55" y="30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5D50110-5CD7-DF46-BFD0-C3A9CCF26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296" y="3899858"/>
              <a:ext cx="376238" cy="285750"/>
            </a:xfrm>
            <a:custGeom>
              <a:avLst/>
              <a:gdLst>
                <a:gd name="T0" fmla="*/ 233 w 237"/>
                <a:gd name="T1" fmla="*/ 84 h 180"/>
                <a:gd name="T2" fmla="*/ 210 w 237"/>
                <a:gd name="T3" fmla="*/ 79 h 180"/>
                <a:gd name="T4" fmla="*/ 195 w 237"/>
                <a:gd name="T5" fmla="*/ 50 h 180"/>
                <a:gd name="T6" fmla="*/ 185 w 237"/>
                <a:gd name="T7" fmla="*/ 33 h 180"/>
                <a:gd name="T8" fmla="*/ 170 w 237"/>
                <a:gd name="T9" fmla="*/ 31 h 180"/>
                <a:gd name="T10" fmla="*/ 172 w 237"/>
                <a:gd name="T11" fmla="*/ 35 h 180"/>
                <a:gd name="T12" fmla="*/ 166 w 237"/>
                <a:gd name="T13" fmla="*/ 39 h 180"/>
                <a:gd name="T14" fmla="*/ 151 w 237"/>
                <a:gd name="T15" fmla="*/ 35 h 180"/>
                <a:gd name="T16" fmla="*/ 141 w 237"/>
                <a:gd name="T17" fmla="*/ 27 h 180"/>
                <a:gd name="T18" fmla="*/ 135 w 237"/>
                <a:gd name="T19" fmla="*/ 27 h 180"/>
                <a:gd name="T20" fmla="*/ 132 w 237"/>
                <a:gd name="T21" fmla="*/ 27 h 180"/>
                <a:gd name="T22" fmla="*/ 126 w 237"/>
                <a:gd name="T23" fmla="*/ 31 h 180"/>
                <a:gd name="T24" fmla="*/ 111 w 237"/>
                <a:gd name="T25" fmla="*/ 25 h 180"/>
                <a:gd name="T26" fmla="*/ 95 w 237"/>
                <a:gd name="T27" fmla="*/ 10 h 180"/>
                <a:gd name="T28" fmla="*/ 76 w 237"/>
                <a:gd name="T29" fmla="*/ 6 h 180"/>
                <a:gd name="T30" fmla="*/ 70 w 237"/>
                <a:gd name="T31" fmla="*/ 2 h 180"/>
                <a:gd name="T32" fmla="*/ 59 w 237"/>
                <a:gd name="T33" fmla="*/ 8 h 180"/>
                <a:gd name="T34" fmla="*/ 59 w 237"/>
                <a:gd name="T35" fmla="*/ 14 h 180"/>
                <a:gd name="T36" fmla="*/ 57 w 237"/>
                <a:gd name="T37" fmla="*/ 23 h 180"/>
                <a:gd name="T38" fmla="*/ 57 w 237"/>
                <a:gd name="T39" fmla="*/ 35 h 180"/>
                <a:gd name="T40" fmla="*/ 44 w 237"/>
                <a:gd name="T41" fmla="*/ 39 h 180"/>
                <a:gd name="T42" fmla="*/ 38 w 237"/>
                <a:gd name="T43" fmla="*/ 39 h 180"/>
                <a:gd name="T44" fmla="*/ 36 w 237"/>
                <a:gd name="T45" fmla="*/ 42 h 180"/>
                <a:gd name="T46" fmla="*/ 19 w 237"/>
                <a:gd name="T47" fmla="*/ 44 h 180"/>
                <a:gd name="T48" fmla="*/ 11 w 237"/>
                <a:gd name="T49" fmla="*/ 44 h 180"/>
                <a:gd name="T50" fmla="*/ 7 w 237"/>
                <a:gd name="T51" fmla="*/ 39 h 180"/>
                <a:gd name="T52" fmla="*/ 5 w 237"/>
                <a:gd name="T53" fmla="*/ 48 h 180"/>
                <a:gd name="T54" fmla="*/ 5 w 237"/>
                <a:gd name="T55" fmla="*/ 75 h 180"/>
                <a:gd name="T56" fmla="*/ 13 w 237"/>
                <a:gd name="T57" fmla="*/ 82 h 180"/>
                <a:gd name="T58" fmla="*/ 3 w 237"/>
                <a:gd name="T59" fmla="*/ 98 h 180"/>
                <a:gd name="T60" fmla="*/ 7 w 237"/>
                <a:gd name="T61" fmla="*/ 98 h 180"/>
                <a:gd name="T62" fmla="*/ 15 w 237"/>
                <a:gd name="T63" fmla="*/ 109 h 180"/>
                <a:gd name="T64" fmla="*/ 9 w 237"/>
                <a:gd name="T65" fmla="*/ 119 h 180"/>
                <a:gd name="T66" fmla="*/ 0 w 237"/>
                <a:gd name="T67" fmla="*/ 126 h 180"/>
                <a:gd name="T68" fmla="*/ 3 w 237"/>
                <a:gd name="T69" fmla="*/ 136 h 180"/>
                <a:gd name="T70" fmla="*/ 11 w 237"/>
                <a:gd name="T71" fmla="*/ 138 h 180"/>
                <a:gd name="T72" fmla="*/ 70 w 237"/>
                <a:gd name="T73" fmla="*/ 147 h 180"/>
                <a:gd name="T74" fmla="*/ 86 w 237"/>
                <a:gd name="T75" fmla="*/ 151 h 180"/>
                <a:gd name="T76" fmla="*/ 99 w 237"/>
                <a:gd name="T77" fmla="*/ 151 h 180"/>
                <a:gd name="T78" fmla="*/ 111 w 237"/>
                <a:gd name="T79" fmla="*/ 155 h 180"/>
                <a:gd name="T80" fmla="*/ 124 w 237"/>
                <a:gd name="T81" fmla="*/ 166 h 180"/>
                <a:gd name="T82" fmla="*/ 137 w 237"/>
                <a:gd name="T83" fmla="*/ 172 h 180"/>
                <a:gd name="T84" fmla="*/ 185 w 237"/>
                <a:gd name="T85" fmla="*/ 180 h 180"/>
                <a:gd name="T86" fmla="*/ 204 w 237"/>
                <a:gd name="T87" fmla="*/ 168 h 180"/>
                <a:gd name="T88" fmla="*/ 214 w 237"/>
                <a:gd name="T89" fmla="*/ 170 h 180"/>
                <a:gd name="T90" fmla="*/ 218 w 237"/>
                <a:gd name="T91" fmla="*/ 168 h 180"/>
                <a:gd name="T92" fmla="*/ 223 w 237"/>
                <a:gd name="T93" fmla="*/ 168 h 180"/>
                <a:gd name="T94" fmla="*/ 223 w 237"/>
                <a:gd name="T95" fmla="*/ 161 h 180"/>
                <a:gd name="T96" fmla="*/ 223 w 237"/>
                <a:gd name="T97" fmla="*/ 157 h 180"/>
                <a:gd name="T98" fmla="*/ 220 w 237"/>
                <a:gd name="T99" fmla="*/ 140 h 180"/>
                <a:gd name="T100" fmla="*/ 216 w 237"/>
                <a:gd name="T101" fmla="*/ 138 h 180"/>
                <a:gd name="T102" fmla="*/ 212 w 237"/>
                <a:gd name="T103" fmla="*/ 136 h 180"/>
                <a:gd name="T104" fmla="*/ 206 w 237"/>
                <a:gd name="T105" fmla="*/ 132 h 180"/>
                <a:gd name="T106" fmla="*/ 208 w 237"/>
                <a:gd name="T107" fmla="*/ 117 h 180"/>
                <a:gd name="T108" fmla="*/ 218 w 237"/>
                <a:gd name="T109" fmla="*/ 115 h 180"/>
                <a:gd name="T110" fmla="*/ 227 w 237"/>
                <a:gd name="T111" fmla="*/ 111 h 180"/>
                <a:gd name="T112" fmla="*/ 227 w 237"/>
                <a:gd name="T113" fmla="*/ 103 h 180"/>
                <a:gd name="T114" fmla="*/ 237 w 237"/>
                <a:gd name="T115" fmla="*/ 86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7" h="180">
                  <a:moveTo>
                    <a:pt x="237" y="86"/>
                  </a:moveTo>
                  <a:lnTo>
                    <a:pt x="235" y="84"/>
                  </a:lnTo>
                  <a:lnTo>
                    <a:pt x="235" y="84"/>
                  </a:lnTo>
                  <a:lnTo>
                    <a:pt x="233" y="84"/>
                  </a:lnTo>
                  <a:lnTo>
                    <a:pt x="233" y="84"/>
                  </a:lnTo>
                  <a:lnTo>
                    <a:pt x="229" y="86"/>
                  </a:lnTo>
                  <a:lnTo>
                    <a:pt x="225" y="86"/>
                  </a:lnTo>
                  <a:lnTo>
                    <a:pt x="220" y="84"/>
                  </a:lnTo>
                  <a:lnTo>
                    <a:pt x="216" y="82"/>
                  </a:lnTo>
                  <a:lnTo>
                    <a:pt x="210" y="79"/>
                  </a:lnTo>
                  <a:lnTo>
                    <a:pt x="208" y="71"/>
                  </a:lnTo>
                  <a:lnTo>
                    <a:pt x="204" y="54"/>
                  </a:lnTo>
                  <a:lnTo>
                    <a:pt x="199" y="52"/>
                  </a:lnTo>
                  <a:lnTo>
                    <a:pt x="197" y="50"/>
                  </a:lnTo>
                  <a:lnTo>
                    <a:pt x="195" y="50"/>
                  </a:lnTo>
                  <a:lnTo>
                    <a:pt x="189" y="39"/>
                  </a:lnTo>
                  <a:lnTo>
                    <a:pt x="187" y="33"/>
                  </a:lnTo>
                  <a:lnTo>
                    <a:pt x="187" y="31"/>
                  </a:lnTo>
                  <a:lnTo>
                    <a:pt x="185" y="31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76" y="31"/>
                  </a:lnTo>
                  <a:lnTo>
                    <a:pt x="174" y="31"/>
                  </a:lnTo>
                  <a:lnTo>
                    <a:pt x="172" y="29"/>
                  </a:lnTo>
                  <a:lnTo>
                    <a:pt x="170" y="31"/>
                  </a:lnTo>
                  <a:lnTo>
                    <a:pt x="172" y="31"/>
                  </a:lnTo>
                  <a:lnTo>
                    <a:pt x="172" y="31"/>
                  </a:lnTo>
                  <a:lnTo>
                    <a:pt x="172" y="33"/>
                  </a:lnTo>
                  <a:lnTo>
                    <a:pt x="172" y="35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70" y="37"/>
                  </a:lnTo>
                  <a:lnTo>
                    <a:pt x="168" y="37"/>
                  </a:lnTo>
                  <a:lnTo>
                    <a:pt x="166" y="39"/>
                  </a:lnTo>
                  <a:lnTo>
                    <a:pt x="166" y="39"/>
                  </a:lnTo>
                  <a:lnTo>
                    <a:pt x="164" y="39"/>
                  </a:lnTo>
                  <a:lnTo>
                    <a:pt x="162" y="39"/>
                  </a:lnTo>
                  <a:lnTo>
                    <a:pt x="160" y="37"/>
                  </a:lnTo>
                  <a:lnTo>
                    <a:pt x="158" y="37"/>
                  </a:lnTo>
                  <a:lnTo>
                    <a:pt x="151" y="35"/>
                  </a:lnTo>
                  <a:lnTo>
                    <a:pt x="149" y="33"/>
                  </a:lnTo>
                  <a:lnTo>
                    <a:pt x="143" y="31"/>
                  </a:lnTo>
                  <a:lnTo>
                    <a:pt x="143" y="29"/>
                  </a:lnTo>
                  <a:lnTo>
                    <a:pt x="143" y="27"/>
                  </a:lnTo>
                  <a:lnTo>
                    <a:pt x="141" y="27"/>
                  </a:lnTo>
                  <a:lnTo>
                    <a:pt x="141" y="27"/>
                  </a:lnTo>
                  <a:lnTo>
                    <a:pt x="139" y="27"/>
                  </a:lnTo>
                  <a:lnTo>
                    <a:pt x="139" y="27"/>
                  </a:lnTo>
                  <a:lnTo>
                    <a:pt x="137" y="25"/>
                  </a:lnTo>
                  <a:lnTo>
                    <a:pt x="135" y="27"/>
                  </a:lnTo>
                  <a:lnTo>
                    <a:pt x="137" y="27"/>
                  </a:lnTo>
                  <a:lnTo>
                    <a:pt x="135" y="29"/>
                  </a:lnTo>
                  <a:lnTo>
                    <a:pt x="135" y="29"/>
                  </a:lnTo>
                  <a:lnTo>
                    <a:pt x="135" y="29"/>
                  </a:lnTo>
                  <a:lnTo>
                    <a:pt x="132" y="27"/>
                  </a:lnTo>
                  <a:lnTo>
                    <a:pt x="132" y="29"/>
                  </a:lnTo>
                  <a:lnTo>
                    <a:pt x="130" y="29"/>
                  </a:lnTo>
                  <a:lnTo>
                    <a:pt x="128" y="29"/>
                  </a:lnTo>
                  <a:lnTo>
                    <a:pt x="128" y="31"/>
                  </a:lnTo>
                  <a:lnTo>
                    <a:pt x="126" y="31"/>
                  </a:lnTo>
                  <a:lnTo>
                    <a:pt x="124" y="29"/>
                  </a:lnTo>
                  <a:lnTo>
                    <a:pt x="122" y="31"/>
                  </a:lnTo>
                  <a:lnTo>
                    <a:pt x="120" y="29"/>
                  </a:lnTo>
                  <a:lnTo>
                    <a:pt x="118" y="27"/>
                  </a:lnTo>
                  <a:lnTo>
                    <a:pt x="111" y="25"/>
                  </a:lnTo>
                  <a:lnTo>
                    <a:pt x="107" y="25"/>
                  </a:lnTo>
                  <a:lnTo>
                    <a:pt x="103" y="23"/>
                  </a:lnTo>
                  <a:lnTo>
                    <a:pt x="101" y="18"/>
                  </a:lnTo>
                  <a:lnTo>
                    <a:pt x="97" y="14"/>
                  </a:lnTo>
                  <a:lnTo>
                    <a:pt x="95" y="10"/>
                  </a:lnTo>
                  <a:lnTo>
                    <a:pt x="93" y="6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78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4" y="6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7" y="2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59" y="10"/>
                  </a:lnTo>
                  <a:lnTo>
                    <a:pt x="61" y="10"/>
                  </a:lnTo>
                  <a:lnTo>
                    <a:pt x="61" y="12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9" y="16"/>
                  </a:lnTo>
                  <a:lnTo>
                    <a:pt x="57" y="16"/>
                  </a:lnTo>
                  <a:lnTo>
                    <a:pt x="57" y="16"/>
                  </a:lnTo>
                  <a:lnTo>
                    <a:pt x="57" y="23"/>
                  </a:lnTo>
                  <a:lnTo>
                    <a:pt x="57" y="27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7" y="35"/>
                  </a:lnTo>
                  <a:lnTo>
                    <a:pt x="55" y="42"/>
                  </a:lnTo>
                  <a:lnTo>
                    <a:pt x="53" y="44"/>
                  </a:lnTo>
                  <a:lnTo>
                    <a:pt x="51" y="44"/>
                  </a:lnTo>
                  <a:lnTo>
                    <a:pt x="49" y="42"/>
                  </a:lnTo>
                  <a:lnTo>
                    <a:pt x="44" y="39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0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6" y="37"/>
                  </a:lnTo>
                  <a:lnTo>
                    <a:pt x="36" y="42"/>
                  </a:lnTo>
                  <a:lnTo>
                    <a:pt x="36" y="44"/>
                  </a:lnTo>
                  <a:lnTo>
                    <a:pt x="34" y="46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7" y="42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9" y="44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42"/>
                  </a:lnTo>
                  <a:lnTo>
                    <a:pt x="5" y="42"/>
                  </a:lnTo>
                  <a:lnTo>
                    <a:pt x="5" y="44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5" y="50"/>
                  </a:lnTo>
                  <a:lnTo>
                    <a:pt x="5" y="52"/>
                  </a:lnTo>
                  <a:lnTo>
                    <a:pt x="3" y="54"/>
                  </a:lnTo>
                  <a:lnTo>
                    <a:pt x="3" y="58"/>
                  </a:lnTo>
                  <a:lnTo>
                    <a:pt x="5" y="75"/>
                  </a:lnTo>
                  <a:lnTo>
                    <a:pt x="5" y="77"/>
                  </a:lnTo>
                  <a:lnTo>
                    <a:pt x="7" y="77"/>
                  </a:lnTo>
                  <a:lnTo>
                    <a:pt x="9" y="79"/>
                  </a:lnTo>
                  <a:lnTo>
                    <a:pt x="11" y="79"/>
                  </a:lnTo>
                  <a:lnTo>
                    <a:pt x="13" y="82"/>
                  </a:lnTo>
                  <a:lnTo>
                    <a:pt x="13" y="82"/>
                  </a:lnTo>
                  <a:lnTo>
                    <a:pt x="7" y="88"/>
                  </a:lnTo>
                  <a:lnTo>
                    <a:pt x="3" y="94"/>
                  </a:lnTo>
                  <a:lnTo>
                    <a:pt x="3" y="96"/>
                  </a:lnTo>
                  <a:lnTo>
                    <a:pt x="3" y="98"/>
                  </a:lnTo>
                  <a:lnTo>
                    <a:pt x="3" y="100"/>
                  </a:lnTo>
                  <a:lnTo>
                    <a:pt x="3" y="100"/>
                  </a:lnTo>
                  <a:lnTo>
                    <a:pt x="3" y="103"/>
                  </a:lnTo>
                  <a:lnTo>
                    <a:pt x="5" y="100"/>
                  </a:lnTo>
                  <a:lnTo>
                    <a:pt x="7" y="98"/>
                  </a:lnTo>
                  <a:lnTo>
                    <a:pt x="11" y="100"/>
                  </a:lnTo>
                  <a:lnTo>
                    <a:pt x="13" y="100"/>
                  </a:lnTo>
                  <a:lnTo>
                    <a:pt x="15" y="100"/>
                  </a:lnTo>
                  <a:lnTo>
                    <a:pt x="15" y="105"/>
                  </a:lnTo>
                  <a:lnTo>
                    <a:pt x="15" y="109"/>
                  </a:lnTo>
                  <a:lnTo>
                    <a:pt x="13" y="111"/>
                  </a:lnTo>
                  <a:lnTo>
                    <a:pt x="9" y="115"/>
                  </a:lnTo>
                  <a:lnTo>
                    <a:pt x="7" y="117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7" y="119"/>
                  </a:lnTo>
                  <a:lnTo>
                    <a:pt x="5" y="119"/>
                  </a:lnTo>
                  <a:lnTo>
                    <a:pt x="5" y="121"/>
                  </a:lnTo>
                  <a:lnTo>
                    <a:pt x="3" y="124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3" y="134"/>
                  </a:lnTo>
                  <a:lnTo>
                    <a:pt x="3" y="136"/>
                  </a:lnTo>
                  <a:lnTo>
                    <a:pt x="3" y="138"/>
                  </a:lnTo>
                  <a:lnTo>
                    <a:pt x="3" y="138"/>
                  </a:lnTo>
                  <a:lnTo>
                    <a:pt x="5" y="136"/>
                  </a:lnTo>
                  <a:lnTo>
                    <a:pt x="9" y="138"/>
                  </a:lnTo>
                  <a:lnTo>
                    <a:pt x="11" y="138"/>
                  </a:lnTo>
                  <a:lnTo>
                    <a:pt x="13" y="142"/>
                  </a:lnTo>
                  <a:lnTo>
                    <a:pt x="21" y="142"/>
                  </a:lnTo>
                  <a:lnTo>
                    <a:pt x="38" y="145"/>
                  </a:lnTo>
                  <a:lnTo>
                    <a:pt x="47" y="145"/>
                  </a:lnTo>
                  <a:lnTo>
                    <a:pt x="70" y="147"/>
                  </a:lnTo>
                  <a:lnTo>
                    <a:pt x="72" y="147"/>
                  </a:lnTo>
                  <a:lnTo>
                    <a:pt x="76" y="149"/>
                  </a:lnTo>
                  <a:lnTo>
                    <a:pt x="78" y="149"/>
                  </a:lnTo>
                  <a:lnTo>
                    <a:pt x="82" y="149"/>
                  </a:lnTo>
                  <a:lnTo>
                    <a:pt x="86" y="151"/>
                  </a:lnTo>
                  <a:lnTo>
                    <a:pt x="93" y="151"/>
                  </a:lnTo>
                  <a:lnTo>
                    <a:pt x="97" y="151"/>
                  </a:lnTo>
                  <a:lnTo>
                    <a:pt x="99" y="151"/>
                  </a:lnTo>
                  <a:lnTo>
                    <a:pt x="99" y="151"/>
                  </a:lnTo>
                  <a:lnTo>
                    <a:pt x="99" y="151"/>
                  </a:lnTo>
                  <a:lnTo>
                    <a:pt x="101" y="151"/>
                  </a:lnTo>
                  <a:lnTo>
                    <a:pt x="103" y="151"/>
                  </a:lnTo>
                  <a:lnTo>
                    <a:pt x="105" y="153"/>
                  </a:lnTo>
                  <a:lnTo>
                    <a:pt x="109" y="155"/>
                  </a:lnTo>
                  <a:lnTo>
                    <a:pt x="111" y="155"/>
                  </a:lnTo>
                  <a:lnTo>
                    <a:pt x="116" y="157"/>
                  </a:lnTo>
                  <a:lnTo>
                    <a:pt x="118" y="159"/>
                  </a:lnTo>
                  <a:lnTo>
                    <a:pt x="122" y="161"/>
                  </a:lnTo>
                  <a:lnTo>
                    <a:pt x="122" y="163"/>
                  </a:lnTo>
                  <a:lnTo>
                    <a:pt x="124" y="166"/>
                  </a:lnTo>
                  <a:lnTo>
                    <a:pt x="126" y="166"/>
                  </a:lnTo>
                  <a:lnTo>
                    <a:pt x="132" y="168"/>
                  </a:lnTo>
                  <a:lnTo>
                    <a:pt x="135" y="168"/>
                  </a:lnTo>
                  <a:lnTo>
                    <a:pt x="137" y="170"/>
                  </a:lnTo>
                  <a:lnTo>
                    <a:pt x="137" y="172"/>
                  </a:lnTo>
                  <a:lnTo>
                    <a:pt x="141" y="174"/>
                  </a:lnTo>
                  <a:lnTo>
                    <a:pt x="145" y="172"/>
                  </a:lnTo>
                  <a:lnTo>
                    <a:pt x="149" y="174"/>
                  </a:lnTo>
                  <a:lnTo>
                    <a:pt x="166" y="178"/>
                  </a:lnTo>
                  <a:lnTo>
                    <a:pt x="185" y="180"/>
                  </a:lnTo>
                  <a:lnTo>
                    <a:pt x="195" y="180"/>
                  </a:lnTo>
                  <a:lnTo>
                    <a:pt x="199" y="178"/>
                  </a:lnTo>
                  <a:lnTo>
                    <a:pt x="202" y="176"/>
                  </a:lnTo>
                  <a:lnTo>
                    <a:pt x="202" y="172"/>
                  </a:lnTo>
                  <a:lnTo>
                    <a:pt x="204" y="168"/>
                  </a:lnTo>
                  <a:lnTo>
                    <a:pt x="206" y="168"/>
                  </a:lnTo>
                  <a:lnTo>
                    <a:pt x="212" y="168"/>
                  </a:lnTo>
                  <a:lnTo>
                    <a:pt x="214" y="168"/>
                  </a:lnTo>
                  <a:lnTo>
                    <a:pt x="214" y="168"/>
                  </a:lnTo>
                  <a:lnTo>
                    <a:pt x="214" y="170"/>
                  </a:lnTo>
                  <a:lnTo>
                    <a:pt x="216" y="172"/>
                  </a:lnTo>
                  <a:lnTo>
                    <a:pt x="216" y="172"/>
                  </a:lnTo>
                  <a:lnTo>
                    <a:pt x="218" y="170"/>
                  </a:lnTo>
                  <a:lnTo>
                    <a:pt x="216" y="168"/>
                  </a:lnTo>
                  <a:lnTo>
                    <a:pt x="218" y="168"/>
                  </a:lnTo>
                  <a:lnTo>
                    <a:pt x="218" y="166"/>
                  </a:lnTo>
                  <a:lnTo>
                    <a:pt x="220" y="166"/>
                  </a:lnTo>
                  <a:lnTo>
                    <a:pt x="220" y="166"/>
                  </a:lnTo>
                  <a:lnTo>
                    <a:pt x="220" y="166"/>
                  </a:lnTo>
                  <a:lnTo>
                    <a:pt x="223" y="168"/>
                  </a:lnTo>
                  <a:lnTo>
                    <a:pt x="223" y="168"/>
                  </a:lnTo>
                  <a:lnTo>
                    <a:pt x="225" y="168"/>
                  </a:lnTo>
                  <a:lnTo>
                    <a:pt x="227" y="168"/>
                  </a:lnTo>
                  <a:lnTo>
                    <a:pt x="229" y="166"/>
                  </a:lnTo>
                  <a:lnTo>
                    <a:pt x="223" y="161"/>
                  </a:lnTo>
                  <a:lnTo>
                    <a:pt x="223" y="161"/>
                  </a:lnTo>
                  <a:lnTo>
                    <a:pt x="223" y="159"/>
                  </a:lnTo>
                  <a:lnTo>
                    <a:pt x="223" y="159"/>
                  </a:lnTo>
                  <a:lnTo>
                    <a:pt x="223" y="157"/>
                  </a:lnTo>
                  <a:lnTo>
                    <a:pt x="223" y="157"/>
                  </a:lnTo>
                  <a:lnTo>
                    <a:pt x="223" y="155"/>
                  </a:lnTo>
                  <a:lnTo>
                    <a:pt x="223" y="153"/>
                  </a:lnTo>
                  <a:lnTo>
                    <a:pt x="220" y="147"/>
                  </a:lnTo>
                  <a:lnTo>
                    <a:pt x="220" y="142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18" y="140"/>
                  </a:lnTo>
                  <a:lnTo>
                    <a:pt x="218" y="138"/>
                  </a:lnTo>
                  <a:lnTo>
                    <a:pt x="216" y="138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2" y="136"/>
                  </a:lnTo>
                  <a:lnTo>
                    <a:pt x="212" y="136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2"/>
                  </a:lnTo>
                  <a:lnTo>
                    <a:pt x="206" y="132"/>
                  </a:lnTo>
                  <a:lnTo>
                    <a:pt x="206" y="130"/>
                  </a:lnTo>
                  <a:lnTo>
                    <a:pt x="208" y="121"/>
                  </a:lnTo>
                  <a:lnTo>
                    <a:pt x="208" y="119"/>
                  </a:lnTo>
                  <a:lnTo>
                    <a:pt x="208" y="119"/>
                  </a:lnTo>
                  <a:lnTo>
                    <a:pt x="208" y="117"/>
                  </a:lnTo>
                  <a:lnTo>
                    <a:pt x="210" y="117"/>
                  </a:lnTo>
                  <a:lnTo>
                    <a:pt x="212" y="115"/>
                  </a:lnTo>
                  <a:lnTo>
                    <a:pt x="212" y="115"/>
                  </a:lnTo>
                  <a:lnTo>
                    <a:pt x="216" y="117"/>
                  </a:lnTo>
                  <a:lnTo>
                    <a:pt x="218" y="115"/>
                  </a:lnTo>
                  <a:lnTo>
                    <a:pt x="220" y="115"/>
                  </a:lnTo>
                  <a:lnTo>
                    <a:pt x="220" y="115"/>
                  </a:lnTo>
                  <a:lnTo>
                    <a:pt x="223" y="113"/>
                  </a:lnTo>
                  <a:lnTo>
                    <a:pt x="225" y="113"/>
                  </a:lnTo>
                  <a:lnTo>
                    <a:pt x="227" y="111"/>
                  </a:lnTo>
                  <a:lnTo>
                    <a:pt x="227" y="109"/>
                  </a:lnTo>
                  <a:lnTo>
                    <a:pt x="227" y="109"/>
                  </a:lnTo>
                  <a:lnTo>
                    <a:pt x="229" y="107"/>
                  </a:lnTo>
                  <a:lnTo>
                    <a:pt x="229" y="105"/>
                  </a:lnTo>
                  <a:lnTo>
                    <a:pt x="227" y="103"/>
                  </a:lnTo>
                  <a:lnTo>
                    <a:pt x="229" y="98"/>
                  </a:lnTo>
                  <a:lnTo>
                    <a:pt x="229" y="96"/>
                  </a:lnTo>
                  <a:lnTo>
                    <a:pt x="231" y="92"/>
                  </a:lnTo>
                  <a:lnTo>
                    <a:pt x="237" y="86"/>
                  </a:lnTo>
                  <a:lnTo>
                    <a:pt x="237" y="86"/>
                  </a:lnTo>
                  <a:lnTo>
                    <a:pt x="237" y="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D69C7CD4-AA91-484E-A984-37BE88583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3771" y="3269620"/>
              <a:ext cx="598488" cy="485775"/>
            </a:xfrm>
            <a:custGeom>
              <a:avLst/>
              <a:gdLst>
                <a:gd name="T0" fmla="*/ 369 w 377"/>
                <a:gd name="T1" fmla="*/ 117 h 306"/>
                <a:gd name="T2" fmla="*/ 348 w 377"/>
                <a:gd name="T3" fmla="*/ 92 h 306"/>
                <a:gd name="T4" fmla="*/ 333 w 377"/>
                <a:gd name="T5" fmla="*/ 81 h 306"/>
                <a:gd name="T6" fmla="*/ 329 w 377"/>
                <a:gd name="T7" fmla="*/ 69 h 306"/>
                <a:gd name="T8" fmla="*/ 306 w 377"/>
                <a:gd name="T9" fmla="*/ 63 h 306"/>
                <a:gd name="T10" fmla="*/ 281 w 377"/>
                <a:gd name="T11" fmla="*/ 63 h 306"/>
                <a:gd name="T12" fmla="*/ 268 w 377"/>
                <a:gd name="T13" fmla="*/ 60 h 306"/>
                <a:gd name="T14" fmla="*/ 256 w 377"/>
                <a:gd name="T15" fmla="*/ 73 h 306"/>
                <a:gd name="T16" fmla="*/ 233 w 377"/>
                <a:gd name="T17" fmla="*/ 100 h 306"/>
                <a:gd name="T18" fmla="*/ 245 w 377"/>
                <a:gd name="T19" fmla="*/ 86 h 306"/>
                <a:gd name="T20" fmla="*/ 239 w 377"/>
                <a:gd name="T21" fmla="*/ 67 h 306"/>
                <a:gd name="T22" fmla="*/ 266 w 377"/>
                <a:gd name="T23" fmla="*/ 39 h 306"/>
                <a:gd name="T24" fmla="*/ 247 w 377"/>
                <a:gd name="T25" fmla="*/ 33 h 306"/>
                <a:gd name="T26" fmla="*/ 239 w 377"/>
                <a:gd name="T27" fmla="*/ 31 h 306"/>
                <a:gd name="T28" fmla="*/ 235 w 377"/>
                <a:gd name="T29" fmla="*/ 14 h 306"/>
                <a:gd name="T30" fmla="*/ 233 w 377"/>
                <a:gd name="T31" fmla="*/ 8 h 306"/>
                <a:gd name="T32" fmla="*/ 220 w 377"/>
                <a:gd name="T33" fmla="*/ 0 h 306"/>
                <a:gd name="T34" fmla="*/ 178 w 377"/>
                <a:gd name="T35" fmla="*/ 8 h 306"/>
                <a:gd name="T36" fmla="*/ 140 w 377"/>
                <a:gd name="T37" fmla="*/ 48 h 306"/>
                <a:gd name="T38" fmla="*/ 130 w 377"/>
                <a:gd name="T39" fmla="*/ 54 h 306"/>
                <a:gd name="T40" fmla="*/ 130 w 377"/>
                <a:gd name="T41" fmla="*/ 67 h 306"/>
                <a:gd name="T42" fmla="*/ 107 w 377"/>
                <a:gd name="T43" fmla="*/ 50 h 306"/>
                <a:gd name="T44" fmla="*/ 105 w 377"/>
                <a:gd name="T45" fmla="*/ 65 h 306"/>
                <a:gd name="T46" fmla="*/ 75 w 377"/>
                <a:gd name="T47" fmla="*/ 63 h 306"/>
                <a:gd name="T48" fmla="*/ 67 w 377"/>
                <a:gd name="T49" fmla="*/ 84 h 306"/>
                <a:gd name="T50" fmla="*/ 50 w 377"/>
                <a:gd name="T51" fmla="*/ 92 h 306"/>
                <a:gd name="T52" fmla="*/ 27 w 377"/>
                <a:gd name="T53" fmla="*/ 92 h 306"/>
                <a:gd name="T54" fmla="*/ 4 w 377"/>
                <a:gd name="T55" fmla="*/ 107 h 306"/>
                <a:gd name="T56" fmla="*/ 15 w 377"/>
                <a:gd name="T57" fmla="*/ 123 h 306"/>
                <a:gd name="T58" fmla="*/ 25 w 377"/>
                <a:gd name="T59" fmla="*/ 130 h 306"/>
                <a:gd name="T60" fmla="*/ 40 w 377"/>
                <a:gd name="T61" fmla="*/ 136 h 306"/>
                <a:gd name="T62" fmla="*/ 38 w 377"/>
                <a:gd name="T63" fmla="*/ 147 h 306"/>
                <a:gd name="T64" fmla="*/ 52 w 377"/>
                <a:gd name="T65" fmla="*/ 157 h 306"/>
                <a:gd name="T66" fmla="*/ 73 w 377"/>
                <a:gd name="T67" fmla="*/ 157 h 306"/>
                <a:gd name="T68" fmla="*/ 90 w 377"/>
                <a:gd name="T69" fmla="*/ 168 h 306"/>
                <a:gd name="T70" fmla="*/ 78 w 377"/>
                <a:gd name="T71" fmla="*/ 178 h 306"/>
                <a:gd name="T72" fmla="*/ 52 w 377"/>
                <a:gd name="T73" fmla="*/ 199 h 306"/>
                <a:gd name="T74" fmla="*/ 73 w 377"/>
                <a:gd name="T75" fmla="*/ 216 h 306"/>
                <a:gd name="T76" fmla="*/ 94 w 377"/>
                <a:gd name="T77" fmla="*/ 218 h 306"/>
                <a:gd name="T78" fmla="*/ 105 w 377"/>
                <a:gd name="T79" fmla="*/ 239 h 306"/>
                <a:gd name="T80" fmla="*/ 136 w 377"/>
                <a:gd name="T81" fmla="*/ 252 h 306"/>
                <a:gd name="T82" fmla="*/ 151 w 377"/>
                <a:gd name="T83" fmla="*/ 275 h 306"/>
                <a:gd name="T84" fmla="*/ 166 w 377"/>
                <a:gd name="T85" fmla="*/ 296 h 306"/>
                <a:gd name="T86" fmla="*/ 172 w 377"/>
                <a:gd name="T87" fmla="*/ 304 h 306"/>
                <a:gd name="T88" fmla="*/ 210 w 377"/>
                <a:gd name="T89" fmla="*/ 300 h 306"/>
                <a:gd name="T90" fmla="*/ 210 w 377"/>
                <a:gd name="T91" fmla="*/ 289 h 306"/>
                <a:gd name="T92" fmla="*/ 207 w 377"/>
                <a:gd name="T93" fmla="*/ 279 h 306"/>
                <a:gd name="T94" fmla="*/ 220 w 377"/>
                <a:gd name="T95" fmla="*/ 256 h 306"/>
                <a:gd name="T96" fmla="*/ 274 w 377"/>
                <a:gd name="T97" fmla="*/ 235 h 306"/>
                <a:gd name="T98" fmla="*/ 287 w 377"/>
                <a:gd name="T99" fmla="*/ 222 h 306"/>
                <a:gd name="T100" fmla="*/ 289 w 377"/>
                <a:gd name="T101" fmla="*/ 212 h 306"/>
                <a:gd name="T102" fmla="*/ 302 w 377"/>
                <a:gd name="T103" fmla="*/ 205 h 306"/>
                <a:gd name="T104" fmla="*/ 304 w 377"/>
                <a:gd name="T105" fmla="*/ 197 h 306"/>
                <a:gd name="T106" fmla="*/ 312 w 377"/>
                <a:gd name="T107" fmla="*/ 197 h 306"/>
                <a:gd name="T108" fmla="*/ 325 w 377"/>
                <a:gd name="T109" fmla="*/ 207 h 306"/>
                <a:gd name="T110" fmla="*/ 333 w 377"/>
                <a:gd name="T111" fmla="*/ 216 h 306"/>
                <a:gd name="T112" fmla="*/ 337 w 377"/>
                <a:gd name="T113" fmla="*/ 224 h 306"/>
                <a:gd name="T114" fmla="*/ 350 w 377"/>
                <a:gd name="T115" fmla="*/ 229 h 306"/>
                <a:gd name="T116" fmla="*/ 354 w 377"/>
                <a:gd name="T117" fmla="*/ 189 h 306"/>
                <a:gd name="T118" fmla="*/ 377 w 377"/>
                <a:gd name="T119" fmla="*/ 14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7" h="306">
                  <a:moveTo>
                    <a:pt x="377" y="142"/>
                  </a:moveTo>
                  <a:lnTo>
                    <a:pt x="377" y="140"/>
                  </a:lnTo>
                  <a:lnTo>
                    <a:pt x="377" y="138"/>
                  </a:lnTo>
                  <a:lnTo>
                    <a:pt x="375" y="134"/>
                  </a:lnTo>
                  <a:lnTo>
                    <a:pt x="375" y="128"/>
                  </a:lnTo>
                  <a:lnTo>
                    <a:pt x="375" y="123"/>
                  </a:lnTo>
                  <a:lnTo>
                    <a:pt x="373" y="121"/>
                  </a:lnTo>
                  <a:lnTo>
                    <a:pt x="373" y="119"/>
                  </a:lnTo>
                  <a:lnTo>
                    <a:pt x="371" y="119"/>
                  </a:lnTo>
                  <a:lnTo>
                    <a:pt x="369" y="119"/>
                  </a:lnTo>
                  <a:lnTo>
                    <a:pt x="369" y="117"/>
                  </a:lnTo>
                  <a:lnTo>
                    <a:pt x="367" y="117"/>
                  </a:lnTo>
                  <a:lnTo>
                    <a:pt x="367" y="117"/>
                  </a:lnTo>
                  <a:lnTo>
                    <a:pt x="365" y="119"/>
                  </a:lnTo>
                  <a:lnTo>
                    <a:pt x="362" y="119"/>
                  </a:lnTo>
                  <a:lnTo>
                    <a:pt x="358" y="117"/>
                  </a:lnTo>
                  <a:lnTo>
                    <a:pt x="356" y="115"/>
                  </a:lnTo>
                  <a:lnTo>
                    <a:pt x="352" y="113"/>
                  </a:lnTo>
                  <a:lnTo>
                    <a:pt x="352" y="109"/>
                  </a:lnTo>
                  <a:lnTo>
                    <a:pt x="352" y="96"/>
                  </a:lnTo>
                  <a:lnTo>
                    <a:pt x="350" y="94"/>
                  </a:lnTo>
                  <a:lnTo>
                    <a:pt x="348" y="92"/>
                  </a:lnTo>
                  <a:lnTo>
                    <a:pt x="348" y="92"/>
                  </a:lnTo>
                  <a:lnTo>
                    <a:pt x="346" y="92"/>
                  </a:lnTo>
                  <a:lnTo>
                    <a:pt x="344" y="92"/>
                  </a:lnTo>
                  <a:lnTo>
                    <a:pt x="342" y="92"/>
                  </a:lnTo>
                  <a:lnTo>
                    <a:pt x="339" y="90"/>
                  </a:lnTo>
                  <a:lnTo>
                    <a:pt x="337" y="90"/>
                  </a:lnTo>
                  <a:lnTo>
                    <a:pt x="337" y="88"/>
                  </a:lnTo>
                  <a:lnTo>
                    <a:pt x="335" y="86"/>
                  </a:lnTo>
                  <a:lnTo>
                    <a:pt x="335" y="84"/>
                  </a:lnTo>
                  <a:lnTo>
                    <a:pt x="333" y="81"/>
                  </a:lnTo>
                  <a:lnTo>
                    <a:pt x="333" y="81"/>
                  </a:lnTo>
                  <a:lnTo>
                    <a:pt x="333" y="77"/>
                  </a:lnTo>
                  <a:lnTo>
                    <a:pt x="333" y="75"/>
                  </a:lnTo>
                  <a:lnTo>
                    <a:pt x="335" y="73"/>
                  </a:lnTo>
                  <a:lnTo>
                    <a:pt x="335" y="71"/>
                  </a:lnTo>
                  <a:lnTo>
                    <a:pt x="335" y="67"/>
                  </a:lnTo>
                  <a:lnTo>
                    <a:pt x="335" y="67"/>
                  </a:lnTo>
                  <a:lnTo>
                    <a:pt x="333" y="67"/>
                  </a:lnTo>
                  <a:lnTo>
                    <a:pt x="331" y="65"/>
                  </a:lnTo>
                  <a:lnTo>
                    <a:pt x="331" y="67"/>
                  </a:lnTo>
                  <a:lnTo>
                    <a:pt x="329" y="67"/>
                  </a:lnTo>
                  <a:lnTo>
                    <a:pt x="329" y="69"/>
                  </a:lnTo>
                  <a:lnTo>
                    <a:pt x="327" y="67"/>
                  </a:lnTo>
                  <a:lnTo>
                    <a:pt x="327" y="67"/>
                  </a:lnTo>
                  <a:lnTo>
                    <a:pt x="329" y="67"/>
                  </a:lnTo>
                  <a:lnTo>
                    <a:pt x="329" y="67"/>
                  </a:lnTo>
                  <a:lnTo>
                    <a:pt x="329" y="67"/>
                  </a:lnTo>
                  <a:lnTo>
                    <a:pt x="327" y="65"/>
                  </a:lnTo>
                  <a:lnTo>
                    <a:pt x="325" y="65"/>
                  </a:lnTo>
                  <a:lnTo>
                    <a:pt x="321" y="65"/>
                  </a:lnTo>
                  <a:lnTo>
                    <a:pt x="312" y="65"/>
                  </a:lnTo>
                  <a:lnTo>
                    <a:pt x="308" y="63"/>
                  </a:lnTo>
                  <a:lnTo>
                    <a:pt x="306" y="63"/>
                  </a:lnTo>
                  <a:lnTo>
                    <a:pt x="302" y="60"/>
                  </a:lnTo>
                  <a:lnTo>
                    <a:pt x="300" y="60"/>
                  </a:lnTo>
                  <a:lnTo>
                    <a:pt x="298" y="60"/>
                  </a:lnTo>
                  <a:lnTo>
                    <a:pt x="295" y="60"/>
                  </a:lnTo>
                  <a:lnTo>
                    <a:pt x="289" y="65"/>
                  </a:lnTo>
                  <a:lnTo>
                    <a:pt x="287" y="65"/>
                  </a:lnTo>
                  <a:lnTo>
                    <a:pt x="287" y="65"/>
                  </a:lnTo>
                  <a:lnTo>
                    <a:pt x="285" y="63"/>
                  </a:lnTo>
                  <a:lnTo>
                    <a:pt x="285" y="63"/>
                  </a:lnTo>
                  <a:lnTo>
                    <a:pt x="283" y="63"/>
                  </a:lnTo>
                  <a:lnTo>
                    <a:pt x="281" y="63"/>
                  </a:lnTo>
                  <a:lnTo>
                    <a:pt x="281" y="63"/>
                  </a:lnTo>
                  <a:lnTo>
                    <a:pt x="279" y="63"/>
                  </a:lnTo>
                  <a:lnTo>
                    <a:pt x="279" y="60"/>
                  </a:lnTo>
                  <a:lnTo>
                    <a:pt x="277" y="60"/>
                  </a:lnTo>
                  <a:lnTo>
                    <a:pt x="274" y="58"/>
                  </a:lnTo>
                  <a:lnTo>
                    <a:pt x="272" y="58"/>
                  </a:lnTo>
                  <a:lnTo>
                    <a:pt x="270" y="60"/>
                  </a:lnTo>
                  <a:lnTo>
                    <a:pt x="270" y="63"/>
                  </a:lnTo>
                  <a:lnTo>
                    <a:pt x="270" y="65"/>
                  </a:lnTo>
                  <a:lnTo>
                    <a:pt x="268" y="63"/>
                  </a:lnTo>
                  <a:lnTo>
                    <a:pt x="268" y="60"/>
                  </a:lnTo>
                  <a:lnTo>
                    <a:pt x="268" y="58"/>
                  </a:lnTo>
                  <a:lnTo>
                    <a:pt x="266" y="56"/>
                  </a:lnTo>
                  <a:lnTo>
                    <a:pt x="266" y="56"/>
                  </a:lnTo>
                  <a:lnTo>
                    <a:pt x="264" y="56"/>
                  </a:lnTo>
                  <a:lnTo>
                    <a:pt x="262" y="56"/>
                  </a:lnTo>
                  <a:lnTo>
                    <a:pt x="260" y="60"/>
                  </a:lnTo>
                  <a:lnTo>
                    <a:pt x="260" y="63"/>
                  </a:lnTo>
                  <a:lnTo>
                    <a:pt x="256" y="65"/>
                  </a:lnTo>
                  <a:lnTo>
                    <a:pt x="256" y="67"/>
                  </a:lnTo>
                  <a:lnTo>
                    <a:pt x="254" y="69"/>
                  </a:lnTo>
                  <a:lnTo>
                    <a:pt x="256" y="73"/>
                  </a:lnTo>
                  <a:lnTo>
                    <a:pt x="254" y="75"/>
                  </a:lnTo>
                  <a:lnTo>
                    <a:pt x="254" y="81"/>
                  </a:lnTo>
                  <a:lnTo>
                    <a:pt x="251" y="84"/>
                  </a:lnTo>
                  <a:lnTo>
                    <a:pt x="247" y="86"/>
                  </a:lnTo>
                  <a:lnTo>
                    <a:pt x="241" y="90"/>
                  </a:lnTo>
                  <a:lnTo>
                    <a:pt x="239" y="90"/>
                  </a:lnTo>
                  <a:lnTo>
                    <a:pt x="237" y="92"/>
                  </a:lnTo>
                  <a:lnTo>
                    <a:pt x="237" y="94"/>
                  </a:lnTo>
                  <a:lnTo>
                    <a:pt x="237" y="96"/>
                  </a:lnTo>
                  <a:lnTo>
                    <a:pt x="235" y="98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96"/>
                  </a:lnTo>
                  <a:lnTo>
                    <a:pt x="235" y="92"/>
                  </a:lnTo>
                  <a:lnTo>
                    <a:pt x="235" y="90"/>
                  </a:lnTo>
                  <a:lnTo>
                    <a:pt x="239" y="88"/>
                  </a:lnTo>
                  <a:lnTo>
                    <a:pt x="241" y="86"/>
                  </a:lnTo>
                  <a:lnTo>
                    <a:pt x="243" y="86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7" y="84"/>
                  </a:lnTo>
                  <a:lnTo>
                    <a:pt x="249" y="81"/>
                  </a:lnTo>
                  <a:lnTo>
                    <a:pt x="249" y="81"/>
                  </a:lnTo>
                  <a:lnTo>
                    <a:pt x="249" y="77"/>
                  </a:lnTo>
                  <a:lnTo>
                    <a:pt x="251" y="73"/>
                  </a:lnTo>
                  <a:lnTo>
                    <a:pt x="251" y="71"/>
                  </a:lnTo>
                  <a:lnTo>
                    <a:pt x="251" y="67"/>
                  </a:lnTo>
                  <a:lnTo>
                    <a:pt x="249" y="63"/>
                  </a:lnTo>
                  <a:lnTo>
                    <a:pt x="245" y="63"/>
                  </a:lnTo>
                  <a:lnTo>
                    <a:pt x="239" y="67"/>
                  </a:lnTo>
                  <a:lnTo>
                    <a:pt x="241" y="65"/>
                  </a:lnTo>
                  <a:lnTo>
                    <a:pt x="243" y="63"/>
                  </a:lnTo>
                  <a:lnTo>
                    <a:pt x="245" y="63"/>
                  </a:lnTo>
                  <a:lnTo>
                    <a:pt x="247" y="60"/>
                  </a:lnTo>
                  <a:lnTo>
                    <a:pt x="251" y="60"/>
                  </a:lnTo>
                  <a:lnTo>
                    <a:pt x="251" y="60"/>
                  </a:lnTo>
                  <a:lnTo>
                    <a:pt x="254" y="60"/>
                  </a:lnTo>
                  <a:lnTo>
                    <a:pt x="260" y="52"/>
                  </a:lnTo>
                  <a:lnTo>
                    <a:pt x="264" y="48"/>
                  </a:lnTo>
                  <a:lnTo>
                    <a:pt x="264" y="44"/>
                  </a:lnTo>
                  <a:lnTo>
                    <a:pt x="266" y="39"/>
                  </a:lnTo>
                  <a:lnTo>
                    <a:pt x="264" y="35"/>
                  </a:lnTo>
                  <a:lnTo>
                    <a:pt x="262" y="31"/>
                  </a:lnTo>
                  <a:lnTo>
                    <a:pt x="260" y="29"/>
                  </a:lnTo>
                  <a:lnTo>
                    <a:pt x="256" y="29"/>
                  </a:lnTo>
                  <a:lnTo>
                    <a:pt x="251" y="29"/>
                  </a:lnTo>
                  <a:lnTo>
                    <a:pt x="249" y="31"/>
                  </a:lnTo>
                  <a:lnTo>
                    <a:pt x="249" y="31"/>
                  </a:lnTo>
                  <a:lnTo>
                    <a:pt x="247" y="31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5" y="31"/>
                  </a:lnTo>
                  <a:lnTo>
                    <a:pt x="245" y="29"/>
                  </a:lnTo>
                  <a:lnTo>
                    <a:pt x="245" y="27"/>
                  </a:lnTo>
                  <a:lnTo>
                    <a:pt x="243" y="25"/>
                  </a:lnTo>
                  <a:lnTo>
                    <a:pt x="243" y="27"/>
                  </a:lnTo>
                  <a:lnTo>
                    <a:pt x="241" y="29"/>
                  </a:lnTo>
                  <a:lnTo>
                    <a:pt x="239" y="31"/>
                  </a:lnTo>
                  <a:lnTo>
                    <a:pt x="237" y="31"/>
                  </a:lnTo>
                  <a:lnTo>
                    <a:pt x="237" y="29"/>
                  </a:lnTo>
                  <a:lnTo>
                    <a:pt x="239" y="29"/>
                  </a:lnTo>
                  <a:lnTo>
                    <a:pt x="239" y="29"/>
                  </a:lnTo>
                  <a:lnTo>
                    <a:pt x="239" y="27"/>
                  </a:lnTo>
                  <a:lnTo>
                    <a:pt x="241" y="25"/>
                  </a:lnTo>
                  <a:lnTo>
                    <a:pt x="243" y="21"/>
                  </a:lnTo>
                  <a:lnTo>
                    <a:pt x="241" y="21"/>
                  </a:lnTo>
                  <a:lnTo>
                    <a:pt x="239" y="18"/>
                  </a:lnTo>
                  <a:lnTo>
                    <a:pt x="237" y="16"/>
                  </a:lnTo>
                  <a:lnTo>
                    <a:pt x="235" y="14"/>
                  </a:lnTo>
                  <a:lnTo>
                    <a:pt x="233" y="14"/>
                  </a:lnTo>
                  <a:lnTo>
                    <a:pt x="233" y="16"/>
                  </a:lnTo>
                  <a:lnTo>
                    <a:pt x="231" y="21"/>
                  </a:lnTo>
                  <a:lnTo>
                    <a:pt x="228" y="23"/>
                  </a:lnTo>
                  <a:lnTo>
                    <a:pt x="228" y="21"/>
                  </a:lnTo>
                  <a:lnTo>
                    <a:pt x="228" y="18"/>
                  </a:lnTo>
                  <a:lnTo>
                    <a:pt x="228" y="16"/>
                  </a:lnTo>
                  <a:lnTo>
                    <a:pt x="228" y="16"/>
                  </a:lnTo>
                  <a:lnTo>
                    <a:pt x="231" y="12"/>
                  </a:lnTo>
                  <a:lnTo>
                    <a:pt x="231" y="10"/>
                  </a:lnTo>
                  <a:lnTo>
                    <a:pt x="233" y="8"/>
                  </a:lnTo>
                  <a:lnTo>
                    <a:pt x="233" y="8"/>
                  </a:lnTo>
                  <a:lnTo>
                    <a:pt x="233" y="6"/>
                  </a:lnTo>
                  <a:lnTo>
                    <a:pt x="233" y="4"/>
                  </a:lnTo>
                  <a:lnTo>
                    <a:pt x="233" y="4"/>
                  </a:lnTo>
                  <a:lnTo>
                    <a:pt x="231" y="4"/>
                  </a:lnTo>
                  <a:lnTo>
                    <a:pt x="231" y="4"/>
                  </a:lnTo>
                  <a:lnTo>
                    <a:pt x="228" y="4"/>
                  </a:lnTo>
                  <a:lnTo>
                    <a:pt x="228" y="4"/>
                  </a:lnTo>
                  <a:lnTo>
                    <a:pt x="224" y="2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18" y="2"/>
                  </a:lnTo>
                  <a:lnTo>
                    <a:pt x="216" y="8"/>
                  </a:lnTo>
                  <a:lnTo>
                    <a:pt x="214" y="8"/>
                  </a:lnTo>
                  <a:lnTo>
                    <a:pt x="212" y="10"/>
                  </a:lnTo>
                  <a:lnTo>
                    <a:pt x="203" y="12"/>
                  </a:lnTo>
                  <a:lnTo>
                    <a:pt x="199" y="12"/>
                  </a:lnTo>
                  <a:lnTo>
                    <a:pt x="193" y="12"/>
                  </a:lnTo>
                  <a:lnTo>
                    <a:pt x="178" y="8"/>
                  </a:lnTo>
                  <a:lnTo>
                    <a:pt x="174" y="8"/>
                  </a:lnTo>
                  <a:lnTo>
                    <a:pt x="172" y="10"/>
                  </a:lnTo>
                  <a:lnTo>
                    <a:pt x="138" y="25"/>
                  </a:lnTo>
                  <a:lnTo>
                    <a:pt x="136" y="27"/>
                  </a:lnTo>
                  <a:lnTo>
                    <a:pt x="138" y="29"/>
                  </a:lnTo>
                  <a:lnTo>
                    <a:pt x="136" y="39"/>
                  </a:lnTo>
                  <a:lnTo>
                    <a:pt x="136" y="44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38" y="48"/>
                  </a:lnTo>
                  <a:lnTo>
                    <a:pt x="138" y="50"/>
                  </a:lnTo>
                  <a:lnTo>
                    <a:pt x="136" y="50"/>
                  </a:lnTo>
                  <a:lnTo>
                    <a:pt x="136" y="50"/>
                  </a:lnTo>
                  <a:lnTo>
                    <a:pt x="132" y="50"/>
                  </a:lnTo>
                  <a:lnTo>
                    <a:pt x="132" y="50"/>
                  </a:lnTo>
                  <a:lnTo>
                    <a:pt x="130" y="52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32" y="58"/>
                  </a:lnTo>
                  <a:lnTo>
                    <a:pt x="132" y="63"/>
                  </a:lnTo>
                  <a:lnTo>
                    <a:pt x="132" y="63"/>
                  </a:lnTo>
                  <a:lnTo>
                    <a:pt x="132" y="63"/>
                  </a:lnTo>
                  <a:lnTo>
                    <a:pt x="130" y="63"/>
                  </a:lnTo>
                  <a:lnTo>
                    <a:pt x="132" y="65"/>
                  </a:lnTo>
                  <a:lnTo>
                    <a:pt x="132" y="65"/>
                  </a:lnTo>
                  <a:lnTo>
                    <a:pt x="132" y="65"/>
                  </a:lnTo>
                  <a:lnTo>
                    <a:pt x="132" y="67"/>
                  </a:lnTo>
                  <a:lnTo>
                    <a:pt x="130" y="67"/>
                  </a:lnTo>
                  <a:lnTo>
                    <a:pt x="130" y="67"/>
                  </a:lnTo>
                  <a:lnTo>
                    <a:pt x="130" y="67"/>
                  </a:lnTo>
                  <a:lnTo>
                    <a:pt x="128" y="65"/>
                  </a:lnTo>
                  <a:lnTo>
                    <a:pt x="115" y="56"/>
                  </a:lnTo>
                  <a:lnTo>
                    <a:pt x="115" y="54"/>
                  </a:lnTo>
                  <a:lnTo>
                    <a:pt x="115" y="52"/>
                  </a:lnTo>
                  <a:lnTo>
                    <a:pt x="113" y="48"/>
                  </a:lnTo>
                  <a:lnTo>
                    <a:pt x="111" y="46"/>
                  </a:lnTo>
                  <a:lnTo>
                    <a:pt x="111" y="46"/>
                  </a:lnTo>
                  <a:lnTo>
                    <a:pt x="109" y="46"/>
                  </a:lnTo>
                  <a:lnTo>
                    <a:pt x="109" y="46"/>
                  </a:lnTo>
                  <a:lnTo>
                    <a:pt x="107" y="50"/>
                  </a:lnTo>
                  <a:lnTo>
                    <a:pt x="105" y="52"/>
                  </a:lnTo>
                  <a:lnTo>
                    <a:pt x="103" y="54"/>
                  </a:lnTo>
                  <a:lnTo>
                    <a:pt x="103" y="56"/>
                  </a:lnTo>
                  <a:lnTo>
                    <a:pt x="105" y="56"/>
                  </a:lnTo>
                  <a:lnTo>
                    <a:pt x="105" y="58"/>
                  </a:lnTo>
                  <a:lnTo>
                    <a:pt x="107" y="58"/>
                  </a:lnTo>
                  <a:lnTo>
                    <a:pt x="107" y="60"/>
                  </a:lnTo>
                  <a:lnTo>
                    <a:pt x="107" y="60"/>
                  </a:lnTo>
                  <a:lnTo>
                    <a:pt x="107" y="63"/>
                  </a:lnTo>
                  <a:lnTo>
                    <a:pt x="107" y="63"/>
                  </a:lnTo>
                  <a:lnTo>
                    <a:pt x="105" y="65"/>
                  </a:lnTo>
                  <a:lnTo>
                    <a:pt x="101" y="65"/>
                  </a:lnTo>
                  <a:lnTo>
                    <a:pt x="99" y="67"/>
                  </a:lnTo>
                  <a:lnTo>
                    <a:pt x="96" y="65"/>
                  </a:lnTo>
                  <a:lnTo>
                    <a:pt x="92" y="63"/>
                  </a:lnTo>
                  <a:lnTo>
                    <a:pt x="90" y="65"/>
                  </a:lnTo>
                  <a:lnTo>
                    <a:pt x="86" y="65"/>
                  </a:lnTo>
                  <a:lnTo>
                    <a:pt x="84" y="63"/>
                  </a:lnTo>
                  <a:lnTo>
                    <a:pt x="80" y="63"/>
                  </a:lnTo>
                  <a:lnTo>
                    <a:pt x="78" y="63"/>
                  </a:lnTo>
                  <a:lnTo>
                    <a:pt x="75" y="63"/>
                  </a:lnTo>
                  <a:lnTo>
                    <a:pt x="75" y="63"/>
                  </a:lnTo>
                  <a:lnTo>
                    <a:pt x="73" y="63"/>
                  </a:lnTo>
                  <a:lnTo>
                    <a:pt x="73" y="65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9"/>
                  </a:lnTo>
                  <a:lnTo>
                    <a:pt x="73" y="69"/>
                  </a:lnTo>
                  <a:lnTo>
                    <a:pt x="75" y="69"/>
                  </a:lnTo>
                  <a:lnTo>
                    <a:pt x="75" y="71"/>
                  </a:lnTo>
                  <a:lnTo>
                    <a:pt x="75" y="71"/>
                  </a:lnTo>
                  <a:lnTo>
                    <a:pt x="67" y="81"/>
                  </a:lnTo>
                  <a:lnTo>
                    <a:pt x="67" y="84"/>
                  </a:lnTo>
                  <a:lnTo>
                    <a:pt x="65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1" y="86"/>
                  </a:lnTo>
                  <a:lnTo>
                    <a:pt x="61" y="86"/>
                  </a:lnTo>
                  <a:lnTo>
                    <a:pt x="59" y="88"/>
                  </a:lnTo>
                  <a:lnTo>
                    <a:pt x="57" y="88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6"/>
                  </a:lnTo>
                  <a:lnTo>
                    <a:pt x="48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4" y="96"/>
                  </a:lnTo>
                  <a:lnTo>
                    <a:pt x="32" y="96"/>
                  </a:lnTo>
                  <a:lnTo>
                    <a:pt x="27" y="92"/>
                  </a:lnTo>
                  <a:lnTo>
                    <a:pt x="21" y="92"/>
                  </a:lnTo>
                  <a:lnTo>
                    <a:pt x="19" y="88"/>
                  </a:lnTo>
                  <a:lnTo>
                    <a:pt x="15" y="92"/>
                  </a:lnTo>
                  <a:lnTo>
                    <a:pt x="11" y="96"/>
                  </a:lnTo>
                  <a:lnTo>
                    <a:pt x="8" y="96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4" y="107"/>
                  </a:lnTo>
                  <a:lnTo>
                    <a:pt x="4" y="107"/>
                  </a:lnTo>
                  <a:lnTo>
                    <a:pt x="6" y="109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13" y="117"/>
                  </a:lnTo>
                  <a:lnTo>
                    <a:pt x="15" y="119"/>
                  </a:lnTo>
                  <a:lnTo>
                    <a:pt x="15" y="119"/>
                  </a:lnTo>
                  <a:lnTo>
                    <a:pt x="15" y="121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5" y="123"/>
                  </a:lnTo>
                  <a:lnTo>
                    <a:pt x="13" y="123"/>
                  </a:lnTo>
                  <a:lnTo>
                    <a:pt x="13" y="123"/>
                  </a:lnTo>
                  <a:lnTo>
                    <a:pt x="13" y="126"/>
                  </a:lnTo>
                  <a:lnTo>
                    <a:pt x="17" y="128"/>
                  </a:lnTo>
                  <a:lnTo>
                    <a:pt x="17" y="130"/>
                  </a:lnTo>
                  <a:lnTo>
                    <a:pt x="17" y="130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21" y="130"/>
                  </a:lnTo>
                  <a:lnTo>
                    <a:pt x="23" y="130"/>
                  </a:lnTo>
                  <a:lnTo>
                    <a:pt x="25" y="130"/>
                  </a:lnTo>
                  <a:lnTo>
                    <a:pt x="25" y="130"/>
                  </a:lnTo>
                  <a:lnTo>
                    <a:pt x="25" y="130"/>
                  </a:lnTo>
                  <a:lnTo>
                    <a:pt x="27" y="130"/>
                  </a:lnTo>
                  <a:lnTo>
                    <a:pt x="27" y="128"/>
                  </a:lnTo>
                  <a:lnTo>
                    <a:pt x="27" y="130"/>
                  </a:lnTo>
                  <a:lnTo>
                    <a:pt x="34" y="130"/>
                  </a:lnTo>
                  <a:lnTo>
                    <a:pt x="36" y="134"/>
                  </a:lnTo>
                  <a:lnTo>
                    <a:pt x="38" y="134"/>
                  </a:lnTo>
                  <a:lnTo>
                    <a:pt x="38" y="134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8" y="142"/>
                  </a:lnTo>
                  <a:lnTo>
                    <a:pt x="38" y="142"/>
                  </a:lnTo>
                  <a:lnTo>
                    <a:pt x="38" y="144"/>
                  </a:lnTo>
                  <a:lnTo>
                    <a:pt x="38" y="144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40" y="149"/>
                  </a:lnTo>
                  <a:lnTo>
                    <a:pt x="40" y="149"/>
                  </a:lnTo>
                  <a:lnTo>
                    <a:pt x="42" y="151"/>
                  </a:lnTo>
                  <a:lnTo>
                    <a:pt x="42" y="151"/>
                  </a:lnTo>
                  <a:lnTo>
                    <a:pt x="44" y="153"/>
                  </a:lnTo>
                  <a:lnTo>
                    <a:pt x="46" y="155"/>
                  </a:lnTo>
                  <a:lnTo>
                    <a:pt x="46" y="155"/>
                  </a:lnTo>
                  <a:lnTo>
                    <a:pt x="48" y="155"/>
                  </a:lnTo>
                  <a:lnTo>
                    <a:pt x="48" y="155"/>
                  </a:lnTo>
                  <a:lnTo>
                    <a:pt x="50" y="157"/>
                  </a:lnTo>
                  <a:lnTo>
                    <a:pt x="52" y="157"/>
                  </a:lnTo>
                  <a:lnTo>
                    <a:pt x="55" y="157"/>
                  </a:lnTo>
                  <a:lnTo>
                    <a:pt x="55" y="157"/>
                  </a:lnTo>
                  <a:lnTo>
                    <a:pt x="59" y="153"/>
                  </a:lnTo>
                  <a:lnTo>
                    <a:pt x="61" y="151"/>
                  </a:lnTo>
                  <a:lnTo>
                    <a:pt x="63" y="149"/>
                  </a:lnTo>
                  <a:lnTo>
                    <a:pt x="65" y="149"/>
                  </a:lnTo>
                  <a:lnTo>
                    <a:pt x="67" y="149"/>
                  </a:lnTo>
                  <a:lnTo>
                    <a:pt x="67" y="151"/>
                  </a:lnTo>
                  <a:lnTo>
                    <a:pt x="67" y="153"/>
                  </a:lnTo>
                  <a:lnTo>
                    <a:pt x="69" y="155"/>
                  </a:lnTo>
                  <a:lnTo>
                    <a:pt x="73" y="157"/>
                  </a:lnTo>
                  <a:lnTo>
                    <a:pt x="75" y="157"/>
                  </a:lnTo>
                  <a:lnTo>
                    <a:pt x="82" y="159"/>
                  </a:lnTo>
                  <a:lnTo>
                    <a:pt x="82" y="159"/>
                  </a:lnTo>
                  <a:lnTo>
                    <a:pt x="86" y="159"/>
                  </a:lnTo>
                  <a:lnTo>
                    <a:pt x="86" y="161"/>
                  </a:lnTo>
                  <a:lnTo>
                    <a:pt x="88" y="161"/>
                  </a:lnTo>
                  <a:lnTo>
                    <a:pt x="88" y="161"/>
                  </a:lnTo>
                  <a:lnTo>
                    <a:pt x="88" y="163"/>
                  </a:lnTo>
                  <a:lnTo>
                    <a:pt x="88" y="163"/>
                  </a:lnTo>
                  <a:lnTo>
                    <a:pt x="90" y="165"/>
                  </a:lnTo>
                  <a:lnTo>
                    <a:pt x="90" y="168"/>
                  </a:lnTo>
                  <a:lnTo>
                    <a:pt x="88" y="176"/>
                  </a:lnTo>
                  <a:lnTo>
                    <a:pt x="86" y="178"/>
                  </a:lnTo>
                  <a:lnTo>
                    <a:pt x="84" y="178"/>
                  </a:lnTo>
                  <a:lnTo>
                    <a:pt x="84" y="178"/>
                  </a:lnTo>
                  <a:lnTo>
                    <a:pt x="82" y="178"/>
                  </a:lnTo>
                  <a:lnTo>
                    <a:pt x="82" y="178"/>
                  </a:lnTo>
                  <a:lnTo>
                    <a:pt x="80" y="178"/>
                  </a:lnTo>
                  <a:lnTo>
                    <a:pt x="78" y="176"/>
                  </a:lnTo>
                  <a:lnTo>
                    <a:pt x="78" y="176"/>
                  </a:lnTo>
                  <a:lnTo>
                    <a:pt x="75" y="178"/>
                  </a:lnTo>
                  <a:lnTo>
                    <a:pt x="78" y="178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78" y="182"/>
                  </a:lnTo>
                  <a:lnTo>
                    <a:pt x="78" y="182"/>
                  </a:lnTo>
                  <a:lnTo>
                    <a:pt x="75" y="184"/>
                  </a:lnTo>
                  <a:lnTo>
                    <a:pt x="73" y="184"/>
                  </a:lnTo>
                  <a:lnTo>
                    <a:pt x="71" y="186"/>
                  </a:lnTo>
                  <a:lnTo>
                    <a:pt x="59" y="197"/>
                  </a:lnTo>
                  <a:lnTo>
                    <a:pt x="59" y="197"/>
                  </a:lnTo>
                  <a:lnTo>
                    <a:pt x="55" y="199"/>
                  </a:lnTo>
                  <a:lnTo>
                    <a:pt x="52" y="199"/>
                  </a:lnTo>
                  <a:lnTo>
                    <a:pt x="52" y="201"/>
                  </a:lnTo>
                  <a:lnTo>
                    <a:pt x="57" y="201"/>
                  </a:lnTo>
                  <a:lnTo>
                    <a:pt x="57" y="203"/>
                  </a:lnTo>
                  <a:lnTo>
                    <a:pt x="59" y="205"/>
                  </a:lnTo>
                  <a:lnTo>
                    <a:pt x="59" y="205"/>
                  </a:lnTo>
                  <a:lnTo>
                    <a:pt x="63" y="207"/>
                  </a:lnTo>
                  <a:lnTo>
                    <a:pt x="63" y="210"/>
                  </a:lnTo>
                  <a:lnTo>
                    <a:pt x="65" y="214"/>
                  </a:lnTo>
                  <a:lnTo>
                    <a:pt x="67" y="214"/>
                  </a:lnTo>
                  <a:lnTo>
                    <a:pt x="69" y="216"/>
                  </a:lnTo>
                  <a:lnTo>
                    <a:pt x="73" y="216"/>
                  </a:lnTo>
                  <a:lnTo>
                    <a:pt x="73" y="216"/>
                  </a:lnTo>
                  <a:lnTo>
                    <a:pt x="75" y="216"/>
                  </a:lnTo>
                  <a:lnTo>
                    <a:pt x="80" y="216"/>
                  </a:lnTo>
                  <a:lnTo>
                    <a:pt x="82" y="216"/>
                  </a:lnTo>
                  <a:lnTo>
                    <a:pt x="82" y="216"/>
                  </a:lnTo>
                  <a:lnTo>
                    <a:pt x="86" y="220"/>
                  </a:lnTo>
                  <a:lnTo>
                    <a:pt x="88" y="220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4" y="218"/>
                  </a:lnTo>
                  <a:lnTo>
                    <a:pt x="96" y="218"/>
                  </a:lnTo>
                  <a:lnTo>
                    <a:pt x="96" y="218"/>
                  </a:lnTo>
                  <a:lnTo>
                    <a:pt x="99" y="218"/>
                  </a:lnTo>
                  <a:lnTo>
                    <a:pt x="99" y="220"/>
                  </a:lnTo>
                  <a:lnTo>
                    <a:pt x="101" y="220"/>
                  </a:lnTo>
                  <a:lnTo>
                    <a:pt x="101" y="220"/>
                  </a:lnTo>
                  <a:lnTo>
                    <a:pt x="101" y="220"/>
                  </a:lnTo>
                  <a:lnTo>
                    <a:pt x="101" y="224"/>
                  </a:lnTo>
                  <a:lnTo>
                    <a:pt x="105" y="231"/>
                  </a:lnTo>
                  <a:lnTo>
                    <a:pt x="105" y="233"/>
                  </a:lnTo>
                  <a:lnTo>
                    <a:pt x="105" y="239"/>
                  </a:lnTo>
                  <a:lnTo>
                    <a:pt x="107" y="241"/>
                  </a:lnTo>
                  <a:lnTo>
                    <a:pt x="107" y="241"/>
                  </a:lnTo>
                  <a:lnTo>
                    <a:pt x="109" y="241"/>
                  </a:lnTo>
                  <a:lnTo>
                    <a:pt x="111" y="243"/>
                  </a:lnTo>
                  <a:lnTo>
                    <a:pt x="113" y="243"/>
                  </a:lnTo>
                  <a:lnTo>
                    <a:pt x="117" y="245"/>
                  </a:lnTo>
                  <a:lnTo>
                    <a:pt x="122" y="247"/>
                  </a:lnTo>
                  <a:lnTo>
                    <a:pt x="124" y="247"/>
                  </a:lnTo>
                  <a:lnTo>
                    <a:pt x="130" y="250"/>
                  </a:lnTo>
                  <a:lnTo>
                    <a:pt x="134" y="252"/>
                  </a:lnTo>
                  <a:lnTo>
                    <a:pt x="136" y="252"/>
                  </a:lnTo>
                  <a:lnTo>
                    <a:pt x="138" y="252"/>
                  </a:lnTo>
                  <a:lnTo>
                    <a:pt x="143" y="252"/>
                  </a:lnTo>
                  <a:lnTo>
                    <a:pt x="143" y="254"/>
                  </a:lnTo>
                  <a:lnTo>
                    <a:pt x="145" y="254"/>
                  </a:lnTo>
                  <a:lnTo>
                    <a:pt x="145" y="254"/>
                  </a:lnTo>
                  <a:lnTo>
                    <a:pt x="147" y="256"/>
                  </a:lnTo>
                  <a:lnTo>
                    <a:pt x="147" y="264"/>
                  </a:lnTo>
                  <a:lnTo>
                    <a:pt x="147" y="266"/>
                  </a:lnTo>
                  <a:lnTo>
                    <a:pt x="147" y="268"/>
                  </a:lnTo>
                  <a:lnTo>
                    <a:pt x="151" y="273"/>
                  </a:lnTo>
                  <a:lnTo>
                    <a:pt x="151" y="275"/>
                  </a:lnTo>
                  <a:lnTo>
                    <a:pt x="153" y="275"/>
                  </a:lnTo>
                  <a:lnTo>
                    <a:pt x="153" y="277"/>
                  </a:lnTo>
                  <a:lnTo>
                    <a:pt x="155" y="285"/>
                  </a:lnTo>
                  <a:lnTo>
                    <a:pt x="155" y="287"/>
                  </a:lnTo>
                  <a:lnTo>
                    <a:pt x="155" y="287"/>
                  </a:lnTo>
                  <a:lnTo>
                    <a:pt x="157" y="289"/>
                  </a:lnTo>
                  <a:lnTo>
                    <a:pt x="157" y="289"/>
                  </a:lnTo>
                  <a:lnTo>
                    <a:pt x="159" y="292"/>
                  </a:lnTo>
                  <a:lnTo>
                    <a:pt x="159" y="292"/>
                  </a:lnTo>
                  <a:lnTo>
                    <a:pt x="166" y="296"/>
                  </a:lnTo>
                  <a:lnTo>
                    <a:pt x="166" y="296"/>
                  </a:lnTo>
                  <a:lnTo>
                    <a:pt x="168" y="296"/>
                  </a:lnTo>
                  <a:lnTo>
                    <a:pt x="168" y="298"/>
                  </a:lnTo>
                  <a:lnTo>
                    <a:pt x="168" y="298"/>
                  </a:lnTo>
                  <a:lnTo>
                    <a:pt x="168" y="300"/>
                  </a:lnTo>
                  <a:lnTo>
                    <a:pt x="168" y="300"/>
                  </a:lnTo>
                  <a:lnTo>
                    <a:pt x="168" y="300"/>
                  </a:lnTo>
                  <a:lnTo>
                    <a:pt x="168" y="302"/>
                  </a:lnTo>
                  <a:lnTo>
                    <a:pt x="170" y="302"/>
                  </a:lnTo>
                  <a:lnTo>
                    <a:pt x="170" y="304"/>
                  </a:lnTo>
                  <a:lnTo>
                    <a:pt x="170" y="304"/>
                  </a:lnTo>
                  <a:lnTo>
                    <a:pt x="172" y="304"/>
                  </a:lnTo>
                  <a:lnTo>
                    <a:pt x="176" y="304"/>
                  </a:lnTo>
                  <a:lnTo>
                    <a:pt x="180" y="306"/>
                  </a:lnTo>
                  <a:lnTo>
                    <a:pt x="184" y="306"/>
                  </a:lnTo>
                  <a:lnTo>
                    <a:pt x="187" y="306"/>
                  </a:lnTo>
                  <a:lnTo>
                    <a:pt x="189" y="306"/>
                  </a:lnTo>
                  <a:lnTo>
                    <a:pt x="197" y="304"/>
                  </a:lnTo>
                  <a:lnTo>
                    <a:pt x="201" y="300"/>
                  </a:lnTo>
                  <a:lnTo>
                    <a:pt x="205" y="300"/>
                  </a:lnTo>
                  <a:lnTo>
                    <a:pt x="207" y="302"/>
                  </a:lnTo>
                  <a:lnTo>
                    <a:pt x="210" y="302"/>
                  </a:lnTo>
                  <a:lnTo>
                    <a:pt x="210" y="300"/>
                  </a:lnTo>
                  <a:lnTo>
                    <a:pt x="210" y="300"/>
                  </a:lnTo>
                  <a:lnTo>
                    <a:pt x="212" y="298"/>
                  </a:lnTo>
                  <a:lnTo>
                    <a:pt x="214" y="296"/>
                  </a:lnTo>
                  <a:lnTo>
                    <a:pt x="214" y="296"/>
                  </a:lnTo>
                  <a:lnTo>
                    <a:pt x="214" y="294"/>
                  </a:lnTo>
                  <a:lnTo>
                    <a:pt x="214" y="294"/>
                  </a:lnTo>
                  <a:lnTo>
                    <a:pt x="214" y="294"/>
                  </a:lnTo>
                  <a:lnTo>
                    <a:pt x="214" y="292"/>
                  </a:lnTo>
                  <a:lnTo>
                    <a:pt x="212" y="292"/>
                  </a:lnTo>
                  <a:lnTo>
                    <a:pt x="212" y="292"/>
                  </a:lnTo>
                  <a:lnTo>
                    <a:pt x="210" y="289"/>
                  </a:lnTo>
                  <a:lnTo>
                    <a:pt x="210" y="289"/>
                  </a:lnTo>
                  <a:lnTo>
                    <a:pt x="210" y="287"/>
                  </a:lnTo>
                  <a:lnTo>
                    <a:pt x="210" y="285"/>
                  </a:lnTo>
                  <a:lnTo>
                    <a:pt x="210" y="285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1"/>
                  </a:lnTo>
                  <a:lnTo>
                    <a:pt x="207" y="279"/>
                  </a:lnTo>
                  <a:lnTo>
                    <a:pt x="207" y="279"/>
                  </a:lnTo>
                  <a:lnTo>
                    <a:pt x="210" y="279"/>
                  </a:lnTo>
                  <a:lnTo>
                    <a:pt x="210" y="279"/>
                  </a:lnTo>
                  <a:lnTo>
                    <a:pt x="210" y="277"/>
                  </a:lnTo>
                  <a:lnTo>
                    <a:pt x="212" y="277"/>
                  </a:lnTo>
                  <a:lnTo>
                    <a:pt x="212" y="275"/>
                  </a:lnTo>
                  <a:lnTo>
                    <a:pt x="212" y="273"/>
                  </a:lnTo>
                  <a:lnTo>
                    <a:pt x="210" y="266"/>
                  </a:lnTo>
                  <a:lnTo>
                    <a:pt x="210" y="264"/>
                  </a:lnTo>
                  <a:lnTo>
                    <a:pt x="210" y="260"/>
                  </a:lnTo>
                  <a:lnTo>
                    <a:pt x="212" y="258"/>
                  </a:lnTo>
                  <a:lnTo>
                    <a:pt x="220" y="256"/>
                  </a:lnTo>
                  <a:lnTo>
                    <a:pt x="220" y="254"/>
                  </a:lnTo>
                  <a:lnTo>
                    <a:pt x="224" y="252"/>
                  </a:lnTo>
                  <a:lnTo>
                    <a:pt x="226" y="250"/>
                  </a:lnTo>
                  <a:lnTo>
                    <a:pt x="233" y="247"/>
                  </a:lnTo>
                  <a:lnTo>
                    <a:pt x="235" y="245"/>
                  </a:lnTo>
                  <a:lnTo>
                    <a:pt x="239" y="245"/>
                  </a:lnTo>
                  <a:lnTo>
                    <a:pt x="245" y="245"/>
                  </a:lnTo>
                  <a:lnTo>
                    <a:pt x="262" y="237"/>
                  </a:lnTo>
                  <a:lnTo>
                    <a:pt x="266" y="237"/>
                  </a:lnTo>
                  <a:lnTo>
                    <a:pt x="268" y="235"/>
                  </a:lnTo>
                  <a:lnTo>
                    <a:pt x="274" y="235"/>
                  </a:lnTo>
                  <a:lnTo>
                    <a:pt x="277" y="233"/>
                  </a:lnTo>
                  <a:lnTo>
                    <a:pt x="279" y="231"/>
                  </a:lnTo>
                  <a:lnTo>
                    <a:pt x="279" y="231"/>
                  </a:lnTo>
                  <a:lnTo>
                    <a:pt x="281" y="229"/>
                  </a:lnTo>
                  <a:lnTo>
                    <a:pt x="281" y="229"/>
                  </a:lnTo>
                  <a:lnTo>
                    <a:pt x="281" y="226"/>
                  </a:lnTo>
                  <a:lnTo>
                    <a:pt x="283" y="226"/>
                  </a:lnTo>
                  <a:lnTo>
                    <a:pt x="283" y="224"/>
                  </a:lnTo>
                  <a:lnTo>
                    <a:pt x="285" y="224"/>
                  </a:lnTo>
                  <a:lnTo>
                    <a:pt x="287" y="222"/>
                  </a:lnTo>
                  <a:lnTo>
                    <a:pt x="287" y="222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18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89" y="216"/>
                  </a:lnTo>
                  <a:lnTo>
                    <a:pt x="289" y="214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91" y="210"/>
                  </a:lnTo>
                  <a:lnTo>
                    <a:pt x="291" y="210"/>
                  </a:lnTo>
                  <a:lnTo>
                    <a:pt x="293" y="207"/>
                  </a:lnTo>
                  <a:lnTo>
                    <a:pt x="293" y="207"/>
                  </a:lnTo>
                  <a:lnTo>
                    <a:pt x="295" y="207"/>
                  </a:lnTo>
                  <a:lnTo>
                    <a:pt x="298" y="207"/>
                  </a:lnTo>
                  <a:lnTo>
                    <a:pt x="298" y="207"/>
                  </a:lnTo>
                  <a:lnTo>
                    <a:pt x="300" y="207"/>
                  </a:lnTo>
                  <a:lnTo>
                    <a:pt x="300" y="207"/>
                  </a:lnTo>
                  <a:lnTo>
                    <a:pt x="302" y="205"/>
                  </a:lnTo>
                  <a:lnTo>
                    <a:pt x="302" y="205"/>
                  </a:lnTo>
                  <a:lnTo>
                    <a:pt x="304" y="201"/>
                  </a:lnTo>
                  <a:lnTo>
                    <a:pt x="304" y="201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7"/>
                  </a:lnTo>
                  <a:lnTo>
                    <a:pt x="304" y="197"/>
                  </a:lnTo>
                  <a:lnTo>
                    <a:pt x="304" y="197"/>
                  </a:lnTo>
                  <a:lnTo>
                    <a:pt x="304" y="195"/>
                  </a:lnTo>
                  <a:lnTo>
                    <a:pt x="306" y="195"/>
                  </a:lnTo>
                  <a:lnTo>
                    <a:pt x="306" y="193"/>
                  </a:lnTo>
                  <a:lnTo>
                    <a:pt x="306" y="193"/>
                  </a:lnTo>
                  <a:lnTo>
                    <a:pt x="306" y="193"/>
                  </a:lnTo>
                  <a:lnTo>
                    <a:pt x="308" y="195"/>
                  </a:lnTo>
                  <a:lnTo>
                    <a:pt x="308" y="197"/>
                  </a:lnTo>
                  <a:lnTo>
                    <a:pt x="308" y="197"/>
                  </a:lnTo>
                  <a:lnTo>
                    <a:pt x="310" y="197"/>
                  </a:lnTo>
                  <a:lnTo>
                    <a:pt x="310" y="197"/>
                  </a:lnTo>
                  <a:lnTo>
                    <a:pt x="312" y="197"/>
                  </a:lnTo>
                  <a:lnTo>
                    <a:pt x="312" y="197"/>
                  </a:lnTo>
                  <a:lnTo>
                    <a:pt x="314" y="197"/>
                  </a:lnTo>
                  <a:lnTo>
                    <a:pt x="314" y="199"/>
                  </a:lnTo>
                  <a:lnTo>
                    <a:pt x="316" y="201"/>
                  </a:lnTo>
                  <a:lnTo>
                    <a:pt x="318" y="201"/>
                  </a:lnTo>
                  <a:lnTo>
                    <a:pt x="321" y="203"/>
                  </a:lnTo>
                  <a:lnTo>
                    <a:pt x="325" y="203"/>
                  </a:lnTo>
                  <a:lnTo>
                    <a:pt x="325" y="203"/>
                  </a:lnTo>
                  <a:lnTo>
                    <a:pt x="325" y="205"/>
                  </a:lnTo>
                  <a:lnTo>
                    <a:pt x="325" y="207"/>
                  </a:lnTo>
                  <a:lnTo>
                    <a:pt x="325" y="207"/>
                  </a:lnTo>
                  <a:lnTo>
                    <a:pt x="325" y="207"/>
                  </a:lnTo>
                  <a:lnTo>
                    <a:pt x="327" y="207"/>
                  </a:lnTo>
                  <a:lnTo>
                    <a:pt x="327" y="207"/>
                  </a:lnTo>
                  <a:lnTo>
                    <a:pt x="329" y="210"/>
                  </a:lnTo>
                  <a:lnTo>
                    <a:pt x="329" y="210"/>
                  </a:lnTo>
                  <a:lnTo>
                    <a:pt x="331" y="212"/>
                  </a:lnTo>
                  <a:lnTo>
                    <a:pt x="331" y="212"/>
                  </a:lnTo>
                  <a:lnTo>
                    <a:pt x="331" y="214"/>
                  </a:lnTo>
                  <a:lnTo>
                    <a:pt x="333" y="216"/>
                  </a:lnTo>
                  <a:lnTo>
                    <a:pt x="333" y="216"/>
                  </a:lnTo>
                  <a:lnTo>
                    <a:pt x="333" y="216"/>
                  </a:lnTo>
                  <a:lnTo>
                    <a:pt x="333" y="218"/>
                  </a:lnTo>
                  <a:lnTo>
                    <a:pt x="333" y="218"/>
                  </a:lnTo>
                  <a:lnTo>
                    <a:pt x="333" y="220"/>
                  </a:lnTo>
                  <a:lnTo>
                    <a:pt x="333" y="220"/>
                  </a:lnTo>
                  <a:lnTo>
                    <a:pt x="333" y="222"/>
                  </a:lnTo>
                  <a:lnTo>
                    <a:pt x="333" y="222"/>
                  </a:lnTo>
                  <a:lnTo>
                    <a:pt x="335" y="222"/>
                  </a:lnTo>
                  <a:lnTo>
                    <a:pt x="335" y="222"/>
                  </a:lnTo>
                  <a:lnTo>
                    <a:pt x="337" y="222"/>
                  </a:lnTo>
                  <a:lnTo>
                    <a:pt x="337" y="224"/>
                  </a:lnTo>
                  <a:lnTo>
                    <a:pt x="337" y="224"/>
                  </a:lnTo>
                  <a:lnTo>
                    <a:pt x="337" y="224"/>
                  </a:lnTo>
                  <a:lnTo>
                    <a:pt x="337" y="226"/>
                  </a:lnTo>
                  <a:lnTo>
                    <a:pt x="337" y="226"/>
                  </a:lnTo>
                  <a:lnTo>
                    <a:pt x="339" y="226"/>
                  </a:lnTo>
                  <a:lnTo>
                    <a:pt x="342" y="226"/>
                  </a:lnTo>
                  <a:lnTo>
                    <a:pt x="342" y="229"/>
                  </a:lnTo>
                  <a:lnTo>
                    <a:pt x="342" y="231"/>
                  </a:lnTo>
                  <a:lnTo>
                    <a:pt x="344" y="231"/>
                  </a:lnTo>
                  <a:lnTo>
                    <a:pt x="348" y="231"/>
                  </a:lnTo>
                  <a:lnTo>
                    <a:pt x="348" y="231"/>
                  </a:lnTo>
                  <a:lnTo>
                    <a:pt x="350" y="229"/>
                  </a:lnTo>
                  <a:lnTo>
                    <a:pt x="354" y="231"/>
                  </a:lnTo>
                  <a:lnTo>
                    <a:pt x="354" y="231"/>
                  </a:lnTo>
                  <a:lnTo>
                    <a:pt x="356" y="224"/>
                  </a:lnTo>
                  <a:lnTo>
                    <a:pt x="358" y="220"/>
                  </a:lnTo>
                  <a:lnTo>
                    <a:pt x="358" y="218"/>
                  </a:lnTo>
                  <a:lnTo>
                    <a:pt x="365" y="207"/>
                  </a:lnTo>
                  <a:lnTo>
                    <a:pt x="367" y="203"/>
                  </a:lnTo>
                  <a:lnTo>
                    <a:pt x="367" y="201"/>
                  </a:lnTo>
                  <a:lnTo>
                    <a:pt x="365" y="197"/>
                  </a:lnTo>
                  <a:lnTo>
                    <a:pt x="356" y="193"/>
                  </a:lnTo>
                  <a:lnTo>
                    <a:pt x="354" y="189"/>
                  </a:lnTo>
                  <a:lnTo>
                    <a:pt x="354" y="186"/>
                  </a:lnTo>
                  <a:lnTo>
                    <a:pt x="360" y="165"/>
                  </a:lnTo>
                  <a:lnTo>
                    <a:pt x="360" y="161"/>
                  </a:lnTo>
                  <a:lnTo>
                    <a:pt x="365" y="157"/>
                  </a:lnTo>
                  <a:lnTo>
                    <a:pt x="367" y="153"/>
                  </a:lnTo>
                  <a:lnTo>
                    <a:pt x="371" y="151"/>
                  </a:lnTo>
                  <a:lnTo>
                    <a:pt x="377" y="147"/>
                  </a:lnTo>
                  <a:lnTo>
                    <a:pt x="377" y="147"/>
                  </a:lnTo>
                  <a:lnTo>
                    <a:pt x="377" y="147"/>
                  </a:lnTo>
                  <a:lnTo>
                    <a:pt x="377" y="144"/>
                  </a:lnTo>
                  <a:lnTo>
                    <a:pt x="377" y="142"/>
                  </a:lnTo>
                  <a:lnTo>
                    <a:pt x="377" y="1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970EE093-1870-0C4F-B5B0-3E197B44B5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4221" y="3291845"/>
              <a:ext cx="628650" cy="833437"/>
            </a:xfrm>
            <a:custGeom>
              <a:avLst/>
              <a:gdLst>
                <a:gd name="T0" fmla="*/ 281 w 396"/>
                <a:gd name="T1" fmla="*/ 490 h 525"/>
                <a:gd name="T2" fmla="*/ 283 w 396"/>
                <a:gd name="T3" fmla="*/ 498 h 525"/>
                <a:gd name="T4" fmla="*/ 296 w 396"/>
                <a:gd name="T5" fmla="*/ 492 h 525"/>
                <a:gd name="T6" fmla="*/ 153 w 396"/>
                <a:gd name="T7" fmla="*/ 345 h 525"/>
                <a:gd name="T8" fmla="*/ 153 w 396"/>
                <a:gd name="T9" fmla="*/ 347 h 525"/>
                <a:gd name="T10" fmla="*/ 3 w 396"/>
                <a:gd name="T11" fmla="*/ 317 h 525"/>
                <a:gd name="T12" fmla="*/ 28 w 396"/>
                <a:gd name="T13" fmla="*/ 336 h 525"/>
                <a:gd name="T14" fmla="*/ 273 w 396"/>
                <a:gd name="T15" fmla="*/ 380 h 525"/>
                <a:gd name="T16" fmla="*/ 267 w 396"/>
                <a:gd name="T17" fmla="*/ 372 h 525"/>
                <a:gd name="T18" fmla="*/ 264 w 396"/>
                <a:gd name="T19" fmla="*/ 414 h 525"/>
                <a:gd name="T20" fmla="*/ 269 w 396"/>
                <a:gd name="T21" fmla="*/ 435 h 525"/>
                <a:gd name="T22" fmla="*/ 273 w 396"/>
                <a:gd name="T23" fmla="*/ 408 h 525"/>
                <a:gd name="T24" fmla="*/ 386 w 396"/>
                <a:gd name="T25" fmla="*/ 513 h 525"/>
                <a:gd name="T26" fmla="*/ 388 w 396"/>
                <a:gd name="T27" fmla="*/ 521 h 525"/>
                <a:gd name="T28" fmla="*/ 300 w 396"/>
                <a:gd name="T29" fmla="*/ 471 h 525"/>
                <a:gd name="T30" fmla="*/ 392 w 396"/>
                <a:gd name="T31" fmla="*/ 88 h 525"/>
                <a:gd name="T32" fmla="*/ 375 w 396"/>
                <a:gd name="T33" fmla="*/ 65 h 525"/>
                <a:gd name="T34" fmla="*/ 279 w 396"/>
                <a:gd name="T35" fmla="*/ 21 h 525"/>
                <a:gd name="T36" fmla="*/ 256 w 396"/>
                <a:gd name="T37" fmla="*/ 4 h 525"/>
                <a:gd name="T38" fmla="*/ 206 w 396"/>
                <a:gd name="T39" fmla="*/ 19 h 525"/>
                <a:gd name="T40" fmla="*/ 187 w 396"/>
                <a:gd name="T41" fmla="*/ 40 h 525"/>
                <a:gd name="T42" fmla="*/ 197 w 396"/>
                <a:gd name="T43" fmla="*/ 53 h 525"/>
                <a:gd name="T44" fmla="*/ 202 w 396"/>
                <a:gd name="T45" fmla="*/ 72 h 525"/>
                <a:gd name="T46" fmla="*/ 202 w 396"/>
                <a:gd name="T47" fmla="*/ 82 h 525"/>
                <a:gd name="T48" fmla="*/ 181 w 396"/>
                <a:gd name="T49" fmla="*/ 91 h 525"/>
                <a:gd name="T50" fmla="*/ 187 w 396"/>
                <a:gd name="T51" fmla="*/ 120 h 525"/>
                <a:gd name="T52" fmla="*/ 170 w 396"/>
                <a:gd name="T53" fmla="*/ 126 h 525"/>
                <a:gd name="T54" fmla="*/ 172 w 396"/>
                <a:gd name="T55" fmla="*/ 141 h 525"/>
                <a:gd name="T56" fmla="*/ 174 w 396"/>
                <a:gd name="T57" fmla="*/ 164 h 525"/>
                <a:gd name="T58" fmla="*/ 185 w 396"/>
                <a:gd name="T59" fmla="*/ 204 h 525"/>
                <a:gd name="T60" fmla="*/ 187 w 396"/>
                <a:gd name="T61" fmla="*/ 208 h 525"/>
                <a:gd name="T62" fmla="*/ 185 w 396"/>
                <a:gd name="T63" fmla="*/ 223 h 525"/>
                <a:gd name="T64" fmla="*/ 185 w 396"/>
                <a:gd name="T65" fmla="*/ 257 h 525"/>
                <a:gd name="T66" fmla="*/ 179 w 396"/>
                <a:gd name="T67" fmla="*/ 288 h 525"/>
                <a:gd name="T68" fmla="*/ 166 w 396"/>
                <a:gd name="T69" fmla="*/ 311 h 525"/>
                <a:gd name="T70" fmla="*/ 170 w 396"/>
                <a:gd name="T71" fmla="*/ 345 h 525"/>
                <a:gd name="T72" fmla="*/ 174 w 396"/>
                <a:gd name="T73" fmla="*/ 349 h 525"/>
                <a:gd name="T74" fmla="*/ 183 w 396"/>
                <a:gd name="T75" fmla="*/ 359 h 525"/>
                <a:gd name="T76" fmla="*/ 202 w 396"/>
                <a:gd name="T77" fmla="*/ 364 h 525"/>
                <a:gd name="T78" fmla="*/ 218 w 396"/>
                <a:gd name="T79" fmla="*/ 349 h 525"/>
                <a:gd name="T80" fmla="*/ 239 w 396"/>
                <a:gd name="T81" fmla="*/ 351 h 525"/>
                <a:gd name="T82" fmla="*/ 258 w 396"/>
                <a:gd name="T83" fmla="*/ 351 h 525"/>
                <a:gd name="T84" fmla="*/ 260 w 396"/>
                <a:gd name="T85" fmla="*/ 332 h 525"/>
                <a:gd name="T86" fmla="*/ 252 w 396"/>
                <a:gd name="T87" fmla="*/ 296 h 525"/>
                <a:gd name="T88" fmla="*/ 264 w 396"/>
                <a:gd name="T89" fmla="*/ 265 h 525"/>
                <a:gd name="T90" fmla="*/ 260 w 396"/>
                <a:gd name="T91" fmla="*/ 248 h 525"/>
                <a:gd name="T92" fmla="*/ 258 w 396"/>
                <a:gd name="T93" fmla="*/ 223 h 525"/>
                <a:gd name="T94" fmla="*/ 264 w 396"/>
                <a:gd name="T95" fmla="*/ 177 h 525"/>
                <a:gd name="T96" fmla="*/ 262 w 396"/>
                <a:gd name="T97" fmla="*/ 149 h 525"/>
                <a:gd name="T98" fmla="*/ 262 w 396"/>
                <a:gd name="T99" fmla="*/ 135 h 525"/>
                <a:gd name="T100" fmla="*/ 250 w 396"/>
                <a:gd name="T101" fmla="*/ 124 h 525"/>
                <a:gd name="T102" fmla="*/ 246 w 396"/>
                <a:gd name="T103" fmla="*/ 109 h 525"/>
                <a:gd name="T104" fmla="*/ 277 w 396"/>
                <a:gd name="T105" fmla="*/ 82 h 525"/>
                <a:gd name="T106" fmla="*/ 294 w 396"/>
                <a:gd name="T107" fmla="*/ 74 h 525"/>
                <a:gd name="T108" fmla="*/ 306 w 396"/>
                <a:gd name="T109" fmla="*/ 76 h 525"/>
                <a:gd name="T110" fmla="*/ 323 w 396"/>
                <a:gd name="T111" fmla="*/ 86 h 525"/>
                <a:gd name="T112" fmla="*/ 317 w 396"/>
                <a:gd name="T113" fmla="*/ 93 h 525"/>
                <a:gd name="T114" fmla="*/ 323 w 396"/>
                <a:gd name="T115" fmla="*/ 95 h 525"/>
                <a:gd name="T116" fmla="*/ 342 w 396"/>
                <a:gd name="T117" fmla="*/ 97 h 525"/>
                <a:gd name="T118" fmla="*/ 375 w 396"/>
                <a:gd name="T119" fmla="*/ 105 h 525"/>
                <a:gd name="T120" fmla="*/ 298 w 396"/>
                <a:gd name="T121" fmla="*/ 513 h 525"/>
                <a:gd name="T122" fmla="*/ 317 w 396"/>
                <a:gd name="T123" fmla="*/ 51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" h="525">
                  <a:moveTo>
                    <a:pt x="296" y="492"/>
                  </a:moveTo>
                  <a:lnTo>
                    <a:pt x="294" y="494"/>
                  </a:lnTo>
                  <a:lnTo>
                    <a:pt x="294" y="494"/>
                  </a:lnTo>
                  <a:lnTo>
                    <a:pt x="292" y="492"/>
                  </a:lnTo>
                  <a:lnTo>
                    <a:pt x="287" y="490"/>
                  </a:lnTo>
                  <a:lnTo>
                    <a:pt x="285" y="488"/>
                  </a:lnTo>
                  <a:lnTo>
                    <a:pt x="283" y="486"/>
                  </a:lnTo>
                  <a:lnTo>
                    <a:pt x="281" y="486"/>
                  </a:lnTo>
                  <a:lnTo>
                    <a:pt x="281" y="488"/>
                  </a:lnTo>
                  <a:lnTo>
                    <a:pt x="281" y="490"/>
                  </a:lnTo>
                  <a:lnTo>
                    <a:pt x="281" y="492"/>
                  </a:lnTo>
                  <a:lnTo>
                    <a:pt x="279" y="494"/>
                  </a:lnTo>
                  <a:lnTo>
                    <a:pt x="277" y="492"/>
                  </a:lnTo>
                  <a:lnTo>
                    <a:pt x="275" y="492"/>
                  </a:lnTo>
                  <a:lnTo>
                    <a:pt x="277" y="494"/>
                  </a:lnTo>
                  <a:lnTo>
                    <a:pt x="277" y="494"/>
                  </a:lnTo>
                  <a:lnTo>
                    <a:pt x="279" y="496"/>
                  </a:lnTo>
                  <a:lnTo>
                    <a:pt x="281" y="494"/>
                  </a:lnTo>
                  <a:lnTo>
                    <a:pt x="281" y="496"/>
                  </a:lnTo>
                  <a:lnTo>
                    <a:pt x="283" y="498"/>
                  </a:lnTo>
                  <a:lnTo>
                    <a:pt x="285" y="500"/>
                  </a:lnTo>
                  <a:lnTo>
                    <a:pt x="287" y="498"/>
                  </a:lnTo>
                  <a:lnTo>
                    <a:pt x="287" y="498"/>
                  </a:lnTo>
                  <a:lnTo>
                    <a:pt x="290" y="498"/>
                  </a:lnTo>
                  <a:lnTo>
                    <a:pt x="294" y="498"/>
                  </a:lnTo>
                  <a:lnTo>
                    <a:pt x="296" y="498"/>
                  </a:lnTo>
                  <a:lnTo>
                    <a:pt x="296" y="496"/>
                  </a:lnTo>
                  <a:lnTo>
                    <a:pt x="296" y="494"/>
                  </a:lnTo>
                  <a:lnTo>
                    <a:pt x="298" y="492"/>
                  </a:lnTo>
                  <a:lnTo>
                    <a:pt x="296" y="492"/>
                  </a:lnTo>
                  <a:lnTo>
                    <a:pt x="296" y="492"/>
                  </a:lnTo>
                  <a:close/>
                  <a:moveTo>
                    <a:pt x="158" y="343"/>
                  </a:moveTo>
                  <a:lnTo>
                    <a:pt x="158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3" y="343"/>
                  </a:lnTo>
                  <a:lnTo>
                    <a:pt x="153" y="345"/>
                  </a:lnTo>
                  <a:lnTo>
                    <a:pt x="153" y="345"/>
                  </a:lnTo>
                  <a:lnTo>
                    <a:pt x="153" y="343"/>
                  </a:lnTo>
                  <a:lnTo>
                    <a:pt x="151" y="345"/>
                  </a:lnTo>
                  <a:lnTo>
                    <a:pt x="151" y="345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6" y="347"/>
                  </a:lnTo>
                  <a:lnTo>
                    <a:pt x="158" y="347"/>
                  </a:lnTo>
                  <a:lnTo>
                    <a:pt x="158" y="345"/>
                  </a:lnTo>
                  <a:lnTo>
                    <a:pt x="158" y="345"/>
                  </a:lnTo>
                  <a:lnTo>
                    <a:pt x="158" y="343"/>
                  </a:lnTo>
                  <a:close/>
                  <a:moveTo>
                    <a:pt x="0" y="315"/>
                  </a:moveTo>
                  <a:lnTo>
                    <a:pt x="3" y="317"/>
                  </a:lnTo>
                  <a:lnTo>
                    <a:pt x="0" y="317"/>
                  </a:lnTo>
                  <a:lnTo>
                    <a:pt x="3" y="317"/>
                  </a:lnTo>
                  <a:lnTo>
                    <a:pt x="5" y="315"/>
                  </a:lnTo>
                  <a:lnTo>
                    <a:pt x="3" y="313"/>
                  </a:lnTo>
                  <a:lnTo>
                    <a:pt x="0" y="315"/>
                  </a:lnTo>
                  <a:close/>
                  <a:moveTo>
                    <a:pt x="28" y="332"/>
                  </a:moveTo>
                  <a:lnTo>
                    <a:pt x="28" y="330"/>
                  </a:lnTo>
                  <a:lnTo>
                    <a:pt x="28" y="330"/>
                  </a:lnTo>
                  <a:lnTo>
                    <a:pt x="28" y="332"/>
                  </a:lnTo>
                  <a:lnTo>
                    <a:pt x="28" y="334"/>
                  </a:lnTo>
                  <a:lnTo>
                    <a:pt x="28" y="334"/>
                  </a:lnTo>
                  <a:lnTo>
                    <a:pt x="28" y="336"/>
                  </a:lnTo>
                  <a:lnTo>
                    <a:pt x="30" y="336"/>
                  </a:lnTo>
                  <a:lnTo>
                    <a:pt x="30" y="334"/>
                  </a:lnTo>
                  <a:lnTo>
                    <a:pt x="30" y="332"/>
                  </a:lnTo>
                  <a:lnTo>
                    <a:pt x="28" y="332"/>
                  </a:lnTo>
                  <a:close/>
                  <a:moveTo>
                    <a:pt x="275" y="401"/>
                  </a:moveTo>
                  <a:lnTo>
                    <a:pt x="275" y="397"/>
                  </a:lnTo>
                  <a:lnTo>
                    <a:pt x="275" y="393"/>
                  </a:lnTo>
                  <a:lnTo>
                    <a:pt x="275" y="389"/>
                  </a:lnTo>
                  <a:lnTo>
                    <a:pt x="275" y="385"/>
                  </a:lnTo>
                  <a:lnTo>
                    <a:pt x="273" y="380"/>
                  </a:lnTo>
                  <a:lnTo>
                    <a:pt x="273" y="378"/>
                  </a:lnTo>
                  <a:lnTo>
                    <a:pt x="271" y="376"/>
                  </a:lnTo>
                  <a:lnTo>
                    <a:pt x="271" y="374"/>
                  </a:lnTo>
                  <a:lnTo>
                    <a:pt x="271" y="372"/>
                  </a:lnTo>
                  <a:lnTo>
                    <a:pt x="271" y="370"/>
                  </a:lnTo>
                  <a:lnTo>
                    <a:pt x="269" y="370"/>
                  </a:lnTo>
                  <a:lnTo>
                    <a:pt x="269" y="370"/>
                  </a:lnTo>
                  <a:lnTo>
                    <a:pt x="269" y="370"/>
                  </a:lnTo>
                  <a:lnTo>
                    <a:pt x="267" y="370"/>
                  </a:lnTo>
                  <a:lnTo>
                    <a:pt x="267" y="372"/>
                  </a:lnTo>
                  <a:lnTo>
                    <a:pt x="264" y="376"/>
                  </a:lnTo>
                  <a:lnTo>
                    <a:pt x="264" y="389"/>
                  </a:lnTo>
                  <a:lnTo>
                    <a:pt x="267" y="399"/>
                  </a:lnTo>
                  <a:lnTo>
                    <a:pt x="264" y="404"/>
                  </a:lnTo>
                  <a:lnTo>
                    <a:pt x="264" y="406"/>
                  </a:lnTo>
                  <a:lnTo>
                    <a:pt x="264" y="408"/>
                  </a:lnTo>
                  <a:lnTo>
                    <a:pt x="264" y="410"/>
                  </a:lnTo>
                  <a:lnTo>
                    <a:pt x="264" y="410"/>
                  </a:lnTo>
                  <a:lnTo>
                    <a:pt x="264" y="412"/>
                  </a:lnTo>
                  <a:lnTo>
                    <a:pt x="264" y="414"/>
                  </a:lnTo>
                  <a:lnTo>
                    <a:pt x="264" y="414"/>
                  </a:lnTo>
                  <a:lnTo>
                    <a:pt x="264" y="416"/>
                  </a:lnTo>
                  <a:lnTo>
                    <a:pt x="267" y="416"/>
                  </a:lnTo>
                  <a:lnTo>
                    <a:pt x="267" y="416"/>
                  </a:lnTo>
                  <a:lnTo>
                    <a:pt x="267" y="418"/>
                  </a:lnTo>
                  <a:lnTo>
                    <a:pt x="267" y="427"/>
                  </a:lnTo>
                  <a:lnTo>
                    <a:pt x="267" y="429"/>
                  </a:lnTo>
                  <a:lnTo>
                    <a:pt x="269" y="433"/>
                  </a:lnTo>
                  <a:lnTo>
                    <a:pt x="269" y="437"/>
                  </a:lnTo>
                  <a:lnTo>
                    <a:pt x="269" y="435"/>
                  </a:lnTo>
                  <a:lnTo>
                    <a:pt x="271" y="433"/>
                  </a:lnTo>
                  <a:lnTo>
                    <a:pt x="271" y="433"/>
                  </a:lnTo>
                  <a:lnTo>
                    <a:pt x="271" y="429"/>
                  </a:lnTo>
                  <a:lnTo>
                    <a:pt x="271" y="427"/>
                  </a:lnTo>
                  <a:lnTo>
                    <a:pt x="271" y="425"/>
                  </a:lnTo>
                  <a:lnTo>
                    <a:pt x="273" y="422"/>
                  </a:lnTo>
                  <a:lnTo>
                    <a:pt x="273" y="418"/>
                  </a:lnTo>
                  <a:lnTo>
                    <a:pt x="273" y="414"/>
                  </a:lnTo>
                  <a:lnTo>
                    <a:pt x="273" y="410"/>
                  </a:lnTo>
                  <a:lnTo>
                    <a:pt x="273" y="408"/>
                  </a:lnTo>
                  <a:lnTo>
                    <a:pt x="275" y="401"/>
                  </a:lnTo>
                  <a:close/>
                  <a:moveTo>
                    <a:pt x="390" y="513"/>
                  </a:moveTo>
                  <a:lnTo>
                    <a:pt x="390" y="511"/>
                  </a:lnTo>
                  <a:lnTo>
                    <a:pt x="390" y="511"/>
                  </a:lnTo>
                  <a:lnTo>
                    <a:pt x="388" y="511"/>
                  </a:lnTo>
                  <a:lnTo>
                    <a:pt x="388" y="511"/>
                  </a:lnTo>
                  <a:lnTo>
                    <a:pt x="388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5"/>
                  </a:lnTo>
                  <a:lnTo>
                    <a:pt x="388" y="513"/>
                  </a:lnTo>
                  <a:lnTo>
                    <a:pt x="388" y="513"/>
                  </a:lnTo>
                  <a:lnTo>
                    <a:pt x="390" y="513"/>
                  </a:lnTo>
                  <a:close/>
                  <a:moveTo>
                    <a:pt x="394" y="517"/>
                  </a:moveTo>
                  <a:lnTo>
                    <a:pt x="390" y="519"/>
                  </a:lnTo>
                  <a:lnTo>
                    <a:pt x="390" y="519"/>
                  </a:lnTo>
                  <a:lnTo>
                    <a:pt x="388" y="521"/>
                  </a:lnTo>
                  <a:lnTo>
                    <a:pt x="388" y="521"/>
                  </a:lnTo>
                  <a:lnTo>
                    <a:pt x="388" y="523"/>
                  </a:lnTo>
                  <a:lnTo>
                    <a:pt x="388" y="525"/>
                  </a:lnTo>
                  <a:lnTo>
                    <a:pt x="390" y="525"/>
                  </a:lnTo>
                  <a:lnTo>
                    <a:pt x="394" y="523"/>
                  </a:lnTo>
                  <a:lnTo>
                    <a:pt x="396" y="523"/>
                  </a:lnTo>
                  <a:lnTo>
                    <a:pt x="396" y="519"/>
                  </a:lnTo>
                  <a:lnTo>
                    <a:pt x="394" y="517"/>
                  </a:lnTo>
                  <a:close/>
                  <a:moveTo>
                    <a:pt x="298" y="473"/>
                  </a:moveTo>
                  <a:lnTo>
                    <a:pt x="300" y="471"/>
                  </a:lnTo>
                  <a:lnTo>
                    <a:pt x="300" y="471"/>
                  </a:lnTo>
                  <a:lnTo>
                    <a:pt x="300" y="467"/>
                  </a:lnTo>
                  <a:lnTo>
                    <a:pt x="298" y="467"/>
                  </a:lnTo>
                  <a:lnTo>
                    <a:pt x="298" y="467"/>
                  </a:lnTo>
                  <a:lnTo>
                    <a:pt x="298" y="467"/>
                  </a:lnTo>
                  <a:lnTo>
                    <a:pt x="296" y="469"/>
                  </a:lnTo>
                  <a:lnTo>
                    <a:pt x="298" y="471"/>
                  </a:lnTo>
                  <a:lnTo>
                    <a:pt x="298" y="473"/>
                  </a:lnTo>
                  <a:lnTo>
                    <a:pt x="298" y="473"/>
                  </a:lnTo>
                  <a:close/>
                  <a:moveTo>
                    <a:pt x="392" y="88"/>
                  </a:moveTo>
                  <a:lnTo>
                    <a:pt x="392" y="86"/>
                  </a:lnTo>
                  <a:lnTo>
                    <a:pt x="392" y="84"/>
                  </a:lnTo>
                  <a:lnTo>
                    <a:pt x="392" y="82"/>
                  </a:lnTo>
                  <a:lnTo>
                    <a:pt x="392" y="80"/>
                  </a:lnTo>
                  <a:lnTo>
                    <a:pt x="392" y="78"/>
                  </a:lnTo>
                  <a:lnTo>
                    <a:pt x="390" y="76"/>
                  </a:lnTo>
                  <a:lnTo>
                    <a:pt x="390" y="74"/>
                  </a:lnTo>
                  <a:lnTo>
                    <a:pt x="388" y="72"/>
                  </a:lnTo>
                  <a:lnTo>
                    <a:pt x="378" y="67"/>
                  </a:lnTo>
                  <a:lnTo>
                    <a:pt x="375" y="65"/>
                  </a:lnTo>
                  <a:lnTo>
                    <a:pt x="369" y="59"/>
                  </a:lnTo>
                  <a:lnTo>
                    <a:pt x="363" y="53"/>
                  </a:lnTo>
                  <a:lnTo>
                    <a:pt x="361" y="53"/>
                  </a:lnTo>
                  <a:lnTo>
                    <a:pt x="359" y="51"/>
                  </a:lnTo>
                  <a:lnTo>
                    <a:pt x="355" y="49"/>
                  </a:lnTo>
                  <a:lnTo>
                    <a:pt x="350" y="46"/>
                  </a:lnTo>
                  <a:lnTo>
                    <a:pt x="298" y="36"/>
                  </a:lnTo>
                  <a:lnTo>
                    <a:pt x="296" y="36"/>
                  </a:lnTo>
                  <a:lnTo>
                    <a:pt x="281" y="23"/>
                  </a:lnTo>
                  <a:lnTo>
                    <a:pt x="279" y="21"/>
                  </a:lnTo>
                  <a:lnTo>
                    <a:pt x="275" y="17"/>
                  </a:lnTo>
                  <a:lnTo>
                    <a:pt x="264" y="2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4" y="4"/>
                  </a:lnTo>
                  <a:lnTo>
                    <a:pt x="250" y="4"/>
                  </a:lnTo>
                  <a:lnTo>
                    <a:pt x="237" y="2"/>
                  </a:lnTo>
                  <a:lnTo>
                    <a:pt x="233" y="0"/>
                  </a:lnTo>
                  <a:lnTo>
                    <a:pt x="229" y="0"/>
                  </a:lnTo>
                  <a:lnTo>
                    <a:pt x="227" y="2"/>
                  </a:lnTo>
                  <a:lnTo>
                    <a:pt x="220" y="4"/>
                  </a:lnTo>
                  <a:lnTo>
                    <a:pt x="214" y="9"/>
                  </a:lnTo>
                  <a:lnTo>
                    <a:pt x="210" y="11"/>
                  </a:lnTo>
                  <a:lnTo>
                    <a:pt x="206" y="19"/>
                  </a:lnTo>
                  <a:lnTo>
                    <a:pt x="206" y="19"/>
                  </a:lnTo>
                  <a:lnTo>
                    <a:pt x="204" y="21"/>
                  </a:lnTo>
                  <a:lnTo>
                    <a:pt x="204" y="21"/>
                  </a:lnTo>
                  <a:lnTo>
                    <a:pt x="202" y="21"/>
                  </a:lnTo>
                  <a:lnTo>
                    <a:pt x="202" y="21"/>
                  </a:lnTo>
                  <a:lnTo>
                    <a:pt x="199" y="21"/>
                  </a:lnTo>
                  <a:lnTo>
                    <a:pt x="189" y="32"/>
                  </a:lnTo>
                  <a:lnTo>
                    <a:pt x="189" y="32"/>
                  </a:lnTo>
                  <a:lnTo>
                    <a:pt x="189" y="34"/>
                  </a:lnTo>
                  <a:lnTo>
                    <a:pt x="187" y="40"/>
                  </a:lnTo>
                  <a:lnTo>
                    <a:pt x="187" y="40"/>
                  </a:lnTo>
                  <a:lnTo>
                    <a:pt x="187" y="42"/>
                  </a:lnTo>
                  <a:lnTo>
                    <a:pt x="187" y="42"/>
                  </a:lnTo>
                  <a:lnTo>
                    <a:pt x="189" y="44"/>
                  </a:lnTo>
                  <a:lnTo>
                    <a:pt x="191" y="44"/>
                  </a:lnTo>
                  <a:lnTo>
                    <a:pt x="191" y="44"/>
                  </a:lnTo>
                  <a:lnTo>
                    <a:pt x="195" y="49"/>
                  </a:lnTo>
                  <a:lnTo>
                    <a:pt x="197" y="49"/>
                  </a:lnTo>
                  <a:lnTo>
                    <a:pt x="197" y="51"/>
                  </a:lnTo>
                  <a:lnTo>
                    <a:pt x="197" y="53"/>
                  </a:lnTo>
                  <a:lnTo>
                    <a:pt x="197" y="53"/>
                  </a:lnTo>
                  <a:lnTo>
                    <a:pt x="195" y="55"/>
                  </a:lnTo>
                  <a:lnTo>
                    <a:pt x="195" y="57"/>
                  </a:lnTo>
                  <a:lnTo>
                    <a:pt x="197" y="57"/>
                  </a:lnTo>
                  <a:lnTo>
                    <a:pt x="197" y="59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3"/>
                  </a:lnTo>
                  <a:lnTo>
                    <a:pt x="197" y="67"/>
                  </a:lnTo>
                  <a:lnTo>
                    <a:pt x="202" y="72"/>
                  </a:lnTo>
                  <a:lnTo>
                    <a:pt x="202" y="74"/>
                  </a:lnTo>
                  <a:lnTo>
                    <a:pt x="202" y="76"/>
                  </a:lnTo>
                  <a:lnTo>
                    <a:pt x="202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4" y="80"/>
                  </a:lnTo>
                  <a:lnTo>
                    <a:pt x="204" y="80"/>
                  </a:lnTo>
                  <a:lnTo>
                    <a:pt x="202" y="80"/>
                  </a:lnTo>
                  <a:lnTo>
                    <a:pt x="202" y="82"/>
                  </a:lnTo>
                  <a:lnTo>
                    <a:pt x="197" y="84"/>
                  </a:lnTo>
                  <a:lnTo>
                    <a:pt x="191" y="86"/>
                  </a:lnTo>
                  <a:lnTo>
                    <a:pt x="189" y="86"/>
                  </a:lnTo>
                  <a:lnTo>
                    <a:pt x="185" y="84"/>
                  </a:lnTo>
                  <a:lnTo>
                    <a:pt x="183" y="84"/>
                  </a:lnTo>
                  <a:lnTo>
                    <a:pt x="181" y="84"/>
                  </a:lnTo>
                  <a:lnTo>
                    <a:pt x="179" y="84"/>
                  </a:lnTo>
                  <a:lnTo>
                    <a:pt x="176" y="86"/>
                  </a:lnTo>
                  <a:lnTo>
                    <a:pt x="181" y="91"/>
                  </a:lnTo>
                  <a:lnTo>
                    <a:pt x="181" y="91"/>
                  </a:lnTo>
                  <a:lnTo>
                    <a:pt x="181" y="93"/>
                  </a:lnTo>
                  <a:lnTo>
                    <a:pt x="179" y="95"/>
                  </a:lnTo>
                  <a:lnTo>
                    <a:pt x="179" y="97"/>
                  </a:lnTo>
                  <a:lnTo>
                    <a:pt x="179" y="99"/>
                  </a:lnTo>
                  <a:lnTo>
                    <a:pt x="181" y="99"/>
                  </a:lnTo>
                  <a:lnTo>
                    <a:pt x="187" y="114"/>
                  </a:lnTo>
                  <a:lnTo>
                    <a:pt x="189" y="118"/>
                  </a:lnTo>
                  <a:lnTo>
                    <a:pt x="189" y="118"/>
                  </a:lnTo>
                  <a:lnTo>
                    <a:pt x="189" y="120"/>
                  </a:lnTo>
                  <a:lnTo>
                    <a:pt x="187" y="120"/>
                  </a:lnTo>
                  <a:lnTo>
                    <a:pt x="183" y="122"/>
                  </a:lnTo>
                  <a:lnTo>
                    <a:pt x="181" y="122"/>
                  </a:lnTo>
                  <a:lnTo>
                    <a:pt x="181" y="124"/>
                  </a:lnTo>
                  <a:lnTo>
                    <a:pt x="176" y="126"/>
                  </a:lnTo>
                  <a:lnTo>
                    <a:pt x="174" y="126"/>
                  </a:lnTo>
                  <a:lnTo>
                    <a:pt x="174" y="126"/>
                  </a:lnTo>
                  <a:lnTo>
                    <a:pt x="172" y="126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68" y="126"/>
                  </a:lnTo>
                  <a:lnTo>
                    <a:pt x="168" y="128"/>
                  </a:lnTo>
                  <a:lnTo>
                    <a:pt x="168" y="128"/>
                  </a:lnTo>
                  <a:lnTo>
                    <a:pt x="168" y="130"/>
                  </a:lnTo>
                  <a:lnTo>
                    <a:pt x="168" y="130"/>
                  </a:lnTo>
                  <a:lnTo>
                    <a:pt x="170" y="133"/>
                  </a:lnTo>
                  <a:lnTo>
                    <a:pt x="170" y="135"/>
                  </a:lnTo>
                  <a:lnTo>
                    <a:pt x="172" y="135"/>
                  </a:lnTo>
                  <a:lnTo>
                    <a:pt x="172" y="139"/>
                  </a:lnTo>
                  <a:lnTo>
                    <a:pt x="172" y="141"/>
                  </a:lnTo>
                  <a:lnTo>
                    <a:pt x="172" y="143"/>
                  </a:lnTo>
                  <a:lnTo>
                    <a:pt x="174" y="149"/>
                  </a:lnTo>
                  <a:lnTo>
                    <a:pt x="174" y="154"/>
                  </a:lnTo>
                  <a:lnTo>
                    <a:pt x="174" y="154"/>
                  </a:lnTo>
                  <a:lnTo>
                    <a:pt x="174" y="154"/>
                  </a:lnTo>
                  <a:lnTo>
                    <a:pt x="176" y="156"/>
                  </a:lnTo>
                  <a:lnTo>
                    <a:pt x="176" y="160"/>
                  </a:lnTo>
                  <a:lnTo>
                    <a:pt x="176" y="162"/>
                  </a:lnTo>
                  <a:lnTo>
                    <a:pt x="176" y="162"/>
                  </a:lnTo>
                  <a:lnTo>
                    <a:pt x="174" y="164"/>
                  </a:lnTo>
                  <a:lnTo>
                    <a:pt x="174" y="166"/>
                  </a:lnTo>
                  <a:lnTo>
                    <a:pt x="172" y="172"/>
                  </a:lnTo>
                  <a:lnTo>
                    <a:pt x="172" y="175"/>
                  </a:lnTo>
                  <a:lnTo>
                    <a:pt x="172" y="177"/>
                  </a:lnTo>
                  <a:lnTo>
                    <a:pt x="174" y="179"/>
                  </a:lnTo>
                  <a:lnTo>
                    <a:pt x="176" y="183"/>
                  </a:lnTo>
                  <a:lnTo>
                    <a:pt x="179" y="187"/>
                  </a:lnTo>
                  <a:lnTo>
                    <a:pt x="183" y="198"/>
                  </a:lnTo>
                  <a:lnTo>
                    <a:pt x="185" y="200"/>
                  </a:lnTo>
                  <a:lnTo>
                    <a:pt x="185" y="204"/>
                  </a:lnTo>
                  <a:lnTo>
                    <a:pt x="185" y="206"/>
                  </a:lnTo>
                  <a:lnTo>
                    <a:pt x="185" y="204"/>
                  </a:lnTo>
                  <a:lnTo>
                    <a:pt x="185" y="202"/>
                  </a:lnTo>
                  <a:lnTo>
                    <a:pt x="187" y="200"/>
                  </a:lnTo>
                  <a:lnTo>
                    <a:pt x="189" y="200"/>
                  </a:lnTo>
                  <a:lnTo>
                    <a:pt x="189" y="200"/>
                  </a:lnTo>
                  <a:lnTo>
                    <a:pt x="189" y="202"/>
                  </a:lnTo>
                  <a:lnTo>
                    <a:pt x="187" y="206"/>
                  </a:lnTo>
                  <a:lnTo>
                    <a:pt x="187" y="206"/>
                  </a:lnTo>
                  <a:lnTo>
                    <a:pt x="187" y="208"/>
                  </a:lnTo>
                  <a:lnTo>
                    <a:pt x="187" y="208"/>
                  </a:lnTo>
                  <a:lnTo>
                    <a:pt x="187" y="210"/>
                  </a:lnTo>
                  <a:lnTo>
                    <a:pt x="187" y="212"/>
                  </a:lnTo>
                  <a:lnTo>
                    <a:pt x="185" y="212"/>
                  </a:lnTo>
                  <a:lnTo>
                    <a:pt x="187" y="212"/>
                  </a:lnTo>
                  <a:lnTo>
                    <a:pt x="187" y="212"/>
                  </a:lnTo>
                  <a:lnTo>
                    <a:pt x="187" y="215"/>
                  </a:lnTo>
                  <a:lnTo>
                    <a:pt x="187" y="219"/>
                  </a:lnTo>
                  <a:lnTo>
                    <a:pt x="187" y="221"/>
                  </a:lnTo>
                  <a:lnTo>
                    <a:pt x="185" y="223"/>
                  </a:lnTo>
                  <a:lnTo>
                    <a:pt x="185" y="225"/>
                  </a:lnTo>
                  <a:lnTo>
                    <a:pt x="185" y="227"/>
                  </a:lnTo>
                  <a:lnTo>
                    <a:pt x="187" y="227"/>
                  </a:lnTo>
                  <a:lnTo>
                    <a:pt x="187" y="229"/>
                  </a:lnTo>
                  <a:lnTo>
                    <a:pt x="187" y="229"/>
                  </a:lnTo>
                  <a:lnTo>
                    <a:pt x="187" y="231"/>
                  </a:lnTo>
                  <a:lnTo>
                    <a:pt x="187" y="231"/>
                  </a:lnTo>
                  <a:lnTo>
                    <a:pt x="187" y="236"/>
                  </a:lnTo>
                  <a:lnTo>
                    <a:pt x="185" y="242"/>
                  </a:lnTo>
                  <a:lnTo>
                    <a:pt x="185" y="257"/>
                  </a:lnTo>
                  <a:lnTo>
                    <a:pt x="185" y="257"/>
                  </a:lnTo>
                  <a:lnTo>
                    <a:pt x="181" y="265"/>
                  </a:lnTo>
                  <a:lnTo>
                    <a:pt x="179" y="265"/>
                  </a:lnTo>
                  <a:lnTo>
                    <a:pt x="179" y="269"/>
                  </a:lnTo>
                  <a:lnTo>
                    <a:pt x="179" y="269"/>
                  </a:lnTo>
                  <a:lnTo>
                    <a:pt x="176" y="269"/>
                  </a:lnTo>
                  <a:lnTo>
                    <a:pt x="176" y="271"/>
                  </a:lnTo>
                  <a:lnTo>
                    <a:pt x="174" y="273"/>
                  </a:lnTo>
                  <a:lnTo>
                    <a:pt x="179" y="286"/>
                  </a:lnTo>
                  <a:lnTo>
                    <a:pt x="179" y="288"/>
                  </a:lnTo>
                  <a:lnTo>
                    <a:pt x="174" y="296"/>
                  </a:lnTo>
                  <a:lnTo>
                    <a:pt x="172" y="299"/>
                  </a:lnTo>
                  <a:lnTo>
                    <a:pt x="172" y="303"/>
                  </a:lnTo>
                  <a:lnTo>
                    <a:pt x="172" y="305"/>
                  </a:lnTo>
                  <a:lnTo>
                    <a:pt x="170" y="305"/>
                  </a:lnTo>
                  <a:lnTo>
                    <a:pt x="170" y="307"/>
                  </a:lnTo>
                  <a:lnTo>
                    <a:pt x="168" y="307"/>
                  </a:lnTo>
                  <a:lnTo>
                    <a:pt x="168" y="307"/>
                  </a:lnTo>
                  <a:lnTo>
                    <a:pt x="166" y="309"/>
                  </a:lnTo>
                  <a:lnTo>
                    <a:pt x="166" y="311"/>
                  </a:lnTo>
                  <a:lnTo>
                    <a:pt x="164" y="315"/>
                  </a:lnTo>
                  <a:lnTo>
                    <a:pt x="164" y="317"/>
                  </a:lnTo>
                  <a:lnTo>
                    <a:pt x="164" y="324"/>
                  </a:lnTo>
                  <a:lnTo>
                    <a:pt x="162" y="326"/>
                  </a:lnTo>
                  <a:lnTo>
                    <a:pt x="162" y="330"/>
                  </a:lnTo>
                  <a:lnTo>
                    <a:pt x="162" y="334"/>
                  </a:lnTo>
                  <a:lnTo>
                    <a:pt x="164" y="338"/>
                  </a:lnTo>
                  <a:lnTo>
                    <a:pt x="168" y="343"/>
                  </a:lnTo>
                  <a:lnTo>
                    <a:pt x="168" y="345"/>
                  </a:lnTo>
                  <a:lnTo>
                    <a:pt x="170" y="345"/>
                  </a:lnTo>
                  <a:lnTo>
                    <a:pt x="170" y="347"/>
                  </a:lnTo>
                  <a:lnTo>
                    <a:pt x="170" y="347"/>
                  </a:lnTo>
                  <a:lnTo>
                    <a:pt x="168" y="349"/>
                  </a:lnTo>
                  <a:lnTo>
                    <a:pt x="168" y="349"/>
                  </a:lnTo>
                  <a:lnTo>
                    <a:pt x="168" y="351"/>
                  </a:lnTo>
                  <a:lnTo>
                    <a:pt x="170" y="353"/>
                  </a:lnTo>
                  <a:lnTo>
                    <a:pt x="170" y="353"/>
                  </a:lnTo>
                  <a:lnTo>
                    <a:pt x="172" y="353"/>
                  </a:lnTo>
                  <a:lnTo>
                    <a:pt x="172" y="351"/>
                  </a:lnTo>
                  <a:lnTo>
                    <a:pt x="174" y="349"/>
                  </a:lnTo>
                  <a:lnTo>
                    <a:pt x="176" y="349"/>
                  </a:lnTo>
                  <a:lnTo>
                    <a:pt x="176" y="349"/>
                  </a:lnTo>
                  <a:lnTo>
                    <a:pt x="179" y="351"/>
                  </a:lnTo>
                  <a:lnTo>
                    <a:pt x="179" y="351"/>
                  </a:lnTo>
                  <a:lnTo>
                    <a:pt x="179" y="353"/>
                  </a:lnTo>
                  <a:lnTo>
                    <a:pt x="181" y="353"/>
                  </a:lnTo>
                  <a:lnTo>
                    <a:pt x="181" y="355"/>
                  </a:lnTo>
                  <a:lnTo>
                    <a:pt x="181" y="357"/>
                  </a:lnTo>
                  <a:lnTo>
                    <a:pt x="181" y="357"/>
                  </a:lnTo>
                  <a:lnTo>
                    <a:pt x="183" y="359"/>
                  </a:lnTo>
                  <a:lnTo>
                    <a:pt x="183" y="357"/>
                  </a:lnTo>
                  <a:lnTo>
                    <a:pt x="185" y="355"/>
                  </a:lnTo>
                  <a:lnTo>
                    <a:pt x="187" y="355"/>
                  </a:lnTo>
                  <a:lnTo>
                    <a:pt x="189" y="355"/>
                  </a:lnTo>
                  <a:lnTo>
                    <a:pt x="189" y="357"/>
                  </a:lnTo>
                  <a:lnTo>
                    <a:pt x="189" y="359"/>
                  </a:lnTo>
                  <a:lnTo>
                    <a:pt x="189" y="362"/>
                  </a:lnTo>
                  <a:lnTo>
                    <a:pt x="193" y="364"/>
                  </a:lnTo>
                  <a:lnTo>
                    <a:pt x="197" y="364"/>
                  </a:lnTo>
                  <a:lnTo>
                    <a:pt x="202" y="364"/>
                  </a:lnTo>
                  <a:lnTo>
                    <a:pt x="204" y="362"/>
                  </a:lnTo>
                  <a:lnTo>
                    <a:pt x="206" y="362"/>
                  </a:lnTo>
                  <a:lnTo>
                    <a:pt x="208" y="359"/>
                  </a:lnTo>
                  <a:lnTo>
                    <a:pt x="208" y="359"/>
                  </a:lnTo>
                  <a:lnTo>
                    <a:pt x="208" y="357"/>
                  </a:lnTo>
                  <a:lnTo>
                    <a:pt x="210" y="355"/>
                  </a:lnTo>
                  <a:lnTo>
                    <a:pt x="214" y="351"/>
                  </a:lnTo>
                  <a:lnTo>
                    <a:pt x="214" y="351"/>
                  </a:lnTo>
                  <a:lnTo>
                    <a:pt x="216" y="351"/>
                  </a:lnTo>
                  <a:lnTo>
                    <a:pt x="218" y="349"/>
                  </a:lnTo>
                  <a:lnTo>
                    <a:pt x="223" y="351"/>
                  </a:lnTo>
                  <a:lnTo>
                    <a:pt x="223" y="351"/>
                  </a:lnTo>
                  <a:lnTo>
                    <a:pt x="225" y="351"/>
                  </a:lnTo>
                  <a:lnTo>
                    <a:pt x="229" y="353"/>
                  </a:lnTo>
                  <a:lnTo>
                    <a:pt x="231" y="353"/>
                  </a:lnTo>
                  <a:lnTo>
                    <a:pt x="231" y="353"/>
                  </a:lnTo>
                  <a:lnTo>
                    <a:pt x="233" y="353"/>
                  </a:lnTo>
                  <a:lnTo>
                    <a:pt x="235" y="353"/>
                  </a:lnTo>
                  <a:lnTo>
                    <a:pt x="237" y="351"/>
                  </a:lnTo>
                  <a:lnTo>
                    <a:pt x="239" y="351"/>
                  </a:lnTo>
                  <a:lnTo>
                    <a:pt x="241" y="349"/>
                  </a:lnTo>
                  <a:lnTo>
                    <a:pt x="243" y="349"/>
                  </a:lnTo>
                  <a:lnTo>
                    <a:pt x="248" y="349"/>
                  </a:lnTo>
                  <a:lnTo>
                    <a:pt x="250" y="347"/>
                  </a:lnTo>
                  <a:lnTo>
                    <a:pt x="252" y="347"/>
                  </a:lnTo>
                  <a:lnTo>
                    <a:pt x="254" y="345"/>
                  </a:lnTo>
                  <a:lnTo>
                    <a:pt x="256" y="345"/>
                  </a:lnTo>
                  <a:lnTo>
                    <a:pt x="256" y="347"/>
                  </a:lnTo>
                  <a:lnTo>
                    <a:pt x="258" y="349"/>
                  </a:lnTo>
                  <a:lnTo>
                    <a:pt x="258" y="351"/>
                  </a:lnTo>
                  <a:lnTo>
                    <a:pt x="258" y="351"/>
                  </a:lnTo>
                  <a:lnTo>
                    <a:pt x="262" y="355"/>
                  </a:lnTo>
                  <a:lnTo>
                    <a:pt x="264" y="355"/>
                  </a:lnTo>
                  <a:lnTo>
                    <a:pt x="267" y="355"/>
                  </a:lnTo>
                  <a:lnTo>
                    <a:pt x="267" y="355"/>
                  </a:lnTo>
                  <a:lnTo>
                    <a:pt x="267" y="353"/>
                  </a:lnTo>
                  <a:lnTo>
                    <a:pt x="264" y="351"/>
                  </a:lnTo>
                  <a:lnTo>
                    <a:pt x="264" y="351"/>
                  </a:lnTo>
                  <a:lnTo>
                    <a:pt x="264" y="347"/>
                  </a:lnTo>
                  <a:lnTo>
                    <a:pt x="260" y="332"/>
                  </a:lnTo>
                  <a:lnTo>
                    <a:pt x="260" y="330"/>
                  </a:lnTo>
                  <a:lnTo>
                    <a:pt x="258" y="328"/>
                  </a:lnTo>
                  <a:lnTo>
                    <a:pt x="254" y="324"/>
                  </a:lnTo>
                  <a:lnTo>
                    <a:pt x="254" y="322"/>
                  </a:lnTo>
                  <a:lnTo>
                    <a:pt x="252" y="317"/>
                  </a:lnTo>
                  <a:lnTo>
                    <a:pt x="252" y="317"/>
                  </a:lnTo>
                  <a:lnTo>
                    <a:pt x="248" y="311"/>
                  </a:lnTo>
                  <a:lnTo>
                    <a:pt x="250" y="309"/>
                  </a:lnTo>
                  <a:lnTo>
                    <a:pt x="250" y="307"/>
                  </a:lnTo>
                  <a:lnTo>
                    <a:pt x="252" y="296"/>
                  </a:lnTo>
                  <a:lnTo>
                    <a:pt x="252" y="284"/>
                  </a:lnTo>
                  <a:lnTo>
                    <a:pt x="254" y="282"/>
                  </a:lnTo>
                  <a:lnTo>
                    <a:pt x="256" y="282"/>
                  </a:lnTo>
                  <a:lnTo>
                    <a:pt x="258" y="282"/>
                  </a:lnTo>
                  <a:lnTo>
                    <a:pt x="260" y="282"/>
                  </a:lnTo>
                  <a:lnTo>
                    <a:pt x="260" y="280"/>
                  </a:lnTo>
                  <a:lnTo>
                    <a:pt x="260" y="278"/>
                  </a:lnTo>
                  <a:lnTo>
                    <a:pt x="262" y="267"/>
                  </a:lnTo>
                  <a:lnTo>
                    <a:pt x="262" y="267"/>
                  </a:lnTo>
                  <a:lnTo>
                    <a:pt x="264" y="265"/>
                  </a:lnTo>
                  <a:lnTo>
                    <a:pt x="264" y="265"/>
                  </a:lnTo>
                  <a:lnTo>
                    <a:pt x="264" y="263"/>
                  </a:lnTo>
                  <a:lnTo>
                    <a:pt x="264" y="261"/>
                  </a:lnTo>
                  <a:lnTo>
                    <a:pt x="262" y="259"/>
                  </a:lnTo>
                  <a:lnTo>
                    <a:pt x="260" y="257"/>
                  </a:lnTo>
                  <a:lnTo>
                    <a:pt x="260" y="254"/>
                  </a:lnTo>
                  <a:lnTo>
                    <a:pt x="260" y="252"/>
                  </a:lnTo>
                  <a:lnTo>
                    <a:pt x="260" y="250"/>
                  </a:lnTo>
                  <a:lnTo>
                    <a:pt x="260" y="248"/>
                  </a:lnTo>
                  <a:lnTo>
                    <a:pt x="260" y="248"/>
                  </a:lnTo>
                  <a:lnTo>
                    <a:pt x="260" y="246"/>
                  </a:lnTo>
                  <a:lnTo>
                    <a:pt x="258" y="242"/>
                  </a:lnTo>
                  <a:lnTo>
                    <a:pt x="258" y="240"/>
                  </a:lnTo>
                  <a:lnTo>
                    <a:pt x="260" y="233"/>
                  </a:lnTo>
                  <a:lnTo>
                    <a:pt x="260" y="231"/>
                  </a:lnTo>
                  <a:lnTo>
                    <a:pt x="258" y="227"/>
                  </a:lnTo>
                  <a:lnTo>
                    <a:pt x="258" y="227"/>
                  </a:lnTo>
                  <a:lnTo>
                    <a:pt x="258" y="225"/>
                  </a:lnTo>
                  <a:lnTo>
                    <a:pt x="258" y="223"/>
                  </a:lnTo>
                  <a:lnTo>
                    <a:pt x="258" y="223"/>
                  </a:lnTo>
                  <a:lnTo>
                    <a:pt x="258" y="219"/>
                  </a:lnTo>
                  <a:lnTo>
                    <a:pt x="258" y="217"/>
                  </a:lnTo>
                  <a:lnTo>
                    <a:pt x="256" y="215"/>
                  </a:lnTo>
                  <a:lnTo>
                    <a:pt x="256" y="212"/>
                  </a:lnTo>
                  <a:lnTo>
                    <a:pt x="256" y="196"/>
                  </a:lnTo>
                  <a:lnTo>
                    <a:pt x="256" y="193"/>
                  </a:lnTo>
                  <a:lnTo>
                    <a:pt x="258" y="189"/>
                  </a:lnTo>
                  <a:lnTo>
                    <a:pt x="260" y="187"/>
                  </a:lnTo>
                  <a:lnTo>
                    <a:pt x="264" y="181"/>
                  </a:lnTo>
                  <a:lnTo>
                    <a:pt x="264" y="177"/>
                  </a:lnTo>
                  <a:lnTo>
                    <a:pt x="264" y="172"/>
                  </a:lnTo>
                  <a:lnTo>
                    <a:pt x="262" y="172"/>
                  </a:lnTo>
                  <a:lnTo>
                    <a:pt x="262" y="170"/>
                  </a:lnTo>
                  <a:lnTo>
                    <a:pt x="262" y="164"/>
                  </a:lnTo>
                  <a:lnTo>
                    <a:pt x="262" y="162"/>
                  </a:lnTo>
                  <a:lnTo>
                    <a:pt x="260" y="158"/>
                  </a:lnTo>
                  <a:lnTo>
                    <a:pt x="260" y="156"/>
                  </a:lnTo>
                  <a:lnTo>
                    <a:pt x="260" y="151"/>
                  </a:lnTo>
                  <a:lnTo>
                    <a:pt x="262" y="149"/>
                  </a:lnTo>
                  <a:lnTo>
                    <a:pt x="262" y="149"/>
                  </a:lnTo>
                  <a:lnTo>
                    <a:pt x="260" y="147"/>
                  </a:lnTo>
                  <a:lnTo>
                    <a:pt x="260" y="145"/>
                  </a:lnTo>
                  <a:lnTo>
                    <a:pt x="260" y="145"/>
                  </a:lnTo>
                  <a:lnTo>
                    <a:pt x="260" y="141"/>
                  </a:lnTo>
                  <a:lnTo>
                    <a:pt x="262" y="139"/>
                  </a:lnTo>
                  <a:lnTo>
                    <a:pt x="262" y="139"/>
                  </a:lnTo>
                  <a:lnTo>
                    <a:pt x="260" y="137"/>
                  </a:lnTo>
                  <a:lnTo>
                    <a:pt x="260" y="137"/>
                  </a:lnTo>
                  <a:lnTo>
                    <a:pt x="262" y="135"/>
                  </a:lnTo>
                  <a:lnTo>
                    <a:pt x="262" y="135"/>
                  </a:lnTo>
                  <a:lnTo>
                    <a:pt x="262" y="133"/>
                  </a:lnTo>
                  <a:lnTo>
                    <a:pt x="262" y="133"/>
                  </a:lnTo>
                  <a:lnTo>
                    <a:pt x="260" y="133"/>
                  </a:lnTo>
                  <a:lnTo>
                    <a:pt x="260" y="130"/>
                  </a:lnTo>
                  <a:lnTo>
                    <a:pt x="260" y="130"/>
                  </a:lnTo>
                  <a:lnTo>
                    <a:pt x="260" y="128"/>
                  </a:lnTo>
                  <a:lnTo>
                    <a:pt x="258" y="128"/>
                  </a:lnTo>
                  <a:lnTo>
                    <a:pt x="256" y="126"/>
                  </a:lnTo>
                  <a:lnTo>
                    <a:pt x="252" y="124"/>
                  </a:lnTo>
                  <a:lnTo>
                    <a:pt x="250" y="124"/>
                  </a:lnTo>
                  <a:lnTo>
                    <a:pt x="248" y="122"/>
                  </a:lnTo>
                  <a:lnTo>
                    <a:pt x="250" y="120"/>
                  </a:lnTo>
                  <a:lnTo>
                    <a:pt x="250" y="120"/>
                  </a:lnTo>
                  <a:lnTo>
                    <a:pt x="250" y="120"/>
                  </a:lnTo>
                  <a:lnTo>
                    <a:pt x="250" y="118"/>
                  </a:lnTo>
                  <a:lnTo>
                    <a:pt x="248" y="114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6" y="109"/>
                  </a:lnTo>
                  <a:lnTo>
                    <a:pt x="246" y="109"/>
                  </a:lnTo>
                  <a:lnTo>
                    <a:pt x="243" y="107"/>
                  </a:lnTo>
                  <a:lnTo>
                    <a:pt x="243" y="105"/>
                  </a:lnTo>
                  <a:lnTo>
                    <a:pt x="241" y="105"/>
                  </a:lnTo>
                  <a:lnTo>
                    <a:pt x="246" y="103"/>
                  </a:lnTo>
                  <a:lnTo>
                    <a:pt x="248" y="103"/>
                  </a:lnTo>
                  <a:lnTo>
                    <a:pt x="250" y="99"/>
                  </a:lnTo>
                  <a:lnTo>
                    <a:pt x="275" y="84"/>
                  </a:lnTo>
                  <a:lnTo>
                    <a:pt x="275" y="84"/>
                  </a:lnTo>
                  <a:lnTo>
                    <a:pt x="277" y="82"/>
                  </a:lnTo>
                  <a:lnTo>
                    <a:pt x="277" y="80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81" y="78"/>
                  </a:lnTo>
                  <a:lnTo>
                    <a:pt x="283" y="78"/>
                  </a:lnTo>
                  <a:lnTo>
                    <a:pt x="290" y="76"/>
                  </a:lnTo>
                  <a:lnTo>
                    <a:pt x="290" y="74"/>
                  </a:lnTo>
                  <a:lnTo>
                    <a:pt x="292" y="74"/>
                  </a:lnTo>
                  <a:lnTo>
                    <a:pt x="294" y="74"/>
                  </a:lnTo>
                  <a:lnTo>
                    <a:pt x="294" y="74"/>
                  </a:lnTo>
                  <a:lnTo>
                    <a:pt x="296" y="72"/>
                  </a:lnTo>
                  <a:lnTo>
                    <a:pt x="298" y="72"/>
                  </a:lnTo>
                  <a:lnTo>
                    <a:pt x="300" y="72"/>
                  </a:lnTo>
                  <a:lnTo>
                    <a:pt x="300" y="74"/>
                  </a:lnTo>
                  <a:lnTo>
                    <a:pt x="302" y="74"/>
                  </a:lnTo>
                  <a:lnTo>
                    <a:pt x="302" y="74"/>
                  </a:lnTo>
                  <a:lnTo>
                    <a:pt x="304" y="76"/>
                  </a:lnTo>
                  <a:lnTo>
                    <a:pt x="304" y="76"/>
                  </a:lnTo>
                  <a:lnTo>
                    <a:pt x="304" y="76"/>
                  </a:lnTo>
                  <a:lnTo>
                    <a:pt x="306" y="76"/>
                  </a:lnTo>
                  <a:lnTo>
                    <a:pt x="317" y="76"/>
                  </a:lnTo>
                  <a:lnTo>
                    <a:pt x="319" y="78"/>
                  </a:lnTo>
                  <a:lnTo>
                    <a:pt x="321" y="78"/>
                  </a:lnTo>
                  <a:lnTo>
                    <a:pt x="321" y="80"/>
                  </a:lnTo>
                  <a:lnTo>
                    <a:pt x="321" y="80"/>
                  </a:lnTo>
                  <a:lnTo>
                    <a:pt x="321" y="80"/>
                  </a:lnTo>
                  <a:lnTo>
                    <a:pt x="325" y="86"/>
                  </a:lnTo>
                  <a:lnTo>
                    <a:pt x="325" y="86"/>
                  </a:lnTo>
                  <a:lnTo>
                    <a:pt x="325" y="86"/>
                  </a:lnTo>
                  <a:lnTo>
                    <a:pt x="323" y="86"/>
                  </a:lnTo>
                  <a:lnTo>
                    <a:pt x="323" y="84"/>
                  </a:lnTo>
                  <a:lnTo>
                    <a:pt x="323" y="88"/>
                  </a:lnTo>
                  <a:lnTo>
                    <a:pt x="321" y="88"/>
                  </a:lnTo>
                  <a:lnTo>
                    <a:pt x="319" y="88"/>
                  </a:lnTo>
                  <a:lnTo>
                    <a:pt x="319" y="91"/>
                  </a:lnTo>
                  <a:lnTo>
                    <a:pt x="317" y="91"/>
                  </a:lnTo>
                  <a:lnTo>
                    <a:pt x="317" y="91"/>
                  </a:lnTo>
                  <a:lnTo>
                    <a:pt x="317" y="93"/>
                  </a:lnTo>
                  <a:lnTo>
                    <a:pt x="317" y="93"/>
                  </a:lnTo>
                  <a:lnTo>
                    <a:pt x="317" y="93"/>
                  </a:lnTo>
                  <a:lnTo>
                    <a:pt x="317" y="95"/>
                  </a:lnTo>
                  <a:lnTo>
                    <a:pt x="319" y="95"/>
                  </a:lnTo>
                  <a:lnTo>
                    <a:pt x="319" y="95"/>
                  </a:lnTo>
                  <a:lnTo>
                    <a:pt x="319" y="93"/>
                  </a:lnTo>
                  <a:lnTo>
                    <a:pt x="321" y="91"/>
                  </a:lnTo>
                  <a:lnTo>
                    <a:pt x="321" y="93"/>
                  </a:lnTo>
                  <a:lnTo>
                    <a:pt x="321" y="95"/>
                  </a:lnTo>
                  <a:lnTo>
                    <a:pt x="323" y="95"/>
                  </a:lnTo>
                  <a:lnTo>
                    <a:pt x="323" y="95"/>
                  </a:lnTo>
                  <a:lnTo>
                    <a:pt x="323" y="95"/>
                  </a:lnTo>
                  <a:lnTo>
                    <a:pt x="325" y="97"/>
                  </a:lnTo>
                  <a:lnTo>
                    <a:pt x="325" y="99"/>
                  </a:lnTo>
                  <a:lnTo>
                    <a:pt x="325" y="101"/>
                  </a:lnTo>
                  <a:lnTo>
                    <a:pt x="325" y="101"/>
                  </a:lnTo>
                  <a:lnTo>
                    <a:pt x="329" y="97"/>
                  </a:lnTo>
                  <a:lnTo>
                    <a:pt x="334" y="97"/>
                  </a:lnTo>
                  <a:lnTo>
                    <a:pt x="336" y="97"/>
                  </a:lnTo>
                  <a:lnTo>
                    <a:pt x="338" y="97"/>
                  </a:lnTo>
                  <a:lnTo>
                    <a:pt x="340" y="97"/>
                  </a:lnTo>
                  <a:lnTo>
                    <a:pt x="342" y="97"/>
                  </a:lnTo>
                  <a:lnTo>
                    <a:pt x="344" y="97"/>
                  </a:lnTo>
                  <a:lnTo>
                    <a:pt x="350" y="101"/>
                  </a:lnTo>
                  <a:lnTo>
                    <a:pt x="359" y="107"/>
                  </a:lnTo>
                  <a:lnTo>
                    <a:pt x="363" y="109"/>
                  </a:lnTo>
                  <a:lnTo>
                    <a:pt x="363" y="112"/>
                  </a:lnTo>
                  <a:lnTo>
                    <a:pt x="365" y="109"/>
                  </a:lnTo>
                  <a:lnTo>
                    <a:pt x="365" y="109"/>
                  </a:lnTo>
                  <a:lnTo>
                    <a:pt x="367" y="109"/>
                  </a:lnTo>
                  <a:lnTo>
                    <a:pt x="373" y="105"/>
                  </a:lnTo>
                  <a:lnTo>
                    <a:pt x="375" y="105"/>
                  </a:lnTo>
                  <a:lnTo>
                    <a:pt x="390" y="91"/>
                  </a:lnTo>
                  <a:lnTo>
                    <a:pt x="392" y="88"/>
                  </a:lnTo>
                  <a:close/>
                  <a:moveTo>
                    <a:pt x="319" y="513"/>
                  </a:moveTo>
                  <a:lnTo>
                    <a:pt x="313" y="513"/>
                  </a:lnTo>
                  <a:lnTo>
                    <a:pt x="304" y="511"/>
                  </a:lnTo>
                  <a:lnTo>
                    <a:pt x="302" y="511"/>
                  </a:lnTo>
                  <a:lnTo>
                    <a:pt x="300" y="511"/>
                  </a:lnTo>
                  <a:lnTo>
                    <a:pt x="298" y="511"/>
                  </a:lnTo>
                  <a:lnTo>
                    <a:pt x="298" y="511"/>
                  </a:lnTo>
                  <a:lnTo>
                    <a:pt x="298" y="513"/>
                  </a:lnTo>
                  <a:lnTo>
                    <a:pt x="298" y="513"/>
                  </a:lnTo>
                  <a:lnTo>
                    <a:pt x="298" y="513"/>
                  </a:lnTo>
                  <a:lnTo>
                    <a:pt x="300" y="515"/>
                  </a:lnTo>
                  <a:lnTo>
                    <a:pt x="302" y="515"/>
                  </a:lnTo>
                  <a:lnTo>
                    <a:pt x="304" y="515"/>
                  </a:lnTo>
                  <a:lnTo>
                    <a:pt x="306" y="513"/>
                  </a:lnTo>
                  <a:lnTo>
                    <a:pt x="308" y="515"/>
                  </a:lnTo>
                  <a:lnTo>
                    <a:pt x="315" y="515"/>
                  </a:lnTo>
                  <a:lnTo>
                    <a:pt x="315" y="517"/>
                  </a:lnTo>
                  <a:lnTo>
                    <a:pt x="317" y="517"/>
                  </a:lnTo>
                  <a:lnTo>
                    <a:pt x="319" y="517"/>
                  </a:lnTo>
                  <a:lnTo>
                    <a:pt x="323" y="517"/>
                  </a:lnTo>
                  <a:lnTo>
                    <a:pt x="323" y="515"/>
                  </a:lnTo>
                  <a:lnTo>
                    <a:pt x="321" y="513"/>
                  </a:lnTo>
                  <a:lnTo>
                    <a:pt x="319" y="51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BB793110-497C-7E4E-BC1B-3B72604B3D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15746" y="3218820"/>
              <a:ext cx="339725" cy="633412"/>
            </a:xfrm>
            <a:custGeom>
              <a:avLst/>
              <a:gdLst>
                <a:gd name="T0" fmla="*/ 28 w 214"/>
                <a:gd name="T1" fmla="*/ 351 h 399"/>
                <a:gd name="T2" fmla="*/ 13 w 214"/>
                <a:gd name="T3" fmla="*/ 395 h 399"/>
                <a:gd name="T4" fmla="*/ 11 w 214"/>
                <a:gd name="T5" fmla="*/ 397 h 399"/>
                <a:gd name="T6" fmla="*/ 15 w 214"/>
                <a:gd name="T7" fmla="*/ 395 h 399"/>
                <a:gd name="T8" fmla="*/ 11 w 214"/>
                <a:gd name="T9" fmla="*/ 387 h 399"/>
                <a:gd name="T10" fmla="*/ 13 w 214"/>
                <a:gd name="T11" fmla="*/ 384 h 399"/>
                <a:gd name="T12" fmla="*/ 128 w 214"/>
                <a:gd name="T13" fmla="*/ 334 h 399"/>
                <a:gd name="T14" fmla="*/ 197 w 214"/>
                <a:gd name="T15" fmla="*/ 90 h 399"/>
                <a:gd name="T16" fmla="*/ 155 w 214"/>
                <a:gd name="T17" fmla="*/ 88 h 399"/>
                <a:gd name="T18" fmla="*/ 147 w 214"/>
                <a:gd name="T19" fmla="*/ 92 h 399"/>
                <a:gd name="T20" fmla="*/ 143 w 214"/>
                <a:gd name="T21" fmla="*/ 69 h 399"/>
                <a:gd name="T22" fmla="*/ 134 w 214"/>
                <a:gd name="T23" fmla="*/ 57 h 399"/>
                <a:gd name="T24" fmla="*/ 130 w 214"/>
                <a:gd name="T25" fmla="*/ 25 h 399"/>
                <a:gd name="T26" fmla="*/ 120 w 214"/>
                <a:gd name="T27" fmla="*/ 15 h 399"/>
                <a:gd name="T28" fmla="*/ 130 w 214"/>
                <a:gd name="T29" fmla="*/ 0 h 399"/>
                <a:gd name="T30" fmla="*/ 105 w 214"/>
                <a:gd name="T31" fmla="*/ 8 h 399"/>
                <a:gd name="T32" fmla="*/ 99 w 214"/>
                <a:gd name="T33" fmla="*/ 50 h 399"/>
                <a:gd name="T34" fmla="*/ 78 w 214"/>
                <a:gd name="T35" fmla="*/ 80 h 399"/>
                <a:gd name="T36" fmla="*/ 55 w 214"/>
                <a:gd name="T37" fmla="*/ 88 h 399"/>
                <a:gd name="T38" fmla="*/ 57 w 214"/>
                <a:gd name="T39" fmla="*/ 101 h 399"/>
                <a:gd name="T40" fmla="*/ 46 w 214"/>
                <a:gd name="T41" fmla="*/ 118 h 399"/>
                <a:gd name="T42" fmla="*/ 42 w 214"/>
                <a:gd name="T43" fmla="*/ 130 h 399"/>
                <a:gd name="T44" fmla="*/ 32 w 214"/>
                <a:gd name="T45" fmla="*/ 137 h 399"/>
                <a:gd name="T46" fmla="*/ 17 w 214"/>
                <a:gd name="T47" fmla="*/ 145 h 399"/>
                <a:gd name="T48" fmla="*/ 17 w 214"/>
                <a:gd name="T49" fmla="*/ 200 h 399"/>
                <a:gd name="T50" fmla="*/ 28 w 214"/>
                <a:gd name="T51" fmla="*/ 214 h 399"/>
                <a:gd name="T52" fmla="*/ 34 w 214"/>
                <a:gd name="T53" fmla="*/ 267 h 399"/>
                <a:gd name="T54" fmla="*/ 145 w 214"/>
                <a:gd name="T55" fmla="*/ 214 h 399"/>
                <a:gd name="T56" fmla="*/ 162 w 214"/>
                <a:gd name="T57" fmla="*/ 193 h 399"/>
                <a:gd name="T58" fmla="*/ 174 w 214"/>
                <a:gd name="T59" fmla="*/ 179 h 399"/>
                <a:gd name="T60" fmla="*/ 176 w 214"/>
                <a:gd name="T61" fmla="*/ 179 h 399"/>
                <a:gd name="T62" fmla="*/ 185 w 214"/>
                <a:gd name="T63" fmla="*/ 166 h 399"/>
                <a:gd name="T64" fmla="*/ 170 w 214"/>
                <a:gd name="T65" fmla="*/ 155 h 399"/>
                <a:gd name="T66" fmla="*/ 170 w 214"/>
                <a:gd name="T67" fmla="*/ 147 h 399"/>
                <a:gd name="T68" fmla="*/ 174 w 214"/>
                <a:gd name="T69" fmla="*/ 137 h 399"/>
                <a:gd name="T70" fmla="*/ 178 w 214"/>
                <a:gd name="T71" fmla="*/ 147 h 399"/>
                <a:gd name="T72" fmla="*/ 191 w 214"/>
                <a:gd name="T73" fmla="*/ 147 h 399"/>
                <a:gd name="T74" fmla="*/ 195 w 214"/>
                <a:gd name="T75" fmla="*/ 113 h 399"/>
                <a:gd name="T76" fmla="*/ 189 w 214"/>
                <a:gd name="T77" fmla="*/ 111 h 399"/>
                <a:gd name="T78" fmla="*/ 195 w 214"/>
                <a:gd name="T79" fmla="*/ 109 h 399"/>
                <a:gd name="T80" fmla="*/ 203 w 214"/>
                <a:gd name="T81" fmla="*/ 109 h 399"/>
                <a:gd name="T82" fmla="*/ 189 w 214"/>
                <a:gd name="T83" fmla="*/ 223 h 399"/>
                <a:gd name="T84" fmla="*/ 187 w 214"/>
                <a:gd name="T85" fmla="*/ 206 h 399"/>
                <a:gd name="T86" fmla="*/ 185 w 214"/>
                <a:gd name="T87" fmla="*/ 189 h 399"/>
                <a:gd name="T88" fmla="*/ 183 w 214"/>
                <a:gd name="T89" fmla="*/ 176 h 399"/>
                <a:gd name="T90" fmla="*/ 164 w 214"/>
                <a:gd name="T91" fmla="*/ 200 h 399"/>
                <a:gd name="T92" fmla="*/ 166 w 214"/>
                <a:gd name="T93" fmla="*/ 229 h 399"/>
                <a:gd name="T94" fmla="*/ 168 w 214"/>
                <a:gd name="T95" fmla="*/ 244 h 399"/>
                <a:gd name="T96" fmla="*/ 166 w 214"/>
                <a:gd name="T97" fmla="*/ 252 h 399"/>
                <a:gd name="T98" fmla="*/ 174 w 214"/>
                <a:gd name="T99" fmla="*/ 250 h 399"/>
                <a:gd name="T100" fmla="*/ 178 w 214"/>
                <a:gd name="T101" fmla="*/ 244 h 399"/>
                <a:gd name="T102" fmla="*/ 185 w 214"/>
                <a:gd name="T103" fmla="*/ 242 h 399"/>
                <a:gd name="T104" fmla="*/ 187 w 214"/>
                <a:gd name="T105" fmla="*/ 233 h 399"/>
                <a:gd name="T106" fmla="*/ 197 w 214"/>
                <a:gd name="T107" fmla="*/ 189 h 399"/>
                <a:gd name="T108" fmla="*/ 191 w 214"/>
                <a:gd name="T109" fmla="*/ 206 h 399"/>
                <a:gd name="T110" fmla="*/ 201 w 214"/>
                <a:gd name="T111" fmla="*/ 197 h 399"/>
                <a:gd name="T112" fmla="*/ 145 w 214"/>
                <a:gd name="T113" fmla="*/ 319 h 399"/>
                <a:gd name="T114" fmla="*/ 145 w 214"/>
                <a:gd name="T115" fmla="*/ 321 h 399"/>
                <a:gd name="T116" fmla="*/ 134 w 214"/>
                <a:gd name="T117" fmla="*/ 315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4" h="399">
                  <a:moveTo>
                    <a:pt x="28" y="353"/>
                  </a:moveTo>
                  <a:lnTo>
                    <a:pt x="28" y="353"/>
                  </a:lnTo>
                  <a:lnTo>
                    <a:pt x="28" y="353"/>
                  </a:lnTo>
                  <a:lnTo>
                    <a:pt x="28" y="353"/>
                  </a:lnTo>
                  <a:close/>
                  <a:moveTo>
                    <a:pt x="30" y="347"/>
                  </a:moveTo>
                  <a:lnTo>
                    <a:pt x="28" y="349"/>
                  </a:lnTo>
                  <a:lnTo>
                    <a:pt x="28" y="351"/>
                  </a:lnTo>
                  <a:lnTo>
                    <a:pt x="28" y="351"/>
                  </a:lnTo>
                  <a:lnTo>
                    <a:pt x="28" y="353"/>
                  </a:lnTo>
                  <a:lnTo>
                    <a:pt x="28" y="351"/>
                  </a:lnTo>
                  <a:lnTo>
                    <a:pt x="30" y="351"/>
                  </a:lnTo>
                  <a:lnTo>
                    <a:pt x="30" y="351"/>
                  </a:lnTo>
                  <a:lnTo>
                    <a:pt x="30" y="347"/>
                  </a:lnTo>
                  <a:close/>
                  <a:moveTo>
                    <a:pt x="13" y="395"/>
                  </a:moveTo>
                  <a:lnTo>
                    <a:pt x="13" y="395"/>
                  </a:lnTo>
                  <a:lnTo>
                    <a:pt x="13" y="395"/>
                  </a:lnTo>
                  <a:lnTo>
                    <a:pt x="11" y="395"/>
                  </a:lnTo>
                  <a:lnTo>
                    <a:pt x="11" y="393"/>
                  </a:lnTo>
                  <a:lnTo>
                    <a:pt x="11" y="393"/>
                  </a:lnTo>
                  <a:lnTo>
                    <a:pt x="9" y="393"/>
                  </a:lnTo>
                  <a:lnTo>
                    <a:pt x="9" y="395"/>
                  </a:lnTo>
                  <a:lnTo>
                    <a:pt x="9" y="395"/>
                  </a:lnTo>
                  <a:lnTo>
                    <a:pt x="9" y="397"/>
                  </a:lnTo>
                  <a:lnTo>
                    <a:pt x="11" y="397"/>
                  </a:lnTo>
                  <a:lnTo>
                    <a:pt x="11" y="397"/>
                  </a:lnTo>
                  <a:lnTo>
                    <a:pt x="11" y="399"/>
                  </a:lnTo>
                  <a:lnTo>
                    <a:pt x="13" y="399"/>
                  </a:lnTo>
                  <a:lnTo>
                    <a:pt x="13" y="397"/>
                  </a:lnTo>
                  <a:lnTo>
                    <a:pt x="13" y="397"/>
                  </a:lnTo>
                  <a:lnTo>
                    <a:pt x="15" y="397"/>
                  </a:lnTo>
                  <a:lnTo>
                    <a:pt x="15" y="395"/>
                  </a:lnTo>
                  <a:lnTo>
                    <a:pt x="15" y="395"/>
                  </a:lnTo>
                  <a:lnTo>
                    <a:pt x="13" y="395"/>
                  </a:lnTo>
                  <a:close/>
                  <a:moveTo>
                    <a:pt x="13" y="384"/>
                  </a:moveTo>
                  <a:lnTo>
                    <a:pt x="11" y="382"/>
                  </a:lnTo>
                  <a:lnTo>
                    <a:pt x="11" y="382"/>
                  </a:lnTo>
                  <a:lnTo>
                    <a:pt x="11" y="384"/>
                  </a:lnTo>
                  <a:lnTo>
                    <a:pt x="11" y="384"/>
                  </a:lnTo>
                  <a:lnTo>
                    <a:pt x="11" y="384"/>
                  </a:lnTo>
                  <a:lnTo>
                    <a:pt x="11" y="387"/>
                  </a:lnTo>
                  <a:lnTo>
                    <a:pt x="11" y="387"/>
                  </a:lnTo>
                  <a:lnTo>
                    <a:pt x="11" y="387"/>
                  </a:lnTo>
                  <a:lnTo>
                    <a:pt x="13" y="387"/>
                  </a:lnTo>
                  <a:lnTo>
                    <a:pt x="13" y="387"/>
                  </a:lnTo>
                  <a:lnTo>
                    <a:pt x="13" y="384"/>
                  </a:lnTo>
                  <a:lnTo>
                    <a:pt x="13" y="384"/>
                  </a:lnTo>
                  <a:lnTo>
                    <a:pt x="13" y="384"/>
                  </a:lnTo>
                  <a:lnTo>
                    <a:pt x="13" y="384"/>
                  </a:lnTo>
                  <a:close/>
                  <a:moveTo>
                    <a:pt x="128" y="334"/>
                  </a:moveTo>
                  <a:lnTo>
                    <a:pt x="126" y="334"/>
                  </a:lnTo>
                  <a:lnTo>
                    <a:pt x="126" y="334"/>
                  </a:lnTo>
                  <a:lnTo>
                    <a:pt x="124" y="336"/>
                  </a:lnTo>
                  <a:lnTo>
                    <a:pt x="124" y="338"/>
                  </a:lnTo>
                  <a:lnTo>
                    <a:pt x="126" y="336"/>
                  </a:lnTo>
                  <a:lnTo>
                    <a:pt x="126" y="336"/>
                  </a:lnTo>
                  <a:lnTo>
                    <a:pt x="128" y="334"/>
                  </a:lnTo>
                  <a:lnTo>
                    <a:pt x="128" y="334"/>
                  </a:lnTo>
                  <a:lnTo>
                    <a:pt x="128" y="332"/>
                  </a:lnTo>
                  <a:lnTo>
                    <a:pt x="130" y="332"/>
                  </a:lnTo>
                  <a:lnTo>
                    <a:pt x="128" y="332"/>
                  </a:lnTo>
                  <a:lnTo>
                    <a:pt x="128" y="334"/>
                  </a:lnTo>
                  <a:close/>
                  <a:moveTo>
                    <a:pt x="214" y="95"/>
                  </a:moveTo>
                  <a:lnTo>
                    <a:pt x="203" y="90"/>
                  </a:lnTo>
                  <a:lnTo>
                    <a:pt x="197" y="90"/>
                  </a:lnTo>
                  <a:lnTo>
                    <a:pt x="174" y="88"/>
                  </a:lnTo>
                  <a:lnTo>
                    <a:pt x="172" y="88"/>
                  </a:lnTo>
                  <a:lnTo>
                    <a:pt x="164" y="88"/>
                  </a:lnTo>
                  <a:lnTo>
                    <a:pt x="162" y="86"/>
                  </a:lnTo>
                  <a:lnTo>
                    <a:pt x="159" y="86"/>
                  </a:lnTo>
                  <a:lnTo>
                    <a:pt x="157" y="86"/>
                  </a:lnTo>
                  <a:lnTo>
                    <a:pt x="157" y="86"/>
                  </a:lnTo>
                  <a:lnTo>
                    <a:pt x="155" y="88"/>
                  </a:lnTo>
                  <a:lnTo>
                    <a:pt x="155" y="88"/>
                  </a:lnTo>
                  <a:lnTo>
                    <a:pt x="153" y="90"/>
                  </a:lnTo>
                  <a:lnTo>
                    <a:pt x="151" y="90"/>
                  </a:lnTo>
                  <a:lnTo>
                    <a:pt x="151" y="90"/>
                  </a:lnTo>
                  <a:lnTo>
                    <a:pt x="151" y="92"/>
                  </a:lnTo>
                  <a:lnTo>
                    <a:pt x="149" y="92"/>
                  </a:lnTo>
                  <a:lnTo>
                    <a:pt x="147" y="92"/>
                  </a:lnTo>
                  <a:lnTo>
                    <a:pt x="147" y="92"/>
                  </a:lnTo>
                  <a:lnTo>
                    <a:pt x="147" y="92"/>
                  </a:lnTo>
                  <a:lnTo>
                    <a:pt x="145" y="90"/>
                  </a:lnTo>
                  <a:lnTo>
                    <a:pt x="145" y="90"/>
                  </a:lnTo>
                  <a:lnTo>
                    <a:pt x="145" y="90"/>
                  </a:lnTo>
                  <a:lnTo>
                    <a:pt x="145" y="84"/>
                  </a:lnTo>
                  <a:lnTo>
                    <a:pt x="143" y="78"/>
                  </a:lnTo>
                  <a:lnTo>
                    <a:pt x="143" y="76"/>
                  </a:lnTo>
                  <a:lnTo>
                    <a:pt x="143" y="69"/>
                  </a:lnTo>
                  <a:lnTo>
                    <a:pt x="143" y="65"/>
                  </a:lnTo>
                  <a:lnTo>
                    <a:pt x="143" y="63"/>
                  </a:lnTo>
                  <a:lnTo>
                    <a:pt x="143" y="63"/>
                  </a:lnTo>
                  <a:lnTo>
                    <a:pt x="139" y="63"/>
                  </a:lnTo>
                  <a:lnTo>
                    <a:pt x="136" y="63"/>
                  </a:lnTo>
                  <a:lnTo>
                    <a:pt x="136" y="61"/>
                  </a:lnTo>
                  <a:lnTo>
                    <a:pt x="134" y="59"/>
                  </a:lnTo>
                  <a:lnTo>
                    <a:pt x="134" y="57"/>
                  </a:lnTo>
                  <a:lnTo>
                    <a:pt x="134" y="55"/>
                  </a:lnTo>
                  <a:lnTo>
                    <a:pt x="134" y="53"/>
                  </a:lnTo>
                  <a:lnTo>
                    <a:pt x="136" y="53"/>
                  </a:lnTo>
                  <a:lnTo>
                    <a:pt x="134" y="40"/>
                  </a:lnTo>
                  <a:lnTo>
                    <a:pt x="132" y="32"/>
                  </a:lnTo>
                  <a:lnTo>
                    <a:pt x="130" y="27"/>
                  </a:lnTo>
                  <a:lnTo>
                    <a:pt x="130" y="25"/>
                  </a:lnTo>
                  <a:lnTo>
                    <a:pt x="130" y="25"/>
                  </a:lnTo>
                  <a:lnTo>
                    <a:pt x="128" y="23"/>
                  </a:lnTo>
                  <a:lnTo>
                    <a:pt x="128" y="23"/>
                  </a:lnTo>
                  <a:lnTo>
                    <a:pt x="126" y="21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0" y="15"/>
                  </a:lnTo>
                  <a:lnTo>
                    <a:pt x="122" y="10"/>
                  </a:lnTo>
                  <a:lnTo>
                    <a:pt x="124" y="8"/>
                  </a:lnTo>
                  <a:lnTo>
                    <a:pt x="126" y="8"/>
                  </a:lnTo>
                  <a:lnTo>
                    <a:pt x="126" y="6"/>
                  </a:lnTo>
                  <a:lnTo>
                    <a:pt x="130" y="6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30" y="0"/>
                  </a:lnTo>
                  <a:lnTo>
                    <a:pt x="128" y="0"/>
                  </a:lnTo>
                  <a:lnTo>
                    <a:pt x="126" y="0"/>
                  </a:lnTo>
                  <a:lnTo>
                    <a:pt x="118" y="4"/>
                  </a:lnTo>
                  <a:lnTo>
                    <a:pt x="113" y="4"/>
                  </a:lnTo>
                  <a:lnTo>
                    <a:pt x="111" y="6"/>
                  </a:lnTo>
                  <a:lnTo>
                    <a:pt x="109" y="6"/>
                  </a:lnTo>
                  <a:lnTo>
                    <a:pt x="105" y="6"/>
                  </a:lnTo>
                  <a:lnTo>
                    <a:pt x="105" y="8"/>
                  </a:lnTo>
                  <a:lnTo>
                    <a:pt x="105" y="8"/>
                  </a:lnTo>
                  <a:lnTo>
                    <a:pt x="103" y="10"/>
                  </a:lnTo>
                  <a:lnTo>
                    <a:pt x="97" y="38"/>
                  </a:lnTo>
                  <a:lnTo>
                    <a:pt x="97" y="42"/>
                  </a:lnTo>
                  <a:lnTo>
                    <a:pt x="97" y="44"/>
                  </a:lnTo>
                  <a:lnTo>
                    <a:pt x="99" y="46"/>
                  </a:lnTo>
                  <a:lnTo>
                    <a:pt x="99" y="48"/>
                  </a:lnTo>
                  <a:lnTo>
                    <a:pt x="99" y="50"/>
                  </a:lnTo>
                  <a:lnTo>
                    <a:pt x="97" y="55"/>
                  </a:lnTo>
                  <a:lnTo>
                    <a:pt x="97" y="57"/>
                  </a:lnTo>
                  <a:lnTo>
                    <a:pt x="95" y="59"/>
                  </a:lnTo>
                  <a:lnTo>
                    <a:pt x="95" y="59"/>
                  </a:lnTo>
                  <a:lnTo>
                    <a:pt x="97" y="63"/>
                  </a:lnTo>
                  <a:lnTo>
                    <a:pt x="84" y="76"/>
                  </a:lnTo>
                  <a:lnTo>
                    <a:pt x="80" y="80"/>
                  </a:lnTo>
                  <a:lnTo>
                    <a:pt x="78" y="80"/>
                  </a:lnTo>
                  <a:lnTo>
                    <a:pt x="74" y="82"/>
                  </a:lnTo>
                  <a:lnTo>
                    <a:pt x="67" y="82"/>
                  </a:lnTo>
                  <a:lnTo>
                    <a:pt x="57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8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5" y="92"/>
                  </a:lnTo>
                  <a:lnTo>
                    <a:pt x="55" y="95"/>
                  </a:lnTo>
                  <a:lnTo>
                    <a:pt x="55" y="95"/>
                  </a:lnTo>
                  <a:lnTo>
                    <a:pt x="57" y="95"/>
                  </a:lnTo>
                  <a:lnTo>
                    <a:pt x="57" y="97"/>
                  </a:lnTo>
                  <a:lnTo>
                    <a:pt x="57" y="97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5" y="105"/>
                  </a:lnTo>
                  <a:lnTo>
                    <a:pt x="53" y="107"/>
                  </a:lnTo>
                  <a:lnTo>
                    <a:pt x="53" y="109"/>
                  </a:lnTo>
                  <a:lnTo>
                    <a:pt x="48" y="113"/>
                  </a:lnTo>
                  <a:lnTo>
                    <a:pt x="48" y="116"/>
                  </a:lnTo>
                  <a:lnTo>
                    <a:pt x="46" y="118"/>
                  </a:lnTo>
                  <a:lnTo>
                    <a:pt x="46" y="120"/>
                  </a:lnTo>
                  <a:lnTo>
                    <a:pt x="46" y="122"/>
                  </a:lnTo>
                  <a:lnTo>
                    <a:pt x="46" y="124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2" y="128"/>
                  </a:lnTo>
                  <a:lnTo>
                    <a:pt x="42" y="128"/>
                  </a:lnTo>
                  <a:lnTo>
                    <a:pt x="42" y="130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4" y="134"/>
                  </a:lnTo>
                  <a:lnTo>
                    <a:pt x="34" y="134"/>
                  </a:lnTo>
                  <a:lnTo>
                    <a:pt x="34" y="137"/>
                  </a:lnTo>
                  <a:lnTo>
                    <a:pt x="32" y="137"/>
                  </a:lnTo>
                  <a:lnTo>
                    <a:pt x="32" y="137"/>
                  </a:lnTo>
                  <a:lnTo>
                    <a:pt x="30" y="139"/>
                  </a:lnTo>
                  <a:lnTo>
                    <a:pt x="30" y="139"/>
                  </a:lnTo>
                  <a:lnTo>
                    <a:pt x="21" y="141"/>
                  </a:lnTo>
                  <a:lnTo>
                    <a:pt x="21" y="141"/>
                  </a:lnTo>
                  <a:lnTo>
                    <a:pt x="21" y="141"/>
                  </a:lnTo>
                  <a:lnTo>
                    <a:pt x="19" y="143"/>
                  </a:lnTo>
                  <a:lnTo>
                    <a:pt x="17" y="145"/>
                  </a:lnTo>
                  <a:lnTo>
                    <a:pt x="17" y="145"/>
                  </a:lnTo>
                  <a:lnTo>
                    <a:pt x="15" y="15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7" y="197"/>
                  </a:lnTo>
                  <a:lnTo>
                    <a:pt x="11" y="200"/>
                  </a:lnTo>
                  <a:lnTo>
                    <a:pt x="13" y="202"/>
                  </a:lnTo>
                  <a:lnTo>
                    <a:pt x="17" y="202"/>
                  </a:lnTo>
                  <a:lnTo>
                    <a:pt x="17" y="200"/>
                  </a:lnTo>
                  <a:lnTo>
                    <a:pt x="19" y="191"/>
                  </a:lnTo>
                  <a:lnTo>
                    <a:pt x="19" y="189"/>
                  </a:lnTo>
                  <a:lnTo>
                    <a:pt x="21" y="189"/>
                  </a:lnTo>
                  <a:lnTo>
                    <a:pt x="23" y="187"/>
                  </a:lnTo>
                  <a:lnTo>
                    <a:pt x="21" y="200"/>
                  </a:lnTo>
                  <a:lnTo>
                    <a:pt x="21" y="204"/>
                  </a:lnTo>
                  <a:lnTo>
                    <a:pt x="21" y="208"/>
                  </a:lnTo>
                  <a:lnTo>
                    <a:pt x="28" y="214"/>
                  </a:lnTo>
                  <a:lnTo>
                    <a:pt x="30" y="218"/>
                  </a:lnTo>
                  <a:lnTo>
                    <a:pt x="28" y="235"/>
                  </a:lnTo>
                  <a:lnTo>
                    <a:pt x="30" y="242"/>
                  </a:lnTo>
                  <a:lnTo>
                    <a:pt x="30" y="250"/>
                  </a:lnTo>
                  <a:lnTo>
                    <a:pt x="30" y="256"/>
                  </a:lnTo>
                  <a:lnTo>
                    <a:pt x="28" y="261"/>
                  </a:lnTo>
                  <a:lnTo>
                    <a:pt x="30" y="265"/>
                  </a:lnTo>
                  <a:lnTo>
                    <a:pt x="34" y="267"/>
                  </a:lnTo>
                  <a:lnTo>
                    <a:pt x="38" y="265"/>
                  </a:lnTo>
                  <a:lnTo>
                    <a:pt x="53" y="256"/>
                  </a:lnTo>
                  <a:lnTo>
                    <a:pt x="72" y="248"/>
                  </a:lnTo>
                  <a:lnTo>
                    <a:pt x="95" y="237"/>
                  </a:lnTo>
                  <a:lnTo>
                    <a:pt x="120" y="229"/>
                  </a:lnTo>
                  <a:lnTo>
                    <a:pt x="136" y="221"/>
                  </a:lnTo>
                  <a:lnTo>
                    <a:pt x="141" y="218"/>
                  </a:lnTo>
                  <a:lnTo>
                    <a:pt x="145" y="214"/>
                  </a:lnTo>
                  <a:lnTo>
                    <a:pt x="147" y="212"/>
                  </a:lnTo>
                  <a:lnTo>
                    <a:pt x="149" y="212"/>
                  </a:lnTo>
                  <a:lnTo>
                    <a:pt x="155" y="212"/>
                  </a:lnTo>
                  <a:lnTo>
                    <a:pt x="157" y="212"/>
                  </a:lnTo>
                  <a:lnTo>
                    <a:pt x="159" y="210"/>
                  </a:lnTo>
                  <a:lnTo>
                    <a:pt x="159" y="206"/>
                  </a:lnTo>
                  <a:lnTo>
                    <a:pt x="162" y="197"/>
                  </a:lnTo>
                  <a:lnTo>
                    <a:pt x="162" y="193"/>
                  </a:lnTo>
                  <a:lnTo>
                    <a:pt x="168" y="183"/>
                  </a:lnTo>
                  <a:lnTo>
                    <a:pt x="170" y="179"/>
                  </a:lnTo>
                  <a:lnTo>
                    <a:pt x="170" y="179"/>
                  </a:lnTo>
                  <a:lnTo>
                    <a:pt x="172" y="176"/>
                  </a:lnTo>
                  <a:lnTo>
                    <a:pt x="174" y="176"/>
                  </a:lnTo>
                  <a:lnTo>
                    <a:pt x="176" y="176"/>
                  </a:lnTo>
                  <a:lnTo>
                    <a:pt x="176" y="179"/>
                  </a:lnTo>
                  <a:lnTo>
                    <a:pt x="174" y="179"/>
                  </a:lnTo>
                  <a:lnTo>
                    <a:pt x="174" y="179"/>
                  </a:lnTo>
                  <a:lnTo>
                    <a:pt x="174" y="179"/>
                  </a:lnTo>
                  <a:lnTo>
                    <a:pt x="172" y="179"/>
                  </a:lnTo>
                  <a:lnTo>
                    <a:pt x="172" y="179"/>
                  </a:lnTo>
                  <a:lnTo>
                    <a:pt x="172" y="181"/>
                  </a:lnTo>
                  <a:lnTo>
                    <a:pt x="174" y="181"/>
                  </a:lnTo>
                  <a:lnTo>
                    <a:pt x="176" y="179"/>
                  </a:lnTo>
                  <a:lnTo>
                    <a:pt x="176" y="179"/>
                  </a:lnTo>
                  <a:lnTo>
                    <a:pt x="178" y="176"/>
                  </a:lnTo>
                  <a:lnTo>
                    <a:pt x="176" y="174"/>
                  </a:lnTo>
                  <a:lnTo>
                    <a:pt x="174" y="170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0" y="168"/>
                  </a:lnTo>
                  <a:lnTo>
                    <a:pt x="185" y="168"/>
                  </a:lnTo>
                  <a:lnTo>
                    <a:pt x="185" y="166"/>
                  </a:lnTo>
                  <a:lnTo>
                    <a:pt x="185" y="164"/>
                  </a:lnTo>
                  <a:lnTo>
                    <a:pt x="178" y="160"/>
                  </a:lnTo>
                  <a:lnTo>
                    <a:pt x="176" y="160"/>
                  </a:lnTo>
                  <a:lnTo>
                    <a:pt x="176" y="158"/>
                  </a:lnTo>
                  <a:lnTo>
                    <a:pt x="176" y="155"/>
                  </a:lnTo>
                  <a:lnTo>
                    <a:pt x="174" y="155"/>
                  </a:lnTo>
                  <a:lnTo>
                    <a:pt x="172" y="153"/>
                  </a:lnTo>
                  <a:lnTo>
                    <a:pt x="170" y="155"/>
                  </a:lnTo>
                  <a:lnTo>
                    <a:pt x="170" y="155"/>
                  </a:lnTo>
                  <a:lnTo>
                    <a:pt x="170" y="153"/>
                  </a:lnTo>
                  <a:lnTo>
                    <a:pt x="170" y="153"/>
                  </a:lnTo>
                  <a:lnTo>
                    <a:pt x="170" y="151"/>
                  </a:lnTo>
                  <a:lnTo>
                    <a:pt x="172" y="151"/>
                  </a:lnTo>
                  <a:lnTo>
                    <a:pt x="172" y="149"/>
                  </a:lnTo>
                  <a:lnTo>
                    <a:pt x="170" y="147"/>
                  </a:lnTo>
                  <a:lnTo>
                    <a:pt x="170" y="147"/>
                  </a:lnTo>
                  <a:lnTo>
                    <a:pt x="172" y="145"/>
                  </a:lnTo>
                  <a:lnTo>
                    <a:pt x="172" y="143"/>
                  </a:lnTo>
                  <a:lnTo>
                    <a:pt x="172" y="141"/>
                  </a:lnTo>
                  <a:lnTo>
                    <a:pt x="172" y="139"/>
                  </a:lnTo>
                  <a:lnTo>
                    <a:pt x="172" y="139"/>
                  </a:lnTo>
                  <a:lnTo>
                    <a:pt x="172" y="139"/>
                  </a:lnTo>
                  <a:lnTo>
                    <a:pt x="174" y="137"/>
                  </a:lnTo>
                  <a:lnTo>
                    <a:pt x="174" y="137"/>
                  </a:lnTo>
                  <a:lnTo>
                    <a:pt x="174" y="139"/>
                  </a:lnTo>
                  <a:lnTo>
                    <a:pt x="174" y="141"/>
                  </a:lnTo>
                  <a:lnTo>
                    <a:pt x="174" y="143"/>
                  </a:lnTo>
                  <a:lnTo>
                    <a:pt x="176" y="145"/>
                  </a:lnTo>
                  <a:lnTo>
                    <a:pt x="176" y="145"/>
                  </a:lnTo>
                  <a:lnTo>
                    <a:pt x="176" y="145"/>
                  </a:lnTo>
                  <a:lnTo>
                    <a:pt x="178" y="147"/>
                  </a:lnTo>
                  <a:lnTo>
                    <a:pt x="178" y="147"/>
                  </a:lnTo>
                  <a:lnTo>
                    <a:pt x="180" y="147"/>
                  </a:lnTo>
                  <a:lnTo>
                    <a:pt x="180" y="149"/>
                  </a:lnTo>
                  <a:lnTo>
                    <a:pt x="180" y="153"/>
                  </a:lnTo>
                  <a:lnTo>
                    <a:pt x="180" y="155"/>
                  </a:lnTo>
                  <a:lnTo>
                    <a:pt x="183" y="155"/>
                  </a:lnTo>
                  <a:lnTo>
                    <a:pt x="185" y="155"/>
                  </a:lnTo>
                  <a:lnTo>
                    <a:pt x="187" y="153"/>
                  </a:lnTo>
                  <a:lnTo>
                    <a:pt x="191" y="147"/>
                  </a:lnTo>
                  <a:lnTo>
                    <a:pt x="193" y="145"/>
                  </a:lnTo>
                  <a:lnTo>
                    <a:pt x="195" y="141"/>
                  </a:lnTo>
                  <a:lnTo>
                    <a:pt x="195" y="139"/>
                  </a:lnTo>
                  <a:lnTo>
                    <a:pt x="195" y="122"/>
                  </a:lnTo>
                  <a:lnTo>
                    <a:pt x="195" y="120"/>
                  </a:lnTo>
                  <a:lnTo>
                    <a:pt x="197" y="116"/>
                  </a:lnTo>
                  <a:lnTo>
                    <a:pt x="197" y="113"/>
                  </a:lnTo>
                  <a:lnTo>
                    <a:pt x="195" y="113"/>
                  </a:lnTo>
                  <a:lnTo>
                    <a:pt x="195" y="113"/>
                  </a:lnTo>
                  <a:lnTo>
                    <a:pt x="191" y="113"/>
                  </a:lnTo>
                  <a:lnTo>
                    <a:pt x="189" y="118"/>
                  </a:lnTo>
                  <a:lnTo>
                    <a:pt x="187" y="118"/>
                  </a:lnTo>
                  <a:lnTo>
                    <a:pt x="191" y="113"/>
                  </a:lnTo>
                  <a:lnTo>
                    <a:pt x="191" y="111"/>
                  </a:lnTo>
                  <a:lnTo>
                    <a:pt x="189" y="111"/>
                  </a:lnTo>
                  <a:lnTo>
                    <a:pt x="189" y="111"/>
                  </a:lnTo>
                  <a:lnTo>
                    <a:pt x="189" y="109"/>
                  </a:lnTo>
                  <a:lnTo>
                    <a:pt x="189" y="109"/>
                  </a:lnTo>
                  <a:lnTo>
                    <a:pt x="191" y="109"/>
                  </a:lnTo>
                  <a:lnTo>
                    <a:pt x="191" y="109"/>
                  </a:lnTo>
                  <a:lnTo>
                    <a:pt x="195" y="107"/>
                  </a:lnTo>
                  <a:lnTo>
                    <a:pt x="195" y="107"/>
                  </a:lnTo>
                  <a:lnTo>
                    <a:pt x="195" y="109"/>
                  </a:lnTo>
                  <a:lnTo>
                    <a:pt x="195" y="109"/>
                  </a:lnTo>
                  <a:lnTo>
                    <a:pt x="195" y="109"/>
                  </a:lnTo>
                  <a:lnTo>
                    <a:pt x="197" y="109"/>
                  </a:lnTo>
                  <a:lnTo>
                    <a:pt x="197" y="107"/>
                  </a:lnTo>
                  <a:lnTo>
                    <a:pt x="197" y="107"/>
                  </a:lnTo>
                  <a:lnTo>
                    <a:pt x="199" y="107"/>
                  </a:lnTo>
                  <a:lnTo>
                    <a:pt x="201" y="107"/>
                  </a:lnTo>
                  <a:lnTo>
                    <a:pt x="203" y="107"/>
                  </a:lnTo>
                  <a:lnTo>
                    <a:pt x="203" y="109"/>
                  </a:lnTo>
                  <a:lnTo>
                    <a:pt x="203" y="111"/>
                  </a:lnTo>
                  <a:lnTo>
                    <a:pt x="206" y="113"/>
                  </a:lnTo>
                  <a:lnTo>
                    <a:pt x="208" y="113"/>
                  </a:lnTo>
                  <a:lnTo>
                    <a:pt x="210" y="109"/>
                  </a:lnTo>
                  <a:lnTo>
                    <a:pt x="214" y="95"/>
                  </a:lnTo>
                  <a:lnTo>
                    <a:pt x="214" y="95"/>
                  </a:lnTo>
                  <a:close/>
                  <a:moveTo>
                    <a:pt x="191" y="223"/>
                  </a:moveTo>
                  <a:lnTo>
                    <a:pt x="189" y="223"/>
                  </a:lnTo>
                  <a:lnTo>
                    <a:pt x="189" y="223"/>
                  </a:lnTo>
                  <a:lnTo>
                    <a:pt x="189" y="218"/>
                  </a:lnTo>
                  <a:lnTo>
                    <a:pt x="189" y="218"/>
                  </a:lnTo>
                  <a:lnTo>
                    <a:pt x="187" y="214"/>
                  </a:lnTo>
                  <a:lnTo>
                    <a:pt x="189" y="212"/>
                  </a:lnTo>
                  <a:lnTo>
                    <a:pt x="187" y="210"/>
                  </a:lnTo>
                  <a:lnTo>
                    <a:pt x="187" y="208"/>
                  </a:lnTo>
                  <a:lnTo>
                    <a:pt x="187" y="206"/>
                  </a:lnTo>
                  <a:lnTo>
                    <a:pt x="185" y="204"/>
                  </a:lnTo>
                  <a:lnTo>
                    <a:pt x="187" y="204"/>
                  </a:lnTo>
                  <a:lnTo>
                    <a:pt x="191" y="202"/>
                  </a:lnTo>
                  <a:lnTo>
                    <a:pt x="189" y="200"/>
                  </a:lnTo>
                  <a:lnTo>
                    <a:pt x="189" y="197"/>
                  </a:lnTo>
                  <a:lnTo>
                    <a:pt x="187" y="195"/>
                  </a:lnTo>
                  <a:lnTo>
                    <a:pt x="185" y="193"/>
                  </a:lnTo>
                  <a:lnTo>
                    <a:pt x="185" y="189"/>
                  </a:lnTo>
                  <a:lnTo>
                    <a:pt x="185" y="181"/>
                  </a:lnTo>
                  <a:lnTo>
                    <a:pt x="187" y="179"/>
                  </a:lnTo>
                  <a:lnTo>
                    <a:pt x="187" y="179"/>
                  </a:lnTo>
                  <a:lnTo>
                    <a:pt x="187" y="176"/>
                  </a:lnTo>
                  <a:lnTo>
                    <a:pt x="185" y="174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83" y="176"/>
                  </a:lnTo>
                  <a:lnTo>
                    <a:pt x="180" y="179"/>
                  </a:lnTo>
                  <a:lnTo>
                    <a:pt x="176" y="183"/>
                  </a:lnTo>
                  <a:lnTo>
                    <a:pt x="174" y="183"/>
                  </a:lnTo>
                  <a:lnTo>
                    <a:pt x="172" y="185"/>
                  </a:lnTo>
                  <a:lnTo>
                    <a:pt x="170" y="185"/>
                  </a:lnTo>
                  <a:lnTo>
                    <a:pt x="170" y="187"/>
                  </a:lnTo>
                  <a:lnTo>
                    <a:pt x="168" y="191"/>
                  </a:lnTo>
                  <a:lnTo>
                    <a:pt x="164" y="200"/>
                  </a:lnTo>
                  <a:lnTo>
                    <a:pt x="164" y="202"/>
                  </a:lnTo>
                  <a:lnTo>
                    <a:pt x="164" y="208"/>
                  </a:lnTo>
                  <a:lnTo>
                    <a:pt x="162" y="214"/>
                  </a:lnTo>
                  <a:lnTo>
                    <a:pt x="162" y="216"/>
                  </a:lnTo>
                  <a:lnTo>
                    <a:pt x="162" y="223"/>
                  </a:lnTo>
                  <a:lnTo>
                    <a:pt x="162" y="225"/>
                  </a:lnTo>
                  <a:lnTo>
                    <a:pt x="164" y="227"/>
                  </a:lnTo>
                  <a:lnTo>
                    <a:pt x="166" y="229"/>
                  </a:lnTo>
                  <a:lnTo>
                    <a:pt x="166" y="229"/>
                  </a:lnTo>
                  <a:lnTo>
                    <a:pt x="168" y="231"/>
                  </a:lnTo>
                  <a:lnTo>
                    <a:pt x="166" y="237"/>
                  </a:lnTo>
                  <a:lnTo>
                    <a:pt x="166" y="239"/>
                  </a:lnTo>
                  <a:lnTo>
                    <a:pt x="168" y="239"/>
                  </a:lnTo>
                  <a:lnTo>
                    <a:pt x="168" y="242"/>
                  </a:lnTo>
                  <a:lnTo>
                    <a:pt x="168" y="242"/>
                  </a:lnTo>
                  <a:lnTo>
                    <a:pt x="168" y="244"/>
                  </a:lnTo>
                  <a:lnTo>
                    <a:pt x="168" y="244"/>
                  </a:lnTo>
                  <a:lnTo>
                    <a:pt x="166" y="244"/>
                  </a:lnTo>
                  <a:lnTo>
                    <a:pt x="166" y="244"/>
                  </a:lnTo>
                  <a:lnTo>
                    <a:pt x="166" y="246"/>
                  </a:lnTo>
                  <a:lnTo>
                    <a:pt x="166" y="248"/>
                  </a:lnTo>
                  <a:lnTo>
                    <a:pt x="164" y="250"/>
                  </a:lnTo>
                  <a:lnTo>
                    <a:pt x="166" y="252"/>
                  </a:lnTo>
                  <a:lnTo>
                    <a:pt x="166" y="252"/>
                  </a:lnTo>
                  <a:lnTo>
                    <a:pt x="168" y="252"/>
                  </a:lnTo>
                  <a:lnTo>
                    <a:pt x="168" y="254"/>
                  </a:lnTo>
                  <a:lnTo>
                    <a:pt x="168" y="254"/>
                  </a:lnTo>
                  <a:lnTo>
                    <a:pt x="170" y="254"/>
                  </a:lnTo>
                  <a:lnTo>
                    <a:pt x="170" y="252"/>
                  </a:lnTo>
                  <a:lnTo>
                    <a:pt x="172" y="252"/>
                  </a:lnTo>
                  <a:lnTo>
                    <a:pt x="174" y="250"/>
                  </a:lnTo>
                  <a:lnTo>
                    <a:pt x="174" y="250"/>
                  </a:lnTo>
                  <a:lnTo>
                    <a:pt x="176" y="250"/>
                  </a:lnTo>
                  <a:lnTo>
                    <a:pt x="176" y="248"/>
                  </a:lnTo>
                  <a:lnTo>
                    <a:pt x="176" y="248"/>
                  </a:lnTo>
                  <a:lnTo>
                    <a:pt x="176" y="248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4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0" y="244"/>
                  </a:lnTo>
                  <a:lnTo>
                    <a:pt x="183" y="244"/>
                  </a:lnTo>
                  <a:lnTo>
                    <a:pt x="183" y="244"/>
                  </a:lnTo>
                  <a:lnTo>
                    <a:pt x="185" y="242"/>
                  </a:lnTo>
                  <a:lnTo>
                    <a:pt x="185" y="242"/>
                  </a:lnTo>
                  <a:lnTo>
                    <a:pt x="185" y="242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9" y="239"/>
                  </a:lnTo>
                  <a:lnTo>
                    <a:pt x="189" y="239"/>
                  </a:lnTo>
                  <a:lnTo>
                    <a:pt x="189" y="237"/>
                  </a:lnTo>
                  <a:lnTo>
                    <a:pt x="187" y="235"/>
                  </a:lnTo>
                  <a:lnTo>
                    <a:pt x="187" y="233"/>
                  </a:lnTo>
                  <a:lnTo>
                    <a:pt x="187" y="231"/>
                  </a:lnTo>
                  <a:lnTo>
                    <a:pt x="189" y="229"/>
                  </a:lnTo>
                  <a:lnTo>
                    <a:pt x="189" y="229"/>
                  </a:lnTo>
                  <a:lnTo>
                    <a:pt x="191" y="225"/>
                  </a:lnTo>
                  <a:lnTo>
                    <a:pt x="191" y="225"/>
                  </a:lnTo>
                  <a:lnTo>
                    <a:pt x="191" y="225"/>
                  </a:lnTo>
                  <a:lnTo>
                    <a:pt x="191" y="223"/>
                  </a:lnTo>
                  <a:close/>
                  <a:moveTo>
                    <a:pt x="197" y="189"/>
                  </a:moveTo>
                  <a:lnTo>
                    <a:pt x="197" y="191"/>
                  </a:lnTo>
                  <a:lnTo>
                    <a:pt x="197" y="193"/>
                  </a:lnTo>
                  <a:lnTo>
                    <a:pt x="195" y="195"/>
                  </a:lnTo>
                  <a:lnTo>
                    <a:pt x="193" y="195"/>
                  </a:lnTo>
                  <a:lnTo>
                    <a:pt x="193" y="197"/>
                  </a:lnTo>
                  <a:lnTo>
                    <a:pt x="191" y="202"/>
                  </a:lnTo>
                  <a:lnTo>
                    <a:pt x="191" y="204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95" y="212"/>
                  </a:lnTo>
                  <a:lnTo>
                    <a:pt x="195" y="214"/>
                  </a:lnTo>
                  <a:lnTo>
                    <a:pt x="197" y="214"/>
                  </a:lnTo>
                  <a:lnTo>
                    <a:pt x="197" y="212"/>
                  </a:lnTo>
                  <a:lnTo>
                    <a:pt x="197" y="208"/>
                  </a:lnTo>
                  <a:lnTo>
                    <a:pt x="199" y="204"/>
                  </a:lnTo>
                  <a:lnTo>
                    <a:pt x="201" y="197"/>
                  </a:lnTo>
                  <a:lnTo>
                    <a:pt x="201" y="193"/>
                  </a:lnTo>
                  <a:lnTo>
                    <a:pt x="199" y="191"/>
                  </a:lnTo>
                  <a:lnTo>
                    <a:pt x="197" y="189"/>
                  </a:lnTo>
                  <a:close/>
                  <a:moveTo>
                    <a:pt x="145" y="321"/>
                  </a:moveTo>
                  <a:lnTo>
                    <a:pt x="145" y="321"/>
                  </a:lnTo>
                  <a:lnTo>
                    <a:pt x="145" y="321"/>
                  </a:lnTo>
                  <a:lnTo>
                    <a:pt x="145" y="319"/>
                  </a:lnTo>
                  <a:lnTo>
                    <a:pt x="145" y="319"/>
                  </a:lnTo>
                  <a:lnTo>
                    <a:pt x="145" y="319"/>
                  </a:lnTo>
                  <a:lnTo>
                    <a:pt x="141" y="324"/>
                  </a:lnTo>
                  <a:lnTo>
                    <a:pt x="139" y="326"/>
                  </a:lnTo>
                  <a:lnTo>
                    <a:pt x="139" y="326"/>
                  </a:lnTo>
                  <a:lnTo>
                    <a:pt x="141" y="326"/>
                  </a:lnTo>
                  <a:lnTo>
                    <a:pt x="147" y="321"/>
                  </a:lnTo>
                  <a:lnTo>
                    <a:pt x="145" y="321"/>
                  </a:lnTo>
                  <a:lnTo>
                    <a:pt x="145" y="321"/>
                  </a:lnTo>
                  <a:close/>
                  <a:moveTo>
                    <a:pt x="136" y="313"/>
                  </a:moveTo>
                  <a:lnTo>
                    <a:pt x="136" y="313"/>
                  </a:lnTo>
                  <a:lnTo>
                    <a:pt x="134" y="313"/>
                  </a:lnTo>
                  <a:lnTo>
                    <a:pt x="134" y="315"/>
                  </a:lnTo>
                  <a:lnTo>
                    <a:pt x="132" y="315"/>
                  </a:lnTo>
                  <a:lnTo>
                    <a:pt x="132" y="317"/>
                  </a:lnTo>
                  <a:lnTo>
                    <a:pt x="132" y="317"/>
                  </a:lnTo>
                  <a:lnTo>
                    <a:pt x="134" y="315"/>
                  </a:lnTo>
                  <a:lnTo>
                    <a:pt x="134" y="315"/>
                  </a:lnTo>
                  <a:lnTo>
                    <a:pt x="136" y="313"/>
                  </a:lnTo>
                  <a:lnTo>
                    <a:pt x="136" y="313"/>
                  </a:lnTo>
                  <a:lnTo>
                    <a:pt x="136" y="31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73054313-95B4-1A41-886B-CD2EBD8D3E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96821" y="3445833"/>
              <a:ext cx="522288" cy="469900"/>
            </a:xfrm>
            <a:custGeom>
              <a:avLst/>
              <a:gdLst>
                <a:gd name="T0" fmla="*/ 138 w 329"/>
                <a:gd name="T1" fmla="*/ 174 h 296"/>
                <a:gd name="T2" fmla="*/ 164 w 329"/>
                <a:gd name="T3" fmla="*/ 143 h 296"/>
                <a:gd name="T4" fmla="*/ 180 w 329"/>
                <a:gd name="T5" fmla="*/ 149 h 296"/>
                <a:gd name="T6" fmla="*/ 170 w 329"/>
                <a:gd name="T7" fmla="*/ 134 h 296"/>
                <a:gd name="T8" fmla="*/ 193 w 329"/>
                <a:gd name="T9" fmla="*/ 128 h 296"/>
                <a:gd name="T10" fmla="*/ 174 w 329"/>
                <a:gd name="T11" fmla="*/ 118 h 296"/>
                <a:gd name="T12" fmla="*/ 162 w 329"/>
                <a:gd name="T13" fmla="*/ 103 h 296"/>
                <a:gd name="T14" fmla="*/ 157 w 329"/>
                <a:gd name="T15" fmla="*/ 92 h 296"/>
                <a:gd name="T16" fmla="*/ 128 w 329"/>
                <a:gd name="T17" fmla="*/ 71 h 296"/>
                <a:gd name="T18" fmla="*/ 132 w 329"/>
                <a:gd name="T19" fmla="*/ 50 h 296"/>
                <a:gd name="T20" fmla="*/ 143 w 329"/>
                <a:gd name="T21" fmla="*/ 52 h 296"/>
                <a:gd name="T22" fmla="*/ 128 w 329"/>
                <a:gd name="T23" fmla="*/ 23 h 296"/>
                <a:gd name="T24" fmla="*/ 59 w 329"/>
                <a:gd name="T25" fmla="*/ 12 h 296"/>
                <a:gd name="T26" fmla="*/ 21 w 329"/>
                <a:gd name="T27" fmla="*/ 10 h 296"/>
                <a:gd name="T28" fmla="*/ 15 w 329"/>
                <a:gd name="T29" fmla="*/ 33 h 296"/>
                <a:gd name="T30" fmla="*/ 0 w 329"/>
                <a:gd name="T31" fmla="*/ 57 h 296"/>
                <a:gd name="T32" fmla="*/ 40 w 329"/>
                <a:gd name="T33" fmla="*/ 94 h 296"/>
                <a:gd name="T34" fmla="*/ 65 w 329"/>
                <a:gd name="T35" fmla="*/ 130 h 296"/>
                <a:gd name="T36" fmla="*/ 59 w 329"/>
                <a:gd name="T37" fmla="*/ 168 h 296"/>
                <a:gd name="T38" fmla="*/ 82 w 329"/>
                <a:gd name="T39" fmla="*/ 185 h 296"/>
                <a:gd name="T40" fmla="*/ 115 w 329"/>
                <a:gd name="T41" fmla="*/ 185 h 296"/>
                <a:gd name="T42" fmla="*/ 122 w 329"/>
                <a:gd name="T43" fmla="*/ 153 h 296"/>
                <a:gd name="T44" fmla="*/ 174 w 329"/>
                <a:gd name="T45" fmla="*/ 155 h 296"/>
                <a:gd name="T46" fmla="*/ 176 w 329"/>
                <a:gd name="T47" fmla="*/ 157 h 296"/>
                <a:gd name="T48" fmla="*/ 210 w 329"/>
                <a:gd name="T49" fmla="*/ 65 h 296"/>
                <a:gd name="T50" fmla="*/ 157 w 329"/>
                <a:gd name="T51" fmla="*/ 267 h 296"/>
                <a:gd name="T52" fmla="*/ 101 w 329"/>
                <a:gd name="T53" fmla="*/ 210 h 296"/>
                <a:gd name="T54" fmla="*/ 92 w 329"/>
                <a:gd name="T55" fmla="*/ 216 h 296"/>
                <a:gd name="T56" fmla="*/ 103 w 329"/>
                <a:gd name="T57" fmla="*/ 239 h 296"/>
                <a:gd name="T58" fmla="*/ 113 w 329"/>
                <a:gd name="T59" fmla="*/ 216 h 296"/>
                <a:gd name="T60" fmla="*/ 147 w 329"/>
                <a:gd name="T61" fmla="*/ 48 h 296"/>
                <a:gd name="T62" fmla="*/ 53 w 329"/>
                <a:gd name="T63" fmla="*/ 115 h 296"/>
                <a:gd name="T64" fmla="*/ 55 w 329"/>
                <a:gd name="T65" fmla="*/ 122 h 296"/>
                <a:gd name="T66" fmla="*/ 216 w 329"/>
                <a:gd name="T67" fmla="*/ 105 h 296"/>
                <a:gd name="T68" fmla="*/ 199 w 329"/>
                <a:gd name="T69" fmla="*/ 118 h 296"/>
                <a:gd name="T70" fmla="*/ 157 w 329"/>
                <a:gd name="T71" fmla="*/ 248 h 296"/>
                <a:gd name="T72" fmla="*/ 287 w 329"/>
                <a:gd name="T73" fmla="*/ 271 h 296"/>
                <a:gd name="T74" fmla="*/ 270 w 329"/>
                <a:gd name="T75" fmla="*/ 248 h 296"/>
                <a:gd name="T76" fmla="*/ 329 w 329"/>
                <a:gd name="T77" fmla="*/ 231 h 296"/>
                <a:gd name="T78" fmla="*/ 300 w 329"/>
                <a:gd name="T79" fmla="*/ 296 h 296"/>
                <a:gd name="T80" fmla="*/ 206 w 329"/>
                <a:gd name="T81" fmla="*/ 183 h 296"/>
                <a:gd name="T82" fmla="*/ 212 w 329"/>
                <a:gd name="T83" fmla="*/ 185 h 296"/>
                <a:gd name="T84" fmla="*/ 170 w 329"/>
                <a:gd name="T85" fmla="*/ 229 h 296"/>
                <a:gd name="T86" fmla="*/ 164 w 329"/>
                <a:gd name="T87" fmla="*/ 214 h 296"/>
                <a:gd name="T88" fmla="*/ 180 w 329"/>
                <a:gd name="T89" fmla="*/ 189 h 296"/>
                <a:gd name="T90" fmla="*/ 143 w 329"/>
                <a:gd name="T91" fmla="*/ 176 h 296"/>
                <a:gd name="T92" fmla="*/ 143 w 329"/>
                <a:gd name="T93" fmla="*/ 210 h 296"/>
                <a:gd name="T94" fmla="*/ 136 w 329"/>
                <a:gd name="T95" fmla="*/ 237 h 296"/>
                <a:gd name="T96" fmla="*/ 149 w 329"/>
                <a:gd name="T97" fmla="*/ 237 h 296"/>
                <a:gd name="T98" fmla="*/ 162 w 329"/>
                <a:gd name="T99" fmla="*/ 239 h 296"/>
                <a:gd name="T100" fmla="*/ 262 w 329"/>
                <a:gd name="T101" fmla="*/ 227 h 296"/>
                <a:gd name="T102" fmla="*/ 222 w 329"/>
                <a:gd name="T103" fmla="*/ 170 h 296"/>
                <a:gd name="T104" fmla="*/ 210 w 329"/>
                <a:gd name="T105" fmla="*/ 143 h 296"/>
                <a:gd name="T106" fmla="*/ 185 w 329"/>
                <a:gd name="T107" fmla="*/ 185 h 296"/>
                <a:gd name="T108" fmla="*/ 182 w 329"/>
                <a:gd name="T109" fmla="*/ 204 h 296"/>
                <a:gd name="T110" fmla="*/ 180 w 329"/>
                <a:gd name="T111" fmla="*/ 223 h 296"/>
                <a:gd name="T112" fmla="*/ 162 w 329"/>
                <a:gd name="T113" fmla="*/ 248 h 296"/>
                <a:gd name="T114" fmla="*/ 180 w 329"/>
                <a:gd name="T115" fmla="*/ 260 h 296"/>
                <a:gd name="T116" fmla="*/ 189 w 329"/>
                <a:gd name="T117" fmla="*/ 246 h 296"/>
                <a:gd name="T118" fmla="*/ 222 w 329"/>
                <a:gd name="T119" fmla="*/ 227 h 296"/>
                <a:gd name="T120" fmla="*/ 199 w 329"/>
                <a:gd name="T121" fmla="*/ 218 h 296"/>
                <a:gd name="T122" fmla="*/ 201 w 329"/>
                <a:gd name="T123" fmla="*/ 195 h 296"/>
                <a:gd name="T124" fmla="*/ 212 w 329"/>
                <a:gd name="T125" fmla="*/ 178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9" h="296">
                  <a:moveTo>
                    <a:pt x="138" y="61"/>
                  </a:moveTo>
                  <a:lnTo>
                    <a:pt x="138" y="59"/>
                  </a:lnTo>
                  <a:lnTo>
                    <a:pt x="136" y="61"/>
                  </a:lnTo>
                  <a:lnTo>
                    <a:pt x="134" y="63"/>
                  </a:lnTo>
                  <a:lnTo>
                    <a:pt x="134" y="65"/>
                  </a:lnTo>
                  <a:lnTo>
                    <a:pt x="134" y="67"/>
                  </a:lnTo>
                  <a:lnTo>
                    <a:pt x="136" y="65"/>
                  </a:lnTo>
                  <a:lnTo>
                    <a:pt x="138" y="65"/>
                  </a:lnTo>
                  <a:lnTo>
                    <a:pt x="141" y="65"/>
                  </a:lnTo>
                  <a:lnTo>
                    <a:pt x="141" y="63"/>
                  </a:lnTo>
                  <a:lnTo>
                    <a:pt x="141" y="63"/>
                  </a:lnTo>
                  <a:lnTo>
                    <a:pt x="141" y="61"/>
                  </a:lnTo>
                  <a:lnTo>
                    <a:pt x="138" y="61"/>
                  </a:lnTo>
                  <a:close/>
                  <a:moveTo>
                    <a:pt x="138" y="172"/>
                  </a:moveTo>
                  <a:lnTo>
                    <a:pt x="138" y="174"/>
                  </a:lnTo>
                  <a:lnTo>
                    <a:pt x="138" y="174"/>
                  </a:lnTo>
                  <a:lnTo>
                    <a:pt x="143" y="170"/>
                  </a:lnTo>
                  <a:lnTo>
                    <a:pt x="143" y="170"/>
                  </a:lnTo>
                  <a:lnTo>
                    <a:pt x="143" y="170"/>
                  </a:lnTo>
                  <a:lnTo>
                    <a:pt x="143" y="168"/>
                  </a:lnTo>
                  <a:lnTo>
                    <a:pt x="141" y="170"/>
                  </a:lnTo>
                  <a:lnTo>
                    <a:pt x="138" y="172"/>
                  </a:lnTo>
                  <a:close/>
                  <a:moveTo>
                    <a:pt x="141" y="149"/>
                  </a:moveTo>
                  <a:lnTo>
                    <a:pt x="145" y="147"/>
                  </a:lnTo>
                  <a:lnTo>
                    <a:pt x="149" y="145"/>
                  </a:lnTo>
                  <a:lnTo>
                    <a:pt x="151" y="147"/>
                  </a:lnTo>
                  <a:lnTo>
                    <a:pt x="155" y="147"/>
                  </a:lnTo>
                  <a:lnTo>
                    <a:pt x="157" y="147"/>
                  </a:lnTo>
                  <a:lnTo>
                    <a:pt x="162" y="145"/>
                  </a:lnTo>
                  <a:lnTo>
                    <a:pt x="164" y="143"/>
                  </a:lnTo>
                  <a:lnTo>
                    <a:pt x="168" y="145"/>
                  </a:lnTo>
                  <a:lnTo>
                    <a:pt x="170" y="147"/>
                  </a:lnTo>
                  <a:lnTo>
                    <a:pt x="170" y="149"/>
                  </a:lnTo>
                  <a:lnTo>
                    <a:pt x="172" y="151"/>
                  </a:lnTo>
                  <a:lnTo>
                    <a:pt x="172" y="151"/>
                  </a:lnTo>
                  <a:lnTo>
                    <a:pt x="174" y="151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6" y="151"/>
                  </a:lnTo>
                  <a:lnTo>
                    <a:pt x="178" y="151"/>
                  </a:lnTo>
                  <a:lnTo>
                    <a:pt x="178" y="151"/>
                  </a:lnTo>
                  <a:lnTo>
                    <a:pt x="180" y="151"/>
                  </a:lnTo>
                  <a:lnTo>
                    <a:pt x="180" y="149"/>
                  </a:lnTo>
                  <a:lnTo>
                    <a:pt x="180" y="149"/>
                  </a:lnTo>
                  <a:lnTo>
                    <a:pt x="180" y="147"/>
                  </a:lnTo>
                  <a:lnTo>
                    <a:pt x="180" y="147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78" y="145"/>
                  </a:lnTo>
                  <a:lnTo>
                    <a:pt x="178" y="145"/>
                  </a:lnTo>
                  <a:lnTo>
                    <a:pt x="176" y="143"/>
                  </a:lnTo>
                  <a:lnTo>
                    <a:pt x="176" y="141"/>
                  </a:lnTo>
                  <a:lnTo>
                    <a:pt x="176" y="141"/>
                  </a:lnTo>
                  <a:lnTo>
                    <a:pt x="172" y="136"/>
                  </a:lnTo>
                  <a:lnTo>
                    <a:pt x="170" y="134"/>
                  </a:lnTo>
                  <a:lnTo>
                    <a:pt x="174" y="136"/>
                  </a:lnTo>
                  <a:lnTo>
                    <a:pt x="176" y="136"/>
                  </a:lnTo>
                  <a:lnTo>
                    <a:pt x="178" y="141"/>
                  </a:lnTo>
                  <a:lnTo>
                    <a:pt x="185" y="145"/>
                  </a:lnTo>
                  <a:lnTo>
                    <a:pt x="187" y="147"/>
                  </a:lnTo>
                  <a:lnTo>
                    <a:pt x="189" y="145"/>
                  </a:lnTo>
                  <a:lnTo>
                    <a:pt x="189" y="145"/>
                  </a:lnTo>
                  <a:lnTo>
                    <a:pt x="189" y="143"/>
                  </a:lnTo>
                  <a:lnTo>
                    <a:pt x="191" y="143"/>
                  </a:lnTo>
                  <a:lnTo>
                    <a:pt x="193" y="143"/>
                  </a:lnTo>
                  <a:lnTo>
                    <a:pt x="193" y="141"/>
                  </a:lnTo>
                  <a:lnTo>
                    <a:pt x="193" y="136"/>
                  </a:lnTo>
                  <a:lnTo>
                    <a:pt x="191" y="132"/>
                  </a:lnTo>
                  <a:lnTo>
                    <a:pt x="191" y="130"/>
                  </a:lnTo>
                  <a:lnTo>
                    <a:pt x="193" y="128"/>
                  </a:lnTo>
                  <a:lnTo>
                    <a:pt x="193" y="126"/>
                  </a:lnTo>
                  <a:lnTo>
                    <a:pt x="193" y="124"/>
                  </a:lnTo>
                  <a:lnTo>
                    <a:pt x="191" y="118"/>
                  </a:lnTo>
                  <a:lnTo>
                    <a:pt x="191" y="115"/>
                  </a:lnTo>
                  <a:lnTo>
                    <a:pt x="187" y="111"/>
                  </a:lnTo>
                  <a:lnTo>
                    <a:pt x="185" y="109"/>
                  </a:lnTo>
                  <a:lnTo>
                    <a:pt x="180" y="111"/>
                  </a:lnTo>
                  <a:lnTo>
                    <a:pt x="182" y="113"/>
                  </a:lnTo>
                  <a:lnTo>
                    <a:pt x="187" y="118"/>
                  </a:lnTo>
                  <a:lnTo>
                    <a:pt x="185" y="120"/>
                  </a:lnTo>
                  <a:lnTo>
                    <a:pt x="180" y="118"/>
                  </a:lnTo>
                  <a:lnTo>
                    <a:pt x="178" y="118"/>
                  </a:lnTo>
                  <a:lnTo>
                    <a:pt x="174" y="118"/>
                  </a:lnTo>
                  <a:lnTo>
                    <a:pt x="174" y="118"/>
                  </a:lnTo>
                  <a:lnTo>
                    <a:pt x="174" y="118"/>
                  </a:lnTo>
                  <a:lnTo>
                    <a:pt x="174" y="120"/>
                  </a:lnTo>
                  <a:lnTo>
                    <a:pt x="174" y="120"/>
                  </a:lnTo>
                  <a:lnTo>
                    <a:pt x="172" y="120"/>
                  </a:lnTo>
                  <a:lnTo>
                    <a:pt x="172" y="118"/>
                  </a:lnTo>
                  <a:lnTo>
                    <a:pt x="170" y="115"/>
                  </a:lnTo>
                  <a:lnTo>
                    <a:pt x="170" y="113"/>
                  </a:lnTo>
                  <a:lnTo>
                    <a:pt x="170" y="109"/>
                  </a:lnTo>
                  <a:lnTo>
                    <a:pt x="170" y="107"/>
                  </a:lnTo>
                  <a:lnTo>
                    <a:pt x="170" y="107"/>
                  </a:lnTo>
                  <a:lnTo>
                    <a:pt x="168" y="105"/>
                  </a:lnTo>
                  <a:lnTo>
                    <a:pt x="166" y="105"/>
                  </a:lnTo>
                  <a:lnTo>
                    <a:pt x="164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62" y="103"/>
                  </a:lnTo>
                  <a:lnTo>
                    <a:pt x="164" y="101"/>
                  </a:lnTo>
                  <a:lnTo>
                    <a:pt x="166" y="101"/>
                  </a:lnTo>
                  <a:lnTo>
                    <a:pt x="166" y="101"/>
                  </a:lnTo>
                  <a:lnTo>
                    <a:pt x="168" y="99"/>
                  </a:lnTo>
                  <a:lnTo>
                    <a:pt x="168" y="99"/>
                  </a:lnTo>
                  <a:lnTo>
                    <a:pt x="168" y="99"/>
                  </a:lnTo>
                  <a:lnTo>
                    <a:pt x="170" y="99"/>
                  </a:lnTo>
                  <a:lnTo>
                    <a:pt x="170" y="96"/>
                  </a:lnTo>
                  <a:lnTo>
                    <a:pt x="170" y="96"/>
                  </a:lnTo>
                  <a:lnTo>
                    <a:pt x="170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2" y="94"/>
                  </a:lnTo>
                  <a:lnTo>
                    <a:pt x="159" y="94"/>
                  </a:lnTo>
                  <a:lnTo>
                    <a:pt x="157" y="92"/>
                  </a:lnTo>
                  <a:lnTo>
                    <a:pt x="151" y="86"/>
                  </a:lnTo>
                  <a:lnTo>
                    <a:pt x="151" y="82"/>
                  </a:lnTo>
                  <a:lnTo>
                    <a:pt x="149" y="80"/>
                  </a:lnTo>
                  <a:lnTo>
                    <a:pt x="147" y="80"/>
                  </a:lnTo>
                  <a:lnTo>
                    <a:pt x="143" y="80"/>
                  </a:lnTo>
                  <a:lnTo>
                    <a:pt x="141" y="80"/>
                  </a:lnTo>
                  <a:lnTo>
                    <a:pt x="138" y="80"/>
                  </a:lnTo>
                  <a:lnTo>
                    <a:pt x="138" y="78"/>
                  </a:lnTo>
                  <a:lnTo>
                    <a:pt x="136" y="75"/>
                  </a:lnTo>
                  <a:lnTo>
                    <a:pt x="136" y="75"/>
                  </a:lnTo>
                  <a:lnTo>
                    <a:pt x="134" y="75"/>
                  </a:lnTo>
                  <a:lnTo>
                    <a:pt x="132" y="73"/>
                  </a:lnTo>
                  <a:lnTo>
                    <a:pt x="132" y="73"/>
                  </a:lnTo>
                  <a:lnTo>
                    <a:pt x="130" y="71"/>
                  </a:lnTo>
                  <a:lnTo>
                    <a:pt x="128" y="71"/>
                  </a:lnTo>
                  <a:lnTo>
                    <a:pt x="126" y="67"/>
                  </a:lnTo>
                  <a:lnTo>
                    <a:pt x="126" y="65"/>
                  </a:lnTo>
                  <a:lnTo>
                    <a:pt x="126" y="63"/>
                  </a:lnTo>
                  <a:lnTo>
                    <a:pt x="128" y="63"/>
                  </a:lnTo>
                  <a:lnTo>
                    <a:pt x="130" y="63"/>
                  </a:lnTo>
                  <a:lnTo>
                    <a:pt x="130" y="63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4" y="59"/>
                  </a:lnTo>
                  <a:lnTo>
                    <a:pt x="134" y="57"/>
                  </a:lnTo>
                  <a:lnTo>
                    <a:pt x="134" y="54"/>
                  </a:lnTo>
                  <a:lnTo>
                    <a:pt x="134" y="52"/>
                  </a:lnTo>
                  <a:lnTo>
                    <a:pt x="132" y="50"/>
                  </a:lnTo>
                  <a:lnTo>
                    <a:pt x="132" y="50"/>
                  </a:lnTo>
                  <a:lnTo>
                    <a:pt x="132" y="48"/>
                  </a:lnTo>
                  <a:lnTo>
                    <a:pt x="132" y="46"/>
                  </a:lnTo>
                  <a:lnTo>
                    <a:pt x="132" y="48"/>
                  </a:lnTo>
                  <a:lnTo>
                    <a:pt x="134" y="46"/>
                  </a:lnTo>
                  <a:lnTo>
                    <a:pt x="134" y="46"/>
                  </a:lnTo>
                  <a:lnTo>
                    <a:pt x="134" y="44"/>
                  </a:lnTo>
                  <a:lnTo>
                    <a:pt x="136" y="46"/>
                  </a:lnTo>
                  <a:lnTo>
                    <a:pt x="136" y="46"/>
                  </a:lnTo>
                  <a:lnTo>
                    <a:pt x="138" y="46"/>
                  </a:lnTo>
                  <a:lnTo>
                    <a:pt x="138" y="48"/>
                  </a:lnTo>
                  <a:lnTo>
                    <a:pt x="138" y="48"/>
                  </a:lnTo>
                  <a:lnTo>
                    <a:pt x="138" y="50"/>
                  </a:lnTo>
                  <a:lnTo>
                    <a:pt x="141" y="50"/>
                  </a:lnTo>
                  <a:lnTo>
                    <a:pt x="143" y="50"/>
                  </a:lnTo>
                  <a:lnTo>
                    <a:pt x="143" y="52"/>
                  </a:lnTo>
                  <a:lnTo>
                    <a:pt x="143" y="52"/>
                  </a:lnTo>
                  <a:lnTo>
                    <a:pt x="143" y="52"/>
                  </a:lnTo>
                  <a:lnTo>
                    <a:pt x="145" y="50"/>
                  </a:lnTo>
                  <a:lnTo>
                    <a:pt x="143" y="48"/>
                  </a:lnTo>
                  <a:lnTo>
                    <a:pt x="143" y="46"/>
                  </a:lnTo>
                  <a:lnTo>
                    <a:pt x="141" y="46"/>
                  </a:lnTo>
                  <a:lnTo>
                    <a:pt x="138" y="44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8" y="36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34" y="29"/>
                  </a:lnTo>
                  <a:lnTo>
                    <a:pt x="128" y="23"/>
                  </a:lnTo>
                  <a:lnTo>
                    <a:pt x="126" y="21"/>
                  </a:lnTo>
                  <a:lnTo>
                    <a:pt x="124" y="21"/>
                  </a:lnTo>
                  <a:lnTo>
                    <a:pt x="122" y="21"/>
                  </a:lnTo>
                  <a:lnTo>
                    <a:pt x="120" y="21"/>
                  </a:lnTo>
                  <a:lnTo>
                    <a:pt x="115" y="21"/>
                  </a:lnTo>
                  <a:lnTo>
                    <a:pt x="113" y="21"/>
                  </a:lnTo>
                  <a:lnTo>
                    <a:pt x="90" y="10"/>
                  </a:lnTo>
                  <a:lnTo>
                    <a:pt x="86" y="10"/>
                  </a:lnTo>
                  <a:lnTo>
                    <a:pt x="76" y="10"/>
                  </a:lnTo>
                  <a:lnTo>
                    <a:pt x="69" y="8"/>
                  </a:lnTo>
                  <a:lnTo>
                    <a:pt x="63" y="12"/>
                  </a:lnTo>
                  <a:lnTo>
                    <a:pt x="61" y="12"/>
                  </a:lnTo>
                  <a:lnTo>
                    <a:pt x="61" y="12"/>
                  </a:lnTo>
                  <a:lnTo>
                    <a:pt x="59" y="15"/>
                  </a:lnTo>
                  <a:lnTo>
                    <a:pt x="59" y="12"/>
                  </a:lnTo>
                  <a:lnTo>
                    <a:pt x="55" y="10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21"/>
                  </a:lnTo>
                  <a:lnTo>
                    <a:pt x="21" y="23"/>
                  </a:lnTo>
                  <a:lnTo>
                    <a:pt x="21" y="25"/>
                  </a:lnTo>
                  <a:lnTo>
                    <a:pt x="19" y="29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9" y="42"/>
                  </a:lnTo>
                  <a:lnTo>
                    <a:pt x="7" y="44"/>
                  </a:lnTo>
                  <a:lnTo>
                    <a:pt x="4" y="46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3" y="80"/>
                  </a:lnTo>
                  <a:lnTo>
                    <a:pt x="27" y="86"/>
                  </a:lnTo>
                  <a:lnTo>
                    <a:pt x="30" y="88"/>
                  </a:lnTo>
                  <a:lnTo>
                    <a:pt x="32" y="88"/>
                  </a:lnTo>
                  <a:lnTo>
                    <a:pt x="36" y="88"/>
                  </a:lnTo>
                  <a:lnTo>
                    <a:pt x="38" y="88"/>
                  </a:lnTo>
                  <a:lnTo>
                    <a:pt x="38" y="90"/>
                  </a:lnTo>
                  <a:lnTo>
                    <a:pt x="38" y="92"/>
                  </a:lnTo>
                  <a:lnTo>
                    <a:pt x="38" y="94"/>
                  </a:lnTo>
                  <a:lnTo>
                    <a:pt x="36" y="96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94"/>
                  </a:lnTo>
                  <a:lnTo>
                    <a:pt x="42" y="94"/>
                  </a:lnTo>
                  <a:lnTo>
                    <a:pt x="42" y="96"/>
                  </a:lnTo>
                  <a:lnTo>
                    <a:pt x="44" y="96"/>
                  </a:lnTo>
                  <a:lnTo>
                    <a:pt x="44" y="99"/>
                  </a:lnTo>
                  <a:lnTo>
                    <a:pt x="44" y="99"/>
                  </a:lnTo>
                  <a:lnTo>
                    <a:pt x="44" y="101"/>
                  </a:lnTo>
                  <a:lnTo>
                    <a:pt x="46" y="101"/>
                  </a:lnTo>
                  <a:lnTo>
                    <a:pt x="46" y="103"/>
                  </a:lnTo>
                  <a:lnTo>
                    <a:pt x="55" y="105"/>
                  </a:lnTo>
                  <a:lnTo>
                    <a:pt x="65" y="107"/>
                  </a:lnTo>
                  <a:lnTo>
                    <a:pt x="69" y="109"/>
                  </a:lnTo>
                  <a:lnTo>
                    <a:pt x="71" y="113"/>
                  </a:lnTo>
                  <a:lnTo>
                    <a:pt x="71" y="122"/>
                  </a:lnTo>
                  <a:lnTo>
                    <a:pt x="69" y="128"/>
                  </a:lnTo>
                  <a:lnTo>
                    <a:pt x="65" y="130"/>
                  </a:lnTo>
                  <a:lnTo>
                    <a:pt x="65" y="128"/>
                  </a:lnTo>
                  <a:lnTo>
                    <a:pt x="67" y="128"/>
                  </a:lnTo>
                  <a:lnTo>
                    <a:pt x="65" y="126"/>
                  </a:lnTo>
                  <a:lnTo>
                    <a:pt x="65" y="126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32"/>
                  </a:lnTo>
                  <a:lnTo>
                    <a:pt x="63" y="139"/>
                  </a:lnTo>
                  <a:lnTo>
                    <a:pt x="63" y="143"/>
                  </a:lnTo>
                  <a:lnTo>
                    <a:pt x="63" y="147"/>
                  </a:lnTo>
                  <a:lnTo>
                    <a:pt x="61" y="153"/>
                  </a:lnTo>
                  <a:lnTo>
                    <a:pt x="59" y="160"/>
                  </a:lnTo>
                  <a:lnTo>
                    <a:pt x="59" y="164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61" y="168"/>
                  </a:lnTo>
                  <a:lnTo>
                    <a:pt x="61" y="170"/>
                  </a:lnTo>
                  <a:lnTo>
                    <a:pt x="65" y="176"/>
                  </a:lnTo>
                  <a:lnTo>
                    <a:pt x="67" y="176"/>
                  </a:lnTo>
                  <a:lnTo>
                    <a:pt x="71" y="178"/>
                  </a:lnTo>
                  <a:lnTo>
                    <a:pt x="74" y="178"/>
                  </a:lnTo>
                  <a:lnTo>
                    <a:pt x="76" y="181"/>
                  </a:lnTo>
                  <a:lnTo>
                    <a:pt x="78" y="183"/>
                  </a:lnTo>
                  <a:lnTo>
                    <a:pt x="80" y="185"/>
                  </a:lnTo>
                  <a:lnTo>
                    <a:pt x="80" y="185"/>
                  </a:lnTo>
                  <a:lnTo>
                    <a:pt x="82" y="185"/>
                  </a:lnTo>
                  <a:lnTo>
                    <a:pt x="82" y="185"/>
                  </a:lnTo>
                  <a:lnTo>
                    <a:pt x="82" y="183"/>
                  </a:lnTo>
                  <a:lnTo>
                    <a:pt x="84" y="183"/>
                  </a:lnTo>
                  <a:lnTo>
                    <a:pt x="84" y="183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90" y="183"/>
                  </a:lnTo>
                  <a:lnTo>
                    <a:pt x="90" y="183"/>
                  </a:lnTo>
                  <a:lnTo>
                    <a:pt x="92" y="183"/>
                  </a:lnTo>
                  <a:lnTo>
                    <a:pt x="94" y="185"/>
                  </a:lnTo>
                  <a:lnTo>
                    <a:pt x="97" y="185"/>
                  </a:lnTo>
                  <a:lnTo>
                    <a:pt x="107" y="187"/>
                  </a:lnTo>
                  <a:lnTo>
                    <a:pt x="109" y="187"/>
                  </a:lnTo>
                  <a:lnTo>
                    <a:pt x="113" y="185"/>
                  </a:lnTo>
                  <a:lnTo>
                    <a:pt x="115" y="185"/>
                  </a:lnTo>
                  <a:lnTo>
                    <a:pt x="115" y="185"/>
                  </a:lnTo>
                  <a:lnTo>
                    <a:pt x="118" y="183"/>
                  </a:lnTo>
                  <a:lnTo>
                    <a:pt x="120" y="183"/>
                  </a:lnTo>
                  <a:lnTo>
                    <a:pt x="120" y="181"/>
                  </a:lnTo>
                  <a:lnTo>
                    <a:pt x="118" y="181"/>
                  </a:lnTo>
                  <a:lnTo>
                    <a:pt x="118" y="181"/>
                  </a:lnTo>
                  <a:lnTo>
                    <a:pt x="115" y="178"/>
                  </a:lnTo>
                  <a:lnTo>
                    <a:pt x="113" y="176"/>
                  </a:lnTo>
                  <a:lnTo>
                    <a:pt x="111" y="172"/>
                  </a:lnTo>
                  <a:lnTo>
                    <a:pt x="111" y="168"/>
                  </a:lnTo>
                  <a:lnTo>
                    <a:pt x="111" y="164"/>
                  </a:lnTo>
                  <a:lnTo>
                    <a:pt x="113" y="160"/>
                  </a:lnTo>
                  <a:lnTo>
                    <a:pt x="115" y="157"/>
                  </a:lnTo>
                  <a:lnTo>
                    <a:pt x="118" y="155"/>
                  </a:lnTo>
                  <a:lnTo>
                    <a:pt x="118" y="155"/>
                  </a:lnTo>
                  <a:lnTo>
                    <a:pt x="122" y="153"/>
                  </a:lnTo>
                  <a:lnTo>
                    <a:pt x="122" y="153"/>
                  </a:lnTo>
                  <a:lnTo>
                    <a:pt x="124" y="153"/>
                  </a:lnTo>
                  <a:lnTo>
                    <a:pt x="126" y="151"/>
                  </a:lnTo>
                  <a:lnTo>
                    <a:pt x="128" y="151"/>
                  </a:lnTo>
                  <a:lnTo>
                    <a:pt x="128" y="151"/>
                  </a:lnTo>
                  <a:lnTo>
                    <a:pt x="130" y="149"/>
                  </a:lnTo>
                  <a:lnTo>
                    <a:pt x="130" y="149"/>
                  </a:lnTo>
                  <a:lnTo>
                    <a:pt x="136" y="149"/>
                  </a:lnTo>
                  <a:lnTo>
                    <a:pt x="141" y="149"/>
                  </a:lnTo>
                  <a:close/>
                  <a:moveTo>
                    <a:pt x="178" y="155"/>
                  </a:moveTo>
                  <a:lnTo>
                    <a:pt x="176" y="155"/>
                  </a:lnTo>
                  <a:lnTo>
                    <a:pt x="176" y="155"/>
                  </a:lnTo>
                  <a:lnTo>
                    <a:pt x="176" y="155"/>
                  </a:lnTo>
                  <a:lnTo>
                    <a:pt x="174" y="155"/>
                  </a:lnTo>
                  <a:lnTo>
                    <a:pt x="174" y="155"/>
                  </a:lnTo>
                  <a:lnTo>
                    <a:pt x="172" y="157"/>
                  </a:lnTo>
                  <a:lnTo>
                    <a:pt x="174" y="157"/>
                  </a:lnTo>
                  <a:lnTo>
                    <a:pt x="174" y="160"/>
                  </a:lnTo>
                  <a:lnTo>
                    <a:pt x="174" y="160"/>
                  </a:lnTo>
                  <a:lnTo>
                    <a:pt x="174" y="157"/>
                  </a:lnTo>
                  <a:lnTo>
                    <a:pt x="174" y="157"/>
                  </a:lnTo>
                  <a:lnTo>
                    <a:pt x="176" y="160"/>
                  </a:lnTo>
                  <a:lnTo>
                    <a:pt x="176" y="160"/>
                  </a:lnTo>
                  <a:lnTo>
                    <a:pt x="176" y="160"/>
                  </a:lnTo>
                  <a:lnTo>
                    <a:pt x="178" y="160"/>
                  </a:lnTo>
                  <a:lnTo>
                    <a:pt x="178" y="160"/>
                  </a:lnTo>
                  <a:lnTo>
                    <a:pt x="178" y="157"/>
                  </a:lnTo>
                  <a:lnTo>
                    <a:pt x="178" y="157"/>
                  </a:lnTo>
                  <a:lnTo>
                    <a:pt x="176" y="157"/>
                  </a:lnTo>
                  <a:lnTo>
                    <a:pt x="176" y="157"/>
                  </a:lnTo>
                  <a:lnTo>
                    <a:pt x="178" y="155"/>
                  </a:lnTo>
                  <a:lnTo>
                    <a:pt x="178" y="155"/>
                  </a:lnTo>
                  <a:close/>
                  <a:moveTo>
                    <a:pt x="208" y="67"/>
                  </a:moveTo>
                  <a:lnTo>
                    <a:pt x="210" y="69"/>
                  </a:lnTo>
                  <a:lnTo>
                    <a:pt x="212" y="69"/>
                  </a:lnTo>
                  <a:lnTo>
                    <a:pt x="214" y="71"/>
                  </a:lnTo>
                  <a:lnTo>
                    <a:pt x="214" y="69"/>
                  </a:lnTo>
                  <a:lnTo>
                    <a:pt x="216" y="69"/>
                  </a:lnTo>
                  <a:lnTo>
                    <a:pt x="216" y="69"/>
                  </a:lnTo>
                  <a:lnTo>
                    <a:pt x="218" y="67"/>
                  </a:lnTo>
                  <a:lnTo>
                    <a:pt x="218" y="65"/>
                  </a:lnTo>
                  <a:lnTo>
                    <a:pt x="218" y="65"/>
                  </a:lnTo>
                  <a:lnTo>
                    <a:pt x="216" y="63"/>
                  </a:lnTo>
                  <a:lnTo>
                    <a:pt x="216" y="63"/>
                  </a:lnTo>
                  <a:lnTo>
                    <a:pt x="210" y="65"/>
                  </a:lnTo>
                  <a:lnTo>
                    <a:pt x="208" y="65"/>
                  </a:lnTo>
                  <a:lnTo>
                    <a:pt x="208" y="65"/>
                  </a:lnTo>
                  <a:lnTo>
                    <a:pt x="208" y="67"/>
                  </a:lnTo>
                  <a:lnTo>
                    <a:pt x="208" y="67"/>
                  </a:lnTo>
                  <a:close/>
                  <a:moveTo>
                    <a:pt x="159" y="260"/>
                  </a:moveTo>
                  <a:lnTo>
                    <a:pt x="159" y="260"/>
                  </a:lnTo>
                  <a:lnTo>
                    <a:pt x="155" y="258"/>
                  </a:lnTo>
                  <a:lnTo>
                    <a:pt x="153" y="262"/>
                  </a:lnTo>
                  <a:lnTo>
                    <a:pt x="153" y="265"/>
                  </a:lnTo>
                  <a:lnTo>
                    <a:pt x="151" y="265"/>
                  </a:lnTo>
                  <a:lnTo>
                    <a:pt x="151" y="265"/>
                  </a:lnTo>
                  <a:lnTo>
                    <a:pt x="151" y="267"/>
                  </a:lnTo>
                  <a:lnTo>
                    <a:pt x="153" y="267"/>
                  </a:lnTo>
                  <a:lnTo>
                    <a:pt x="153" y="267"/>
                  </a:lnTo>
                  <a:lnTo>
                    <a:pt x="157" y="267"/>
                  </a:lnTo>
                  <a:lnTo>
                    <a:pt x="159" y="265"/>
                  </a:lnTo>
                  <a:lnTo>
                    <a:pt x="159" y="262"/>
                  </a:lnTo>
                  <a:lnTo>
                    <a:pt x="159" y="262"/>
                  </a:lnTo>
                  <a:lnTo>
                    <a:pt x="159" y="260"/>
                  </a:lnTo>
                  <a:close/>
                  <a:moveTo>
                    <a:pt x="113" y="216"/>
                  </a:moveTo>
                  <a:lnTo>
                    <a:pt x="111" y="216"/>
                  </a:lnTo>
                  <a:lnTo>
                    <a:pt x="111" y="214"/>
                  </a:lnTo>
                  <a:lnTo>
                    <a:pt x="109" y="214"/>
                  </a:lnTo>
                  <a:lnTo>
                    <a:pt x="107" y="212"/>
                  </a:lnTo>
                  <a:lnTo>
                    <a:pt x="105" y="208"/>
                  </a:lnTo>
                  <a:lnTo>
                    <a:pt x="105" y="206"/>
                  </a:lnTo>
                  <a:lnTo>
                    <a:pt x="105" y="206"/>
                  </a:lnTo>
                  <a:lnTo>
                    <a:pt x="103" y="206"/>
                  </a:lnTo>
                  <a:lnTo>
                    <a:pt x="103" y="208"/>
                  </a:lnTo>
                  <a:lnTo>
                    <a:pt x="101" y="210"/>
                  </a:lnTo>
                  <a:lnTo>
                    <a:pt x="101" y="210"/>
                  </a:lnTo>
                  <a:lnTo>
                    <a:pt x="99" y="208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7" y="206"/>
                  </a:lnTo>
                  <a:lnTo>
                    <a:pt x="94" y="208"/>
                  </a:lnTo>
                  <a:lnTo>
                    <a:pt x="94" y="210"/>
                  </a:lnTo>
                  <a:lnTo>
                    <a:pt x="97" y="212"/>
                  </a:lnTo>
                  <a:lnTo>
                    <a:pt x="97" y="212"/>
                  </a:lnTo>
                  <a:lnTo>
                    <a:pt x="97" y="214"/>
                  </a:lnTo>
                  <a:lnTo>
                    <a:pt x="97" y="214"/>
                  </a:lnTo>
                  <a:lnTo>
                    <a:pt x="92" y="214"/>
                  </a:lnTo>
                  <a:lnTo>
                    <a:pt x="92" y="214"/>
                  </a:lnTo>
                  <a:lnTo>
                    <a:pt x="92" y="216"/>
                  </a:lnTo>
                  <a:lnTo>
                    <a:pt x="92" y="218"/>
                  </a:lnTo>
                  <a:lnTo>
                    <a:pt x="90" y="218"/>
                  </a:lnTo>
                  <a:lnTo>
                    <a:pt x="90" y="220"/>
                  </a:lnTo>
                  <a:lnTo>
                    <a:pt x="90" y="220"/>
                  </a:lnTo>
                  <a:lnTo>
                    <a:pt x="90" y="223"/>
                  </a:lnTo>
                  <a:lnTo>
                    <a:pt x="90" y="225"/>
                  </a:lnTo>
                  <a:lnTo>
                    <a:pt x="90" y="229"/>
                  </a:lnTo>
                  <a:lnTo>
                    <a:pt x="94" y="233"/>
                  </a:lnTo>
                  <a:lnTo>
                    <a:pt x="97" y="235"/>
                  </a:lnTo>
                  <a:lnTo>
                    <a:pt x="97" y="237"/>
                  </a:lnTo>
                  <a:lnTo>
                    <a:pt x="97" y="237"/>
                  </a:lnTo>
                  <a:lnTo>
                    <a:pt x="99" y="237"/>
                  </a:lnTo>
                  <a:lnTo>
                    <a:pt x="99" y="237"/>
                  </a:lnTo>
                  <a:lnTo>
                    <a:pt x="101" y="237"/>
                  </a:lnTo>
                  <a:lnTo>
                    <a:pt x="103" y="239"/>
                  </a:lnTo>
                  <a:lnTo>
                    <a:pt x="105" y="244"/>
                  </a:lnTo>
                  <a:lnTo>
                    <a:pt x="105" y="244"/>
                  </a:lnTo>
                  <a:lnTo>
                    <a:pt x="107" y="244"/>
                  </a:lnTo>
                  <a:lnTo>
                    <a:pt x="109" y="244"/>
                  </a:lnTo>
                  <a:lnTo>
                    <a:pt x="111" y="244"/>
                  </a:lnTo>
                  <a:lnTo>
                    <a:pt x="111" y="241"/>
                  </a:lnTo>
                  <a:lnTo>
                    <a:pt x="113" y="241"/>
                  </a:lnTo>
                  <a:lnTo>
                    <a:pt x="113" y="225"/>
                  </a:lnTo>
                  <a:lnTo>
                    <a:pt x="111" y="223"/>
                  </a:lnTo>
                  <a:lnTo>
                    <a:pt x="111" y="223"/>
                  </a:lnTo>
                  <a:lnTo>
                    <a:pt x="113" y="220"/>
                  </a:lnTo>
                  <a:lnTo>
                    <a:pt x="113" y="220"/>
                  </a:lnTo>
                  <a:lnTo>
                    <a:pt x="113" y="220"/>
                  </a:lnTo>
                  <a:lnTo>
                    <a:pt x="113" y="218"/>
                  </a:lnTo>
                  <a:lnTo>
                    <a:pt x="113" y="216"/>
                  </a:lnTo>
                  <a:close/>
                  <a:moveTo>
                    <a:pt x="147" y="54"/>
                  </a:moveTo>
                  <a:lnTo>
                    <a:pt x="147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51" y="54"/>
                  </a:lnTo>
                  <a:lnTo>
                    <a:pt x="151" y="54"/>
                  </a:lnTo>
                  <a:lnTo>
                    <a:pt x="151" y="52"/>
                  </a:lnTo>
                  <a:lnTo>
                    <a:pt x="151" y="52"/>
                  </a:lnTo>
                  <a:lnTo>
                    <a:pt x="149" y="50"/>
                  </a:lnTo>
                  <a:lnTo>
                    <a:pt x="149" y="50"/>
                  </a:lnTo>
                  <a:lnTo>
                    <a:pt x="149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5" y="50"/>
                  </a:lnTo>
                  <a:lnTo>
                    <a:pt x="145" y="50"/>
                  </a:lnTo>
                  <a:lnTo>
                    <a:pt x="145" y="52"/>
                  </a:lnTo>
                  <a:lnTo>
                    <a:pt x="147" y="54"/>
                  </a:lnTo>
                  <a:close/>
                  <a:moveTo>
                    <a:pt x="57" y="115"/>
                  </a:moveTo>
                  <a:lnTo>
                    <a:pt x="55" y="115"/>
                  </a:lnTo>
                  <a:lnTo>
                    <a:pt x="53" y="115"/>
                  </a:lnTo>
                  <a:lnTo>
                    <a:pt x="53" y="115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3" y="115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48" y="115"/>
                  </a:lnTo>
                  <a:lnTo>
                    <a:pt x="48" y="115"/>
                  </a:lnTo>
                  <a:lnTo>
                    <a:pt x="48" y="118"/>
                  </a:lnTo>
                  <a:lnTo>
                    <a:pt x="51" y="118"/>
                  </a:lnTo>
                  <a:lnTo>
                    <a:pt x="51" y="120"/>
                  </a:lnTo>
                  <a:lnTo>
                    <a:pt x="51" y="120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1" y="120"/>
                  </a:lnTo>
                  <a:lnTo>
                    <a:pt x="53" y="120"/>
                  </a:lnTo>
                  <a:lnTo>
                    <a:pt x="55" y="122"/>
                  </a:lnTo>
                  <a:lnTo>
                    <a:pt x="55" y="122"/>
                  </a:lnTo>
                  <a:lnTo>
                    <a:pt x="55" y="122"/>
                  </a:lnTo>
                  <a:lnTo>
                    <a:pt x="55" y="120"/>
                  </a:lnTo>
                  <a:lnTo>
                    <a:pt x="55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5"/>
                  </a:lnTo>
                  <a:lnTo>
                    <a:pt x="57" y="115"/>
                  </a:lnTo>
                  <a:close/>
                  <a:moveTo>
                    <a:pt x="224" y="107"/>
                  </a:moveTo>
                  <a:lnTo>
                    <a:pt x="220" y="105"/>
                  </a:lnTo>
                  <a:lnTo>
                    <a:pt x="220" y="105"/>
                  </a:lnTo>
                  <a:lnTo>
                    <a:pt x="216" y="105"/>
                  </a:lnTo>
                  <a:lnTo>
                    <a:pt x="214" y="105"/>
                  </a:lnTo>
                  <a:lnTo>
                    <a:pt x="214" y="107"/>
                  </a:lnTo>
                  <a:lnTo>
                    <a:pt x="212" y="107"/>
                  </a:lnTo>
                  <a:lnTo>
                    <a:pt x="210" y="105"/>
                  </a:lnTo>
                  <a:lnTo>
                    <a:pt x="208" y="105"/>
                  </a:lnTo>
                  <a:lnTo>
                    <a:pt x="206" y="103"/>
                  </a:lnTo>
                  <a:lnTo>
                    <a:pt x="206" y="103"/>
                  </a:lnTo>
                  <a:lnTo>
                    <a:pt x="203" y="105"/>
                  </a:lnTo>
                  <a:lnTo>
                    <a:pt x="201" y="107"/>
                  </a:lnTo>
                  <a:lnTo>
                    <a:pt x="201" y="107"/>
                  </a:lnTo>
                  <a:lnTo>
                    <a:pt x="199" y="109"/>
                  </a:lnTo>
                  <a:lnTo>
                    <a:pt x="197" y="109"/>
                  </a:lnTo>
                  <a:lnTo>
                    <a:pt x="197" y="111"/>
                  </a:lnTo>
                  <a:lnTo>
                    <a:pt x="199" y="115"/>
                  </a:lnTo>
                  <a:lnTo>
                    <a:pt x="199" y="118"/>
                  </a:lnTo>
                  <a:lnTo>
                    <a:pt x="203" y="122"/>
                  </a:lnTo>
                  <a:lnTo>
                    <a:pt x="206" y="126"/>
                  </a:lnTo>
                  <a:lnTo>
                    <a:pt x="210" y="128"/>
                  </a:lnTo>
                  <a:lnTo>
                    <a:pt x="214" y="128"/>
                  </a:lnTo>
                  <a:lnTo>
                    <a:pt x="218" y="126"/>
                  </a:lnTo>
                  <a:lnTo>
                    <a:pt x="220" y="124"/>
                  </a:lnTo>
                  <a:lnTo>
                    <a:pt x="224" y="118"/>
                  </a:lnTo>
                  <a:lnTo>
                    <a:pt x="226" y="113"/>
                  </a:lnTo>
                  <a:lnTo>
                    <a:pt x="226" y="111"/>
                  </a:lnTo>
                  <a:lnTo>
                    <a:pt x="224" y="107"/>
                  </a:lnTo>
                  <a:close/>
                  <a:moveTo>
                    <a:pt x="155" y="252"/>
                  </a:moveTo>
                  <a:lnTo>
                    <a:pt x="155" y="252"/>
                  </a:lnTo>
                  <a:lnTo>
                    <a:pt x="155" y="250"/>
                  </a:lnTo>
                  <a:lnTo>
                    <a:pt x="157" y="248"/>
                  </a:lnTo>
                  <a:lnTo>
                    <a:pt x="157" y="248"/>
                  </a:lnTo>
                  <a:lnTo>
                    <a:pt x="153" y="248"/>
                  </a:lnTo>
                  <a:lnTo>
                    <a:pt x="153" y="250"/>
                  </a:lnTo>
                  <a:lnTo>
                    <a:pt x="153" y="252"/>
                  </a:lnTo>
                  <a:lnTo>
                    <a:pt x="153" y="252"/>
                  </a:lnTo>
                  <a:lnTo>
                    <a:pt x="155" y="254"/>
                  </a:lnTo>
                  <a:lnTo>
                    <a:pt x="155" y="252"/>
                  </a:lnTo>
                  <a:close/>
                  <a:moveTo>
                    <a:pt x="296" y="273"/>
                  </a:moveTo>
                  <a:lnTo>
                    <a:pt x="296" y="271"/>
                  </a:lnTo>
                  <a:lnTo>
                    <a:pt x="296" y="271"/>
                  </a:lnTo>
                  <a:lnTo>
                    <a:pt x="296" y="271"/>
                  </a:lnTo>
                  <a:lnTo>
                    <a:pt x="293" y="269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85" y="269"/>
                  </a:lnTo>
                  <a:lnTo>
                    <a:pt x="287" y="271"/>
                  </a:lnTo>
                  <a:lnTo>
                    <a:pt x="287" y="271"/>
                  </a:lnTo>
                  <a:lnTo>
                    <a:pt x="289" y="273"/>
                  </a:lnTo>
                  <a:lnTo>
                    <a:pt x="289" y="273"/>
                  </a:lnTo>
                  <a:lnTo>
                    <a:pt x="296" y="273"/>
                  </a:lnTo>
                  <a:lnTo>
                    <a:pt x="296" y="273"/>
                  </a:lnTo>
                  <a:close/>
                  <a:moveTo>
                    <a:pt x="279" y="252"/>
                  </a:moveTo>
                  <a:lnTo>
                    <a:pt x="277" y="250"/>
                  </a:lnTo>
                  <a:lnTo>
                    <a:pt x="275" y="248"/>
                  </a:lnTo>
                  <a:lnTo>
                    <a:pt x="275" y="248"/>
                  </a:lnTo>
                  <a:lnTo>
                    <a:pt x="273" y="246"/>
                  </a:lnTo>
                  <a:lnTo>
                    <a:pt x="270" y="246"/>
                  </a:lnTo>
                  <a:lnTo>
                    <a:pt x="268" y="244"/>
                  </a:lnTo>
                  <a:lnTo>
                    <a:pt x="266" y="244"/>
                  </a:lnTo>
                  <a:lnTo>
                    <a:pt x="268" y="246"/>
                  </a:lnTo>
                  <a:lnTo>
                    <a:pt x="270" y="248"/>
                  </a:lnTo>
                  <a:lnTo>
                    <a:pt x="270" y="248"/>
                  </a:lnTo>
                  <a:lnTo>
                    <a:pt x="273" y="250"/>
                  </a:lnTo>
                  <a:lnTo>
                    <a:pt x="275" y="254"/>
                  </a:lnTo>
                  <a:lnTo>
                    <a:pt x="277" y="256"/>
                  </a:lnTo>
                  <a:lnTo>
                    <a:pt x="279" y="256"/>
                  </a:lnTo>
                  <a:lnTo>
                    <a:pt x="279" y="254"/>
                  </a:lnTo>
                  <a:lnTo>
                    <a:pt x="279" y="252"/>
                  </a:lnTo>
                  <a:close/>
                  <a:moveTo>
                    <a:pt x="329" y="231"/>
                  </a:moveTo>
                  <a:lnTo>
                    <a:pt x="329" y="231"/>
                  </a:lnTo>
                  <a:lnTo>
                    <a:pt x="329" y="231"/>
                  </a:lnTo>
                  <a:lnTo>
                    <a:pt x="327" y="231"/>
                  </a:lnTo>
                  <a:lnTo>
                    <a:pt x="327" y="233"/>
                  </a:lnTo>
                  <a:lnTo>
                    <a:pt x="329" y="233"/>
                  </a:lnTo>
                  <a:lnTo>
                    <a:pt x="329" y="233"/>
                  </a:lnTo>
                  <a:lnTo>
                    <a:pt x="329" y="231"/>
                  </a:lnTo>
                  <a:close/>
                  <a:moveTo>
                    <a:pt x="302" y="290"/>
                  </a:moveTo>
                  <a:lnTo>
                    <a:pt x="300" y="288"/>
                  </a:lnTo>
                  <a:lnTo>
                    <a:pt x="300" y="286"/>
                  </a:lnTo>
                  <a:lnTo>
                    <a:pt x="296" y="283"/>
                  </a:lnTo>
                  <a:lnTo>
                    <a:pt x="293" y="281"/>
                  </a:lnTo>
                  <a:lnTo>
                    <a:pt x="293" y="283"/>
                  </a:lnTo>
                  <a:lnTo>
                    <a:pt x="293" y="286"/>
                  </a:lnTo>
                  <a:lnTo>
                    <a:pt x="293" y="288"/>
                  </a:lnTo>
                  <a:lnTo>
                    <a:pt x="296" y="290"/>
                  </a:lnTo>
                  <a:lnTo>
                    <a:pt x="296" y="290"/>
                  </a:lnTo>
                  <a:lnTo>
                    <a:pt x="298" y="292"/>
                  </a:lnTo>
                  <a:lnTo>
                    <a:pt x="300" y="292"/>
                  </a:lnTo>
                  <a:lnTo>
                    <a:pt x="300" y="294"/>
                  </a:lnTo>
                  <a:lnTo>
                    <a:pt x="300" y="296"/>
                  </a:lnTo>
                  <a:lnTo>
                    <a:pt x="300" y="296"/>
                  </a:lnTo>
                  <a:lnTo>
                    <a:pt x="302" y="296"/>
                  </a:lnTo>
                  <a:lnTo>
                    <a:pt x="302" y="296"/>
                  </a:lnTo>
                  <a:lnTo>
                    <a:pt x="304" y="292"/>
                  </a:lnTo>
                  <a:lnTo>
                    <a:pt x="302" y="290"/>
                  </a:lnTo>
                  <a:lnTo>
                    <a:pt x="302" y="290"/>
                  </a:lnTo>
                  <a:close/>
                  <a:moveTo>
                    <a:pt x="212" y="185"/>
                  </a:move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4" y="181"/>
                  </a:lnTo>
                  <a:lnTo>
                    <a:pt x="214" y="181"/>
                  </a:lnTo>
                  <a:lnTo>
                    <a:pt x="210" y="181"/>
                  </a:lnTo>
                  <a:lnTo>
                    <a:pt x="208" y="181"/>
                  </a:lnTo>
                  <a:lnTo>
                    <a:pt x="206" y="183"/>
                  </a:lnTo>
                  <a:lnTo>
                    <a:pt x="206" y="183"/>
                  </a:lnTo>
                  <a:lnTo>
                    <a:pt x="208" y="183"/>
                  </a:lnTo>
                  <a:lnTo>
                    <a:pt x="208" y="183"/>
                  </a:lnTo>
                  <a:lnTo>
                    <a:pt x="208" y="183"/>
                  </a:lnTo>
                  <a:lnTo>
                    <a:pt x="206" y="183"/>
                  </a:lnTo>
                  <a:lnTo>
                    <a:pt x="206" y="183"/>
                  </a:lnTo>
                  <a:lnTo>
                    <a:pt x="206" y="185"/>
                  </a:lnTo>
                  <a:lnTo>
                    <a:pt x="206" y="185"/>
                  </a:lnTo>
                  <a:lnTo>
                    <a:pt x="208" y="185"/>
                  </a:lnTo>
                  <a:lnTo>
                    <a:pt x="208" y="185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close/>
                  <a:moveTo>
                    <a:pt x="164" y="239"/>
                  </a:moveTo>
                  <a:lnTo>
                    <a:pt x="164" y="239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66" y="237"/>
                  </a:lnTo>
                  <a:lnTo>
                    <a:pt x="166" y="235"/>
                  </a:lnTo>
                  <a:lnTo>
                    <a:pt x="166" y="233"/>
                  </a:lnTo>
                  <a:lnTo>
                    <a:pt x="166" y="233"/>
                  </a:lnTo>
                  <a:lnTo>
                    <a:pt x="168" y="233"/>
                  </a:lnTo>
                  <a:lnTo>
                    <a:pt x="168" y="233"/>
                  </a:lnTo>
                  <a:lnTo>
                    <a:pt x="170" y="231"/>
                  </a:lnTo>
                  <a:lnTo>
                    <a:pt x="170" y="229"/>
                  </a:lnTo>
                  <a:lnTo>
                    <a:pt x="170" y="225"/>
                  </a:lnTo>
                  <a:lnTo>
                    <a:pt x="170" y="225"/>
                  </a:lnTo>
                  <a:lnTo>
                    <a:pt x="168" y="225"/>
                  </a:lnTo>
                  <a:lnTo>
                    <a:pt x="168" y="223"/>
                  </a:lnTo>
                  <a:lnTo>
                    <a:pt x="166" y="223"/>
                  </a:lnTo>
                  <a:lnTo>
                    <a:pt x="164" y="220"/>
                  </a:lnTo>
                  <a:lnTo>
                    <a:pt x="166" y="220"/>
                  </a:lnTo>
                  <a:lnTo>
                    <a:pt x="168" y="220"/>
                  </a:lnTo>
                  <a:lnTo>
                    <a:pt x="168" y="220"/>
                  </a:lnTo>
                  <a:lnTo>
                    <a:pt x="168" y="218"/>
                  </a:lnTo>
                  <a:lnTo>
                    <a:pt x="168" y="218"/>
                  </a:lnTo>
                  <a:lnTo>
                    <a:pt x="166" y="218"/>
                  </a:lnTo>
                  <a:lnTo>
                    <a:pt x="166" y="218"/>
                  </a:lnTo>
                  <a:lnTo>
                    <a:pt x="164" y="216"/>
                  </a:lnTo>
                  <a:lnTo>
                    <a:pt x="164" y="214"/>
                  </a:lnTo>
                  <a:lnTo>
                    <a:pt x="168" y="208"/>
                  </a:lnTo>
                  <a:lnTo>
                    <a:pt x="170" y="206"/>
                  </a:lnTo>
                  <a:lnTo>
                    <a:pt x="176" y="199"/>
                  </a:lnTo>
                  <a:lnTo>
                    <a:pt x="176" y="197"/>
                  </a:lnTo>
                  <a:lnTo>
                    <a:pt x="178" y="197"/>
                  </a:lnTo>
                  <a:lnTo>
                    <a:pt x="178" y="195"/>
                  </a:lnTo>
                  <a:lnTo>
                    <a:pt x="178" y="195"/>
                  </a:lnTo>
                  <a:lnTo>
                    <a:pt x="180" y="195"/>
                  </a:lnTo>
                  <a:lnTo>
                    <a:pt x="180" y="195"/>
                  </a:lnTo>
                  <a:lnTo>
                    <a:pt x="180" y="195"/>
                  </a:lnTo>
                  <a:lnTo>
                    <a:pt x="180" y="193"/>
                  </a:lnTo>
                  <a:lnTo>
                    <a:pt x="180" y="191"/>
                  </a:lnTo>
                  <a:lnTo>
                    <a:pt x="180" y="191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78" y="187"/>
                  </a:lnTo>
                  <a:lnTo>
                    <a:pt x="178" y="185"/>
                  </a:lnTo>
                  <a:lnTo>
                    <a:pt x="178" y="178"/>
                  </a:lnTo>
                  <a:lnTo>
                    <a:pt x="176" y="166"/>
                  </a:lnTo>
                  <a:lnTo>
                    <a:pt x="176" y="166"/>
                  </a:lnTo>
                  <a:lnTo>
                    <a:pt x="174" y="164"/>
                  </a:lnTo>
                  <a:lnTo>
                    <a:pt x="172" y="164"/>
                  </a:lnTo>
                  <a:lnTo>
                    <a:pt x="170" y="164"/>
                  </a:lnTo>
                  <a:lnTo>
                    <a:pt x="164" y="168"/>
                  </a:lnTo>
                  <a:lnTo>
                    <a:pt x="157" y="172"/>
                  </a:lnTo>
                  <a:lnTo>
                    <a:pt x="155" y="174"/>
                  </a:lnTo>
                  <a:lnTo>
                    <a:pt x="151" y="174"/>
                  </a:lnTo>
                  <a:lnTo>
                    <a:pt x="145" y="174"/>
                  </a:lnTo>
                  <a:lnTo>
                    <a:pt x="143" y="176"/>
                  </a:lnTo>
                  <a:lnTo>
                    <a:pt x="143" y="178"/>
                  </a:lnTo>
                  <a:lnTo>
                    <a:pt x="141" y="183"/>
                  </a:lnTo>
                  <a:lnTo>
                    <a:pt x="138" y="185"/>
                  </a:lnTo>
                  <a:lnTo>
                    <a:pt x="138" y="185"/>
                  </a:lnTo>
                  <a:lnTo>
                    <a:pt x="141" y="187"/>
                  </a:lnTo>
                  <a:lnTo>
                    <a:pt x="141" y="189"/>
                  </a:lnTo>
                  <a:lnTo>
                    <a:pt x="143" y="191"/>
                  </a:lnTo>
                  <a:lnTo>
                    <a:pt x="143" y="195"/>
                  </a:lnTo>
                  <a:lnTo>
                    <a:pt x="145" y="197"/>
                  </a:lnTo>
                  <a:lnTo>
                    <a:pt x="145" y="204"/>
                  </a:lnTo>
                  <a:lnTo>
                    <a:pt x="145" y="204"/>
                  </a:lnTo>
                  <a:lnTo>
                    <a:pt x="145" y="206"/>
                  </a:lnTo>
                  <a:lnTo>
                    <a:pt x="145" y="208"/>
                  </a:lnTo>
                  <a:lnTo>
                    <a:pt x="143" y="208"/>
                  </a:lnTo>
                  <a:lnTo>
                    <a:pt x="143" y="210"/>
                  </a:lnTo>
                  <a:lnTo>
                    <a:pt x="141" y="210"/>
                  </a:lnTo>
                  <a:lnTo>
                    <a:pt x="141" y="210"/>
                  </a:lnTo>
                  <a:lnTo>
                    <a:pt x="138" y="212"/>
                  </a:lnTo>
                  <a:lnTo>
                    <a:pt x="138" y="214"/>
                  </a:lnTo>
                  <a:lnTo>
                    <a:pt x="138" y="220"/>
                  </a:lnTo>
                  <a:lnTo>
                    <a:pt x="136" y="223"/>
                  </a:lnTo>
                  <a:lnTo>
                    <a:pt x="136" y="225"/>
                  </a:lnTo>
                  <a:lnTo>
                    <a:pt x="134" y="229"/>
                  </a:lnTo>
                  <a:lnTo>
                    <a:pt x="134" y="231"/>
                  </a:lnTo>
                  <a:lnTo>
                    <a:pt x="134" y="233"/>
                  </a:lnTo>
                  <a:lnTo>
                    <a:pt x="134" y="235"/>
                  </a:lnTo>
                  <a:lnTo>
                    <a:pt x="134" y="235"/>
                  </a:lnTo>
                  <a:lnTo>
                    <a:pt x="134" y="235"/>
                  </a:lnTo>
                  <a:lnTo>
                    <a:pt x="136" y="237"/>
                  </a:lnTo>
                  <a:lnTo>
                    <a:pt x="136" y="237"/>
                  </a:lnTo>
                  <a:lnTo>
                    <a:pt x="143" y="237"/>
                  </a:lnTo>
                  <a:lnTo>
                    <a:pt x="143" y="237"/>
                  </a:lnTo>
                  <a:lnTo>
                    <a:pt x="143" y="235"/>
                  </a:lnTo>
                  <a:lnTo>
                    <a:pt x="145" y="233"/>
                  </a:lnTo>
                  <a:lnTo>
                    <a:pt x="145" y="231"/>
                  </a:lnTo>
                  <a:lnTo>
                    <a:pt x="145" y="231"/>
                  </a:lnTo>
                  <a:lnTo>
                    <a:pt x="147" y="229"/>
                  </a:lnTo>
                  <a:lnTo>
                    <a:pt x="147" y="229"/>
                  </a:lnTo>
                  <a:lnTo>
                    <a:pt x="149" y="229"/>
                  </a:lnTo>
                  <a:lnTo>
                    <a:pt x="151" y="229"/>
                  </a:lnTo>
                  <a:lnTo>
                    <a:pt x="151" y="231"/>
                  </a:lnTo>
                  <a:lnTo>
                    <a:pt x="147" y="231"/>
                  </a:lnTo>
                  <a:lnTo>
                    <a:pt x="147" y="233"/>
                  </a:lnTo>
                  <a:lnTo>
                    <a:pt x="147" y="235"/>
                  </a:lnTo>
                  <a:lnTo>
                    <a:pt x="149" y="237"/>
                  </a:lnTo>
                  <a:lnTo>
                    <a:pt x="151" y="237"/>
                  </a:lnTo>
                  <a:lnTo>
                    <a:pt x="151" y="237"/>
                  </a:lnTo>
                  <a:lnTo>
                    <a:pt x="153" y="235"/>
                  </a:lnTo>
                  <a:lnTo>
                    <a:pt x="155" y="233"/>
                  </a:lnTo>
                  <a:lnTo>
                    <a:pt x="155" y="231"/>
                  </a:lnTo>
                  <a:lnTo>
                    <a:pt x="155" y="231"/>
                  </a:lnTo>
                  <a:lnTo>
                    <a:pt x="155" y="229"/>
                  </a:lnTo>
                  <a:lnTo>
                    <a:pt x="155" y="227"/>
                  </a:lnTo>
                  <a:lnTo>
                    <a:pt x="157" y="227"/>
                  </a:lnTo>
                  <a:lnTo>
                    <a:pt x="157" y="229"/>
                  </a:lnTo>
                  <a:lnTo>
                    <a:pt x="157" y="229"/>
                  </a:lnTo>
                  <a:lnTo>
                    <a:pt x="159" y="231"/>
                  </a:lnTo>
                  <a:lnTo>
                    <a:pt x="159" y="237"/>
                  </a:lnTo>
                  <a:lnTo>
                    <a:pt x="159" y="239"/>
                  </a:lnTo>
                  <a:lnTo>
                    <a:pt x="162" y="239"/>
                  </a:lnTo>
                  <a:lnTo>
                    <a:pt x="162" y="239"/>
                  </a:lnTo>
                  <a:lnTo>
                    <a:pt x="164" y="239"/>
                  </a:lnTo>
                  <a:close/>
                  <a:moveTo>
                    <a:pt x="260" y="225"/>
                  </a:moveTo>
                  <a:lnTo>
                    <a:pt x="258" y="225"/>
                  </a:lnTo>
                  <a:lnTo>
                    <a:pt x="256" y="225"/>
                  </a:lnTo>
                  <a:lnTo>
                    <a:pt x="254" y="223"/>
                  </a:lnTo>
                  <a:lnTo>
                    <a:pt x="252" y="225"/>
                  </a:lnTo>
                  <a:lnTo>
                    <a:pt x="252" y="227"/>
                  </a:lnTo>
                  <a:lnTo>
                    <a:pt x="254" y="233"/>
                  </a:lnTo>
                  <a:lnTo>
                    <a:pt x="256" y="235"/>
                  </a:lnTo>
                  <a:lnTo>
                    <a:pt x="258" y="235"/>
                  </a:lnTo>
                  <a:lnTo>
                    <a:pt x="260" y="235"/>
                  </a:lnTo>
                  <a:lnTo>
                    <a:pt x="262" y="235"/>
                  </a:lnTo>
                  <a:lnTo>
                    <a:pt x="262" y="233"/>
                  </a:lnTo>
                  <a:lnTo>
                    <a:pt x="262" y="227"/>
                  </a:lnTo>
                  <a:lnTo>
                    <a:pt x="260" y="225"/>
                  </a:lnTo>
                  <a:close/>
                  <a:moveTo>
                    <a:pt x="216" y="174"/>
                  </a:moveTo>
                  <a:lnTo>
                    <a:pt x="216" y="174"/>
                  </a:lnTo>
                  <a:lnTo>
                    <a:pt x="216" y="174"/>
                  </a:lnTo>
                  <a:lnTo>
                    <a:pt x="216" y="176"/>
                  </a:lnTo>
                  <a:lnTo>
                    <a:pt x="218" y="176"/>
                  </a:lnTo>
                  <a:lnTo>
                    <a:pt x="218" y="176"/>
                  </a:lnTo>
                  <a:lnTo>
                    <a:pt x="218" y="178"/>
                  </a:lnTo>
                  <a:lnTo>
                    <a:pt x="220" y="178"/>
                  </a:lnTo>
                  <a:lnTo>
                    <a:pt x="220" y="183"/>
                  </a:lnTo>
                  <a:lnTo>
                    <a:pt x="220" y="185"/>
                  </a:lnTo>
                  <a:lnTo>
                    <a:pt x="222" y="185"/>
                  </a:lnTo>
                  <a:lnTo>
                    <a:pt x="222" y="183"/>
                  </a:lnTo>
                  <a:lnTo>
                    <a:pt x="222" y="172"/>
                  </a:lnTo>
                  <a:lnTo>
                    <a:pt x="222" y="170"/>
                  </a:lnTo>
                  <a:lnTo>
                    <a:pt x="222" y="168"/>
                  </a:lnTo>
                  <a:lnTo>
                    <a:pt x="220" y="168"/>
                  </a:lnTo>
                  <a:lnTo>
                    <a:pt x="220" y="168"/>
                  </a:lnTo>
                  <a:lnTo>
                    <a:pt x="220" y="168"/>
                  </a:lnTo>
                  <a:lnTo>
                    <a:pt x="220" y="166"/>
                  </a:lnTo>
                  <a:lnTo>
                    <a:pt x="220" y="164"/>
                  </a:lnTo>
                  <a:lnTo>
                    <a:pt x="220" y="164"/>
                  </a:lnTo>
                  <a:lnTo>
                    <a:pt x="220" y="162"/>
                  </a:lnTo>
                  <a:lnTo>
                    <a:pt x="220" y="160"/>
                  </a:lnTo>
                  <a:lnTo>
                    <a:pt x="218" y="155"/>
                  </a:lnTo>
                  <a:lnTo>
                    <a:pt x="216" y="153"/>
                  </a:lnTo>
                  <a:lnTo>
                    <a:pt x="210" y="149"/>
                  </a:lnTo>
                  <a:lnTo>
                    <a:pt x="208" y="147"/>
                  </a:lnTo>
                  <a:lnTo>
                    <a:pt x="208" y="145"/>
                  </a:lnTo>
                  <a:lnTo>
                    <a:pt x="210" y="143"/>
                  </a:lnTo>
                  <a:lnTo>
                    <a:pt x="208" y="143"/>
                  </a:lnTo>
                  <a:lnTo>
                    <a:pt x="206" y="143"/>
                  </a:lnTo>
                  <a:lnTo>
                    <a:pt x="203" y="143"/>
                  </a:lnTo>
                  <a:lnTo>
                    <a:pt x="195" y="149"/>
                  </a:lnTo>
                  <a:lnTo>
                    <a:pt x="193" y="151"/>
                  </a:lnTo>
                  <a:lnTo>
                    <a:pt x="193" y="151"/>
                  </a:lnTo>
                  <a:lnTo>
                    <a:pt x="193" y="153"/>
                  </a:lnTo>
                  <a:lnTo>
                    <a:pt x="189" y="160"/>
                  </a:lnTo>
                  <a:lnTo>
                    <a:pt x="189" y="164"/>
                  </a:lnTo>
                  <a:lnTo>
                    <a:pt x="187" y="166"/>
                  </a:lnTo>
                  <a:lnTo>
                    <a:pt x="189" y="183"/>
                  </a:lnTo>
                  <a:lnTo>
                    <a:pt x="189" y="185"/>
                  </a:lnTo>
                  <a:lnTo>
                    <a:pt x="187" y="185"/>
                  </a:lnTo>
                  <a:lnTo>
                    <a:pt x="187" y="185"/>
                  </a:lnTo>
                  <a:lnTo>
                    <a:pt x="185" y="185"/>
                  </a:lnTo>
                  <a:lnTo>
                    <a:pt x="185" y="187"/>
                  </a:lnTo>
                  <a:lnTo>
                    <a:pt x="185" y="187"/>
                  </a:lnTo>
                  <a:lnTo>
                    <a:pt x="187" y="189"/>
                  </a:lnTo>
                  <a:lnTo>
                    <a:pt x="187" y="189"/>
                  </a:lnTo>
                  <a:lnTo>
                    <a:pt x="187" y="191"/>
                  </a:lnTo>
                  <a:lnTo>
                    <a:pt x="187" y="193"/>
                  </a:lnTo>
                  <a:lnTo>
                    <a:pt x="185" y="195"/>
                  </a:lnTo>
                  <a:lnTo>
                    <a:pt x="185" y="197"/>
                  </a:lnTo>
                  <a:lnTo>
                    <a:pt x="180" y="202"/>
                  </a:lnTo>
                  <a:lnTo>
                    <a:pt x="178" y="204"/>
                  </a:lnTo>
                  <a:lnTo>
                    <a:pt x="180" y="204"/>
                  </a:lnTo>
                  <a:lnTo>
                    <a:pt x="180" y="202"/>
                  </a:lnTo>
                  <a:lnTo>
                    <a:pt x="182" y="202"/>
                  </a:lnTo>
                  <a:lnTo>
                    <a:pt x="182" y="202"/>
                  </a:lnTo>
                  <a:lnTo>
                    <a:pt x="182" y="204"/>
                  </a:lnTo>
                  <a:lnTo>
                    <a:pt x="182" y="206"/>
                  </a:lnTo>
                  <a:lnTo>
                    <a:pt x="180" y="208"/>
                  </a:lnTo>
                  <a:lnTo>
                    <a:pt x="180" y="210"/>
                  </a:lnTo>
                  <a:lnTo>
                    <a:pt x="180" y="212"/>
                  </a:lnTo>
                  <a:lnTo>
                    <a:pt x="180" y="214"/>
                  </a:lnTo>
                  <a:lnTo>
                    <a:pt x="178" y="216"/>
                  </a:lnTo>
                  <a:lnTo>
                    <a:pt x="178" y="216"/>
                  </a:lnTo>
                  <a:lnTo>
                    <a:pt x="180" y="218"/>
                  </a:lnTo>
                  <a:lnTo>
                    <a:pt x="178" y="220"/>
                  </a:lnTo>
                  <a:lnTo>
                    <a:pt x="180" y="220"/>
                  </a:lnTo>
                  <a:lnTo>
                    <a:pt x="185" y="218"/>
                  </a:lnTo>
                  <a:lnTo>
                    <a:pt x="185" y="218"/>
                  </a:lnTo>
                  <a:lnTo>
                    <a:pt x="185" y="220"/>
                  </a:lnTo>
                  <a:lnTo>
                    <a:pt x="182" y="223"/>
                  </a:lnTo>
                  <a:lnTo>
                    <a:pt x="180" y="223"/>
                  </a:lnTo>
                  <a:lnTo>
                    <a:pt x="178" y="223"/>
                  </a:lnTo>
                  <a:lnTo>
                    <a:pt x="176" y="225"/>
                  </a:lnTo>
                  <a:lnTo>
                    <a:pt x="176" y="225"/>
                  </a:lnTo>
                  <a:lnTo>
                    <a:pt x="174" y="229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0" y="233"/>
                  </a:lnTo>
                  <a:lnTo>
                    <a:pt x="168" y="237"/>
                  </a:lnTo>
                  <a:lnTo>
                    <a:pt x="168" y="237"/>
                  </a:lnTo>
                  <a:lnTo>
                    <a:pt x="170" y="239"/>
                  </a:lnTo>
                  <a:lnTo>
                    <a:pt x="170" y="239"/>
                  </a:lnTo>
                  <a:lnTo>
                    <a:pt x="168" y="241"/>
                  </a:lnTo>
                  <a:lnTo>
                    <a:pt x="162" y="248"/>
                  </a:lnTo>
                  <a:lnTo>
                    <a:pt x="168" y="262"/>
                  </a:lnTo>
                  <a:lnTo>
                    <a:pt x="170" y="265"/>
                  </a:lnTo>
                  <a:lnTo>
                    <a:pt x="172" y="265"/>
                  </a:lnTo>
                  <a:lnTo>
                    <a:pt x="172" y="262"/>
                  </a:lnTo>
                  <a:lnTo>
                    <a:pt x="176" y="258"/>
                  </a:lnTo>
                  <a:lnTo>
                    <a:pt x="176" y="258"/>
                  </a:lnTo>
                  <a:lnTo>
                    <a:pt x="178" y="260"/>
                  </a:lnTo>
                  <a:lnTo>
                    <a:pt x="176" y="262"/>
                  </a:lnTo>
                  <a:lnTo>
                    <a:pt x="178" y="262"/>
                  </a:lnTo>
                  <a:lnTo>
                    <a:pt x="178" y="265"/>
                  </a:lnTo>
                  <a:lnTo>
                    <a:pt x="178" y="265"/>
                  </a:lnTo>
                  <a:lnTo>
                    <a:pt x="178" y="262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82" y="262"/>
                  </a:lnTo>
                  <a:lnTo>
                    <a:pt x="182" y="262"/>
                  </a:lnTo>
                  <a:lnTo>
                    <a:pt x="182" y="265"/>
                  </a:lnTo>
                  <a:lnTo>
                    <a:pt x="182" y="265"/>
                  </a:lnTo>
                  <a:lnTo>
                    <a:pt x="185" y="265"/>
                  </a:lnTo>
                  <a:lnTo>
                    <a:pt x="187" y="265"/>
                  </a:lnTo>
                  <a:lnTo>
                    <a:pt x="187" y="260"/>
                  </a:lnTo>
                  <a:lnTo>
                    <a:pt x="193" y="254"/>
                  </a:lnTo>
                  <a:lnTo>
                    <a:pt x="195" y="250"/>
                  </a:lnTo>
                  <a:lnTo>
                    <a:pt x="193" y="248"/>
                  </a:lnTo>
                  <a:lnTo>
                    <a:pt x="193" y="248"/>
                  </a:lnTo>
                  <a:lnTo>
                    <a:pt x="191" y="248"/>
                  </a:lnTo>
                  <a:lnTo>
                    <a:pt x="189" y="248"/>
                  </a:lnTo>
                  <a:lnTo>
                    <a:pt x="189" y="248"/>
                  </a:lnTo>
                  <a:lnTo>
                    <a:pt x="189" y="246"/>
                  </a:lnTo>
                  <a:lnTo>
                    <a:pt x="191" y="244"/>
                  </a:lnTo>
                  <a:lnTo>
                    <a:pt x="191" y="241"/>
                  </a:lnTo>
                  <a:lnTo>
                    <a:pt x="199" y="237"/>
                  </a:lnTo>
                  <a:lnTo>
                    <a:pt x="201" y="237"/>
                  </a:lnTo>
                  <a:lnTo>
                    <a:pt x="203" y="237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8" y="239"/>
                  </a:lnTo>
                  <a:lnTo>
                    <a:pt x="212" y="237"/>
                  </a:lnTo>
                  <a:lnTo>
                    <a:pt x="216" y="237"/>
                  </a:lnTo>
                  <a:lnTo>
                    <a:pt x="216" y="235"/>
                  </a:lnTo>
                  <a:lnTo>
                    <a:pt x="218" y="233"/>
                  </a:lnTo>
                  <a:lnTo>
                    <a:pt x="220" y="229"/>
                  </a:lnTo>
                  <a:lnTo>
                    <a:pt x="222" y="229"/>
                  </a:lnTo>
                  <a:lnTo>
                    <a:pt x="222" y="227"/>
                  </a:lnTo>
                  <a:lnTo>
                    <a:pt x="222" y="225"/>
                  </a:lnTo>
                  <a:lnTo>
                    <a:pt x="220" y="223"/>
                  </a:lnTo>
                  <a:lnTo>
                    <a:pt x="216" y="220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12" y="216"/>
                  </a:lnTo>
                  <a:lnTo>
                    <a:pt x="208" y="216"/>
                  </a:lnTo>
                  <a:lnTo>
                    <a:pt x="208" y="214"/>
                  </a:lnTo>
                  <a:lnTo>
                    <a:pt x="208" y="214"/>
                  </a:lnTo>
                  <a:lnTo>
                    <a:pt x="208" y="214"/>
                  </a:lnTo>
                  <a:lnTo>
                    <a:pt x="206" y="212"/>
                  </a:lnTo>
                  <a:lnTo>
                    <a:pt x="203" y="214"/>
                  </a:lnTo>
                  <a:lnTo>
                    <a:pt x="201" y="216"/>
                  </a:lnTo>
                  <a:lnTo>
                    <a:pt x="201" y="218"/>
                  </a:lnTo>
                  <a:lnTo>
                    <a:pt x="199" y="218"/>
                  </a:lnTo>
                  <a:lnTo>
                    <a:pt x="197" y="218"/>
                  </a:lnTo>
                  <a:lnTo>
                    <a:pt x="197" y="216"/>
                  </a:lnTo>
                  <a:lnTo>
                    <a:pt x="197" y="214"/>
                  </a:lnTo>
                  <a:lnTo>
                    <a:pt x="199" y="210"/>
                  </a:lnTo>
                  <a:lnTo>
                    <a:pt x="201" y="208"/>
                  </a:lnTo>
                  <a:lnTo>
                    <a:pt x="201" y="206"/>
                  </a:lnTo>
                  <a:lnTo>
                    <a:pt x="201" y="206"/>
                  </a:lnTo>
                  <a:lnTo>
                    <a:pt x="199" y="202"/>
                  </a:lnTo>
                  <a:lnTo>
                    <a:pt x="199" y="202"/>
                  </a:lnTo>
                  <a:lnTo>
                    <a:pt x="199" y="202"/>
                  </a:lnTo>
                  <a:lnTo>
                    <a:pt x="199" y="199"/>
                  </a:lnTo>
                  <a:lnTo>
                    <a:pt x="199" y="199"/>
                  </a:lnTo>
                  <a:lnTo>
                    <a:pt x="199" y="197"/>
                  </a:lnTo>
                  <a:lnTo>
                    <a:pt x="199" y="197"/>
                  </a:lnTo>
                  <a:lnTo>
                    <a:pt x="201" y="195"/>
                  </a:lnTo>
                  <a:lnTo>
                    <a:pt x="203" y="193"/>
                  </a:lnTo>
                  <a:lnTo>
                    <a:pt x="203" y="191"/>
                  </a:lnTo>
                  <a:lnTo>
                    <a:pt x="203" y="187"/>
                  </a:lnTo>
                  <a:lnTo>
                    <a:pt x="203" y="187"/>
                  </a:lnTo>
                  <a:lnTo>
                    <a:pt x="203" y="183"/>
                  </a:lnTo>
                  <a:lnTo>
                    <a:pt x="203" y="183"/>
                  </a:lnTo>
                  <a:lnTo>
                    <a:pt x="206" y="181"/>
                  </a:lnTo>
                  <a:lnTo>
                    <a:pt x="206" y="181"/>
                  </a:lnTo>
                  <a:lnTo>
                    <a:pt x="206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10" y="176"/>
                  </a:lnTo>
                  <a:lnTo>
                    <a:pt x="210" y="176"/>
                  </a:lnTo>
                  <a:lnTo>
                    <a:pt x="212" y="178"/>
                  </a:lnTo>
                  <a:lnTo>
                    <a:pt x="214" y="172"/>
                  </a:lnTo>
                  <a:lnTo>
                    <a:pt x="216" y="17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05117825-18B1-9446-A4AE-37A1F8B5AC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6334" y="2304420"/>
              <a:ext cx="871538" cy="811212"/>
            </a:xfrm>
            <a:custGeom>
              <a:avLst/>
              <a:gdLst>
                <a:gd name="T0" fmla="*/ 132 w 549"/>
                <a:gd name="T1" fmla="*/ 454 h 511"/>
                <a:gd name="T2" fmla="*/ 109 w 549"/>
                <a:gd name="T3" fmla="*/ 360 h 511"/>
                <a:gd name="T4" fmla="*/ 122 w 549"/>
                <a:gd name="T5" fmla="*/ 341 h 511"/>
                <a:gd name="T6" fmla="*/ 90 w 549"/>
                <a:gd name="T7" fmla="*/ 357 h 511"/>
                <a:gd name="T8" fmla="*/ 126 w 549"/>
                <a:gd name="T9" fmla="*/ 379 h 511"/>
                <a:gd name="T10" fmla="*/ 126 w 549"/>
                <a:gd name="T11" fmla="*/ 372 h 511"/>
                <a:gd name="T12" fmla="*/ 120 w 549"/>
                <a:gd name="T13" fmla="*/ 408 h 511"/>
                <a:gd name="T14" fmla="*/ 116 w 549"/>
                <a:gd name="T15" fmla="*/ 376 h 511"/>
                <a:gd name="T16" fmla="*/ 132 w 549"/>
                <a:gd name="T17" fmla="*/ 442 h 511"/>
                <a:gd name="T18" fmla="*/ 0 w 549"/>
                <a:gd name="T19" fmla="*/ 343 h 511"/>
                <a:gd name="T20" fmla="*/ 21 w 549"/>
                <a:gd name="T21" fmla="*/ 379 h 511"/>
                <a:gd name="T22" fmla="*/ 2 w 549"/>
                <a:gd name="T23" fmla="*/ 347 h 511"/>
                <a:gd name="T24" fmla="*/ 84 w 549"/>
                <a:gd name="T25" fmla="*/ 351 h 511"/>
                <a:gd name="T26" fmla="*/ 42 w 549"/>
                <a:gd name="T27" fmla="*/ 374 h 511"/>
                <a:gd name="T28" fmla="*/ 86 w 549"/>
                <a:gd name="T29" fmla="*/ 381 h 511"/>
                <a:gd name="T30" fmla="*/ 107 w 549"/>
                <a:gd name="T31" fmla="*/ 439 h 511"/>
                <a:gd name="T32" fmla="*/ 86 w 549"/>
                <a:gd name="T33" fmla="*/ 391 h 511"/>
                <a:gd name="T34" fmla="*/ 147 w 549"/>
                <a:gd name="T35" fmla="*/ 355 h 511"/>
                <a:gd name="T36" fmla="*/ 139 w 549"/>
                <a:gd name="T37" fmla="*/ 442 h 511"/>
                <a:gd name="T38" fmla="*/ 145 w 549"/>
                <a:gd name="T39" fmla="*/ 452 h 511"/>
                <a:gd name="T40" fmla="*/ 116 w 549"/>
                <a:gd name="T41" fmla="*/ 435 h 511"/>
                <a:gd name="T42" fmla="*/ 107 w 549"/>
                <a:gd name="T43" fmla="*/ 406 h 511"/>
                <a:gd name="T44" fmla="*/ 107 w 549"/>
                <a:gd name="T45" fmla="*/ 404 h 511"/>
                <a:gd name="T46" fmla="*/ 105 w 549"/>
                <a:gd name="T47" fmla="*/ 421 h 511"/>
                <a:gd name="T48" fmla="*/ 95 w 549"/>
                <a:gd name="T49" fmla="*/ 400 h 511"/>
                <a:gd name="T50" fmla="*/ 46 w 549"/>
                <a:gd name="T51" fmla="*/ 349 h 511"/>
                <a:gd name="T52" fmla="*/ 394 w 549"/>
                <a:gd name="T53" fmla="*/ 357 h 511"/>
                <a:gd name="T54" fmla="*/ 294 w 549"/>
                <a:gd name="T55" fmla="*/ 152 h 511"/>
                <a:gd name="T56" fmla="*/ 231 w 549"/>
                <a:gd name="T57" fmla="*/ 164 h 511"/>
                <a:gd name="T58" fmla="*/ 229 w 549"/>
                <a:gd name="T59" fmla="*/ 181 h 511"/>
                <a:gd name="T60" fmla="*/ 426 w 549"/>
                <a:gd name="T61" fmla="*/ 164 h 511"/>
                <a:gd name="T62" fmla="*/ 279 w 549"/>
                <a:gd name="T63" fmla="*/ 156 h 511"/>
                <a:gd name="T64" fmla="*/ 275 w 549"/>
                <a:gd name="T65" fmla="*/ 135 h 511"/>
                <a:gd name="T66" fmla="*/ 279 w 549"/>
                <a:gd name="T67" fmla="*/ 137 h 511"/>
                <a:gd name="T68" fmla="*/ 277 w 549"/>
                <a:gd name="T69" fmla="*/ 183 h 511"/>
                <a:gd name="T70" fmla="*/ 432 w 549"/>
                <a:gd name="T71" fmla="*/ 59 h 511"/>
                <a:gd name="T72" fmla="*/ 528 w 549"/>
                <a:gd name="T73" fmla="*/ 175 h 511"/>
                <a:gd name="T74" fmla="*/ 524 w 549"/>
                <a:gd name="T75" fmla="*/ 179 h 511"/>
                <a:gd name="T76" fmla="*/ 499 w 549"/>
                <a:gd name="T77" fmla="*/ 196 h 511"/>
                <a:gd name="T78" fmla="*/ 541 w 549"/>
                <a:gd name="T79" fmla="*/ 213 h 511"/>
                <a:gd name="T80" fmla="*/ 470 w 549"/>
                <a:gd name="T81" fmla="*/ 59 h 511"/>
                <a:gd name="T82" fmla="*/ 444 w 549"/>
                <a:gd name="T83" fmla="*/ 72 h 511"/>
                <a:gd name="T84" fmla="*/ 470 w 549"/>
                <a:gd name="T85" fmla="*/ 93 h 511"/>
                <a:gd name="T86" fmla="*/ 463 w 549"/>
                <a:gd name="T87" fmla="*/ 105 h 511"/>
                <a:gd name="T88" fmla="*/ 446 w 549"/>
                <a:gd name="T89" fmla="*/ 0 h 511"/>
                <a:gd name="T90" fmla="*/ 436 w 549"/>
                <a:gd name="T91" fmla="*/ 82 h 511"/>
                <a:gd name="T92" fmla="*/ 453 w 549"/>
                <a:gd name="T93" fmla="*/ 107 h 511"/>
                <a:gd name="T94" fmla="*/ 88 w 549"/>
                <a:gd name="T95" fmla="*/ 479 h 511"/>
                <a:gd name="T96" fmla="*/ 53 w 549"/>
                <a:gd name="T97" fmla="*/ 370 h 511"/>
                <a:gd name="T98" fmla="*/ 80 w 549"/>
                <a:gd name="T99" fmla="*/ 339 h 511"/>
                <a:gd name="T100" fmla="*/ 63 w 549"/>
                <a:gd name="T101" fmla="*/ 353 h 511"/>
                <a:gd name="T102" fmla="*/ 74 w 549"/>
                <a:gd name="T103" fmla="*/ 357 h 511"/>
                <a:gd name="T104" fmla="*/ 38 w 549"/>
                <a:gd name="T105" fmla="*/ 381 h 511"/>
                <a:gd name="T106" fmla="*/ 28 w 549"/>
                <a:gd name="T107" fmla="*/ 400 h 511"/>
                <a:gd name="T108" fmla="*/ 76 w 549"/>
                <a:gd name="T109" fmla="*/ 391 h 511"/>
                <a:gd name="T110" fmla="*/ 21 w 549"/>
                <a:gd name="T111" fmla="*/ 372 h 511"/>
                <a:gd name="T112" fmla="*/ 111 w 549"/>
                <a:gd name="T113" fmla="*/ 479 h 511"/>
                <a:gd name="T114" fmla="*/ 118 w 549"/>
                <a:gd name="T115" fmla="*/ 500 h 511"/>
                <a:gd name="T116" fmla="*/ 126 w 549"/>
                <a:gd name="T117" fmla="*/ 450 h 511"/>
                <a:gd name="T118" fmla="*/ 122 w 549"/>
                <a:gd name="T119" fmla="*/ 471 h 511"/>
                <a:gd name="T120" fmla="*/ 222 w 549"/>
                <a:gd name="T121" fmla="*/ 156 h 511"/>
                <a:gd name="T122" fmla="*/ 82 w 549"/>
                <a:gd name="T123" fmla="*/ 368 h 511"/>
                <a:gd name="T124" fmla="*/ 84 w 549"/>
                <a:gd name="T125" fmla="*/ 48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9" h="511">
                  <a:moveTo>
                    <a:pt x="132" y="376"/>
                  </a:moveTo>
                  <a:lnTo>
                    <a:pt x="132" y="376"/>
                  </a:lnTo>
                  <a:lnTo>
                    <a:pt x="132" y="376"/>
                  </a:lnTo>
                  <a:lnTo>
                    <a:pt x="134" y="376"/>
                  </a:lnTo>
                  <a:lnTo>
                    <a:pt x="136" y="379"/>
                  </a:lnTo>
                  <a:lnTo>
                    <a:pt x="139" y="379"/>
                  </a:lnTo>
                  <a:lnTo>
                    <a:pt x="139" y="376"/>
                  </a:lnTo>
                  <a:lnTo>
                    <a:pt x="139" y="376"/>
                  </a:lnTo>
                  <a:lnTo>
                    <a:pt x="136" y="374"/>
                  </a:lnTo>
                  <a:lnTo>
                    <a:pt x="136" y="374"/>
                  </a:lnTo>
                  <a:lnTo>
                    <a:pt x="132" y="374"/>
                  </a:lnTo>
                  <a:lnTo>
                    <a:pt x="132" y="374"/>
                  </a:lnTo>
                  <a:lnTo>
                    <a:pt x="132" y="376"/>
                  </a:lnTo>
                  <a:close/>
                  <a:moveTo>
                    <a:pt x="130" y="368"/>
                  </a:moveTo>
                  <a:lnTo>
                    <a:pt x="130" y="368"/>
                  </a:lnTo>
                  <a:lnTo>
                    <a:pt x="130" y="368"/>
                  </a:lnTo>
                  <a:lnTo>
                    <a:pt x="130" y="370"/>
                  </a:lnTo>
                  <a:lnTo>
                    <a:pt x="130" y="370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2" y="364"/>
                  </a:lnTo>
                  <a:lnTo>
                    <a:pt x="130" y="366"/>
                  </a:lnTo>
                  <a:lnTo>
                    <a:pt x="130" y="366"/>
                  </a:lnTo>
                  <a:lnTo>
                    <a:pt x="130" y="366"/>
                  </a:lnTo>
                  <a:lnTo>
                    <a:pt x="130" y="368"/>
                  </a:lnTo>
                  <a:close/>
                  <a:moveTo>
                    <a:pt x="134" y="456"/>
                  </a:moveTo>
                  <a:lnTo>
                    <a:pt x="134" y="454"/>
                  </a:lnTo>
                  <a:lnTo>
                    <a:pt x="132" y="454"/>
                  </a:lnTo>
                  <a:lnTo>
                    <a:pt x="132" y="454"/>
                  </a:lnTo>
                  <a:lnTo>
                    <a:pt x="134" y="456"/>
                  </a:lnTo>
                  <a:lnTo>
                    <a:pt x="134" y="456"/>
                  </a:lnTo>
                  <a:close/>
                  <a:moveTo>
                    <a:pt x="90" y="349"/>
                  </a:moveTo>
                  <a:lnTo>
                    <a:pt x="90" y="351"/>
                  </a:lnTo>
                  <a:lnTo>
                    <a:pt x="90" y="353"/>
                  </a:lnTo>
                  <a:lnTo>
                    <a:pt x="92" y="353"/>
                  </a:lnTo>
                  <a:lnTo>
                    <a:pt x="95" y="355"/>
                  </a:lnTo>
                  <a:lnTo>
                    <a:pt x="97" y="353"/>
                  </a:lnTo>
                  <a:lnTo>
                    <a:pt x="99" y="353"/>
                  </a:lnTo>
                  <a:lnTo>
                    <a:pt x="99" y="353"/>
                  </a:lnTo>
                  <a:lnTo>
                    <a:pt x="101" y="353"/>
                  </a:lnTo>
                  <a:lnTo>
                    <a:pt x="103" y="351"/>
                  </a:lnTo>
                  <a:lnTo>
                    <a:pt x="103" y="351"/>
                  </a:lnTo>
                  <a:lnTo>
                    <a:pt x="107" y="349"/>
                  </a:lnTo>
                  <a:lnTo>
                    <a:pt x="109" y="349"/>
                  </a:lnTo>
                  <a:lnTo>
                    <a:pt x="109" y="349"/>
                  </a:lnTo>
                  <a:lnTo>
                    <a:pt x="109" y="349"/>
                  </a:lnTo>
                  <a:lnTo>
                    <a:pt x="111" y="351"/>
                  </a:lnTo>
                  <a:lnTo>
                    <a:pt x="111" y="351"/>
                  </a:lnTo>
                  <a:lnTo>
                    <a:pt x="113" y="351"/>
                  </a:lnTo>
                  <a:lnTo>
                    <a:pt x="111" y="351"/>
                  </a:lnTo>
                  <a:lnTo>
                    <a:pt x="111" y="353"/>
                  </a:lnTo>
                  <a:lnTo>
                    <a:pt x="111" y="353"/>
                  </a:lnTo>
                  <a:lnTo>
                    <a:pt x="109" y="355"/>
                  </a:lnTo>
                  <a:lnTo>
                    <a:pt x="109" y="355"/>
                  </a:lnTo>
                  <a:lnTo>
                    <a:pt x="111" y="355"/>
                  </a:lnTo>
                  <a:lnTo>
                    <a:pt x="107" y="357"/>
                  </a:lnTo>
                  <a:lnTo>
                    <a:pt x="107" y="357"/>
                  </a:lnTo>
                  <a:lnTo>
                    <a:pt x="107" y="360"/>
                  </a:lnTo>
                  <a:lnTo>
                    <a:pt x="107" y="360"/>
                  </a:lnTo>
                  <a:lnTo>
                    <a:pt x="109" y="360"/>
                  </a:lnTo>
                  <a:lnTo>
                    <a:pt x="111" y="360"/>
                  </a:lnTo>
                  <a:lnTo>
                    <a:pt x="113" y="360"/>
                  </a:lnTo>
                  <a:lnTo>
                    <a:pt x="113" y="362"/>
                  </a:lnTo>
                  <a:lnTo>
                    <a:pt x="113" y="362"/>
                  </a:lnTo>
                  <a:lnTo>
                    <a:pt x="111" y="362"/>
                  </a:lnTo>
                  <a:lnTo>
                    <a:pt x="109" y="362"/>
                  </a:lnTo>
                  <a:lnTo>
                    <a:pt x="109" y="362"/>
                  </a:lnTo>
                  <a:lnTo>
                    <a:pt x="111" y="364"/>
                  </a:lnTo>
                  <a:lnTo>
                    <a:pt x="113" y="364"/>
                  </a:lnTo>
                  <a:lnTo>
                    <a:pt x="113" y="366"/>
                  </a:lnTo>
                  <a:lnTo>
                    <a:pt x="113" y="368"/>
                  </a:lnTo>
                  <a:lnTo>
                    <a:pt x="120" y="370"/>
                  </a:lnTo>
                  <a:lnTo>
                    <a:pt x="124" y="370"/>
                  </a:lnTo>
                  <a:lnTo>
                    <a:pt x="124" y="366"/>
                  </a:lnTo>
                  <a:lnTo>
                    <a:pt x="124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8" y="362"/>
                  </a:lnTo>
                  <a:lnTo>
                    <a:pt x="128" y="362"/>
                  </a:lnTo>
                  <a:lnTo>
                    <a:pt x="128" y="362"/>
                  </a:lnTo>
                  <a:lnTo>
                    <a:pt x="130" y="360"/>
                  </a:lnTo>
                  <a:lnTo>
                    <a:pt x="128" y="360"/>
                  </a:lnTo>
                  <a:lnTo>
                    <a:pt x="128" y="360"/>
                  </a:lnTo>
                  <a:lnTo>
                    <a:pt x="128" y="357"/>
                  </a:lnTo>
                  <a:lnTo>
                    <a:pt x="128" y="355"/>
                  </a:lnTo>
                  <a:lnTo>
                    <a:pt x="128" y="353"/>
                  </a:lnTo>
                  <a:lnTo>
                    <a:pt x="130" y="351"/>
                  </a:lnTo>
                  <a:lnTo>
                    <a:pt x="128" y="347"/>
                  </a:lnTo>
                  <a:lnTo>
                    <a:pt x="128" y="345"/>
                  </a:lnTo>
                  <a:lnTo>
                    <a:pt x="128" y="345"/>
                  </a:lnTo>
                  <a:lnTo>
                    <a:pt x="124" y="343"/>
                  </a:lnTo>
                  <a:lnTo>
                    <a:pt x="122" y="341"/>
                  </a:lnTo>
                  <a:lnTo>
                    <a:pt x="122" y="339"/>
                  </a:lnTo>
                  <a:lnTo>
                    <a:pt x="124" y="336"/>
                  </a:lnTo>
                  <a:lnTo>
                    <a:pt x="122" y="334"/>
                  </a:lnTo>
                  <a:lnTo>
                    <a:pt x="122" y="334"/>
                  </a:lnTo>
                  <a:lnTo>
                    <a:pt x="120" y="334"/>
                  </a:lnTo>
                  <a:lnTo>
                    <a:pt x="122" y="334"/>
                  </a:lnTo>
                  <a:lnTo>
                    <a:pt x="118" y="336"/>
                  </a:lnTo>
                  <a:lnTo>
                    <a:pt x="116" y="339"/>
                  </a:lnTo>
                  <a:lnTo>
                    <a:pt x="111" y="339"/>
                  </a:lnTo>
                  <a:lnTo>
                    <a:pt x="107" y="336"/>
                  </a:lnTo>
                  <a:lnTo>
                    <a:pt x="105" y="336"/>
                  </a:lnTo>
                  <a:lnTo>
                    <a:pt x="105" y="336"/>
                  </a:lnTo>
                  <a:lnTo>
                    <a:pt x="105" y="336"/>
                  </a:lnTo>
                  <a:lnTo>
                    <a:pt x="103" y="339"/>
                  </a:lnTo>
                  <a:lnTo>
                    <a:pt x="103" y="339"/>
                  </a:lnTo>
                  <a:lnTo>
                    <a:pt x="101" y="336"/>
                  </a:lnTo>
                  <a:lnTo>
                    <a:pt x="99" y="339"/>
                  </a:lnTo>
                  <a:lnTo>
                    <a:pt x="99" y="339"/>
                  </a:lnTo>
                  <a:lnTo>
                    <a:pt x="99" y="339"/>
                  </a:lnTo>
                  <a:lnTo>
                    <a:pt x="99" y="341"/>
                  </a:lnTo>
                  <a:lnTo>
                    <a:pt x="97" y="341"/>
                  </a:lnTo>
                  <a:lnTo>
                    <a:pt x="97" y="343"/>
                  </a:lnTo>
                  <a:lnTo>
                    <a:pt x="97" y="343"/>
                  </a:lnTo>
                  <a:lnTo>
                    <a:pt x="90" y="345"/>
                  </a:lnTo>
                  <a:lnTo>
                    <a:pt x="88" y="345"/>
                  </a:lnTo>
                  <a:lnTo>
                    <a:pt x="88" y="347"/>
                  </a:lnTo>
                  <a:lnTo>
                    <a:pt x="90" y="349"/>
                  </a:lnTo>
                  <a:close/>
                  <a:moveTo>
                    <a:pt x="88" y="355"/>
                  </a:moveTo>
                  <a:lnTo>
                    <a:pt x="88" y="355"/>
                  </a:lnTo>
                  <a:lnTo>
                    <a:pt x="88" y="357"/>
                  </a:lnTo>
                  <a:lnTo>
                    <a:pt x="90" y="357"/>
                  </a:lnTo>
                  <a:lnTo>
                    <a:pt x="90" y="357"/>
                  </a:lnTo>
                  <a:lnTo>
                    <a:pt x="90" y="357"/>
                  </a:lnTo>
                  <a:lnTo>
                    <a:pt x="92" y="357"/>
                  </a:lnTo>
                  <a:lnTo>
                    <a:pt x="92" y="357"/>
                  </a:lnTo>
                  <a:lnTo>
                    <a:pt x="92" y="355"/>
                  </a:lnTo>
                  <a:lnTo>
                    <a:pt x="92" y="355"/>
                  </a:lnTo>
                  <a:lnTo>
                    <a:pt x="90" y="355"/>
                  </a:lnTo>
                  <a:lnTo>
                    <a:pt x="88" y="355"/>
                  </a:lnTo>
                  <a:close/>
                  <a:moveTo>
                    <a:pt x="124" y="383"/>
                  </a:move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8" y="381"/>
                  </a:lnTo>
                  <a:lnTo>
                    <a:pt x="128" y="381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4" y="379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3"/>
                  </a:lnTo>
                  <a:close/>
                  <a:moveTo>
                    <a:pt x="128" y="364"/>
                  </a:moveTo>
                  <a:lnTo>
                    <a:pt x="128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6" y="366"/>
                  </a:lnTo>
                  <a:lnTo>
                    <a:pt x="126" y="366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8" y="366"/>
                  </a:lnTo>
                  <a:lnTo>
                    <a:pt x="130" y="366"/>
                  </a:lnTo>
                  <a:lnTo>
                    <a:pt x="128" y="364"/>
                  </a:lnTo>
                  <a:lnTo>
                    <a:pt x="128" y="364"/>
                  </a:lnTo>
                  <a:close/>
                  <a:moveTo>
                    <a:pt x="130" y="372"/>
                  </a:moveTo>
                  <a:lnTo>
                    <a:pt x="130" y="370"/>
                  </a:lnTo>
                  <a:lnTo>
                    <a:pt x="130" y="370"/>
                  </a:lnTo>
                  <a:lnTo>
                    <a:pt x="130" y="368"/>
                  </a:lnTo>
                  <a:lnTo>
                    <a:pt x="128" y="368"/>
                  </a:lnTo>
                  <a:lnTo>
                    <a:pt x="128" y="368"/>
                  </a:lnTo>
                  <a:lnTo>
                    <a:pt x="126" y="370"/>
                  </a:lnTo>
                  <a:lnTo>
                    <a:pt x="126" y="372"/>
                  </a:lnTo>
                  <a:lnTo>
                    <a:pt x="126" y="372"/>
                  </a:lnTo>
                  <a:lnTo>
                    <a:pt x="126" y="372"/>
                  </a:lnTo>
                  <a:lnTo>
                    <a:pt x="128" y="372"/>
                  </a:lnTo>
                  <a:lnTo>
                    <a:pt x="128" y="372"/>
                  </a:lnTo>
                  <a:lnTo>
                    <a:pt x="128" y="372"/>
                  </a:lnTo>
                  <a:lnTo>
                    <a:pt x="130" y="372"/>
                  </a:lnTo>
                  <a:close/>
                  <a:moveTo>
                    <a:pt x="84" y="357"/>
                  </a:moveTo>
                  <a:lnTo>
                    <a:pt x="82" y="357"/>
                  </a:lnTo>
                  <a:lnTo>
                    <a:pt x="82" y="357"/>
                  </a:lnTo>
                  <a:lnTo>
                    <a:pt x="80" y="357"/>
                  </a:lnTo>
                  <a:lnTo>
                    <a:pt x="80" y="357"/>
                  </a:lnTo>
                  <a:lnTo>
                    <a:pt x="80" y="357"/>
                  </a:lnTo>
                  <a:lnTo>
                    <a:pt x="82" y="360"/>
                  </a:lnTo>
                  <a:lnTo>
                    <a:pt x="80" y="360"/>
                  </a:lnTo>
                  <a:lnTo>
                    <a:pt x="80" y="360"/>
                  </a:lnTo>
                  <a:lnTo>
                    <a:pt x="82" y="360"/>
                  </a:lnTo>
                  <a:lnTo>
                    <a:pt x="82" y="360"/>
                  </a:lnTo>
                  <a:lnTo>
                    <a:pt x="82" y="362"/>
                  </a:lnTo>
                  <a:lnTo>
                    <a:pt x="82" y="362"/>
                  </a:lnTo>
                  <a:lnTo>
                    <a:pt x="82" y="362"/>
                  </a:lnTo>
                  <a:lnTo>
                    <a:pt x="82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6" y="360"/>
                  </a:lnTo>
                  <a:lnTo>
                    <a:pt x="86" y="360"/>
                  </a:lnTo>
                  <a:lnTo>
                    <a:pt x="86" y="360"/>
                  </a:lnTo>
                  <a:lnTo>
                    <a:pt x="84" y="357"/>
                  </a:lnTo>
                  <a:lnTo>
                    <a:pt x="84" y="357"/>
                  </a:lnTo>
                  <a:close/>
                  <a:moveTo>
                    <a:pt x="120" y="410"/>
                  </a:moveTo>
                  <a:lnTo>
                    <a:pt x="120" y="410"/>
                  </a:lnTo>
                  <a:lnTo>
                    <a:pt x="120" y="408"/>
                  </a:lnTo>
                  <a:lnTo>
                    <a:pt x="118" y="408"/>
                  </a:lnTo>
                  <a:lnTo>
                    <a:pt x="118" y="408"/>
                  </a:lnTo>
                  <a:lnTo>
                    <a:pt x="116" y="408"/>
                  </a:lnTo>
                  <a:lnTo>
                    <a:pt x="116" y="408"/>
                  </a:lnTo>
                  <a:lnTo>
                    <a:pt x="116" y="410"/>
                  </a:lnTo>
                  <a:lnTo>
                    <a:pt x="116" y="410"/>
                  </a:lnTo>
                  <a:lnTo>
                    <a:pt x="116" y="412"/>
                  </a:lnTo>
                  <a:lnTo>
                    <a:pt x="116" y="412"/>
                  </a:lnTo>
                  <a:lnTo>
                    <a:pt x="116" y="412"/>
                  </a:lnTo>
                  <a:lnTo>
                    <a:pt x="116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2"/>
                  </a:lnTo>
                  <a:lnTo>
                    <a:pt x="118" y="412"/>
                  </a:lnTo>
                  <a:lnTo>
                    <a:pt x="118" y="410"/>
                  </a:lnTo>
                  <a:lnTo>
                    <a:pt x="118" y="410"/>
                  </a:lnTo>
                  <a:lnTo>
                    <a:pt x="118" y="410"/>
                  </a:lnTo>
                  <a:lnTo>
                    <a:pt x="120" y="410"/>
                  </a:lnTo>
                  <a:close/>
                  <a:moveTo>
                    <a:pt x="134" y="379"/>
                  </a:moveTo>
                  <a:lnTo>
                    <a:pt x="134" y="379"/>
                  </a:lnTo>
                  <a:lnTo>
                    <a:pt x="132" y="376"/>
                  </a:lnTo>
                  <a:lnTo>
                    <a:pt x="132" y="376"/>
                  </a:lnTo>
                  <a:lnTo>
                    <a:pt x="132" y="379"/>
                  </a:lnTo>
                  <a:lnTo>
                    <a:pt x="134" y="379"/>
                  </a:lnTo>
                  <a:lnTo>
                    <a:pt x="134" y="379"/>
                  </a:lnTo>
                  <a:close/>
                  <a:moveTo>
                    <a:pt x="120" y="374"/>
                  </a:moveTo>
                  <a:lnTo>
                    <a:pt x="118" y="374"/>
                  </a:lnTo>
                  <a:lnTo>
                    <a:pt x="116" y="374"/>
                  </a:lnTo>
                  <a:lnTo>
                    <a:pt x="116" y="376"/>
                  </a:lnTo>
                  <a:lnTo>
                    <a:pt x="116" y="379"/>
                  </a:lnTo>
                  <a:lnTo>
                    <a:pt x="118" y="376"/>
                  </a:lnTo>
                  <a:lnTo>
                    <a:pt x="120" y="376"/>
                  </a:lnTo>
                  <a:lnTo>
                    <a:pt x="122" y="376"/>
                  </a:lnTo>
                  <a:lnTo>
                    <a:pt x="124" y="376"/>
                  </a:lnTo>
                  <a:lnTo>
                    <a:pt x="124" y="376"/>
                  </a:lnTo>
                  <a:lnTo>
                    <a:pt x="126" y="376"/>
                  </a:lnTo>
                  <a:lnTo>
                    <a:pt x="126" y="374"/>
                  </a:lnTo>
                  <a:lnTo>
                    <a:pt x="124" y="374"/>
                  </a:lnTo>
                  <a:lnTo>
                    <a:pt x="120" y="374"/>
                  </a:lnTo>
                  <a:close/>
                  <a:moveTo>
                    <a:pt x="118" y="431"/>
                  </a:moveTo>
                  <a:lnTo>
                    <a:pt x="118" y="431"/>
                  </a:lnTo>
                  <a:lnTo>
                    <a:pt x="118" y="433"/>
                  </a:lnTo>
                  <a:lnTo>
                    <a:pt x="118" y="433"/>
                  </a:lnTo>
                  <a:lnTo>
                    <a:pt x="118" y="433"/>
                  </a:lnTo>
                  <a:lnTo>
                    <a:pt x="120" y="433"/>
                  </a:lnTo>
                  <a:lnTo>
                    <a:pt x="120" y="433"/>
                  </a:lnTo>
                  <a:lnTo>
                    <a:pt x="120" y="433"/>
                  </a:lnTo>
                  <a:lnTo>
                    <a:pt x="120" y="435"/>
                  </a:lnTo>
                  <a:lnTo>
                    <a:pt x="120" y="435"/>
                  </a:lnTo>
                  <a:lnTo>
                    <a:pt x="122" y="437"/>
                  </a:lnTo>
                  <a:lnTo>
                    <a:pt x="124" y="439"/>
                  </a:lnTo>
                  <a:lnTo>
                    <a:pt x="124" y="439"/>
                  </a:lnTo>
                  <a:lnTo>
                    <a:pt x="126" y="439"/>
                  </a:lnTo>
                  <a:lnTo>
                    <a:pt x="126" y="439"/>
                  </a:lnTo>
                  <a:lnTo>
                    <a:pt x="126" y="442"/>
                  </a:lnTo>
                  <a:lnTo>
                    <a:pt x="128" y="442"/>
                  </a:lnTo>
                  <a:lnTo>
                    <a:pt x="130" y="444"/>
                  </a:lnTo>
                  <a:lnTo>
                    <a:pt x="132" y="446"/>
                  </a:lnTo>
                  <a:lnTo>
                    <a:pt x="132" y="446"/>
                  </a:lnTo>
                  <a:lnTo>
                    <a:pt x="134" y="444"/>
                  </a:lnTo>
                  <a:lnTo>
                    <a:pt x="132" y="442"/>
                  </a:lnTo>
                  <a:lnTo>
                    <a:pt x="120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9"/>
                  </a:lnTo>
                  <a:lnTo>
                    <a:pt x="118" y="429"/>
                  </a:lnTo>
                  <a:lnTo>
                    <a:pt x="116" y="427"/>
                  </a:lnTo>
                  <a:lnTo>
                    <a:pt x="113" y="427"/>
                  </a:lnTo>
                  <a:lnTo>
                    <a:pt x="113" y="425"/>
                  </a:lnTo>
                  <a:lnTo>
                    <a:pt x="113" y="427"/>
                  </a:lnTo>
                  <a:lnTo>
                    <a:pt x="113" y="427"/>
                  </a:lnTo>
                  <a:lnTo>
                    <a:pt x="116" y="431"/>
                  </a:lnTo>
                  <a:lnTo>
                    <a:pt x="118" y="431"/>
                  </a:lnTo>
                  <a:close/>
                  <a:moveTo>
                    <a:pt x="82" y="351"/>
                  </a:moveTo>
                  <a:lnTo>
                    <a:pt x="84" y="353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2" y="349"/>
                  </a:lnTo>
                  <a:lnTo>
                    <a:pt x="82" y="349"/>
                  </a:lnTo>
                  <a:lnTo>
                    <a:pt x="82" y="351"/>
                  </a:lnTo>
                  <a:lnTo>
                    <a:pt x="82" y="351"/>
                  </a:lnTo>
                  <a:close/>
                  <a:moveTo>
                    <a:pt x="0" y="341"/>
                  </a:moveTo>
                  <a:lnTo>
                    <a:pt x="0" y="341"/>
                  </a:lnTo>
                  <a:lnTo>
                    <a:pt x="0" y="341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2" y="343"/>
                  </a:lnTo>
                  <a:lnTo>
                    <a:pt x="2" y="341"/>
                  </a:lnTo>
                  <a:lnTo>
                    <a:pt x="2" y="341"/>
                  </a:lnTo>
                  <a:lnTo>
                    <a:pt x="0" y="341"/>
                  </a:lnTo>
                  <a:close/>
                  <a:moveTo>
                    <a:pt x="21" y="379"/>
                  </a:moveTo>
                  <a:lnTo>
                    <a:pt x="21" y="379"/>
                  </a:lnTo>
                  <a:lnTo>
                    <a:pt x="19" y="376"/>
                  </a:lnTo>
                  <a:lnTo>
                    <a:pt x="19" y="376"/>
                  </a:lnTo>
                  <a:lnTo>
                    <a:pt x="17" y="372"/>
                  </a:lnTo>
                  <a:lnTo>
                    <a:pt x="17" y="372"/>
                  </a:lnTo>
                  <a:lnTo>
                    <a:pt x="13" y="370"/>
                  </a:lnTo>
                  <a:lnTo>
                    <a:pt x="13" y="368"/>
                  </a:lnTo>
                  <a:lnTo>
                    <a:pt x="11" y="368"/>
                  </a:lnTo>
                  <a:lnTo>
                    <a:pt x="11" y="366"/>
                  </a:lnTo>
                  <a:lnTo>
                    <a:pt x="9" y="366"/>
                  </a:lnTo>
                  <a:lnTo>
                    <a:pt x="7" y="366"/>
                  </a:lnTo>
                  <a:lnTo>
                    <a:pt x="7" y="366"/>
                  </a:lnTo>
                  <a:lnTo>
                    <a:pt x="7" y="370"/>
                  </a:lnTo>
                  <a:lnTo>
                    <a:pt x="4" y="372"/>
                  </a:lnTo>
                  <a:lnTo>
                    <a:pt x="4" y="372"/>
                  </a:lnTo>
                  <a:lnTo>
                    <a:pt x="4" y="374"/>
                  </a:lnTo>
                  <a:lnTo>
                    <a:pt x="4" y="376"/>
                  </a:lnTo>
                  <a:lnTo>
                    <a:pt x="9" y="383"/>
                  </a:lnTo>
                  <a:lnTo>
                    <a:pt x="11" y="383"/>
                  </a:lnTo>
                  <a:lnTo>
                    <a:pt x="11" y="385"/>
                  </a:lnTo>
                  <a:lnTo>
                    <a:pt x="13" y="387"/>
                  </a:lnTo>
                  <a:lnTo>
                    <a:pt x="13" y="387"/>
                  </a:lnTo>
                  <a:lnTo>
                    <a:pt x="15" y="387"/>
                  </a:lnTo>
                  <a:lnTo>
                    <a:pt x="17" y="385"/>
                  </a:lnTo>
                  <a:lnTo>
                    <a:pt x="21" y="379"/>
                  </a:lnTo>
                  <a:close/>
                  <a:moveTo>
                    <a:pt x="7" y="353"/>
                  </a:moveTo>
                  <a:lnTo>
                    <a:pt x="9" y="353"/>
                  </a:lnTo>
                  <a:lnTo>
                    <a:pt x="11" y="355"/>
                  </a:lnTo>
                  <a:lnTo>
                    <a:pt x="13" y="355"/>
                  </a:lnTo>
                  <a:lnTo>
                    <a:pt x="13" y="355"/>
                  </a:lnTo>
                  <a:lnTo>
                    <a:pt x="15" y="355"/>
                  </a:lnTo>
                  <a:lnTo>
                    <a:pt x="15" y="355"/>
                  </a:lnTo>
                  <a:lnTo>
                    <a:pt x="15" y="353"/>
                  </a:lnTo>
                  <a:lnTo>
                    <a:pt x="15" y="353"/>
                  </a:lnTo>
                  <a:lnTo>
                    <a:pt x="15" y="353"/>
                  </a:lnTo>
                  <a:lnTo>
                    <a:pt x="13" y="353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49"/>
                  </a:lnTo>
                  <a:lnTo>
                    <a:pt x="13" y="349"/>
                  </a:lnTo>
                  <a:lnTo>
                    <a:pt x="11" y="349"/>
                  </a:lnTo>
                  <a:lnTo>
                    <a:pt x="11" y="349"/>
                  </a:lnTo>
                  <a:lnTo>
                    <a:pt x="11" y="349"/>
                  </a:lnTo>
                  <a:lnTo>
                    <a:pt x="11" y="347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9" y="343"/>
                  </a:lnTo>
                  <a:lnTo>
                    <a:pt x="9" y="343"/>
                  </a:lnTo>
                  <a:lnTo>
                    <a:pt x="9" y="343"/>
                  </a:lnTo>
                  <a:lnTo>
                    <a:pt x="7" y="343"/>
                  </a:lnTo>
                  <a:lnTo>
                    <a:pt x="4" y="343"/>
                  </a:lnTo>
                  <a:lnTo>
                    <a:pt x="4" y="343"/>
                  </a:lnTo>
                  <a:lnTo>
                    <a:pt x="4" y="345"/>
                  </a:lnTo>
                  <a:lnTo>
                    <a:pt x="2" y="345"/>
                  </a:lnTo>
                  <a:lnTo>
                    <a:pt x="2" y="347"/>
                  </a:lnTo>
                  <a:lnTo>
                    <a:pt x="2" y="349"/>
                  </a:lnTo>
                  <a:lnTo>
                    <a:pt x="4" y="353"/>
                  </a:lnTo>
                  <a:lnTo>
                    <a:pt x="7" y="353"/>
                  </a:lnTo>
                  <a:close/>
                  <a:moveTo>
                    <a:pt x="11" y="364"/>
                  </a:moveTo>
                  <a:lnTo>
                    <a:pt x="13" y="364"/>
                  </a:lnTo>
                  <a:lnTo>
                    <a:pt x="13" y="366"/>
                  </a:lnTo>
                  <a:lnTo>
                    <a:pt x="13" y="366"/>
                  </a:lnTo>
                  <a:lnTo>
                    <a:pt x="15" y="366"/>
                  </a:lnTo>
                  <a:lnTo>
                    <a:pt x="15" y="366"/>
                  </a:lnTo>
                  <a:lnTo>
                    <a:pt x="17" y="366"/>
                  </a:lnTo>
                  <a:lnTo>
                    <a:pt x="17" y="366"/>
                  </a:lnTo>
                  <a:lnTo>
                    <a:pt x="17" y="364"/>
                  </a:lnTo>
                  <a:lnTo>
                    <a:pt x="17" y="364"/>
                  </a:lnTo>
                  <a:lnTo>
                    <a:pt x="17" y="362"/>
                  </a:lnTo>
                  <a:lnTo>
                    <a:pt x="15" y="362"/>
                  </a:lnTo>
                  <a:lnTo>
                    <a:pt x="11" y="364"/>
                  </a:lnTo>
                  <a:lnTo>
                    <a:pt x="11" y="364"/>
                  </a:lnTo>
                  <a:close/>
                  <a:moveTo>
                    <a:pt x="11" y="341"/>
                  </a:moveTo>
                  <a:lnTo>
                    <a:pt x="11" y="341"/>
                  </a:lnTo>
                  <a:lnTo>
                    <a:pt x="11" y="341"/>
                  </a:lnTo>
                  <a:lnTo>
                    <a:pt x="9" y="339"/>
                  </a:lnTo>
                  <a:lnTo>
                    <a:pt x="9" y="341"/>
                  </a:lnTo>
                  <a:lnTo>
                    <a:pt x="9" y="343"/>
                  </a:lnTo>
                  <a:lnTo>
                    <a:pt x="11" y="341"/>
                  </a:lnTo>
                  <a:close/>
                  <a:moveTo>
                    <a:pt x="82" y="355"/>
                  </a:moveTo>
                  <a:lnTo>
                    <a:pt x="82" y="355"/>
                  </a:lnTo>
                  <a:lnTo>
                    <a:pt x="84" y="355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2" y="353"/>
                  </a:lnTo>
                  <a:lnTo>
                    <a:pt x="82" y="353"/>
                  </a:lnTo>
                  <a:lnTo>
                    <a:pt x="82" y="355"/>
                  </a:lnTo>
                  <a:lnTo>
                    <a:pt x="82" y="355"/>
                  </a:lnTo>
                  <a:lnTo>
                    <a:pt x="82" y="355"/>
                  </a:lnTo>
                  <a:close/>
                  <a:moveTo>
                    <a:pt x="57" y="341"/>
                  </a:moveTo>
                  <a:lnTo>
                    <a:pt x="57" y="341"/>
                  </a:lnTo>
                  <a:lnTo>
                    <a:pt x="57" y="341"/>
                  </a:lnTo>
                  <a:lnTo>
                    <a:pt x="57" y="341"/>
                  </a:lnTo>
                  <a:lnTo>
                    <a:pt x="55" y="341"/>
                  </a:lnTo>
                  <a:lnTo>
                    <a:pt x="57" y="341"/>
                  </a:lnTo>
                  <a:lnTo>
                    <a:pt x="57" y="341"/>
                  </a:lnTo>
                  <a:close/>
                  <a:moveTo>
                    <a:pt x="48" y="347"/>
                  </a:moveTo>
                  <a:lnTo>
                    <a:pt x="51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7"/>
                  </a:lnTo>
                  <a:lnTo>
                    <a:pt x="48" y="347"/>
                  </a:lnTo>
                  <a:close/>
                  <a:moveTo>
                    <a:pt x="55" y="339"/>
                  </a:moveTo>
                  <a:lnTo>
                    <a:pt x="55" y="339"/>
                  </a:lnTo>
                  <a:lnTo>
                    <a:pt x="55" y="341"/>
                  </a:lnTo>
                  <a:lnTo>
                    <a:pt x="55" y="339"/>
                  </a:lnTo>
                  <a:close/>
                  <a:moveTo>
                    <a:pt x="38" y="376"/>
                  </a:moveTo>
                  <a:lnTo>
                    <a:pt x="38" y="376"/>
                  </a:lnTo>
                  <a:lnTo>
                    <a:pt x="40" y="376"/>
                  </a:lnTo>
                  <a:lnTo>
                    <a:pt x="40" y="376"/>
                  </a:lnTo>
                  <a:lnTo>
                    <a:pt x="42" y="374"/>
                  </a:lnTo>
                  <a:lnTo>
                    <a:pt x="40" y="374"/>
                  </a:lnTo>
                  <a:lnTo>
                    <a:pt x="38" y="372"/>
                  </a:lnTo>
                  <a:lnTo>
                    <a:pt x="36" y="370"/>
                  </a:lnTo>
                  <a:lnTo>
                    <a:pt x="36" y="370"/>
                  </a:lnTo>
                  <a:lnTo>
                    <a:pt x="38" y="374"/>
                  </a:lnTo>
                  <a:lnTo>
                    <a:pt x="38" y="376"/>
                  </a:lnTo>
                  <a:close/>
                  <a:moveTo>
                    <a:pt x="107" y="410"/>
                  </a:moveTo>
                  <a:lnTo>
                    <a:pt x="107" y="412"/>
                  </a:lnTo>
                  <a:lnTo>
                    <a:pt x="109" y="412"/>
                  </a:lnTo>
                  <a:lnTo>
                    <a:pt x="107" y="410"/>
                  </a:lnTo>
                  <a:lnTo>
                    <a:pt x="107" y="410"/>
                  </a:lnTo>
                  <a:close/>
                  <a:moveTo>
                    <a:pt x="90" y="383"/>
                  </a:moveTo>
                  <a:lnTo>
                    <a:pt x="92" y="383"/>
                  </a:lnTo>
                  <a:lnTo>
                    <a:pt x="92" y="383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5" y="381"/>
                  </a:lnTo>
                  <a:lnTo>
                    <a:pt x="92" y="379"/>
                  </a:lnTo>
                  <a:lnTo>
                    <a:pt x="92" y="376"/>
                  </a:lnTo>
                  <a:lnTo>
                    <a:pt x="92" y="374"/>
                  </a:lnTo>
                  <a:lnTo>
                    <a:pt x="92" y="374"/>
                  </a:lnTo>
                  <a:lnTo>
                    <a:pt x="92" y="374"/>
                  </a:lnTo>
                  <a:lnTo>
                    <a:pt x="90" y="374"/>
                  </a:lnTo>
                  <a:lnTo>
                    <a:pt x="90" y="374"/>
                  </a:lnTo>
                  <a:lnTo>
                    <a:pt x="90" y="374"/>
                  </a:lnTo>
                  <a:lnTo>
                    <a:pt x="88" y="374"/>
                  </a:lnTo>
                  <a:lnTo>
                    <a:pt x="88" y="374"/>
                  </a:lnTo>
                  <a:lnTo>
                    <a:pt x="86" y="374"/>
                  </a:lnTo>
                  <a:lnTo>
                    <a:pt x="84" y="376"/>
                  </a:lnTo>
                  <a:lnTo>
                    <a:pt x="84" y="379"/>
                  </a:lnTo>
                  <a:lnTo>
                    <a:pt x="86" y="381"/>
                  </a:lnTo>
                  <a:lnTo>
                    <a:pt x="86" y="381"/>
                  </a:lnTo>
                  <a:lnTo>
                    <a:pt x="88" y="381"/>
                  </a:lnTo>
                  <a:lnTo>
                    <a:pt x="90" y="383"/>
                  </a:lnTo>
                  <a:close/>
                  <a:moveTo>
                    <a:pt x="95" y="435"/>
                  </a:moveTo>
                  <a:lnTo>
                    <a:pt x="95" y="435"/>
                  </a:lnTo>
                  <a:lnTo>
                    <a:pt x="95" y="437"/>
                  </a:lnTo>
                  <a:lnTo>
                    <a:pt x="97" y="435"/>
                  </a:lnTo>
                  <a:lnTo>
                    <a:pt x="97" y="437"/>
                  </a:lnTo>
                  <a:lnTo>
                    <a:pt x="97" y="437"/>
                  </a:lnTo>
                  <a:lnTo>
                    <a:pt x="99" y="437"/>
                  </a:lnTo>
                  <a:lnTo>
                    <a:pt x="99" y="439"/>
                  </a:lnTo>
                  <a:lnTo>
                    <a:pt x="99" y="439"/>
                  </a:lnTo>
                  <a:lnTo>
                    <a:pt x="99" y="437"/>
                  </a:lnTo>
                  <a:lnTo>
                    <a:pt x="97" y="435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5"/>
                  </a:lnTo>
                  <a:lnTo>
                    <a:pt x="95" y="435"/>
                  </a:lnTo>
                  <a:lnTo>
                    <a:pt x="95" y="435"/>
                  </a:lnTo>
                  <a:close/>
                  <a:moveTo>
                    <a:pt x="113" y="442"/>
                  </a:moveTo>
                  <a:lnTo>
                    <a:pt x="113" y="442"/>
                  </a:lnTo>
                  <a:lnTo>
                    <a:pt x="113" y="442"/>
                  </a:lnTo>
                  <a:lnTo>
                    <a:pt x="109" y="435"/>
                  </a:lnTo>
                  <a:lnTo>
                    <a:pt x="107" y="433"/>
                  </a:lnTo>
                  <a:lnTo>
                    <a:pt x="107" y="433"/>
                  </a:lnTo>
                  <a:lnTo>
                    <a:pt x="105" y="431"/>
                  </a:lnTo>
                  <a:lnTo>
                    <a:pt x="105" y="433"/>
                  </a:lnTo>
                  <a:lnTo>
                    <a:pt x="105" y="433"/>
                  </a:lnTo>
                  <a:lnTo>
                    <a:pt x="105" y="435"/>
                  </a:lnTo>
                  <a:lnTo>
                    <a:pt x="107" y="437"/>
                  </a:lnTo>
                  <a:lnTo>
                    <a:pt x="107" y="439"/>
                  </a:lnTo>
                  <a:lnTo>
                    <a:pt x="107" y="437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5" y="439"/>
                  </a:lnTo>
                  <a:lnTo>
                    <a:pt x="111" y="444"/>
                  </a:lnTo>
                  <a:lnTo>
                    <a:pt x="111" y="446"/>
                  </a:lnTo>
                  <a:lnTo>
                    <a:pt x="113" y="446"/>
                  </a:lnTo>
                  <a:lnTo>
                    <a:pt x="113" y="446"/>
                  </a:lnTo>
                  <a:lnTo>
                    <a:pt x="111" y="444"/>
                  </a:lnTo>
                  <a:lnTo>
                    <a:pt x="111" y="442"/>
                  </a:lnTo>
                  <a:lnTo>
                    <a:pt x="111" y="442"/>
                  </a:lnTo>
                  <a:lnTo>
                    <a:pt x="113" y="442"/>
                  </a:lnTo>
                  <a:close/>
                  <a:moveTo>
                    <a:pt x="86" y="391"/>
                  </a:moveTo>
                  <a:lnTo>
                    <a:pt x="86" y="391"/>
                  </a:lnTo>
                  <a:lnTo>
                    <a:pt x="86" y="391"/>
                  </a:lnTo>
                  <a:lnTo>
                    <a:pt x="86" y="391"/>
                  </a:lnTo>
                  <a:lnTo>
                    <a:pt x="84" y="393"/>
                  </a:lnTo>
                  <a:lnTo>
                    <a:pt x="84" y="393"/>
                  </a:lnTo>
                  <a:lnTo>
                    <a:pt x="84" y="393"/>
                  </a:lnTo>
                  <a:lnTo>
                    <a:pt x="84" y="397"/>
                  </a:lnTo>
                  <a:lnTo>
                    <a:pt x="84" y="397"/>
                  </a:lnTo>
                  <a:lnTo>
                    <a:pt x="86" y="397"/>
                  </a:lnTo>
                  <a:lnTo>
                    <a:pt x="86" y="397"/>
                  </a:lnTo>
                  <a:lnTo>
                    <a:pt x="86" y="395"/>
                  </a:lnTo>
                  <a:lnTo>
                    <a:pt x="86" y="395"/>
                  </a:lnTo>
                  <a:lnTo>
                    <a:pt x="86" y="395"/>
                  </a:lnTo>
                  <a:lnTo>
                    <a:pt x="88" y="395"/>
                  </a:lnTo>
                  <a:lnTo>
                    <a:pt x="88" y="395"/>
                  </a:lnTo>
                  <a:lnTo>
                    <a:pt x="88" y="393"/>
                  </a:lnTo>
                  <a:lnTo>
                    <a:pt x="86" y="393"/>
                  </a:lnTo>
                  <a:lnTo>
                    <a:pt x="86" y="391"/>
                  </a:lnTo>
                  <a:close/>
                  <a:moveTo>
                    <a:pt x="134" y="379"/>
                  </a:moveTo>
                  <a:lnTo>
                    <a:pt x="134" y="379"/>
                  </a:lnTo>
                  <a:lnTo>
                    <a:pt x="136" y="381"/>
                  </a:lnTo>
                  <a:lnTo>
                    <a:pt x="136" y="381"/>
                  </a:lnTo>
                  <a:lnTo>
                    <a:pt x="139" y="381"/>
                  </a:lnTo>
                  <a:lnTo>
                    <a:pt x="139" y="379"/>
                  </a:lnTo>
                  <a:lnTo>
                    <a:pt x="136" y="379"/>
                  </a:lnTo>
                  <a:lnTo>
                    <a:pt x="134" y="379"/>
                  </a:lnTo>
                  <a:close/>
                  <a:moveTo>
                    <a:pt x="95" y="385"/>
                  </a:move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2" y="383"/>
                  </a:lnTo>
                  <a:lnTo>
                    <a:pt x="92" y="385"/>
                  </a:lnTo>
                  <a:lnTo>
                    <a:pt x="92" y="385"/>
                  </a:lnTo>
                  <a:lnTo>
                    <a:pt x="95" y="385"/>
                  </a:lnTo>
                  <a:close/>
                  <a:moveTo>
                    <a:pt x="145" y="355"/>
                  </a:moveTo>
                  <a:lnTo>
                    <a:pt x="145" y="357"/>
                  </a:lnTo>
                  <a:lnTo>
                    <a:pt x="145" y="357"/>
                  </a:lnTo>
                  <a:lnTo>
                    <a:pt x="145" y="360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5"/>
                  </a:lnTo>
                  <a:lnTo>
                    <a:pt x="147" y="355"/>
                  </a:lnTo>
                  <a:lnTo>
                    <a:pt x="147" y="355"/>
                  </a:lnTo>
                  <a:lnTo>
                    <a:pt x="147" y="353"/>
                  </a:lnTo>
                  <a:lnTo>
                    <a:pt x="147" y="353"/>
                  </a:lnTo>
                  <a:lnTo>
                    <a:pt x="145" y="353"/>
                  </a:lnTo>
                  <a:lnTo>
                    <a:pt x="143" y="351"/>
                  </a:lnTo>
                  <a:lnTo>
                    <a:pt x="143" y="351"/>
                  </a:lnTo>
                  <a:lnTo>
                    <a:pt x="141" y="353"/>
                  </a:lnTo>
                  <a:lnTo>
                    <a:pt x="145" y="355"/>
                  </a:lnTo>
                  <a:lnTo>
                    <a:pt x="145" y="355"/>
                  </a:lnTo>
                  <a:close/>
                  <a:moveTo>
                    <a:pt x="463" y="49"/>
                  </a:moveTo>
                  <a:lnTo>
                    <a:pt x="463" y="47"/>
                  </a:lnTo>
                  <a:lnTo>
                    <a:pt x="463" y="47"/>
                  </a:lnTo>
                  <a:lnTo>
                    <a:pt x="463" y="47"/>
                  </a:lnTo>
                  <a:lnTo>
                    <a:pt x="463" y="47"/>
                  </a:lnTo>
                  <a:lnTo>
                    <a:pt x="463" y="49"/>
                  </a:lnTo>
                  <a:lnTo>
                    <a:pt x="461" y="49"/>
                  </a:lnTo>
                  <a:lnTo>
                    <a:pt x="461" y="49"/>
                  </a:lnTo>
                  <a:lnTo>
                    <a:pt x="463" y="49"/>
                  </a:lnTo>
                  <a:close/>
                  <a:moveTo>
                    <a:pt x="136" y="444"/>
                  </a:moveTo>
                  <a:lnTo>
                    <a:pt x="136" y="444"/>
                  </a:lnTo>
                  <a:lnTo>
                    <a:pt x="136" y="444"/>
                  </a:lnTo>
                  <a:lnTo>
                    <a:pt x="136" y="446"/>
                  </a:lnTo>
                  <a:lnTo>
                    <a:pt x="136" y="446"/>
                  </a:lnTo>
                  <a:lnTo>
                    <a:pt x="139" y="446"/>
                  </a:lnTo>
                  <a:lnTo>
                    <a:pt x="139" y="446"/>
                  </a:lnTo>
                  <a:lnTo>
                    <a:pt x="141" y="446"/>
                  </a:lnTo>
                  <a:lnTo>
                    <a:pt x="141" y="444"/>
                  </a:lnTo>
                  <a:lnTo>
                    <a:pt x="141" y="444"/>
                  </a:lnTo>
                  <a:lnTo>
                    <a:pt x="139" y="444"/>
                  </a:lnTo>
                  <a:lnTo>
                    <a:pt x="139" y="444"/>
                  </a:lnTo>
                  <a:lnTo>
                    <a:pt x="139" y="442"/>
                  </a:lnTo>
                  <a:lnTo>
                    <a:pt x="139" y="444"/>
                  </a:lnTo>
                  <a:lnTo>
                    <a:pt x="136" y="444"/>
                  </a:lnTo>
                  <a:close/>
                  <a:moveTo>
                    <a:pt x="524" y="162"/>
                  </a:moveTo>
                  <a:lnTo>
                    <a:pt x="524" y="164"/>
                  </a:lnTo>
                  <a:lnTo>
                    <a:pt x="524" y="164"/>
                  </a:lnTo>
                  <a:lnTo>
                    <a:pt x="524" y="164"/>
                  </a:lnTo>
                  <a:lnTo>
                    <a:pt x="524" y="164"/>
                  </a:lnTo>
                  <a:lnTo>
                    <a:pt x="526" y="164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0"/>
                  </a:lnTo>
                  <a:lnTo>
                    <a:pt x="526" y="160"/>
                  </a:lnTo>
                  <a:lnTo>
                    <a:pt x="524" y="160"/>
                  </a:lnTo>
                  <a:lnTo>
                    <a:pt x="524" y="160"/>
                  </a:lnTo>
                  <a:lnTo>
                    <a:pt x="524" y="162"/>
                  </a:lnTo>
                  <a:lnTo>
                    <a:pt x="524" y="162"/>
                  </a:lnTo>
                  <a:lnTo>
                    <a:pt x="524" y="162"/>
                  </a:lnTo>
                  <a:close/>
                  <a:moveTo>
                    <a:pt x="99" y="376"/>
                  </a:moveTo>
                  <a:lnTo>
                    <a:pt x="99" y="376"/>
                  </a:lnTo>
                  <a:lnTo>
                    <a:pt x="97" y="376"/>
                  </a:lnTo>
                  <a:lnTo>
                    <a:pt x="95" y="376"/>
                  </a:lnTo>
                  <a:lnTo>
                    <a:pt x="97" y="379"/>
                  </a:lnTo>
                  <a:lnTo>
                    <a:pt x="97" y="379"/>
                  </a:lnTo>
                  <a:lnTo>
                    <a:pt x="97" y="379"/>
                  </a:lnTo>
                  <a:lnTo>
                    <a:pt x="99" y="379"/>
                  </a:lnTo>
                  <a:lnTo>
                    <a:pt x="101" y="379"/>
                  </a:lnTo>
                  <a:lnTo>
                    <a:pt x="101" y="379"/>
                  </a:lnTo>
                  <a:lnTo>
                    <a:pt x="99" y="379"/>
                  </a:lnTo>
                  <a:lnTo>
                    <a:pt x="99" y="376"/>
                  </a:lnTo>
                  <a:close/>
                  <a:moveTo>
                    <a:pt x="145" y="452"/>
                  </a:moveTo>
                  <a:lnTo>
                    <a:pt x="145" y="454"/>
                  </a:lnTo>
                  <a:lnTo>
                    <a:pt x="147" y="454"/>
                  </a:lnTo>
                  <a:lnTo>
                    <a:pt x="147" y="454"/>
                  </a:lnTo>
                  <a:lnTo>
                    <a:pt x="149" y="456"/>
                  </a:lnTo>
                  <a:lnTo>
                    <a:pt x="149" y="456"/>
                  </a:lnTo>
                  <a:lnTo>
                    <a:pt x="149" y="454"/>
                  </a:lnTo>
                  <a:lnTo>
                    <a:pt x="149" y="454"/>
                  </a:lnTo>
                  <a:lnTo>
                    <a:pt x="149" y="454"/>
                  </a:lnTo>
                  <a:lnTo>
                    <a:pt x="147" y="454"/>
                  </a:lnTo>
                  <a:lnTo>
                    <a:pt x="147" y="454"/>
                  </a:lnTo>
                  <a:lnTo>
                    <a:pt x="147" y="452"/>
                  </a:lnTo>
                  <a:lnTo>
                    <a:pt x="145" y="452"/>
                  </a:lnTo>
                  <a:close/>
                  <a:moveTo>
                    <a:pt x="21" y="383"/>
                  </a:moveTo>
                  <a:lnTo>
                    <a:pt x="19" y="383"/>
                  </a:lnTo>
                  <a:lnTo>
                    <a:pt x="19" y="385"/>
                  </a:lnTo>
                  <a:lnTo>
                    <a:pt x="17" y="387"/>
                  </a:lnTo>
                  <a:lnTo>
                    <a:pt x="17" y="387"/>
                  </a:lnTo>
                  <a:lnTo>
                    <a:pt x="17" y="389"/>
                  </a:lnTo>
                  <a:lnTo>
                    <a:pt x="17" y="389"/>
                  </a:lnTo>
                  <a:lnTo>
                    <a:pt x="19" y="391"/>
                  </a:lnTo>
                  <a:lnTo>
                    <a:pt x="19" y="389"/>
                  </a:lnTo>
                  <a:lnTo>
                    <a:pt x="21" y="389"/>
                  </a:lnTo>
                  <a:lnTo>
                    <a:pt x="21" y="385"/>
                  </a:lnTo>
                  <a:lnTo>
                    <a:pt x="21" y="385"/>
                  </a:lnTo>
                  <a:lnTo>
                    <a:pt x="21" y="383"/>
                  </a:lnTo>
                  <a:lnTo>
                    <a:pt x="21" y="383"/>
                  </a:lnTo>
                  <a:lnTo>
                    <a:pt x="21" y="383"/>
                  </a:lnTo>
                  <a:close/>
                  <a:moveTo>
                    <a:pt x="116" y="437"/>
                  </a:moveTo>
                  <a:lnTo>
                    <a:pt x="116" y="437"/>
                  </a:lnTo>
                  <a:lnTo>
                    <a:pt x="116" y="437"/>
                  </a:lnTo>
                  <a:lnTo>
                    <a:pt x="116" y="437"/>
                  </a:lnTo>
                  <a:lnTo>
                    <a:pt x="116" y="435"/>
                  </a:lnTo>
                  <a:lnTo>
                    <a:pt x="116" y="435"/>
                  </a:lnTo>
                  <a:lnTo>
                    <a:pt x="116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7"/>
                  </a:lnTo>
                  <a:lnTo>
                    <a:pt x="113" y="437"/>
                  </a:lnTo>
                  <a:lnTo>
                    <a:pt x="116" y="437"/>
                  </a:lnTo>
                  <a:close/>
                  <a:moveTo>
                    <a:pt x="111" y="368"/>
                  </a:moveTo>
                  <a:lnTo>
                    <a:pt x="111" y="368"/>
                  </a:lnTo>
                  <a:lnTo>
                    <a:pt x="111" y="368"/>
                  </a:lnTo>
                  <a:lnTo>
                    <a:pt x="113" y="366"/>
                  </a:lnTo>
                  <a:lnTo>
                    <a:pt x="111" y="366"/>
                  </a:lnTo>
                  <a:lnTo>
                    <a:pt x="111" y="366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107" y="366"/>
                  </a:lnTo>
                  <a:lnTo>
                    <a:pt x="107" y="366"/>
                  </a:lnTo>
                  <a:lnTo>
                    <a:pt x="107" y="368"/>
                  </a:lnTo>
                  <a:lnTo>
                    <a:pt x="109" y="366"/>
                  </a:lnTo>
                  <a:lnTo>
                    <a:pt x="109" y="368"/>
                  </a:lnTo>
                  <a:lnTo>
                    <a:pt x="109" y="368"/>
                  </a:lnTo>
                  <a:lnTo>
                    <a:pt x="111" y="368"/>
                  </a:lnTo>
                  <a:lnTo>
                    <a:pt x="111" y="368"/>
                  </a:lnTo>
                  <a:close/>
                  <a:moveTo>
                    <a:pt x="105" y="404"/>
                  </a:moveTo>
                  <a:lnTo>
                    <a:pt x="105" y="404"/>
                  </a:lnTo>
                  <a:lnTo>
                    <a:pt x="105" y="406"/>
                  </a:lnTo>
                  <a:lnTo>
                    <a:pt x="105" y="406"/>
                  </a:lnTo>
                  <a:lnTo>
                    <a:pt x="107" y="406"/>
                  </a:lnTo>
                  <a:lnTo>
                    <a:pt x="107" y="406"/>
                  </a:lnTo>
                  <a:lnTo>
                    <a:pt x="105" y="404"/>
                  </a:lnTo>
                  <a:lnTo>
                    <a:pt x="105" y="404"/>
                  </a:lnTo>
                  <a:close/>
                  <a:moveTo>
                    <a:pt x="105" y="477"/>
                  </a:moveTo>
                  <a:lnTo>
                    <a:pt x="105" y="477"/>
                  </a:lnTo>
                  <a:lnTo>
                    <a:pt x="107" y="479"/>
                  </a:lnTo>
                  <a:lnTo>
                    <a:pt x="109" y="479"/>
                  </a:lnTo>
                  <a:lnTo>
                    <a:pt x="109" y="479"/>
                  </a:lnTo>
                  <a:lnTo>
                    <a:pt x="111" y="477"/>
                  </a:lnTo>
                  <a:lnTo>
                    <a:pt x="111" y="477"/>
                  </a:lnTo>
                  <a:lnTo>
                    <a:pt x="113" y="477"/>
                  </a:lnTo>
                  <a:lnTo>
                    <a:pt x="113" y="477"/>
                  </a:lnTo>
                  <a:lnTo>
                    <a:pt x="113" y="477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1" y="473"/>
                  </a:lnTo>
                  <a:lnTo>
                    <a:pt x="107" y="475"/>
                  </a:lnTo>
                  <a:lnTo>
                    <a:pt x="105" y="475"/>
                  </a:lnTo>
                  <a:lnTo>
                    <a:pt x="105" y="477"/>
                  </a:lnTo>
                  <a:close/>
                  <a:moveTo>
                    <a:pt x="101" y="370"/>
                  </a:moveTo>
                  <a:lnTo>
                    <a:pt x="101" y="370"/>
                  </a:lnTo>
                  <a:lnTo>
                    <a:pt x="101" y="368"/>
                  </a:lnTo>
                  <a:lnTo>
                    <a:pt x="101" y="368"/>
                  </a:lnTo>
                  <a:lnTo>
                    <a:pt x="101" y="370"/>
                  </a:lnTo>
                  <a:lnTo>
                    <a:pt x="101" y="372"/>
                  </a:lnTo>
                  <a:lnTo>
                    <a:pt x="101" y="372"/>
                  </a:lnTo>
                  <a:lnTo>
                    <a:pt x="101" y="370"/>
                  </a:lnTo>
                  <a:close/>
                  <a:moveTo>
                    <a:pt x="109" y="406"/>
                  </a:moveTo>
                  <a:lnTo>
                    <a:pt x="109" y="404"/>
                  </a:lnTo>
                  <a:lnTo>
                    <a:pt x="109" y="404"/>
                  </a:lnTo>
                  <a:lnTo>
                    <a:pt x="109" y="404"/>
                  </a:lnTo>
                  <a:lnTo>
                    <a:pt x="107" y="404"/>
                  </a:lnTo>
                  <a:lnTo>
                    <a:pt x="109" y="404"/>
                  </a:lnTo>
                  <a:lnTo>
                    <a:pt x="109" y="406"/>
                  </a:lnTo>
                  <a:lnTo>
                    <a:pt x="109" y="406"/>
                  </a:lnTo>
                  <a:close/>
                  <a:moveTo>
                    <a:pt x="97" y="416"/>
                  </a:moveTo>
                  <a:lnTo>
                    <a:pt x="97" y="416"/>
                  </a:lnTo>
                  <a:lnTo>
                    <a:pt x="95" y="416"/>
                  </a:lnTo>
                  <a:lnTo>
                    <a:pt x="95" y="416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7" y="421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7" y="416"/>
                  </a:lnTo>
                  <a:lnTo>
                    <a:pt x="97" y="416"/>
                  </a:lnTo>
                  <a:close/>
                  <a:moveTo>
                    <a:pt x="99" y="387"/>
                  </a:moveTo>
                  <a:lnTo>
                    <a:pt x="99" y="387"/>
                  </a:lnTo>
                  <a:lnTo>
                    <a:pt x="99" y="385"/>
                  </a:lnTo>
                  <a:lnTo>
                    <a:pt x="99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9" y="387"/>
                  </a:lnTo>
                  <a:close/>
                  <a:moveTo>
                    <a:pt x="103" y="418"/>
                  </a:moveTo>
                  <a:lnTo>
                    <a:pt x="105" y="421"/>
                  </a:lnTo>
                  <a:lnTo>
                    <a:pt x="105" y="421"/>
                  </a:lnTo>
                  <a:lnTo>
                    <a:pt x="105" y="421"/>
                  </a:lnTo>
                  <a:lnTo>
                    <a:pt x="105" y="421"/>
                  </a:lnTo>
                  <a:lnTo>
                    <a:pt x="107" y="421"/>
                  </a:lnTo>
                  <a:lnTo>
                    <a:pt x="107" y="418"/>
                  </a:lnTo>
                  <a:lnTo>
                    <a:pt x="107" y="418"/>
                  </a:lnTo>
                  <a:lnTo>
                    <a:pt x="105" y="416"/>
                  </a:lnTo>
                  <a:lnTo>
                    <a:pt x="103" y="414"/>
                  </a:lnTo>
                  <a:lnTo>
                    <a:pt x="101" y="414"/>
                  </a:lnTo>
                  <a:lnTo>
                    <a:pt x="101" y="414"/>
                  </a:lnTo>
                  <a:lnTo>
                    <a:pt x="101" y="414"/>
                  </a:lnTo>
                  <a:lnTo>
                    <a:pt x="99" y="414"/>
                  </a:lnTo>
                  <a:lnTo>
                    <a:pt x="99" y="414"/>
                  </a:lnTo>
                  <a:lnTo>
                    <a:pt x="99" y="414"/>
                  </a:lnTo>
                  <a:lnTo>
                    <a:pt x="103" y="418"/>
                  </a:lnTo>
                  <a:lnTo>
                    <a:pt x="103" y="418"/>
                  </a:lnTo>
                  <a:lnTo>
                    <a:pt x="103" y="418"/>
                  </a:lnTo>
                  <a:lnTo>
                    <a:pt x="103" y="418"/>
                  </a:lnTo>
                  <a:close/>
                  <a:moveTo>
                    <a:pt x="99" y="421"/>
                  </a:moveTo>
                  <a:lnTo>
                    <a:pt x="101" y="423"/>
                  </a:lnTo>
                  <a:lnTo>
                    <a:pt x="101" y="423"/>
                  </a:lnTo>
                  <a:lnTo>
                    <a:pt x="103" y="423"/>
                  </a:lnTo>
                  <a:lnTo>
                    <a:pt x="103" y="423"/>
                  </a:lnTo>
                  <a:lnTo>
                    <a:pt x="103" y="421"/>
                  </a:lnTo>
                  <a:lnTo>
                    <a:pt x="103" y="421"/>
                  </a:lnTo>
                  <a:lnTo>
                    <a:pt x="99" y="418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9" y="421"/>
                  </a:lnTo>
                  <a:lnTo>
                    <a:pt x="99" y="421"/>
                  </a:lnTo>
                  <a:lnTo>
                    <a:pt x="99" y="421"/>
                  </a:lnTo>
                  <a:lnTo>
                    <a:pt x="99" y="421"/>
                  </a:lnTo>
                  <a:close/>
                  <a:moveTo>
                    <a:pt x="95" y="400"/>
                  </a:move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2"/>
                  </a:lnTo>
                  <a:lnTo>
                    <a:pt x="95" y="404"/>
                  </a:lnTo>
                  <a:lnTo>
                    <a:pt x="95" y="404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close/>
                  <a:moveTo>
                    <a:pt x="44" y="353"/>
                  </a:moveTo>
                  <a:lnTo>
                    <a:pt x="44" y="353"/>
                  </a:lnTo>
                  <a:lnTo>
                    <a:pt x="46" y="353"/>
                  </a:lnTo>
                  <a:lnTo>
                    <a:pt x="46" y="353"/>
                  </a:lnTo>
                  <a:lnTo>
                    <a:pt x="46" y="355"/>
                  </a:lnTo>
                  <a:lnTo>
                    <a:pt x="46" y="355"/>
                  </a:lnTo>
                  <a:lnTo>
                    <a:pt x="46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5"/>
                  </a:lnTo>
                  <a:lnTo>
                    <a:pt x="48" y="353"/>
                  </a:lnTo>
                  <a:lnTo>
                    <a:pt x="48" y="353"/>
                  </a:lnTo>
                  <a:lnTo>
                    <a:pt x="48" y="351"/>
                  </a:lnTo>
                  <a:lnTo>
                    <a:pt x="48" y="351"/>
                  </a:lnTo>
                  <a:lnTo>
                    <a:pt x="46" y="349"/>
                  </a:lnTo>
                  <a:lnTo>
                    <a:pt x="46" y="351"/>
                  </a:lnTo>
                  <a:lnTo>
                    <a:pt x="46" y="349"/>
                  </a:lnTo>
                  <a:lnTo>
                    <a:pt x="46" y="349"/>
                  </a:lnTo>
                  <a:lnTo>
                    <a:pt x="46" y="351"/>
                  </a:lnTo>
                  <a:lnTo>
                    <a:pt x="44" y="351"/>
                  </a:lnTo>
                  <a:lnTo>
                    <a:pt x="44" y="353"/>
                  </a:lnTo>
                  <a:lnTo>
                    <a:pt x="44" y="353"/>
                  </a:lnTo>
                  <a:lnTo>
                    <a:pt x="44" y="353"/>
                  </a:lnTo>
                  <a:close/>
                  <a:moveTo>
                    <a:pt x="394" y="357"/>
                  </a:moveTo>
                  <a:lnTo>
                    <a:pt x="394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60"/>
                  </a:lnTo>
                  <a:lnTo>
                    <a:pt x="392" y="360"/>
                  </a:lnTo>
                  <a:lnTo>
                    <a:pt x="392" y="360"/>
                  </a:lnTo>
                  <a:lnTo>
                    <a:pt x="392" y="360"/>
                  </a:lnTo>
                  <a:lnTo>
                    <a:pt x="392" y="362"/>
                  </a:lnTo>
                  <a:lnTo>
                    <a:pt x="392" y="362"/>
                  </a:lnTo>
                  <a:lnTo>
                    <a:pt x="392" y="362"/>
                  </a:lnTo>
                  <a:lnTo>
                    <a:pt x="394" y="362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57"/>
                  </a:lnTo>
                  <a:lnTo>
                    <a:pt x="394" y="357"/>
                  </a:lnTo>
                  <a:close/>
                  <a:moveTo>
                    <a:pt x="388" y="343"/>
                  </a:moveTo>
                  <a:lnTo>
                    <a:pt x="388" y="343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3"/>
                  </a:lnTo>
                  <a:close/>
                  <a:moveTo>
                    <a:pt x="373" y="435"/>
                  </a:moveTo>
                  <a:lnTo>
                    <a:pt x="371" y="435"/>
                  </a:lnTo>
                  <a:lnTo>
                    <a:pt x="371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3" y="435"/>
                  </a:lnTo>
                  <a:lnTo>
                    <a:pt x="373" y="435"/>
                  </a:lnTo>
                  <a:lnTo>
                    <a:pt x="373" y="435"/>
                  </a:lnTo>
                  <a:lnTo>
                    <a:pt x="373" y="435"/>
                  </a:lnTo>
                  <a:close/>
                  <a:moveTo>
                    <a:pt x="296" y="152"/>
                  </a:moveTo>
                  <a:lnTo>
                    <a:pt x="296" y="152"/>
                  </a:lnTo>
                  <a:lnTo>
                    <a:pt x="294" y="152"/>
                  </a:lnTo>
                  <a:lnTo>
                    <a:pt x="294" y="154"/>
                  </a:lnTo>
                  <a:lnTo>
                    <a:pt x="294" y="154"/>
                  </a:lnTo>
                  <a:lnTo>
                    <a:pt x="294" y="154"/>
                  </a:lnTo>
                  <a:lnTo>
                    <a:pt x="296" y="154"/>
                  </a:lnTo>
                  <a:lnTo>
                    <a:pt x="296" y="154"/>
                  </a:lnTo>
                  <a:lnTo>
                    <a:pt x="296" y="154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close/>
                  <a:moveTo>
                    <a:pt x="241" y="168"/>
                  </a:moveTo>
                  <a:lnTo>
                    <a:pt x="241" y="168"/>
                  </a:lnTo>
                  <a:lnTo>
                    <a:pt x="241" y="168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8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1" y="168"/>
                  </a:lnTo>
                  <a:lnTo>
                    <a:pt x="231" y="166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0"/>
                  </a:lnTo>
                  <a:lnTo>
                    <a:pt x="229" y="160"/>
                  </a:lnTo>
                  <a:lnTo>
                    <a:pt x="229" y="160"/>
                  </a:lnTo>
                  <a:lnTo>
                    <a:pt x="227" y="160"/>
                  </a:lnTo>
                  <a:lnTo>
                    <a:pt x="227" y="162"/>
                  </a:lnTo>
                  <a:lnTo>
                    <a:pt x="227" y="164"/>
                  </a:lnTo>
                  <a:lnTo>
                    <a:pt x="227" y="164"/>
                  </a:lnTo>
                  <a:lnTo>
                    <a:pt x="227" y="166"/>
                  </a:lnTo>
                  <a:lnTo>
                    <a:pt x="227" y="166"/>
                  </a:lnTo>
                  <a:lnTo>
                    <a:pt x="227" y="166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73"/>
                  </a:lnTo>
                  <a:lnTo>
                    <a:pt x="229" y="175"/>
                  </a:lnTo>
                  <a:lnTo>
                    <a:pt x="227" y="177"/>
                  </a:lnTo>
                  <a:lnTo>
                    <a:pt x="227" y="177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31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79"/>
                  </a:lnTo>
                  <a:lnTo>
                    <a:pt x="233" y="179"/>
                  </a:lnTo>
                  <a:lnTo>
                    <a:pt x="233" y="179"/>
                  </a:lnTo>
                  <a:lnTo>
                    <a:pt x="231" y="179"/>
                  </a:lnTo>
                  <a:lnTo>
                    <a:pt x="231" y="179"/>
                  </a:lnTo>
                  <a:lnTo>
                    <a:pt x="231" y="179"/>
                  </a:lnTo>
                  <a:lnTo>
                    <a:pt x="231" y="177"/>
                  </a:lnTo>
                  <a:lnTo>
                    <a:pt x="231" y="177"/>
                  </a:lnTo>
                  <a:lnTo>
                    <a:pt x="235" y="177"/>
                  </a:lnTo>
                  <a:lnTo>
                    <a:pt x="235" y="175"/>
                  </a:lnTo>
                  <a:lnTo>
                    <a:pt x="235" y="175"/>
                  </a:lnTo>
                  <a:lnTo>
                    <a:pt x="237" y="177"/>
                  </a:lnTo>
                  <a:lnTo>
                    <a:pt x="237" y="177"/>
                  </a:lnTo>
                  <a:lnTo>
                    <a:pt x="237" y="177"/>
                  </a:lnTo>
                  <a:lnTo>
                    <a:pt x="237" y="175"/>
                  </a:lnTo>
                  <a:lnTo>
                    <a:pt x="239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close/>
                  <a:moveTo>
                    <a:pt x="426" y="164"/>
                  </a:moveTo>
                  <a:lnTo>
                    <a:pt x="426" y="164"/>
                  </a:lnTo>
                  <a:lnTo>
                    <a:pt x="423" y="164"/>
                  </a:lnTo>
                  <a:lnTo>
                    <a:pt x="421" y="166"/>
                  </a:lnTo>
                  <a:lnTo>
                    <a:pt x="419" y="168"/>
                  </a:lnTo>
                  <a:lnTo>
                    <a:pt x="421" y="168"/>
                  </a:lnTo>
                  <a:lnTo>
                    <a:pt x="421" y="168"/>
                  </a:lnTo>
                  <a:lnTo>
                    <a:pt x="421" y="168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6" y="164"/>
                  </a:lnTo>
                  <a:lnTo>
                    <a:pt x="426" y="164"/>
                  </a:lnTo>
                  <a:close/>
                  <a:moveTo>
                    <a:pt x="281" y="145"/>
                  </a:moveTo>
                  <a:lnTo>
                    <a:pt x="279" y="145"/>
                  </a:lnTo>
                  <a:lnTo>
                    <a:pt x="279" y="145"/>
                  </a:lnTo>
                  <a:lnTo>
                    <a:pt x="277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7"/>
                  </a:lnTo>
                  <a:lnTo>
                    <a:pt x="277" y="152"/>
                  </a:lnTo>
                  <a:lnTo>
                    <a:pt x="277" y="154"/>
                  </a:lnTo>
                  <a:lnTo>
                    <a:pt x="277" y="154"/>
                  </a:lnTo>
                  <a:lnTo>
                    <a:pt x="277" y="154"/>
                  </a:lnTo>
                  <a:lnTo>
                    <a:pt x="275" y="154"/>
                  </a:lnTo>
                  <a:lnTo>
                    <a:pt x="275" y="154"/>
                  </a:lnTo>
                  <a:lnTo>
                    <a:pt x="277" y="154"/>
                  </a:lnTo>
                  <a:lnTo>
                    <a:pt x="277" y="156"/>
                  </a:lnTo>
                  <a:lnTo>
                    <a:pt x="279" y="156"/>
                  </a:lnTo>
                  <a:lnTo>
                    <a:pt x="279" y="156"/>
                  </a:lnTo>
                  <a:lnTo>
                    <a:pt x="279" y="156"/>
                  </a:lnTo>
                  <a:lnTo>
                    <a:pt x="281" y="158"/>
                  </a:lnTo>
                  <a:lnTo>
                    <a:pt x="281" y="158"/>
                  </a:lnTo>
                  <a:lnTo>
                    <a:pt x="281" y="158"/>
                  </a:lnTo>
                  <a:lnTo>
                    <a:pt x="283" y="158"/>
                  </a:lnTo>
                  <a:lnTo>
                    <a:pt x="283" y="150"/>
                  </a:lnTo>
                  <a:lnTo>
                    <a:pt x="281" y="147"/>
                  </a:lnTo>
                  <a:lnTo>
                    <a:pt x="281" y="145"/>
                  </a:lnTo>
                  <a:close/>
                  <a:moveTo>
                    <a:pt x="275" y="135"/>
                  </a:moveTo>
                  <a:lnTo>
                    <a:pt x="275" y="135"/>
                  </a:lnTo>
                  <a:lnTo>
                    <a:pt x="275" y="137"/>
                  </a:lnTo>
                  <a:lnTo>
                    <a:pt x="275" y="137"/>
                  </a:lnTo>
                  <a:lnTo>
                    <a:pt x="277" y="137"/>
                  </a:lnTo>
                  <a:lnTo>
                    <a:pt x="277" y="135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7" y="131"/>
                  </a:lnTo>
                  <a:lnTo>
                    <a:pt x="277" y="131"/>
                  </a:lnTo>
                  <a:lnTo>
                    <a:pt x="277" y="128"/>
                  </a:lnTo>
                  <a:lnTo>
                    <a:pt x="277" y="128"/>
                  </a:lnTo>
                  <a:lnTo>
                    <a:pt x="275" y="131"/>
                  </a:lnTo>
                  <a:lnTo>
                    <a:pt x="275" y="131"/>
                  </a:lnTo>
                  <a:lnTo>
                    <a:pt x="275" y="133"/>
                  </a:lnTo>
                  <a:lnTo>
                    <a:pt x="275" y="133"/>
                  </a:lnTo>
                  <a:lnTo>
                    <a:pt x="273" y="135"/>
                  </a:lnTo>
                  <a:lnTo>
                    <a:pt x="273" y="135"/>
                  </a:lnTo>
                  <a:lnTo>
                    <a:pt x="273" y="137"/>
                  </a:lnTo>
                  <a:lnTo>
                    <a:pt x="273" y="137"/>
                  </a:lnTo>
                  <a:lnTo>
                    <a:pt x="275" y="139"/>
                  </a:lnTo>
                  <a:lnTo>
                    <a:pt x="275" y="139"/>
                  </a:lnTo>
                  <a:lnTo>
                    <a:pt x="275" y="137"/>
                  </a:lnTo>
                  <a:lnTo>
                    <a:pt x="275" y="135"/>
                  </a:lnTo>
                  <a:lnTo>
                    <a:pt x="275" y="135"/>
                  </a:lnTo>
                  <a:close/>
                  <a:moveTo>
                    <a:pt x="254" y="162"/>
                  </a:moveTo>
                  <a:lnTo>
                    <a:pt x="254" y="160"/>
                  </a:lnTo>
                  <a:lnTo>
                    <a:pt x="254" y="160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62"/>
                  </a:lnTo>
                  <a:lnTo>
                    <a:pt x="252" y="162"/>
                  </a:lnTo>
                  <a:lnTo>
                    <a:pt x="252" y="162"/>
                  </a:lnTo>
                  <a:lnTo>
                    <a:pt x="252" y="164"/>
                  </a:lnTo>
                  <a:lnTo>
                    <a:pt x="252" y="164"/>
                  </a:lnTo>
                  <a:lnTo>
                    <a:pt x="254" y="164"/>
                  </a:lnTo>
                  <a:lnTo>
                    <a:pt x="254" y="164"/>
                  </a:lnTo>
                  <a:lnTo>
                    <a:pt x="254" y="164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62"/>
                  </a:lnTo>
                  <a:close/>
                  <a:moveTo>
                    <a:pt x="283" y="133"/>
                  </a:moveTo>
                  <a:lnTo>
                    <a:pt x="283" y="133"/>
                  </a:lnTo>
                  <a:lnTo>
                    <a:pt x="283" y="133"/>
                  </a:lnTo>
                  <a:lnTo>
                    <a:pt x="281" y="133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7"/>
                  </a:lnTo>
                  <a:lnTo>
                    <a:pt x="279" y="139"/>
                  </a:lnTo>
                  <a:lnTo>
                    <a:pt x="279" y="141"/>
                  </a:lnTo>
                  <a:lnTo>
                    <a:pt x="277" y="141"/>
                  </a:lnTo>
                  <a:lnTo>
                    <a:pt x="277" y="143"/>
                  </a:lnTo>
                  <a:lnTo>
                    <a:pt x="281" y="145"/>
                  </a:lnTo>
                  <a:lnTo>
                    <a:pt x="281" y="145"/>
                  </a:lnTo>
                  <a:lnTo>
                    <a:pt x="281" y="145"/>
                  </a:lnTo>
                  <a:lnTo>
                    <a:pt x="283" y="143"/>
                  </a:lnTo>
                  <a:lnTo>
                    <a:pt x="283" y="143"/>
                  </a:lnTo>
                  <a:lnTo>
                    <a:pt x="281" y="143"/>
                  </a:lnTo>
                  <a:lnTo>
                    <a:pt x="281" y="143"/>
                  </a:lnTo>
                  <a:lnTo>
                    <a:pt x="281" y="143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37"/>
                  </a:lnTo>
                  <a:lnTo>
                    <a:pt x="283" y="133"/>
                  </a:lnTo>
                  <a:lnTo>
                    <a:pt x="283" y="133"/>
                  </a:lnTo>
                  <a:close/>
                  <a:moveTo>
                    <a:pt x="277" y="185"/>
                  </a:moveTo>
                  <a:lnTo>
                    <a:pt x="277" y="183"/>
                  </a:lnTo>
                  <a:lnTo>
                    <a:pt x="277" y="183"/>
                  </a:lnTo>
                  <a:lnTo>
                    <a:pt x="277" y="183"/>
                  </a:lnTo>
                  <a:lnTo>
                    <a:pt x="277" y="183"/>
                  </a:lnTo>
                  <a:lnTo>
                    <a:pt x="275" y="183"/>
                  </a:lnTo>
                  <a:lnTo>
                    <a:pt x="275" y="185"/>
                  </a:lnTo>
                  <a:lnTo>
                    <a:pt x="275" y="185"/>
                  </a:lnTo>
                  <a:lnTo>
                    <a:pt x="275" y="187"/>
                  </a:lnTo>
                  <a:lnTo>
                    <a:pt x="277" y="189"/>
                  </a:lnTo>
                  <a:lnTo>
                    <a:pt x="277" y="189"/>
                  </a:lnTo>
                  <a:lnTo>
                    <a:pt x="277" y="192"/>
                  </a:lnTo>
                  <a:lnTo>
                    <a:pt x="277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89"/>
                  </a:lnTo>
                  <a:lnTo>
                    <a:pt x="279" y="185"/>
                  </a:lnTo>
                  <a:lnTo>
                    <a:pt x="277" y="185"/>
                  </a:lnTo>
                  <a:close/>
                  <a:moveTo>
                    <a:pt x="432" y="57"/>
                  </a:moveTo>
                  <a:lnTo>
                    <a:pt x="430" y="57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2" y="59"/>
                  </a:lnTo>
                  <a:lnTo>
                    <a:pt x="432" y="59"/>
                  </a:lnTo>
                  <a:lnTo>
                    <a:pt x="432" y="57"/>
                  </a:lnTo>
                  <a:lnTo>
                    <a:pt x="432" y="57"/>
                  </a:lnTo>
                  <a:lnTo>
                    <a:pt x="432" y="57"/>
                  </a:lnTo>
                  <a:lnTo>
                    <a:pt x="432" y="57"/>
                  </a:lnTo>
                  <a:close/>
                  <a:moveTo>
                    <a:pt x="407" y="353"/>
                  </a:moveTo>
                  <a:lnTo>
                    <a:pt x="407" y="353"/>
                  </a:lnTo>
                  <a:lnTo>
                    <a:pt x="405" y="351"/>
                  </a:lnTo>
                  <a:lnTo>
                    <a:pt x="405" y="351"/>
                  </a:lnTo>
                  <a:lnTo>
                    <a:pt x="402" y="351"/>
                  </a:lnTo>
                  <a:lnTo>
                    <a:pt x="402" y="351"/>
                  </a:lnTo>
                  <a:lnTo>
                    <a:pt x="400" y="351"/>
                  </a:lnTo>
                  <a:lnTo>
                    <a:pt x="400" y="351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2" y="353"/>
                  </a:lnTo>
                  <a:lnTo>
                    <a:pt x="402" y="353"/>
                  </a:lnTo>
                  <a:lnTo>
                    <a:pt x="402" y="355"/>
                  </a:lnTo>
                  <a:lnTo>
                    <a:pt x="402" y="355"/>
                  </a:lnTo>
                  <a:lnTo>
                    <a:pt x="402" y="355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5" y="355"/>
                  </a:lnTo>
                  <a:lnTo>
                    <a:pt x="407" y="353"/>
                  </a:lnTo>
                  <a:lnTo>
                    <a:pt x="407" y="353"/>
                  </a:lnTo>
                  <a:lnTo>
                    <a:pt x="407" y="353"/>
                  </a:lnTo>
                  <a:close/>
                  <a:moveTo>
                    <a:pt x="528" y="175"/>
                  </a:moveTo>
                  <a:lnTo>
                    <a:pt x="528" y="173"/>
                  </a:lnTo>
                  <a:lnTo>
                    <a:pt x="528" y="171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6"/>
                  </a:lnTo>
                  <a:lnTo>
                    <a:pt x="526" y="166"/>
                  </a:lnTo>
                  <a:lnTo>
                    <a:pt x="524" y="166"/>
                  </a:lnTo>
                  <a:lnTo>
                    <a:pt x="524" y="168"/>
                  </a:lnTo>
                  <a:lnTo>
                    <a:pt x="524" y="171"/>
                  </a:lnTo>
                  <a:lnTo>
                    <a:pt x="524" y="171"/>
                  </a:lnTo>
                  <a:lnTo>
                    <a:pt x="522" y="173"/>
                  </a:lnTo>
                  <a:lnTo>
                    <a:pt x="522" y="175"/>
                  </a:lnTo>
                  <a:lnTo>
                    <a:pt x="520" y="175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20" y="179"/>
                  </a:lnTo>
                  <a:lnTo>
                    <a:pt x="522" y="179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4" y="181"/>
                  </a:lnTo>
                  <a:lnTo>
                    <a:pt x="524" y="181"/>
                  </a:lnTo>
                  <a:lnTo>
                    <a:pt x="524" y="179"/>
                  </a:lnTo>
                  <a:lnTo>
                    <a:pt x="524" y="179"/>
                  </a:lnTo>
                  <a:lnTo>
                    <a:pt x="524" y="179"/>
                  </a:lnTo>
                  <a:lnTo>
                    <a:pt x="526" y="179"/>
                  </a:lnTo>
                  <a:lnTo>
                    <a:pt x="526" y="179"/>
                  </a:lnTo>
                  <a:lnTo>
                    <a:pt x="528" y="177"/>
                  </a:lnTo>
                  <a:lnTo>
                    <a:pt x="528" y="177"/>
                  </a:lnTo>
                  <a:lnTo>
                    <a:pt x="528" y="175"/>
                  </a:lnTo>
                  <a:close/>
                  <a:moveTo>
                    <a:pt x="532" y="187"/>
                  </a:moveTo>
                  <a:lnTo>
                    <a:pt x="530" y="187"/>
                  </a:lnTo>
                  <a:lnTo>
                    <a:pt x="530" y="189"/>
                  </a:lnTo>
                  <a:lnTo>
                    <a:pt x="530" y="189"/>
                  </a:lnTo>
                  <a:lnTo>
                    <a:pt x="530" y="189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30" y="192"/>
                  </a:lnTo>
                  <a:lnTo>
                    <a:pt x="530" y="189"/>
                  </a:lnTo>
                  <a:lnTo>
                    <a:pt x="532" y="189"/>
                  </a:lnTo>
                  <a:lnTo>
                    <a:pt x="532" y="189"/>
                  </a:lnTo>
                  <a:lnTo>
                    <a:pt x="532" y="187"/>
                  </a:lnTo>
                  <a:lnTo>
                    <a:pt x="532" y="187"/>
                  </a:lnTo>
                  <a:close/>
                  <a:moveTo>
                    <a:pt x="499" y="196"/>
                  </a:moveTo>
                  <a:lnTo>
                    <a:pt x="497" y="196"/>
                  </a:lnTo>
                  <a:lnTo>
                    <a:pt x="497" y="196"/>
                  </a:lnTo>
                  <a:lnTo>
                    <a:pt x="497" y="198"/>
                  </a:lnTo>
                  <a:lnTo>
                    <a:pt x="497" y="198"/>
                  </a:lnTo>
                  <a:lnTo>
                    <a:pt x="497" y="198"/>
                  </a:lnTo>
                  <a:lnTo>
                    <a:pt x="499" y="198"/>
                  </a:lnTo>
                  <a:lnTo>
                    <a:pt x="499" y="196"/>
                  </a:lnTo>
                  <a:lnTo>
                    <a:pt x="499" y="194"/>
                  </a:lnTo>
                  <a:lnTo>
                    <a:pt x="499" y="196"/>
                  </a:lnTo>
                  <a:lnTo>
                    <a:pt x="499" y="196"/>
                  </a:lnTo>
                  <a:close/>
                  <a:moveTo>
                    <a:pt x="549" y="210"/>
                  </a:moveTo>
                  <a:lnTo>
                    <a:pt x="547" y="210"/>
                  </a:lnTo>
                  <a:lnTo>
                    <a:pt x="547" y="210"/>
                  </a:lnTo>
                  <a:lnTo>
                    <a:pt x="543" y="210"/>
                  </a:lnTo>
                  <a:lnTo>
                    <a:pt x="543" y="210"/>
                  </a:lnTo>
                  <a:lnTo>
                    <a:pt x="543" y="210"/>
                  </a:lnTo>
                  <a:lnTo>
                    <a:pt x="541" y="208"/>
                  </a:lnTo>
                  <a:lnTo>
                    <a:pt x="541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7" y="208"/>
                  </a:lnTo>
                  <a:lnTo>
                    <a:pt x="537" y="208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41" y="210"/>
                  </a:lnTo>
                  <a:lnTo>
                    <a:pt x="541" y="213"/>
                  </a:lnTo>
                  <a:lnTo>
                    <a:pt x="541" y="213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3" y="215"/>
                  </a:lnTo>
                  <a:lnTo>
                    <a:pt x="545" y="215"/>
                  </a:lnTo>
                  <a:lnTo>
                    <a:pt x="547" y="213"/>
                  </a:lnTo>
                  <a:lnTo>
                    <a:pt x="549" y="213"/>
                  </a:lnTo>
                  <a:lnTo>
                    <a:pt x="549" y="210"/>
                  </a:lnTo>
                  <a:lnTo>
                    <a:pt x="549" y="210"/>
                  </a:lnTo>
                  <a:close/>
                  <a:moveTo>
                    <a:pt x="482" y="82"/>
                  </a:moveTo>
                  <a:lnTo>
                    <a:pt x="482" y="84"/>
                  </a:lnTo>
                  <a:lnTo>
                    <a:pt x="482" y="84"/>
                  </a:lnTo>
                  <a:lnTo>
                    <a:pt x="480" y="82"/>
                  </a:lnTo>
                  <a:lnTo>
                    <a:pt x="480" y="82"/>
                  </a:lnTo>
                  <a:lnTo>
                    <a:pt x="478" y="82"/>
                  </a:lnTo>
                  <a:lnTo>
                    <a:pt x="478" y="82"/>
                  </a:lnTo>
                  <a:lnTo>
                    <a:pt x="480" y="80"/>
                  </a:lnTo>
                  <a:lnTo>
                    <a:pt x="482" y="80"/>
                  </a:lnTo>
                  <a:lnTo>
                    <a:pt x="482" y="78"/>
                  </a:lnTo>
                  <a:lnTo>
                    <a:pt x="482" y="78"/>
                  </a:lnTo>
                  <a:lnTo>
                    <a:pt x="482" y="74"/>
                  </a:lnTo>
                  <a:lnTo>
                    <a:pt x="482" y="74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0" y="72"/>
                  </a:lnTo>
                  <a:lnTo>
                    <a:pt x="478" y="72"/>
                  </a:lnTo>
                  <a:lnTo>
                    <a:pt x="474" y="63"/>
                  </a:lnTo>
                  <a:lnTo>
                    <a:pt x="472" y="63"/>
                  </a:lnTo>
                  <a:lnTo>
                    <a:pt x="470" y="61"/>
                  </a:lnTo>
                  <a:lnTo>
                    <a:pt x="470" y="61"/>
                  </a:lnTo>
                  <a:lnTo>
                    <a:pt x="470" y="59"/>
                  </a:lnTo>
                  <a:lnTo>
                    <a:pt x="467" y="57"/>
                  </a:lnTo>
                  <a:lnTo>
                    <a:pt x="467" y="53"/>
                  </a:lnTo>
                  <a:lnTo>
                    <a:pt x="467" y="51"/>
                  </a:lnTo>
                  <a:lnTo>
                    <a:pt x="467" y="51"/>
                  </a:lnTo>
                  <a:lnTo>
                    <a:pt x="467" y="51"/>
                  </a:lnTo>
                  <a:lnTo>
                    <a:pt x="465" y="51"/>
                  </a:lnTo>
                  <a:lnTo>
                    <a:pt x="465" y="49"/>
                  </a:lnTo>
                  <a:lnTo>
                    <a:pt x="465" y="49"/>
                  </a:lnTo>
                  <a:lnTo>
                    <a:pt x="465" y="49"/>
                  </a:lnTo>
                  <a:lnTo>
                    <a:pt x="463" y="51"/>
                  </a:lnTo>
                  <a:lnTo>
                    <a:pt x="463" y="51"/>
                  </a:lnTo>
                  <a:lnTo>
                    <a:pt x="461" y="53"/>
                  </a:lnTo>
                  <a:lnTo>
                    <a:pt x="461" y="55"/>
                  </a:lnTo>
                  <a:lnTo>
                    <a:pt x="453" y="63"/>
                  </a:lnTo>
                  <a:lnTo>
                    <a:pt x="453" y="63"/>
                  </a:lnTo>
                  <a:lnTo>
                    <a:pt x="453" y="63"/>
                  </a:lnTo>
                  <a:lnTo>
                    <a:pt x="451" y="65"/>
                  </a:lnTo>
                  <a:lnTo>
                    <a:pt x="451" y="65"/>
                  </a:lnTo>
                  <a:lnTo>
                    <a:pt x="449" y="65"/>
                  </a:lnTo>
                  <a:lnTo>
                    <a:pt x="449" y="65"/>
                  </a:lnTo>
                  <a:lnTo>
                    <a:pt x="446" y="65"/>
                  </a:lnTo>
                  <a:lnTo>
                    <a:pt x="446" y="65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2" y="70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4" y="72"/>
                  </a:lnTo>
                  <a:lnTo>
                    <a:pt x="444" y="72"/>
                  </a:lnTo>
                  <a:lnTo>
                    <a:pt x="444" y="72"/>
                  </a:lnTo>
                  <a:lnTo>
                    <a:pt x="444" y="74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80"/>
                  </a:lnTo>
                  <a:lnTo>
                    <a:pt x="446" y="80"/>
                  </a:lnTo>
                  <a:lnTo>
                    <a:pt x="449" y="84"/>
                  </a:lnTo>
                  <a:lnTo>
                    <a:pt x="449" y="84"/>
                  </a:lnTo>
                  <a:lnTo>
                    <a:pt x="451" y="86"/>
                  </a:lnTo>
                  <a:lnTo>
                    <a:pt x="451" y="86"/>
                  </a:lnTo>
                  <a:lnTo>
                    <a:pt x="451" y="86"/>
                  </a:lnTo>
                  <a:lnTo>
                    <a:pt x="455" y="86"/>
                  </a:lnTo>
                  <a:lnTo>
                    <a:pt x="457" y="89"/>
                  </a:lnTo>
                  <a:lnTo>
                    <a:pt x="461" y="91"/>
                  </a:lnTo>
                  <a:lnTo>
                    <a:pt x="461" y="91"/>
                  </a:lnTo>
                  <a:lnTo>
                    <a:pt x="463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70" y="91"/>
                  </a:lnTo>
                  <a:lnTo>
                    <a:pt x="470" y="91"/>
                  </a:lnTo>
                  <a:lnTo>
                    <a:pt x="470" y="91"/>
                  </a:lnTo>
                  <a:lnTo>
                    <a:pt x="470" y="93"/>
                  </a:lnTo>
                  <a:lnTo>
                    <a:pt x="470" y="93"/>
                  </a:lnTo>
                  <a:lnTo>
                    <a:pt x="470" y="97"/>
                  </a:lnTo>
                  <a:lnTo>
                    <a:pt x="470" y="97"/>
                  </a:lnTo>
                  <a:lnTo>
                    <a:pt x="472" y="97"/>
                  </a:lnTo>
                  <a:lnTo>
                    <a:pt x="470" y="97"/>
                  </a:lnTo>
                  <a:lnTo>
                    <a:pt x="470" y="97"/>
                  </a:lnTo>
                  <a:lnTo>
                    <a:pt x="467" y="93"/>
                  </a:lnTo>
                  <a:lnTo>
                    <a:pt x="465" y="93"/>
                  </a:lnTo>
                  <a:lnTo>
                    <a:pt x="465" y="93"/>
                  </a:lnTo>
                  <a:lnTo>
                    <a:pt x="465" y="93"/>
                  </a:lnTo>
                  <a:lnTo>
                    <a:pt x="463" y="93"/>
                  </a:lnTo>
                  <a:lnTo>
                    <a:pt x="463" y="93"/>
                  </a:lnTo>
                  <a:lnTo>
                    <a:pt x="463" y="93"/>
                  </a:lnTo>
                  <a:lnTo>
                    <a:pt x="461" y="93"/>
                  </a:lnTo>
                  <a:lnTo>
                    <a:pt x="461" y="93"/>
                  </a:lnTo>
                  <a:lnTo>
                    <a:pt x="461" y="95"/>
                  </a:lnTo>
                  <a:lnTo>
                    <a:pt x="459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7"/>
                  </a:lnTo>
                  <a:lnTo>
                    <a:pt x="455" y="97"/>
                  </a:lnTo>
                  <a:lnTo>
                    <a:pt x="455" y="99"/>
                  </a:lnTo>
                  <a:lnTo>
                    <a:pt x="453" y="101"/>
                  </a:lnTo>
                  <a:lnTo>
                    <a:pt x="453" y="101"/>
                  </a:lnTo>
                  <a:lnTo>
                    <a:pt x="453" y="101"/>
                  </a:lnTo>
                  <a:lnTo>
                    <a:pt x="455" y="101"/>
                  </a:lnTo>
                  <a:lnTo>
                    <a:pt x="457" y="103"/>
                  </a:lnTo>
                  <a:lnTo>
                    <a:pt x="461" y="105"/>
                  </a:lnTo>
                  <a:lnTo>
                    <a:pt x="461" y="105"/>
                  </a:lnTo>
                  <a:lnTo>
                    <a:pt x="463" y="105"/>
                  </a:lnTo>
                  <a:lnTo>
                    <a:pt x="465" y="103"/>
                  </a:lnTo>
                  <a:lnTo>
                    <a:pt x="467" y="103"/>
                  </a:lnTo>
                  <a:lnTo>
                    <a:pt x="467" y="103"/>
                  </a:lnTo>
                  <a:lnTo>
                    <a:pt x="472" y="103"/>
                  </a:lnTo>
                  <a:lnTo>
                    <a:pt x="472" y="103"/>
                  </a:lnTo>
                  <a:lnTo>
                    <a:pt x="474" y="101"/>
                  </a:lnTo>
                  <a:lnTo>
                    <a:pt x="476" y="101"/>
                  </a:lnTo>
                  <a:lnTo>
                    <a:pt x="476" y="99"/>
                  </a:lnTo>
                  <a:lnTo>
                    <a:pt x="476" y="97"/>
                  </a:lnTo>
                  <a:lnTo>
                    <a:pt x="476" y="95"/>
                  </a:lnTo>
                  <a:lnTo>
                    <a:pt x="480" y="91"/>
                  </a:lnTo>
                  <a:lnTo>
                    <a:pt x="480" y="89"/>
                  </a:lnTo>
                  <a:lnTo>
                    <a:pt x="482" y="84"/>
                  </a:lnTo>
                  <a:lnTo>
                    <a:pt x="482" y="82"/>
                  </a:lnTo>
                  <a:lnTo>
                    <a:pt x="482" y="82"/>
                  </a:lnTo>
                  <a:lnTo>
                    <a:pt x="482" y="82"/>
                  </a:lnTo>
                  <a:close/>
                  <a:moveTo>
                    <a:pt x="532" y="215"/>
                  </a:moveTo>
                  <a:lnTo>
                    <a:pt x="532" y="215"/>
                  </a:lnTo>
                  <a:lnTo>
                    <a:pt x="532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3"/>
                  </a:lnTo>
                  <a:lnTo>
                    <a:pt x="534" y="213"/>
                  </a:lnTo>
                  <a:lnTo>
                    <a:pt x="532" y="213"/>
                  </a:lnTo>
                  <a:lnTo>
                    <a:pt x="532" y="215"/>
                  </a:lnTo>
                  <a:close/>
                  <a:moveTo>
                    <a:pt x="444" y="5"/>
                  </a:moveTo>
                  <a:lnTo>
                    <a:pt x="444" y="2"/>
                  </a:lnTo>
                  <a:lnTo>
                    <a:pt x="444" y="2"/>
                  </a:lnTo>
                  <a:lnTo>
                    <a:pt x="444" y="0"/>
                  </a:lnTo>
                  <a:lnTo>
                    <a:pt x="446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2" y="0"/>
                  </a:lnTo>
                  <a:lnTo>
                    <a:pt x="442" y="2"/>
                  </a:lnTo>
                  <a:lnTo>
                    <a:pt x="442" y="2"/>
                  </a:lnTo>
                  <a:lnTo>
                    <a:pt x="440" y="5"/>
                  </a:lnTo>
                  <a:lnTo>
                    <a:pt x="440" y="5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40" y="9"/>
                  </a:lnTo>
                  <a:lnTo>
                    <a:pt x="440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4" y="7"/>
                  </a:lnTo>
                  <a:lnTo>
                    <a:pt x="444" y="5"/>
                  </a:lnTo>
                  <a:close/>
                  <a:moveTo>
                    <a:pt x="436" y="80"/>
                  </a:moveTo>
                  <a:lnTo>
                    <a:pt x="436" y="80"/>
                  </a:lnTo>
                  <a:lnTo>
                    <a:pt x="434" y="80"/>
                  </a:lnTo>
                  <a:lnTo>
                    <a:pt x="434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0"/>
                  </a:lnTo>
                  <a:lnTo>
                    <a:pt x="436" y="80"/>
                  </a:lnTo>
                  <a:close/>
                  <a:moveTo>
                    <a:pt x="449" y="93"/>
                  </a:moveTo>
                  <a:lnTo>
                    <a:pt x="446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89"/>
                  </a:lnTo>
                  <a:lnTo>
                    <a:pt x="446" y="89"/>
                  </a:lnTo>
                  <a:lnTo>
                    <a:pt x="444" y="89"/>
                  </a:lnTo>
                  <a:lnTo>
                    <a:pt x="444" y="89"/>
                  </a:lnTo>
                  <a:lnTo>
                    <a:pt x="444" y="89"/>
                  </a:lnTo>
                  <a:lnTo>
                    <a:pt x="444" y="91"/>
                  </a:lnTo>
                  <a:lnTo>
                    <a:pt x="444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5"/>
                  </a:lnTo>
                  <a:lnTo>
                    <a:pt x="446" y="95"/>
                  </a:lnTo>
                  <a:lnTo>
                    <a:pt x="449" y="93"/>
                  </a:lnTo>
                  <a:lnTo>
                    <a:pt x="449" y="93"/>
                  </a:lnTo>
                  <a:close/>
                  <a:moveTo>
                    <a:pt x="455" y="105"/>
                  </a:moveTo>
                  <a:lnTo>
                    <a:pt x="453" y="105"/>
                  </a:lnTo>
                  <a:lnTo>
                    <a:pt x="453" y="107"/>
                  </a:lnTo>
                  <a:lnTo>
                    <a:pt x="453" y="107"/>
                  </a:lnTo>
                  <a:lnTo>
                    <a:pt x="451" y="110"/>
                  </a:lnTo>
                  <a:lnTo>
                    <a:pt x="451" y="110"/>
                  </a:lnTo>
                  <a:lnTo>
                    <a:pt x="451" y="110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5" y="110"/>
                  </a:lnTo>
                  <a:lnTo>
                    <a:pt x="457" y="107"/>
                  </a:lnTo>
                  <a:lnTo>
                    <a:pt x="455" y="107"/>
                  </a:lnTo>
                  <a:lnTo>
                    <a:pt x="455" y="105"/>
                  </a:lnTo>
                  <a:close/>
                  <a:moveTo>
                    <a:pt x="449" y="110"/>
                  </a:moveTo>
                  <a:lnTo>
                    <a:pt x="449" y="110"/>
                  </a:lnTo>
                  <a:lnTo>
                    <a:pt x="449" y="112"/>
                  </a:lnTo>
                  <a:lnTo>
                    <a:pt x="449" y="112"/>
                  </a:lnTo>
                  <a:lnTo>
                    <a:pt x="449" y="112"/>
                  </a:lnTo>
                  <a:lnTo>
                    <a:pt x="449" y="114"/>
                  </a:lnTo>
                  <a:lnTo>
                    <a:pt x="449" y="112"/>
                  </a:lnTo>
                  <a:lnTo>
                    <a:pt x="449" y="110"/>
                  </a:lnTo>
                  <a:lnTo>
                    <a:pt x="449" y="110"/>
                  </a:lnTo>
                  <a:close/>
                  <a:moveTo>
                    <a:pt x="453" y="105"/>
                  </a:moveTo>
                  <a:lnTo>
                    <a:pt x="453" y="105"/>
                  </a:lnTo>
                  <a:lnTo>
                    <a:pt x="453" y="105"/>
                  </a:lnTo>
                  <a:lnTo>
                    <a:pt x="453" y="103"/>
                  </a:lnTo>
                  <a:lnTo>
                    <a:pt x="451" y="103"/>
                  </a:lnTo>
                  <a:lnTo>
                    <a:pt x="451" y="103"/>
                  </a:lnTo>
                  <a:lnTo>
                    <a:pt x="449" y="103"/>
                  </a:lnTo>
                  <a:lnTo>
                    <a:pt x="449" y="105"/>
                  </a:lnTo>
                  <a:lnTo>
                    <a:pt x="451" y="105"/>
                  </a:lnTo>
                  <a:lnTo>
                    <a:pt x="451" y="105"/>
                  </a:lnTo>
                  <a:lnTo>
                    <a:pt x="451" y="105"/>
                  </a:lnTo>
                  <a:lnTo>
                    <a:pt x="453" y="105"/>
                  </a:lnTo>
                  <a:close/>
                  <a:moveTo>
                    <a:pt x="88" y="479"/>
                  </a:moveTo>
                  <a:lnTo>
                    <a:pt x="88" y="479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90" y="481"/>
                  </a:lnTo>
                  <a:lnTo>
                    <a:pt x="88" y="479"/>
                  </a:lnTo>
                  <a:lnTo>
                    <a:pt x="88" y="479"/>
                  </a:lnTo>
                  <a:close/>
                  <a:moveTo>
                    <a:pt x="51" y="370"/>
                  </a:moveTo>
                  <a:lnTo>
                    <a:pt x="48" y="368"/>
                  </a:lnTo>
                  <a:lnTo>
                    <a:pt x="46" y="366"/>
                  </a:lnTo>
                  <a:lnTo>
                    <a:pt x="44" y="366"/>
                  </a:lnTo>
                  <a:lnTo>
                    <a:pt x="44" y="366"/>
                  </a:lnTo>
                  <a:lnTo>
                    <a:pt x="42" y="364"/>
                  </a:lnTo>
                  <a:lnTo>
                    <a:pt x="42" y="366"/>
                  </a:lnTo>
                  <a:lnTo>
                    <a:pt x="42" y="368"/>
                  </a:lnTo>
                  <a:lnTo>
                    <a:pt x="42" y="372"/>
                  </a:lnTo>
                  <a:lnTo>
                    <a:pt x="44" y="372"/>
                  </a:lnTo>
                  <a:lnTo>
                    <a:pt x="48" y="374"/>
                  </a:lnTo>
                  <a:lnTo>
                    <a:pt x="51" y="376"/>
                  </a:lnTo>
                  <a:lnTo>
                    <a:pt x="51" y="376"/>
                  </a:lnTo>
                  <a:lnTo>
                    <a:pt x="51" y="376"/>
                  </a:lnTo>
                  <a:lnTo>
                    <a:pt x="53" y="376"/>
                  </a:lnTo>
                  <a:lnTo>
                    <a:pt x="53" y="374"/>
                  </a:lnTo>
                  <a:lnTo>
                    <a:pt x="51" y="372"/>
                  </a:lnTo>
                  <a:lnTo>
                    <a:pt x="51" y="370"/>
                  </a:lnTo>
                  <a:close/>
                  <a:moveTo>
                    <a:pt x="57" y="368"/>
                  </a:moveTo>
                  <a:lnTo>
                    <a:pt x="55" y="366"/>
                  </a:lnTo>
                  <a:lnTo>
                    <a:pt x="51" y="366"/>
                  </a:lnTo>
                  <a:lnTo>
                    <a:pt x="51" y="366"/>
                  </a:lnTo>
                  <a:lnTo>
                    <a:pt x="53" y="368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7" y="372"/>
                  </a:lnTo>
                  <a:lnTo>
                    <a:pt x="57" y="372"/>
                  </a:lnTo>
                  <a:lnTo>
                    <a:pt x="59" y="374"/>
                  </a:lnTo>
                  <a:lnTo>
                    <a:pt x="59" y="376"/>
                  </a:lnTo>
                  <a:lnTo>
                    <a:pt x="61" y="376"/>
                  </a:lnTo>
                  <a:lnTo>
                    <a:pt x="61" y="376"/>
                  </a:lnTo>
                  <a:lnTo>
                    <a:pt x="61" y="374"/>
                  </a:lnTo>
                  <a:lnTo>
                    <a:pt x="59" y="372"/>
                  </a:lnTo>
                  <a:lnTo>
                    <a:pt x="57" y="368"/>
                  </a:lnTo>
                  <a:close/>
                  <a:moveTo>
                    <a:pt x="74" y="355"/>
                  </a:moveTo>
                  <a:lnTo>
                    <a:pt x="74" y="355"/>
                  </a:lnTo>
                  <a:lnTo>
                    <a:pt x="76" y="355"/>
                  </a:lnTo>
                  <a:lnTo>
                    <a:pt x="76" y="355"/>
                  </a:lnTo>
                  <a:lnTo>
                    <a:pt x="76" y="355"/>
                  </a:lnTo>
                  <a:lnTo>
                    <a:pt x="76" y="353"/>
                  </a:lnTo>
                  <a:lnTo>
                    <a:pt x="76" y="353"/>
                  </a:lnTo>
                  <a:lnTo>
                    <a:pt x="76" y="353"/>
                  </a:lnTo>
                  <a:lnTo>
                    <a:pt x="76" y="351"/>
                  </a:lnTo>
                  <a:lnTo>
                    <a:pt x="78" y="351"/>
                  </a:lnTo>
                  <a:lnTo>
                    <a:pt x="78" y="351"/>
                  </a:lnTo>
                  <a:lnTo>
                    <a:pt x="78" y="351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80" y="349"/>
                  </a:lnTo>
                  <a:lnTo>
                    <a:pt x="82" y="343"/>
                  </a:lnTo>
                  <a:lnTo>
                    <a:pt x="82" y="341"/>
                  </a:lnTo>
                  <a:lnTo>
                    <a:pt x="80" y="339"/>
                  </a:lnTo>
                  <a:lnTo>
                    <a:pt x="80" y="339"/>
                  </a:lnTo>
                  <a:lnTo>
                    <a:pt x="80" y="339"/>
                  </a:lnTo>
                  <a:lnTo>
                    <a:pt x="80" y="336"/>
                  </a:lnTo>
                  <a:lnTo>
                    <a:pt x="78" y="336"/>
                  </a:lnTo>
                  <a:lnTo>
                    <a:pt x="76" y="336"/>
                  </a:lnTo>
                  <a:lnTo>
                    <a:pt x="76" y="336"/>
                  </a:lnTo>
                  <a:lnTo>
                    <a:pt x="74" y="336"/>
                  </a:lnTo>
                  <a:lnTo>
                    <a:pt x="76" y="339"/>
                  </a:lnTo>
                  <a:lnTo>
                    <a:pt x="76" y="341"/>
                  </a:lnTo>
                  <a:lnTo>
                    <a:pt x="76" y="341"/>
                  </a:lnTo>
                  <a:lnTo>
                    <a:pt x="76" y="343"/>
                  </a:lnTo>
                  <a:lnTo>
                    <a:pt x="74" y="341"/>
                  </a:lnTo>
                  <a:lnTo>
                    <a:pt x="72" y="336"/>
                  </a:lnTo>
                  <a:lnTo>
                    <a:pt x="69" y="336"/>
                  </a:lnTo>
                  <a:lnTo>
                    <a:pt x="69" y="339"/>
                  </a:lnTo>
                  <a:lnTo>
                    <a:pt x="67" y="341"/>
                  </a:lnTo>
                  <a:lnTo>
                    <a:pt x="67" y="343"/>
                  </a:lnTo>
                  <a:lnTo>
                    <a:pt x="65" y="343"/>
                  </a:lnTo>
                  <a:lnTo>
                    <a:pt x="63" y="341"/>
                  </a:lnTo>
                  <a:lnTo>
                    <a:pt x="63" y="341"/>
                  </a:lnTo>
                  <a:lnTo>
                    <a:pt x="61" y="343"/>
                  </a:lnTo>
                  <a:lnTo>
                    <a:pt x="61" y="343"/>
                  </a:lnTo>
                  <a:lnTo>
                    <a:pt x="61" y="343"/>
                  </a:lnTo>
                  <a:lnTo>
                    <a:pt x="63" y="345"/>
                  </a:lnTo>
                  <a:lnTo>
                    <a:pt x="63" y="345"/>
                  </a:lnTo>
                  <a:lnTo>
                    <a:pt x="63" y="347"/>
                  </a:lnTo>
                  <a:lnTo>
                    <a:pt x="63" y="347"/>
                  </a:lnTo>
                  <a:lnTo>
                    <a:pt x="61" y="347"/>
                  </a:lnTo>
                  <a:lnTo>
                    <a:pt x="59" y="345"/>
                  </a:lnTo>
                  <a:lnTo>
                    <a:pt x="59" y="345"/>
                  </a:lnTo>
                  <a:lnTo>
                    <a:pt x="57" y="347"/>
                  </a:lnTo>
                  <a:lnTo>
                    <a:pt x="59" y="347"/>
                  </a:lnTo>
                  <a:lnTo>
                    <a:pt x="59" y="349"/>
                  </a:lnTo>
                  <a:lnTo>
                    <a:pt x="63" y="353"/>
                  </a:lnTo>
                  <a:lnTo>
                    <a:pt x="63" y="353"/>
                  </a:lnTo>
                  <a:lnTo>
                    <a:pt x="63" y="353"/>
                  </a:lnTo>
                  <a:lnTo>
                    <a:pt x="65" y="353"/>
                  </a:lnTo>
                  <a:lnTo>
                    <a:pt x="67" y="353"/>
                  </a:lnTo>
                  <a:lnTo>
                    <a:pt x="69" y="355"/>
                  </a:lnTo>
                  <a:lnTo>
                    <a:pt x="72" y="355"/>
                  </a:lnTo>
                  <a:lnTo>
                    <a:pt x="74" y="355"/>
                  </a:lnTo>
                  <a:close/>
                  <a:moveTo>
                    <a:pt x="63" y="355"/>
                  </a:moveTo>
                  <a:lnTo>
                    <a:pt x="61" y="355"/>
                  </a:lnTo>
                  <a:lnTo>
                    <a:pt x="59" y="353"/>
                  </a:lnTo>
                  <a:lnTo>
                    <a:pt x="57" y="353"/>
                  </a:lnTo>
                  <a:lnTo>
                    <a:pt x="55" y="351"/>
                  </a:lnTo>
                  <a:lnTo>
                    <a:pt x="55" y="353"/>
                  </a:lnTo>
                  <a:lnTo>
                    <a:pt x="55" y="353"/>
                  </a:lnTo>
                  <a:lnTo>
                    <a:pt x="53" y="353"/>
                  </a:lnTo>
                  <a:lnTo>
                    <a:pt x="53" y="353"/>
                  </a:lnTo>
                  <a:lnTo>
                    <a:pt x="53" y="353"/>
                  </a:lnTo>
                  <a:lnTo>
                    <a:pt x="53" y="355"/>
                  </a:lnTo>
                  <a:lnTo>
                    <a:pt x="53" y="357"/>
                  </a:lnTo>
                  <a:lnTo>
                    <a:pt x="53" y="357"/>
                  </a:lnTo>
                  <a:lnTo>
                    <a:pt x="59" y="360"/>
                  </a:lnTo>
                  <a:lnTo>
                    <a:pt x="59" y="362"/>
                  </a:lnTo>
                  <a:lnTo>
                    <a:pt x="61" y="362"/>
                  </a:lnTo>
                  <a:lnTo>
                    <a:pt x="61" y="360"/>
                  </a:lnTo>
                  <a:lnTo>
                    <a:pt x="63" y="360"/>
                  </a:lnTo>
                  <a:lnTo>
                    <a:pt x="63" y="360"/>
                  </a:lnTo>
                  <a:lnTo>
                    <a:pt x="63" y="357"/>
                  </a:lnTo>
                  <a:lnTo>
                    <a:pt x="63" y="357"/>
                  </a:lnTo>
                  <a:lnTo>
                    <a:pt x="63" y="355"/>
                  </a:lnTo>
                  <a:close/>
                  <a:moveTo>
                    <a:pt x="74" y="360"/>
                  </a:moveTo>
                  <a:lnTo>
                    <a:pt x="74" y="357"/>
                  </a:lnTo>
                  <a:lnTo>
                    <a:pt x="74" y="357"/>
                  </a:lnTo>
                  <a:lnTo>
                    <a:pt x="72" y="357"/>
                  </a:lnTo>
                  <a:lnTo>
                    <a:pt x="72" y="357"/>
                  </a:lnTo>
                  <a:lnTo>
                    <a:pt x="72" y="357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4" y="362"/>
                  </a:lnTo>
                  <a:lnTo>
                    <a:pt x="74" y="362"/>
                  </a:lnTo>
                  <a:lnTo>
                    <a:pt x="74" y="360"/>
                  </a:lnTo>
                  <a:lnTo>
                    <a:pt x="74" y="360"/>
                  </a:lnTo>
                  <a:close/>
                  <a:moveTo>
                    <a:pt x="72" y="362"/>
                  </a:moveTo>
                  <a:lnTo>
                    <a:pt x="72" y="362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69" y="364"/>
                  </a:lnTo>
                  <a:lnTo>
                    <a:pt x="72" y="364"/>
                  </a:lnTo>
                  <a:lnTo>
                    <a:pt x="72" y="366"/>
                  </a:lnTo>
                  <a:lnTo>
                    <a:pt x="72" y="366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close/>
                  <a:moveTo>
                    <a:pt x="42" y="379"/>
                  </a:moveTo>
                  <a:lnTo>
                    <a:pt x="40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3"/>
                  </a:lnTo>
                  <a:lnTo>
                    <a:pt x="40" y="383"/>
                  </a:lnTo>
                  <a:lnTo>
                    <a:pt x="42" y="383"/>
                  </a:lnTo>
                  <a:lnTo>
                    <a:pt x="42" y="385"/>
                  </a:lnTo>
                  <a:lnTo>
                    <a:pt x="42" y="383"/>
                  </a:lnTo>
                  <a:lnTo>
                    <a:pt x="42" y="383"/>
                  </a:lnTo>
                  <a:lnTo>
                    <a:pt x="42" y="381"/>
                  </a:lnTo>
                  <a:lnTo>
                    <a:pt x="42" y="381"/>
                  </a:lnTo>
                  <a:lnTo>
                    <a:pt x="42" y="381"/>
                  </a:lnTo>
                  <a:lnTo>
                    <a:pt x="44" y="381"/>
                  </a:lnTo>
                  <a:lnTo>
                    <a:pt x="44" y="379"/>
                  </a:lnTo>
                  <a:lnTo>
                    <a:pt x="42" y="379"/>
                  </a:lnTo>
                  <a:lnTo>
                    <a:pt x="42" y="379"/>
                  </a:lnTo>
                  <a:close/>
                  <a:moveTo>
                    <a:pt x="23" y="374"/>
                  </a:moveTo>
                  <a:lnTo>
                    <a:pt x="23" y="374"/>
                  </a:lnTo>
                  <a:lnTo>
                    <a:pt x="23" y="374"/>
                  </a:lnTo>
                  <a:lnTo>
                    <a:pt x="23" y="374"/>
                  </a:lnTo>
                  <a:lnTo>
                    <a:pt x="23" y="376"/>
                  </a:lnTo>
                  <a:lnTo>
                    <a:pt x="23" y="379"/>
                  </a:lnTo>
                  <a:lnTo>
                    <a:pt x="23" y="376"/>
                  </a:lnTo>
                  <a:lnTo>
                    <a:pt x="25" y="376"/>
                  </a:lnTo>
                  <a:lnTo>
                    <a:pt x="25" y="376"/>
                  </a:lnTo>
                  <a:lnTo>
                    <a:pt x="25" y="374"/>
                  </a:lnTo>
                  <a:lnTo>
                    <a:pt x="23" y="374"/>
                  </a:lnTo>
                  <a:close/>
                  <a:moveTo>
                    <a:pt x="30" y="400"/>
                  </a:moveTo>
                  <a:lnTo>
                    <a:pt x="30" y="400"/>
                  </a:lnTo>
                  <a:lnTo>
                    <a:pt x="28" y="397"/>
                  </a:lnTo>
                  <a:lnTo>
                    <a:pt x="28" y="397"/>
                  </a:lnTo>
                  <a:lnTo>
                    <a:pt x="28" y="395"/>
                  </a:lnTo>
                  <a:lnTo>
                    <a:pt x="25" y="397"/>
                  </a:lnTo>
                  <a:lnTo>
                    <a:pt x="25" y="397"/>
                  </a:lnTo>
                  <a:lnTo>
                    <a:pt x="28" y="400"/>
                  </a:lnTo>
                  <a:lnTo>
                    <a:pt x="30" y="402"/>
                  </a:lnTo>
                  <a:lnTo>
                    <a:pt x="30" y="402"/>
                  </a:lnTo>
                  <a:lnTo>
                    <a:pt x="32" y="402"/>
                  </a:lnTo>
                  <a:lnTo>
                    <a:pt x="32" y="402"/>
                  </a:lnTo>
                  <a:lnTo>
                    <a:pt x="30" y="400"/>
                  </a:lnTo>
                  <a:lnTo>
                    <a:pt x="30" y="400"/>
                  </a:lnTo>
                  <a:close/>
                  <a:moveTo>
                    <a:pt x="38" y="389"/>
                  </a:move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91"/>
                  </a:lnTo>
                  <a:lnTo>
                    <a:pt x="36" y="391"/>
                  </a:lnTo>
                  <a:lnTo>
                    <a:pt x="36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40" y="389"/>
                  </a:lnTo>
                  <a:lnTo>
                    <a:pt x="38" y="389"/>
                  </a:lnTo>
                  <a:lnTo>
                    <a:pt x="38" y="389"/>
                  </a:lnTo>
                  <a:close/>
                  <a:moveTo>
                    <a:pt x="76" y="389"/>
                  </a:moveTo>
                  <a:lnTo>
                    <a:pt x="76" y="387"/>
                  </a:lnTo>
                  <a:lnTo>
                    <a:pt x="76" y="387"/>
                  </a:lnTo>
                  <a:lnTo>
                    <a:pt x="74" y="389"/>
                  </a:lnTo>
                  <a:lnTo>
                    <a:pt x="76" y="389"/>
                  </a:lnTo>
                  <a:lnTo>
                    <a:pt x="76" y="389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89"/>
                  </a:lnTo>
                  <a:lnTo>
                    <a:pt x="78" y="389"/>
                  </a:lnTo>
                  <a:lnTo>
                    <a:pt x="76" y="389"/>
                  </a:lnTo>
                  <a:lnTo>
                    <a:pt x="76" y="389"/>
                  </a:lnTo>
                  <a:close/>
                  <a:moveTo>
                    <a:pt x="36" y="381"/>
                  </a:moveTo>
                  <a:lnTo>
                    <a:pt x="36" y="381"/>
                  </a:lnTo>
                  <a:lnTo>
                    <a:pt x="36" y="381"/>
                  </a:lnTo>
                  <a:lnTo>
                    <a:pt x="38" y="381"/>
                  </a:lnTo>
                  <a:lnTo>
                    <a:pt x="36" y="379"/>
                  </a:lnTo>
                  <a:lnTo>
                    <a:pt x="36" y="379"/>
                  </a:lnTo>
                  <a:lnTo>
                    <a:pt x="34" y="379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close/>
                  <a:moveTo>
                    <a:pt x="21" y="372"/>
                  </a:moveTo>
                  <a:lnTo>
                    <a:pt x="21" y="370"/>
                  </a:lnTo>
                  <a:lnTo>
                    <a:pt x="21" y="370"/>
                  </a:lnTo>
                  <a:lnTo>
                    <a:pt x="19" y="370"/>
                  </a:lnTo>
                  <a:lnTo>
                    <a:pt x="19" y="370"/>
                  </a:lnTo>
                  <a:lnTo>
                    <a:pt x="13" y="368"/>
                  </a:lnTo>
                  <a:lnTo>
                    <a:pt x="13" y="366"/>
                  </a:lnTo>
                  <a:lnTo>
                    <a:pt x="13" y="368"/>
                  </a:lnTo>
                  <a:lnTo>
                    <a:pt x="15" y="370"/>
                  </a:lnTo>
                  <a:lnTo>
                    <a:pt x="17" y="370"/>
                  </a:lnTo>
                  <a:lnTo>
                    <a:pt x="19" y="372"/>
                  </a:lnTo>
                  <a:lnTo>
                    <a:pt x="21" y="376"/>
                  </a:lnTo>
                  <a:lnTo>
                    <a:pt x="21" y="374"/>
                  </a:lnTo>
                  <a:lnTo>
                    <a:pt x="21" y="372"/>
                  </a:lnTo>
                  <a:lnTo>
                    <a:pt x="21" y="372"/>
                  </a:lnTo>
                  <a:close/>
                  <a:moveTo>
                    <a:pt x="88" y="397"/>
                  </a:moveTo>
                  <a:lnTo>
                    <a:pt x="88" y="395"/>
                  </a:lnTo>
                  <a:lnTo>
                    <a:pt x="88" y="395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90" y="400"/>
                  </a:lnTo>
                  <a:lnTo>
                    <a:pt x="90" y="400"/>
                  </a:lnTo>
                  <a:lnTo>
                    <a:pt x="90" y="397"/>
                  </a:lnTo>
                  <a:lnTo>
                    <a:pt x="88" y="397"/>
                  </a:lnTo>
                  <a:close/>
                  <a:moveTo>
                    <a:pt x="92" y="389"/>
                  </a:moveTo>
                  <a:lnTo>
                    <a:pt x="92" y="389"/>
                  </a:lnTo>
                  <a:lnTo>
                    <a:pt x="95" y="387"/>
                  </a:lnTo>
                  <a:lnTo>
                    <a:pt x="92" y="385"/>
                  </a:lnTo>
                  <a:lnTo>
                    <a:pt x="90" y="383"/>
                  </a:lnTo>
                  <a:lnTo>
                    <a:pt x="88" y="383"/>
                  </a:lnTo>
                  <a:lnTo>
                    <a:pt x="88" y="383"/>
                  </a:lnTo>
                  <a:lnTo>
                    <a:pt x="90" y="385"/>
                  </a:lnTo>
                  <a:lnTo>
                    <a:pt x="92" y="389"/>
                  </a:lnTo>
                  <a:lnTo>
                    <a:pt x="92" y="389"/>
                  </a:lnTo>
                  <a:close/>
                  <a:moveTo>
                    <a:pt x="120" y="486"/>
                  </a:moveTo>
                  <a:lnTo>
                    <a:pt x="118" y="486"/>
                  </a:lnTo>
                  <a:lnTo>
                    <a:pt x="118" y="484"/>
                  </a:lnTo>
                  <a:lnTo>
                    <a:pt x="116" y="484"/>
                  </a:lnTo>
                  <a:lnTo>
                    <a:pt x="116" y="484"/>
                  </a:lnTo>
                  <a:lnTo>
                    <a:pt x="113" y="481"/>
                  </a:lnTo>
                  <a:lnTo>
                    <a:pt x="113" y="481"/>
                  </a:lnTo>
                  <a:lnTo>
                    <a:pt x="111" y="479"/>
                  </a:lnTo>
                  <a:lnTo>
                    <a:pt x="107" y="484"/>
                  </a:lnTo>
                  <a:lnTo>
                    <a:pt x="103" y="486"/>
                  </a:lnTo>
                  <a:lnTo>
                    <a:pt x="101" y="486"/>
                  </a:lnTo>
                  <a:lnTo>
                    <a:pt x="101" y="486"/>
                  </a:lnTo>
                  <a:lnTo>
                    <a:pt x="101" y="488"/>
                  </a:lnTo>
                  <a:lnTo>
                    <a:pt x="99" y="488"/>
                  </a:lnTo>
                  <a:lnTo>
                    <a:pt x="99" y="488"/>
                  </a:lnTo>
                  <a:lnTo>
                    <a:pt x="99" y="486"/>
                  </a:lnTo>
                  <a:lnTo>
                    <a:pt x="99" y="484"/>
                  </a:lnTo>
                  <a:lnTo>
                    <a:pt x="99" y="481"/>
                  </a:lnTo>
                  <a:lnTo>
                    <a:pt x="99" y="481"/>
                  </a:lnTo>
                  <a:lnTo>
                    <a:pt x="97" y="484"/>
                  </a:lnTo>
                  <a:lnTo>
                    <a:pt x="97" y="484"/>
                  </a:lnTo>
                  <a:lnTo>
                    <a:pt x="95" y="486"/>
                  </a:lnTo>
                  <a:lnTo>
                    <a:pt x="92" y="488"/>
                  </a:lnTo>
                  <a:lnTo>
                    <a:pt x="92" y="490"/>
                  </a:lnTo>
                  <a:lnTo>
                    <a:pt x="90" y="492"/>
                  </a:lnTo>
                  <a:lnTo>
                    <a:pt x="90" y="494"/>
                  </a:lnTo>
                  <a:lnTo>
                    <a:pt x="97" y="498"/>
                  </a:lnTo>
                  <a:lnTo>
                    <a:pt x="99" y="498"/>
                  </a:lnTo>
                  <a:lnTo>
                    <a:pt x="99" y="500"/>
                  </a:lnTo>
                  <a:lnTo>
                    <a:pt x="99" y="502"/>
                  </a:lnTo>
                  <a:lnTo>
                    <a:pt x="101" y="511"/>
                  </a:lnTo>
                  <a:lnTo>
                    <a:pt x="103" y="511"/>
                  </a:lnTo>
                  <a:lnTo>
                    <a:pt x="103" y="511"/>
                  </a:lnTo>
                  <a:lnTo>
                    <a:pt x="105" y="507"/>
                  </a:lnTo>
                  <a:lnTo>
                    <a:pt x="107" y="502"/>
                  </a:lnTo>
                  <a:lnTo>
                    <a:pt x="109" y="505"/>
                  </a:lnTo>
                  <a:lnTo>
                    <a:pt x="111" y="507"/>
                  </a:lnTo>
                  <a:lnTo>
                    <a:pt x="116" y="507"/>
                  </a:lnTo>
                  <a:lnTo>
                    <a:pt x="116" y="505"/>
                  </a:lnTo>
                  <a:lnTo>
                    <a:pt x="118" y="500"/>
                  </a:lnTo>
                  <a:lnTo>
                    <a:pt x="118" y="498"/>
                  </a:lnTo>
                  <a:lnTo>
                    <a:pt x="122" y="496"/>
                  </a:lnTo>
                  <a:lnTo>
                    <a:pt x="122" y="494"/>
                  </a:lnTo>
                  <a:lnTo>
                    <a:pt x="124" y="492"/>
                  </a:lnTo>
                  <a:lnTo>
                    <a:pt x="124" y="490"/>
                  </a:lnTo>
                  <a:lnTo>
                    <a:pt x="120" y="486"/>
                  </a:lnTo>
                  <a:close/>
                  <a:moveTo>
                    <a:pt x="197" y="189"/>
                  </a:moveTo>
                  <a:lnTo>
                    <a:pt x="197" y="189"/>
                  </a:lnTo>
                  <a:lnTo>
                    <a:pt x="197" y="189"/>
                  </a:lnTo>
                  <a:lnTo>
                    <a:pt x="197" y="189"/>
                  </a:lnTo>
                  <a:close/>
                  <a:moveTo>
                    <a:pt x="149" y="465"/>
                  </a:moveTo>
                  <a:lnTo>
                    <a:pt x="147" y="463"/>
                  </a:lnTo>
                  <a:lnTo>
                    <a:pt x="145" y="463"/>
                  </a:lnTo>
                  <a:lnTo>
                    <a:pt x="145" y="465"/>
                  </a:lnTo>
                  <a:lnTo>
                    <a:pt x="145" y="467"/>
                  </a:lnTo>
                  <a:lnTo>
                    <a:pt x="143" y="467"/>
                  </a:lnTo>
                  <a:lnTo>
                    <a:pt x="141" y="467"/>
                  </a:lnTo>
                  <a:lnTo>
                    <a:pt x="139" y="467"/>
                  </a:lnTo>
                  <a:lnTo>
                    <a:pt x="139" y="465"/>
                  </a:lnTo>
                  <a:lnTo>
                    <a:pt x="136" y="460"/>
                  </a:lnTo>
                  <a:lnTo>
                    <a:pt x="134" y="458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0" y="458"/>
                  </a:lnTo>
                  <a:lnTo>
                    <a:pt x="130" y="458"/>
                  </a:lnTo>
                  <a:lnTo>
                    <a:pt x="130" y="458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32" y="454"/>
                  </a:lnTo>
                  <a:lnTo>
                    <a:pt x="130" y="454"/>
                  </a:lnTo>
                  <a:lnTo>
                    <a:pt x="126" y="450"/>
                  </a:lnTo>
                  <a:lnTo>
                    <a:pt x="122" y="448"/>
                  </a:lnTo>
                  <a:lnTo>
                    <a:pt x="122" y="448"/>
                  </a:lnTo>
                  <a:lnTo>
                    <a:pt x="120" y="446"/>
                  </a:lnTo>
                  <a:lnTo>
                    <a:pt x="120" y="446"/>
                  </a:lnTo>
                  <a:lnTo>
                    <a:pt x="120" y="448"/>
                  </a:lnTo>
                  <a:lnTo>
                    <a:pt x="120" y="448"/>
                  </a:lnTo>
                  <a:lnTo>
                    <a:pt x="118" y="446"/>
                  </a:lnTo>
                  <a:lnTo>
                    <a:pt x="116" y="450"/>
                  </a:lnTo>
                  <a:lnTo>
                    <a:pt x="116" y="456"/>
                  </a:lnTo>
                  <a:lnTo>
                    <a:pt x="116" y="458"/>
                  </a:lnTo>
                  <a:lnTo>
                    <a:pt x="113" y="460"/>
                  </a:lnTo>
                  <a:lnTo>
                    <a:pt x="109" y="465"/>
                  </a:lnTo>
                  <a:lnTo>
                    <a:pt x="109" y="465"/>
                  </a:lnTo>
                  <a:lnTo>
                    <a:pt x="109" y="465"/>
                  </a:lnTo>
                  <a:lnTo>
                    <a:pt x="107" y="467"/>
                  </a:lnTo>
                  <a:lnTo>
                    <a:pt x="107" y="467"/>
                  </a:lnTo>
                  <a:lnTo>
                    <a:pt x="109" y="469"/>
                  </a:lnTo>
                  <a:lnTo>
                    <a:pt x="109" y="469"/>
                  </a:lnTo>
                  <a:lnTo>
                    <a:pt x="111" y="469"/>
                  </a:lnTo>
                  <a:lnTo>
                    <a:pt x="113" y="469"/>
                  </a:lnTo>
                  <a:lnTo>
                    <a:pt x="113" y="471"/>
                  </a:lnTo>
                  <a:lnTo>
                    <a:pt x="116" y="471"/>
                  </a:lnTo>
                  <a:lnTo>
                    <a:pt x="116" y="473"/>
                  </a:lnTo>
                  <a:lnTo>
                    <a:pt x="116" y="473"/>
                  </a:lnTo>
                  <a:lnTo>
                    <a:pt x="116" y="473"/>
                  </a:lnTo>
                  <a:lnTo>
                    <a:pt x="118" y="473"/>
                  </a:lnTo>
                  <a:lnTo>
                    <a:pt x="118" y="473"/>
                  </a:lnTo>
                  <a:lnTo>
                    <a:pt x="120" y="473"/>
                  </a:lnTo>
                  <a:lnTo>
                    <a:pt x="120" y="473"/>
                  </a:lnTo>
                  <a:lnTo>
                    <a:pt x="122" y="471"/>
                  </a:lnTo>
                  <a:lnTo>
                    <a:pt x="122" y="471"/>
                  </a:lnTo>
                  <a:lnTo>
                    <a:pt x="122" y="471"/>
                  </a:lnTo>
                  <a:lnTo>
                    <a:pt x="124" y="471"/>
                  </a:lnTo>
                  <a:lnTo>
                    <a:pt x="124" y="471"/>
                  </a:lnTo>
                  <a:lnTo>
                    <a:pt x="126" y="471"/>
                  </a:lnTo>
                  <a:lnTo>
                    <a:pt x="128" y="469"/>
                  </a:lnTo>
                  <a:lnTo>
                    <a:pt x="128" y="469"/>
                  </a:lnTo>
                  <a:lnTo>
                    <a:pt x="130" y="469"/>
                  </a:lnTo>
                  <a:lnTo>
                    <a:pt x="134" y="469"/>
                  </a:lnTo>
                  <a:lnTo>
                    <a:pt x="136" y="469"/>
                  </a:lnTo>
                  <a:lnTo>
                    <a:pt x="139" y="469"/>
                  </a:lnTo>
                  <a:lnTo>
                    <a:pt x="139" y="471"/>
                  </a:lnTo>
                  <a:lnTo>
                    <a:pt x="141" y="473"/>
                  </a:lnTo>
                  <a:lnTo>
                    <a:pt x="145" y="475"/>
                  </a:lnTo>
                  <a:lnTo>
                    <a:pt x="147" y="477"/>
                  </a:lnTo>
                  <a:lnTo>
                    <a:pt x="149" y="477"/>
                  </a:lnTo>
                  <a:lnTo>
                    <a:pt x="151" y="477"/>
                  </a:lnTo>
                  <a:lnTo>
                    <a:pt x="155" y="479"/>
                  </a:lnTo>
                  <a:lnTo>
                    <a:pt x="155" y="477"/>
                  </a:lnTo>
                  <a:lnTo>
                    <a:pt x="153" y="477"/>
                  </a:lnTo>
                  <a:lnTo>
                    <a:pt x="153" y="475"/>
                  </a:lnTo>
                  <a:lnTo>
                    <a:pt x="155" y="475"/>
                  </a:lnTo>
                  <a:lnTo>
                    <a:pt x="157" y="475"/>
                  </a:lnTo>
                  <a:lnTo>
                    <a:pt x="159" y="475"/>
                  </a:lnTo>
                  <a:lnTo>
                    <a:pt x="162" y="477"/>
                  </a:lnTo>
                  <a:lnTo>
                    <a:pt x="162" y="475"/>
                  </a:lnTo>
                  <a:lnTo>
                    <a:pt x="155" y="471"/>
                  </a:lnTo>
                  <a:lnTo>
                    <a:pt x="149" y="465"/>
                  </a:lnTo>
                  <a:close/>
                  <a:moveTo>
                    <a:pt x="222" y="154"/>
                  </a:move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8"/>
                  </a:lnTo>
                  <a:lnTo>
                    <a:pt x="222" y="158"/>
                  </a:lnTo>
                  <a:lnTo>
                    <a:pt x="222" y="158"/>
                  </a:lnTo>
                  <a:lnTo>
                    <a:pt x="222" y="156"/>
                  </a:lnTo>
                  <a:lnTo>
                    <a:pt x="224" y="158"/>
                  </a:lnTo>
                  <a:lnTo>
                    <a:pt x="224" y="156"/>
                  </a:lnTo>
                  <a:lnTo>
                    <a:pt x="222" y="156"/>
                  </a:lnTo>
                  <a:lnTo>
                    <a:pt x="222" y="154"/>
                  </a:lnTo>
                  <a:close/>
                  <a:moveTo>
                    <a:pt x="88" y="486"/>
                  </a:moveTo>
                  <a:lnTo>
                    <a:pt x="86" y="486"/>
                  </a:lnTo>
                  <a:lnTo>
                    <a:pt x="86" y="486"/>
                  </a:lnTo>
                  <a:lnTo>
                    <a:pt x="86" y="486"/>
                  </a:lnTo>
                  <a:lnTo>
                    <a:pt x="84" y="486"/>
                  </a:lnTo>
                  <a:lnTo>
                    <a:pt x="84" y="486"/>
                  </a:lnTo>
                  <a:lnTo>
                    <a:pt x="86" y="488"/>
                  </a:lnTo>
                  <a:lnTo>
                    <a:pt x="86" y="488"/>
                  </a:lnTo>
                  <a:lnTo>
                    <a:pt x="88" y="490"/>
                  </a:lnTo>
                  <a:lnTo>
                    <a:pt x="88" y="488"/>
                  </a:lnTo>
                  <a:lnTo>
                    <a:pt x="88" y="486"/>
                  </a:lnTo>
                  <a:lnTo>
                    <a:pt x="88" y="486"/>
                  </a:lnTo>
                  <a:lnTo>
                    <a:pt x="88" y="486"/>
                  </a:lnTo>
                  <a:close/>
                  <a:moveTo>
                    <a:pt x="82" y="481"/>
                  </a:moveTo>
                  <a:lnTo>
                    <a:pt x="80" y="481"/>
                  </a:lnTo>
                  <a:lnTo>
                    <a:pt x="80" y="481"/>
                  </a:lnTo>
                  <a:lnTo>
                    <a:pt x="80" y="484"/>
                  </a:lnTo>
                  <a:lnTo>
                    <a:pt x="82" y="484"/>
                  </a:lnTo>
                  <a:lnTo>
                    <a:pt x="82" y="481"/>
                  </a:lnTo>
                  <a:lnTo>
                    <a:pt x="82" y="481"/>
                  </a:lnTo>
                  <a:lnTo>
                    <a:pt x="84" y="481"/>
                  </a:lnTo>
                  <a:lnTo>
                    <a:pt x="82" y="479"/>
                  </a:lnTo>
                  <a:lnTo>
                    <a:pt x="82" y="481"/>
                  </a:lnTo>
                  <a:close/>
                  <a:moveTo>
                    <a:pt x="82" y="368"/>
                  </a:moveTo>
                  <a:lnTo>
                    <a:pt x="82" y="372"/>
                  </a:lnTo>
                  <a:lnTo>
                    <a:pt x="82" y="372"/>
                  </a:lnTo>
                  <a:lnTo>
                    <a:pt x="84" y="374"/>
                  </a:lnTo>
                  <a:lnTo>
                    <a:pt x="84" y="374"/>
                  </a:lnTo>
                  <a:lnTo>
                    <a:pt x="90" y="372"/>
                  </a:lnTo>
                  <a:lnTo>
                    <a:pt x="90" y="370"/>
                  </a:lnTo>
                  <a:lnTo>
                    <a:pt x="90" y="370"/>
                  </a:lnTo>
                  <a:lnTo>
                    <a:pt x="92" y="368"/>
                  </a:lnTo>
                  <a:lnTo>
                    <a:pt x="90" y="366"/>
                  </a:lnTo>
                  <a:lnTo>
                    <a:pt x="90" y="366"/>
                  </a:lnTo>
                  <a:lnTo>
                    <a:pt x="88" y="366"/>
                  </a:lnTo>
                  <a:lnTo>
                    <a:pt x="84" y="366"/>
                  </a:lnTo>
                  <a:lnTo>
                    <a:pt x="84" y="366"/>
                  </a:lnTo>
                  <a:lnTo>
                    <a:pt x="82" y="364"/>
                  </a:lnTo>
                  <a:lnTo>
                    <a:pt x="82" y="364"/>
                  </a:lnTo>
                  <a:lnTo>
                    <a:pt x="82" y="364"/>
                  </a:lnTo>
                  <a:lnTo>
                    <a:pt x="80" y="360"/>
                  </a:lnTo>
                  <a:lnTo>
                    <a:pt x="78" y="360"/>
                  </a:lnTo>
                  <a:lnTo>
                    <a:pt x="76" y="360"/>
                  </a:lnTo>
                  <a:lnTo>
                    <a:pt x="76" y="362"/>
                  </a:lnTo>
                  <a:lnTo>
                    <a:pt x="76" y="364"/>
                  </a:lnTo>
                  <a:lnTo>
                    <a:pt x="76" y="366"/>
                  </a:lnTo>
                  <a:lnTo>
                    <a:pt x="78" y="366"/>
                  </a:lnTo>
                  <a:lnTo>
                    <a:pt x="80" y="368"/>
                  </a:lnTo>
                  <a:lnTo>
                    <a:pt x="80" y="368"/>
                  </a:lnTo>
                  <a:lnTo>
                    <a:pt x="82" y="368"/>
                  </a:lnTo>
                  <a:close/>
                  <a:moveTo>
                    <a:pt x="88" y="484"/>
                  </a:moveTo>
                  <a:lnTo>
                    <a:pt x="86" y="484"/>
                  </a:lnTo>
                  <a:lnTo>
                    <a:pt x="86" y="484"/>
                  </a:lnTo>
                  <a:lnTo>
                    <a:pt x="86" y="484"/>
                  </a:lnTo>
                  <a:lnTo>
                    <a:pt x="86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6"/>
                  </a:lnTo>
                  <a:lnTo>
                    <a:pt x="84" y="486"/>
                  </a:lnTo>
                  <a:lnTo>
                    <a:pt x="86" y="486"/>
                  </a:lnTo>
                  <a:lnTo>
                    <a:pt x="88" y="486"/>
                  </a:lnTo>
                  <a:lnTo>
                    <a:pt x="88" y="486"/>
                  </a:lnTo>
                  <a:lnTo>
                    <a:pt x="88" y="484"/>
                  </a:lnTo>
                  <a:lnTo>
                    <a:pt x="88" y="484"/>
                  </a:lnTo>
                  <a:lnTo>
                    <a:pt x="88" y="484"/>
                  </a:lnTo>
                  <a:close/>
                  <a:moveTo>
                    <a:pt x="88" y="429"/>
                  </a:moveTo>
                  <a:lnTo>
                    <a:pt x="88" y="431"/>
                  </a:lnTo>
                  <a:lnTo>
                    <a:pt x="86" y="433"/>
                  </a:lnTo>
                  <a:lnTo>
                    <a:pt x="88" y="433"/>
                  </a:lnTo>
                  <a:lnTo>
                    <a:pt x="88" y="433"/>
                  </a:lnTo>
                  <a:lnTo>
                    <a:pt x="90" y="431"/>
                  </a:lnTo>
                  <a:lnTo>
                    <a:pt x="88" y="431"/>
                  </a:lnTo>
                  <a:lnTo>
                    <a:pt x="88" y="42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D07CC9C7-C8EC-0548-8D45-9D4A355153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5321" y="2634620"/>
              <a:ext cx="557213" cy="544512"/>
            </a:xfrm>
            <a:custGeom>
              <a:avLst/>
              <a:gdLst>
                <a:gd name="T0" fmla="*/ 282 w 351"/>
                <a:gd name="T1" fmla="*/ 187 h 343"/>
                <a:gd name="T2" fmla="*/ 222 w 351"/>
                <a:gd name="T3" fmla="*/ 154 h 343"/>
                <a:gd name="T4" fmla="*/ 266 w 351"/>
                <a:gd name="T5" fmla="*/ 166 h 343"/>
                <a:gd name="T6" fmla="*/ 280 w 351"/>
                <a:gd name="T7" fmla="*/ 166 h 343"/>
                <a:gd name="T8" fmla="*/ 245 w 351"/>
                <a:gd name="T9" fmla="*/ 147 h 343"/>
                <a:gd name="T10" fmla="*/ 287 w 351"/>
                <a:gd name="T11" fmla="*/ 171 h 343"/>
                <a:gd name="T12" fmla="*/ 284 w 351"/>
                <a:gd name="T13" fmla="*/ 173 h 343"/>
                <a:gd name="T14" fmla="*/ 266 w 351"/>
                <a:gd name="T15" fmla="*/ 149 h 343"/>
                <a:gd name="T16" fmla="*/ 266 w 351"/>
                <a:gd name="T17" fmla="*/ 135 h 343"/>
                <a:gd name="T18" fmla="*/ 205 w 351"/>
                <a:gd name="T19" fmla="*/ 139 h 343"/>
                <a:gd name="T20" fmla="*/ 224 w 351"/>
                <a:gd name="T21" fmla="*/ 141 h 343"/>
                <a:gd name="T22" fmla="*/ 203 w 351"/>
                <a:gd name="T23" fmla="*/ 107 h 343"/>
                <a:gd name="T24" fmla="*/ 203 w 351"/>
                <a:gd name="T25" fmla="*/ 135 h 343"/>
                <a:gd name="T26" fmla="*/ 293 w 351"/>
                <a:gd name="T27" fmla="*/ 192 h 343"/>
                <a:gd name="T28" fmla="*/ 293 w 351"/>
                <a:gd name="T29" fmla="*/ 175 h 343"/>
                <a:gd name="T30" fmla="*/ 320 w 351"/>
                <a:gd name="T31" fmla="*/ 271 h 343"/>
                <a:gd name="T32" fmla="*/ 341 w 351"/>
                <a:gd name="T33" fmla="*/ 273 h 343"/>
                <a:gd name="T34" fmla="*/ 341 w 351"/>
                <a:gd name="T35" fmla="*/ 210 h 343"/>
                <a:gd name="T36" fmla="*/ 310 w 351"/>
                <a:gd name="T37" fmla="*/ 189 h 343"/>
                <a:gd name="T38" fmla="*/ 276 w 351"/>
                <a:gd name="T39" fmla="*/ 210 h 343"/>
                <a:gd name="T40" fmla="*/ 240 w 351"/>
                <a:gd name="T41" fmla="*/ 223 h 343"/>
                <a:gd name="T42" fmla="*/ 222 w 351"/>
                <a:gd name="T43" fmla="*/ 217 h 343"/>
                <a:gd name="T44" fmla="*/ 251 w 351"/>
                <a:gd name="T45" fmla="*/ 215 h 343"/>
                <a:gd name="T46" fmla="*/ 263 w 351"/>
                <a:gd name="T47" fmla="*/ 173 h 343"/>
                <a:gd name="T48" fmla="*/ 201 w 351"/>
                <a:gd name="T49" fmla="*/ 145 h 343"/>
                <a:gd name="T50" fmla="*/ 184 w 351"/>
                <a:gd name="T51" fmla="*/ 105 h 343"/>
                <a:gd name="T52" fmla="*/ 117 w 351"/>
                <a:gd name="T53" fmla="*/ 61 h 343"/>
                <a:gd name="T54" fmla="*/ 73 w 351"/>
                <a:gd name="T55" fmla="*/ 26 h 343"/>
                <a:gd name="T56" fmla="*/ 81 w 351"/>
                <a:gd name="T57" fmla="*/ 70 h 343"/>
                <a:gd name="T58" fmla="*/ 52 w 351"/>
                <a:gd name="T59" fmla="*/ 40 h 343"/>
                <a:gd name="T60" fmla="*/ 21 w 351"/>
                <a:gd name="T61" fmla="*/ 30 h 343"/>
                <a:gd name="T62" fmla="*/ 29 w 351"/>
                <a:gd name="T63" fmla="*/ 70 h 343"/>
                <a:gd name="T64" fmla="*/ 2 w 351"/>
                <a:gd name="T65" fmla="*/ 110 h 343"/>
                <a:gd name="T66" fmla="*/ 6 w 351"/>
                <a:gd name="T67" fmla="*/ 124 h 343"/>
                <a:gd name="T68" fmla="*/ 14 w 351"/>
                <a:gd name="T69" fmla="*/ 145 h 343"/>
                <a:gd name="T70" fmla="*/ 10 w 351"/>
                <a:gd name="T71" fmla="*/ 168 h 343"/>
                <a:gd name="T72" fmla="*/ 14 w 351"/>
                <a:gd name="T73" fmla="*/ 189 h 343"/>
                <a:gd name="T74" fmla="*/ 44 w 351"/>
                <a:gd name="T75" fmla="*/ 200 h 343"/>
                <a:gd name="T76" fmla="*/ 69 w 351"/>
                <a:gd name="T77" fmla="*/ 217 h 343"/>
                <a:gd name="T78" fmla="*/ 71 w 351"/>
                <a:gd name="T79" fmla="*/ 246 h 343"/>
                <a:gd name="T80" fmla="*/ 69 w 351"/>
                <a:gd name="T81" fmla="*/ 263 h 343"/>
                <a:gd name="T82" fmla="*/ 150 w 351"/>
                <a:gd name="T83" fmla="*/ 332 h 343"/>
                <a:gd name="T84" fmla="*/ 173 w 351"/>
                <a:gd name="T85" fmla="*/ 330 h 343"/>
                <a:gd name="T86" fmla="*/ 199 w 351"/>
                <a:gd name="T87" fmla="*/ 322 h 343"/>
                <a:gd name="T88" fmla="*/ 215 w 351"/>
                <a:gd name="T89" fmla="*/ 334 h 343"/>
                <a:gd name="T90" fmla="*/ 238 w 351"/>
                <a:gd name="T91" fmla="*/ 334 h 343"/>
                <a:gd name="T92" fmla="*/ 255 w 351"/>
                <a:gd name="T93" fmla="*/ 315 h 343"/>
                <a:gd name="T94" fmla="*/ 312 w 351"/>
                <a:gd name="T95" fmla="*/ 305 h 343"/>
                <a:gd name="T96" fmla="*/ 314 w 351"/>
                <a:gd name="T97" fmla="*/ 288 h 343"/>
                <a:gd name="T98" fmla="*/ 322 w 351"/>
                <a:gd name="T99" fmla="*/ 276 h 343"/>
                <a:gd name="T100" fmla="*/ 322 w 351"/>
                <a:gd name="T101" fmla="*/ 263 h 343"/>
                <a:gd name="T102" fmla="*/ 318 w 351"/>
                <a:gd name="T103" fmla="*/ 259 h 343"/>
                <a:gd name="T104" fmla="*/ 331 w 351"/>
                <a:gd name="T105" fmla="*/ 244 h 343"/>
                <a:gd name="T106" fmla="*/ 335 w 351"/>
                <a:gd name="T107" fmla="*/ 244 h 343"/>
                <a:gd name="T108" fmla="*/ 52 w 351"/>
                <a:gd name="T109" fmla="*/ 34 h 343"/>
                <a:gd name="T110" fmla="*/ 261 w 351"/>
                <a:gd name="T111" fmla="*/ 215 h 343"/>
                <a:gd name="T112" fmla="*/ 217 w 351"/>
                <a:gd name="T113" fmla="*/ 114 h 343"/>
                <a:gd name="T114" fmla="*/ 213 w 351"/>
                <a:gd name="T115" fmla="*/ 95 h 343"/>
                <a:gd name="T116" fmla="*/ 127 w 351"/>
                <a:gd name="T117" fmla="*/ 65 h 343"/>
                <a:gd name="T118" fmla="*/ 157 w 351"/>
                <a:gd name="T119" fmla="*/ 72 h 343"/>
                <a:gd name="T120" fmla="*/ 140 w 351"/>
                <a:gd name="T121" fmla="*/ 47 h 343"/>
                <a:gd name="T122" fmla="*/ 90 w 351"/>
                <a:gd name="T123" fmla="*/ 2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1" h="343">
                  <a:moveTo>
                    <a:pt x="282" y="181"/>
                  </a:moveTo>
                  <a:lnTo>
                    <a:pt x="282" y="179"/>
                  </a:lnTo>
                  <a:lnTo>
                    <a:pt x="280" y="179"/>
                  </a:lnTo>
                  <a:lnTo>
                    <a:pt x="280" y="179"/>
                  </a:lnTo>
                  <a:lnTo>
                    <a:pt x="278" y="179"/>
                  </a:lnTo>
                  <a:lnTo>
                    <a:pt x="278" y="179"/>
                  </a:lnTo>
                  <a:lnTo>
                    <a:pt x="280" y="179"/>
                  </a:lnTo>
                  <a:lnTo>
                    <a:pt x="280" y="181"/>
                  </a:lnTo>
                  <a:lnTo>
                    <a:pt x="280" y="181"/>
                  </a:lnTo>
                  <a:lnTo>
                    <a:pt x="280" y="185"/>
                  </a:lnTo>
                  <a:lnTo>
                    <a:pt x="282" y="185"/>
                  </a:lnTo>
                  <a:lnTo>
                    <a:pt x="282" y="187"/>
                  </a:lnTo>
                  <a:lnTo>
                    <a:pt x="282" y="187"/>
                  </a:lnTo>
                  <a:lnTo>
                    <a:pt x="282" y="185"/>
                  </a:lnTo>
                  <a:lnTo>
                    <a:pt x="284" y="185"/>
                  </a:lnTo>
                  <a:lnTo>
                    <a:pt x="284" y="183"/>
                  </a:lnTo>
                  <a:lnTo>
                    <a:pt x="284" y="183"/>
                  </a:lnTo>
                  <a:lnTo>
                    <a:pt x="282" y="181"/>
                  </a:lnTo>
                  <a:lnTo>
                    <a:pt x="282" y="181"/>
                  </a:lnTo>
                  <a:close/>
                  <a:moveTo>
                    <a:pt x="226" y="137"/>
                  </a:moveTo>
                  <a:lnTo>
                    <a:pt x="226" y="141"/>
                  </a:lnTo>
                  <a:lnTo>
                    <a:pt x="228" y="149"/>
                  </a:lnTo>
                  <a:lnTo>
                    <a:pt x="228" y="152"/>
                  </a:lnTo>
                  <a:lnTo>
                    <a:pt x="228" y="152"/>
                  </a:lnTo>
                  <a:lnTo>
                    <a:pt x="224" y="154"/>
                  </a:lnTo>
                  <a:lnTo>
                    <a:pt x="222" y="154"/>
                  </a:lnTo>
                  <a:lnTo>
                    <a:pt x="220" y="156"/>
                  </a:lnTo>
                  <a:lnTo>
                    <a:pt x="220" y="158"/>
                  </a:lnTo>
                  <a:lnTo>
                    <a:pt x="224" y="162"/>
                  </a:lnTo>
                  <a:lnTo>
                    <a:pt x="226" y="162"/>
                  </a:lnTo>
                  <a:lnTo>
                    <a:pt x="230" y="166"/>
                  </a:lnTo>
                  <a:lnTo>
                    <a:pt x="234" y="166"/>
                  </a:lnTo>
                  <a:lnTo>
                    <a:pt x="238" y="166"/>
                  </a:lnTo>
                  <a:lnTo>
                    <a:pt x="245" y="164"/>
                  </a:lnTo>
                  <a:lnTo>
                    <a:pt x="247" y="164"/>
                  </a:lnTo>
                  <a:lnTo>
                    <a:pt x="251" y="166"/>
                  </a:lnTo>
                  <a:lnTo>
                    <a:pt x="253" y="166"/>
                  </a:lnTo>
                  <a:lnTo>
                    <a:pt x="261" y="166"/>
                  </a:lnTo>
                  <a:lnTo>
                    <a:pt x="266" y="166"/>
                  </a:lnTo>
                  <a:lnTo>
                    <a:pt x="270" y="168"/>
                  </a:lnTo>
                  <a:lnTo>
                    <a:pt x="274" y="173"/>
                  </a:lnTo>
                  <a:lnTo>
                    <a:pt x="276" y="175"/>
                  </a:lnTo>
                  <a:lnTo>
                    <a:pt x="276" y="175"/>
                  </a:lnTo>
                  <a:lnTo>
                    <a:pt x="276" y="175"/>
                  </a:lnTo>
                  <a:lnTo>
                    <a:pt x="278" y="175"/>
                  </a:lnTo>
                  <a:lnTo>
                    <a:pt x="278" y="175"/>
                  </a:lnTo>
                  <a:lnTo>
                    <a:pt x="278" y="175"/>
                  </a:lnTo>
                  <a:lnTo>
                    <a:pt x="280" y="173"/>
                  </a:lnTo>
                  <a:lnTo>
                    <a:pt x="280" y="168"/>
                  </a:lnTo>
                  <a:lnTo>
                    <a:pt x="280" y="168"/>
                  </a:lnTo>
                  <a:lnTo>
                    <a:pt x="280" y="168"/>
                  </a:lnTo>
                  <a:lnTo>
                    <a:pt x="280" y="166"/>
                  </a:lnTo>
                  <a:lnTo>
                    <a:pt x="280" y="166"/>
                  </a:lnTo>
                  <a:lnTo>
                    <a:pt x="280" y="164"/>
                  </a:lnTo>
                  <a:lnTo>
                    <a:pt x="278" y="162"/>
                  </a:lnTo>
                  <a:lnTo>
                    <a:pt x="278" y="162"/>
                  </a:lnTo>
                  <a:lnTo>
                    <a:pt x="268" y="154"/>
                  </a:lnTo>
                  <a:lnTo>
                    <a:pt x="259" y="149"/>
                  </a:lnTo>
                  <a:lnTo>
                    <a:pt x="255" y="147"/>
                  </a:lnTo>
                  <a:lnTo>
                    <a:pt x="253" y="145"/>
                  </a:lnTo>
                  <a:lnTo>
                    <a:pt x="251" y="145"/>
                  </a:lnTo>
                  <a:lnTo>
                    <a:pt x="249" y="145"/>
                  </a:lnTo>
                  <a:lnTo>
                    <a:pt x="249" y="145"/>
                  </a:lnTo>
                  <a:lnTo>
                    <a:pt x="245" y="147"/>
                  </a:lnTo>
                  <a:lnTo>
                    <a:pt x="245" y="147"/>
                  </a:lnTo>
                  <a:lnTo>
                    <a:pt x="243" y="147"/>
                  </a:lnTo>
                  <a:lnTo>
                    <a:pt x="240" y="147"/>
                  </a:lnTo>
                  <a:lnTo>
                    <a:pt x="238" y="145"/>
                  </a:lnTo>
                  <a:lnTo>
                    <a:pt x="238" y="143"/>
                  </a:lnTo>
                  <a:lnTo>
                    <a:pt x="240" y="143"/>
                  </a:lnTo>
                  <a:lnTo>
                    <a:pt x="240" y="141"/>
                  </a:lnTo>
                  <a:lnTo>
                    <a:pt x="238" y="141"/>
                  </a:lnTo>
                  <a:lnTo>
                    <a:pt x="234" y="135"/>
                  </a:lnTo>
                  <a:lnTo>
                    <a:pt x="232" y="133"/>
                  </a:lnTo>
                  <a:lnTo>
                    <a:pt x="228" y="135"/>
                  </a:lnTo>
                  <a:lnTo>
                    <a:pt x="226" y="137"/>
                  </a:lnTo>
                  <a:close/>
                  <a:moveTo>
                    <a:pt x="284" y="173"/>
                  </a:moveTo>
                  <a:lnTo>
                    <a:pt x="287" y="171"/>
                  </a:lnTo>
                  <a:lnTo>
                    <a:pt x="287" y="168"/>
                  </a:lnTo>
                  <a:lnTo>
                    <a:pt x="287" y="166"/>
                  </a:lnTo>
                  <a:lnTo>
                    <a:pt x="287" y="166"/>
                  </a:lnTo>
                  <a:lnTo>
                    <a:pt x="287" y="166"/>
                  </a:lnTo>
                  <a:lnTo>
                    <a:pt x="284" y="166"/>
                  </a:lnTo>
                  <a:lnTo>
                    <a:pt x="284" y="166"/>
                  </a:lnTo>
                  <a:lnTo>
                    <a:pt x="284" y="168"/>
                  </a:lnTo>
                  <a:lnTo>
                    <a:pt x="282" y="168"/>
                  </a:lnTo>
                  <a:lnTo>
                    <a:pt x="282" y="168"/>
                  </a:lnTo>
                  <a:lnTo>
                    <a:pt x="282" y="171"/>
                  </a:lnTo>
                  <a:lnTo>
                    <a:pt x="282" y="171"/>
                  </a:lnTo>
                  <a:lnTo>
                    <a:pt x="282" y="171"/>
                  </a:lnTo>
                  <a:lnTo>
                    <a:pt x="284" y="173"/>
                  </a:lnTo>
                  <a:lnTo>
                    <a:pt x="284" y="173"/>
                  </a:lnTo>
                  <a:close/>
                  <a:moveTo>
                    <a:pt x="243" y="145"/>
                  </a:moveTo>
                  <a:lnTo>
                    <a:pt x="245" y="145"/>
                  </a:lnTo>
                  <a:lnTo>
                    <a:pt x="247" y="143"/>
                  </a:lnTo>
                  <a:lnTo>
                    <a:pt x="249" y="143"/>
                  </a:lnTo>
                  <a:lnTo>
                    <a:pt x="255" y="143"/>
                  </a:lnTo>
                  <a:lnTo>
                    <a:pt x="255" y="143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9" y="147"/>
                  </a:lnTo>
                  <a:lnTo>
                    <a:pt x="261" y="147"/>
                  </a:lnTo>
                  <a:lnTo>
                    <a:pt x="261" y="147"/>
                  </a:lnTo>
                  <a:lnTo>
                    <a:pt x="266" y="149"/>
                  </a:lnTo>
                  <a:lnTo>
                    <a:pt x="268" y="149"/>
                  </a:lnTo>
                  <a:lnTo>
                    <a:pt x="272" y="154"/>
                  </a:lnTo>
                  <a:lnTo>
                    <a:pt x="272" y="154"/>
                  </a:lnTo>
                  <a:lnTo>
                    <a:pt x="284" y="162"/>
                  </a:lnTo>
                  <a:lnTo>
                    <a:pt x="289" y="162"/>
                  </a:lnTo>
                  <a:lnTo>
                    <a:pt x="291" y="160"/>
                  </a:lnTo>
                  <a:lnTo>
                    <a:pt x="293" y="158"/>
                  </a:lnTo>
                  <a:lnTo>
                    <a:pt x="291" y="156"/>
                  </a:lnTo>
                  <a:lnTo>
                    <a:pt x="289" y="154"/>
                  </a:lnTo>
                  <a:lnTo>
                    <a:pt x="282" y="145"/>
                  </a:lnTo>
                  <a:lnTo>
                    <a:pt x="278" y="143"/>
                  </a:lnTo>
                  <a:lnTo>
                    <a:pt x="272" y="139"/>
                  </a:lnTo>
                  <a:lnTo>
                    <a:pt x="266" y="135"/>
                  </a:lnTo>
                  <a:lnTo>
                    <a:pt x="257" y="131"/>
                  </a:lnTo>
                  <a:lnTo>
                    <a:pt x="253" y="131"/>
                  </a:lnTo>
                  <a:lnTo>
                    <a:pt x="249" y="133"/>
                  </a:lnTo>
                  <a:lnTo>
                    <a:pt x="247" y="133"/>
                  </a:lnTo>
                  <a:lnTo>
                    <a:pt x="247" y="137"/>
                  </a:lnTo>
                  <a:lnTo>
                    <a:pt x="245" y="139"/>
                  </a:lnTo>
                  <a:lnTo>
                    <a:pt x="240" y="143"/>
                  </a:lnTo>
                  <a:lnTo>
                    <a:pt x="240" y="145"/>
                  </a:lnTo>
                  <a:lnTo>
                    <a:pt x="240" y="145"/>
                  </a:lnTo>
                  <a:lnTo>
                    <a:pt x="243" y="145"/>
                  </a:lnTo>
                  <a:close/>
                  <a:moveTo>
                    <a:pt x="203" y="135"/>
                  </a:moveTo>
                  <a:lnTo>
                    <a:pt x="203" y="137"/>
                  </a:lnTo>
                  <a:lnTo>
                    <a:pt x="205" y="139"/>
                  </a:lnTo>
                  <a:lnTo>
                    <a:pt x="205" y="141"/>
                  </a:lnTo>
                  <a:lnTo>
                    <a:pt x="207" y="143"/>
                  </a:lnTo>
                  <a:lnTo>
                    <a:pt x="213" y="149"/>
                  </a:lnTo>
                  <a:lnTo>
                    <a:pt x="215" y="152"/>
                  </a:lnTo>
                  <a:lnTo>
                    <a:pt x="220" y="154"/>
                  </a:lnTo>
                  <a:lnTo>
                    <a:pt x="220" y="154"/>
                  </a:lnTo>
                  <a:lnTo>
                    <a:pt x="222" y="149"/>
                  </a:lnTo>
                  <a:lnTo>
                    <a:pt x="224" y="149"/>
                  </a:lnTo>
                  <a:lnTo>
                    <a:pt x="224" y="149"/>
                  </a:lnTo>
                  <a:lnTo>
                    <a:pt x="226" y="149"/>
                  </a:lnTo>
                  <a:lnTo>
                    <a:pt x="226" y="149"/>
                  </a:lnTo>
                  <a:lnTo>
                    <a:pt x="226" y="147"/>
                  </a:lnTo>
                  <a:lnTo>
                    <a:pt x="224" y="141"/>
                  </a:lnTo>
                  <a:lnTo>
                    <a:pt x="224" y="139"/>
                  </a:lnTo>
                  <a:lnTo>
                    <a:pt x="224" y="137"/>
                  </a:lnTo>
                  <a:lnTo>
                    <a:pt x="226" y="128"/>
                  </a:lnTo>
                  <a:lnTo>
                    <a:pt x="226" y="126"/>
                  </a:lnTo>
                  <a:lnTo>
                    <a:pt x="226" y="124"/>
                  </a:lnTo>
                  <a:lnTo>
                    <a:pt x="226" y="122"/>
                  </a:lnTo>
                  <a:lnTo>
                    <a:pt x="224" y="122"/>
                  </a:lnTo>
                  <a:lnTo>
                    <a:pt x="217" y="116"/>
                  </a:lnTo>
                  <a:lnTo>
                    <a:pt x="211" y="112"/>
                  </a:lnTo>
                  <a:lnTo>
                    <a:pt x="209" y="110"/>
                  </a:lnTo>
                  <a:lnTo>
                    <a:pt x="205" y="107"/>
                  </a:lnTo>
                  <a:lnTo>
                    <a:pt x="203" y="107"/>
                  </a:lnTo>
                  <a:lnTo>
                    <a:pt x="203" y="107"/>
                  </a:lnTo>
                  <a:lnTo>
                    <a:pt x="201" y="110"/>
                  </a:lnTo>
                  <a:lnTo>
                    <a:pt x="201" y="112"/>
                  </a:lnTo>
                  <a:lnTo>
                    <a:pt x="201" y="116"/>
                  </a:lnTo>
                  <a:lnTo>
                    <a:pt x="201" y="116"/>
                  </a:lnTo>
                  <a:lnTo>
                    <a:pt x="201" y="118"/>
                  </a:lnTo>
                  <a:lnTo>
                    <a:pt x="201" y="118"/>
                  </a:lnTo>
                  <a:lnTo>
                    <a:pt x="201" y="120"/>
                  </a:lnTo>
                  <a:lnTo>
                    <a:pt x="201" y="122"/>
                  </a:lnTo>
                  <a:lnTo>
                    <a:pt x="203" y="124"/>
                  </a:lnTo>
                  <a:lnTo>
                    <a:pt x="205" y="126"/>
                  </a:lnTo>
                  <a:lnTo>
                    <a:pt x="205" y="126"/>
                  </a:lnTo>
                  <a:lnTo>
                    <a:pt x="205" y="131"/>
                  </a:lnTo>
                  <a:lnTo>
                    <a:pt x="203" y="135"/>
                  </a:lnTo>
                  <a:close/>
                  <a:moveTo>
                    <a:pt x="328" y="202"/>
                  </a:moveTo>
                  <a:lnTo>
                    <a:pt x="331" y="202"/>
                  </a:lnTo>
                  <a:lnTo>
                    <a:pt x="331" y="200"/>
                  </a:lnTo>
                  <a:lnTo>
                    <a:pt x="331" y="200"/>
                  </a:lnTo>
                  <a:lnTo>
                    <a:pt x="326" y="198"/>
                  </a:lnTo>
                  <a:lnTo>
                    <a:pt x="328" y="200"/>
                  </a:lnTo>
                  <a:lnTo>
                    <a:pt x="328" y="202"/>
                  </a:lnTo>
                  <a:close/>
                  <a:moveTo>
                    <a:pt x="289" y="187"/>
                  </a:moveTo>
                  <a:lnTo>
                    <a:pt x="289" y="187"/>
                  </a:lnTo>
                  <a:lnTo>
                    <a:pt x="289" y="189"/>
                  </a:lnTo>
                  <a:lnTo>
                    <a:pt x="291" y="192"/>
                  </a:lnTo>
                  <a:lnTo>
                    <a:pt x="291" y="192"/>
                  </a:lnTo>
                  <a:lnTo>
                    <a:pt x="293" y="192"/>
                  </a:lnTo>
                  <a:lnTo>
                    <a:pt x="295" y="192"/>
                  </a:lnTo>
                  <a:lnTo>
                    <a:pt x="301" y="189"/>
                  </a:lnTo>
                  <a:lnTo>
                    <a:pt x="303" y="189"/>
                  </a:lnTo>
                  <a:lnTo>
                    <a:pt x="303" y="187"/>
                  </a:lnTo>
                  <a:lnTo>
                    <a:pt x="303" y="183"/>
                  </a:lnTo>
                  <a:lnTo>
                    <a:pt x="303" y="181"/>
                  </a:lnTo>
                  <a:lnTo>
                    <a:pt x="303" y="179"/>
                  </a:lnTo>
                  <a:lnTo>
                    <a:pt x="301" y="179"/>
                  </a:lnTo>
                  <a:lnTo>
                    <a:pt x="301" y="177"/>
                  </a:lnTo>
                  <a:lnTo>
                    <a:pt x="299" y="175"/>
                  </a:lnTo>
                  <a:lnTo>
                    <a:pt x="297" y="175"/>
                  </a:lnTo>
                  <a:lnTo>
                    <a:pt x="295" y="175"/>
                  </a:lnTo>
                  <a:lnTo>
                    <a:pt x="293" y="175"/>
                  </a:lnTo>
                  <a:lnTo>
                    <a:pt x="291" y="179"/>
                  </a:lnTo>
                  <a:lnTo>
                    <a:pt x="289" y="187"/>
                  </a:lnTo>
                  <a:close/>
                  <a:moveTo>
                    <a:pt x="345" y="267"/>
                  </a:moveTo>
                  <a:lnTo>
                    <a:pt x="343" y="265"/>
                  </a:lnTo>
                  <a:lnTo>
                    <a:pt x="339" y="265"/>
                  </a:lnTo>
                  <a:lnTo>
                    <a:pt x="337" y="265"/>
                  </a:lnTo>
                  <a:lnTo>
                    <a:pt x="337" y="263"/>
                  </a:lnTo>
                  <a:lnTo>
                    <a:pt x="335" y="263"/>
                  </a:lnTo>
                  <a:lnTo>
                    <a:pt x="331" y="261"/>
                  </a:lnTo>
                  <a:lnTo>
                    <a:pt x="328" y="261"/>
                  </a:lnTo>
                  <a:lnTo>
                    <a:pt x="324" y="263"/>
                  </a:lnTo>
                  <a:lnTo>
                    <a:pt x="322" y="267"/>
                  </a:lnTo>
                  <a:lnTo>
                    <a:pt x="320" y="271"/>
                  </a:lnTo>
                  <a:lnTo>
                    <a:pt x="320" y="276"/>
                  </a:lnTo>
                  <a:lnTo>
                    <a:pt x="322" y="273"/>
                  </a:lnTo>
                  <a:lnTo>
                    <a:pt x="326" y="276"/>
                  </a:lnTo>
                  <a:lnTo>
                    <a:pt x="328" y="276"/>
                  </a:lnTo>
                  <a:lnTo>
                    <a:pt x="331" y="276"/>
                  </a:lnTo>
                  <a:lnTo>
                    <a:pt x="331" y="276"/>
                  </a:lnTo>
                  <a:lnTo>
                    <a:pt x="333" y="276"/>
                  </a:lnTo>
                  <a:lnTo>
                    <a:pt x="333" y="278"/>
                  </a:lnTo>
                  <a:lnTo>
                    <a:pt x="335" y="278"/>
                  </a:lnTo>
                  <a:lnTo>
                    <a:pt x="337" y="276"/>
                  </a:lnTo>
                  <a:lnTo>
                    <a:pt x="337" y="276"/>
                  </a:lnTo>
                  <a:lnTo>
                    <a:pt x="339" y="276"/>
                  </a:lnTo>
                  <a:lnTo>
                    <a:pt x="341" y="273"/>
                  </a:lnTo>
                  <a:lnTo>
                    <a:pt x="343" y="273"/>
                  </a:lnTo>
                  <a:lnTo>
                    <a:pt x="347" y="273"/>
                  </a:lnTo>
                  <a:lnTo>
                    <a:pt x="347" y="273"/>
                  </a:lnTo>
                  <a:lnTo>
                    <a:pt x="347" y="271"/>
                  </a:lnTo>
                  <a:lnTo>
                    <a:pt x="347" y="269"/>
                  </a:lnTo>
                  <a:lnTo>
                    <a:pt x="345" y="267"/>
                  </a:lnTo>
                  <a:close/>
                  <a:moveTo>
                    <a:pt x="351" y="238"/>
                  </a:moveTo>
                  <a:lnTo>
                    <a:pt x="351" y="238"/>
                  </a:lnTo>
                  <a:lnTo>
                    <a:pt x="347" y="219"/>
                  </a:lnTo>
                  <a:lnTo>
                    <a:pt x="345" y="215"/>
                  </a:lnTo>
                  <a:lnTo>
                    <a:pt x="345" y="213"/>
                  </a:lnTo>
                  <a:lnTo>
                    <a:pt x="343" y="210"/>
                  </a:lnTo>
                  <a:lnTo>
                    <a:pt x="341" y="210"/>
                  </a:lnTo>
                  <a:lnTo>
                    <a:pt x="339" y="208"/>
                  </a:lnTo>
                  <a:lnTo>
                    <a:pt x="337" y="208"/>
                  </a:lnTo>
                  <a:lnTo>
                    <a:pt x="337" y="208"/>
                  </a:lnTo>
                  <a:lnTo>
                    <a:pt x="335" y="208"/>
                  </a:lnTo>
                  <a:lnTo>
                    <a:pt x="335" y="208"/>
                  </a:lnTo>
                  <a:lnTo>
                    <a:pt x="335" y="210"/>
                  </a:lnTo>
                  <a:lnTo>
                    <a:pt x="333" y="210"/>
                  </a:lnTo>
                  <a:lnTo>
                    <a:pt x="331" y="204"/>
                  </a:lnTo>
                  <a:lnTo>
                    <a:pt x="326" y="200"/>
                  </a:lnTo>
                  <a:lnTo>
                    <a:pt x="320" y="196"/>
                  </a:lnTo>
                  <a:lnTo>
                    <a:pt x="316" y="192"/>
                  </a:lnTo>
                  <a:lnTo>
                    <a:pt x="312" y="192"/>
                  </a:lnTo>
                  <a:lnTo>
                    <a:pt x="310" y="189"/>
                  </a:lnTo>
                  <a:lnTo>
                    <a:pt x="307" y="192"/>
                  </a:lnTo>
                  <a:lnTo>
                    <a:pt x="305" y="192"/>
                  </a:lnTo>
                  <a:lnTo>
                    <a:pt x="301" y="194"/>
                  </a:lnTo>
                  <a:lnTo>
                    <a:pt x="297" y="194"/>
                  </a:lnTo>
                  <a:lnTo>
                    <a:pt x="295" y="196"/>
                  </a:lnTo>
                  <a:lnTo>
                    <a:pt x="293" y="200"/>
                  </a:lnTo>
                  <a:lnTo>
                    <a:pt x="291" y="202"/>
                  </a:lnTo>
                  <a:lnTo>
                    <a:pt x="289" y="202"/>
                  </a:lnTo>
                  <a:lnTo>
                    <a:pt x="287" y="204"/>
                  </a:lnTo>
                  <a:lnTo>
                    <a:pt x="284" y="204"/>
                  </a:lnTo>
                  <a:lnTo>
                    <a:pt x="282" y="204"/>
                  </a:lnTo>
                  <a:lnTo>
                    <a:pt x="280" y="206"/>
                  </a:lnTo>
                  <a:lnTo>
                    <a:pt x="276" y="210"/>
                  </a:lnTo>
                  <a:lnTo>
                    <a:pt x="274" y="210"/>
                  </a:lnTo>
                  <a:lnTo>
                    <a:pt x="274" y="210"/>
                  </a:lnTo>
                  <a:lnTo>
                    <a:pt x="266" y="215"/>
                  </a:lnTo>
                  <a:lnTo>
                    <a:pt x="266" y="217"/>
                  </a:lnTo>
                  <a:lnTo>
                    <a:pt x="259" y="217"/>
                  </a:lnTo>
                  <a:lnTo>
                    <a:pt x="253" y="219"/>
                  </a:lnTo>
                  <a:lnTo>
                    <a:pt x="251" y="219"/>
                  </a:lnTo>
                  <a:lnTo>
                    <a:pt x="247" y="219"/>
                  </a:lnTo>
                  <a:lnTo>
                    <a:pt x="245" y="219"/>
                  </a:lnTo>
                  <a:lnTo>
                    <a:pt x="245" y="221"/>
                  </a:lnTo>
                  <a:lnTo>
                    <a:pt x="243" y="221"/>
                  </a:lnTo>
                  <a:lnTo>
                    <a:pt x="240" y="221"/>
                  </a:lnTo>
                  <a:lnTo>
                    <a:pt x="240" y="223"/>
                  </a:lnTo>
                  <a:lnTo>
                    <a:pt x="240" y="223"/>
                  </a:lnTo>
                  <a:lnTo>
                    <a:pt x="238" y="225"/>
                  </a:lnTo>
                  <a:lnTo>
                    <a:pt x="236" y="225"/>
                  </a:lnTo>
                  <a:lnTo>
                    <a:pt x="232" y="225"/>
                  </a:lnTo>
                  <a:lnTo>
                    <a:pt x="230" y="223"/>
                  </a:lnTo>
                  <a:lnTo>
                    <a:pt x="228" y="221"/>
                  </a:lnTo>
                  <a:lnTo>
                    <a:pt x="228" y="219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4" y="219"/>
                  </a:lnTo>
                  <a:lnTo>
                    <a:pt x="224" y="219"/>
                  </a:lnTo>
                  <a:lnTo>
                    <a:pt x="222" y="217"/>
                  </a:lnTo>
                  <a:lnTo>
                    <a:pt x="222" y="217"/>
                  </a:lnTo>
                  <a:lnTo>
                    <a:pt x="224" y="217"/>
                  </a:lnTo>
                  <a:lnTo>
                    <a:pt x="228" y="217"/>
                  </a:lnTo>
                  <a:lnTo>
                    <a:pt x="228" y="219"/>
                  </a:lnTo>
                  <a:lnTo>
                    <a:pt x="232" y="221"/>
                  </a:lnTo>
                  <a:lnTo>
                    <a:pt x="234" y="223"/>
                  </a:lnTo>
                  <a:lnTo>
                    <a:pt x="236" y="223"/>
                  </a:lnTo>
                  <a:lnTo>
                    <a:pt x="236" y="223"/>
                  </a:lnTo>
                  <a:lnTo>
                    <a:pt x="238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3" y="217"/>
                  </a:lnTo>
                  <a:lnTo>
                    <a:pt x="249" y="217"/>
                  </a:lnTo>
                  <a:lnTo>
                    <a:pt x="251" y="215"/>
                  </a:lnTo>
                  <a:lnTo>
                    <a:pt x="251" y="215"/>
                  </a:lnTo>
                  <a:lnTo>
                    <a:pt x="263" y="208"/>
                  </a:lnTo>
                  <a:lnTo>
                    <a:pt x="266" y="208"/>
                  </a:lnTo>
                  <a:lnTo>
                    <a:pt x="268" y="206"/>
                  </a:lnTo>
                  <a:lnTo>
                    <a:pt x="272" y="204"/>
                  </a:lnTo>
                  <a:lnTo>
                    <a:pt x="278" y="202"/>
                  </a:lnTo>
                  <a:lnTo>
                    <a:pt x="282" y="200"/>
                  </a:lnTo>
                  <a:lnTo>
                    <a:pt x="284" y="196"/>
                  </a:lnTo>
                  <a:lnTo>
                    <a:pt x="284" y="192"/>
                  </a:lnTo>
                  <a:lnTo>
                    <a:pt x="280" y="187"/>
                  </a:lnTo>
                  <a:lnTo>
                    <a:pt x="272" y="177"/>
                  </a:lnTo>
                  <a:lnTo>
                    <a:pt x="268" y="175"/>
                  </a:lnTo>
                  <a:lnTo>
                    <a:pt x="263" y="173"/>
                  </a:lnTo>
                  <a:lnTo>
                    <a:pt x="255" y="173"/>
                  </a:lnTo>
                  <a:lnTo>
                    <a:pt x="245" y="171"/>
                  </a:lnTo>
                  <a:lnTo>
                    <a:pt x="243" y="171"/>
                  </a:lnTo>
                  <a:lnTo>
                    <a:pt x="240" y="171"/>
                  </a:lnTo>
                  <a:lnTo>
                    <a:pt x="238" y="171"/>
                  </a:lnTo>
                  <a:lnTo>
                    <a:pt x="234" y="171"/>
                  </a:lnTo>
                  <a:lnTo>
                    <a:pt x="232" y="171"/>
                  </a:lnTo>
                  <a:lnTo>
                    <a:pt x="230" y="171"/>
                  </a:lnTo>
                  <a:lnTo>
                    <a:pt x="226" y="168"/>
                  </a:lnTo>
                  <a:lnTo>
                    <a:pt x="222" y="164"/>
                  </a:lnTo>
                  <a:lnTo>
                    <a:pt x="211" y="154"/>
                  </a:lnTo>
                  <a:lnTo>
                    <a:pt x="205" y="147"/>
                  </a:lnTo>
                  <a:lnTo>
                    <a:pt x="201" y="145"/>
                  </a:lnTo>
                  <a:lnTo>
                    <a:pt x="201" y="141"/>
                  </a:lnTo>
                  <a:lnTo>
                    <a:pt x="199" y="137"/>
                  </a:lnTo>
                  <a:lnTo>
                    <a:pt x="201" y="128"/>
                  </a:lnTo>
                  <a:lnTo>
                    <a:pt x="201" y="128"/>
                  </a:lnTo>
                  <a:lnTo>
                    <a:pt x="199" y="126"/>
                  </a:lnTo>
                  <a:lnTo>
                    <a:pt x="199" y="124"/>
                  </a:lnTo>
                  <a:lnTo>
                    <a:pt x="196" y="124"/>
                  </a:lnTo>
                  <a:lnTo>
                    <a:pt x="194" y="124"/>
                  </a:lnTo>
                  <a:lnTo>
                    <a:pt x="194" y="120"/>
                  </a:lnTo>
                  <a:lnTo>
                    <a:pt x="196" y="118"/>
                  </a:lnTo>
                  <a:lnTo>
                    <a:pt x="194" y="114"/>
                  </a:lnTo>
                  <a:lnTo>
                    <a:pt x="192" y="110"/>
                  </a:lnTo>
                  <a:lnTo>
                    <a:pt x="184" y="105"/>
                  </a:lnTo>
                  <a:lnTo>
                    <a:pt x="161" y="86"/>
                  </a:lnTo>
                  <a:lnTo>
                    <a:pt x="157" y="84"/>
                  </a:lnTo>
                  <a:lnTo>
                    <a:pt x="155" y="84"/>
                  </a:lnTo>
                  <a:lnTo>
                    <a:pt x="150" y="84"/>
                  </a:lnTo>
                  <a:lnTo>
                    <a:pt x="142" y="84"/>
                  </a:lnTo>
                  <a:lnTo>
                    <a:pt x="140" y="84"/>
                  </a:lnTo>
                  <a:lnTo>
                    <a:pt x="138" y="84"/>
                  </a:lnTo>
                  <a:lnTo>
                    <a:pt x="134" y="82"/>
                  </a:lnTo>
                  <a:lnTo>
                    <a:pt x="127" y="80"/>
                  </a:lnTo>
                  <a:lnTo>
                    <a:pt x="125" y="78"/>
                  </a:lnTo>
                  <a:lnTo>
                    <a:pt x="123" y="74"/>
                  </a:lnTo>
                  <a:lnTo>
                    <a:pt x="121" y="65"/>
                  </a:lnTo>
                  <a:lnTo>
                    <a:pt x="117" y="61"/>
                  </a:lnTo>
                  <a:lnTo>
                    <a:pt x="117" y="59"/>
                  </a:lnTo>
                  <a:lnTo>
                    <a:pt x="117" y="55"/>
                  </a:lnTo>
                  <a:lnTo>
                    <a:pt x="117" y="53"/>
                  </a:lnTo>
                  <a:lnTo>
                    <a:pt x="117" y="51"/>
                  </a:lnTo>
                  <a:lnTo>
                    <a:pt x="115" y="49"/>
                  </a:lnTo>
                  <a:lnTo>
                    <a:pt x="104" y="38"/>
                  </a:lnTo>
                  <a:lnTo>
                    <a:pt x="94" y="32"/>
                  </a:lnTo>
                  <a:lnTo>
                    <a:pt x="92" y="30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79" y="23"/>
                  </a:lnTo>
                  <a:lnTo>
                    <a:pt x="77" y="26"/>
                  </a:lnTo>
                  <a:lnTo>
                    <a:pt x="73" y="26"/>
                  </a:lnTo>
                  <a:lnTo>
                    <a:pt x="69" y="30"/>
                  </a:lnTo>
                  <a:lnTo>
                    <a:pt x="69" y="34"/>
                  </a:lnTo>
                  <a:lnTo>
                    <a:pt x="69" y="38"/>
                  </a:lnTo>
                  <a:lnTo>
                    <a:pt x="71" y="42"/>
                  </a:lnTo>
                  <a:lnTo>
                    <a:pt x="77" y="49"/>
                  </a:lnTo>
                  <a:lnTo>
                    <a:pt x="79" y="53"/>
                  </a:lnTo>
                  <a:lnTo>
                    <a:pt x="79" y="57"/>
                  </a:lnTo>
                  <a:lnTo>
                    <a:pt x="79" y="59"/>
                  </a:lnTo>
                  <a:lnTo>
                    <a:pt x="81" y="61"/>
                  </a:lnTo>
                  <a:lnTo>
                    <a:pt x="81" y="63"/>
                  </a:lnTo>
                  <a:lnTo>
                    <a:pt x="81" y="65"/>
                  </a:lnTo>
                  <a:lnTo>
                    <a:pt x="81" y="68"/>
                  </a:lnTo>
                  <a:lnTo>
                    <a:pt x="81" y="70"/>
                  </a:lnTo>
                  <a:lnTo>
                    <a:pt x="79" y="68"/>
                  </a:lnTo>
                  <a:lnTo>
                    <a:pt x="79" y="65"/>
                  </a:lnTo>
                  <a:lnTo>
                    <a:pt x="77" y="63"/>
                  </a:lnTo>
                  <a:lnTo>
                    <a:pt x="77" y="61"/>
                  </a:lnTo>
                  <a:lnTo>
                    <a:pt x="77" y="59"/>
                  </a:lnTo>
                  <a:lnTo>
                    <a:pt x="75" y="55"/>
                  </a:lnTo>
                  <a:lnTo>
                    <a:pt x="73" y="53"/>
                  </a:lnTo>
                  <a:lnTo>
                    <a:pt x="73" y="51"/>
                  </a:lnTo>
                  <a:lnTo>
                    <a:pt x="71" y="51"/>
                  </a:lnTo>
                  <a:lnTo>
                    <a:pt x="69" y="49"/>
                  </a:lnTo>
                  <a:lnTo>
                    <a:pt x="67" y="49"/>
                  </a:lnTo>
                  <a:lnTo>
                    <a:pt x="56" y="40"/>
                  </a:lnTo>
                  <a:lnTo>
                    <a:pt x="52" y="40"/>
                  </a:lnTo>
                  <a:lnTo>
                    <a:pt x="46" y="38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1" y="7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21" y="26"/>
                  </a:lnTo>
                  <a:lnTo>
                    <a:pt x="21" y="30"/>
                  </a:lnTo>
                  <a:lnTo>
                    <a:pt x="23" y="36"/>
                  </a:lnTo>
                  <a:lnTo>
                    <a:pt x="23" y="47"/>
                  </a:lnTo>
                  <a:lnTo>
                    <a:pt x="23" y="49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21" y="57"/>
                  </a:lnTo>
                  <a:lnTo>
                    <a:pt x="21" y="59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23" y="65"/>
                  </a:lnTo>
                  <a:lnTo>
                    <a:pt x="27" y="68"/>
                  </a:lnTo>
                  <a:lnTo>
                    <a:pt x="27" y="68"/>
                  </a:lnTo>
                  <a:lnTo>
                    <a:pt x="29" y="70"/>
                  </a:lnTo>
                  <a:lnTo>
                    <a:pt x="31" y="76"/>
                  </a:lnTo>
                  <a:lnTo>
                    <a:pt x="33" y="84"/>
                  </a:lnTo>
                  <a:lnTo>
                    <a:pt x="35" y="86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3" y="91"/>
                  </a:lnTo>
                  <a:lnTo>
                    <a:pt x="33" y="93"/>
                  </a:lnTo>
                  <a:lnTo>
                    <a:pt x="31" y="93"/>
                  </a:lnTo>
                  <a:lnTo>
                    <a:pt x="27" y="97"/>
                  </a:lnTo>
                  <a:lnTo>
                    <a:pt x="23" y="99"/>
                  </a:lnTo>
                  <a:lnTo>
                    <a:pt x="21" y="99"/>
                  </a:lnTo>
                  <a:lnTo>
                    <a:pt x="2" y="107"/>
                  </a:lnTo>
                  <a:lnTo>
                    <a:pt x="2" y="11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4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6" y="118"/>
                  </a:lnTo>
                  <a:lnTo>
                    <a:pt x="6" y="120"/>
                  </a:lnTo>
                  <a:lnTo>
                    <a:pt x="6" y="122"/>
                  </a:lnTo>
                  <a:lnTo>
                    <a:pt x="6" y="124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10" y="128"/>
                  </a:lnTo>
                  <a:lnTo>
                    <a:pt x="12" y="128"/>
                  </a:lnTo>
                  <a:lnTo>
                    <a:pt x="12" y="128"/>
                  </a:lnTo>
                  <a:lnTo>
                    <a:pt x="14" y="131"/>
                  </a:lnTo>
                  <a:lnTo>
                    <a:pt x="14" y="131"/>
                  </a:lnTo>
                  <a:lnTo>
                    <a:pt x="14" y="133"/>
                  </a:lnTo>
                  <a:lnTo>
                    <a:pt x="14" y="135"/>
                  </a:lnTo>
                  <a:lnTo>
                    <a:pt x="12" y="139"/>
                  </a:lnTo>
                  <a:lnTo>
                    <a:pt x="12" y="141"/>
                  </a:lnTo>
                  <a:lnTo>
                    <a:pt x="12" y="141"/>
                  </a:lnTo>
                  <a:lnTo>
                    <a:pt x="12" y="143"/>
                  </a:lnTo>
                  <a:lnTo>
                    <a:pt x="14" y="145"/>
                  </a:lnTo>
                  <a:lnTo>
                    <a:pt x="14" y="147"/>
                  </a:lnTo>
                  <a:lnTo>
                    <a:pt x="12" y="154"/>
                  </a:lnTo>
                  <a:lnTo>
                    <a:pt x="12" y="158"/>
                  </a:lnTo>
                  <a:lnTo>
                    <a:pt x="12" y="158"/>
                  </a:lnTo>
                  <a:lnTo>
                    <a:pt x="12" y="160"/>
                  </a:lnTo>
                  <a:lnTo>
                    <a:pt x="12" y="160"/>
                  </a:lnTo>
                  <a:lnTo>
                    <a:pt x="12" y="160"/>
                  </a:lnTo>
                  <a:lnTo>
                    <a:pt x="10" y="160"/>
                  </a:lnTo>
                  <a:lnTo>
                    <a:pt x="10" y="162"/>
                  </a:lnTo>
                  <a:lnTo>
                    <a:pt x="10" y="164"/>
                  </a:lnTo>
                  <a:lnTo>
                    <a:pt x="10" y="164"/>
                  </a:lnTo>
                  <a:lnTo>
                    <a:pt x="8" y="166"/>
                  </a:lnTo>
                  <a:lnTo>
                    <a:pt x="10" y="168"/>
                  </a:lnTo>
                  <a:lnTo>
                    <a:pt x="12" y="171"/>
                  </a:lnTo>
                  <a:lnTo>
                    <a:pt x="12" y="173"/>
                  </a:lnTo>
                  <a:lnTo>
                    <a:pt x="12" y="173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0" y="177"/>
                  </a:lnTo>
                  <a:lnTo>
                    <a:pt x="8" y="177"/>
                  </a:lnTo>
                  <a:lnTo>
                    <a:pt x="8" y="179"/>
                  </a:lnTo>
                  <a:lnTo>
                    <a:pt x="8" y="179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4" y="189"/>
                  </a:lnTo>
                  <a:lnTo>
                    <a:pt x="14" y="192"/>
                  </a:lnTo>
                  <a:lnTo>
                    <a:pt x="18" y="198"/>
                  </a:lnTo>
                  <a:lnTo>
                    <a:pt x="27" y="202"/>
                  </a:lnTo>
                  <a:lnTo>
                    <a:pt x="31" y="202"/>
                  </a:lnTo>
                  <a:lnTo>
                    <a:pt x="31" y="202"/>
                  </a:lnTo>
                  <a:lnTo>
                    <a:pt x="31" y="200"/>
                  </a:lnTo>
                  <a:lnTo>
                    <a:pt x="33" y="200"/>
                  </a:lnTo>
                  <a:lnTo>
                    <a:pt x="33" y="198"/>
                  </a:lnTo>
                  <a:lnTo>
                    <a:pt x="35" y="198"/>
                  </a:lnTo>
                  <a:lnTo>
                    <a:pt x="37" y="198"/>
                  </a:lnTo>
                  <a:lnTo>
                    <a:pt x="39" y="198"/>
                  </a:lnTo>
                  <a:lnTo>
                    <a:pt x="41" y="198"/>
                  </a:lnTo>
                  <a:lnTo>
                    <a:pt x="44" y="200"/>
                  </a:lnTo>
                  <a:lnTo>
                    <a:pt x="48" y="204"/>
                  </a:lnTo>
                  <a:lnTo>
                    <a:pt x="54" y="208"/>
                  </a:lnTo>
                  <a:lnTo>
                    <a:pt x="58" y="210"/>
                  </a:lnTo>
                  <a:lnTo>
                    <a:pt x="60" y="213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9" y="217"/>
                  </a:lnTo>
                  <a:lnTo>
                    <a:pt x="69" y="219"/>
                  </a:lnTo>
                  <a:lnTo>
                    <a:pt x="71" y="221"/>
                  </a:lnTo>
                  <a:lnTo>
                    <a:pt x="71" y="221"/>
                  </a:lnTo>
                  <a:lnTo>
                    <a:pt x="73" y="223"/>
                  </a:lnTo>
                  <a:lnTo>
                    <a:pt x="73" y="225"/>
                  </a:lnTo>
                  <a:lnTo>
                    <a:pt x="73" y="225"/>
                  </a:lnTo>
                  <a:lnTo>
                    <a:pt x="73" y="227"/>
                  </a:lnTo>
                  <a:lnTo>
                    <a:pt x="73" y="236"/>
                  </a:lnTo>
                  <a:lnTo>
                    <a:pt x="73" y="238"/>
                  </a:lnTo>
                  <a:lnTo>
                    <a:pt x="73" y="244"/>
                  </a:lnTo>
                  <a:lnTo>
                    <a:pt x="73" y="244"/>
                  </a:lnTo>
                  <a:lnTo>
                    <a:pt x="71" y="244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64" y="246"/>
                  </a:lnTo>
                  <a:lnTo>
                    <a:pt x="64" y="246"/>
                  </a:lnTo>
                  <a:lnTo>
                    <a:pt x="64" y="246"/>
                  </a:lnTo>
                  <a:lnTo>
                    <a:pt x="62" y="246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4" y="250"/>
                  </a:lnTo>
                  <a:lnTo>
                    <a:pt x="67" y="255"/>
                  </a:lnTo>
                  <a:lnTo>
                    <a:pt x="67" y="257"/>
                  </a:lnTo>
                  <a:lnTo>
                    <a:pt x="67" y="261"/>
                  </a:lnTo>
                  <a:lnTo>
                    <a:pt x="69" y="261"/>
                  </a:lnTo>
                  <a:lnTo>
                    <a:pt x="69" y="263"/>
                  </a:lnTo>
                  <a:lnTo>
                    <a:pt x="71" y="265"/>
                  </a:lnTo>
                  <a:lnTo>
                    <a:pt x="73" y="271"/>
                  </a:lnTo>
                  <a:lnTo>
                    <a:pt x="81" y="276"/>
                  </a:lnTo>
                  <a:lnTo>
                    <a:pt x="85" y="278"/>
                  </a:lnTo>
                  <a:lnTo>
                    <a:pt x="88" y="278"/>
                  </a:lnTo>
                  <a:lnTo>
                    <a:pt x="92" y="286"/>
                  </a:lnTo>
                  <a:lnTo>
                    <a:pt x="108" y="307"/>
                  </a:lnTo>
                  <a:lnTo>
                    <a:pt x="119" y="315"/>
                  </a:lnTo>
                  <a:lnTo>
                    <a:pt x="127" y="320"/>
                  </a:lnTo>
                  <a:lnTo>
                    <a:pt x="134" y="326"/>
                  </a:lnTo>
                  <a:lnTo>
                    <a:pt x="136" y="328"/>
                  </a:lnTo>
                  <a:lnTo>
                    <a:pt x="142" y="330"/>
                  </a:lnTo>
                  <a:lnTo>
                    <a:pt x="150" y="332"/>
                  </a:lnTo>
                  <a:lnTo>
                    <a:pt x="155" y="332"/>
                  </a:lnTo>
                  <a:lnTo>
                    <a:pt x="157" y="334"/>
                  </a:lnTo>
                  <a:lnTo>
                    <a:pt x="157" y="334"/>
                  </a:lnTo>
                  <a:lnTo>
                    <a:pt x="159" y="334"/>
                  </a:lnTo>
                  <a:lnTo>
                    <a:pt x="159" y="336"/>
                  </a:lnTo>
                  <a:lnTo>
                    <a:pt x="159" y="336"/>
                  </a:lnTo>
                  <a:lnTo>
                    <a:pt x="159" y="339"/>
                  </a:lnTo>
                  <a:lnTo>
                    <a:pt x="169" y="334"/>
                  </a:lnTo>
                  <a:lnTo>
                    <a:pt x="171" y="334"/>
                  </a:lnTo>
                  <a:lnTo>
                    <a:pt x="171" y="332"/>
                  </a:lnTo>
                  <a:lnTo>
                    <a:pt x="173" y="332"/>
                  </a:lnTo>
                  <a:lnTo>
                    <a:pt x="173" y="330"/>
                  </a:lnTo>
                  <a:lnTo>
                    <a:pt x="173" y="330"/>
                  </a:lnTo>
                  <a:lnTo>
                    <a:pt x="173" y="328"/>
                  </a:lnTo>
                  <a:lnTo>
                    <a:pt x="176" y="328"/>
                  </a:lnTo>
                  <a:lnTo>
                    <a:pt x="178" y="326"/>
                  </a:lnTo>
                  <a:lnTo>
                    <a:pt x="180" y="324"/>
                  </a:lnTo>
                  <a:lnTo>
                    <a:pt x="180" y="324"/>
                  </a:lnTo>
                  <a:lnTo>
                    <a:pt x="180" y="324"/>
                  </a:lnTo>
                  <a:lnTo>
                    <a:pt x="182" y="324"/>
                  </a:lnTo>
                  <a:lnTo>
                    <a:pt x="182" y="324"/>
                  </a:lnTo>
                  <a:lnTo>
                    <a:pt x="188" y="324"/>
                  </a:lnTo>
                  <a:lnTo>
                    <a:pt x="192" y="322"/>
                  </a:lnTo>
                  <a:lnTo>
                    <a:pt x="194" y="322"/>
                  </a:lnTo>
                  <a:lnTo>
                    <a:pt x="196" y="322"/>
                  </a:lnTo>
                  <a:lnTo>
                    <a:pt x="199" y="322"/>
                  </a:lnTo>
                  <a:lnTo>
                    <a:pt x="199" y="322"/>
                  </a:lnTo>
                  <a:lnTo>
                    <a:pt x="201" y="322"/>
                  </a:lnTo>
                  <a:lnTo>
                    <a:pt x="205" y="322"/>
                  </a:lnTo>
                  <a:lnTo>
                    <a:pt x="205" y="322"/>
                  </a:lnTo>
                  <a:lnTo>
                    <a:pt x="207" y="324"/>
                  </a:lnTo>
                  <a:lnTo>
                    <a:pt x="207" y="324"/>
                  </a:lnTo>
                  <a:lnTo>
                    <a:pt x="207" y="326"/>
                  </a:lnTo>
                  <a:lnTo>
                    <a:pt x="207" y="328"/>
                  </a:lnTo>
                  <a:lnTo>
                    <a:pt x="213" y="332"/>
                  </a:lnTo>
                  <a:lnTo>
                    <a:pt x="213" y="332"/>
                  </a:lnTo>
                  <a:lnTo>
                    <a:pt x="213" y="334"/>
                  </a:lnTo>
                  <a:lnTo>
                    <a:pt x="213" y="334"/>
                  </a:lnTo>
                  <a:lnTo>
                    <a:pt x="215" y="334"/>
                  </a:lnTo>
                  <a:lnTo>
                    <a:pt x="215" y="334"/>
                  </a:lnTo>
                  <a:lnTo>
                    <a:pt x="217" y="336"/>
                  </a:lnTo>
                  <a:lnTo>
                    <a:pt x="217" y="336"/>
                  </a:lnTo>
                  <a:lnTo>
                    <a:pt x="220" y="336"/>
                  </a:lnTo>
                  <a:lnTo>
                    <a:pt x="220" y="339"/>
                  </a:lnTo>
                  <a:lnTo>
                    <a:pt x="222" y="339"/>
                  </a:lnTo>
                  <a:lnTo>
                    <a:pt x="222" y="341"/>
                  </a:lnTo>
                  <a:lnTo>
                    <a:pt x="224" y="341"/>
                  </a:lnTo>
                  <a:lnTo>
                    <a:pt x="232" y="343"/>
                  </a:lnTo>
                  <a:lnTo>
                    <a:pt x="234" y="343"/>
                  </a:lnTo>
                  <a:lnTo>
                    <a:pt x="236" y="341"/>
                  </a:lnTo>
                  <a:lnTo>
                    <a:pt x="238" y="336"/>
                  </a:lnTo>
                  <a:lnTo>
                    <a:pt x="238" y="334"/>
                  </a:lnTo>
                  <a:lnTo>
                    <a:pt x="240" y="332"/>
                  </a:lnTo>
                  <a:lnTo>
                    <a:pt x="243" y="332"/>
                  </a:lnTo>
                  <a:lnTo>
                    <a:pt x="243" y="332"/>
                  </a:lnTo>
                  <a:lnTo>
                    <a:pt x="243" y="330"/>
                  </a:lnTo>
                  <a:lnTo>
                    <a:pt x="245" y="328"/>
                  </a:lnTo>
                  <a:lnTo>
                    <a:pt x="245" y="326"/>
                  </a:lnTo>
                  <a:lnTo>
                    <a:pt x="247" y="326"/>
                  </a:lnTo>
                  <a:lnTo>
                    <a:pt x="247" y="324"/>
                  </a:lnTo>
                  <a:lnTo>
                    <a:pt x="249" y="324"/>
                  </a:lnTo>
                  <a:lnTo>
                    <a:pt x="251" y="322"/>
                  </a:lnTo>
                  <a:lnTo>
                    <a:pt x="253" y="318"/>
                  </a:lnTo>
                  <a:lnTo>
                    <a:pt x="255" y="315"/>
                  </a:lnTo>
                  <a:lnTo>
                    <a:pt x="255" y="315"/>
                  </a:lnTo>
                  <a:lnTo>
                    <a:pt x="257" y="315"/>
                  </a:lnTo>
                  <a:lnTo>
                    <a:pt x="268" y="311"/>
                  </a:lnTo>
                  <a:lnTo>
                    <a:pt x="272" y="311"/>
                  </a:lnTo>
                  <a:lnTo>
                    <a:pt x="284" y="313"/>
                  </a:lnTo>
                  <a:lnTo>
                    <a:pt x="316" y="311"/>
                  </a:lnTo>
                  <a:lnTo>
                    <a:pt x="318" y="311"/>
                  </a:lnTo>
                  <a:lnTo>
                    <a:pt x="316" y="311"/>
                  </a:lnTo>
                  <a:lnTo>
                    <a:pt x="314" y="309"/>
                  </a:lnTo>
                  <a:lnTo>
                    <a:pt x="312" y="309"/>
                  </a:lnTo>
                  <a:lnTo>
                    <a:pt x="310" y="307"/>
                  </a:lnTo>
                  <a:lnTo>
                    <a:pt x="307" y="305"/>
                  </a:lnTo>
                  <a:lnTo>
                    <a:pt x="310" y="305"/>
                  </a:lnTo>
                  <a:lnTo>
                    <a:pt x="312" y="305"/>
                  </a:lnTo>
                  <a:lnTo>
                    <a:pt x="312" y="303"/>
                  </a:lnTo>
                  <a:lnTo>
                    <a:pt x="312" y="303"/>
                  </a:lnTo>
                  <a:lnTo>
                    <a:pt x="312" y="301"/>
                  </a:lnTo>
                  <a:lnTo>
                    <a:pt x="314" y="301"/>
                  </a:lnTo>
                  <a:lnTo>
                    <a:pt x="314" y="297"/>
                  </a:lnTo>
                  <a:lnTo>
                    <a:pt x="316" y="294"/>
                  </a:lnTo>
                  <a:lnTo>
                    <a:pt x="314" y="292"/>
                  </a:lnTo>
                  <a:lnTo>
                    <a:pt x="314" y="292"/>
                  </a:lnTo>
                  <a:lnTo>
                    <a:pt x="312" y="290"/>
                  </a:lnTo>
                  <a:lnTo>
                    <a:pt x="312" y="288"/>
                  </a:lnTo>
                  <a:lnTo>
                    <a:pt x="312" y="282"/>
                  </a:lnTo>
                  <a:lnTo>
                    <a:pt x="312" y="286"/>
                  </a:lnTo>
                  <a:lnTo>
                    <a:pt x="314" y="288"/>
                  </a:lnTo>
                  <a:lnTo>
                    <a:pt x="316" y="288"/>
                  </a:lnTo>
                  <a:lnTo>
                    <a:pt x="324" y="288"/>
                  </a:lnTo>
                  <a:lnTo>
                    <a:pt x="326" y="286"/>
                  </a:lnTo>
                  <a:lnTo>
                    <a:pt x="331" y="286"/>
                  </a:lnTo>
                  <a:lnTo>
                    <a:pt x="331" y="284"/>
                  </a:lnTo>
                  <a:lnTo>
                    <a:pt x="333" y="282"/>
                  </a:lnTo>
                  <a:lnTo>
                    <a:pt x="331" y="280"/>
                  </a:lnTo>
                  <a:lnTo>
                    <a:pt x="328" y="278"/>
                  </a:lnTo>
                  <a:lnTo>
                    <a:pt x="326" y="278"/>
                  </a:lnTo>
                  <a:lnTo>
                    <a:pt x="324" y="278"/>
                  </a:lnTo>
                  <a:lnTo>
                    <a:pt x="324" y="276"/>
                  </a:lnTo>
                  <a:lnTo>
                    <a:pt x="322" y="276"/>
                  </a:lnTo>
                  <a:lnTo>
                    <a:pt x="322" y="276"/>
                  </a:lnTo>
                  <a:lnTo>
                    <a:pt x="322" y="276"/>
                  </a:lnTo>
                  <a:lnTo>
                    <a:pt x="316" y="276"/>
                  </a:lnTo>
                  <a:lnTo>
                    <a:pt x="316" y="276"/>
                  </a:lnTo>
                  <a:lnTo>
                    <a:pt x="314" y="278"/>
                  </a:lnTo>
                  <a:lnTo>
                    <a:pt x="312" y="276"/>
                  </a:lnTo>
                  <a:lnTo>
                    <a:pt x="307" y="276"/>
                  </a:lnTo>
                  <a:lnTo>
                    <a:pt x="307" y="273"/>
                  </a:lnTo>
                  <a:lnTo>
                    <a:pt x="314" y="273"/>
                  </a:lnTo>
                  <a:lnTo>
                    <a:pt x="316" y="271"/>
                  </a:lnTo>
                  <a:lnTo>
                    <a:pt x="318" y="269"/>
                  </a:lnTo>
                  <a:lnTo>
                    <a:pt x="318" y="267"/>
                  </a:lnTo>
                  <a:lnTo>
                    <a:pt x="322" y="265"/>
                  </a:lnTo>
                  <a:lnTo>
                    <a:pt x="322" y="263"/>
                  </a:lnTo>
                  <a:lnTo>
                    <a:pt x="322" y="261"/>
                  </a:lnTo>
                  <a:lnTo>
                    <a:pt x="318" y="261"/>
                  </a:lnTo>
                  <a:lnTo>
                    <a:pt x="316" y="263"/>
                  </a:lnTo>
                  <a:lnTo>
                    <a:pt x="314" y="263"/>
                  </a:lnTo>
                  <a:lnTo>
                    <a:pt x="312" y="263"/>
                  </a:lnTo>
                  <a:lnTo>
                    <a:pt x="310" y="265"/>
                  </a:lnTo>
                  <a:lnTo>
                    <a:pt x="307" y="265"/>
                  </a:lnTo>
                  <a:lnTo>
                    <a:pt x="305" y="265"/>
                  </a:lnTo>
                  <a:lnTo>
                    <a:pt x="303" y="265"/>
                  </a:lnTo>
                  <a:lnTo>
                    <a:pt x="301" y="265"/>
                  </a:lnTo>
                  <a:lnTo>
                    <a:pt x="303" y="263"/>
                  </a:lnTo>
                  <a:lnTo>
                    <a:pt x="314" y="261"/>
                  </a:lnTo>
                  <a:lnTo>
                    <a:pt x="318" y="259"/>
                  </a:lnTo>
                  <a:lnTo>
                    <a:pt x="320" y="259"/>
                  </a:lnTo>
                  <a:lnTo>
                    <a:pt x="322" y="255"/>
                  </a:lnTo>
                  <a:lnTo>
                    <a:pt x="322" y="252"/>
                  </a:lnTo>
                  <a:lnTo>
                    <a:pt x="322" y="252"/>
                  </a:lnTo>
                  <a:lnTo>
                    <a:pt x="324" y="250"/>
                  </a:lnTo>
                  <a:lnTo>
                    <a:pt x="326" y="250"/>
                  </a:lnTo>
                  <a:lnTo>
                    <a:pt x="328" y="250"/>
                  </a:lnTo>
                  <a:lnTo>
                    <a:pt x="331" y="250"/>
                  </a:lnTo>
                  <a:lnTo>
                    <a:pt x="331" y="250"/>
                  </a:lnTo>
                  <a:lnTo>
                    <a:pt x="331" y="248"/>
                  </a:lnTo>
                  <a:lnTo>
                    <a:pt x="331" y="246"/>
                  </a:lnTo>
                  <a:lnTo>
                    <a:pt x="331" y="246"/>
                  </a:lnTo>
                  <a:lnTo>
                    <a:pt x="331" y="244"/>
                  </a:lnTo>
                  <a:lnTo>
                    <a:pt x="331" y="244"/>
                  </a:lnTo>
                  <a:lnTo>
                    <a:pt x="331" y="244"/>
                  </a:lnTo>
                  <a:lnTo>
                    <a:pt x="328" y="244"/>
                  </a:lnTo>
                  <a:lnTo>
                    <a:pt x="328" y="242"/>
                  </a:lnTo>
                  <a:lnTo>
                    <a:pt x="328" y="242"/>
                  </a:lnTo>
                  <a:lnTo>
                    <a:pt x="331" y="242"/>
                  </a:lnTo>
                  <a:lnTo>
                    <a:pt x="331" y="242"/>
                  </a:lnTo>
                  <a:lnTo>
                    <a:pt x="331" y="242"/>
                  </a:lnTo>
                  <a:lnTo>
                    <a:pt x="333" y="242"/>
                  </a:lnTo>
                  <a:lnTo>
                    <a:pt x="333" y="244"/>
                  </a:lnTo>
                  <a:lnTo>
                    <a:pt x="335" y="244"/>
                  </a:lnTo>
                  <a:lnTo>
                    <a:pt x="335" y="244"/>
                  </a:lnTo>
                  <a:lnTo>
                    <a:pt x="335" y="244"/>
                  </a:lnTo>
                  <a:lnTo>
                    <a:pt x="337" y="244"/>
                  </a:lnTo>
                  <a:lnTo>
                    <a:pt x="337" y="244"/>
                  </a:lnTo>
                  <a:lnTo>
                    <a:pt x="339" y="244"/>
                  </a:lnTo>
                  <a:lnTo>
                    <a:pt x="339" y="242"/>
                  </a:lnTo>
                  <a:lnTo>
                    <a:pt x="339" y="242"/>
                  </a:lnTo>
                  <a:lnTo>
                    <a:pt x="347" y="242"/>
                  </a:lnTo>
                  <a:lnTo>
                    <a:pt x="349" y="242"/>
                  </a:lnTo>
                  <a:lnTo>
                    <a:pt x="349" y="242"/>
                  </a:lnTo>
                  <a:lnTo>
                    <a:pt x="351" y="242"/>
                  </a:lnTo>
                  <a:lnTo>
                    <a:pt x="351" y="240"/>
                  </a:lnTo>
                  <a:lnTo>
                    <a:pt x="351" y="238"/>
                  </a:lnTo>
                  <a:lnTo>
                    <a:pt x="351" y="238"/>
                  </a:lnTo>
                  <a:close/>
                  <a:moveTo>
                    <a:pt x="52" y="34"/>
                  </a:moveTo>
                  <a:lnTo>
                    <a:pt x="56" y="36"/>
                  </a:lnTo>
                  <a:lnTo>
                    <a:pt x="56" y="36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4"/>
                  </a:lnTo>
                  <a:close/>
                  <a:moveTo>
                    <a:pt x="266" y="210"/>
                  </a:moveTo>
                  <a:lnTo>
                    <a:pt x="261" y="213"/>
                  </a:lnTo>
                  <a:lnTo>
                    <a:pt x="261" y="213"/>
                  </a:lnTo>
                  <a:lnTo>
                    <a:pt x="261" y="215"/>
                  </a:lnTo>
                  <a:lnTo>
                    <a:pt x="263" y="215"/>
                  </a:lnTo>
                  <a:lnTo>
                    <a:pt x="268" y="213"/>
                  </a:lnTo>
                  <a:lnTo>
                    <a:pt x="270" y="210"/>
                  </a:lnTo>
                  <a:lnTo>
                    <a:pt x="268" y="210"/>
                  </a:lnTo>
                  <a:lnTo>
                    <a:pt x="266" y="210"/>
                  </a:lnTo>
                  <a:close/>
                  <a:moveTo>
                    <a:pt x="186" y="99"/>
                  </a:moveTo>
                  <a:lnTo>
                    <a:pt x="190" y="101"/>
                  </a:lnTo>
                  <a:lnTo>
                    <a:pt x="194" y="103"/>
                  </a:lnTo>
                  <a:lnTo>
                    <a:pt x="209" y="105"/>
                  </a:lnTo>
                  <a:lnTo>
                    <a:pt x="211" y="107"/>
                  </a:lnTo>
                  <a:lnTo>
                    <a:pt x="211" y="107"/>
                  </a:lnTo>
                  <a:lnTo>
                    <a:pt x="213" y="107"/>
                  </a:lnTo>
                  <a:lnTo>
                    <a:pt x="217" y="114"/>
                  </a:lnTo>
                  <a:lnTo>
                    <a:pt x="222" y="118"/>
                  </a:lnTo>
                  <a:lnTo>
                    <a:pt x="226" y="120"/>
                  </a:lnTo>
                  <a:lnTo>
                    <a:pt x="230" y="120"/>
                  </a:lnTo>
                  <a:lnTo>
                    <a:pt x="230" y="118"/>
                  </a:lnTo>
                  <a:lnTo>
                    <a:pt x="228" y="112"/>
                  </a:lnTo>
                  <a:lnTo>
                    <a:pt x="228" y="105"/>
                  </a:lnTo>
                  <a:lnTo>
                    <a:pt x="228" y="101"/>
                  </a:lnTo>
                  <a:lnTo>
                    <a:pt x="226" y="99"/>
                  </a:lnTo>
                  <a:lnTo>
                    <a:pt x="217" y="97"/>
                  </a:lnTo>
                  <a:lnTo>
                    <a:pt x="215" y="95"/>
                  </a:lnTo>
                  <a:lnTo>
                    <a:pt x="213" y="95"/>
                  </a:lnTo>
                  <a:lnTo>
                    <a:pt x="213" y="95"/>
                  </a:lnTo>
                  <a:lnTo>
                    <a:pt x="213" y="95"/>
                  </a:lnTo>
                  <a:lnTo>
                    <a:pt x="209" y="95"/>
                  </a:lnTo>
                  <a:lnTo>
                    <a:pt x="203" y="93"/>
                  </a:lnTo>
                  <a:lnTo>
                    <a:pt x="199" y="93"/>
                  </a:lnTo>
                  <a:lnTo>
                    <a:pt x="196" y="93"/>
                  </a:lnTo>
                  <a:lnTo>
                    <a:pt x="194" y="91"/>
                  </a:lnTo>
                  <a:lnTo>
                    <a:pt x="192" y="91"/>
                  </a:lnTo>
                  <a:lnTo>
                    <a:pt x="188" y="89"/>
                  </a:lnTo>
                  <a:lnTo>
                    <a:pt x="186" y="89"/>
                  </a:lnTo>
                  <a:lnTo>
                    <a:pt x="182" y="89"/>
                  </a:lnTo>
                  <a:lnTo>
                    <a:pt x="182" y="91"/>
                  </a:lnTo>
                  <a:lnTo>
                    <a:pt x="184" y="95"/>
                  </a:lnTo>
                  <a:lnTo>
                    <a:pt x="186" y="99"/>
                  </a:lnTo>
                  <a:close/>
                  <a:moveTo>
                    <a:pt x="127" y="65"/>
                  </a:moveTo>
                  <a:lnTo>
                    <a:pt x="127" y="68"/>
                  </a:lnTo>
                  <a:lnTo>
                    <a:pt x="129" y="72"/>
                  </a:lnTo>
                  <a:lnTo>
                    <a:pt x="129" y="74"/>
                  </a:lnTo>
                  <a:lnTo>
                    <a:pt x="134" y="78"/>
                  </a:lnTo>
                  <a:lnTo>
                    <a:pt x="138" y="78"/>
                  </a:lnTo>
                  <a:lnTo>
                    <a:pt x="142" y="80"/>
                  </a:lnTo>
                  <a:lnTo>
                    <a:pt x="144" y="80"/>
                  </a:lnTo>
                  <a:lnTo>
                    <a:pt x="146" y="80"/>
                  </a:lnTo>
                  <a:lnTo>
                    <a:pt x="148" y="78"/>
                  </a:lnTo>
                  <a:lnTo>
                    <a:pt x="148" y="78"/>
                  </a:lnTo>
                  <a:lnTo>
                    <a:pt x="150" y="76"/>
                  </a:lnTo>
                  <a:lnTo>
                    <a:pt x="155" y="74"/>
                  </a:lnTo>
                  <a:lnTo>
                    <a:pt x="157" y="72"/>
                  </a:lnTo>
                  <a:lnTo>
                    <a:pt x="157" y="70"/>
                  </a:lnTo>
                  <a:lnTo>
                    <a:pt x="157" y="65"/>
                  </a:lnTo>
                  <a:lnTo>
                    <a:pt x="157" y="63"/>
                  </a:lnTo>
                  <a:lnTo>
                    <a:pt x="159" y="59"/>
                  </a:lnTo>
                  <a:lnTo>
                    <a:pt x="161" y="57"/>
                  </a:lnTo>
                  <a:lnTo>
                    <a:pt x="159" y="55"/>
                  </a:lnTo>
                  <a:lnTo>
                    <a:pt x="159" y="51"/>
                  </a:lnTo>
                  <a:lnTo>
                    <a:pt x="155" y="47"/>
                  </a:lnTo>
                  <a:lnTo>
                    <a:pt x="155" y="44"/>
                  </a:lnTo>
                  <a:lnTo>
                    <a:pt x="150" y="42"/>
                  </a:lnTo>
                  <a:lnTo>
                    <a:pt x="148" y="40"/>
                  </a:lnTo>
                  <a:lnTo>
                    <a:pt x="144" y="42"/>
                  </a:lnTo>
                  <a:lnTo>
                    <a:pt x="140" y="47"/>
                  </a:lnTo>
                  <a:lnTo>
                    <a:pt x="140" y="47"/>
                  </a:lnTo>
                  <a:lnTo>
                    <a:pt x="138" y="47"/>
                  </a:lnTo>
                  <a:lnTo>
                    <a:pt x="134" y="47"/>
                  </a:lnTo>
                  <a:lnTo>
                    <a:pt x="132" y="47"/>
                  </a:lnTo>
                  <a:lnTo>
                    <a:pt x="129" y="47"/>
                  </a:lnTo>
                  <a:lnTo>
                    <a:pt x="127" y="49"/>
                  </a:lnTo>
                  <a:lnTo>
                    <a:pt x="125" y="51"/>
                  </a:lnTo>
                  <a:lnTo>
                    <a:pt x="123" y="59"/>
                  </a:lnTo>
                  <a:lnTo>
                    <a:pt x="125" y="61"/>
                  </a:lnTo>
                  <a:lnTo>
                    <a:pt x="127" y="65"/>
                  </a:lnTo>
                  <a:close/>
                  <a:moveTo>
                    <a:pt x="88" y="23"/>
                  </a:moveTo>
                  <a:lnTo>
                    <a:pt x="88" y="23"/>
                  </a:lnTo>
                  <a:lnTo>
                    <a:pt x="90" y="23"/>
                  </a:lnTo>
                  <a:lnTo>
                    <a:pt x="92" y="23"/>
                  </a:lnTo>
                  <a:lnTo>
                    <a:pt x="90" y="21"/>
                  </a:lnTo>
                  <a:lnTo>
                    <a:pt x="88" y="21"/>
                  </a:lnTo>
                  <a:lnTo>
                    <a:pt x="88" y="23"/>
                  </a:lnTo>
                  <a:lnTo>
                    <a:pt x="85" y="23"/>
                  </a:lnTo>
                  <a:lnTo>
                    <a:pt x="85" y="23"/>
                  </a:lnTo>
                  <a:lnTo>
                    <a:pt x="88" y="2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F4A2DCF-99BF-F240-8FEC-7C2140055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98659" y="3109283"/>
              <a:ext cx="1011238" cy="1270000"/>
            </a:xfrm>
            <a:custGeom>
              <a:avLst/>
              <a:gdLst>
                <a:gd name="T0" fmla="*/ 151 w 637"/>
                <a:gd name="T1" fmla="*/ 48 h 800"/>
                <a:gd name="T2" fmla="*/ 201 w 637"/>
                <a:gd name="T3" fmla="*/ 44 h 800"/>
                <a:gd name="T4" fmla="*/ 174 w 637"/>
                <a:gd name="T5" fmla="*/ 23 h 800"/>
                <a:gd name="T6" fmla="*/ 128 w 637"/>
                <a:gd name="T7" fmla="*/ 6 h 800"/>
                <a:gd name="T8" fmla="*/ 147 w 637"/>
                <a:gd name="T9" fmla="*/ 218 h 800"/>
                <a:gd name="T10" fmla="*/ 143 w 637"/>
                <a:gd name="T11" fmla="*/ 220 h 800"/>
                <a:gd name="T12" fmla="*/ 149 w 637"/>
                <a:gd name="T13" fmla="*/ 111 h 800"/>
                <a:gd name="T14" fmla="*/ 258 w 637"/>
                <a:gd name="T15" fmla="*/ 115 h 800"/>
                <a:gd name="T16" fmla="*/ 115 w 637"/>
                <a:gd name="T17" fmla="*/ 92 h 800"/>
                <a:gd name="T18" fmla="*/ 134 w 637"/>
                <a:gd name="T19" fmla="*/ 101 h 800"/>
                <a:gd name="T20" fmla="*/ 172 w 637"/>
                <a:gd name="T21" fmla="*/ 113 h 800"/>
                <a:gd name="T22" fmla="*/ 197 w 637"/>
                <a:gd name="T23" fmla="*/ 117 h 800"/>
                <a:gd name="T24" fmla="*/ 231 w 637"/>
                <a:gd name="T25" fmla="*/ 117 h 800"/>
                <a:gd name="T26" fmla="*/ 224 w 637"/>
                <a:gd name="T27" fmla="*/ 105 h 800"/>
                <a:gd name="T28" fmla="*/ 201 w 637"/>
                <a:gd name="T29" fmla="*/ 124 h 800"/>
                <a:gd name="T30" fmla="*/ 637 w 637"/>
                <a:gd name="T31" fmla="*/ 695 h 800"/>
                <a:gd name="T32" fmla="*/ 624 w 637"/>
                <a:gd name="T33" fmla="*/ 571 h 800"/>
                <a:gd name="T34" fmla="*/ 633 w 637"/>
                <a:gd name="T35" fmla="*/ 550 h 800"/>
                <a:gd name="T36" fmla="*/ 637 w 637"/>
                <a:gd name="T37" fmla="*/ 411 h 800"/>
                <a:gd name="T38" fmla="*/ 614 w 637"/>
                <a:gd name="T39" fmla="*/ 187 h 800"/>
                <a:gd name="T40" fmla="*/ 581 w 637"/>
                <a:gd name="T41" fmla="*/ 170 h 800"/>
                <a:gd name="T42" fmla="*/ 549 w 637"/>
                <a:gd name="T43" fmla="*/ 164 h 800"/>
                <a:gd name="T44" fmla="*/ 390 w 637"/>
                <a:gd name="T45" fmla="*/ 103 h 800"/>
                <a:gd name="T46" fmla="*/ 306 w 637"/>
                <a:gd name="T47" fmla="*/ 96 h 800"/>
                <a:gd name="T48" fmla="*/ 279 w 637"/>
                <a:gd name="T49" fmla="*/ 140 h 800"/>
                <a:gd name="T50" fmla="*/ 226 w 637"/>
                <a:gd name="T51" fmla="*/ 153 h 800"/>
                <a:gd name="T52" fmla="*/ 199 w 637"/>
                <a:gd name="T53" fmla="*/ 159 h 800"/>
                <a:gd name="T54" fmla="*/ 168 w 637"/>
                <a:gd name="T55" fmla="*/ 199 h 800"/>
                <a:gd name="T56" fmla="*/ 145 w 637"/>
                <a:gd name="T57" fmla="*/ 229 h 800"/>
                <a:gd name="T58" fmla="*/ 107 w 637"/>
                <a:gd name="T59" fmla="*/ 260 h 800"/>
                <a:gd name="T60" fmla="*/ 61 w 637"/>
                <a:gd name="T61" fmla="*/ 245 h 800"/>
                <a:gd name="T62" fmla="*/ 51 w 637"/>
                <a:gd name="T63" fmla="*/ 222 h 800"/>
                <a:gd name="T64" fmla="*/ 61 w 637"/>
                <a:gd name="T65" fmla="*/ 342 h 800"/>
                <a:gd name="T66" fmla="*/ 141 w 637"/>
                <a:gd name="T67" fmla="*/ 365 h 800"/>
                <a:gd name="T68" fmla="*/ 206 w 637"/>
                <a:gd name="T69" fmla="*/ 384 h 800"/>
                <a:gd name="T70" fmla="*/ 258 w 637"/>
                <a:gd name="T71" fmla="*/ 399 h 800"/>
                <a:gd name="T72" fmla="*/ 283 w 637"/>
                <a:gd name="T73" fmla="*/ 409 h 800"/>
                <a:gd name="T74" fmla="*/ 306 w 637"/>
                <a:gd name="T75" fmla="*/ 422 h 800"/>
                <a:gd name="T76" fmla="*/ 327 w 637"/>
                <a:gd name="T77" fmla="*/ 432 h 800"/>
                <a:gd name="T78" fmla="*/ 358 w 637"/>
                <a:gd name="T79" fmla="*/ 458 h 800"/>
                <a:gd name="T80" fmla="*/ 361 w 637"/>
                <a:gd name="T81" fmla="*/ 466 h 800"/>
                <a:gd name="T82" fmla="*/ 379 w 637"/>
                <a:gd name="T83" fmla="*/ 481 h 800"/>
                <a:gd name="T84" fmla="*/ 392 w 637"/>
                <a:gd name="T85" fmla="*/ 523 h 800"/>
                <a:gd name="T86" fmla="*/ 428 w 637"/>
                <a:gd name="T87" fmla="*/ 577 h 800"/>
                <a:gd name="T88" fmla="*/ 453 w 637"/>
                <a:gd name="T89" fmla="*/ 592 h 800"/>
                <a:gd name="T90" fmla="*/ 425 w 637"/>
                <a:gd name="T91" fmla="*/ 611 h 800"/>
                <a:gd name="T92" fmla="*/ 469 w 637"/>
                <a:gd name="T93" fmla="*/ 619 h 800"/>
                <a:gd name="T94" fmla="*/ 438 w 637"/>
                <a:gd name="T95" fmla="*/ 632 h 800"/>
                <a:gd name="T96" fmla="*/ 442 w 637"/>
                <a:gd name="T97" fmla="*/ 685 h 800"/>
                <a:gd name="T98" fmla="*/ 446 w 637"/>
                <a:gd name="T99" fmla="*/ 722 h 800"/>
                <a:gd name="T100" fmla="*/ 474 w 637"/>
                <a:gd name="T101" fmla="*/ 693 h 800"/>
                <a:gd name="T102" fmla="*/ 522 w 637"/>
                <a:gd name="T103" fmla="*/ 706 h 800"/>
                <a:gd name="T104" fmla="*/ 549 w 637"/>
                <a:gd name="T105" fmla="*/ 703 h 800"/>
                <a:gd name="T106" fmla="*/ 631 w 637"/>
                <a:gd name="T107" fmla="*/ 798 h 800"/>
                <a:gd name="T108" fmla="*/ 440 w 637"/>
                <a:gd name="T109" fmla="*/ 697 h 800"/>
                <a:gd name="T110" fmla="*/ 432 w 637"/>
                <a:gd name="T111" fmla="*/ 636 h 800"/>
                <a:gd name="T112" fmla="*/ 331 w 637"/>
                <a:gd name="T113" fmla="*/ 703 h 800"/>
                <a:gd name="T114" fmla="*/ 415 w 637"/>
                <a:gd name="T115" fmla="*/ 718 h 800"/>
                <a:gd name="T116" fmla="*/ 417 w 637"/>
                <a:gd name="T117" fmla="*/ 731 h 800"/>
                <a:gd name="T118" fmla="*/ 425 w 637"/>
                <a:gd name="T119" fmla="*/ 580 h 800"/>
                <a:gd name="T120" fmla="*/ 71 w 637"/>
                <a:gd name="T121" fmla="*/ 40 h 800"/>
                <a:gd name="T122" fmla="*/ 55 w 637"/>
                <a:gd name="T123" fmla="*/ 33 h 800"/>
                <a:gd name="T124" fmla="*/ 82 w 637"/>
                <a:gd name="T125" fmla="*/ 84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7" h="800">
                  <a:moveTo>
                    <a:pt x="113" y="12"/>
                  </a:moveTo>
                  <a:lnTo>
                    <a:pt x="115" y="16"/>
                  </a:lnTo>
                  <a:lnTo>
                    <a:pt x="120" y="16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18" y="12"/>
                  </a:lnTo>
                  <a:lnTo>
                    <a:pt x="132" y="25"/>
                  </a:lnTo>
                  <a:lnTo>
                    <a:pt x="134" y="25"/>
                  </a:lnTo>
                  <a:lnTo>
                    <a:pt x="136" y="23"/>
                  </a:lnTo>
                  <a:lnTo>
                    <a:pt x="139" y="21"/>
                  </a:lnTo>
                  <a:lnTo>
                    <a:pt x="141" y="19"/>
                  </a:lnTo>
                  <a:lnTo>
                    <a:pt x="143" y="19"/>
                  </a:lnTo>
                  <a:lnTo>
                    <a:pt x="145" y="21"/>
                  </a:lnTo>
                  <a:lnTo>
                    <a:pt x="147" y="23"/>
                  </a:lnTo>
                  <a:lnTo>
                    <a:pt x="149" y="33"/>
                  </a:lnTo>
                  <a:lnTo>
                    <a:pt x="149" y="35"/>
                  </a:lnTo>
                  <a:lnTo>
                    <a:pt x="149" y="37"/>
                  </a:lnTo>
                  <a:lnTo>
                    <a:pt x="149" y="37"/>
                  </a:lnTo>
                  <a:lnTo>
                    <a:pt x="151" y="40"/>
                  </a:lnTo>
                  <a:lnTo>
                    <a:pt x="151" y="40"/>
                  </a:lnTo>
                  <a:lnTo>
                    <a:pt x="151" y="46"/>
                  </a:lnTo>
                  <a:lnTo>
                    <a:pt x="151" y="48"/>
                  </a:lnTo>
                  <a:lnTo>
                    <a:pt x="153" y="50"/>
                  </a:lnTo>
                  <a:lnTo>
                    <a:pt x="153" y="52"/>
                  </a:lnTo>
                  <a:lnTo>
                    <a:pt x="155" y="52"/>
                  </a:lnTo>
                  <a:lnTo>
                    <a:pt x="157" y="54"/>
                  </a:lnTo>
                  <a:lnTo>
                    <a:pt x="159" y="52"/>
                  </a:lnTo>
                  <a:lnTo>
                    <a:pt x="164" y="52"/>
                  </a:lnTo>
                  <a:lnTo>
                    <a:pt x="166" y="52"/>
                  </a:lnTo>
                  <a:lnTo>
                    <a:pt x="170" y="52"/>
                  </a:lnTo>
                  <a:lnTo>
                    <a:pt x="176" y="56"/>
                  </a:lnTo>
                  <a:lnTo>
                    <a:pt x="180" y="56"/>
                  </a:lnTo>
                  <a:lnTo>
                    <a:pt x="183" y="56"/>
                  </a:lnTo>
                  <a:lnTo>
                    <a:pt x="185" y="56"/>
                  </a:lnTo>
                  <a:lnTo>
                    <a:pt x="187" y="54"/>
                  </a:lnTo>
                  <a:lnTo>
                    <a:pt x="187" y="54"/>
                  </a:lnTo>
                  <a:lnTo>
                    <a:pt x="189" y="54"/>
                  </a:lnTo>
                  <a:lnTo>
                    <a:pt x="195" y="52"/>
                  </a:lnTo>
                  <a:lnTo>
                    <a:pt x="199" y="50"/>
                  </a:lnTo>
                  <a:lnTo>
                    <a:pt x="199" y="48"/>
                  </a:lnTo>
                  <a:lnTo>
                    <a:pt x="201" y="48"/>
                  </a:lnTo>
                  <a:lnTo>
                    <a:pt x="203" y="48"/>
                  </a:lnTo>
                  <a:lnTo>
                    <a:pt x="203" y="46"/>
                  </a:lnTo>
                  <a:lnTo>
                    <a:pt x="201" y="44"/>
                  </a:lnTo>
                  <a:lnTo>
                    <a:pt x="197" y="44"/>
                  </a:lnTo>
                  <a:lnTo>
                    <a:pt x="195" y="42"/>
                  </a:lnTo>
                  <a:lnTo>
                    <a:pt x="195" y="40"/>
                  </a:lnTo>
                  <a:lnTo>
                    <a:pt x="193" y="40"/>
                  </a:lnTo>
                  <a:lnTo>
                    <a:pt x="191" y="40"/>
                  </a:lnTo>
                  <a:lnTo>
                    <a:pt x="189" y="40"/>
                  </a:lnTo>
                  <a:lnTo>
                    <a:pt x="187" y="42"/>
                  </a:lnTo>
                  <a:lnTo>
                    <a:pt x="187" y="42"/>
                  </a:lnTo>
                  <a:lnTo>
                    <a:pt x="185" y="42"/>
                  </a:lnTo>
                  <a:lnTo>
                    <a:pt x="185" y="40"/>
                  </a:lnTo>
                  <a:lnTo>
                    <a:pt x="183" y="37"/>
                  </a:lnTo>
                  <a:lnTo>
                    <a:pt x="183" y="35"/>
                  </a:lnTo>
                  <a:lnTo>
                    <a:pt x="180" y="35"/>
                  </a:lnTo>
                  <a:lnTo>
                    <a:pt x="178" y="33"/>
                  </a:lnTo>
                  <a:lnTo>
                    <a:pt x="178" y="31"/>
                  </a:lnTo>
                  <a:lnTo>
                    <a:pt x="178" y="31"/>
                  </a:lnTo>
                  <a:lnTo>
                    <a:pt x="176" y="29"/>
                  </a:lnTo>
                  <a:lnTo>
                    <a:pt x="176" y="29"/>
                  </a:lnTo>
                  <a:lnTo>
                    <a:pt x="176" y="27"/>
                  </a:lnTo>
                  <a:lnTo>
                    <a:pt x="174" y="27"/>
                  </a:lnTo>
                  <a:lnTo>
                    <a:pt x="174" y="27"/>
                  </a:lnTo>
                  <a:lnTo>
                    <a:pt x="174" y="23"/>
                  </a:lnTo>
                  <a:lnTo>
                    <a:pt x="172" y="21"/>
                  </a:lnTo>
                  <a:lnTo>
                    <a:pt x="164" y="16"/>
                  </a:lnTo>
                  <a:lnTo>
                    <a:pt x="157" y="10"/>
                  </a:lnTo>
                  <a:lnTo>
                    <a:pt x="155" y="8"/>
                  </a:lnTo>
                  <a:lnTo>
                    <a:pt x="153" y="6"/>
                  </a:lnTo>
                  <a:lnTo>
                    <a:pt x="151" y="8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7" y="10"/>
                  </a:lnTo>
                  <a:lnTo>
                    <a:pt x="147" y="12"/>
                  </a:lnTo>
                  <a:lnTo>
                    <a:pt x="145" y="10"/>
                  </a:lnTo>
                  <a:lnTo>
                    <a:pt x="141" y="8"/>
                  </a:lnTo>
                  <a:lnTo>
                    <a:pt x="141" y="10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39" y="8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0" y="6"/>
                  </a:lnTo>
                  <a:lnTo>
                    <a:pt x="128" y="6"/>
                  </a:lnTo>
                  <a:lnTo>
                    <a:pt x="128" y="4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0" y="4"/>
                  </a:lnTo>
                  <a:lnTo>
                    <a:pt x="118" y="4"/>
                  </a:lnTo>
                  <a:lnTo>
                    <a:pt x="115" y="4"/>
                  </a:lnTo>
                  <a:lnTo>
                    <a:pt x="115" y="4"/>
                  </a:lnTo>
                  <a:lnTo>
                    <a:pt x="115" y="2"/>
                  </a:lnTo>
                  <a:lnTo>
                    <a:pt x="113" y="4"/>
                  </a:lnTo>
                  <a:lnTo>
                    <a:pt x="113" y="4"/>
                  </a:lnTo>
                  <a:lnTo>
                    <a:pt x="113" y="4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9" y="0"/>
                  </a:lnTo>
                  <a:lnTo>
                    <a:pt x="107" y="2"/>
                  </a:lnTo>
                  <a:lnTo>
                    <a:pt x="107" y="4"/>
                  </a:lnTo>
                  <a:lnTo>
                    <a:pt x="109" y="10"/>
                  </a:lnTo>
                  <a:lnTo>
                    <a:pt x="113" y="12"/>
                  </a:lnTo>
                  <a:close/>
                  <a:moveTo>
                    <a:pt x="145" y="220"/>
                  </a:move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9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5" y="218"/>
                  </a:lnTo>
                  <a:lnTo>
                    <a:pt x="145" y="218"/>
                  </a:lnTo>
                  <a:lnTo>
                    <a:pt x="143" y="218"/>
                  </a:lnTo>
                  <a:lnTo>
                    <a:pt x="143" y="218"/>
                  </a:lnTo>
                  <a:lnTo>
                    <a:pt x="141" y="218"/>
                  </a:lnTo>
                  <a:lnTo>
                    <a:pt x="141" y="218"/>
                  </a:lnTo>
                  <a:lnTo>
                    <a:pt x="141" y="218"/>
                  </a:lnTo>
                  <a:lnTo>
                    <a:pt x="139" y="220"/>
                  </a:lnTo>
                  <a:lnTo>
                    <a:pt x="139" y="220"/>
                  </a:lnTo>
                  <a:lnTo>
                    <a:pt x="141" y="222"/>
                  </a:lnTo>
                  <a:lnTo>
                    <a:pt x="141" y="222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5" y="220"/>
                  </a:lnTo>
                  <a:close/>
                  <a:moveTo>
                    <a:pt x="185" y="61"/>
                  </a:move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9" y="58"/>
                  </a:lnTo>
                  <a:lnTo>
                    <a:pt x="189" y="58"/>
                  </a:lnTo>
                  <a:lnTo>
                    <a:pt x="187" y="58"/>
                  </a:lnTo>
                  <a:lnTo>
                    <a:pt x="187" y="58"/>
                  </a:lnTo>
                  <a:lnTo>
                    <a:pt x="185" y="58"/>
                  </a:lnTo>
                  <a:lnTo>
                    <a:pt x="185" y="61"/>
                  </a:lnTo>
                  <a:lnTo>
                    <a:pt x="185" y="61"/>
                  </a:lnTo>
                  <a:lnTo>
                    <a:pt x="185" y="61"/>
                  </a:lnTo>
                  <a:close/>
                  <a:moveTo>
                    <a:pt x="149" y="111"/>
                  </a:moveTo>
                  <a:lnTo>
                    <a:pt x="149" y="111"/>
                  </a:lnTo>
                  <a:lnTo>
                    <a:pt x="149" y="111"/>
                  </a:lnTo>
                  <a:lnTo>
                    <a:pt x="149" y="111"/>
                  </a:lnTo>
                  <a:lnTo>
                    <a:pt x="151" y="111"/>
                  </a:lnTo>
                  <a:lnTo>
                    <a:pt x="149" y="111"/>
                  </a:lnTo>
                  <a:lnTo>
                    <a:pt x="149" y="111"/>
                  </a:lnTo>
                  <a:lnTo>
                    <a:pt x="149" y="109"/>
                  </a:lnTo>
                  <a:lnTo>
                    <a:pt x="149" y="109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1"/>
                  </a:lnTo>
                  <a:lnTo>
                    <a:pt x="147" y="111"/>
                  </a:lnTo>
                  <a:lnTo>
                    <a:pt x="149" y="113"/>
                  </a:lnTo>
                  <a:lnTo>
                    <a:pt x="149" y="111"/>
                  </a:lnTo>
                  <a:close/>
                  <a:moveTo>
                    <a:pt x="258" y="115"/>
                  </a:moveTo>
                  <a:lnTo>
                    <a:pt x="262" y="115"/>
                  </a:lnTo>
                  <a:lnTo>
                    <a:pt x="262" y="115"/>
                  </a:lnTo>
                  <a:lnTo>
                    <a:pt x="266" y="117"/>
                  </a:lnTo>
                  <a:lnTo>
                    <a:pt x="266" y="117"/>
                  </a:lnTo>
                  <a:lnTo>
                    <a:pt x="266" y="115"/>
                  </a:lnTo>
                  <a:lnTo>
                    <a:pt x="266" y="115"/>
                  </a:lnTo>
                  <a:lnTo>
                    <a:pt x="266" y="115"/>
                  </a:lnTo>
                  <a:lnTo>
                    <a:pt x="264" y="113"/>
                  </a:lnTo>
                  <a:lnTo>
                    <a:pt x="262" y="113"/>
                  </a:lnTo>
                  <a:lnTo>
                    <a:pt x="262" y="113"/>
                  </a:lnTo>
                  <a:lnTo>
                    <a:pt x="258" y="113"/>
                  </a:lnTo>
                  <a:lnTo>
                    <a:pt x="258" y="113"/>
                  </a:lnTo>
                  <a:lnTo>
                    <a:pt x="258" y="115"/>
                  </a:lnTo>
                  <a:lnTo>
                    <a:pt x="258" y="115"/>
                  </a:lnTo>
                  <a:close/>
                  <a:moveTo>
                    <a:pt x="199" y="103"/>
                  </a:moveTo>
                  <a:lnTo>
                    <a:pt x="197" y="101"/>
                  </a:lnTo>
                  <a:lnTo>
                    <a:pt x="195" y="101"/>
                  </a:lnTo>
                  <a:lnTo>
                    <a:pt x="195" y="101"/>
                  </a:lnTo>
                  <a:lnTo>
                    <a:pt x="191" y="101"/>
                  </a:lnTo>
                  <a:lnTo>
                    <a:pt x="191" y="101"/>
                  </a:lnTo>
                  <a:lnTo>
                    <a:pt x="191" y="98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85" y="96"/>
                  </a:lnTo>
                  <a:lnTo>
                    <a:pt x="176" y="96"/>
                  </a:lnTo>
                  <a:lnTo>
                    <a:pt x="172" y="96"/>
                  </a:lnTo>
                  <a:lnTo>
                    <a:pt x="170" y="96"/>
                  </a:lnTo>
                  <a:lnTo>
                    <a:pt x="164" y="94"/>
                  </a:lnTo>
                  <a:lnTo>
                    <a:pt x="157" y="96"/>
                  </a:lnTo>
                  <a:lnTo>
                    <a:pt x="153" y="96"/>
                  </a:lnTo>
                  <a:lnTo>
                    <a:pt x="147" y="94"/>
                  </a:lnTo>
                  <a:lnTo>
                    <a:pt x="128" y="94"/>
                  </a:lnTo>
                  <a:lnTo>
                    <a:pt x="118" y="90"/>
                  </a:lnTo>
                  <a:lnTo>
                    <a:pt x="115" y="90"/>
                  </a:lnTo>
                  <a:lnTo>
                    <a:pt x="115" y="92"/>
                  </a:lnTo>
                  <a:lnTo>
                    <a:pt x="115" y="92"/>
                  </a:lnTo>
                  <a:lnTo>
                    <a:pt x="113" y="92"/>
                  </a:lnTo>
                  <a:lnTo>
                    <a:pt x="113" y="92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6"/>
                  </a:lnTo>
                  <a:lnTo>
                    <a:pt x="115" y="9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8" y="98"/>
                  </a:lnTo>
                  <a:lnTo>
                    <a:pt x="118" y="98"/>
                  </a:lnTo>
                  <a:lnTo>
                    <a:pt x="120" y="101"/>
                  </a:lnTo>
                  <a:lnTo>
                    <a:pt x="122" y="101"/>
                  </a:lnTo>
                  <a:lnTo>
                    <a:pt x="124" y="101"/>
                  </a:lnTo>
                  <a:lnTo>
                    <a:pt x="128" y="101"/>
                  </a:lnTo>
                  <a:lnTo>
                    <a:pt x="130" y="101"/>
                  </a:lnTo>
                  <a:lnTo>
                    <a:pt x="130" y="103"/>
                  </a:lnTo>
                  <a:lnTo>
                    <a:pt x="132" y="101"/>
                  </a:lnTo>
                  <a:lnTo>
                    <a:pt x="134" y="101"/>
                  </a:lnTo>
                  <a:lnTo>
                    <a:pt x="134" y="101"/>
                  </a:lnTo>
                  <a:lnTo>
                    <a:pt x="136" y="101"/>
                  </a:lnTo>
                  <a:lnTo>
                    <a:pt x="136" y="103"/>
                  </a:lnTo>
                  <a:lnTo>
                    <a:pt x="139" y="103"/>
                  </a:lnTo>
                  <a:lnTo>
                    <a:pt x="139" y="103"/>
                  </a:lnTo>
                  <a:lnTo>
                    <a:pt x="141" y="103"/>
                  </a:lnTo>
                  <a:lnTo>
                    <a:pt x="141" y="103"/>
                  </a:lnTo>
                  <a:lnTo>
                    <a:pt x="143" y="103"/>
                  </a:lnTo>
                  <a:lnTo>
                    <a:pt x="143" y="103"/>
                  </a:lnTo>
                  <a:lnTo>
                    <a:pt x="147" y="105"/>
                  </a:lnTo>
                  <a:lnTo>
                    <a:pt x="149" y="105"/>
                  </a:lnTo>
                  <a:lnTo>
                    <a:pt x="151" y="107"/>
                  </a:lnTo>
                  <a:lnTo>
                    <a:pt x="155" y="107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9" y="109"/>
                  </a:lnTo>
                  <a:lnTo>
                    <a:pt x="164" y="109"/>
                  </a:lnTo>
                  <a:lnTo>
                    <a:pt x="166" y="111"/>
                  </a:lnTo>
                  <a:lnTo>
                    <a:pt x="166" y="111"/>
                  </a:lnTo>
                  <a:lnTo>
                    <a:pt x="168" y="113"/>
                  </a:lnTo>
                  <a:lnTo>
                    <a:pt x="170" y="113"/>
                  </a:lnTo>
                  <a:lnTo>
                    <a:pt x="172" y="113"/>
                  </a:lnTo>
                  <a:lnTo>
                    <a:pt x="172" y="113"/>
                  </a:lnTo>
                  <a:lnTo>
                    <a:pt x="174" y="115"/>
                  </a:lnTo>
                  <a:lnTo>
                    <a:pt x="174" y="115"/>
                  </a:lnTo>
                  <a:lnTo>
                    <a:pt x="176" y="115"/>
                  </a:lnTo>
                  <a:lnTo>
                    <a:pt x="176" y="115"/>
                  </a:lnTo>
                  <a:lnTo>
                    <a:pt x="185" y="115"/>
                  </a:lnTo>
                  <a:lnTo>
                    <a:pt x="187" y="117"/>
                  </a:lnTo>
                  <a:lnTo>
                    <a:pt x="189" y="119"/>
                  </a:lnTo>
                  <a:lnTo>
                    <a:pt x="189" y="119"/>
                  </a:lnTo>
                  <a:lnTo>
                    <a:pt x="191" y="119"/>
                  </a:lnTo>
                  <a:lnTo>
                    <a:pt x="191" y="119"/>
                  </a:lnTo>
                  <a:lnTo>
                    <a:pt x="193" y="122"/>
                  </a:lnTo>
                  <a:lnTo>
                    <a:pt x="193" y="122"/>
                  </a:lnTo>
                  <a:lnTo>
                    <a:pt x="193" y="119"/>
                  </a:lnTo>
                  <a:lnTo>
                    <a:pt x="193" y="119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7" y="117"/>
                  </a:lnTo>
                  <a:lnTo>
                    <a:pt x="197" y="117"/>
                  </a:lnTo>
                  <a:lnTo>
                    <a:pt x="197" y="117"/>
                  </a:lnTo>
                  <a:lnTo>
                    <a:pt x="199" y="117"/>
                  </a:lnTo>
                  <a:lnTo>
                    <a:pt x="199" y="117"/>
                  </a:lnTo>
                  <a:lnTo>
                    <a:pt x="201" y="117"/>
                  </a:lnTo>
                  <a:lnTo>
                    <a:pt x="203" y="117"/>
                  </a:lnTo>
                  <a:lnTo>
                    <a:pt x="206" y="117"/>
                  </a:lnTo>
                  <a:lnTo>
                    <a:pt x="210" y="119"/>
                  </a:lnTo>
                  <a:lnTo>
                    <a:pt x="210" y="119"/>
                  </a:lnTo>
                  <a:lnTo>
                    <a:pt x="212" y="119"/>
                  </a:lnTo>
                  <a:lnTo>
                    <a:pt x="212" y="119"/>
                  </a:lnTo>
                  <a:lnTo>
                    <a:pt x="214" y="119"/>
                  </a:lnTo>
                  <a:lnTo>
                    <a:pt x="214" y="119"/>
                  </a:lnTo>
                  <a:lnTo>
                    <a:pt x="216" y="119"/>
                  </a:lnTo>
                  <a:lnTo>
                    <a:pt x="218" y="119"/>
                  </a:lnTo>
                  <a:lnTo>
                    <a:pt x="218" y="119"/>
                  </a:lnTo>
                  <a:lnTo>
                    <a:pt x="218" y="119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29" y="117"/>
                  </a:lnTo>
                  <a:lnTo>
                    <a:pt x="229" y="117"/>
                  </a:lnTo>
                  <a:lnTo>
                    <a:pt x="231" y="117"/>
                  </a:lnTo>
                  <a:lnTo>
                    <a:pt x="231" y="117"/>
                  </a:lnTo>
                  <a:lnTo>
                    <a:pt x="231" y="115"/>
                  </a:lnTo>
                  <a:lnTo>
                    <a:pt x="233" y="115"/>
                  </a:lnTo>
                  <a:lnTo>
                    <a:pt x="235" y="115"/>
                  </a:lnTo>
                  <a:lnTo>
                    <a:pt x="235" y="115"/>
                  </a:lnTo>
                  <a:lnTo>
                    <a:pt x="235" y="113"/>
                  </a:lnTo>
                  <a:lnTo>
                    <a:pt x="235" y="113"/>
                  </a:lnTo>
                  <a:lnTo>
                    <a:pt x="239" y="113"/>
                  </a:lnTo>
                  <a:lnTo>
                    <a:pt x="241" y="113"/>
                  </a:lnTo>
                  <a:lnTo>
                    <a:pt x="250" y="113"/>
                  </a:lnTo>
                  <a:lnTo>
                    <a:pt x="250" y="113"/>
                  </a:lnTo>
                  <a:lnTo>
                    <a:pt x="252" y="111"/>
                  </a:lnTo>
                  <a:lnTo>
                    <a:pt x="252" y="111"/>
                  </a:lnTo>
                  <a:lnTo>
                    <a:pt x="252" y="111"/>
                  </a:lnTo>
                  <a:lnTo>
                    <a:pt x="247" y="107"/>
                  </a:lnTo>
                  <a:lnTo>
                    <a:pt x="245" y="107"/>
                  </a:lnTo>
                  <a:lnTo>
                    <a:pt x="243" y="107"/>
                  </a:lnTo>
                  <a:lnTo>
                    <a:pt x="241" y="107"/>
                  </a:lnTo>
                  <a:lnTo>
                    <a:pt x="239" y="107"/>
                  </a:lnTo>
                  <a:lnTo>
                    <a:pt x="235" y="105"/>
                  </a:lnTo>
                  <a:lnTo>
                    <a:pt x="233" y="105"/>
                  </a:lnTo>
                  <a:lnTo>
                    <a:pt x="224" y="105"/>
                  </a:lnTo>
                  <a:lnTo>
                    <a:pt x="210" y="103"/>
                  </a:lnTo>
                  <a:lnTo>
                    <a:pt x="203" y="105"/>
                  </a:lnTo>
                  <a:lnTo>
                    <a:pt x="201" y="103"/>
                  </a:lnTo>
                  <a:lnTo>
                    <a:pt x="199" y="103"/>
                  </a:lnTo>
                  <a:close/>
                  <a:moveTo>
                    <a:pt x="222" y="58"/>
                  </a:moveTo>
                  <a:lnTo>
                    <a:pt x="222" y="58"/>
                  </a:lnTo>
                  <a:lnTo>
                    <a:pt x="224" y="58"/>
                  </a:lnTo>
                  <a:lnTo>
                    <a:pt x="224" y="58"/>
                  </a:lnTo>
                  <a:lnTo>
                    <a:pt x="224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24" y="54"/>
                  </a:lnTo>
                  <a:lnTo>
                    <a:pt x="222" y="54"/>
                  </a:lnTo>
                  <a:lnTo>
                    <a:pt x="222" y="54"/>
                  </a:lnTo>
                  <a:lnTo>
                    <a:pt x="220" y="54"/>
                  </a:lnTo>
                  <a:lnTo>
                    <a:pt x="220" y="54"/>
                  </a:lnTo>
                  <a:lnTo>
                    <a:pt x="220" y="56"/>
                  </a:lnTo>
                  <a:lnTo>
                    <a:pt x="222" y="58"/>
                  </a:lnTo>
                  <a:close/>
                  <a:moveTo>
                    <a:pt x="201" y="124"/>
                  </a:moveTo>
                  <a:lnTo>
                    <a:pt x="201" y="124"/>
                  </a:lnTo>
                  <a:lnTo>
                    <a:pt x="201" y="124"/>
                  </a:lnTo>
                  <a:lnTo>
                    <a:pt x="201" y="124"/>
                  </a:lnTo>
                  <a:lnTo>
                    <a:pt x="201" y="122"/>
                  </a:lnTo>
                  <a:lnTo>
                    <a:pt x="201" y="122"/>
                  </a:lnTo>
                  <a:lnTo>
                    <a:pt x="199" y="122"/>
                  </a:lnTo>
                  <a:lnTo>
                    <a:pt x="199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9" y="124"/>
                  </a:lnTo>
                  <a:lnTo>
                    <a:pt x="199" y="124"/>
                  </a:lnTo>
                  <a:lnTo>
                    <a:pt x="197" y="124"/>
                  </a:lnTo>
                  <a:lnTo>
                    <a:pt x="199" y="124"/>
                  </a:lnTo>
                  <a:lnTo>
                    <a:pt x="199" y="126"/>
                  </a:lnTo>
                  <a:lnTo>
                    <a:pt x="201" y="126"/>
                  </a:lnTo>
                  <a:lnTo>
                    <a:pt x="201" y="126"/>
                  </a:lnTo>
                  <a:lnTo>
                    <a:pt x="201" y="126"/>
                  </a:lnTo>
                  <a:lnTo>
                    <a:pt x="201" y="124"/>
                  </a:lnTo>
                  <a:lnTo>
                    <a:pt x="201" y="124"/>
                  </a:lnTo>
                  <a:close/>
                  <a:moveTo>
                    <a:pt x="637" y="737"/>
                  </a:moveTo>
                  <a:lnTo>
                    <a:pt x="637" y="712"/>
                  </a:lnTo>
                  <a:lnTo>
                    <a:pt x="637" y="695"/>
                  </a:lnTo>
                  <a:lnTo>
                    <a:pt x="637" y="628"/>
                  </a:lnTo>
                  <a:lnTo>
                    <a:pt x="637" y="615"/>
                  </a:lnTo>
                  <a:lnTo>
                    <a:pt x="637" y="601"/>
                  </a:lnTo>
                  <a:lnTo>
                    <a:pt x="637" y="592"/>
                  </a:lnTo>
                  <a:lnTo>
                    <a:pt x="635" y="592"/>
                  </a:lnTo>
                  <a:lnTo>
                    <a:pt x="633" y="590"/>
                  </a:lnTo>
                  <a:lnTo>
                    <a:pt x="633" y="588"/>
                  </a:lnTo>
                  <a:lnTo>
                    <a:pt x="631" y="588"/>
                  </a:lnTo>
                  <a:lnTo>
                    <a:pt x="631" y="586"/>
                  </a:lnTo>
                  <a:lnTo>
                    <a:pt x="629" y="584"/>
                  </a:lnTo>
                  <a:lnTo>
                    <a:pt x="629" y="584"/>
                  </a:lnTo>
                  <a:lnTo>
                    <a:pt x="627" y="582"/>
                  </a:lnTo>
                  <a:lnTo>
                    <a:pt x="627" y="582"/>
                  </a:lnTo>
                  <a:lnTo>
                    <a:pt x="627" y="580"/>
                  </a:lnTo>
                  <a:lnTo>
                    <a:pt x="627" y="580"/>
                  </a:lnTo>
                  <a:lnTo>
                    <a:pt x="627" y="577"/>
                  </a:lnTo>
                  <a:lnTo>
                    <a:pt x="627" y="577"/>
                  </a:lnTo>
                  <a:lnTo>
                    <a:pt x="627" y="577"/>
                  </a:lnTo>
                  <a:lnTo>
                    <a:pt x="624" y="575"/>
                  </a:lnTo>
                  <a:lnTo>
                    <a:pt x="624" y="573"/>
                  </a:lnTo>
                  <a:lnTo>
                    <a:pt x="624" y="573"/>
                  </a:lnTo>
                  <a:lnTo>
                    <a:pt x="624" y="571"/>
                  </a:lnTo>
                  <a:lnTo>
                    <a:pt x="624" y="571"/>
                  </a:lnTo>
                  <a:lnTo>
                    <a:pt x="627" y="567"/>
                  </a:lnTo>
                  <a:lnTo>
                    <a:pt x="627" y="567"/>
                  </a:lnTo>
                  <a:lnTo>
                    <a:pt x="624" y="565"/>
                  </a:lnTo>
                  <a:lnTo>
                    <a:pt x="624" y="565"/>
                  </a:lnTo>
                  <a:lnTo>
                    <a:pt x="627" y="563"/>
                  </a:lnTo>
                  <a:lnTo>
                    <a:pt x="629" y="563"/>
                  </a:lnTo>
                  <a:lnTo>
                    <a:pt x="629" y="563"/>
                  </a:lnTo>
                  <a:lnTo>
                    <a:pt x="629" y="561"/>
                  </a:lnTo>
                  <a:lnTo>
                    <a:pt x="629" y="561"/>
                  </a:lnTo>
                  <a:lnTo>
                    <a:pt x="629" y="561"/>
                  </a:lnTo>
                  <a:lnTo>
                    <a:pt x="629" y="559"/>
                  </a:lnTo>
                  <a:lnTo>
                    <a:pt x="631" y="559"/>
                  </a:lnTo>
                  <a:lnTo>
                    <a:pt x="631" y="559"/>
                  </a:lnTo>
                  <a:lnTo>
                    <a:pt x="631" y="559"/>
                  </a:lnTo>
                  <a:lnTo>
                    <a:pt x="631" y="556"/>
                  </a:lnTo>
                  <a:lnTo>
                    <a:pt x="631" y="554"/>
                  </a:lnTo>
                  <a:lnTo>
                    <a:pt x="631" y="554"/>
                  </a:lnTo>
                  <a:lnTo>
                    <a:pt x="633" y="554"/>
                  </a:lnTo>
                  <a:lnTo>
                    <a:pt x="633" y="554"/>
                  </a:lnTo>
                  <a:lnTo>
                    <a:pt x="635" y="552"/>
                  </a:lnTo>
                  <a:lnTo>
                    <a:pt x="633" y="550"/>
                  </a:lnTo>
                  <a:lnTo>
                    <a:pt x="633" y="550"/>
                  </a:lnTo>
                  <a:lnTo>
                    <a:pt x="633" y="550"/>
                  </a:lnTo>
                  <a:lnTo>
                    <a:pt x="633" y="548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33" y="548"/>
                  </a:lnTo>
                  <a:lnTo>
                    <a:pt x="633" y="548"/>
                  </a:lnTo>
                  <a:lnTo>
                    <a:pt x="635" y="548"/>
                  </a:lnTo>
                  <a:lnTo>
                    <a:pt x="633" y="546"/>
                  </a:lnTo>
                  <a:lnTo>
                    <a:pt x="635" y="546"/>
                  </a:lnTo>
                  <a:lnTo>
                    <a:pt x="635" y="544"/>
                  </a:lnTo>
                  <a:lnTo>
                    <a:pt x="635" y="544"/>
                  </a:lnTo>
                  <a:lnTo>
                    <a:pt x="635" y="544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0"/>
                  </a:lnTo>
                  <a:lnTo>
                    <a:pt x="635" y="537"/>
                  </a:lnTo>
                  <a:lnTo>
                    <a:pt x="637" y="537"/>
                  </a:lnTo>
                  <a:lnTo>
                    <a:pt x="637" y="411"/>
                  </a:lnTo>
                  <a:lnTo>
                    <a:pt x="637" y="411"/>
                  </a:lnTo>
                  <a:lnTo>
                    <a:pt x="637" y="390"/>
                  </a:lnTo>
                  <a:lnTo>
                    <a:pt x="637" y="374"/>
                  </a:lnTo>
                  <a:lnTo>
                    <a:pt x="637" y="334"/>
                  </a:lnTo>
                  <a:lnTo>
                    <a:pt x="637" y="317"/>
                  </a:lnTo>
                  <a:lnTo>
                    <a:pt x="635" y="298"/>
                  </a:lnTo>
                  <a:lnTo>
                    <a:pt x="635" y="279"/>
                  </a:lnTo>
                  <a:lnTo>
                    <a:pt x="635" y="248"/>
                  </a:lnTo>
                  <a:lnTo>
                    <a:pt x="635" y="224"/>
                  </a:lnTo>
                  <a:lnTo>
                    <a:pt x="635" y="206"/>
                  </a:lnTo>
                  <a:lnTo>
                    <a:pt x="637" y="189"/>
                  </a:lnTo>
                  <a:lnTo>
                    <a:pt x="637" y="187"/>
                  </a:lnTo>
                  <a:lnTo>
                    <a:pt x="637" y="187"/>
                  </a:lnTo>
                  <a:lnTo>
                    <a:pt x="635" y="187"/>
                  </a:lnTo>
                  <a:lnTo>
                    <a:pt x="631" y="187"/>
                  </a:lnTo>
                  <a:lnTo>
                    <a:pt x="622" y="187"/>
                  </a:lnTo>
                  <a:lnTo>
                    <a:pt x="620" y="187"/>
                  </a:lnTo>
                  <a:lnTo>
                    <a:pt x="618" y="189"/>
                  </a:lnTo>
                  <a:lnTo>
                    <a:pt x="618" y="189"/>
                  </a:lnTo>
                  <a:lnTo>
                    <a:pt x="618" y="187"/>
                  </a:lnTo>
                  <a:lnTo>
                    <a:pt x="616" y="187"/>
                  </a:lnTo>
                  <a:lnTo>
                    <a:pt x="614" y="187"/>
                  </a:lnTo>
                  <a:lnTo>
                    <a:pt x="614" y="187"/>
                  </a:lnTo>
                  <a:lnTo>
                    <a:pt x="614" y="187"/>
                  </a:lnTo>
                  <a:lnTo>
                    <a:pt x="614" y="189"/>
                  </a:lnTo>
                  <a:lnTo>
                    <a:pt x="614" y="189"/>
                  </a:lnTo>
                  <a:lnTo>
                    <a:pt x="612" y="189"/>
                  </a:lnTo>
                  <a:lnTo>
                    <a:pt x="612" y="189"/>
                  </a:lnTo>
                  <a:lnTo>
                    <a:pt x="610" y="187"/>
                  </a:lnTo>
                  <a:lnTo>
                    <a:pt x="610" y="187"/>
                  </a:lnTo>
                  <a:lnTo>
                    <a:pt x="614" y="182"/>
                  </a:lnTo>
                  <a:lnTo>
                    <a:pt x="614" y="180"/>
                  </a:lnTo>
                  <a:lnTo>
                    <a:pt x="614" y="178"/>
                  </a:lnTo>
                  <a:lnTo>
                    <a:pt x="614" y="176"/>
                  </a:lnTo>
                  <a:lnTo>
                    <a:pt x="614" y="176"/>
                  </a:lnTo>
                  <a:lnTo>
                    <a:pt x="601" y="170"/>
                  </a:lnTo>
                  <a:lnTo>
                    <a:pt x="591" y="170"/>
                  </a:lnTo>
                  <a:lnTo>
                    <a:pt x="589" y="170"/>
                  </a:lnTo>
                  <a:lnTo>
                    <a:pt x="581" y="168"/>
                  </a:lnTo>
                  <a:lnTo>
                    <a:pt x="581" y="166"/>
                  </a:lnTo>
                  <a:lnTo>
                    <a:pt x="578" y="168"/>
                  </a:lnTo>
                  <a:lnTo>
                    <a:pt x="578" y="168"/>
                  </a:lnTo>
                  <a:lnTo>
                    <a:pt x="581" y="170"/>
                  </a:lnTo>
                  <a:lnTo>
                    <a:pt x="581" y="170"/>
                  </a:lnTo>
                  <a:lnTo>
                    <a:pt x="581" y="172"/>
                  </a:lnTo>
                  <a:lnTo>
                    <a:pt x="578" y="172"/>
                  </a:lnTo>
                  <a:lnTo>
                    <a:pt x="578" y="172"/>
                  </a:lnTo>
                  <a:lnTo>
                    <a:pt x="576" y="172"/>
                  </a:lnTo>
                  <a:lnTo>
                    <a:pt x="576" y="172"/>
                  </a:lnTo>
                  <a:lnTo>
                    <a:pt x="574" y="172"/>
                  </a:lnTo>
                  <a:lnTo>
                    <a:pt x="572" y="170"/>
                  </a:lnTo>
                  <a:lnTo>
                    <a:pt x="566" y="168"/>
                  </a:lnTo>
                  <a:lnTo>
                    <a:pt x="564" y="168"/>
                  </a:lnTo>
                  <a:lnTo>
                    <a:pt x="560" y="161"/>
                  </a:lnTo>
                  <a:lnTo>
                    <a:pt x="560" y="161"/>
                  </a:lnTo>
                  <a:lnTo>
                    <a:pt x="560" y="161"/>
                  </a:lnTo>
                  <a:lnTo>
                    <a:pt x="560" y="159"/>
                  </a:lnTo>
                  <a:lnTo>
                    <a:pt x="560" y="159"/>
                  </a:lnTo>
                  <a:lnTo>
                    <a:pt x="560" y="159"/>
                  </a:lnTo>
                  <a:lnTo>
                    <a:pt x="557" y="161"/>
                  </a:lnTo>
                  <a:lnTo>
                    <a:pt x="557" y="161"/>
                  </a:lnTo>
                  <a:lnTo>
                    <a:pt x="555" y="159"/>
                  </a:lnTo>
                  <a:lnTo>
                    <a:pt x="553" y="159"/>
                  </a:lnTo>
                  <a:lnTo>
                    <a:pt x="553" y="159"/>
                  </a:lnTo>
                  <a:lnTo>
                    <a:pt x="553" y="161"/>
                  </a:lnTo>
                  <a:lnTo>
                    <a:pt x="549" y="164"/>
                  </a:lnTo>
                  <a:lnTo>
                    <a:pt x="532" y="164"/>
                  </a:lnTo>
                  <a:lnTo>
                    <a:pt x="528" y="164"/>
                  </a:lnTo>
                  <a:lnTo>
                    <a:pt x="524" y="164"/>
                  </a:lnTo>
                  <a:lnTo>
                    <a:pt x="513" y="157"/>
                  </a:lnTo>
                  <a:lnTo>
                    <a:pt x="499" y="151"/>
                  </a:lnTo>
                  <a:lnTo>
                    <a:pt x="495" y="149"/>
                  </a:lnTo>
                  <a:lnTo>
                    <a:pt x="493" y="147"/>
                  </a:lnTo>
                  <a:lnTo>
                    <a:pt x="490" y="147"/>
                  </a:lnTo>
                  <a:lnTo>
                    <a:pt x="486" y="145"/>
                  </a:lnTo>
                  <a:lnTo>
                    <a:pt x="476" y="140"/>
                  </a:lnTo>
                  <a:lnTo>
                    <a:pt x="459" y="130"/>
                  </a:lnTo>
                  <a:lnTo>
                    <a:pt x="444" y="126"/>
                  </a:lnTo>
                  <a:lnTo>
                    <a:pt x="442" y="126"/>
                  </a:lnTo>
                  <a:lnTo>
                    <a:pt x="436" y="126"/>
                  </a:lnTo>
                  <a:lnTo>
                    <a:pt x="436" y="126"/>
                  </a:lnTo>
                  <a:lnTo>
                    <a:pt x="432" y="122"/>
                  </a:lnTo>
                  <a:lnTo>
                    <a:pt x="425" y="115"/>
                  </a:lnTo>
                  <a:lnTo>
                    <a:pt x="419" y="109"/>
                  </a:lnTo>
                  <a:lnTo>
                    <a:pt x="413" y="109"/>
                  </a:lnTo>
                  <a:lnTo>
                    <a:pt x="413" y="107"/>
                  </a:lnTo>
                  <a:lnTo>
                    <a:pt x="405" y="107"/>
                  </a:lnTo>
                  <a:lnTo>
                    <a:pt x="390" y="103"/>
                  </a:lnTo>
                  <a:lnTo>
                    <a:pt x="377" y="96"/>
                  </a:lnTo>
                  <a:lnTo>
                    <a:pt x="367" y="94"/>
                  </a:lnTo>
                  <a:lnTo>
                    <a:pt x="363" y="92"/>
                  </a:lnTo>
                  <a:lnTo>
                    <a:pt x="361" y="92"/>
                  </a:lnTo>
                  <a:lnTo>
                    <a:pt x="356" y="88"/>
                  </a:lnTo>
                  <a:lnTo>
                    <a:pt x="356" y="88"/>
                  </a:lnTo>
                  <a:lnTo>
                    <a:pt x="354" y="86"/>
                  </a:lnTo>
                  <a:lnTo>
                    <a:pt x="354" y="86"/>
                  </a:lnTo>
                  <a:lnTo>
                    <a:pt x="352" y="84"/>
                  </a:lnTo>
                  <a:lnTo>
                    <a:pt x="352" y="84"/>
                  </a:lnTo>
                  <a:lnTo>
                    <a:pt x="350" y="82"/>
                  </a:lnTo>
                  <a:lnTo>
                    <a:pt x="348" y="82"/>
                  </a:lnTo>
                  <a:lnTo>
                    <a:pt x="344" y="79"/>
                  </a:lnTo>
                  <a:lnTo>
                    <a:pt x="340" y="79"/>
                  </a:lnTo>
                  <a:lnTo>
                    <a:pt x="335" y="82"/>
                  </a:lnTo>
                  <a:lnTo>
                    <a:pt x="312" y="92"/>
                  </a:lnTo>
                  <a:lnTo>
                    <a:pt x="310" y="92"/>
                  </a:lnTo>
                  <a:lnTo>
                    <a:pt x="310" y="92"/>
                  </a:lnTo>
                  <a:lnTo>
                    <a:pt x="308" y="94"/>
                  </a:lnTo>
                  <a:lnTo>
                    <a:pt x="308" y="94"/>
                  </a:lnTo>
                  <a:lnTo>
                    <a:pt x="306" y="94"/>
                  </a:lnTo>
                  <a:lnTo>
                    <a:pt x="306" y="96"/>
                  </a:lnTo>
                  <a:lnTo>
                    <a:pt x="294" y="103"/>
                  </a:lnTo>
                  <a:lnTo>
                    <a:pt x="275" y="109"/>
                  </a:lnTo>
                  <a:lnTo>
                    <a:pt x="273" y="111"/>
                  </a:lnTo>
                  <a:lnTo>
                    <a:pt x="273" y="111"/>
                  </a:lnTo>
                  <a:lnTo>
                    <a:pt x="273" y="115"/>
                  </a:lnTo>
                  <a:lnTo>
                    <a:pt x="273" y="117"/>
                  </a:lnTo>
                  <a:lnTo>
                    <a:pt x="270" y="119"/>
                  </a:lnTo>
                  <a:lnTo>
                    <a:pt x="277" y="124"/>
                  </a:lnTo>
                  <a:lnTo>
                    <a:pt x="277" y="124"/>
                  </a:lnTo>
                  <a:lnTo>
                    <a:pt x="279" y="124"/>
                  </a:lnTo>
                  <a:lnTo>
                    <a:pt x="281" y="126"/>
                  </a:lnTo>
                  <a:lnTo>
                    <a:pt x="281" y="126"/>
                  </a:lnTo>
                  <a:lnTo>
                    <a:pt x="281" y="128"/>
                  </a:lnTo>
                  <a:lnTo>
                    <a:pt x="281" y="128"/>
                  </a:lnTo>
                  <a:lnTo>
                    <a:pt x="279" y="130"/>
                  </a:lnTo>
                  <a:lnTo>
                    <a:pt x="279" y="130"/>
                  </a:lnTo>
                  <a:lnTo>
                    <a:pt x="281" y="132"/>
                  </a:lnTo>
                  <a:lnTo>
                    <a:pt x="283" y="134"/>
                  </a:lnTo>
                  <a:lnTo>
                    <a:pt x="283" y="136"/>
                  </a:lnTo>
                  <a:lnTo>
                    <a:pt x="283" y="136"/>
                  </a:lnTo>
                  <a:lnTo>
                    <a:pt x="279" y="138"/>
                  </a:lnTo>
                  <a:lnTo>
                    <a:pt x="279" y="140"/>
                  </a:lnTo>
                  <a:lnTo>
                    <a:pt x="277" y="140"/>
                  </a:lnTo>
                  <a:lnTo>
                    <a:pt x="264" y="140"/>
                  </a:lnTo>
                  <a:lnTo>
                    <a:pt x="260" y="140"/>
                  </a:lnTo>
                  <a:lnTo>
                    <a:pt x="256" y="143"/>
                  </a:lnTo>
                  <a:lnTo>
                    <a:pt x="256" y="145"/>
                  </a:lnTo>
                  <a:lnTo>
                    <a:pt x="256" y="145"/>
                  </a:lnTo>
                  <a:lnTo>
                    <a:pt x="256" y="147"/>
                  </a:lnTo>
                  <a:lnTo>
                    <a:pt x="254" y="147"/>
                  </a:lnTo>
                  <a:lnTo>
                    <a:pt x="250" y="147"/>
                  </a:lnTo>
                  <a:lnTo>
                    <a:pt x="243" y="151"/>
                  </a:lnTo>
                  <a:lnTo>
                    <a:pt x="243" y="151"/>
                  </a:lnTo>
                  <a:lnTo>
                    <a:pt x="241" y="151"/>
                  </a:lnTo>
                  <a:lnTo>
                    <a:pt x="239" y="151"/>
                  </a:lnTo>
                  <a:lnTo>
                    <a:pt x="239" y="153"/>
                  </a:lnTo>
                  <a:lnTo>
                    <a:pt x="239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5" y="151"/>
                  </a:lnTo>
                  <a:lnTo>
                    <a:pt x="233" y="151"/>
                  </a:lnTo>
                  <a:lnTo>
                    <a:pt x="231" y="153"/>
                  </a:lnTo>
                  <a:lnTo>
                    <a:pt x="229" y="153"/>
                  </a:lnTo>
                  <a:lnTo>
                    <a:pt x="226" y="153"/>
                  </a:lnTo>
                  <a:lnTo>
                    <a:pt x="226" y="153"/>
                  </a:lnTo>
                  <a:lnTo>
                    <a:pt x="224" y="153"/>
                  </a:lnTo>
                  <a:lnTo>
                    <a:pt x="224" y="153"/>
                  </a:lnTo>
                  <a:lnTo>
                    <a:pt x="224" y="153"/>
                  </a:lnTo>
                  <a:lnTo>
                    <a:pt x="222" y="151"/>
                  </a:lnTo>
                  <a:lnTo>
                    <a:pt x="220" y="151"/>
                  </a:lnTo>
                  <a:lnTo>
                    <a:pt x="218" y="151"/>
                  </a:lnTo>
                  <a:lnTo>
                    <a:pt x="218" y="151"/>
                  </a:lnTo>
                  <a:lnTo>
                    <a:pt x="218" y="149"/>
                  </a:lnTo>
                  <a:lnTo>
                    <a:pt x="218" y="149"/>
                  </a:lnTo>
                  <a:lnTo>
                    <a:pt x="218" y="147"/>
                  </a:lnTo>
                  <a:lnTo>
                    <a:pt x="216" y="147"/>
                  </a:lnTo>
                  <a:lnTo>
                    <a:pt x="214" y="149"/>
                  </a:lnTo>
                  <a:lnTo>
                    <a:pt x="212" y="149"/>
                  </a:lnTo>
                  <a:lnTo>
                    <a:pt x="208" y="149"/>
                  </a:lnTo>
                  <a:lnTo>
                    <a:pt x="206" y="151"/>
                  </a:lnTo>
                  <a:lnTo>
                    <a:pt x="203" y="151"/>
                  </a:lnTo>
                  <a:lnTo>
                    <a:pt x="201" y="153"/>
                  </a:lnTo>
                  <a:lnTo>
                    <a:pt x="199" y="155"/>
                  </a:lnTo>
                  <a:lnTo>
                    <a:pt x="199" y="155"/>
                  </a:lnTo>
                  <a:lnTo>
                    <a:pt x="199" y="157"/>
                  </a:lnTo>
                  <a:lnTo>
                    <a:pt x="199" y="159"/>
                  </a:lnTo>
                  <a:lnTo>
                    <a:pt x="199" y="161"/>
                  </a:lnTo>
                  <a:lnTo>
                    <a:pt x="199" y="164"/>
                  </a:lnTo>
                  <a:lnTo>
                    <a:pt x="199" y="164"/>
                  </a:lnTo>
                  <a:lnTo>
                    <a:pt x="199" y="166"/>
                  </a:lnTo>
                  <a:lnTo>
                    <a:pt x="195" y="170"/>
                  </a:lnTo>
                  <a:lnTo>
                    <a:pt x="195" y="170"/>
                  </a:lnTo>
                  <a:lnTo>
                    <a:pt x="195" y="172"/>
                  </a:lnTo>
                  <a:lnTo>
                    <a:pt x="193" y="178"/>
                  </a:lnTo>
                  <a:lnTo>
                    <a:pt x="193" y="180"/>
                  </a:lnTo>
                  <a:lnTo>
                    <a:pt x="193" y="182"/>
                  </a:lnTo>
                  <a:lnTo>
                    <a:pt x="189" y="185"/>
                  </a:lnTo>
                  <a:lnTo>
                    <a:pt x="185" y="189"/>
                  </a:lnTo>
                  <a:lnTo>
                    <a:pt x="176" y="191"/>
                  </a:lnTo>
                  <a:lnTo>
                    <a:pt x="174" y="193"/>
                  </a:lnTo>
                  <a:lnTo>
                    <a:pt x="174" y="193"/>
                  </a:lnTo>
                  <a:lnTo>
                    <a:pt x="174" y="193"/>
                  </a:lnTo>
                  <a:lnTo>
                    <a:pt x="172" y="195"/>
                  </a:lnTo>
                  <a:lnTo>
                    <a:pt x="172" y="195"/>
                  </a:lnTo>
                  <a:lnTo>
                    <a:pt x="172" y="195"/>
                  </a:lnTo>
                  <a:lnTo>
                    <a:pt x="170" y="195"/>
                  </a:lnTo>
                  <a:lnTo>
                    <a:pt x="170" y="195"/>
                  </a:lnTo>
                  <a:lnTo>
                    <a:pt x="168" y="199"/>
                  </a:lnTo>
                  <a:lnTo>
                    <a:pt x="168" y="199"/>
                  </a:lnTo>
                  <a:lnTo>
                    <a:pt x="166" y="199"/>
                  </a:lnTo>
                  <a:lnTo>
                    <a:pt x="164" y="201"/>
                  </a:lnTo>
                  <a:lnTo>
                    <a:pt x="164" y="203"/>
                  </a:lnTo>
                  <a:lnTo>
                    <a:pt x="164" y="208"/>
                  </a:lnTo>
                  <a:lnTo>
                    <a:pt x="164" y="208"/>
                  </a:lnTo>
                  <a:lnTo>
                    <a:pt x="162" y="210"/>
                  </a:lnTo>
                  <a:lnTo>
                    <a:pt x="159" y="212"/>
                  </a:lnTo>
                  <a:lnTo>
                    <a:pt x="159" y="214"/>
                  </a:lnTo>
                  <a:lnTo>
                    <a:pt x="162" y="216"/>
                  </a:lnTo>
                  <a:lnTo>
                    <a:pt x="162" y="218"/>
                  </a:lnTo>
                  <a:lnTo>
                    <a:pt x="159" y="220"/>
                  </a:lnTo>
                  <a:lnTo>
                    <a:pt x="159" y="222"/>
                  </a:lnTo>
                  <a:lnTo>
                    <a:pt x="157" y="224"/>
                  </a:lnTo>
                  <a:lnTo>
                    <a:pt x="151" y="224"/>
                  </a:lnTo>
                  <a:lnTo>
                    <a:pt x="149" y="227"/>
                  </a:lnTo>
                  <a:lnTo>
                    <a:pt x="149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3" y="229"/>
                  </a:lnTo>
                  <a:lnTo>
                    <a:pt x="143" y="231"/>
                  </a:lnTo>
                  <a:lnTo>
                    <a:pt x="143" y="231"/>
                  </a:lnTo>
                  <a:lnTo>
                    <a:pt x="143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5"/>
                  </a:lnTo>
                  <a:lnTo>
                    <a:pt x="141" y="237"/>
                  </a:lnTo>
                  <a:lnTo>
                    <a:pt x="132" y="241"/>
                  </a:lnTo>
                  <a:lnTo>
                    <a:pt x="130" y="243"/>
                  </a:lnTo>
                  <a:lnTo>
                    <a:pt x="126" y="245"/>
                  </a:lnTo>
                  <a:lnTo>
                    <a:pt x="126" y="248"/>
                  </a:lnTo>
                  <a:lnTo>
                    <a:pt x="126" y="248"/>
                  </a:lnTo>
                  <a:lnTo>
                    <a:pt x="126" y="250"/>
                  </a:lnTo>
                  <a:lnTo>
                    <a:pt x="126" y="250"/>
                  </a:lnTo>
                  <a:lnTo>
                    <a:pt x="126" y="252"/>
                  </a:lnTo>
                  <a:lnTo>
                    <a:pt x="122" y="256"/>
                  </a:lnTo>
                  <a:lnTo>
                    <a:pt x="120" y="256"/>
                  </a:lnTo>
                  <a:lnTo>
                    <a:pt x="120" y="258"/>
                  </a:lnTo>
                  <a:lnTo>
                    <a:pt x="118" y="258"/>
                  </a:lnTo>
                  <a:lnTo>
                    <a:pt x="111" y="258"/>
                  </a:lnTo>
                  <a:lnTo>
                    <a:pt x="107" y="260"/>
                  </a:lnTo>
                  <a:lnTo>
                    <a:pt x="105" y="260"/>
                  </a:lnTo>
                  <a:lnTo>
                    <a:pt x="103" y="260"/>
                  </a:lnTo>
                  <a:lnTo>
                    <a:pt x="101" y="258"/>
                  </a:lnTo>
                  <a:lnTo>
                    <a:pt x="99" y="258"/>
                  </a:lnTo>
                  <a:lnTo>
                    <a:pt x="84" y="258"/>
                  </a:lnTo>
                  <a:lnTo>
                    <a:pt x="82" y="258"/>
                  </a:lnTo>
                  <a:lnTo>
                    <a:pt x="80" y="256"/>
                  </a:lnTo>
                  <a:lnTo>
                    <a:pt x="78" y="256"/>
                  </a:lnTo>
                  <a:lnTo>
                    <a:pt x="74" y="256"/>
                  </a:lnTo>
                  <a:lnTo>
                    <a:pt x="71" y="254"/>
                  </a:lnTo>
                  <a:lnTo>
                    <a:pt x="69" y="252"/>
                  </a:lnTo>
                  <a:lnTo>
                    <a:pt x="69" y="250"/>
                  </a:lnTo>
                  <a:lnTo>
                    <a:pt x="69" y="250"/>
                  </a:lnTo>
                  <a:lnTo>
                    <a:pt x="69" y="250"/>
                  </a:lnTo>
                  <a:lnTo>
                    <a:pt x="69" y="248"/>
                  </a:lnTo>
                  <a:lnTo>
                    <a:pt x="69" y="245"/>
                  </a:lnTo>
                  <a:lnTo>
                    <a:pt x="65" y="248"/>
                  </a:lnTo>
                  <a:lnTo>
                    <a:pt x="65" y="250"/>
                  </a:lnTo>
                  <a:lnTo>
                    <a:pt x="63" y="248"/>
                  </a:lnTo>
                  <a:lnTo>
                    <a:pt x="61" y="248"/>
                  </a:lnTo>
                  <a:lnTo>
                    <a:pt x="61" y="245"/>
                  </a:lnTo>
                  <a:lnTo>
                    <a:pt x="61" y="245"/>
                  </a:lnTo>
                  <a:lnTo>
                    <a:pt x="61" y="245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59" y="239"/>
                  </a:lnTo>
                  <a:lnTo>
                    <a:pt x="59" y="237"/>
                  </a:lnTo>
                  <a:lnTo>
                    <a:pt x="55" y="237"/>
                  </a:lnTo>
                  <a:lnTo>
                    <a:pt x="55" y="235"/>
                  </a:lnTo>
                  <a:lnTo>
                    <a:pt x="57" y="231"/>
                  </a:lnTo>
                  <a:lnTo>
                    <a:pt x="57" y="229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9" y="224"/>
                  </a:lnTo>
                  <a:lnTo>
                    <a:pt x="59" y="224"/>
                  </a:lnTo>
                  <a:lnTo>
                    <a:pt x="59" y="218"/>
                  </a:lnTo>
                  <a:lnTo>
                    <a:pt x="59" y="214"/>
                  </a:lnTo>
                  <a:lnTo>
                    <a:pt x="57" y="216"/>
                  </a:lnTo>
                  <a:lnTo>
                    <a:pt x="51" y="222"/>
                  </a:lnTo>
                  <a:lnTo>
                    <a:pt x="46" y="222"/>
                  </a:lnTo>
                  <a:lnTo>
                    <a:pt x="44" y="220"/>
                  </a:lnTo>
                  <a:lnTo>
                    <a:pt x="42" y="208"/>
                  </a:lnTo>
                  <a:lnTo>
                    <a:pt x="40" y="208"/>
                  </a:lnTo>
                  <a:lnTo>
                    <a:pt x="23" y="222"/>
                  </a:lnTo>
                  <a:lnTo>
                    <a:pt x="23" y="222"/>
                  </a:lnTo>
                  <a:lnTo>
                    <a:pt x="21" y="224"/>
                  </a:lnTo>
                  <a:lnTo>
                    <a:pt x="21" y="224"/>
                  </a:lnTo>
                  <a:lnTo>
                    <a:pt x="21" y="227"/>
                  </a:lnTo>
                  <a:lnTo>
                    <a:pt x="21" y="229"/>
                  </a:lnTo>
                  <a:lnTo>
                    <a:pt x="21" y="231"/>
                  </a:lnTo>
                  <a:lnTo>
                    <a:pt x="19" y="235"/>
                  </a:lnTo>
                  <a:lnTo>
                    <a:pt x="9" y="241"/>
                  </a:lnTo>
                  <a:lnTo>
                    <a:pt x="7" y="243"/>
                  </a:lnTo>
                  <a:lnTo>
                    <a:pt x="4" y="248"/>
                  </a:lnTo>
                  <a:lnTo>
                    <a:pt x="2" y="252"/>
                  </a:lnTo>
                  <a:lnTo>
                    <a:pt x="0" y="256"/>
                  </a:lnTo>
                  <a:lnTo>
                    <a:pt x="0" y="260"/>
                  </a:lnTo>
                  <a:lnTo>
                    <a:pt x="2" y="260"/>
                  </a:lnTo>
                  <a:lnTo>
                    <a:pt x="97" y="296"/>
                  </a:lnTo>
                  <a:lnTo>
                    <a:pt x="61" y="342"/>
                  </a:lnTo>
                  <a:lnTo>
                    <a:pt x="61" y="342"/>
                  </a:lnTo>
                  <a:lnTo>
                    <a:pt x="61" y="342"/>
                  </a:lnTo>
                  <a:lnTo>
                    <a:pt x="63" y="342"/>
                  </a:lnTo>
                  <a:lnTo>
                    <a:pt x="65" y="344"/>
                  </a:lnTo>
                  <a:lnTo>
                    <a:pt x="67" y="344"/>
                  </a:lnTo>
                  <a:lnTo>
                    <a:pt x="67" y="346"/>
                  </a:lnTo>
                  <a:lnTo>
                    <a:pt x="69" y="348"/>
                  </a:lnTo>
                  <a:lnTo>
                    <a:pt x="90" y="359"/>
                  </a:lnTo>
                  <a:lnTo>
                    <a:pt x="95" y="361"/>
                  </a:lnTo>
                  <a:lnTo>
                    <a:pt x="99" y="361"/>
                  </a:lnTo>
                  <a:lnTo>
                    <a:pt x="103" y="359"/>
                  </a:lnTo>
                  <a:lnTo>
                    <a:pt x="107" y="359"/>
                  </a:lnTo>
                  <a:lnTo>
                    <a:pt x="111" y="359"/>
                  </a:lnTo>
                  <a:lnTo>
                    <a:pt x="113" y="359"/>
                  </a:lnTo>
                  <a:lnTo>
                    <a:pt x="115" y="359"/>
                  </a:lnTo>
                  <a:lnTo>
                    <a:pt x="118" y="359"/>
                  </a:lnTo>
                  <a:lnTo>
                    <a:pt x="128" y="361"/>
                  </a:lnTo>
                  <a:lnTo>
                    <a:pt x="130" y="361"/>
                  </a:lnTo>
                  <a:lnTo>
                    <a:pt x="130" y="363"/>
                  </a:lnTo>
                  <a:lnTo>
                    <a:pt x="134" y="363"/>
                  </a:lnTo>
                  <a:lnTo>
                    <a:pt x="139" y="363"/>
                  </a:lnTo>
                  <a:lnTo>
                    <a:pt x="139" y="363"/>
                  </a:lnTo>
                  <a:lnTo>
                    <a:pt x="141" y="365"/>
                  </a:lnTo>
                  <a:lnTo>
                    <a:pt x="143" y="365"/>
                  </a:lnTo>
                  <a:lnTo>
                    <a:pt x="145" y="365"/>
                  </a:lnTo>
                  <a:lnTo>
                    <a:pt x="147" y="363"/>
                  </a:lnTo>
                  <a:lnTo>
                    <a:pt x="151" y="365"/>
                  </a:lnTo>
                  <a:lnTo>
                    <a:pt x="159" y="365"/>
                  </a:lnTo>
                  <a:lnTo>
                    <a:pt x="162" y="365"/>
                  </a:lnTo>
                  <a:lnTo>
                    <a:pt x="164" y="367"/>
                  </a:lnTo>
                  <a:lnTo>
                    <a:pt x="168" y="372"/>
                  </a:lnTo>
                  <a:lnTo>
                    <a:pt x="170" y="374"/>
                  </a:lnTo>
                  <a:lnTo>
                    <a:pt x="172" y="374"/>
                  </a:lnTo>
                  <a:lnTo>
                    <a:pt x="172" y="374"/>
                  </a:lnTo>
                  <a:lnTo>
                    <a:pt x="174" y="374"/>
                  </a:lnTo>
                  <a:lnTo>
                    <a:pt x="176" y="374"/>
                  </a:lnTo>
                  <a:lnTo>
                    <a:pt x="176" y="376"/>
                  </a:lnTo>
                  <a:lnTo>
                    <a:pt x="178" y="376"/>
                  </a:lnTo>
                  <a:lnTo>
                    <a:pt x="180" y="376"/>
                  </a:lnTo>
                  <a:lnTo>
                    <a:pt x="180" y="376"/>
                  </a:lnTo>
                  <a:lnTo>
                    <a:pt x="185" y="378"/>
                  </a:lnTo>
                  <a:lnTo>
                    <a:pt x="193" y="382"/>
                  </a:lnTo>
                  <a:lnTo>
                    <a:pt x="201" y="382"/>
                  </a:lnTo>
                  <a:lnTo>
                    <a:pt x="201" y="382"/>
                  </a:lnTo>
                  <a:lnTo>
                    <a:pt x="206" y="384"/>
                  </a:lnTo>
                  <a:lnTo>
                    <a:pt x="206" y="384"/>
                  </a:lnTo>
                  <a:lnTo>
                    <a:pt x="208" y="384"/>
                  </a:lnTo>
                  <a:lnTo>
                    <a:pt x="208" y="384"/>
                  </a:lnTo>
                  <a:lnTo>
                    <a:pt x="210" y="386"/>
                  </a:lnTo>
                  <a:lnTo>
                    <a:pt x="218" y="390"/>
                  </a:lnTo>
                  <a:lnTo>
                    <a:pt x="226" y="395"/>
                  </a:lnTo>
                  <a:lnTo>
                    <a:pt x="233" y="397"/>
                  </a:lnTo>
                  <a:lnTo>
                    <a:pt x="237" y="401"/>
                  </a:lnTo>
                  <a:lnTo>
                    <a:pt x="237" y="401"/>
                  </a:lnTo>
                  <a:lnTo>
                    <a:pt x="239" y="401"/>
                  </a:lnTo>
                  <a:lnTo>
                    <a:pt x="241" y="401"/>
                  </a:lnTo>
                  <a:lnTo>
                    <a:pt x="243" y="401"/>
                  </a:lnTo>
                  <a:lnTo>
                    <a:pt x="243" y="401"/>
                  </a:lnTo>
                  <a:lnTo>
                    <a:pt x="243" y="403"/>
                  </a:lnTo>
                  <a:lnTo>
                    <a:pt x="243" y="403"/>
                  </a:lnTo>
                  <a:lnTo>
                    <a:pt x="243" y="405"/>
                  </a:lnTo>
                  <a:lnTo>
                    <a:pt x="245" y="405"/>
                  </a:lnTo>
                  <a:lnTo>
                    <a:pt x="245" y="405"/>
                  </a:lnTo>
                  <a:lnTo>
                    <a:pt x="247" y="405"/>
                  </a:lnTo>
                  <a:lnTo>
                    <a:pt x="250" y="405"/>
                  </a:lnTo>
                  <a:lnTo>
                    <a:pt x="256" y="401"/>
                  </a:lnTo>
                  <a:lnTo>
                    <a:pt x="258" y="399"/>
                  </a:lnTo>
                  <a:lnTo>
                    <a:pt x="260" y="401"/>
                  </a:lnTo>
                  <a:lnTo>
                    <a:pt x="258" y="401"/>
                  </a:lnTo>
                  <a:lnTo>
                    <a:pt x="258" y="401"/>
                  </a:lnTo>
                  <a:lnTo>
                    <a:pt x="256" y="403"/>
                  </a:lnTo>
                  <a:lnTo>
                    <a:pt x="256" y="403"/>
                  </a:lnTo>
                  <a:lnTo>
                    <a:pt x="256" y="405"/>
                  </a:lnTo>
                  <a:lnTo>
                    <a:pt x="258" y="405"/>
                  </a:lnTo>
                  <a:lnTo>
                    <a:pt x="262" y="407"/>
                  </a:lnTo>
                  <a:lnTo>
                    <a:pt x="264" y="407"/>
                  </a:lnTo>
                  <a:lnTo>
                    <a:pt x="268" y="405"/>
                  </a:lnTo>
                  <a:lnTo>
                    <a:pt x="270" y="401"/>
                  </a:lnTo>
                  <a:lnTo>
                    <a:pt x="270" y="401"/>
                  </a:lnTo>
                  <a:lnTo>
                    <a:pt x="270" y="405"/>
                  </a:lnTo>
                  <a:lnTo>
                    <a:pt x="270" y="407"/>
                  </a:lnTo>
                  <a:lnTo>
                    <a:pt x="270" y="407"/>
                  </a:lnTo>
                  <a:lnTo>
                    <a:pt x="273" y="409"/>
                  </a:lnTo>
                  <a:lnTo>
                    <a:pt x="275" y="407"/>
                  </a:lnTo>
                  <a:lnTo>
                    <a:pt x="275" y="409"/>
                  </a:lnTo>
                  <a:lnTo>
                    <a:pt x="277" y="411"/>
                  </a:lnTo>
                  <a:lnTo>
                    <a:pt x="281" y="414"/>
                  </a:lnTo>
                  <a:lnTo>
                    <a:pt x="283" y="411"/>
                  </a:lnTo>
                  <a:lnTo>
                    <a:pt x="283" y="409"/>
                  </a:lnTo>
                  <a:lnTo>
                    <a:pt x="283" y="409"/>
                  </a:lnTo>
                  <a:lnTo>
                    <a:pt x="287" y="405"/>
                  </a:lnTo>
                  <a:lnTo>
                    <a:pt x="287" y="407"/>
                  </a:lnTo>
                  <a:lnTo>
                    <a:pt x="287" y="411"/>
                  </a:lnTo>
                  <a:lnTo>
                    <a:pt x="287" y="414"/>
                  </a:lnTo>
                  <a:lnTo>
                    <a:pt x="287" y="414"/>
                  </a:lnTo>
                  <a:lnTo>
                    <a:pt x="289" y="414"/>
                  </a:lnTo>
                  <a:lnTo>
                    <a:pt x="291" y="414"/>
                  </a:lnTo>
                  <a:lnTo>
                    <a:pt x="289" y="411"/>
                  </a:lnTo>
                  <a:lnTo>
                    <a:pt x="294" y="416"/>
                  </a:lnTo>
                  <a:lnTo>
                    <a:pt x="294" y="416"/>
                  </a:lnTo>
                  <a:lnTo>
                    <a:pt x="296" y="414"/>
                  </a:lnTo>
                  <a:lnTo>
                    <a:pt x="296" y="414"/>
                  </a:lnTo>
                  <a:lnTo>
                    <a:pt x="296" y="416"/>
                  </a:lnTo>
                  <a:lnTo>
                    <a:pt x="296" y="416"/>
                  </a:lnTo>
                  <a:lnTo>
                    <a:pt x="296" y="418"/>
                  </a:lnTo>
                  <a:lnTo>
                    <a:pt x="296" y="418"/>
                  </a:lnTo>
                  <a:lnTo>
                    <a:pt x="298" y="420"/>
                  </a:lnTo>
                  <a:lnTo>
                    <a:pt x="300" y="422"/>
                  </a:lnTo>
                  <a:lnTo>
                    <a:pt x="302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8" y="424"/>
                  </a:lnTo>
                  <a:lnTo>
                    <a:pt x="310" y="426"/>
                  </a:lnTo>
                  <a:lnTo>
                    <a:pt x="310" y="426"/>
                  </a:lnTo>
                  <a:lnTo>
                    <a:pt x="312" y="426"/>
                  </a:lnTo>
                  <a:lnTo>
                    <a:pt x="312" y="426"/>
                  </a:lnTo>
                  <a:lnTo>
                    <a:pt x="314" y="424"/>
                  </a:lnTo>
                  <a:lnTo>
                    <a:pt x="314" y="422"/>
                  </a:lnTo>
                  <a:lnTo>
                    <a:pt x="314" y="424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4" y="428"/>
                  </a:lnTo>
                  <a:lnTo>
                    <a:pt x="317" y="428"/>
                  </a:lnTo>
                  <a:lnTo>
                    <a:pt x="319" y="430"/>
                  </a:lnTo>
                  <a:lnTo>
                    <a:pt x="319" y="430"/>
                  </a:lnTo>
                  <a:lnTo>
                    <a:pt x="323" y="432"/>
                  </a:lnTo>
                  <a:lnTo>
                    <a:pt x="323" y="432"/>
                  </a:lnTo>
                  <a:lnTo>
                    <a:pt x="325" y="432"/>
                  </a:lnTo>
                  <a:lnTo>
                    <a:pt x="325" y="432"/>
                  </a:lnTo>
                  <a:lnTo>
                    <a:pt x="327" y="432"/>
                  </a:lnTo>
                  <a:lnTo>
                    <a:pt x="327" y="432"/>
                  </a:lnTo>
                  <a:lnTo>
                    <a:pt x="329" y="437"/>
                  </a:lnTo>
                  <a:lnTo>
                    <a:pt x="331" y="437"/>
                  </a:lnTo>
                  <a:lnTo>
                    <a:pt x="331" y="439"/>
                  </a:lnTo>
                  <a:lnTo>
                    <a:pt x="333" y="437"/>
                  </a:lnTo>
                  <a:lnTo>
                    <a:pt x="338" y="437"/>
                  </a:lnTo>
                  <a:lnTo>
                    <a:pt x="338" y="437"/>
                  </a:lnTo>
                  <a:lnTo>
                    <a:pt x="335" y="441"/>
                  </a:lnTo>
                  <a:lnTo>
                    <a:pt x="335" y="441"/>
                  </a:lnTo>
                  <a:lnTo>
                    <a:pt x="335" y="441"/>
                  </a:lnTo>
                  <a:lnTo>
                    <a:pt x="338" y="445"/>
                  </a:lnTo>
                  <a:lnTo>
                    <a:pt x="338" y="445"/>
                  </a:lnTo>
                  <a:lnTo>
                    <a:pt x="340" y="447"/>
                  </a:lnTo>
                  <a:lnTo>
                    <a:pt x="342" y="445"/>
                  </a:lnTo>
                  <a:lnTo>
                    <a:pt x="346" y="443"/>
                  </a:lnTo>
                  <a:lnTo>
                    <a:pt x="348" y="443"/>
                  </a:lnTo>
                  <a:lnTo>
                    <a:pt x="346" y="447"/>
                  </a:lnTo>
                  <a:lnTo>
                    <a:pt x="348" y="449"/>
                  </a:lnTo>
                  <a:lnTo>
                    <a:pt x="352" y="453"/>
                  </a:lnTo>
                  <a:lnTo>
                    <a:pt x="354" y="456"/>
                  </a:lnTo>
                  <a:lnTo>
                    <a:pt x="356" y="458"/>
                  </a:lnTo>
                  <a:lnTo>
                    <a:pt x="358" y="458"/>
                  </a:lnTo>
                  <a:lnTo>
                    <a:pt x="358" y="458"/>
                  </a:lnTo>
                  <a:lnTo>
                    <a:pt x="358" y="456"/>
                  </a:lnTo>
                  <a:lnTo>
                    <a:pt x="358" y="453"/>
                  </a:lnTo>
                  <a:lnTo>
                    <a:pt x="358" y="453"/>
                  </a:lnTo>
                  <a:lnTo>
                    <a:pt x="361" y="453"/>
                  </a:lnTo>
                  <a:lnTo>
                    <a:pt x="361" y="451"/>
                  </a:lnTo>
                  <a:lnTo>
                    <a:pt x="361" y="449"/>
                  </a:lnTo>
                  <a:lnTo>
                    <a:pt x="363" y="451"/>
                  </a:lnTo>
                  <a:lnTo>
                    <a:pt x="363" y="451"/>
                  </a:lnTo>
                  <a:lnTo>
                    <a:pt x="363" y="453"/>
                  </a:lnTo>
                  <a:lnTo>
                    <a:pt x="361" y="458"/>
                  </a:lnTo>
                  <a:lnTo>
                    <a:pt x="361" y="460"/>
                  </a:lnTo>
                  <a:lnTo>
                    <a:pt x="363" y="462"/>
                  </a:lnTo>
                  <a:lnTo>
                    <a:pt x="363" y="462"/>
                  </a:lnTo>
                  <a:lnTo>
                    <a:pt x="365" y="462"/>
                  </a:lnTo>
                  <a:lnTo>
                    <a:pt x="367" y="462"/>
                  </a:lnTo>
                  <a:lnTo>
                    <a:pt x="365" y="464"/>
                  </a:lnTo>
                  <a:lnTo>
                    <a:pt x="365" y="464"/>
                  </a:lnTo>
                  <a:lnTo>
                    <a:pt x="365" y="464"/>
                  </a:lnTo>
                  <a:lnTo>
                    <a:pt x="363" y="464"/>
                  </a:lnTo>
                  <a:lnTo>
                    <a:pt x="363" y="466"/>
                  </a:lnTo>
                  <a:lnTo>
                    <a:pt x="361" y="466"/>
                  </a:lnTo>
                  <a:lnTo>
                    <a:pt x="361" y="468"/>
                  </a:lnTo>
                  <a:lnTo>
                    <a:pt x="361" y="470"/>
                  </a:lnTo>
                  <a:lnTo>
                    <a:pt x="361" y="474"/>
                  </a:lnTo>
                  <a:lnTo>
                    <a:pt x="363" y="479"/>
                  </a:lnTo>
                  <a:lnTo>
                    <a:pt x="363" y="479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5" y="481"/>
                  </a:lnTo>
                  <a:lnTo>
                    <a:pt x="369" y="481"/>
                  </a:lnTo>
                  <a:lnTo>
                    <a:pt x="371" y="479"/>
                  </a:lnTo>
                  <a:lnTo>
                    <a:pt x="375" y="477"/>
                  </a:lnTo>
                  <a:lnTo>
                    <a:pt x="377" y="477"/>
                  </a:lnTo>
                  <a:lnTo>
                    <a:pt x="379" y="477"/>
                  </a:lnTo>
                  <a:lnTo>
                    <a:pt x="382" y="477"/>
                  </a:lnTo>
                  <a:lnTo>
                    <a:pt x="386" y="474"/>
                  </a:lnTo>
                  <a:lnTo>
                    <a:pt x="388" y="474"/>
                  </a:lnTo>
                  <a:lnTo>
                    <a:pt x="390" y="477"/>
                  </a:lnTo>
                  <a:lnTo>
                    <a:pt x="384" y="477"/>
                  </a:lnTo>
                  <a:lnTo>
                    <a:pt x="379" y="481"/>
                  </a:lnTo>
                  <a:lnTo>
                    <a:pt x="371" y="485"/>
                  </a:lnTo>
                  <a:lnTo>
                    <a:pt x="371" y="487"/>
                  </a:lnTo>
                  <a:lnTo>
                    <a:pt x="373" y="487"/>
                  </a:lnTo>
                  <a:lnTo>
                    <a:pt x="373" y="487"/>
                  </a:lnTo>
                  <a:lnTo>
                    <a:pt x="373" y="489"/>
                  </a:lnTo>
                  <a:lnTo>
                    <a:pt x="375" y="489"/>
                  </a:lnTo>
                  <a:lnTo>
                    <a:pt x="386" y="491"/>
                  </a:lnTo>
                  <a:lnTo>
                    <a:pt x="388" y="491"/>
                  </a:lnTo>
                  <a:lnTo>
                    <a:pt x="392" y="491"/>
                  </a:lnTo>
                  <a:lnTo>
                    <a:pt x="394" y="491"/>
                  </a:lnTo>
                  <a:lnTo>
                    <a:pt x="392" y="493"/>
                  </a:lnTo>
                  <a:lnTo>
                    <a:pt x="384" y="493"/>
                  </a:lnTo>
                  <a:lnTo>
                    <a:pt x="382" y="495"/>
                  </a:lnTo>
                  <a:lnTo>
                    <a:pt x="379" y="498"/>
                  </a:lnTo>
                  <a:lnTo>
                    <a:pt x="382" y="502"/>
                  </a:lnTo>
                  <a:lnTo>
                    <a:pt x="388" y="510"/>
                  </a:lnTo>
                  <a:lnTo>
                    <a:pt x="388" y="512"/>
                  </a:lnTo>
                  <a:lnTo>
                    <a:pt x="388" y="512"/>
                  </a:lnTo>
                  <a:lnTo>
                    <a:pt x="390" y="514"/>
                  </a:lnTo>
                  <a:lnTo>
                    <a:pt x="390" y="516"/>
                  </a:lnTo>
                  <a:lnTo>
                    <a:pt x="390" y="519"/>
                  </a:lnTo>
                  <a:lnTo>
                    <a:pt x="392" y="523"/>
                  </a:lnTo>
                  <a:lnTo>
                    <a:pt x="392" y="525"/>
                  </a:lnTo>
                  <a:lnTo>
                    <a:pt x="392" y="529"/>
                  </a:lnTo>
                  <a:lnTo>
                    <a:pt x="392" y="531"/>
                  </a:lnTo>
                  <a:lnTo>
                    <a:pt x="394" y="533"/>
                  </a:lnTo>
                  <a:lnTo>
                    <a:pt x="396" y="535"/>
                  </a:lnTo>
                  <a:lnTo>
                    <a:pt x="400" y="544"/>
                  </a:lnTo>
                  <a:lnTo>
                    <a:pt x="413" y="556"/>
                  </a:lnTo>
                  <a:lnTo>
                    <a:pt x="413" y="556"/>
                  </a:lnTo>
                  <a:lnTo>
                    <a:pt x="415" y="559"/>
                  </a:lnTo>
                  <a:lnTo>
                    <a:pt x="419" y="563"/>
                  </a:lnTo>
                  <a:lnTo>
                    <a:pt x="423" y="565"/>
                  </a:lnTo>
                  <a:lnTo>
                    <a:pt x="434" y="573"/>
                  </a:lnTo>
                  <a:lnTo>
                    <a:pt x="428" y="569"/>
                  </a:lnTo>
                  <a:lnTo>
                    <a:pt x="425" y="569"/>
                  </a:lnTo>
                  <a:lnTo>
                    <a:pt x="421" y="567"/>
                  </a:lnTo>
                  <a:lnTo>
                    <a:pt x="419" y="567"/>
                  </a:lnTo>
                  <a:lnTo>
                    <a:pt x="419" y="569"/>
                  </a:lnTo>
                  <a:lnTo>
                    <a:pt x="419" y="571"/>
                  </a:lnTo>
                  <a:lnTo>
                    <a:pt x="419" y="573"/>
                  </a:lnTo>
                  <a:lnTo>
                    <a:pt x="421" y="575"/>
                  </a:lnTo>
                  <a:lnTo>
                    <a:pt x="425" y="575"/>
                  </a:lnTo>
                  <a:lnTo>
                    <a:pt x="428" y="577"/>
                  </a:lnTo>
                  <a:lnTo>
                    <a:pt x="434" y="582"/>
                  </a:lnTo>
                  <a:lnTo>
                    <a:pt x="434" y="584"/>
                  </a:lnTo>
                  <a:lnTo>
                    <a:pt x="436" y="584"/>
                  </a:lnTo>
                  <a:lnTo>
                    <a:pt x="442" y="584"/>
                  </a:lnTo>
                  <a:lnTo>
                    <a:pt x="446" y="586"/>
                  </a:lnTo>
                  <a:lnTo>
                    <a:pt x="451" y="588"/>
                  </a:lnTo>
                  <a:lnTo>
                    <a:pt x="457" y="592"/>
                  </a:lnTo>
                  <a:lnTo>
                    <a:pt x="461" y="596"/>
                  </a:lnTo>
                  <a:lnTo>
                    <a:pt x="461" y="596"/>
                  </a:lnTo>
                  <a:lnTo>
                    <a:pt x="463" y="596"/>
                  </a:lnTo>
                  <a:lnTo>
                    <a:pt x="465" y="596"/>
                  </a:lnTo>
                  <a:lnTo>
                    <a:pt x="467" y="596"/>
                  </a:lnTo>
                  <a:lnTo>
                    <a:pt x="467" y="598"/>
                  </a:lnTo>
                  <a:lnTo>
                    <a:pt x="467" y="598"/>
                  </a:lnTo>
                  <a:lnTo>
                    <a:pt x="463" y="598"/>
                  </a:lnTo>
                  <a:lnTo>
                    <a:pt x="461" y="598"/>
                  </a:lnTo>
                  <a:lnTo>
                    <a:pt x="461" y="598"/>
                  </a:lnTo>
                  <a:lnTo>
                    <a:pt x="459" y="596"/>
                  </a:lnTo>
                  <a:lnTo>
                    <a:pt x="457" y="596"/>
                  </a:lnTo>
                  <a:lnTo>
                    <a:pt x="457" y="596"/>
                  </a:lnTo>
                  <a:lnTo>
                    <a:pt x="457" y="596"/>
                  </a:lnTo>
                  <a:lnTo>
                    <a:pt x="453" y="592"/>
                  </a:lnTo>
                  <a:lnTo>
                    <a:pt x="451" y="592"/>
                  </a:lnTo>
                  <a:lnTo>
                    <a:pt x="449" y="588"/>
                  </a:lnTo>
                  <a:lnTo>
                    <a:pt x="446" y="588"/>
                  </a:lnTo>
                  <a:lnTo>
                    <a:pt x="446" y="588"/>
                  </a:lnTo>
                  <a:lnTo>
                    <a:pt x="444" y="586"/>
                  </a:lnTo>
                  <a:lnTo>
                    <a:pt x="444" y="586"/>
                  </a:lnTo>
                  <a:lnTo>
                    <a:pt x="442" y="586"/>
                  </a:lnTo>
                  <a:lnTo>
                    <a:pt x="438" y="586"/>
                  </a:lnTo>
                  <a:lnTo>
                    <a:pt x="432" y="588"/>
                  </a:lnTo>
                  <a:lnTo>
                    <a:pt x="430" y="588"/>
                  </a:lnTo>
                  <a:lnTo>
                    <a:pt x="428" y="590"/>
                  </a:lnTo>
                  <a:lnTo>
                    <a:pt x="425" y="592"/>
                  </a:lnTo>
                  <a:lnTo>
                    <a:pt x="423" y="592"/>
                  </a:lnTo>
                  <a:lnTo>
                    <a:pt x="419" y="590"/>
                  </a:lnTo>
                  <a:lnTo>
                    <a:pt x="417" y="590"/>
                  </a:lnTo>
                  <a:lnTo>
                    <a:pt x="413" y="590"/>
                  </a:lnTo>
                  <a:lnTo>
                    <a:pt x="411" y="590"/>
                  </a:lnTo>
                  <a:lnTo>
                    <a:pt x="411" y="590"/>
                  </a:lnTo>
                  <a:lnTo>
                    <a:pt x="409" y="592"/>
                  </a:lnTo>
                  <a:lnTo>
                    <a:pt x="409" y="596"/>
                  </a:lnTo>
                  <a:lnTo>
                    <a:pt x="417" y="601"/>
                  </a:lnTo>
                  <a:lnTo>
                    <a:pt x="425" y="611"/>
                  </a:lnTo>
                  <a:lnTo>
                    <a:pt x="428" y="611"/>
                  </a:lnTo>
                  <a:lnTo>
                    <a:pt x="428" y="611"/>
                  </a:lnTo>
                  <a:lnTo>
                    <a:pt x="432" y="613"/>
                  </a:lnTo>
                  <a:lnTo>
                    <a:pt x="436" y="615"/>
                  </a:lnTo>
                  <a:lnTo>
                    <a:pt x="436" y="615"/>
                  </a:lnTo>
                  <a:lnTo>
                    <a:pt x="442" y="615"/>
                  </a:lnTo>
                  <a:lnTo>
                    <a:pt x="444" y="615"/>
                  </a:lnTo>
                  <a:lnTo>
                    <a:pt x="446" y="617"/>
                  </a:lnTo>
                  <a:lnTo>
                    <a:pt x="451" y="619"/>
                  </a:lnTo>
                  <a:lnTo>
                    <a:pt x="453" y="622"/>
                  </a:lnTo>
                  <a:lnTo>
                    <a:pt x="455" y="622"/>
                  </a:lnTo>
                  <a:lnTo>
                    <a:pt x="459" y="619"/>
                  </a:lnTo>
                  <a:lnTo>
                    <a:pt x="463" y="619"/>
                  </a:lnTo>
                  <a:lnTo>
                    <a:pt x="465" y="619"/>
                  </a:lnTo>
                  <a:lnTo>
                    <a:pt x="465" y="619"/>
                  </a:lnTo>
                  <a:lnTo>
                    <a:pt x="467" y="617"/>
                  </a:lnTo>
                  <a:lnTo>
                    <a:pt x="469" y="615"/>
                  </a:lnTo>
                  <a:lnTo>
                    <a:pt x="472" y="615"/>
                  </a:lnTo>
                  <a:lnTo>
                    <a:pt x="472" y="615"/>
                  </a:lnTo>
                  <a:lnTo>
                    <a:pt x="472" y="615"/>
                  </a:lnTo>
                  <a:lnTo>
                    <a:pt x="469" y="617"/>
                  </a:lnTo>
                  <a:lnTo>
                    <a:pt x="469" y="619"/>
                  </a:lnTo>
                  <a:lnTo>
                    <a:pt x="467" y="622"/>
                  </a:lnTo>
                  <a:lnTo>
                    <a:pt x="465" y="624"/>
                  </a:lnTo>
                  <a:lnTo>
                    <a:pt x="465" y="624"/>
                  </a:lnTo>
                  <a:lnTo>
                    <a:pt x="451" y="624"/>
                  </a:lnTo>
                  <a:lnTo>
                    <a:pt x="449" y="624"/>
                  </a:lnTo>
                  <a:lnTo>
                    <a:pt x="446" y="622"/>
                  </a:lnTo>
                  <a:lnTo>
                    <a:pt x="444" y="619"/>
                  </a:lnTo>
                  <a:lnTo>
                    <a:pt x="440" y="619"/>
                  </a:lnTo>
                  <a:lnTo>
                    <a:pt x="421" y="619"/>
                  </a:lnTo>
                  <a:lnTo>
                    <a:pt x="419" y="619"/>
                  </a:lnTo>
                  <a:lnTo>
                    <a:pt x="419" y="622"/>
                  </a:lnTo>
                  <a:lnTo>
                    <a:pt x="419" y="622"/>
                  </a:lnTo>
                  <a:lnTo>
                    <a:pt x="421" y="624"/>
                  </a:lnTo>
                  <a:lnTo>
                    <a:pt x="421" y="624"/>
                  </a:lnTo>
                  <a:lnTo>
                    <a:pt x="421" y="624"/>
                  </a:lnTo>
                  <a:lnTo>
                    <a:pt x="423" y="624"/>
                  </a:lnTo>
                  <a:lnTo>
                    <a:pt x="425" y="624"/>
                  </a:lnTo>
                  <a:lnTo>
                    <a:pt x="425" y="624"/>
                  </a:lnTo>
                  <a:lnTo>
                    <a:pt x="425" y="626"/>
                  </a:lnTo>
                  <a:lnTo>
                    <a:pt x="428" y="626"/>
                  </a:lnTo>
                  <a:lnTo>
                    <a:pt x="434" y="630"/>
                  </a:lnTo>
                  <a:lnTo>
                    <a:pt x="438" y="632"/>
                  </a:lnTo>
                  <a:lnTo>
                    <a:pt x="438" y="634"/>
                  </a:lnTo>
                  <a:lnTo>
                    <a:pt x="442" y="640"/>
                  </a:lnTo>
                  <a:lnTo>
                    <a:pt x="444" y="643"/>
                  </a:lnTo>
                  <a:lnTo>
                    <a:pt x="444" y="649"/>
                  </a:lnTo>
                  <a:lnTo>
                    <a:pt x="446" y="649"/>
                  </a:lnTo>
                  <a:lnTo>
                    <a:pt x="451" y="649"/>
                  </a:lnTo>
                  <a:lnTo>
                    <a:pt x="453" y="649"/>
                  </a:lnTo>
                  <a:lnTo>
                    <a:pt x="457" y="651"/>
                  </a:lnTo>
                  <a:lnTo>
                    <a:pt x="459" y="653"/>
                  </a:lnTo>
                  <a:lnTo>
                    <a:pt x="459" y="657"/>
                  </a:lnTo>
                  <a:lnTo>
                    <a:pt x="457" y="657"/>
                  </a:lnTo>
                  <a:lnTo>
                    <a:pt x="457" y="659"/>
                  </a:lnTo>
                  <a:lnTo>
                    <a:pt x="455" y="659"/>
                  </a:lnTo>
                  <a:lnTo>
                    <a:pt x="455" y="661"/>
                  </a:lnTo>
                  <a:lnTo>
                    <a:pt x="455" y="664"/>
                  </a:lnTo>
                  <a:lnTo>
                    <a:pt x="455" y="666"/>
                  </a:lnTo>
                  <a:lnTo>
                    <a:pt x="453" y="666"/>
                  </a:lnTo>
                  <a:lnTo>
                    <a:pt x="451" y="672"/>
                  </a:lnTo>
                  <a:lnTo>
                    <a:pt x="451" y="680"/>
                  </a:lnTo>
                  <a:lnTo>
                    <a:pt x="449" y="682"/>
                  </a:lnTo>
                  <a:lnTo>
                    <a:pt x="446" y="685"/>
                  </a:lnTo>
                  <a:lnTo>
                    <a:pt x="442" y="685"/>
                  </a:lnTo>
                  <a:lnTo>
                    <a:pt x="442" y="687"/>
                  </a:lnTo>
                  <a:lnTo>
                    <a:pt x="442" y="689"/>
                  </a:lnTo>
                  <a:lnTo>
                    <a:pt x="442" y="697"/>
                  </a:lnTo>
                  <a:lnTo>
                    <a:pt x="440" y="699"/>
                  </a:lnTo>
                  <a:lnTo>
                    <a:pt x="440" y="699"/>
                  </a:lnTo>
                  <a:lnTo>
                    <a:pt x="442" y="701"/>
                  </a:lnTo>
                  <a:lnTo>
                    <a:pt x="442" y="701"/>
                  </a:lnTo>
                  <a:lnTo>
                    <a:pt x="442" y="701"/>
                  </a:lnTo>
                  <a:lnTo>
                    <a:pt x="442" y="703"/>
                  </a:lnTo>
                  <a:lnTo>
                    <a:pt x="440" y="703"/>
                  </a:lnTo>
                  <a:lnTo>
                    <a:pt x="436" y="706"/>
                  </a:lnTo>
                  <a:lnTo>
                    <a:pt x="436" y="708"/>
                  </a:lnTo>
                  <a:lnTo>
                    <a:pt x="434" y="710"/>
                  </a:lnTo>
                  <a:lnTo>
                    <a:pt x="436" y="712"/>
                  </a:lnTo>
                  <a:lnTo>
                    <a:pt x="436" y="714"/>
                  </a:lnTo>
                  <a:lnTo>
                    <a:pt x="438" y="716"/>
                  </a:lnTo>
                  <a:lnTo>
                    <a:pt x="442" y="722"/>
                  </a:lnTo>
                  <a:lnTo>
                    <a:pt x="442" y="724"/>
                  </a:lnTo>
                  <a:lnTo>
                    <a:pt x="444" y="724"/>
                  </a:lnTo>
                  <a:lnTo>
                    <a:pt x="444" y="722"/>
                  </a:lnTo>
                  <a:lnTo>
                    <a:pt x="444" y="722"/>
                  </a:lnTo>
                  <a:lnTo>
                    <a:pt x="446" y="722"/>
                  </a:lnTo>
                  <a:lnTo>
                    <a:pt x="446" y="720"/>
                  </a:lnTo>
                  <a:lnTo>
                    <a:pt x="446" y="718"/>
                  </a:lnTo>
                  <a:lnTo>
                    <a:pt x="446" y="718"/>
                  </a:lnTo>
                  <a:lnTo>
                    <a:pt x="459" y="708"/>
                  </a:lnTo>
                  <a:lnTo>
                    <a:pt x="461" y="708"/>
                  </a:lnTo>
                  <a:lnTo>
                    <a:pt x="469" y="706"/>
                  </a:lnTo>
                  <a:lnTo>
                    <a:pt x="472" y="703"/>
                  </a:lnTo>
                  <a:lnTo>
                    <a:pt x="472" y="699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69" y="697"/>
                  </a:lnTo>
                  <a:lnTo>
                    <a:pt x="469" y="695"/>
                  </a:lnTo>
                  <a:lnTo>
                    <a:pt x="469" y="695"/>
                  </a:lnTo>
                  <a:lnTo>
                    <a:pt x="469" y="693"/>
                  </a:lnTo>
                  <a:lnTo>
                    <a:pt x="469" y="693"/>
                  </a:lnTo>
                  <a:lnTo>
                    <a:pt x="469" y="691"/>
                  </a:lnTo>
                  <a:lnTo>
                    <a:pt x="474" y="691"/>
                  </a:lnTo>
                  <a:lnTo>
                    <a:pt x="478" y="693"/>
                  </a:lnTo>
                  <a:lnTo>
                    <a:pt x="476" y="695"/>
                  </a:lnTo>
                  <a:lnTo>
                    <a:pt x="474" y="693"/>
                  </a:lnTo>
                  <a:lnTo>
                    <a:pt x="472" y="693"/>
                  </a:lnTo>
                  <a:lnTo>
                    <a:pt x="469" y="693"/>
                  </a:lnTo>
                  <a:lnTo>
                    <a:pt x="472" y="695"/>
                  </a:lnTo>
                  <a:lnTo>
                    <a:pt x="474" y="697"/>
                  </a:lnTo>
                  <a:lnTo>
                    <a:pt x="474" y="699"/>
                  </a:lnTo>
                  <a:lnTo>
                    <a:pt x="474" y="701"/>
                  </a:lnTo>
                  <a:lnTo>
                    <a:pt x="474" y="703"/>
                  </a:lnTo>
                  <a:lnTo>
                    <a:pt x="474" y="703"/>
                  </a:lnTo>
                  <a:lnTo>
                    <a:pt x="474" y="703"/>
                  </a:lnTo>
                  <a:lnTo>
                    <a:pt x="472" y="706"/>
                  </a:lnTo>
                  <a:lnTo>
                    <a:pt x="472" y="706"/>
                  </a:lnTo>
                  <a:lnTo>
                    <a:pt x="474" y="710"/>
                  </a:lnTo>
                  <a:lnTo>
                    <a:pt x="476" y="712"/>
                  </a:lnTo>
                  <a:lnTo>
                    <a:pt x="480" y="714"/>
                  </a:lnTo>
                  <a:lnTo>
                    <a:pt x="484" y="714"/>
                  </a:lnTo>
                  <a:lnTo>
                    <a:pt x="486" y="714"/>
                  </a:lnTo>
                  <a:lnTo>
                    <a:pt x="490" y="714"/>
                  </a:lnTo>
                  <a:lnTo>
                    <a:pt x="499" y="712"/>
                  </a:lnTo>
                  <a:lnTo>
                    <a:pt x="501" y="712"/>
                  </a:lnTo>
                  <a:lnTo>
                    <a:pt x="507" y="708"/>
                  </a:lnTo>
                  <a:lnTo>
                    <a:pt x="509" y="708"/>
                  </a:lnTo>
                  <a:lnTo>
                    <a:pt x="522" y="706"/>
                  </a:lnTo>
                  <a:lnTo>
                    <a:pt x="539" y="706"/>
                  </a:lnTo>
                  <a:lnTo>
                    <a:pt x="541" y="706"/>
                  </a:lnTo>
                  <a:lnTo>
                    <a:pt x="545" y="703"/>
                  </a:lnTo>
                  <a:lnTo>
                    <a:pt x="547" y="701"/>
                  </a:lnTo>
                  <a:lnTo>
                    <a:pt x="549" y="699"/>
                  </a:lnTo>
                  <a:lnTo>
                    <a:pt x="549" y="693"/>
                  </a:lnTo>
                  <a:lnTo>
                    <a:pt x="549" y="689"/>
                  </a:lnTo>
                  <a:lnTo>
                    <a:pt x="549" y="689"/>
                  </a:lnTo>
                  <a:lnTo>
                    <a:pt x="551" y="689"/>
                  </a:lnTo>
                  <a:lnTo>
                    <a:pt x="553" y="689"/>
                  </a:lnTo>
                  <a:lnTo>
                    <a:pt x="555" y="687"/>
                  </a:lnTo>
                  <a:lnTo>
                    <a:pt x="557" y="685"/>
                  </a:lnTo>
                  <a:lnTo>
                    <a:pt x="557" y="685"/>
                  </a:lnTo>
                  <a:lnTo>
                    <a:pt x="555" y="689"/>
                  </a:lnTo>
                  <a:lnTo>
                    <a:pt x="555" y="691"/>
                  </a:lnTo>
                  <a:lnTo>
                    <a:pt x="551" y="689"/>
                  </a:lnTo>
                  <a:lnTo>
                    <a:pt x="549" y="691"/>
                  </a:lnTo>
                  <a:lnTo>
                    <a:pt x="549" y="693"/>
                  </a:lnTo>
                  <a:lnTo>
                    <a:pt x="549" y="695"/>
                  </a:lnTo>
                  <a:lnTo>
                    <a:pt x="551" y="699"/>
                  </a:lnTo>
                  <a:lnTo>
                    <a:pt x="549" y="701"/>
                  </a:lnTo>
                  <a:lnTo>
                    <a:pt x="549" y="703"/>
                  </a:lnTo>
                  <a:lnTo>
                    <a:pt x="549" y="703"/>
                  </a:lnTo>
                  <a:lnTo>
                    <a:pt x="547" y="703"/>
                  </a:lnTo>
                  <a:lnTo>
                    <a:pt x="547" y="703"/>
                  </a:lnTo>
                  <a:lnTo>
                    <a:pt x="545" y="706"/>
                  </a:lnTo>
                  <a:lnTo>
                    <a:pt x="543" y="708"/>
                  </a:lnTo>
                  <a:lnTo>
                    <a:pt x="541" y="710"/>
                  </a:lnTo>
                  <a:lnTo>
                    <a:pt x="541" y="712"/>
                  </a:lnTo>
                  <a:lnTo>
                    <a:pt x="543" y="714"/>
                  </a:lnTo>
                  <a:lnTo>
                    <a:pt x="547" y="718"/>
                  </a:lnTo>
                  <a:lnTo>
                    <a:pt x="568" y="735"/>
                  </a:lnTo>
                  <a:lnTo>
                    <a:pt x="570" y="737"/>
                  </a:lnTo>
                  <a:lnTo>
                    <a:pt x="572" y="739"/>
                  </a:lnTo>
                  <a:lnTo>
                    <a:pt x="578" y="741"/>
                  </a:lnTo>
                  <a:lnTo>
                    <a:pt x="578" y="741"/>
                  </a:lnTo>
                  <a:lnTo>
                    <a:pt x="578" y="743"/>
                  </a:lnTo>
                  <a:lnTo>
                    <a:pt x="581" y="745"/>
                  </a:lnTo>
                  <a:lnTo>
                    <a:pt x="587" y="750"/>
                  </a:lnTo>
                  <a:lnTo>
                    <a:pt x="587" y="752"/>
                  </a:lnTo>
                  <a:lnTo>
                    <a:pt x="591" y="756"/>
                  </a:lnTo>
                  <a:lnTo>
                    <a:pt x="604" y="773"/>
                  </a:lnTo>
                  <a:lnTo>
                    <a:pt x="624" y="796"/>
                  </a:lnTo>
                  <a:lnTo>
                    <a:pt x="631" y="798"/>
                  </a:lnTo>
                  <a:lnTo>
                    <a:pt x="633" y="798"/>
                  </a:lnTo>
                  <a:lnTo>
                    <a:pt x="637" y="800"/>
                  </a:lnTo>
                  <a:lnTo>
                    <a:pt x="637" y="800"/>
                  </a:lnTo>
                  <a:lnTo>
                    <a:pt x="637" y="800"/>
                  </a:lnTo>
                  <a:lnTo>
                    <a:pt x="637" y="790"/>
                  </a:lnTo>
                  <a:lnTo>
                    <a:pt x="637" y="771"/>
                  </a:lnTo>
                  <a:lnTo>
                    <a:pt x="637" y="754"/>
                  </a:lnTo>
                  <a:lnTo>
                    <a:pt x="637" y="737"/>
                  </a:lnTo>
                  <a:close/>
                  <a:moveTo>
                    <a:pt x="415" y="718"/>
                  </a:moveTo>
                  <a:lnTo>
                    <a:pt x="417" y="714"/>
                  </a:lnTo>
                  <a:lnTo>
                    <a:pt x="417" y="712"/>
                  </a:lnTo>
                  <a:lnTo>
                    <a:pt x="419" y="710"/>
                  </a:lnTo>
                  <a:lnTo>
                    <a:pt x="421" y="710"/>
                  </a:lnTo>
                  <a:lnTo>
                    <a:pt x="425" y="710"/>
                  </a:lnTo>
                  <a:lnTo>
                    <a:pt x="428" y="710"/>
                  </a:lnTo>
                  <a:lnTo>
                    <a:pt x="430" y="708"/>
                  </a:lnTo>
                  <a:lnTo>
                    <a:pt x="432" y="703"/>
                  </a:lnTo>
                  <a:lnTo>
                    <a:pt x="434" y="703"/>
                  </a:lnTo>
                  <a:lnTo>
                    <a:pt x="436" y="703"/>
                  </a:lnTo>
                  <a:lnTo>
                    <a:pt x="440" y="703"/>
                  </a:lnTo>
                  <a:lnTo>
                    <a:pt x="440" y="699"/>
                  </a:lnTo>
                  <a:lnTo>
                    <a:pt x="440" y="697"/>
                  </a:lnTo>
                  <a:lnTo>
                    <a:pt x="438" y="689"/>
                  </a:lnTo>
                  <a:lnTo>
                    <a:pt x="440" y="687"/>
                  </a:lnTo>
                  <a:lnTo>
                    <a:pt x="442" y="685"/>
                  </a:lnTo>
                  <a:lnTo>
                    <a:pt x="446" y="682"/>
                  </a:lnTo>
                  <a:lnTo>
                    <a:pt x="449" y="680"/>
                  </a:lnTo>
                  <a:lnTo>
                    <a:pt x="449" y="680"/>
                  </a:lnTo>
                  <a:lnTo>
                    <a:pt x="449" y="670"/>
                  </a:lnTo>
                  <a:lnTo>
                    <a:pt x="449" y="670"/>
                  </a:lnTo>
                  <a:lnTo>
                    <a:pt x="453" y="664"/>
                  </a:lnTo>
                  <a:lnTo>
                    <a:pt x="453" y="661"/>
                  </a:lnTo>
                  <a:lnTo>
                    <a:pt x="455" y="659"/>
                  </a:lnTo>
                  <a:lnTo>
                    <a:pt x="455" y="657"/>
                  </a:lnTo>
                  <a:lnTo>
                    <a:pt x="457" y="655"/>
                  </a:lnTo>
                  <a:lnTo>
                    <a:pt x="455" y="655"/>
                  </a:lnTo>
                  <a:lnTo>
                    <a:pt x="446" y="653"/>
                  </a:lnTo>
                  <a:lnTo>
                    <a:pt x="444" y="653"/>
                  </a:lnTo>
                  <a:lnTo>
                    <a:pt x="442" y="651"/>
                  </a:lnTo>
                  <a:lnTo>
                    <a:pt x="442" y="651"/>
                  </a:lnTo>
                  <a:lnTo>
                    <a:pt x="440" y="649"/>
                  </a:lnTo>
                  <a:lnTo>
                    <a:pt x="436" y="643"/>
                  </a:lnTo>
                  <a:lnTo>
                    <a:pt x="436" y="640"/>
                  </a:lnTo>
                  <a:lnTo>
                    <a:pt x="432" y="636"/>
                  </a:lnTo>
                  <a:lnTo>
                    <a:pt x="423" y="634"/>
                  </a:lnTo>
                  <a:lnTo>
                    <a:pt x="415" y="636"/>
                  </a:lnTo>
                  <a:lnTo>
                    <a:pt x="409" y="636"/>
                  </a:lnTo>
                  <a:lnTo>
                    <a:pt x="405" y="638"/>
                  </a:lnTo>
                  <a:lnTo>
                    <a:pt x="392" y="638"/>
                  </a:lnTo>
                  <a:lnTo>
                    <a:pt x="379" y="645"/>
                  </a:lnTo>
                  <a:lnTo>
                    <a:pt x="365" y="653"/>
                  </a:lnTo>
                  <a:lnTo>
                    <a:pt x="358" y="659"/>
                  </a:lnTo>
                  <a:lnTo>
                    <a:pt x="356" y="661"/>
                  </a:lnTo>
                  <a:lnTo>
                    <a:pt x="354" y="666"/>
                  </a:lnTo>
                  <a:lnTo>
                    <a:pt x="354" y="668"/>
                  </a:lnTo>
                  <a:lnTo>
                    <a:pt x="352" y="670"/>
                  </a:lnTo>
                  <a:lnTo>
                    <a:pt x="352" y="672"/>
                  </a:lnTo>
                  <a:lnTo>
                    <a:pt x="348" y="674"/>
                  </a:lnTo>
                  <a:lnTo>
                    <a:pt x="346" y="678"/>
                  </a:lnTo>
                  <a:lnTo>
                    <a:pt x="340" y="693"/>
                  </a:lnTo>
                  <a:lnTo>
                    <a:pt x="338" y="693"/>
                  </a:lnTo>
                  <a:lnTo>
                    <a:pt x="338" y="695"/>
                  </a:lnTo>
                  <a:lnTo>
                    <a:pt x="338" y="699"/>
                  </a:lnTo>
                  <a:lnTo>
                    <a:pt x="335" y="701"/>
                  </a:lnTo>
                  <a:lnTo>
                    <a:pt x="333" y="703"/>
                  </a:lnTo>
                  <a:lnTo>
                    <a:pt x="331" y="703"/>
                  </a:lnTo>
                  <a:lnTo>
                    <a:pt x="331" y="706"/>
                  </a:lnTo>
                  <a:lnTo>
                    <a:pt x="329" y="710"/>
                  </a:lnTo>
                  <a:lnTo>
                    <a:pt x="321" y="733"/>
                  </a:lnTo>
                  <a:lnTo>
                    <a:pt x="321" y="737"/>
                  </a:lnTo>
                  <a:lnTo>
                    <a:pt x="325" y="737"/>
                  </a:lnTo>
                  <a:lnTo>
                    <a:pt x="333" y="733"/>
                  </a:lnTo>
                  <a:lnTo>
                    <a:pt x="338" y="733"/>
                  </a:lnTo>
                  <a:lnTo>
                    <a:pt x="342" y="731"/>
                  </a:lnTo>
                  <a:lnTo>
                    <a:pt x="358" y="733"/>
                  </a:lnTo>
                  <a:lnTo>
                    <a:pt x="373" y="733"/>
                  </a:lnTo>
                  <a:lnTo>
                    <a:pt x="377" y="733"/>
                  </a:lnTo>
                  <a:lnTo>
                    <a:pt x="384" y="735"/>
                  </a:lnTo>
                  <a:lnTo>
                    <a:pt x="388" y="735"/>
                  </a:lnTo>
                  <a:lnTo>
                    <a:pt x="392" y="735"/>
                  </a:lnTo>
                  <a:lnTo>
                    <a:pt x="394" y="733"/>
                  </a:lnTo>
                  <a:lnTo>
                    <a:pt x="398" y="731"/>
                  </a:lnTo>
                  <a:lnTo>
                    <a:pt x="400" y="729"/>
                  </a:lnTo>
                  <a:lnTo>
                    <a:pt x="402" y="727"/>
                  </a:lnTo>
                  <a:lnTo>
                    <a:pt x="405" y="724"/>
                  </a:lnTo>
                  <a:lnTo>
                    <a:pt x="407" y="724"/>
                  </a:lnTo>
                  <a:lnTo>
                    <a:pt x="413" y="720"/>
                  </a:lnTo>
                  <a:lnTo>
                    <a:pt x="415" y="718"/>
                  </a:lnTo>
                  <a:close/>
                  <a:moveTo>
                    <a:pt x="440" y="729"/>
                  </a:moveTo>
                  <a:lnTo>
                    <a:pt x="436" y="724"/>
                  </a:lnTo>
                  <a:lnTo>
                    <a:pt x="436" y="722"/>
                  </a:lnTo>
                  <a:lnTo>
                    <a:pt x="434" y="720"/>
                  </a:lnTo>
                  <a:lnTo>
                    <a:pt x="434" y="716"/>
                  </a:lnTo>
                  <a:lnTo>
                    <a:pt x="434" y="714"/>
                  </a:lnTo>
                  <a:lnTo>
                    <a:pt x="432" y="712"/>
                  </a:lnTo>
                  <a:lnTo>
                    <a:pt x="430" y="710"/>
                  </a:lnTo>
                  <a:lnTo>
                    <a:pt x="423" y="712"/>
                  </a:lnTo>
                  <a:lnTo>
                    <a:pt x="421" y="712"/>
                  </a:lnTo>
                  <a:lnTo>
                    <a:pt x="419" y="714"/>
                  </a:lnTo>
                  <a:lnTo>
                    <a:pt x="419" y="714"/>
                  </a:lnTo>
                  <a:lnTo>
                    <a:pt x="419" y="716"/>
                  </a:lnTo>
                  <a:lnTo>
                    <a:pt x="417" y="718"/>
                  </a:lnTo>
                  <a:lnTo>
                    <a:pt x="415" y="720"/>
                  </a:lnTo>
                  <a:lnTo>
                    <a:pt x="409" y="724"/>
                  </a:lnTo>
                  <a:lnTo>
                    <a:pt x="407" y="727"/>
                  </a:lnTo>
                  <a:lnTo>
                    <a:pt x="407" y="729"/>
                  </a:lnTo>
                  <a:lnTo>
                    <a:pt x="409" y="731"/>
                  </a:lnTo>
                  <a:lnTo>
                    <a:pt x="411" y="731"/>
                  </a:lnTo>
                  <a:lnTo>
                    <a:pt x="415" y="731"/>
                  </a:lnTo>
                  <a:lnTo>
                    <a:pt x="417" y="731"/>
                  </a:lnTo>
                  <a:lnTo>
                    <a:pt x="421" y="733"/>
                  </a:lnTo>
                  <a:lnTo>
                    <a:pt x="440" y="735"/>
                  </a:lnTo>
                  <a:lnTo>
                    <a:pt x="442" y="733"/>
                  </a:lnTo>
                  <a:lnTo>
                    <a:pt x="442" y="731"/>
                  </a:lnTo>
                  <a:lnTo>
                    <a:pt x="440" y="729"/>
                  </a:lnTo>
                  <a:lnTo>
                    <a:pt x="440" y="729"/>
                  </a:lnTo>
                  <a:close/>
                  <a:moveTo>
                    <a:pt x="417" y="582"/>
                  </a:moveTo>
                  <a:lnTo>
                    <a:pt x="417" y="582"/>
                  </a:lnTo>
                  <a:lnTo>
                    <a:pt x="419" y="584"/>
                  </a:lnTo>
                  <a:lnTo>
                    <a:pt x="419" y="586"/>
                  </a:lnTo>
                  <a:lnTo>
                    <a:pt x="421" y="588"/>
                  </a:lnTo>
                  <a:lnTo>
                    <a:pt x="421" y="588"/>
                  </a:lnTo>
                  <a:lnTo>
                    <a:pt x="423" y="588"/>
                  </a:lnTo>
                  <a:lnTo>
                    <a:pt x="423" y="588"/>
                  </a:lnTo>
                  <a:lnTo>
                    <a:pt x="425" y="588"/>
                  </a:lnTo>
                  <a:lnTo>
                    <a:pt x="428" y="586"/>
                  </a:lnTo>
                  <a:lnTo>
                    <a:pt x="430" y="586"/>
                  </a:lnTo>
                  <a:lnTo>
                    <a:pt x="430" y="584"/>
                  </a:lnTo>
                  <a:lnTo>
                    <a:pt x="430" y="584"/>
                  </a:lnTo>
                  <a:lnTo>
                    <a:pt x="428" y="582"/>
                  </a:lnTo>
                  <a:lnTo>
                    <a:pt x="428" y="580"/>
                  </a:lnTo>
                  <a:lnTo>
                    <a:pt x="425" y="580"/>
                  </a:lnTo>
                  <a:lnTo>
                    <a:pt x="425" y="577"/>
                  </a:lnTo>
                  <a:lnTo>
                    <a:pt x="421" y="577"/>
                  </a:lnTo>
                  <a:lnTo>
                    <a:pt x="419" y="577"/>
                  </a:lnTo>
                  <a:lnTo>
                    <a:pt x="419" y="577"/>
                  </a:lnTo>
                  <a:lnTo>
                    <a:pt x="415" y="575"/>
                  </a:lnTo>
                  <a:lnTo>
                    <a:pt x="415" y="575"/>
                  </a:lnTo>
                  <a:lnTo>
                    <a:pt x="413" y="575"/>
                  </a:lnTo>
                  <a:lnTo>
                    <a:pt x="413" y="577"/>
                  </a:lnTo>
                  <a:lnTo>
                    <a:pt x="415" y="580"/>
                  </a:lnTo>
                  <a:lnTo>
                    <a:pt x="415" y="582"/>
                  </a:lnTo>
                  <a:lnTo>
                    <a:pt x="417" y="582"/>
                  </a:lnTo>
                  <a:close/>
                  <a:moveTo>
                    <a:pt x="57" y="42"/>
                  </a:moveTo>
                  <a:lnTo>
                    <a:pt x="59" y="46"/>
                  </a:lnTo>
                  <a:lnTo>
                    <a:pt x="59" y="46"/>
                  </a:lnTo>
                  <a:lnTo>
                    <a:pt x="61" y="48"/>
                  </a:lnTo>
                  <a:lnTo>
                    <a:pt x="63" y="48"/>
                  </a:lnTo>
                  <a:lnTo>
                    <a:pt x="65" y="48"/>
                  </a:lnTo>
                  <a:lnTo>
                    <a:pt x="67" y="48"/>
                  </a:lnTo>
                  <a:lnTo>
                    <a:pt x="69" y="48"/>
                  </a:lnTo>
                  <a:lnTo>
                    <a:pt x="71" y="44"/>
                  </a:lnTo>
                  <a:lnTo>
                    <a:pt x="71" y="40"/>
                  </a:lnTo>
                  <a:lnTo>
                    <a:pt x="71" y="40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69" y="42"/>
                  </a:lnTo>
                  <a:lnTo>
                    <a:pt x="67" y="44"/>
                  </a:lnTo>
                  <a:lnTo>
                    <a:pt x="65" y="42"/>
                  </a:lnTo>
                  <a:lnTo>
                    <a:pt x="65" y="42"/>
                  </a:lnTo>
                  <a:lnTo>
                    <a:pt x="67" y="40"/>
                  </a:lnTo>
                  <a:lnTo>
                    <a:pt x="67" y="37"/>
                  </a:lnTo>
                  <a:lnTo>
                    <a:pt x="69" y="35"/>
                  </a:lnTo>
                  <a:lnTo>
                    <a:pt x="69" y="35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67" y="31"/>
                  </a:lnTo>
                  <a:lnTo>
                    <a:pt x="65" y="31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5" y="33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55" y="37"/>
                  </a:lnTo>
                  <a:lnTo>
                    <a:pt x="55" y="40"/>
                  </a:lnTo>
                  <a:lnTo>
                    <a:pt x="57" y="42"/>
                  </a:lnTo>
                  <a:close/>
                  <a:moveTo>
                    <a:pt x="90" y="86"/>
                  </a:moveTo>
                  <a:lnTo>
                    <a:pt x="99" y="84"/>
                  </a:lnTo>
                  <a:lnTo>
                    <a:pt x="103" y="84"/>
                  </a:lnTo>
                  <a:lnTo>
                    <a:pt x="105" y="82"/>
                  </a:lnTo>
                  <a:lnTo>
                    <a:pt x="103" y="82"/>
                  </a:lnTo>
                  <a:lnTo>
                    <a:pt x="101" y="82"/>
                  </a:lnTo>
                  <a:lnTo>
                    <a:pt x="101" y="82"/>
                  </a:lnTo>
                  <a:lnTo>
                    <a:pt x="99" y="79"/>
                  </a:lnTo>
                  <a:lnTo>
                    <a:pt x="95" y="82"/>
                  </a:lnTo>
                  <a:lnTo>
                    <a:pt x="95" y="82"/>
                  </a:lnTo>
                  <a:lnTo>
                    <a:pt x="92" y="79"/>
                  </a:lnTo>
                  <a:lnTo>
                    <a:pt x="86" y="82"/>
                  </a:lnTo>
                  <a:lnTo>
                    <a:pt x="84" y="79"/>
                  </a:lnTo>
                  <a:lnTo>
                    <a:pt x="82" y="79"/>
                  </a:lnTo>
                  <a:lnTo>
                    <a:pt x="82" y="82"/>
                  </a:lnTo>
                  <a:lnTo>
                    <a:pt x="82" y="84"/>
                  </a:lnTo>
                  <a:lnTo>
                    <a:pt x="82" y="84"/>
                  </a:lnTo>
                  <a:lnTo>
                    <a:pt x="90" y="86"/>
                  </a:lnTo>
                  <a:close/>
                  <a:moveTo>
                    <a:pt x="59" y="195"/>
                  </a:moveTo>
                  <a:lnTo>
                    <a:pt x="57" y="195"/>
                  </a:lnTo>
                  <a:lnTo>
                    <a:pt x="55" y="195"/>
                  </a:lnTo>
                  <a:lnTo>
                    <a:pt x="55" y="195"/>
                  </a:lnTo>
                  <a:lnTo>
                    <a:pt x="55" y="197"/>
                  </a:lnTo>
                  <a:lnTo>
                    <a:pt x="57" y="197"/>
                  </a:lnTo>
                  <a:lnTo>
                    <a:pt x="57" y="197"/>
                  </a:lnTo>
                  <a:lnTo>
                    <a:pt x="59" y="197"/>
                  </a:lnTo>
                  <a:lnTo>
                    <a:pt x="59" y="195"/>
                  </a:lnTo>
                  <a:lnTo>
                    <a:pt x="59" y="195"/>
                  </a:lnTo>
                  <a:lnTo>
                    <a:pt x="59" y="195"/>
                  </a:lnTo>
                  <a:close/>
                  <a:moveTo>
                    <a:pt x="46" y="134"/>
                  </a:moveTo>
                  <a:lnTo>
                    <a:pt x="48" y="134"/>
                  </a:lnTo>
                  <a:lnTo>
                    <a:pt x="48" y="134"/>
                  </a:lnTo>
                  <a:lnTo>
                    <a:pt x="48" y="134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6" y="132"/>
                  </a:lnTo>
                  <a:lnTo>
                    <a:pt x="46" y="134"/>
                  </a:lnTo>
                  <a:lnTo>
                    <a:pt x="46" y="13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CF1D07CE-4D1A-9248-90BC-BE9D0912B1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6059" y="2374270"/>
              <a:ext cx="504825" cy="731837"/>
            </a:xfrm>
            <a:custGeom>
              <a:avLst/>
              <a:gdLst>
                <a:gd name="T0" fmla="*/ 125 w 318"/>
                <a:gd name="T1" fmla="*/ 433 h 461"/>
                <a:gd name="T2" fmla="*/ 113 w 318"/>
                <a:gd name="T3" fmla="*/ 454 h 461"/>
                <a:gd name="T4" fmla="*/ 132 w 318"/>
                <a:gd name="T5" fmla="*/ 456 h 461"/>
                <a:gd name="T6" fmla="*/ 134 w 318"/>
                <a:gd name="T7" fmla="*/ 452 h 461"/>
                <a:gd name="T8" fmla="*/ 73 w 318"/>
                <a:gd name="T9" fmla="*/ 412 h 461"/>
                <a:gd name="T10" fmla="*/ 71 w 318"/>
                <a:gd name="T11" fmla="*/ 303 h 461"/>
                <a:gd name="T12" fmla="*/ 44 w 318"/>
                <a:gd name="T13" fmla="*/ 274 h 461"/>
                <a:gd name="T14" fmla="*/ 33 w 318"/>
                <a:gd name="T15" fmla="*/ 265 h 461"/>
                <a:gd name="T16" fmla="*/ 19 w 318"/>
                <a:gd name="T17" fmla="*/ 269 h 461"/>
                <a:gd name="T18" fmla="*/ 0 w 318"/>
                <a:gd name="T19" fmla="*/ 271 h 461"/>
                <a:gd name="T20" fmla="*/ 14 w 318"/>
                <a:gd name="T21" fmla="*/ 284 h 461"/>
                <a:gd name="T22" fmla="*/ 27 w 318"/>
                <a:gd name="T23" fmla="*/ 305 h 461"/>
                <a:gd name="T24" fmla="*/ 52 w 318"/>
                <a:gd name="T25" fmla="*/ 332 h 461"/>
                <a:gd name="T26" fmla="*/ 58 w 318"/>
                <a:gd name="T27" fmla="*/ 351 h 461"/>
                <a:gd name="T28" fmla="*/ 75 w 318"/>
                <a:gd name="T29" fmla="*/ 337 h 461"/>
                <a:gd name="T30" fmla="*/ 105 w 318"/>
                <a:gd name="T31" fmla="*/ 416 h 461"/>
                <a:gd name="T32" fmla="*/ 136 w 318"/>
                <a:gd name="T33" fmla="*/ 391 h 461"/>
                <a:gd name="T34" fmla="*/ 163 w 318"/>
                <a:gd name="T35" fmla="*/ 389 h 461"/>
                <a:gd name="T36" fmla="*/ 119 w 318"/>
                <a:gd name="T37" fmla="*/ 408 h 461"/>
                <a:gd name="T38" fmla="*/ 140 w 318"/>
                <a:gd name="T39" fmla="*/ 435 h 461"/>
                <a:gd name="T40" fmla="*/ 304 w 318"/>
                <a:gd name="T41" fmla="*/ 223 h 461"/>
                <a:gd name="T42" fmla="*/ 306 w 318"/>
                <a:gd name="T43" fmla="*/ 164 h 461"/>
                <a:gd name="T44" fmla="*/ 297 w 318"/>
                <a:gd name="T45" fmla="*/ 154 h 461"/>
                <a:gd name="T46" fmla="*/ 287 w 318"/>
                <a:gd name="T47" fmla="*/ 162 h 461"/>
                <a:gd name="T48" fmla="*/ 278 w 318"/>
                <a:gd name="T49" fmla="*/ 148 h 461"/>
                <a:gd name="T50" fmla="*/ 276 w 318"/>
                <a:gd name="T51" fmla="*/ 160 h 461"/>
                <a:gd name="T52" fmla="*/ 272 w 318"/>
                <a:gd name="T53" fmla="*/ 148 h 461"/>
                <a:gd name="T54" fmla="*/ 262 w 318"/>
                <a:gd name="T55" fmla="*/ 118 h 461"/>
                <a:gd name="T56" fmla="*/ 226 w 318"/>
                <a:gd name="T57" fmla="*/ 91 h 461"/>
                <a:gd name="T58" fmla="*/ 180 w 318"/>
                <a:gd name="T59" fmla="*/ 61 h 461"/>
                <a:gd name="T60" fmla="*/ 138 w 318"/>
                <a:gd name="T61" fmla="*/ 28 h 461"/>
                <a:gd name="T62" fmla="*/ 111 w 318"/>
                <a:gd name="T63" fmla="*/ 13 h 461"/>
                <a:gd name="T64" fmla="*/ 113 w 318"/>
                <a:gd name="T65" fmla="*/ 9 h 461"/>
                <a:gd name="T66" fmla="*/ 94 w 318"/>
                <a:gd name="T67" fmla="*/ 7 h 461"/>
                <a:gd name="T68" fmla="*/ 88 w 318"/>
                <a:gd name="T69" fmla="*/ 30 h 461"/>
                <a:gd name="T70" fmla="*/ 77 w 318"/>
                <a:gd name="T71" fmla="*/ 42 h 461"/>
                <a:gd name="T72" fmla="*/ 75 w 318"/>
                <a:gd name="T73" fmla="*/ 70 h 461"/>
                <a:gd name="T74" fmla="*/ 79 w 318"/>
                <a:gd name="T75" fmla="*/ 84 h 461"/>
                <a:gd name="T76" fmla="*/ 77 w 318"/>
                <a:gd name="T77" fmla="*/ 103 h 461"/>
                <a:gd name="T78" fmla="*/ 77 w 318"/>
                <a:gd name="T79" fmla="*/ 116 h 461"/>
                <a:gd name="T80" fmla="*/ 90 w 318"/>
                <a:gd name="T81" fmla="*/ 139 h 461"/>
                <a:gd name="T82" fmla="*/ 90 w 318"/>
                <a:gd name="T83" fmla="*/ 156 h 461"/>
                <a:gd name="T84" fmla="*/ 96 w 318"/>
                <a:gd name="T85" fmla="*/ 177 h 461"/>
                <a:gd name="T86" fmla="*/ 115 w 318"/>
                <a:gd name="T87" fmla="*/ 213 h 461"/>
                <a:gd name="T88" fmla="*/ 138 w 318"/>
                <a:gd name="T89" fmla="*/ 223 h 461"/>
                <a:gd name="T90" fmla="*/ 155 w 318"/>
                <a:gd name="T91" fmla="*/ 236 h 461"/>
                <a:gd name="T92" fmla="*/ 163 w 318"/>
                <a:gd name="T93" fmla="*/ 255 h 461"/>
                <a:gd name="T94" fmla="*/ 157 w 318"/>
                <a:gd name="T95" fmla="*/ 263 h 461"/>
                <a:gd name="T96" fmla="*/ 165 w 318"/>
                <a:gd name="T97" fmla="*/ 280 h 461"/>
                <a:gd name="T98" fmla="*/ 186 w 318"/>
                <a:gd name="T99" fmla="*/ 343 h 461"/>
                <a:gd name="T100" fmla="*/ 192 w 318"/>
                <a:gd name="T101" fmla="*/ 372 h 461"/>
                <a:gd name="T102" fmla="*/ 216 w 318"/>
                <a:gd name="T103" fmla="*/ 360 h 461"/>
                <a:gd name="T104" fmla="*/ 243 w 318"/>
                <a:gd name="T105" fmla="*/ 353 h 461"/>
                <a:gd name="T106" fmla="*/ 262 w 318"/>
                <a:gd name="T107" fmla="*/ 360 h 461"/>
                <a:gd name="T108" fmla="*/ 260 w 318"/>
                <a:gd name="T109" fmla="*/ 339 h 461"/>
                <a:gd name="T110" fmla="*/ 249 w 318"/>
                <a:gd name="T111" fmla="*/ 326 h 461"/>
                <a:gd name="T112" fmla="*/ 260 w 318"/>
                <a:gd name="T113" fmla="*/ 322 h 461"/>
                <a:gd name="T114" fmla="*/ 289 w 318"/>
                <a:gd name="T115" fmla="*/ 335 h 461"/>
                <a:gd name="T116" fmla="*/ 295 w 318"/>
                <a:gd name="T117" fmla="*/ 322 h 461"/>
                <a:gd name="T118" fmla="*/ 295 w 318"/>
                <a:gd name="T119" fmla="*/ 292 h 461"/>
                <a:gd name="T120" fmla="*/ 283 w 318"/>
                <a:gd name="T121" fmla="*/ 276 h 461"/>
                <a:gd name="T122" fmla="*/ 318 w 318"/>
                <a:gd name="T123" fmla="*/ 250 h 461"/>
                <a:gd name="T124" fmla="*/ 136 w 318"/>
                <a:gd name="T125" fmla="*/ 24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8" h="461">
                  <a:moveTo>
                    <a:pt x="134" y="442"/>
                  </a:moveTo>
                  <a:lnTo>
                    <a:pt x="136" y="440"/>
                  </a:lnTo>
                  <a:lnTo>
                    <a:pt x="134" y="435"/>
                  </a:lnTo>
                  <a:lnTo>
                    <a:pt x="130" y="429"/>
                  </a:lnTo>
                  <a:lnTo>
                    <a:pt x="130" y="427"/>
                  </a:lnTo>
                  <a:lnTo>
                    <a:pt x="128" y="427"/>
                  </a:lnTo>
                  <a:lnTo>
                    <a:pt x="128" y="429"/>
                  </a:lnTo>
                  <a:lnTo>
                    <a:pt x="128" y="431"/>
                  </a:lnTo>
                  <a:lnTo>
                    <a:pt x="128" y="433"/>
                  </a:lnTo>
                  <a:lnTo>
                    <a:pt x="128" y="433"/>
                  </a:lnTo>
                  <a:lnTo>
                    <a:pt x="125" y="433"/>
                  </a:lnTo>
                  <a:lnTo>
                    <a:pt x="125" y="433"/>
                  </a:lnTo>
                  <a:lnTo>
                    <a:pt x="125" y="433"/>
                  </a:lnTo>
                  <a:lnTo>
                    <a:pt x="123" y="435"/>
                  </a:lnTo>
                  <a:lnTo>
                    <a:pt x="121" y="437"/>
                  </a:lnTo>
                  <a:lnTo>
                    <a:pt x="121" y="437"/>
                  </a:lnTo>
                  <a:lnTo>
                    <a:pt x="121" y="440"/>
                  </a:lnTo>
                  <a:lnTo>
                    <a:pt x="121" y="444"/>
                  </a:lnTo>
                  <a:lnTo>
                    <a:pt x="121" y="446"/>
                  </a:lnTo>
                  <a:lnTo>
                    <a:pt x="119" y="452"/>
                  </a:lnTo>
                  <a:lnTo>
                    <a:pt x="119" y="452"/>
                  </a:lnTo>
                  <a:lnTo>
                    <a:pt x="119" y="454"/>
                  </a:lnTo>
                  <a:lnTo>
                    <a:pt x="117" y="452"/>
                  </a:lnTo>
                  <a:lnTo>
                    <a:pt x="115" y="452"/>
                  </a:lnTo>
                  <a:lnTo>
                    <a:pt x="115" y="452"/>
                  </a:lnTo>
                  <a:lnTo>
                    <a:pt x="113" y="454"/>
                  </a:lnTo>
                  <a:lnTo>
                    <a:pt x="113" y="454"/>
                  </a:lnTo>
                  <a:lnTo>
                    <a:pt x="117" y="454"/>
                  </a:lnTo>
                  <a:lnTo>
                    <a:pt x="123" y="458"/>
                  </a:lnTo>
                  <a:lnTo>
                    <a:pt x="128" y="461"/>
                  </a:lnTo>
                  <a:lnTo>
                    <a:pt x="128" y="458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28" y="454"/>
                  </a:lnTo>
                  <a:lnTo>
                    <a:pt x="130" y="454"/>
                  </a:lnTo>
                  <a:lnTo>
                    <a:pt x="132" y="454"/>
                  </a:lnTo>
                  <a:lnTo>
                    <a:pt x="132" y="454"/>
                  </a:lnTo>
                  <a:lnTo>
                    <a:pt x="130" y="456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8"/>
                  </a:lnTo>
                  <a:lnTo>
                    <a:pt x="134" y="458"/>
                  </a:lnTo>
                  <a:lnTo>
                    <a:pt x="134" y="456"/>
                  </a:lnTo>
                  <a:lnTo>
                    <a:pt x="134" y="454"/>
                  </a:lnTo>
                  <a:lnTo>
                    <a:pt x="134" y="454"/>
                  </a:lnTo>
                  <a:lnTo>
                    <a:pt x="134" y="452"/>
                  </a:lnTo>
                  <a:lnTo>
                    <a:pt x="134" y="452"/>
                  </a:lnTo>
                  <a:lnTo>
                    <a:pt x="134" y="450"/>
                  </a:lnTo>
                  <a:lnTo>
                    <a:pt x="134" y="450"/>
                  </a:lnTo>
                  <a:lnTo>
                    <a:pt x="134" y="448"/>
                  </a:lnTo>
                  <a:lnTo>
                    <a:pt x="136" y="446"/>
                  </a:lnTo>
                  <a:lnTo>
                    <a:pt x="136" y="444"/>
                  </a:lnTo>
                  <a:lnTo>
                    <a:pt x="136" y="442"/>
                  </a:lnTo>
                  <a:lnTo>
                    <a:pt x="134" y="442"/>
                  </a:lnTo>
                  <a:close/>
                  <a:moveTo>
                    <a:pt x="75" y="410"/>
                  </a:moveTo>
                  <a:lnTo>
                    <a:pt x="75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12"/>
                  </a:lnTo>
                  <a:lnTo>
                    <a:pt x="75" y="412"/>
                  </a:lnTo>
                  <a:lnTo>
                    <a:pt x="75" y="412"/>
                  </a:lnTo>
                  <a:lnTo>
                    <a:pt x="77" y="412"/>
                  </a:lnTo>
                  <a:lnTo>
                    <a:pt x="77" y="412"/>
                  </a:lnTo>
                  <a:lnTo>
                    <a:pt x="75" y="410"/>
                  </a:lnTo>
                  <a:lnTo>
                    <a:pt x="75" y="410"/>
                  </a:lnTo>
                  <a:close/>
                  <a:moveTo>
                    <a:pt x="79" y="309"/>
                  </a:moveTo>
                  <a:lnTo>
                    <a:pt x="77" y="307"/>
                  </a:lnTo>
                  <a:lnTo>
                    <a:pt x="77" y="305"/>
                  </a:lnTo>
                  <a:lnTo>
                    <a:pt x="75" y="305"/>
                  </a:lnTo>
                  <a:lnTo>
                    <a:pt x="73" y="305"/>
                  </a:lnTo>
                  <a:lnTo>
                    <a:pt x="71" y="303"/>
                  </a:lnTo>
                  <a:lnTo>
                    <a:pt x="71" y="303"/>
                  </a:lnTo>
                  <a:lnTo>
                    <a:pt x="71" y="301"/>
                  </a:lnTo>
                  <a:lnTo>
                    <a:pt x="71" y="301"/>
                  </a:lnTo>
                  <a:lnTo>
                    <a:pt x="69" y="299"/>
                  </a:lnTo>
                  <a:lnTo>
                    <a:pt x="67" y="297"/>
                  </a:lnTo>
                  <a:lnTo>
                    <a:pt x="67" y="297"/>
                  </a:lnTo>
                  <a:lnTo>
                    <a:pt x="65" y="295"/>
                  </a:lnTo>
                  <a:lnTo>
                    <a:pt x="61" y="295"/>
                  </a:lnTo>
                  <a:lnTo>
                    <a:pt x="58" y="292"/>
                  </a:lnTo>
                  <a:lnTo>
                    <a:pt x="50" y="284"/>
                  </a:lnTo>
                  <a:lnTo>
                    <a:pt x="50" y="280"/>
                  </a:lnTo>
                  <a:lnTo>
                    <a:pt x="48" y="278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42" y="271"/>
                  </a:lnTo>
                  <a:lnTo>
                    <a:pt x="42" y="269"/>
                  </a:lnTo>
                  <a:lnTo>
                    <a:pt x="42" y="269"/>
                  </a:lnTo>
                  <a:lnTo>
                    <a:pt x="40" y="267"/>
                  </a:lnTo>
                  <a:lnTo>
                    <a:pt x="40" y="267"/>
                  </a:lnTo>
                  <a:lnTo>
                    <a:pt x="40" y="265"/>
                  </a:lnTo>
                  <a:lnTo>
                    <a:pt x="40" y="265"/>
                  </a:lnTo>
                  <a:lnTo>
                    <a:pt x="37" y="265"/>
                  </a:lnTo>
                  <a:lnTo>
                    <a:pt x="37" y="265"/>
                  </a:lnTo>
                  <a:lnTo>
                    <a:pt x="35" y="265"/>
                  </a:lnTo>
                  <a:lnTo>
                    <a:pt x="35" y="265"/>
                  </a:lnTo>
                  <a:lnTo>
                    <a:pt x="35" y="265"/>
                  </a:lnTo>
                  <a:lnTo>
                    <a:pt x="33" y="265"/>
                  </a:lnTo>
                  <a:lnTo>
                    <a:pt x="33" y="263"/>
                  </a:lnTo>
                  <a:lnTo>
                    <a:pt x="33" y="263"/>
                  </a:lnTo>
                  <a:lnTo>
                    <a:pt x="31" y="261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5" y="259"/>
                  </a:lnTo>
                  <a:lnTo>
                    <a:pt x="25" y="261"/>
                  </a:lnTo>
                  <a:lnTo>
                    <a:pt x="25" y="261"/>
                  </a:lnTo>
                  <a:lnTo>
                    <a:pt x="25" y="263"/>
                  </a:lnTo>
                  <a:lnTo>
                    <a:pt x="25" y="265"/>
                  </a:lnTo>
                  <a:lnTo>
                    <a:pt x="23" y="265"/>
                  </a:lnTo>
                  <a:lnTo>
                    <a:pt x="19" y="269"/>
                  </a:lnTo>
                  <a:lnTo>
                    <a:pt x="17" y="271"/>
                  </a:lnTo>
                  <a:lnTo>
                    <a:pt x="14" y="271"/>
                  </a:lnTo>
                  <a:lnTo>
                    <a:pt x="12" y="271"/>
                  </a:lnTo>
                  <a:lnTo>
                    <a:pt x="10" y="271"/>
                  </a:lnTo>
                  <a:lnTo>
                    <a:pt x="8" y="271"/>
                  </a:lnTo>
                  <a:lnTo>
                    <a:pt x="8" y="271"/>
                  </a:lnTo>
                  <a:lnTo>
                    <a:pt x="8" y="271"/>
                  </a:lnTo>
                  <a:lnTo>
                    <a:pt x="6" y="271"/>
                  </a:lnTo>
                  <a:lnTo>
                    <a:pt x="6" y="269"/>
                  </a:lnTo>
                  <a:lnTo>
                    <a:pt x="6" y="269"/>
                  </a:lnTo>
                  <a:lnTo>
                    <a:pt x="2" y="269"/>
                  </a:lnTo>
                  <a:lnTo>
                    <a:pt x="0" y="269"/>
                  </a:lnTo>
                  <a:lnTo>
                    <a:pt x="0" y="271"/>
                  </a:lnTo>
                  <a:lnTo>
                    <a:pt x="0" y="274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4" y="274"/>
                  </a:lnTo>
                  <a:lnTo>
                    <a:pt x="4" y="274"/>
                  </a:lnTo>
                  <a:lnTo>
                    <a:pt x="8" y="278"/>
                  </a:lnTo>
                  <a:lnTo>
                    <a:pt x="10" y="280"/>
                  </a:lnTo>
                  <a:lnTo>
                    <a:pt x="10" y="282"/>
                  </a:lnTo>
                  <a:lnTo>
                    <a:pt x="10" y="282"/>
                  </a:lnTo>
                  <a:lnTo>
                    <a:pt x="12" y="284"/>
                  </a:lnTo>
                  <a:lnTo>
                    <a:pt x="12" y="284"/>
                  </a:lnTo>
                  <a:lnTo>
                    <a:pt x="14" y="284"/>
                  </a:lnTo>
                  <a:lnTo>
                    <a:pt x="14" y="284"/>
                  </a:lnTo>
                  <a:lnTo>
                    <a:pt x="17" y="284"/>
                  </a:lnTo>
                  <a:lnTo>
                    <a:pt x="17" y="286"/>
                  </a:lnTo>
                  <a:lnTo>
                    <a:pt x="17" y="286"/>
                  </a:lnTo>
                  <a:lnTo>
                    <a:pt x="17" y="288"/>
                  </a:lnTo>
                  <a:lnTo>
                    <a:pt x="17" y="288"/>
                  </a:lnTo>
                  <a:lnTo>
                    <a:pt x="19" y="290"/>
                  </a:lnTo>
                  <a:lnTo>
                    <a:pt x="19" y="292"/>
                  </a:lnTo>
                  <a:lnTo>
                    <a:pt x="21" y="292"/>
                  </a:lnTo>
                  <a:lnTo>
                    <a:pt x="21" y="292"/>
                  </a:lnTo>
                  <a:lnTo>
                    <a:pt x="23" y="295"/>
                  </a:lnTo>
                  <a:lnTo>
                    <a:pt x="23" y="295"/>
                  </a:lnTo>
                  <a:lnTo>
                    <a:pt x="23" y="297"/>
                  </a:lnTo>
                  <a:lnTo>
                    <a:pt x="27" y="305"/>
                  </a:lnTo>
                  <a:lnTo>
                    <a:pt x="29" y="309"/>
                  </a:lnTo>
                  <a:lnTo>
                    <a:pt x="29" y="313"/>
                  </a:lnTo>
                  <a:lnTo>
                    <a:pt x="29" y="316"/>
                  </a:lnTo>
                  <a:lnTo>
                    <a:pt x="29" y="316"/>
                  </a:lnTo>
                  <a:lnTo>
                    <a:pt x="33" y="316"/>
                  </a:lnTo>
                  <a:lnTo>
                    <a:pt x="35" y="316"/>
                  </a:lnTo>
                  <a:lnTo>
                    <a:pt x="37" y="316"/>
                  </a:lnTo>
                  <a:lnTo>
                    <a:pt x="40" y="318"/>
                  </a:lnTo>
                  <a:lnTo>
                    <a:pt x="40" y="318"/>
                  </a:lnTo>
                  <a:lnTo>
                    <a:pt x="48" y="324"/>
                  </a:lnTo>
                  <a:lnTo>
                    <a:pt x="50" y="326"/>
                  </a:lnTo>
                  <a:lnTo>
                    <a:pt x="52" y="330"/>
                  </a:lnTo>
                  <a:lnTo>
                    <a:pt x="52" y="332"/>
                  </a:lnTo>
                  <a:lnTo>
                    <a:pt x="54" y="335"/>
                  </a:lnTo>
                  <a:lnTo>
                    <a:pt x="54" y="337"/>
                  </a:lnTo>
                  <a:lnTo>
                    <a:pt x="54" y="337"/>
                  </a:lnTo>
                  <a:lnTo>
                    <a:pt x="54" y="341"/>
                  </a:lnTo>
                  <a:lnTo>
                    <a:pt x="54" y="341"/>
                  </a:lnTo>
                  <a:lnTo>
                    <a:pt x="56" y="343"/>
                  </a:lnTo>
                  <a:lnTo>
                    <a:pt x="56" y="345"/>
                  </a:lnTo>
                  <a:lnTo>
                    <a:pt x="58" y="34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58" y="351"/>
                  </a:lnTo>
                  <a:lnTo>
                    <a:pt x="61" y="351"/>
                  </a:lnTo>
                  <a:lnTo>
                    <a:pt x="61" y="349"/>
                  </a:lnTo>
                  <a:lnTo>
                    <a:pt x="61" y="349"/>
                  </a:lnTo>
                  <a:lnTo>
                    <a:pt x="65" y="351"/>
                  </a:lnTo>
                  <a:lnTo>
                    <a:pt x="65" y="351"/>
                  </a:lnTo>
                  <a:lnTo>
                    <a:pt x="67" y="349"/>
                  </a:lnTo>
                  <a:lnTo>
                    <a:pt x="69" y="351"/>
                  </a:lnTo>
                  <a:lnTo>
                    <a:pt x="69" y="351"/>
                  </a:lnTo>
                  <a:lnTo>
                    <a:pt x="71" y="351"/>
                  </a:lnTo>
                  <a:lnTo>
                    <a:pt x="71" y="351"/>
                  </a:lnTo>
                  <a:lnTo>
                    <a:pt x="75" y="347"/>
                  </a:lnTo>
                  <a:lnTo>
                    <a:pt x="75" y="345"/>
                  </a:lnTo>
                  <a:lnTo>
                    <a:pt x="75" y="337"/>
                  </a:lnTo>
                  <a:lnTo>
                    <a:pt x="77" y="332"/>
                  </a:lnTo>
                  <a:lnTo>
                    <a:pt x="77" y="330"/>
                  </a:lnTo>
                  <a:lnTo>
                    <a:pt x="77" y="328"/>
                  </a:lnTo>
                  <a:lnTo>
                    <a:pt x="77" y="322"/>
                  </a:lnTo>
                  <a:lnTo>
                    <a:pt x="77" y="320"/>
                  </a:lnTo>
                  <a:lnTo>
                    <a:pt x="79" y="318"/>
                  </a:lnTo>
                  <a:lnTo>
                    <a:pt x="79" y="318"/>
                  </a:lnTo>
                  <a:lnTo>
                    <a:pt x="81" y="313"/>
                  </a:lnTo>
                  <a:lnTo>
                    <a:pt x="81" y="311"/>
                  </a:lnTo>
                  <a:lnTo>
                    <a:pt x="79" y="311"/>
                  </a:lnTo>
                  <a:lnTo>
                    <a:pt x="79" y="309"/>
                  </a:lnTo>
                  <a:close/>
                  <a:moveTo>
                    <a:pt x="105" y="414"/>
                  </a:moveTo>
                  <a:lnTo>
                    <a:pt x="105" y="416"/>
                  </a:lnTo>
                  <a:lnTo>
                    <a:pt x="105" y="419"/>
                  </a:lnTo>
                  <a:lnTo>
                    <a:pt x="107" y="416"/>
                  </a:lnTo>
                  <a:lnTo>
                    <a:pt x="107" y="414"/>
                  </a:lnTo>
                  <a:lnTo>
                    <a:pt x="105" y="414"/>
                  </a:lnTo>
                  <a:close/>
                  <a:moveTo>
                    <a:pt x="163" y="389"/>
                  </a:moveTo>
                  <a:lnTo>
                    <a:pt x="159" y="389"/>
                  </a:lnTo>
                  <a:lnTo>
                    <a:pt x="157" y="389"/>
                  </a:lnTo>
                  <a:lnTo>
                    <a:pt x="155" y="387"/>
                  </a:lnTo>
                  <a:lnTo>
                    <a:pt x="151" y="389"/>
                  </a:lnTo>
                  <a:lnTo>
                    <a:pt x="146" y="387"/>
                  </a:lnTo>
                  <a:lnTo>
                    <a:pt x="142" y="389"/>
                  </a:lnTo>
                  <a:lnTo>
                    <a:pt x="138" y="389"/>
                  </a:lnTo>
                  <a:lnTo>
                    <a:pt x="136" y="391"/>
                  </a:lnTo>
                  <a:lnTo>
                    <a:pt x="136" y="393"/>
                  </a:lnTo>
                  <a:lnTo>
                    <a:pt x="138" y="395"/>
                  </a:lnTo>
                  <a:lnTo>
                    <a:pt x="142" y="395"/>
                  </a:lnTo>
                  <a:lnTo>
                    <a:pt x="146" y="395"/>
                  </a:lnTo>
                  <a:lnTo>
                    <a:pt x="148" y="398"/>
                  </a:lnTo>
                  <a:lnTo>
                    <a:pt x="153" y="398"/>
                  </a:lnTo>
                  <a:lnTo>
                    <a:pt x="155" y="398"/>
                  </a:lnTo>
                  <a:lnTo>
                    <a:pt x="159" y="395"/>
                  </a:lnTo>
                  <a:lnTo>
                    <a:pt x="163" y="395"/>
                  </a:lnTo>
                  <a:lnTo>
                    <a:pt x="167" y="398"/>
                  </a:lnTo>
                  <a:lnTo>
                    <a:pt x="167" y="393"/>
                  </a:lnTo>
                  <a:lnTo>
                    <a:pt x="165" y="391"/>
                  </a:lnTo>
                  <a:lnTo>
                    <a:pt x="163" y="389"/>
                  </a:lnTo>
                  <a:close/>
                  <a:moveTo>
                    <a:pt x="134" y="423"/>
                  </a:moveTo>
                  <a:lnTo>
                    <a:pt x="132" y="419"/>
                  </a:lnTo>
                  <a:lnTo>
                    <a:pt x="132" y="414"/>
                  </a:lnTo>
                  <a:lnTo>
                    <a:pt x="130" y="410"/>
                  </a:lnTo>
                  <a:lnTo>
                    <a:pt x="125" y="406"/>
                  </a:lnTo>
                  <a:lnTo>
                    <a:pt x="121" y="404"/>
                  </a:lnTo>
                  <a:lnTo>
                    <a:pt x="117" y="404"/>
                  </a:lnTo>
                  <a:lnTo>
                    <a:pt x="115" y="404"/>
                  </a:lnTo>
                  <a:lnTo>
                    <a:pt x="115" y="406"/>
                  </a:lnTo>
                  <a:lnTo>
                    <a:pt x="115" y="406"/>
                  </a:lnTo>
                  <a:lnTo>
                    <a:pt x="117" y="408"/>
                  </a:lnTo>
                  <a:lnTo>
                    <a:pt x="119" y="408"/>
                  </a:lnTo>
                  <a:lnTo>
                    <a:pt x="119" y="408"/>
                  </a:lnTo>
                  <a:lnTo>
                    <a:pt x="121" y="412"/>
                  </a:lnTo>
                  <a:lnTo>
                    <a:pt x="123" y="419"/>
                  </a:lnTo>
                  <a:lnTo>
                    <a:pt x="125" y="421"/>
                  </a:lnTo>
                  <a:lnTo>
                    <a:pt x="136" y="435"/>
                  </a:lnTo>
                  <a:lnTo>
                    <a:pt x="138" y="440"/>
                  </a:lnTo>
                  <a:lnTo>
                    <a:pt x="138" y="440"/>
                  </a:lnTo>
                  <a:lnTo>
                    <a:pt x="138" y="440"/>
                  </a:lnTo>
                  <a:lnTo>
                    <a:pt x="138" y="437"/>
                  </a:lnTo>
                  <a:lnTo>
                    <a:pt x="138" y="437"/>
                  </a:lnTo>
                  <a:lnTo>
                    <a:pt x="138" y="435"/>
                  </a:lnTo>
                  <a:lnTo>
                    <a:pt x="140" y="435"/>
                  </a:lnTo>
                  <a:lnTo>
                    <a:pt x="140" y="433"/>
                  </a:lnTo>
                  <a:lnTo>
                    <a:pt x="140" y="435"/>
                  </a:lnTo>
                  <a:lnTo>
                    <a:pt x="140" y="431"/>
                  </a:lnTo>
                  <a:lnTo>
                    <a:pt x="138" y="427"/>
                  </a:lnTo>
                  <a:lnTo>
                    <a:pt x="134" y="423"/>
                  </a:lnTo>
                  <a:close/>
                  <a:moveTo>
                    <a:pt x="318" y="250"/>
                  </a:moveTo>
                  <a:lnTo>
                    <a:pt x="316" y="248"/>
                  </a:lnTo>
                  <a:lnTo>
                    <a:pt x="314" y="240"/>
                  </a:lnTo>
                  <a:lnTo>
                    <a:pt x="312" y="234"/>
                  </a:lnTo>
                  <a:lnTo>
                    <a:pt x="310" y="232"/>
                  </a:lnTo>
                  <a:lnTo>
                    <a:pt x="310" y="232"/>
                  </a:lnTo>
                  <a:lnTo>
                    <a:pt x="306" y="229"/>
                  </a:lnTo>
                  <a:lnTo>
                    <a:pt x="304" y="227"/>
                  </a:lnTo>
                  <a:lnTo>
                    <a:pt x="304" y="225"/>
                  </a:lnTo>
                  <a:lnTo>
                    <a:pt x="304" y="223"/>
                  </a:lnTo>
                  <a:lnTo>
                    <a:pt x="304" y="221"/>
                  </a:lnTo>
                  <a:lnTo>
                    <a:pt x="304" y="217"/>
                  </a:lnTo>
                  <a:lnTo>
                    <a:pt x="304" y="217"/>
                  </a:lnTo>
                  <a:lnTo>
                    <a:pt x="306" y="213"/>
                  </a:lnTo>
                  <a:lnTo>
                    <a:pt x="306" y="211"/>
                  </a:lnTo>
                  <a:lnTo>
                    <a:pt x="306" y="200"/>
                  </a:lnTo>
                  <a:lnTo>
                    <a:pt x="304" y="194"/>
                  </a:lnTo>
                  <a:lnTo>
                    <a:pt x="304" y="190"/>
                  </a:lnTo>
                  <a:lnTo>
                    <a:pt x="301" y="187"/>
                  </a:lnTo>
                  <a:lnTo>
                    <a:pt x="301" y="183"/>
                  </a:lnTo>
                  <a:lnTo>
                    <a:pt x="304" y="171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2"/>
                  </a:lnTo>
                  <a:lnTo>
                    <a:pt x="304" y="162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299" y="158"/>
                  </a:lnTo>
                  <a:lnTo>
                    <a:pt x="299" y="158"/>
                  </a:lnTo>
                  <a:lnTo>
                    <a:pt x="299" y="156"/>
                  </a:lnTo>
                  <a:lnTo>
                    <a:pt x="299" y="154"/>
                  </a:lnTo>
                  <a:lnTo>
                    <a:pt x="299" y="154"/>
                  </a:lnTo>
                  <a:lnTo>
                    <a:pt x="297" y="154"/>
                  </a:lnTo>
                  <a:lnTo>
                    <a:pt x="297" y="152"/>
                  </a:lnTo>
                  <a:lnTo>
                    <a:pt x="295" y="152"/>
                  </a:lnTo>
                  <a:lnTo>
                    <a:pt x="295" y="152"/>
                  </a:lnTo>
                  <a:lnTo>
                    <a:pt x="295" y="150"/>
                  </a:lnTo>
                  <a:lnTo>
                    <a:pt x="295" y="150"/>
                  </a:lnTo>
                  <a:lnTo>
                    <a:pt x="293" y="150"/>
                  </a:lnTo>
                  <a:lnTo>
                    <a:pt x="291" y="150"/>
                  </a:lnTo>
                  <a:lnTo>
                    <a:pt x="289" y="152"/>
                  </a:lnTo>
                  <a:lnTo>
                    <a:pt x="289" y="152"/>
                  </a:lnTo>
                  <a:lnTo>
                    <a:pt x="287" y="154"/>
                  </a:lnTo>
                  <a:lnTo>
                    <a:pt x="287" y="156"/>
                  </a:lnTo>
                  <a:lnTo>
                    <a:pt x="287" y="160"/>
                  </a:lnTo>
                  <a:lnTo>
                    <a:pt x="287" y="162"/>
                  </a:lnTo>
                  <a:lnTo>
                    <a:pt x="289" y="164"/>
                  </a:lnTo>
                  <a:lnTo>
                    <a:pt x="289" y="166"/>
                  </a:lnTo>
                  <a:lnTo>
                    <a:pt x="287" y="166"/>
                  </a:lnTo>
                  <a:lnTo>
                    <a:pt x="287" y="164"/>
                  </a:lnTo>
                  <a:lnTo>
                    <a:pt x="285" y="162"/>
                  </a:lnTo>
                  <a:lnTo>
                    <a:pt x="285" y="160"/>
                  </a:lnTo>
                  <a:lnTo>
                    <a:pt x="285" y="160"/>
                  </a:lnTo>
                  <a:lnTo>
                    <a:pt x="283" y="156"/>
                  </a:lnTo>
                  <a:lnTo>
                    <a:pt x="283" y="156"/>
                  </a:lnTo>
                  <a:lnTo>
                    <a:pt x="283" y="154"/>
                  </a:lnTo>
                  <a:lnTo>
                    <a:pt x="283" y="152"/>
                  </a:lnTo>
                  <a:lnTo>
                    <a:pt x="280" y="148"/>
                  </a:lnTo>
                  <a:lnTo>
                    <a:pt x="278" y="148"/>
                  </a:lnTo>
                  <a:lnTo>
                    <a:pt x="274" y="150"/>
                  </a:lnTo>
                  <a:lnTo>
                    <a:pt x="274" y="150"/>
                  </a:lnTo>
                  <a:lnTo>
                    <a:pt x="274" y="152"/>
                  </a:lnTo>
                  <a:lnTo>
                    <a:pt x="276" y="152"/>
                  </a:lnTo>
                  <a:lnTo>
                    <a:pt x="276" y="154"/>
                  </a:lnTo>
                  <a:lnTo>
                    <a:pt x="276" y="156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8" y="160"/>
                  </a:lnTo>
                  <a:lnTo>
                    <a:pt x="276" y="160"/>
                  </a:lnTo>
                  <a:lnTo>
                    <a:pt x="276" y="160"/>
                  </a:lnTo>
                  <a:lnTo>
                    <a:pt x="276" y="160"/>
                  </a:lnTo>
                  <a:lnTo>
                    <a:pt x="276" y="158"/>
                  </a:lnTo>
                  <a:lnTo>
                    <a:pt x="274" y="156"/>
                  </a:lnTo>
                  <a:lnTo>
                    <a:pt x="274" y="154"/>
                  </a:lnTo>
                  <a:lnTo>
                    <a:pt x="274" y="154"/>
                  </a:lnTo>
                  <a:lnTo>
                    <a:pt x="274" y="154"/>
                  </a:lnTo>
                  <a:lnTo>
                    <a:pt x="274" y="152"/>
                  </a:lnTo>
                  <a:lnTo>
                    <a:pt x="274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0"/>
                  </a:lnTo>
                  <a:lnTo>
                    <a:pt x="272" y="150"/>
                  </a:lnTo>
                  <a:lnTo>
                    <a:pt x="272" y="148"/>
                  </a:lnTo>
                  <a:lnTo>
                    <a:pt x="272" y="145"/>
                  </a:lnTo>
                  <a:lnTo>
                    <a:pt x="274" y="145"/>
                  </a:lnTo>
                  <a:lnTo>
                    <a:pt x="274" y="143"/>
                  </a:lnTo>
                  <a:lnTo>
                    <a:pt x="276" y="143"/>
                  </a:lnTo>
                  <a:lnTo>
                    <a:pt x="276" y="141"/>
                  </a:lnTo>
                  <a:lnTo>
                    <a:pt x="274" y="131"/>
                  </a:lnTo>
                  <a:lnTo>
                    <a:pt x="274" y="127"/>
                  </a:lnTo>
                  <a:lnTo>
                    <a:pt x="272" y="127"/>
                  </a:lnTo>
                  <a:lnTo>
                    <a:pt x="270" y="124"/>
                  </a:lnTo>
                  <a:lnTo>
                    <a:pt x="268" y="122"/>
                  </a:lnTo>
                  <a:lnTo>
                    <a:pt x="266" y="120"/>
                  </a:lnTo>
                  <a:lnTo>
                    <a:pt x="262" y="122"/>
                  </a:lnTo>
                  <a:lnTo>
                    <a:pt x="262" y="118"/>
                  </a:lnTo>
                  <a:lnTo>
                    <a:pt x="260" y="116"/>
                  </a:lnTo>
                  <a:lnTo>
                    <a:pt x="255" y="112"/>
                  </a:lnTo>
                  <a:lnTo>
                    <a:pt x="253" y="106"/>
                  </a:lnTo>
                  <a:lnTo>
                    <a:pt x="251" y="106"/>
                  </a:lnTo>
                  <a:lnTo>
                    <a:pt x="249" y="106"/>
                  </a:lnTo>
                  <a:lnTo>
                    <a:pt x="247" y="103"/>
                  </a:lnTo>
                  <a:lnTo>
                    <a:pt x="236" y="101"/>
                  </a:lnTo>
                  <a:lnTo>
                    <a:pt x="234" y="99"/>
                  </a:lnTo>
                  <a:lnTo>
                    <a:pt x="230" y="97"/>
                  </a:lnTo>
                  <a:lnTo>
                    <a:pt x="230" y="95"/>
                  </a:lnTo>
                  <a:lnTo>
                    <a:pt x="228" y="93"/>
                  </a:lnTo>
                  <a:lnTo>
                    <a:pt x="228" y="91"/>
                  </a:lnTo>
                  <a:lnTo>
                    <a:pt x="226" y="91"/>
                  </a:lnTo>
                  <a:lnTo>
                    <a:pt x="224" y="89"/>
                  </a:lnTo>
                  <a:lnTo>
                    <a:pt x="222" y="87"/>
                  </a:lnTo>
                  <a:lnTo>
                    <a:pt x="222" y="87"/>
                  </a:lnTo>
                  <a:lnTo>
                    <a:pt x="218" y="84"/>
                  </a:lnTo>
                  <a:lnTo>
                    <a:pt x="216" y="84"/>
                  </a:lnTo>
                  <a:lnTo>
                    <a:pt x="207" y="76"/>
                  </a:lnTo>
                  <a:lnTo>
                    <a:pt x="199" y="72"/>
                  </a:lnTo>
                  <a:lnTo>
                    <a:pt x="190" y="68"/>
                  </a:lnTo>
                  <a:lnTo>
                    <a:pt x="188" y="66"/>
                  </a:lnTo>
                  <a:lnTo>
                    <a:pt x="186" y="63"/>
                  </a:lnTo>
                  <a:lnTo>
                    <a:pt x="184" y="63"/>
                  </a:lnTo>
                  <a:lnTo>
                    <a:pt x="182" y="63"/>
                  </a:lnTo>
                  <a:lnTo>
                    <a:pt x="180" y="61"/>
                  </a:lnTo>
                  <a:lnTo>
                    <a:pt x="178" y="59"/>
                  </a:lnTo>
                  <a:lnTo>
                    <a:pt x="172" y="59"/>
                  </a:lnTo>
                  <a:lnTo>
                    <a:pt x="163" y="55"/>
                  </a:lnTo>
                  <a:lnTo>
                    <a:pt x="155" y="47"/>
                  </a:lnTo>
                  <a:lnTo>
                    <a:pt x="153" y="45"/>
                  </a:lnTo>
                  <a:lnTo>
                    <a:pt x="153" y="40"/>
                  </a:lnTo>
                  <a:lnTo>
                    <a:pt x="151" y="36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42" y="32"/>
                  </a:lnTo>
                  <a:lnTo>
                    <a:pt x="140" y="32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34" y="28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30" y="24"/>
                  </a:lnTo>
                  <a:lnTo>
                    <a:pt x="125" y="21"/>
                  </a:lnTo>
                  <a:lnTo>
                    <a:pt x="123" y="19"/>
                  </a:lnTo>
                  <a:lnTo>
                    <a:pt x="121" y="19"/>
                  </a:lnTo>
                  <a:lnTo>
                    <a:pt x="115" y="21"/>
                  </a:lnTo>
                  <a:lnTo>
                    <a:pt x="115" y="19"/>
                  </a:lnTo>
                  <a:lnTo>
                    <a:pt x="113" y="11"/>
                  </a:lnTo>
                  <a:lnTo>
                    <a:pt x="111" y="13"/>
                  </a:lnTo>
                  <a:lnTo>
                    <a:pt x="111" y="13"/>
                  </a:lnTo>
                  <a:lnTo>
                    <a:pt x="109" y="13"/>
                  </a:lnTo>
                  <a:lnTo>
                    <a:pt x="109" y="15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5" y="15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107" y="11"/>
                  </a:lnTo>
                  <a:lnTo>
                    <a:pt x="111" y="11"/>
                  </a:lnTo>
                  <a:lnTo>
                    <a:pt x="113" y="9"/>
                  </a:lnTo>
                  <a:lnTo>
                    <a:pt x="113" y="9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0" y="0"/>
                  </a:lnTo>
                  <a:lnTo>
                    <a:pt x="100" y="3"/>
                  </a:lnTo>
                  <a:lnTo>
                    <a:pt x="98" y="3"/>
                  </a:lnTo>
                  <a:lnTo>
                    <a:pt x="98" y="5"/>
                  </a:lnTo>
                  <a:lnTo>
                    <a:pt x="96" y="5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4" y="7"/>
                  </a:lnTo>
                  <a:lnTo>
                    <a:pt x="94" y="7"/>
                  </a:lnTo>
                  <a:lnTo>
                    <a:pt x="94" y="9"/>
                  </a:lnTo>
                  <a:lnTo>
                    <a:pt x="94" y="9"/>
                  </a:lnTo>
                  <a:lnTo>
                    <a:pt x="94" y="11"/>
                  </a:lnTo>
                  <a:lnTo>
                    <a:pt x="92" y="11"/>
                  </a:lnTo>
                  <a:lnTo>
                    <a:pt x="92" y="15"/>
                  </a:lnTo>
                  <a:lnTo>
                    <a:pt x="90" y="19"/>
                  </a:lnTo>
                  <a:lnTo>
                    <a:pt x="90" y="21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8" y="28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86" y="32"/>
                  </a:lnTo>
                  <a:lnTo>
                    <a:pt x="84" y="34"/>
                  </a:lnTo>
                  <a:lnTo>
                    <a:pt x="81" y="34"/>
                  </a:lnTo>
                  <a:lnTo>
                    <a:pt x="81" y="36"/>
                  </a:lnTo>
                  <a:lnTo>
                    <a:pt x="81" y="36"/>
                  </a:lnTo>
                  <a:lnTo>
                    <a:pt x="81" y="38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77" y="36"/>
                  </a:lnTo>
                  <a:lnTo>
                    <a:pt x="77" y="38"/>
                  </a:lnTo>
                  <a:lnTo>
                    <a:pt x="77" y="40"/>
                  </a:lnTo>
                  <a:lnTo>
                    <a:pt x="77" y="42"/>
                  </a:lnTo>
                  <a:lnTo>
                    <a:pt x="77" y="42"/>
                  </a:lnTo>
                  <a:lnTo>
                    <a:pt x="75" y="45"/>
                  </a:lnTo>
                  <a:lnTo>
                    <a:pt x="69" y="51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7" y="53"/>
                  </a:lnTo>
                  <a:lnTo>
                    <a:pt x="67" y="55"/>
                  </a:lnTo>
                  <a:lnTo>
                    <a:pt x="67" y="55"/>
                  </a:lnTo>
                  <a:lnTo>
                    <a:pt x="69" y="59"/>
                  </a:lnTo>
                  <a:lnTo>
                    <a:pt x="71" y="61"/>
                  </a:lnTo>
                  <a:lnTo>
                    <a:pt x="71" y="68"/>
                  </a:lnTo>
                  <a:lnTo>
                    <a:pt x="73" y="68"/>
                  </a:lnTo>
                  <a:lnTo>
                    <a:pt x="73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2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79" y="76"/>
                  </a:lnTo>
                  <a:lnTo>
                    <a:pt x="79" y="76"/>
                  </a:lnTo>
                  <a:lnTo>
                    <a:pt x="79" y="78"/>
                  </a:lnTo>
                  <a:lnTo>
                    <a:pt x="77" y="80"/>
                  </a:lnTo>
                  <a:lnTo>
                    <a:pt x="77" y="80"/>
                  </a:lnTo>
                  <a:lnTo>
                    <a:pt x="77" y="82"/>
                  </a:lnTo>
                  <a:lnTo>
                    <a:pt x="79" y="82"/>
                  </a:lnTo>
                  <a:lnTo>
                    <a:pt x="79" y="84"/>
                  </a:lnTo>
                  <a:lnTo>
                    <a:pt x="81" y="84"/>
                  </a:lnTo>
                  <a:lnTo>
                    <a:pt x="84" y="89"/>
                  </a:lnTo>
                  <a:lnTo>
                    <a:pt x="86" y="89"/>
                  </a:lnTo>
                  <a:lnTo>
                    <a:pt x="86" y="91"/>
                  </a:lnTo>
                  <a:lnTo>
                    <a:pt x="84" y="95"/>
                  </a:lnTo>
                  <a:lnTo>
                    <a:pt x="84" y="95"/>
                  </a:lnTo>
                  <a:lnTo>
                    <a:pt x="77" y="97"/>
                  </a:lnTo>
                  <a:lnTo>
                    <a:pt x="75" y="97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7" y="101"/>
                  </a:lnTo>
                  <a:lnTo>
                    <a:pt x="77" y="101"/>
                  </a:lnTo>
                  <a:lnTo>
                    <a:pt x="77" y="103"/>
                  </a:lnTo>
                  <a:lnTo>
                    <a:pt x="77" y="103"/>
                  </a:lnTo>
                  <a:lnTo>
                    <a:pt x="79" y="106"/>
                  </a:lnTo>
                  <a:lnTo>
                    <a:pt x="79" y="106"/>
                  </a:lnTo>
                  <a:lnTo>
                    <a:pt x="81" y="110"/>
                  </a:lnTo>
                  <a:lnTo>
                    <a:pt x="81" y="110"/>
                  </a:lnTo>
                  <a:lnTo>
                    <a:pt x="81" y="112"/>
                  </a:lnTo>
                  <a:lnTo>
                    <a:pt x="81" y="114"/>
                  </a:lnTo>
                  <a:lnTo>
                    <a:pt x="79" y="114"/>
                  </a:lnTo>
                  <a:lnTo>
                    <a:pt x="79" y="116"/>
                  </a:lnTo>
                  <a:lnTo>
                    <a:pt x="77" y="114"/>
                  </a:lnTo>
                  <a:lnTo>
                    <a:pt x="77" y="114"/>
                  </a:lnTo>
                  <a:lnTo>
                    <a:pt x="77" y="116"/>
                  </a:lnTo>
                  <a:lnTo>
                    <a:pt x="77" y="116"/>
                  </a:lnTo>
                  <a:lnTo>
                    <a:pt x="77" y="118"/>
                  </a:lnTo>
                  <a:lnTo>
                    <a:pt x="79" y="124"/>
                  </a:lnTo>
                  <a:lnTo>
                    <a:pt x="79" y="129"/>
                  </a:lnTo>
                  <a:lnTo>
                    <a:pt x="79" y="129"/>
                  </a:lnTo>
                  <a:lnTo>
                    <a:pt x="79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4" y="133"/>
                  </a:lnTo>
                  <a:lnTo>
                    <a:pt x="84" y="133"/>
                  </a:lnTo>
                  <a:lnTo>
                    <a:pt x="86" y="137"/>
                  </a:lnTo>
                  <a:lnTo>
                    <a:pt x="88" y="137"/>
                  </a:lnTo>
                  <a:lnTo>
                    <a:pt x="90" y="137"/>
                  </a:lnTo>
                  <a:lnTo>
                    <a:pt x="90" y="139"/>
                  </a:lnTo>
                  <a:lnTo>
                    <a:pt x="92" y="139"/>
                  </a:lnTo>
                  <a:lnTo>
                    <a:pt x="92" y="141"/>
                  </a:lnTo>
                  <a:lnTo>
                    <a:pt x="92" y="141"/>
                  </a:lnTo>
                  <a:lnTo>
                    <a:pt x="92" y="143"/>
                  </a:lnTo>
                  <a:lnTo>
                    <a:pt x="92" y="143"/>
                  </a:lnTo>
                  <a:lnTo>
                    <a:pt x="92" y="145"/>
                  </a:lnTo>
                  <a:lnTo>
                    <a:pt x="92" y="148"/>
                  </a:lnTo>
                  <a:lnTo>
                    <a:pt x="92" y="150"/>
                  </a:lnTo>
                  <a:lnTo>
                    <a:pt x="94" y="152"/>
                  </a:lnTo>
                  <a:lnTo>
                    <a:pt x="94" y="152"/>
                  </a:lnTo>
                  <a:lnTo>
                    <a:pt x="94" y="154"/>
                  </a:lnTo>
                  <a:lnTo>
                    <a:pt x="92" y="154"/>
                  </a:lnTo>
                  <a:lnTo>
                    <a:pt x="90" y="156"/>
                  </a:lnTo>
                  <a:lnTo>
                    <a:pt x="90" y="156"/>
                  </a:lnTo>
                  <a:lnTo>
                    <a:pt x="90" y="158"/>
                  </a:lnTo>
                  <a:lnTo>
                    <a:pt x="90" y="158"/>
                  </a:lnTo>
                  <a:lnTo>
                    <a:pt x="90" y="160"/>
                  </a:lnTo>
                  <a:lnTo>
                    <a:pt x="90" y="162"/>
                  </a:lnTo>
                  <a:lnTo>
                    <a:pt x="90" y="162"/>
                  </a:lnTo>
                  <a:lnTo>
                    <a:pt x="90" y="166"/>
                  </a:lnTo>
                  <a:lnTo>
                    <a:pt x="92" y="173"/>
                  </a:lnTo>
                  <a:lnTo>
                    <a:pt x="94" y="175"/>
                  </a:lnTo>
                  <a:lnTo>
                    <a:pt x="94" y="175"/>
                  </a:lnTo>
                  <a:lnTo>
                    <a:pt x="94" y="175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9"/>
                  </a:lnTo>
                  <a:lnTo>
                    <a:pt x="98" y="181"/>
                  </a:lnTo>
                  <a:lnTo>
                    <a:pt x="98" y="185"/>
                  </a:lnTo>
                  <a:lnTo>
                    <a:pt x="98" y="187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102" y="202"/>
                  </a:lnTo>
                  <a:lnTo>
                    <a:pt x="107" y="206"/>
                  </a:lnTo>
                  <a:lnTo>
                    <a:pt x="111" y="208"/>
                  </a:lnTo>
                  <a:lnTo>
                    <a:pt x="111" y="211"/>
                  </a:lnTo>
                  <a:lnTo>
                    <a:pt x="111" y="213"/>
                  </a:lnTo>
                  <a:lnTo>
                    <a:pt x="113" y="213"/>
                  </a:lnTo>
                  <a:lnTo>
                    <a:pt x="115" y="213"/>
                  </a:lnTo>
                  <a:lnTo>
                    <a:pt x="117" y="213"/>
                  </a:lnTo>
                  <a:lnTo>
                    <a:pt x="119" y="213"/>
                  </a:lnTo>
                  <a:lnTo>
                    <a:pt x="119" y="213"/>
                  </a:lnTo>
                  <a:lnTo>
                    <a:pt x="119" y="215"/>
                  </a:lnTo>
                  <a:lnTo>
                    <a:pt x="119" y="215"/>
                  </a:lnTo>
                  <a:lnTo>
                    <a:pt x="119" y="217"/>
                  </a:lnTo>
                  <a:lnTo>
                    <a:pt x="121" y="217"/>
                  </a:lnTo>
                  <a:lnTo>
                    <a:pt x="121" y="217"/>
                  </a:lnTo>
                  <a:lnTo>
                    <a:pt x="123" y="217"/>
                  </a:lnTo>
                  <a:lnTo>
                    <a:pt x="125" y="217"/>
                  </a:lnTo>
                  <a:lnTo>
                    <a:pt x="128" y="217"/>
                  </a:lnTo>
                  <a:lnTo>
                    <a:pt x="130" y="217"/>
                  </a:lnTo>
                  <a:lnTo>
                    <a:pt x="138" y="223"/>
                  </a:lnTo>
                  <a:lnTo>
                    <a:pt x="142" y="227"/>
                  </a:lnTo>
                  <a:lnTo>
                    <a:pt x="148" y="238"/>
                  </a:lnTo>
                  <a:lnTo>
                    <a:pt x="153" y="242"/>
                  </a:lnTo>
                  <a:lnTo>
                    <a:pt x="155" y="242"/>
                  </a:lnTo>
                  <a:lnTo>
                    <a:pt x="155" y="242"/>
                  </a:lnTo>
                  <a:lnTo>
                    <a:pt x="155" y="242"/>
                  </a:lnTo>
                  <a:lnTo>
                    <a:pt x="155" y="240"/>
                  </a:lnTo>
                  <a:lnTo>
                    <a:pt x="155" y="240"/>
                  </a:lnTo>
                  <a:lnTo>
                    <a:pt x="155" y="240"/>
                  </a:lnTo>
                  <a:lnTo>
                    <a:pt x="155" y="238"/>
                  </a:lnTo>
                  <a:lnTo>
                    <a:pt x="155" y="238"/>
                  </a:lnTo>
                  <a:lnTo>
                    <a:pt x="155" y="238"/>
                  </a:lnTo>
                  <a:lnTo>
                    <a:pt x="155" y="236"/>
                  </a:lnTo>
                  <a:lnTo>
                    <a:pt x="155" y="236"/>
                  </a:lnTo>
                  <a:lnTo>
                    <a:pt x="159" y="238"/>
                  </a:lnTo>
                  <a:lnTo>
                    <a:pt x="161" y="240"/>
                  </a:lnTo>
                  <a:lnTo>
                    <a:pt x="161" y="242"/>
                  </a:lnTo>
                  <a:lnTo>
                    <a:pt x="161" y="244"/>
                  </a:lnTo>
                  <a:lnTo>
                    <a:pt x="161" y="244"/>
                  </a:lnTo>
                  <a:lnTo>
                    <a:pt x="161" y="246"/>
                  </a:lnTo>
                  <a:lnTo>
                    <a:pt x="163" y="246"/>
                  </a:lnTo>
                  <a:lnTo>
                    <a:pt x="165" y="246"/>
                  </a:lnTo>
                  <a:lnTo>
                    <a:pt x="165" y="248"/>
                  </a:lnTo>
                  <a:lnTo>
                    <a:pt x="165" y="250"/>
                  </a:lnTo>
                  <a:lnTo>
                    <a:pt x="165" y="253"/>
                  </a:lnTo>
                  <a:lnTo>
                    <a:pt x="163" y="255"/>
                  </a:lnTo>
                  <a:lnTo>
                    <a:pt x="161" y="255"/>
                  </a:lnTo>
                  <a:lnTo>
                    <a:pt x="159" y="259"/>
                  </a:lnTo>
                  <a:lnTo>
                    <a:pt x="159" y="261"/>
                  </a:lnTo>
                  <a:lnTo>
                    <a:pt x="157" y="259"/>
                  </a:lnTo>
                  <a:lnTo>
                    <a:pt x="157" y="259"/>
                  </a:lnTo>
                  <a:lnTo>
                    <a:pt x="157" y="257"/>
                  </a:lnTo>
                  <a:lnTo>
                    <a:pt x="157" y="257"/>
                  </a:lnTo>
                  <a:lnTo>
                    <a:pt x="155" y="257"/>
                  </a:lnTo>
                  <a:lnTo>
                    <a:pt x="155" y="257"/>
                  </a:lnTo>
                  <a:lnTo>
                    <a:pt x="155" y="257"/>
                  </a:lnTo>
                  <a:lnTo>
                    <a:pt x="155" y="259"/>
                  </a:lnTo>
                  <a:lnTo>
                    <a:pt x="155" y="261"/>
                  </a:lnTo>
                  <a:lnTo>
                    <a:pt x="157" y="263"/>
                  </a:lnTo>
                  <a:lnTo>
                    <a:pt x="157" y="263"/>
                  </a:lnTo>
                  <a:lnTo>
                    <a:pt x="157" y="263"/>
                  </a:lnTo>
                  <a:lnTo>
                    <a:pt x="159" y="263"/>
                  </a:lnTo>
                  <a:lnTo>
                    <a:pt x="159" y="263"/>
                  </a:lnTo>
                  <a:lnTo>
                    <a:pt x="159" y="265"/>
                  </a:lnTo>
                  <a:lnTo>
                    <a:pt x="159" y="265"/>
                  </a:lnTo>
                  <a:lnTo>
                    <a:pt x="161" y="267"/>
                  </a:lnTo>
                  <a:lnTo>
                    <a:pt x="161" y="271"/>
                  </a:lnTo>
                  <a:lnTo>
                    <a:pt x="163" y="274"/>
                  </a:lnTo>
                  <a:lnTo>
                    <a:pt x="167" y="278"/>
                  </a:lnTo>
                  <a:lnTo>
                    <a:pt x="167" y="278"/>
                  </a:lnTo>
                  <a:lnTo>
                    <a:pt x="167" y="280"/>
                  </a:lnTo>
                  <a:lnTo>
                    <a:pt x="165" y="280"/>
                  </a:lnTo>
                  <a:lnTo>
                    <a:pt x="165" y="282"/>
                  </a:lnTo>
                  <a:lnTo>
                    <a:pt x="165" y="282"/>
                  </a:lnTo>
                  <a:lnTo>
                    <a:pt x="167" y="284"/>
                  </a:lnTo>
                  <a:lnTo>
                    <a:pt x="174" y="299"/>
                  </a:lnTo>
                  <a:lnTo>
                    <a:pt x="180" y="318"/>
                  </a:lnTo>
                  <a:lnTo>
                    <a:pt x="180" y="322"/>
                  </a:lnTo>
                  <a:lnTo>
                    <a:pt x="180" y="324"/>
                  </a:lnTo>
                  <a:lnTo>
                    <a:pt x="180" y="326"/>
                  </a:lnTo>
                  <a:lnTo>
                    <a:pt x="182" y="326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86" y="335"/>
                  </a:lnTo>
                  <a:lnTo>
                    <a:pt x="186" y="343"/>
                  </a:lnTo>
                  <a:lnTo>
                    <a:pt x="186" y="347"/>
                  </a:lnTo>
                  <a:lnTo>
                    <a:pt x="188" y="345"/>
                  </a:lnTo>
                  <a:lnTo>
                    <a:pt x="190" y="347"/>
                  </a:lnTo>
                  <a:lnTo>
                    <a:pt x="190" y="347"/>
                  </a:lnTo>
                  <a:lnTo>
                    <a:pt x="190" y="349"/>
                  </a:lnTo>
                  <a:lnTo>
                    <a:pt x="190" y="356"/>
                  </a:lnTo>
                  <a:lnTo>
                    <a:pt x="190" y="356"/>
                  </a:lnTo>
                  <a:lnTo>
                    <a:pt x="192" y="356"/>
                  </a:lnTo>
                  <a:lnTo>
                    <a:pt x="192" y="358"/>
                  </a:lnTo>
                  <a:lnTo>
                    <a:pt x="192" y="360"/>
                  </a:lnTo>
                  <a:lnTo>
                    <a:pt x="195" y="366"/>
                  </a:lnTo>
                  <a:lnTo>
                    <a:pt x="195" y="368"/>
                  </a:lnTo>
                  <a:lnTo>
                    <a:pt x="192" y="372"/>
                  </a:lnTo>
                  <a:lnTo>
                    <a:pt x="195" y="372"/>
                  </a:lnTo>
                  <a:lnTo>
                    <a:pt x="195" y="372"/>
                  </a:lnTo>
                  <a:lnTo>
                    <a:pt x="197" y="374"/>
                  </a:lnTo>
                  <a:lnTo>
                    <a:pt x="197" y="377"/>
                  </a:lnTo>
                  <a:lnTo>
                    <a:pt x="197" y="377"/>
                  </a:lnTo>
                  <a:lnTo>
                    <a:pt x="195" y="379"/>
                  </a:lnTo>
                  <a:lnTo>
                    <a:pt x="195" y="381"/>
                  </a:lnTo>
                  <a:lnTo>
                    <a:pt x="195" y="381"/>
                  </a:lnTo>
                  <a:lnTo>
                    <a:pt x="197" y="381"/>
                  </a:lnTo>
                  <a:lnTo>
                    <a:pt x="197" y="381"/>
                  </a:lnTo>
                  <a:lnTo>
                    <a:pt x="207" y="368"/>
                  </a:lnTo>
                  <a:lnTo>
                    <a:pt x="213" y="360"/>
                  </a:lnTo>
                  <a:lnTo>
                    <a:pt x="216" y="360"/>
                  </a:lnTo>
                  <a:lnTo>
                    <a:pt x="216" y="358"/>
                  </a:lnTo>
                  <a:lnTo>
                    <a:pt x="218" y="358"/>
                  </a:lnTo>
                  <a:lnTo>
                    <a:pt x="222" y="358"/>
                  </a:lnTo>
                  <a:lnTo>
                    <a:pt x="224" y="358"/>
                  </a:lnTo>
                  <a:lnTo>
                    <a:pt x="226" y="356"/>
                  </a:lnTo>
                  <a:lnTo>
                    <a:pt x="232" y="353"/>
                  </a:lnTo>
                  <a:lnTo>
                    <a:pt x="234" y="351"/>
                  </a:lnTo>
                  <a:lnTo>
                    <a:pt x="236" y="351"/>
                  </a:lnTo>
                  <a:lnTo>
                    <a:pt x="239" y="351"/>
                  </a:lnTo>
                  <a:lnTo>
                    <a:pt x="241" y="353"/>
                  </a:lnTo>
                  <a:lnTo>
                    <a:pt x="241" y="353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5" y="356"/>
                  </a:lnTo>
                  <a:lnTo>
                    <a:pt x="245" y="358"/>
                  </a:lnTo>
                  <a:lnTo>
                    <a:pt x="247" y="358"/>
                  </a:lnTo>
                  <a:lnTo>
                    <a:pt x="247" y="358"/>
                  </a:lnTo>
                  <a:lnTo>
                    <a:pt x="249" y="358"/>
                  </a:lnTo>
                  <a:lnTo>
                    <a:pt x="253" y="358"/>
                  </a:lnTo>
                  <a:lnTo>
                    <a:pt x="255" y="358"/>
                  </a:lnTo>
                  <a:lnTo>
                    <a:pt x="255" y="360"/>
                  </a:lnTo>
                  <a:lnTo>
                    <a:pt x="255" y="360"/>
                  </a:lnTo>
                  <a:lnTo>
                    <a:pt x="257" y="360"/>
                  </a:lnTo>
                  <a:lnTo>
                    <a:pt x="260" y="360"/>
                  </a:lnTo>
                  <a:lnTo>
                    <a:pt x="262" y="360"/>
                  </a:lnTo>
                  <a:lnTo>
                    <a:pt x="266" y="360"/>
                  </a:lnTo>
                  <a:lnTo>
                    <a:pt x="266" y="358"/>
                  </a:lnTo>
                  <a:lnTo>
                    <a:pt x="268" y="358"/>
                  </a:lnTo>
                  <a:lnTo>
                    <a:pt x="268" y="356"/>
                  </a:lnTo>
                  <a:lnTo>
                    <a:pt x="268" y="353"/>
                  </a:lnTo>
                  <a:lnTo>
                    <a:pt x="268" y="353"/>
                  </a:lnTo>
                  <a:lnTo>
                    <a:pt x="268" y="351"/>
                  </a:lnTo>
                  <a:lnTo>
                    <a:pt x="268" y="351"/>
                  </a:lnTo>
                  <a:lnTo>
                    <a:pt x="266" y="347"/>
                  </a:lnTo>
                  <a:lnTo>
                    <a:pt x="264" y="345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0" y="339"/>
                  </a:lnTo>
                  <a:lnTo>
                    <a:pt x="257" y="337"/>
                  </a:lnTo>
                  <a:lnTo>
                    <a:pt x="257" y="332"/>
                  </a:lnTo>
                  <a:lnTo>
                    <a:pt x="257" y="332"/>
                  </a:lnTo>
                  <a:lnTo>
                    <a:pt x="255" y="330"/>
                  </a:lnTo>
                  <a:lnTo>
                    <a:pt x="255" y="330"/>
                  </a:lnTo>
                  <a:lnTo>
                    <a:pt x="255" y="330"/>
                  </a:lnTo>
                  <a:lnTo>
                    <a:pt x="253" y="330"/>
                  </a:lnTo>
                  <a:lnTo>
                    <a:pt x="253" y="330"/>
                  </a:lnTo>
                  <a:lnTo>
                    <a:pt x="251" y="328"/>
                  </a:lnTo>
                  <a:lnTo>
                    <a:pt x="251" y="328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49" y="326"/>
                  </a:lnTo>
                  <a:lnTo>
                    <a:pt x="249" y="324"/>
                  </a:lnTo>
                  <a:lnTo>
                    <a:pt x="247" y="322"/>
                  </a:lnTo>
                  <a:lnTo>
                    <a:pt x="247" y="322"/>
                  </a:lnTo>
                  <a:lnTo>
                    <a:pt x="249" y="322"/>
                  </a:lnTo>
                  <a:lnTo>
                    <a:pt x="249" y="322"/>
                  </a:lnTo>
                  <a:lnTo>
                    <a:pt x="249" y="322"/>
                  </a:lnTo>
                  <a:lnTo>
                    <a:pt x="253" y="324"/>
                  </a:lnTo>
                  <a:lnTo>
                    <a:pt x="253" y="324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7" y="324"/>
                  </a:lnTo>
                  <a:lnTo>
                    <a:pt x="257" y="324"/>
                  </a:lnTo>
                  <a:lnTo>
                    <a:pt x="260" y="322"/>
                  </a:lnTo>
                  <a:lnTo>
                    <a:pt x="262" y="324"/>
                  </a:lnTo>
                  <a:lnTo>
                    <a:pt x="266" y="326"/>
                  </a:lnTo>
                  <a:lnTo>
                    <a:pt x="270" y="326"/>
                  </a:lnTo>
                  <a:lnTo>
                    <a:pt x="272" y="326"/>
                  </a:lnTo>
                  <a:lnTo>
                    <a:pt x="272" y="328"/>
                  </a:lnTo>
                  <a:lnTo>
                    <a:pt x="276" y="328"/>
                  </a:lnTo>
                  <a:lnTo>
                    <a:pt x="280" y="330"/>
                  </a:lnTo>
                  <a:lnTo>
                    <a:pt x="280" y="330"/>
                  </a:lnTo>
                  <a:lnTo>
                    <a:pt x="283" y="330"/>
                  </a:lnTo>
                  <a:lnTo>
                    <a:pt x="285" y="332"/>
                  </a:lnTo>
                  <a:lnTo>
                    <a:pt x="287" y="335"/>
                  </a:lnTo>
                  <a:lnTo>
                    <a:pt x="287" y="335"/>
                  </a:lnTo>
                  <a:lnTo>
                    <a:pt x="289" y="335"/>
                  </a:lnTo>
                  <a:lnTo>
                    <a:pt x="289" y="335"/>
                  </a:lnTo>
                  <a:lnTo>
                    <a:pt x="291" y="335"/>
                  </a:lnTo>
                  <a:lnTo>
                    <a:pt x="293" y="332"/>
                  </a:lnTo>
                  <a:lnTo>
                    <a:pt x="291" y="330"/>
                  </a:lnTo>
                  <a:lnTo>
                    <a:pt x="293" y="328"/>
                  </a:lnTo>
                  <a:lnTo>
                    <a:pt x="293" y="328"/>
                  </a:lnTo>
                  <a:lnTo>
                    <a:pt x="293" y="326"/>
                  </a:lnTo>
                  <a:lnTo>
                    <a:pt x="293" y="324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295" y="322"/>
                  </a:lnTo>
                  <a:lnTo>
                    <a:pt x="295" y="322"/>
                  </a:lnTo>
                  <a:lnTo>
                    <a:pt x="295" y="318"/>
                  </a:lnTo>
                  <a:lnTo>
                    <a:pt x="297" y="311"/>
                  </a:lnTo>
                  <a:lnTo>
                    <a:pt x="297" y="309"/>
                  </a:lnTo>
                  <a:lnTo>
                    <a:pt x="295" y="307"/>
                  </a:lnTo>
                  <a:lnTo>
                    <a:pt x="295" y="305"/>
                  </a:lnTo>
                  <a:lnTo>
                    <a:pt x="295" y="305"/>
                  </a:lnTo>
                  <a:lnTo>
                    <a:pt x="295" y="303"/>
                  </a:lnTo>
                  <a:lnTo>
                    <a:pt x="297" y="299"/>
                  </a:lnTo>
                  <a:lnTo>
                    <a:pt x="297" y="297"/>
                  </a:lnTo>
                  <a:lnTo>
                    <a:pt x="297" y="295"/>
                  </a:lnTo>
                  <a:lnTo>
                    <a:pt x="297" y="295"/>
                  </a:lnTo>
                  <a:lnTo>
                    <a:pt x="295" y="292"/>
                  </a:lnTo>
                  <a:lnTo>
                    <a:pt x="295" y="292"/>
                  </a:lnTo>
                  <a:lnTo>
                    <a:pt x="293" y="292"/>
                  </a:lnTo>
                  <a:lnTo>
                    <a:pt x="289" y="290"/>
                  </a:lnTo>
                  <a:lnTo>
                    <a:pt x="289" y="288"/>
                  </a:lnTo>
                  <a:lnTo>
                    <a:pt x="289" y="288"/>
                  </a:lnTo>
                  <a:lnTo>
                    <a:pt x="289" y="286"/>
                  </a:lnTo>
                  <a:lnTo>
                    <a:pt x="289" y="284"/>
                  </a:lnTo>
                  <a:lnTo>
                    <a:pt x="289" y="282"/>
                  </a:lnTo>
                  <a:lnTo>
                    <a:pt x="287" y="282"/>
                  </a:lnTo>
                  <a:lnTo>
                    <a:pt x="287" y="280"/>
                  </a:lnTo>
                  <a:lnTo>
                    <a:pt x="283" y="278"/>
                  </a:lnTo>
                  <a:lnTo>
                    <a:pt x="283" y="276"/>
                  </a:lnTo>
                  <a:lnTo>
                    <a:pt x="283" y="276"/>
                  </a:lnTo>
                  <a:lnTo>
                    <a:pt x="283" y="276"/>
                  </a:lnTo>
                  <a:lnTo>
                    <a:pt x="283" y="274"/>
                  </a:lnTo>
                  <a:lnTo>
                    <a:pt x="283" y="274"/>
                  </a:lnTo>
                  <a:lnTo>
                    <a:pt x="285" y="274"/>
                  </a:lnTo>
                  <a:lnTo>
                    <a:pt x="285" y="271"/>
                  </a:lnTo>
                  <a:lnTo>
                    <a:pt x="304" y="263"/>
                  </a:lnTo>
                  <a:lnTo>
                    <a:pt x="306" y="263"/>
                  </a:lnTo>
                  <a:lnTo>
                    <a:pt x="310" y="261"/>
                  </a:lnTo>
                  <a:lnTo>
                    <a:pt x="314" y="257"/>
                  </a:lnTo>
                  <a:lnTo>
                    <a:pt x="316" y="257"/>
                  </a:lnTo>
                  <a:lnTo>
                    <a:pt x="316" y="255"/>
                  </a:lnTo>
                  <a:lnTo>
                    <a:pt x="318" y="255"/>
                  </a:lnTo>
                  <a:lnTo>
                    <a:pt x="318" y="253"/>
                  </a:lnTo>
                  <a:lnTo>
                    <a:pt x="318" y="250"/>
                  </a:lnTo>
                  <a:close/>
                  <a:moveTo>
                    <a:pt x="130" y="250"/>
                  </a:moveTo>
                  <a:lnTo>
                    <a:pt x="132" y="250"/>
                  </a:lnTo>
                  <a:lnTo>
                    <a:pt x="134" y="253"/>
                  </a:lnTo>
                  <a:lnTo>
                    <a:pt x="138" y="253"/>
                  </a:lnTo>
                  <a:lnTo>
                    <a:pt x="140" y="253"/>
                  </a:lnTo>
                  <a:lnTo>
                    <a:pt x="142" y="253"/>
                  </a:lnTo>
                  <a:lnTo>
                    <a:pt x="144" y="250"/>
                  </a:lnTo>
                  <a:lnTo>
                    <a:pt x="142" y="248"/>
                  </a:lnTo>
                  <a:lnTo>
                    <a:pt x="140" y="246"/>
                  </a:lnTo>
                  <a:lnTo>
                    <a:pt x="140" y="246"/>
                  </a:lnTo>
                  <a:lnTo>
                    <a:pt x="138" y="246"/>
                  </a:lnTo>
                  <a:lnTo>
                    <a:pt x="138" y="248"/>
                  </a:lnTo>
                  <a:lnTo>
                    <a:pt x="136" y="248"/>
                  </a:lnTo>
                  <a:lnTo>
                    <a:pt x="134" y="248"/>
                  </a:lnTo>
                  <a:lnTo>
                    <a:pt x="134" y="246"/>
                  </a:lnTo>
                  <a:lnTo>
                    <a:pt x="132" y="244"/>
                  </a:lnTo>
                  <a:lnTo>
                    <a:pt x="132" y="244"/>
                  </a:lnTo>
                  <a:lnTo>
                    <a:pt x="130" y="244"/>
                  </a:lnTo>
                  <a:lnTo>
                    <a:pt x="128" y="246"/>
                  </a:lnTo>
                  <a:lnTo>
                    <a:pt x="128" y="246"/>
                  </a:lnTo>
                  <a:lnTo>
                    <a:pt x="128" y="248"/>
                  </a:lnTo>
                  <a:lnTo>
                    <a:pt x="130" y="250"/>
                  </a:lnTo>
                  <a:lnTo>
                    <a:pt x="130" y="25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11F6AE17-44E4-864F-A0CF-5F249A726A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33371" y="2185358"/>
              <a:ext cx="604838" cy="790575"/>
            </a:xfrm>
            <a:custGeom>
              <a:avLst/>
              <a:gdLst>
                <a:gd name="T0" fmla="*/ 201 w 381"/>
                <a:gd name="T1" fmla="*/ 393 h 498"/>
                <a:gd name="T2" fmla="*/ 207 w 381"/>
                <a:gd name="T3" fmla="*/ 378 h 498"/>
                <a:gd name="T4" fmla="*/ 195 w 381"/>
                <a:gd name="T5" fmla="*/ 374 h 498"/>
                <a:gd name="T6" fmla="*/ 182 w 381"/>
                <a:gd name="T7" fmla="*/ 365 h 498"/>
                <a:gd name="T8" fmla="*/ 176 w 381"/>
                <a:gd name="T9" fmla="*/ 365 h 498"/>
                <a:gd name="T10" fmla="*/ 163 w 381"/>
                <a:gd name="T11" fmla="*/ 382 h 498"/>
                <a:gd name="T12" fmla="*/ 149 w 381"/>
                <a:gd name="T13" fmla="*/ 393 h 498"/>
                <a:gd name="T14" fmla="*/ 136 w 381"/>
                <a:gd name="T15" fmla="*/ 403 h 498"/>
                <a:gd name="T16" fmla="*/ 138 w 381"/>
                <a:gd name="T17" fmla="*/ 411 h 498"/>
                <a:gd name="T18" fmla="*/ 132 w 381"/>
                <a:gd name="T19" fmla="*/ 411 h 498"/>
                <a:gd name="T20" fmla="*/ 113 w 381"/>
                <a:gd name="T21" fmla="*/ 426 h 498"/>
                <a:gd name="T22" fmla="*/ 84 w 381"/>
                <a:gd name="T23" fmla="*/ 441 h 498"/>
                <a:gd name="T24" fmla="*/ 75 w 381"/>
                <a:gd name="T25" fmla="*/ 445 h 498"/>
                <a:gd name="T26" fmla="*/ 44 w 381"/>
                <a:gd name="T27" fmla="*/ 443 h 498"/>
                <a:gd name="T28" fmla="*/ 27 w 381"/>
                <a:gd name="T29" fmla="*/ 437 h 498"/>
                <a:gd name="T30" fmla="*/ 17 w 381"/>
                <a:gd name="T31" fmla="*/ 437 h 498"/>
                <a:gd name="T32" fmla="*/ 6 w 381"/>
                <a:gd name="T33" fmla="*/ 432 h 498"/>
                <a:gd name="T34" fmla="*/ 0 w 381"/>
                <a:gd name="T35" fmla="*/ 437 h 498"/>
                <a:gd name="T36" fmla="*/ 10 w 381"/>
                <a:gd name="T37" fmla="*/ 449 h 498"/>
                <a:gd name="T38" fmla="*/ 35 w 381"/>
                <a:gd name="T39" fmla="*/ 470 h 498"/>
                <a:gd name="T40" fmla="*/ 33 w 381"/>
                <a:gd name="T41" fmla="*/ 493 h 498"/>
                <a:gd name="T42" fmla="*/ 54 w 381"/>
                <a:gd name="T43" fmla="*/ 496 h 498"/>
                <a:gd name="T44" fmla="*/ 67 w 381"/>
                <a:gd name="T45" fmla="*/ 493 h 498"/>
                <a:gd name="T46" fmla="*/ 88 w 381"/>
                <a:gd name="T47" fmla="*/ 489 h 498"/>
                <a:gd name="T48" fmla="*/ 117 w 381"/>
                <a:gd name="T49" fmla="*/ 483 h 498"/>
                <a:gd name="T50" fmla="*/ 132 w 381"/>
                <a:gd name="T51" fmla="*/ 477 h 498"/>
                <a:gd name="T52" fmla="*/ 140 w 381"/>
                <a:gd name="T53" fmla="*/ 468 h 498"/>
                <a:gd name="T54" fmla="*/ 142 w 381"/>
                <a:gd name="T55" fmla="*/ 458 h 498"/>
                <a:gd name="T56" fmla="*/ 151 w 381"/>
                <a:gd name="T57" fmla="*/ 445 h 498"/>
                <a:gd name="T58" fmla="*/ 165 w 381"/>
                <a:gd name="T59" fmla="*/ 435 h 498"/>
                <a:gd name="T60" fmla="*/ 182 w 381"/>
                <a:gd name="T61" fmla="*/ 414 h 498"/>
                <a:gd name="T62" fmla="*/ 213 w 381"/>
                <a:gd name="T63" fmla="*/ 323 h 498"/>
                <a:gd name="T64" fmla="*/ 211 w 381"/>
                <a:gd name="T65" fmla="*/ 325 h 498"/>
                <a:gd name="T66" fmla="*/ 211 w 381"/>
                <a:gd name="T67" fmla="*/ 330 h 498"/>
                <a:gd name="T68" fmla="*/ 216 w 381"/>
                <a:gd name="T69" fmla="*/ 325 h 498"/>
                <a:gd name="T70" fmla="*/ 213 w 381"/>
                <a:gd name="T71" fmla="*/ 300 h 498"/>
                <a:gd name="T72" fmla="*/ 220 w 381"/>
                <a:gd name="T73" fmla="*/ 300 h 498"/>
                <a:gd name="T74" fmla="*/ 195 w 381"/>
                <a:gd name="T75" fmla="*/ 357 h 498"/>
                <a:gd name="T76" fmla="*/ 190 w 381"/>
                <a:gd name="T77" fmla="*/ 353 h 498"/>
                <a:gd name="T78" fmla="*/ 216 w 381"/>
                <a:gd name="T79" fmla="*/ 277 h 498"/>
                <a:gd name="T80" fmla="*/ 218 w 381"/>
                <a:gd name="T81" fmla="*/ 269 h 498"/>
                <a:gd name="T82" fmla="*/ 218 w 381"/>
                <a:gd name="T83" fmla="*/ 260 h 498"/>
                <a:gd name="T84" fmla="*/ 155 w 381"/>
                <a:gd name="T85" fmla="*/ 363 h 498"/>
                <a:gd name="T86" fmla="*/ 157 w 381"/>
                <a:gd name="T87" fmla="*/ 359 h 498"/>
                <a:gd name="T88" fmla="*/ 350 w 381"/>
                <a:gd name="T89" fmla="*/ 164 h 498"/>
                <a:gd name="T90" fmla="*/ 352 w 381"/>
                <a:gd name="T91" fmla="*/ 168 h 498"/>
                <a:gd name="T92" fmla="*/ 356 w 381"/>
                <a:gd name="T93" fmla="*/ 103 h 498"/>
                <a:gd name="T94" fmla="*/ 352 w 381"/>
                <a:gd name="T95" fmla="*/ 96 h 498"/>
                <a:gd name="T96" fmla="*/ 343 w 381"/>
                <a:gd name="T97" fmla="*/ 101 h 498"/>
                <a:gd name="T98" fmla="*/ 339 w 381"/>
                <a:gd name="T99" fmla="*/ 115 h 498"/>
                <a:gd name="T100" fmla="*/ 343 w 381"/>
                <a:gd name="T101" fmla="*/ 130 h 498"/>
                <a:gd name="T102" fmla="*/ 348 w 381"/>
                <a:gd name="T103" fmla="*/ 147 h 498"/>
                <a:gd name="T104" fmla="*/ 381 w 381"/>
                <a:gd name="T105" fmla="*/ 75 h 498"/>
                <a:gd name="T106" fmla="*/ 241 w 381"/>
                <a:gd name="T107" fmla="*/ 197 h 498"/>
                <a:gd name="T108" fmla="*/ 234 w 381"/>
                <a:gd name="T109" fmla="*/ 189 h 498"/>
                <a:gd name="T110" fmla="*/ 232 w 381"/>
                <a:gd name="T111" fmla="*/ 182 h 498"/>
                <a:gd name="T112" fmla="*/ 220 w 381"/>
                <a:gd name="T113" fmla="*/ 180 h 498"/>
                <a:gd name="T114" fmla="*/ 226 w 381"/>
                <a:gd name="T115" fmla="*/ 197 h 498"/>
                <a:gd name="T116" fmla="*/ 237 w 381"/>
                <a:gd name="T117" fmla="*/ 203 h 498"/>
                <a:gd name="T118" fmla="*/ 335 w 381"/>
                <a:gd name="T119" fmla="*/ 149 h 498"/>
                <a:gd name="T120" fmla="*/ 335 w 381"/>
                <a:gd name="T121" fmla="*/ 157 h 498"/>
                <a:gd name="T122" fmla="*/ 339 w 381"/>
                <a:gd name="T123" fmla="*/ 15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1" h="498">
                  <a:moveTo>
                    <a:pt x="203" y="388"/>
                  </a:moveTo>
                  <a:lnTo>
                    <a:pt x="199" y="388"/>
                  </a:lnTo>
                  <a:lnTo>
                    <a:pt x="197" y="390"/>
                  </a:lnTo>
                  <a:lnTo>
                    <a:pt x="195" y="390"/>
                  </a:lnTo>
                  <a:lnTo>
                    <a:pt x="195" y="393"/>
                  </a:lnTo>
                  <a:lnTo>
                    <a:pt x="197" y="393"/>
                  </a:lnTo>
                  <a:lnTo>
                    <a:pt x="199" y="393"/>
                  </a:lnTo>
                  <a:lnTo>
                    <a:pt x="201" y="393"/>
                  </a:lnTo>
                  <a:lnTo>
                    <a:pt x="203" y="390"/>
                  </a:lnTo>
                  <a:lnTo>
                    <a:pt x="205" y="388"/>
                  </a:lnTo>
                  <a:lnTo>
                    <a:pt x="205" y="386"/>
                  </a:lnTo>
                  <a:lnTo>
                    <a:pt x="205" y="386"/>
                  </a:lnTo>
                  <a:lnTo>
                    <a:pt x="207" y="384"/>
                  </a:lnTo>
                  <a:lnTo>
                    <a:pt x="207" y="382"/>
                  </a:lnTo>
                  <a:lnTo>
                    <a:pt x="207" y="380"/>
                  </a:lnTo>
                  <a:lnTo>
                    <a:pt x="207" y="378"/>
                  </a:lnTo>
                  <a:lnTo>
                    <a:pt x="207" y="378"/>
                  </a:lnTo>
                  <a:lnTo>
                    <a:pt x="203" y="388"/>
                  </a:lnTo>
                  <a:close/>
                  <a:moveTo>
                    <a:pt x="199" y="386"/>
                  </a:moveTo>
                  <a:lnTo>
                    <a:pt x="203" y="384"/>
                  </a:lnTo>
                  <a:lnTo>
                    <a:pt x="201" y="380"/>
                  </a:lnTo>
                  <a:lnTo>
                    <a:pt x="199" y="378"/>
                  </a:lnTo>
                  <a:lnTo>
                    <a:pt x="197" y="378"/>
                  </a:lnTo>
                  <a:lnTo>
                    <a:pt x="195" y="374"/>
                  </a:lnTo>
                  <a:lnTo>
                    <a:pt x="195" y="372"/>
                  </a:lnTo>
                  <a:lnTo>
                    <a:pt x="195" y="367"/>
                  </a:lnTo>
                  <a:lnTo>
                    <a:pt x="195" y="365"/>
                  </a:lnTo>
                  <a:lnTo>
                    <a:pt x="193" y="365"/>
                  </a:lnTo>
                  <a:lnTo>
                    <a:pt x="186" y="365"/>
                  </a:lnTo>
                  <a:lnTo>
                    <a:pt x="184" y="365"/>
                  </a:lnTo>
                  <a:lnTo>
                    <a:pt x="182" y="365"/>
                  </a:lnTo>
                  <a:lnTo>
                    <a:pt x="182" y="365"/>
                  </a:lnTo>
                  <a:lnTo>
                    <a:pt x="182" y="361"/>
                  </a:lnTo>
                  <a:lnTo>
                    <a:pt x="180" y="359"/>
                  </a:lnTo>
                  <a:lnTo>
                    <a:pt x="180" y="359"/>
                  </a:lnTo>
                  <a:lnTo>
                    <a:pt x="178" y="361"/>
                  </a:lnTo>
                  <a:lnTo>
                    <a:pt x="176" y="361"/>
                  </a:lnTo>
                  <a:lnTo>
                    <a:pt x="176" y="363"/>
                  </a:lnTo>
                  <a:lnTo>
                    <a:pt x="176" y="365"/>
                  </a:lnTo>
                  <a:lnTo>
                    <a:pt x="176" y="365"/>
                  </a:lnTo>
                  <a:lnTo>
                    <a:pt x="174" y="365"/>
                  </a:lnTo>
                  <a:lnTo>
                    <a:pt x="174" y="365"/>
                  </a:lnTo>
                  <a:lnTo>
                    <a:pt x="172" y="367"/>
                  </a:lnTo>
                  <a:lnTo>
                    <a:pt x="163" y="374"/>
                  </a:lnTo>
                  <a:lnTo>
                    <a:pt x="161" y="376"/>
                  </a:lnTo>
                  <a:lnTo>
                    <a:pt x="161" y="378"/>
                  </a:lnTo>
                  <a:lnTo>
                    <a:pt x="163" y="380"/>
                  </a:lnTo>
                  <a:lnTo>
                    <a:pt x="163" y="382"/>
                  </a:lnTo>
                  <a:lnTo>
                    <a:pt x="165" y="384"/>
                  </a:lnTo>
                  <a:lnTo>
                    <a:pt x="163" y="386"/>
                  </a:lnTo>
                  <a:lnTo>
                    <a:pt x="161" y="386"/>
                  </a:lnTo>
                  <a:lnTo>
                    <a:pt x="157" y="386"/>
                  </a:lnTo>
                  <a:lnTo>
                    <a:pt x="155" y="388"/>
                  </a:lnTo>
                  <a:lnTo>
                    <a:pt x="153" y="390"/>
                  </a:lnTo>
                  <a:lnTo>
                    <a:pt x="153" y="390"/>
                  </a:lnTo>
                  <a:lnTo>
                    <a:pt x="149" y="393"/>
                  </a:lnTo>
                  <a:lnTo>
                    <a:pt x="142" y="390"/>
                  </a:lnTo>
                  <a:lnTo>
                    <a:pt x="142" y="390"/>
                  </a:lnTo>
                  <a:lnTo>
                    <a:pt x="140" y="393"/>
                  </a:lnTo>
                  <a:lnTo>
                    <a:pt x="136" y="397"/>
                  </a:lnTo>
                  <a:lnTo>
                    <a:pt x="136" y="397"/>
                  </a:lnTo>
                  <a:lnTo>
                    <a:pt x="134" y="401"/>
                  </a:lnTo>
                  <a:lnTo>
                    <a:pt x="134" y="403"/>
                  </a:lnTo>
                  <a:lnTo>
                    <a:pt x="136" y="403"/>
                  </a:lnTo>
                  <a:lnTo>
                    <a:pt x="140" y="403"/>
                  </a:lnTo>
                  <a:lnTo>
                    <a:pt x="142" y="403"/>
                  </a:lnTo>
                  <a:lnTo>
                    <a:pt x="142" y="405"/>
                  </a:lnTo>
                  <a:lnTo>
                    <a:pt x="142" y="407"/>
                  </a:lnTo>
                  <a:lnTo>
                    <a:pt x="142" y="409"/>
                  </a:lnTo>
                  <a:lnTo>
                    <a:pt x="140" y="411"/>
                  </a:lnTo>
                  <a:lnTo>
                    <a:pt x="138" y="411"/>
                  </a:lnTo>
                  <a:lnTo>
                    <a:pt x="138" y="411"/>
                  </a:lnTo>
                  <a:lnTo>
                    <a:pt x="138" y="411"/>
                  </a:lnTo>
                  <a:lnTo>
                    <a:pt x="136" y="409"/>
                  </a:lnTo>
                  <a:lnTo>
                    <a:pt x="136" y="409"/>
                  </a:lnTo>
                  <a:lnTo>
                    <a:pt x="134" y="409"/>
                  </a:lnTo>
                  <a:lnTo>
                    <a:pt x="134" y="409"/>
                  </a:lnTo>
                  <a:lnTo>
                    <a:pt x="134" y="411"/>
                  </a:lnTo>
                  <a:lnTo>
                    <a:pt x="132" y="411"/>
                  </a:lnTo>
                  <a:lnTo>
                    <a:pt x="132" y="411"/>
                  </a:lnTo>
                  <a:lnTo>
                    <a:pt x="125" y="411"/>
                  </a:lnTo>
                  <a:lnTo>
                    <a:pt x="123" y="411"/>
                  </a:lnTo>
                  <a:lnTo>
                    <a:pt x="121" y="411"/>
                  </a:lnTo>
                  <a:lnTo>
                    <a:pt x="119" y="414"/>
                  </a:lnTo>
                  <a:lnTo>
                    <a:pt x="119" y="414"/>
                  </a:lnTo>
                  <a:lnTo>
                    <a:pt x="117" y="416"/>
                  </a:lnTo>
                  <a:lnTo>
                    <a:pt x="115" y="422"/>
                  </a:lnTo>
                  <a:lnTo>
                    <a:pt x="113" y="426"/>
                  </a:lnTo>
                  <a:lnTo>
                    <a:pt x="111" y="428"/>
                  </a:lnTo>
                  <a:lnTo>
                    <a:pt x="105" y="430"/>
                  </a:lnTo>
                  <a:lnTo>
                    <a:pt x="102" y="430"/>
                  </a:lnTo>
                  <a:lnTo>
                    <a:pt x="100" y="435"/>
                  </a:lnTo>
                  <a:lnTo>
                    <a:pt x="98" y="435"/>
                  </a:lnTo>
                  <a:lnTo>
                    <a:pt x="96" y="435"/>
                  </a:lnTo>
                  <a:lnTo>
                    <a:pt x="86" y="439"/>
                  </a:lnTo>
                  <a:lnTo>
                    <a:pt x="84" y="441"/>
                  </a:lnTo>
                  <a:lnTo>
                    <a:pt x="79" y="443"/>
                  </a:lnTo>
                  <a:lnTo>
                    <a:pt x="77" y="443"/>
                  </a:lnTo>
                  <a:lnTo>
                    <a:pt x="79" y="443"/>
                  </a:lnTo>
                  <a:lnTo>
                    <a:pt x="79" y="443"/>
                  </a:lnTo>
                  <a:lnTo>
                    <a:pt x="79" y="445"/>
                  </a:lnTo>
                  <a:lnTo>
                    <a:pt x="77" y="445"/>
                  </a:lnTo>
                  <a:lnTo>
                    <a:pt x="77" y="445"/>
                  </a:lnTo>
                  <a:lnTo>
                    <a:pt x="75" y="445"/>
                  </a:lnTo>
                  <a:lnTo>
                    <a:pt x="75" y="445"/>
                  </a:lnTo>
                  <a:lnTo>
                    <a:pt x="69" y="445"/>
                  </a:lnTo>
                  <a:lnTo>
                    <a:pt x="54" y="443"/>
                  </a:lnTo>
                  <a:lnTo>
                    <a:pt x="54" y="443"/>
                  </a:lnTo>
                  <a:lnTo>
                    <a:pt x="50" y="441"/>
                  </a:lnTo>
                  <a:lnTo>
                    <a:pt x="48" y="441"/>
                  </a:lnTo>
                  <a:lnTo>
                    <a:pt x="46" y="441"/>
                  </a:lnTo>
                  <a:lnTo>
                    <a:pt x="44" y="443"/>
                  </a:lnTo>
                  <a:lnTo>
                    <a:pt x="42" y="441"/>
                  </a:lnTo>
                  <a:lnTo>
                    <a:pt x="40" y="441"/>
                  </a:lnTo>
                  <a:lnTo>
                    <a:pt x="31" y="439"/>
                  </a:lnTo>
                  <a:lnTo>
                    <a:pt x="29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5" y="437"/>
                  </a:lnTo>
                  <a:lnTo>
                    <a:pt x="23" y="437"/>
                  </a:lnTo>
                  <a:lnTo>
                    <a:pt x="23" y="437"/>
                  </a:lnTo>
                  <a:lnTo>
                    <a:pt x="23" y="437"/>
                  </a:lnTo>
                  <a:lnTo>
                    <a:pt x="21" y="437"/>
                  </a:lnTo>
                  <a:lnTo>
                    <a:pt x="19" y="439"/>
                  </a:lnTo>
                  <a:lnTo>
                    <a:pt x="17" y="437"/>
                  </a:lnTo>
                  <a:lnTo>
                    <a:pt x="17" y="437"/>
                  </a:lnTo>
                  <a:lnTo>
                    <a:pt x="17" y="437"/>
                  </a:lnTo>
                  <a:lnTo>
                    <a:pt x="17" y="435"/>
                  </a:lnTo>
                  <a:lnTo>
                    <a:pt x="17" y="435"/>
                  </a:lnTo>
                  <a:lnTo>
                    <a:pt x="14" y="432"/>
                  </a:lnTo>
                  <a:lnTo>
                    <a:pt x="10" y="435"/>
                  </a:lnTo>
                  <a:lnTo>
                    <a:pt x="10" y="432"/>
                  </a:lnTo>
                  <a:lnTo>
                    <a:pt x="8" y="432"/>
                  </a:lnTo>
                  <a:lnTo>
                    <a:pt x="6" y="432"/>
                  </a:lnTo>
                  <a:lnTo>
                    <a:pt x="8" y="435"/>
                  </a:lnTo>
                  <a:lnTo>
                    <a:pt x="8" y="437"/>
                  </a:lnTo>
                  <a:lnTo>
                    <a:pt x="6" y="437"/>
                  </a:lnTo>
                  <a:lnTo>
                    <a:pt x="2" y="435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2" y="441"/>
                  </a:lnTo>
                  <a:lnTo>
                    <a:pt x="4" y="443"/>
                  </a:lnTo>
                  <a:lnTo>
                    <a:pt x="4" y="443"/>
                  </a:lnTo>
                  <a:lnTo>
                    <a:pt x="8" y="445"/>
                  </a:lnTo>
                  <a:lnTo>
                    <a:pt x="10" y="445"/>
                  </a:lnTo>
                  <a:lnTo>
                    <a:pt x="10" y="447"/>
                  </a:lnTo>
                  <a:lnTo>
                    <a:pt x="10" y="447"/>
                  </a:lnTo>
                  <a:lnTo>
                    <a:pt x="10" y="449"/>
                  </a:lnTo>
                  <a:lnTo>
                    <a:pt x="12" y="456"/>
                  </a:lnTo>
                  <a:lnTo>
                    <a:pt x="14" y="456"/>
                  </a:lnTo>
                  <a:lnTo>
                    <a:pt x="14" y="456"/>
                  </a:lnTo>
                  <a:lnTo>
                    <a:pt x="19" y="458"/>
                  </a:lnTo>
                  <a:lnTo>
                    <a:pt x="21" y="462"/>
                  </a:lnTo>
                  <a:lnTo>
                    <a:pt x="31" y="466"/>
                  </a:lnTo>
                  <a:lnTo>
                    <a:pt x="33" y="468"/>
                  </a:lnTo>
                  <a:lnTo>
                    <a:pt x="35" y="470"/>
                  </a:lnTo>
                  <a:lnTo>
                    <a:pt x="38" y="477"/>
                  </a:lnTo>
                  <a:lnTo>
                    <a:pt x="38" y="481"/>
                  </a:lnTo>
                  <a:lnTo>
                    <a:pt x="38" y="483"/>
                  </a:lnTo>
                  <a:lnTo>
                    <a:pt x="35" y="487"/>
                  </a:lnTo>
                  <a:lnTo>
                    <a:pt x="33" y="491"/>
                  </a:lnTo>
                  <a:lnTo>
                    <a:pt x="33" y="493"/>
                  </a:lnTo>
                  <a:lnTo>
                    <a:pt x="33" y="493"/>
                  </a:lnTo>
                  <a:lnTo>
                    <a:pt x="33" y="493"/>
                  </a:lnTo>
                  <a:lnTo>
                    <a:pt x="44" y="496"/>
                  </a:lnTo>
                  <a:lnTo>
                    <a:pt x="46" y="496"/>
                  </a:lnTo>
                  <a:lnTo>
                    <a:pt x="48" y="498"/>
                  </a:lnTo>
                  <a:lnTo>
                    <a:pt x="48" y="498"/>
                  </a:lnTo>
                  <a:lnTo>
                    <a:pt x="50" y="498"/>
                  </a:lnTo>
                  <a:lnTo>
                    <a:pt x="50" y="498"/>
                  </a:lnTo>
                  <a:lnTo>
                    <a:pt x="52" y="496"/>
                  </a:lnTo>
                  <a:lnTo>
                    <a:pt x="54" y="496"/>
                  </a:lnTo>
                  <a:lnTo>
                    <a:pt x="58" y="496"/>
                  </a:lnTo>
                  <a:lnTo>
                    <a:pt x="61" y="493"/>
                  </a:lnTo>
                  <a:lnTo>
                    <a:pt x="61" y="496"/>
                  </a:lnTo>
                  <a:lnTo>
                    <a:pt x="63" y="496"/>
                  </a:lnTo>
                  <a:lnTo>
                    <a:pt x="63" y="496"/>
                  </a:lnTo>
                  <a:lnTo>
                    <a:pt x="65" y="496"/>
                  </a:lnTo>
                  <a:lnTo>
                    <a:pt x="67" y="493"/>
                  </a:lnTo>
                  <a:lnTo>
                    <a:pt x="67" y="493"/>
                  </a:lnTo>
                  <a:lnTo>
                    <a:pt x="71" y="493"/>
                  </a:lnTo>
                  <a:lnTo>
                    <a:pt x="71" y="493"/>
                  </a:lnTo>
                  <a:lnTo>
                    <a:pt x="75" y="491"/>
                  </a:lnTo>
                  <a:lnTo>
                    <a:pt x="77" y="491"/>
                  </a:lnTo>
                  <a:lnTo>
                    <a:pt x="84" y="491"/>
                  </a:lnTo>
                  <a:lnTo>
                    <a:pt x="86" y="491"/>
                  </a:lnTo>
                  <a:lnTo>
                    <a:pt x="86" y="489"/>
                  </a:lnTo>
                  <a:lnTo>
                    <a:pt x="88" y="489"/>
                  </a:lnTo>
                  <a:lnTo>
                    <a:pt x="88" y="489"/>
                  </a:lnTo>
                  <a:lnTo>
                    <a:pt x="90" y="491"/>
                  </a:lnTo>
                  <a:lnTo>
                    <a:pt x="94" y="487"/>
                  </a:lnTo>
                  <a:lnTo>
                    <a:pt x="94" y="487"/>
                  </a:lnTo>
                  <a:lnTo>
                    <a:pt x="98" y="489"/>
                  </a:lnTo>
                  <a:lnTo>
                    <a:pt x="102" y="489"/>
                  </a:lnTo>
                  <a:lnTo>
                    <a:pt x="115" y="485"/>
                  </a:lnTo>
                  <a:lnTo>
                    <a:pt x="117" y="483"/>
                  </a:lnTo>
                  <a:lnTo>
                    <a:pt x="119" y="483"/>
                  </a:lnTo>
                  <a:lnTo>
                    <a:pt x="121" y="483"/>
                  </a:lnTo>
                  <a:lnTo>
                    <a:pt x="123" y="481"/>
                  </a:lnTo>
                  <a:lnTo>
                    <a:pt x="125" y="481"/>
                  </a:lnTo>
                  <a:lnTo>
                    <a:pt x="128" y="481"/>
                  </a:lnTo>
                  <a:lnTo>
                    <a:pt x="130" y="479"/>
                  </a:lnTo>
                  <a:lnTo>
                    <a:pt x="132" y="477"/>
                  </a:lnTo>
                  <a:lnTo>
                    <a:pt x="132" y="477"/>
                  </a:lnTo>
                  <a:lnTo>
                    <a:pt x="132" y="477"/>
                  </a:lnTo>
                  <a:lnTo>
                    <a:pt x="132" y="475"/>
                  </a:lnTo>
                  <a:lnTo>
                    <a:pt x="132" y="472"/>
                  </a:lnTo>
                  <a:lnTo>
                    <a:pt x="136" y="468"/>
                  </a:lnTo>
                  <a:lnTo>
                    <a:pt x="136" y="468"/>
                  </a:lnTo>
                  <a:lnTo>
                    <a:pt x="136" y="468"/>
                  </a:lnTo>
                  <a:lnTo>
                    <a:pt x="138" y="468"/>
                  </a:lnTo>
                  <a:lnTo>
                    <a:pt x="140" y="468"/>
                  </a:lnTo>
                  <a:lnTo>
                    <a:pt x="138" y="466"/>
                  </a:lnTo>
                  <a:lnTo>
                    <a:pt x="138" y="466"/>
                  </a:lnTo>
                  <a:lnTo>
                    <a:pt x="138" y="464"/>
                  </a:lnTo>
                  <a:lnTo>
                    <a:pt x="138" y="464"/>
                  </a:lnTo>
                  <a:lnTo>
                    <a:pt x="138" y="462"/>
                  </a:lnTo>
                  <a:lnTo>
                    <a:pt x="138" y="462"/>
                  </a:lnTo>
                  <a:lnTo>
                    <a:pt x="140" y="460"/>
                  </a:lnTo>
                  <a:lnTo>
                    <a:pt x="142" y="458"/>
                  </a:lnTo>
                  <a:lnTo>
                    <a:pt x="144" y="456"/>
                  </a:lnTo>
                  <a:lnTo>
                    <a:pt x="144" y="456"/>
                  </a:lnTo>
                  <a:lnTo>
                    <a:pt x="144" y="454"/>
                  </a:lnTo>
                  <a:lnTo>
                    <a:pt x="144" y="451"/>
                  </a:lnTo>
                  <a:lnTo>
                    <a:pt x="146" y="451"/>
                  </a:lnTo>
                  <a:lnTo>
                    <a:pt x="146" y="447"/>
                  </a:lnTo>
                  <a:lnTo>
                    <a:pt x="149" y="447"/>
                  </a:lnTo>
                  <a:lnTo>
                    <a:pt x="151" y="445"/>
                  </a:lnTo>
                  <a:lnTo>
                    <a:pt x="155" y="441"/>
                  </a:lnTo>
                  <a:lnTo>
                    <a:pt x="157" y="439"/>
                  </a:lnTo>
                  <a:lnTo>
                    <a:pt x="159" y="439"/>
                  </a:lnTo>
                  <a:lnTo>
                    <a:pt x="159" y="439"/>
                  </a:lnTo>
                  <a:lnTo>
                    <a:pt x="161" y="437"/>
                  </a:lnTo>
                  <a:lnTo>
                    <a:pt x="161" y="435"/>
                  </a:lnTo>
                  <a:lnTo>
                    <a:pt x="163" y="435"/>
                  </a:lnTo>
                  <a:lnTo>
                    <a:pt x="165" y="435"/>
                  </a:lnTo>
                  <a:lnTo>
                    <a:pt x="169" y="432"/>
                  </a:lnTo>
                  <a:lnTo>
                    <a:pt x="169" y="432"/>
                  </a:lnTo>
                  <a:lnTo>
                    <a:pt x="169" y="430"/>
                  </a:lnTo>
                  <a:lnTo>
                    <a:pt x="172" y="428"/>
                  </a:lnTo>
                  <a:lnTo>
                    <a:pt x="172" y="428"/>
                  </a:lnTo>
                  <a:lnTo>
                    <a:pt x="174" y="424"/>
                  </a:lnTo>
                  <a:lnTo>
                    <a:pt x="178" y="420"/>
                  </a:lnTo>
                  <a:lnTo>
                    <a:pt x="182" y="414"/>
                  </a:lnTo>
                  <a:lnTo>
                    <a:pt x="188" y="397"/>
                  </a:lnTo>
                  <a:lnTo>
                    <a:pt x="190" y="393"/>
                  </a:lnTo>
                  <a:lnTo>
                    <a:pt x="193" y="390"/>
                  </a:lnTo>
                  <a:lnTo>
                    <a:pt x="195" y="388"/>
                  </a:lnTo>
                  <a:lnTo>
                    <a:pt x="199" y="386"/>
                  </a:lnTo>
                  <a:close/>
                  <a:moveTo>
                    <a:pt x="216" y="325"/>
                  </a:moveTo>
                  <a:lnTo>
                    <a:pt x="216" y="325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11" y="323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09" y="327"/>
                  </a:lnTo>
                  <a:lnTo>
                    <a:pt x="209" y="327"/>
                  </a:lnTo>
                  <a:lnTo>
                    <a:pt x="211" y="330"/>
                  </a:lnTo>
                  <a:lnTo>
                    <a:pt x="211" y="330"/>
                  </a:lnTo>
                  <a:lnTo>
                    <a:pt x="211" y="327"/>
                  </a:lnTo>
                  <a:lnTo>
                    <a:pt x="213" y="327"/>
                  </a:lnTo>
                  <a:lnTo>
                    <a:pt x="213" y="327"/>
                  </a:lnTo>
                  <a:lnTo>
                    <a:pt x="213" y="327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8" y="325"/>
                  </a:lnTo>
                  <a:lnTo>
                    <a:pt x="218" y="323"/>
                  </a:lnTo>
                  <a:lnTo>
                    <a:pt x="218" y="323"/>
                  </a:lnTo>
                  <a:lnTo>
                    <a:pt x="216" y="325"/>
                  </a:lnTo>
                  <a:close/>
                  <a:moveTo>
                    <a:pt x="220" y="300"/>
                  </a:moveTo>
                  <a:lnTo>
                    <a:pt x="218" y="298"/>
                  </a:lnTo>
                  <a:lnTo>
                    <a:pt x="216" y="298"/>
                  </a:lnTo>
                  <a:lnTo>
                    <a:pt x="213" y="300"/>
                  </a:lnTo>
                  <a:lnTo>
                    <a:pt x="213" y="300"/>
                  </a:lnTo>
                  <a:lnTo>
                    <a:pt x="213" y="302"/>
                  </a:lnTo>
                  <a:lnTo>
                    <a:pt x="216" y="304"/>
                  </a:lnTo>
                  <a:lnTo>
                    <a:pt x="218" y="306"/>
                  </a:lnTo>
                  <a:lnTo>
                    <a:pt x="222" y="304"/>
                  </a:lnTo>
                  <a:lnTo>
                    <a:pt x="222" y="300"/>
                  </a:lnTo>
                  <a:lnTo>
                    <a:pt x="222" y="300"/>
                  </a:lnTo>
                  <a:lnTo>
                    <a:pt x="220" y="300"/>
                  </a:lnTo>
                  <a:close/>
                  <a:moveTo>
                    <a:pt x="190" y="357"/>
                  </a:moveTo>
                  <a:lnTo>
                    <a:pt x="190" y="359"/>
                  </a:lnTo>
                  <a:lnTo>
                    <a:pt x="190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5" y="357"/>
                  </a:lnTo>
                  <a:lnTo>
                    <a:pt x="195" y="355"/>
                  </a:lnTo>
                  <a:lnTo>
                    <a:pt x="195" y="355"/>
                  </a:lnTo>
                  <a:lnTo>
                    <a:pt x="195" y="355"/>
                  </a:lnTo>
                  <a:lnTo>
                    <a:pt x="193" y="353"/>
                  </a:lnTo>
                  <a:lnTo>
                    <a:pt x="193" y="353"/>
                  </a:lnTo>
                  <a:lnTo>
                    <a:pt x="190" y="351"/>
                  </a:lnTo>
                  <a:lnTo>
                    <a:pt x="190" y="353"/>
                  </a:lnTo>
                  <a:lnTo>
                    <a:pt x="190" y="353"/>
                  </a:lnTo>
                  <a:lnTo>
                    <a:pt x="190" y="353"/>
                  </a:lnTo>
                  <a:lnTo>
                    <a:pt x="190" y="355"/>
                  </a:lnTo>
                  <a:lnTo>
                    <a:pt x="190" y="357"/>
                  </a:lnTo>
                  <a:close/>
                  <a:moveTo>
                    <a:pt x="213" y="271"/>
                  </a:moveTo>
                  <a:lnTo>
                    <a:pt x="213" y="271"/>
                  </a:lnTo>
                  <a:lnTo>
                    <a:pt x="213" y="273"/>
                  </a:lnTo>
                  <a:lnTo>
                    <a:pt x="216" y="275"/>
                  </a:lnTo>
                  <a:lnTo>
                    <a:pt x="216" y="277"/>
                  </a:lnTo>
                  <a:lnTo>
                    <a:pt x="218" y="277"/>
                  </a:lnTo>
                  <a:lnTo>
                    <a:pt x="218" y="275"/>
                  </a:lnTo>
                  <a:lnTo>
                    <a:pt x="218" y="275"/>
                  </a:lnTo>
                  <a:lnTo>
                    <a:pt x="218" y="273"/>
                  </a:lnTo>
                  <a:lnTo>
                    <a:pt x="218" y="273"/>
                  </a:lnTo>
                  <a:lnTo>
                    <a:pt x="218" y="271"/>
                  </a:lnTo>
                  <a:lnTo>
                    <a:pt x="216" y="271"/>
                  </a:lnTo>
                  <a:lnTo>
                    <a:pt x="218" y="269"/>
                  </a:lnTo>
                  <a:lnTo>
                    <a:pt x="218" y="267"/>
                  </a:lnTo>
                  <a:lnTo>
                    <a:pt x="218" y="267"/>
                  </a:lnTo>
                  <a:lnTo>
                    <a:pt x="220" y="264"/>
                  </a:lnTo>
                  <a:lnTo>
                    <a:pt x="222" y="264"/>
                  </a:lnTo>
                  <a:lnTo>
                    <a:pt x="222" y="262"/>
                  </a:lnTo>
                  <a:lnTo>
                    <a:pt x="220" y="260"/>
                  </a:lnTo>
                  <a:lnTo>
                    <a:pt x="220" y="260"/>
                  </a:lnTo>
                  <a:lnTo>
                    <a:pt x="218" y="260"/>
                  </a:lnTo>
                  <a:lnTo>
                    <a:pt x="216" y="260"/>
                  </a:lnTo>
                  <a:lnTo>
                    <a:pt x="216" y="260"/>
                  </a:lnTo>
                  <a:lnTo>
                    <a:pt x="213" y="260"/>
                  </a:lnTo>
                  <a:lnTo>
                    <a:pt x="213" y="264"/>
                  </a:lnTo>
                  <a:lnTo>
                    <a:pt x="211" y="267"/>
                  </a:lnTo>
                  <a:lnTo>
                    <a:pt x="213" y="267"/>
                  </a:lnTo>
                  <a:lnTo>
                    <a:pt x="213" y="271"/>
                  </a:lnTo>
                  <a:close/>
                  <a:moveTo>
                    <a:pt x="155" y="363"/>
                  </a:moveTo>
                  <a:lnTo>
                    <a:pt x="155" y="365"/>
                  </a:lnTo>
                  <a:lnTo>
                    <a:pt x="157" y="365"/>
                  </a:lnTo>
                  <a:lnTo>
                    <a:pt x="157" y="365"/>
                  </a:lnTo>
                  <a:lnTo>
                    <a:pt x="157" y="363"/>
                  </a:lnTo>
                  <a:lnTo>
                    <a:pt x="157" y="363"/>
                  </a:lnTo>
                  <a:lnTo>
                    <a:pt x="157" y="361"/>
                  </a:lnTo>
                  <a:lnTo>
                    <a:pt x="157" y="361"/>
                  </a:lnTo>
                  <a:lnTo>
                    <a:pt x="157" y="359"/>
                  </a:lnTo>
                  <a:lnTo>
                    <a:pt x="155" y="359"/>
                  </a:lnTo>
                  <a:lnTo>
                    <a:pt x="155" y="361"/>
                  </a:lnTo>
                  <a:lnTo>
                    <a:pt x="155" y="361"/>
                  </a:lnTo>
                  <a:lnTo>
                    <a:pt x="153" y="361"/>
                  </a:lnTo>
                  <a:lnTo>
                    <a:pt x="153" y="363"/>
                  </a:lnTo>
                  <a:lnTo>
                    <a:pt x="155" y="363"/>
                  </a:lnTo>
                  <a:close/>
                  <a:moveTo>
                    <a:pt x="352" y="166"/>
                  </a:moveTo>
                  <a:lnTo>
                    <a:pt x="350" y="164"/>
                  </a:lnTo>
                  <a:lnTo>
                    <a:pt x="345" y="161"/>
                  </a:lnTo>
                  <a:lnTo>
                    <a:pt x="343" y="161"/>
                  </a:lnTo>
                  <a:lnTo>
                    <a:pt x="343" y="164"/>
                  </a:lnTo>
                  <a:lnTo>
                    <a:pt x="345" y="168"/>
                  </a:lnTo>
                  <a:lnTo>
                    <a:pt x="350" y="172"/>
                  </a:lnTo>
                  <a:lnTo>
                    <a:pt x="352" y="172"/>
                  </a:lnTo>
                  <a:lnTo>
                    <a:pt x="354" y="170"/>
                  </a:lnTo>
                  <a:lnTo>
                    <a:pt x="352" y="168"/>
                  </a:lnTo>
                  <a:lnTo>
                    <a:pt x="352" y="166"/>
                  </a:lnTo>
                  <a:close/>
                  <a:moveTo>
                    <a:pt x="356" y="115"/>
                  </a:moveTo>
                  <a:lnTo>
                    <a:pt x="354" y="113"/>
                  </a:lnTo>
                  <a:lnTo>
                    <a:pt x="354" y="111"/>
                  </a:lnTo>
                  <a:lnTo>
                    <a:pt x="354" y="109"/>
                  </a:lnTo>
                  <a:lnTo>
                    <a:pt x="356" y="107"/>
                  </a:lnTo>
                  <a:lnTo>
                    <a:pt x="356" y="105"/>
                  </a:lnTo>
                  <a:lnTo>
                    <a:pt x="356" y="103"/>
                  </a:lnTo>
                  <a:lnTo>
                    <a:pt x="356" y="103"/>
                  </a:lnTo>
                  <a:lnTo>
                    <a:pt x="356" y="101"/>
                  </a:lnTo>
                  <a:lnTo>
                    <a:pt x="354" y="101"/>
                  </a:lnTo>
                  <a:lnTo>
                    <a:pt x="354" y="101"/>
                  </a:lnTo>
                  <a:lnTo>
                    <a:pt x="352" y="101"/>
                  </a:lnTo>
                  <a:lnTo>
                    <a:pt x="352" y="98"/>
                  </a:lnTo>
                  <a:lnTo>
                    <a:pt x="352" y="98"/>
                  </a:lnTo>
                  <a:lnTo>
                    <a:pt x="352" y="96"/>
                  </a:lnTo>
                  <a:lnTo>
                    <a:pt x="350" y="96"/>
                  </a:lnTo>
                  <a:lnTo>
                    <a:pt x="348" y="96"/>
                  </a:lnTo>
                  <a:lnTo>
                    <a:pt x="345" y="96"/>
                  </a:lnTo>
                  <a:lnTo>
                    <a:pt x="343" y="96"/>
                  </a:lnTo>
                  <a:lnTo>
                    <a:pt x="341" y="96"/>
                  </a:lnTo>
                  <a:lnTo>
                    <a:pt x="341" y="98"/>
                  </a:lnTo>
                  <a:lnTo>
                    <a:pt x="343" y="101"/>
                  </a:lnTo>
                  <a:lnTo>
                    <a:pt x="343" y="101"/>
                  </a:lnTo>
                  <a:lnTo>
                    <a:pt x="343" y="103"/>
                  </a:lnTo>
                  <a:lnTo>
                    <a:pt x="343" y="103"/>
                  </a:lnTo>
                  <a:lnTo>
                    <a:pt x="339" y="107"/>
                  </a:lnTo>
                  <a:lnTo>
                    <a:pt x="339" y="109"/>
                  </a:lnTo>
                  <a:lnTo>
                    <a:pt x="339" y="113"/>
                  </a:lnTo>
                  <a:lnTo>
                    <a:pt x="339" y="113"/>
                  </a:lnTo>
                  <a:lnTo>
                    <a:pt x="339" y="115"/>
                  </a:lnTo>
                  <a:lnTo>
                    <a:pt x="339" y="115"/>
                  </a:lnTo>
                  <a:lnTo>
                    <a:pt x="341" y="117"/>
                  </a:lnTo>
                  <a:lnTo>
                    <a:pt x="339" y="119"/>
                  </a:lnTo>
                  <a:lnTo>
                    <a:pt x="339" y="122"/>
                  </a:lnTo>
                  <a:lnTo>
                    <a:pt x="343" y="124"/>
                  </a:lnTo>
                  <a:lnTo>
                    <a:pt x="345" y="124"/>
                  </a:lnTo>
                  <a:lnTo>
                    <a:pt x="348" y="124"/>
                  </a:lnTo>
                  <a:lnTo>
                    <a:pt x="348" y="126"/>
                  </a:lnTo>
                  <a:lnTo>
                    <a:pt x="343" y="130"/>
                  </a:lnTo>
                  <a:lnTo>
                    <a:pt x="341" y="138"/>
                  </a:lnTo>
                  <a:lnTo>
                    <a:pt x="337" y="140"/>
                  </a:lnTo>
                  <a:lnTo>
                    <a:pt x="337" y="143"/>
                  </a:lnTo>
                  <a:lnTo>
                    <a:pt x="335" y="145"/>
                  </a:lnTo>
                  <a:lnTo>
                    <a:pt x="337" y="147"/>
                  </a:lnTo>
                  <a:lnTo>
                    <a:pt x="339" y="147"/>
                  </a:lnTo>
                  <a:lnTo>
                    <a:pt x="343" y="149"/>
                  </a:lnTo>
                  <a:lnTo>
                    <a:pt x="348" y="147"/>
                  </a:lnTo>
                  <a:lnTo>
                    <a:pt x="350" y="145"/>
                  </a:lnTo>
                  <a:lnTo>
                    <a:pt x="350" y="138"/>
                  </a:lnTo>
                  <a:lnTo>
                    <a:pt x="350" y="132"/>
                  </a:lnTo>
                  <a:lnTo>
                    <a:pt x="354" y="128"/>
                  </a:lnTo>
                  <a:lnTo>
                    <a:pt x="360" y="122"/>
                  </a:lnTo>
                  <a:lnTo>
                    <a:pt x="358" y="119"/>
                  </a:lnTo>
                  <a:lnTo>
                    <a:pt x="356" y="115"/>
                  </a:lnTo>
                  <a:close/>
                  <a:moveTo>
                    <a:pt x="381" y="75"/>
                  </a:moveTo>
                  <a:lnTo>
                    <a:pt x="379" y="75"/>
                  </a:lnTo>
                  <a:lnTo>
                    <a:pt x="379" y="75"/>
                  </a:lnTo>
                  <a:lnTo>
                    <a:pt x="379" y="75"/>
                  </a:lnTo>
                  <a:lnTo>
                    <a:pt x="379" y="77"/>
                  </a:lnTo>
                  <a:lnTo>
                    <a:pt x="379" y="77"/>
                  </a:lnTo>
                  <a:lnTo>
                    <a:pt x="381" y="77"/>
                  </a:lnTo>
                  <a:lnTo>
                    <a:pt x="381" y="75"/>
                  </a:lnTo>
                  <a:close/>
                  <a:moveTo>
                    <a:pt x="241" y="197"/>
                  </a:moveTo>
                  <a:lnTo>
                    <a:pt x="241" y="197"/>
                  </a:lnTo>
                  <a:lnTo>
                    <a:pt x="239" y="195"/>
                  </a:lnTo>
                  <a:lnTo>
                    <a:pt x="239" y="193"/>
                  </a:lnTo>
                  <a:lnTo>
                    <a:pt x="239" y="193"/>
                  </a:lnTo>
                  <a:lnTo>
                    <a:pt x="239" y="193"/>
                  </a:lnTo>
                  <a:lnTo>
                    <a:pt x="237" y="193"/>
                  </a:lnTo>
                  <a:lnTo>
                    <a:pt x="237" y="193"/>
                  </a:lnTo>
                  <a:lnTo>
                    <a:pt x="234" y="189"/>
                  </a:lnTo>
                  <a:lnTo>
                    <a:pt x="234" y="189"/>
                  </a:lnTo>
                  <a:lnTo>
                    <a:pt x="232" y="187"/>
                  </a:lnTo>
                  <a:lnTo>
                    <a:pt x="232" y="187"/>
                  </a:lnTo>
                  <a:lnTo>
                    <a:pt x="232" y="187"/>
                  </a:lnTo>
                  <a:lnTo>
                    <a:pt x="232" y="185"/>
                  </a:lnTo>
                  <a:lnTo>
                    <a:pt x="232" y="185"/>
                  </a:lnTo>
                  <a:lnTo>
                    <a:pt x="232" y="185"/>
                  </a:lnTo>
                  <a:lnTo>
                    <a:pt x="232" y="182"/>
                  </a:lnTo>
                  <a:lnTo>
                    <a:pt x="228" y="176"/>
                  </a:lnTo>
                  <a:lnTo>
                    <a:pt x="226" y="174"/>
                  </a:lnTo>
                  <a:lnTo>
                    <a:pt x="224" y="172"/>
                  </a:lnTo>
                  <a:lnTo>
                    <a:pt x="220" y="172"/>
                  </a:lnTo>
                  <a:lnTo>
                    <a:pt x="218" y="174"/>
                  </a:lnTo>
                  <a:lnTo>
                    <a:pt x="218" y="176"/>
                  </a:lnTo>
                  <a:lnTo>
                    <a:pt x="218" y="178"/>
                  </a:lnTo>
                  <a:lnTo>
                    <a:pt x="220" y="180"/>
                  </a:lnTo>
                  <a:lnTo>
                    <a:pt x="220" y="182"/>
                  </a:lnTo>
                  <a:lnTo>
                    <a:pt x="226" y="185"/>
                  </a:lnTo>
                  <a:lnTo>
                    <a:pt x="228" y="187"/>
                  </a:lnTo>
                  <a:lnTo>
                    <a:pt x="228" y="187"/>
                  </a:lnTo>
                  <a:lnTo>
                    <a:pt x="228" y="191"/>
                  </a:lnTo>
                  <a:lnTo>
                    <a:pt x="228" y="191"/>
                  </a:lnTo>
                  <a:lnTo>
                    <a:pt x="226" y="191"/>
                  </a:lnTo>
                  <a:lnTo>
                    <a:pt x="226" y="197"/>
                  </a:lnTo>
                  <a:lnTo>
                    <a:pt x="226" y="197"/>
                  </a:lnTo>
                  <a:lnTo>
                    <a:pt x="228" y="199"/>
                  </a:lnTo>
                  <a:lnTo>
                    <a:pt x="232" y="199"/>
                  </a:lnTo>
                  <a:lnTo>
                    <a:pt x="234" y="201"/>
                  </a:lnTo>
                  <a:lnTo>
                    <a:pt x="234" y="201"/>
                  </a:lnTo>
                  <a:lnTo>
                    <a:pt x="234" y="203"/>
                  </a:lnTo>
                  <a:lnTo>
                    <a:pt x="234" y="203"/>
                  </a:lnTo>
                  <a:lnTo>
                    <a:pt x="237" y="203"/>
                  </a:lnTo>
                  <a:lnTo>
                    <a:pt x="237" y="203"/>
                  </a:lnTo>
                  <a:lnTo>
                    <a:pt x="241" y="201"/>
                  </a:lnTo>
                  <a:lnTo>
                    <a:pt x="241" y="201"/>
                  </a:lnTo>
                  <a:lnTo>
                    <a:pt x="241" y="199"/>
                  </a:lnTo>
                  <a:lnTo>
                    <a:pt x="241" y="199"/>
                  </a:lnTo>
                  <a:lnTo>
                    <a:pt x="241" y="197"/>
                  </a:lnTo>
                  <a:close/>
                  <a:moveTo>
                    <a:pt x="339" y="153"/>
                  </a:moveTo>
                  <a:lnTo>
                    <a:pt x="335" y="149"/>
                  </a:lnTo>
                  <a:lnTo>
                    <a:pt x="333" y="145"/>
                  </a:lnTo>
                  <a:lnTo>
                    <a:pt x="331" y="143"/>
                  </a:lnTo>
                  <a:lnTo>
                    <a:pt x="331" y="145"/>
                  </a:lnTo>
                  <a:lnTo>
                    <a:pt x="331" y="149"/>
                  </a:lnTo>
                  <a:lnTo>
                    <a:pt x="333" y="151"/>
                  </a:lnTo>
                  <a:lnTo>
                    <a:pt x="335" y="151"/>
                  </a:lnTo>
                  <a:lnTo>
                    <a:pt x="335" y="153"/>
                  </a:lnTo>
                  <a:lnTo>
                    <a:pt x="335" y="157"/>
                  </a:lnTo>
                  <a:lnTo>
                    <a:pt x="335" y="161"/>
                  </a:lnTo>
                  <a:lnTo>
                    <a:pt x="337" y="166"/>
                  </a:lnTo>
                  <a:lnTo>
                    <a:pt x="339" y="166"/>
                  </a:lnTo>
                  <a:lnTo>
                    <a:pt x="337" y="161"/>
                  </a:lnTo>
                  <a:lnTo>
                    <a:pt x="339" y="159"/>
                  </a:lnTo>
                  <a:lnTo>
                    <a:pt x="339" y="157"/>
                  </a:lnTo>
                  <a:lnTo>
                    <a:pt x="339" y="155"/>
                  </a:lnTo>
                  <a:lnTo>
                    <a:pt x="339" y="153"/>
                  </a:lnTo>
                  <a:close/>
                  <a:moveTo>
                    <a:pt x="329" y="0"/>
                  </a:moveTo>
                  <a:lnTo>
                    <a:pt x="329" y="2"/>
                  </a:lnTo>
                  <a:lnTo>
                    <a:pt x="329" y="2"/>
                  </a:lnTo>
                  <a:lnTo>
                    <a:pt x="329" y="0"/>
                  </a:lnTo>
                  <a:lnTo>
                    <a:pt x="329" y="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28E8C30A-27FE-0147-A9D0-C0704112CE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12759" y="2558420"/>
              <a:ext cx="1123950" cy="827087"/>
            </a:xfrm>
            <a:custGeom>
              <a:avLst/>
              <a:gdLst>
                <a:gd name="T0" fmla="*/ 134 w 708"/>
                <a:gd name="T1" fmla="*/ 458 h 521"/>
                <a:gd name="T2" fmla="*/ 100 w 708"/>
                <a:gd name="T3" fmla="*/ 456 h 521"/>
                <a:gd name="T4" fmla="*/ 121 w 708"/>
                <a:gd name="T5" fmla="*/ 469 h 521"/>
                <a:gd name="T6" fmla="*/ 191 w 708"/>
                <a:gd name="T7" fmla="*/ 462 h 521"/>
                <a:gd name="T8" fmla="*/ 314 w 708"/>
                <a:gd name="T9" fmla="*/ 408 h 521"/>
                <a:gd name="T10" fmla="*/ 151 w 708"/>
                <a:gd name="T11" fmla="*/ 475 h 521"/>
                <a:gd name="T12" fmla="*/ 283 w 708"/>
                <a:gd name="T13" fmla="*/ 214 h 521"/>
                <a:gd name="T14" fmla="*/ 94 w 708"/>
                <a:gd name="T15" fmla="*/ 452 h 521"/>
                <a:gd name="T16" fmla="*/ 75 w 708"/>
                <a:gd name="T17" fmla="*/ 454 h 521"/>
                <a:gd name="T18" fmla="*/ 42 w 708"/>
                <a:gd name="T19" fmla="*/ 445 h 521"/>
                <a:gd name="T20" fmla="*/ 8 w 708"/>
                <a:gd name="T21" fmla="*/ 475 h 521"/>
                <a:gd name="T22" fmla="*/ 71 w 708"/>
                <a:gd name="T23" fmla="*/ 466 h 521"/>
                <a:gd name="T24" fmla="*/ 0 w 708"/>
                <a:gd name="T25" fmla="*/ 477 h 521"/>
                <a:gd name="T26" fmla="*/ 329 w 708"/>
                <a:gd name="T27" fmla="*/ 82 h 521"/>
                <a:gd name="T28" fmla="*/ 360 w 708"/>
                <a:gd name="T29" fmla="*/ 67 h 521"/>
                <a:gd name="T30" fmla="*/ 408 w 708"/>
                <a:gd name="T31" fmla="*/ 76 h 521"/>
                <a:gd name="T32" fmla="*/ 385 w 708"/>
                <a:gd name="T33" fmla="*/ 53 h 521"/>
                <a:gd name="T34" fmla="*/ 295 w 708"/>
                <a:gd name="T35" fmla="*/ 290 h 521"/>
                <a:gd name="T36" fmla="*/ 312 w 708"/>
                <a:gd name="T37" fmla="*/ 324 h 521"/>
                <a:gd name="T38" fmla="*/ 295 w 708"/>
                <a:gd name="T39" fmla="*/ 326 h 521"/>
                <a:gd name="T40" fmla="*/ 287 w 708"/>
                <a:gd name="T41" fmla="*/ 340 h 521"/>
                <a:gd name="T42" fmla="*/ 304 w 708"/>
                <a:gd name="T43" fmla="*/ 363 h 521"/>
                <a:gd name="T44" fmla="*/ 327 w 708"/>
                <a:gd name="T45" fmla="*/ 372 h 521"/>
                <a:gd name="T46" fmla="*/ 320 w 708"/>
                <a:gd name="T47" fmla="*/ 355 h 521"/>
                <a:gd name="T48" fmla="*/ 295 w 708"/>
                <a:gd name="T49" fmla="*/ 227 h 521"/>
                <a:gd name="T50" fmla="*/ 383 w 708"/>
                <a:gd name="T51" fmla="*/ 393 h 521"/>
                <a:gd name="T52" fmla="*/ 501 w 708"/>
                <a:gd name="T53" fmla="*/ 294 h 521"/>
                <a:gd name="T54" fmla="*/ 471 w 708"/>
                <a:gd name="T55" fmla="*/ 284 h 521"/>
                <a:gd name="T56" fmla="*/ 429 w 708"/>
                <a:gd name="T57" fmla="*/ 261 h 521"/>
                <a:gd name="T58" fmla="*/ 402 w 708"/>
                <a:gd name="T59" fmla="*/ 235 h 521"/>
                <a:gd name="T60" fmla="*/ 373 w 708"/>
                <a:gd name="T61" fmla="*/ 210 h 521"/>
                <a:gd name="T62" fmla="*/ 415 w 708"/>
                <a:gd name="T63" fmla="*/ 187 h 521"/>
                <a:gd name="T64" fmla="*/ 415 w 708"/>
                <a:gd name="T65" fmla="*/ 145 h 521"/>
                <a:gd name="T66" fmla="*/ 381 w 708"/>
                <a:gd name="T67" fmla="*/ 147 h 521"/>
                <a:gd name="T68" fmla="*/ 362 w 708"/>
                <a:gd name="T69" fmla="*/ 183 h 521"/>
                <a:gd name="T70" fmla="*/ 323 w 708"/>
                <a:gd name="T71" fmla="*/ 208 h 521"/>
                <a:gd name="T72" fmla="*/ 346 w 708"/>
                <a:gd name="T73" fmla="*/ 168 h 521"/>
                <a:gd name="T74" fmla="*/ 348 w 708"/>
                <a:gd name="T75" fmla="*/ 134 h 521"/>
                <a:gd name="T76" fmla="*/ 348 w 708"/>
                <a:gd name="T77" fmla="*/ 95 h 521"/>
                <a:gd name="T78" fmla="*/ 316 w 708"/>
                <a:gd name="T79" fmla="*/ 113 h 521"/>
                <a:gd name="T80" fmla="*/ 299 w 708"/>
                <a:gd name="T81" fmla="*/ 160 h 521"/>
                <a:gd name="T82" fmla="*/ 299 w 708"/>
                <a:gd name="T83" fmla="*/ 189 h 521"/>
                <a:gd name="T84" fmla="*/ 310 w 708"/>
                <a:gd name="T85" fmla="*/ 216 h 521"/>
                <a:gd name="T86" fmla="*/ 318 w 708"/>
                <a:gd name="T87" fmla="*/ 256 h 521"/>
                <a:gd name="T88" fmla="*/ 325 w 708"/>
                <a:gd name="T89" fmla="*/ 317 h 521"/>
                <a:gd name="T90" fmla="*/ 383 w 708"/>
                <a:gd name="T91" fmla="*/ 372 h 521"/>
                <a:gd name="T92" fmla="*/ 346 w 708"/>
                <a:gd name="T93" fmla="*/ 311 h 521"/>
                <a:gd name="T94" fmla="*/ 346 w 708"/>
                <a:gd name="T95" fmla="*/ 244 h 521"/>
                <a:gd name="T96" fmla="*/ 410 w 708"/>
                <a:gd name="T97" fmla="*/ 261 h 521"/>
                <a:gd name="T98" fmla="*/ 528 w 708"/>
                <a:gd name="T99" fmla="*/ 258 h 521"/>
                <a:gd name="T100" fmla="*/ 708 w 708"/>
                <a:gd name="T101" fmla="*/ 8 h 521"/>
                <a:gd name="T102" fmla="*/ 377 w 708"/>
                <a:gd name="T103" fmla="*/ 378 h 521"/>
                <a:gd name="T104" fmla="*/ 283 w 708"/>
                <a:gd name="T105" fmla="*/ 418 h 521"/>
                <a:gd name="T106" fmla="*/ 276 w 708"/>
                <a:gd name="T107" fmla="*/ 347 h 521"/>
                <a:gd name="T108" fmla="*/ 276 w 708"/>
                <a:gd name="T109" fmla="*/ 334 h 521"/>
                <a:gd name="T110" fmla="*/ 283 w 708"/>
                <a:gd name="T111" fmla="*/ 315 h 521"/>
                <a:gd name="T112" fmla="*/ 264 w 708"/>
                <a:gd name="T113" fmla="*/ 326 h 521"/>
                <a:gd name="T114" fmla="*/ 381 w 708"/>
                <a:gd name="T115" fmla="*/ 441 h 521"/>
                <a:gd name="T116" fmla="*/ 331 w 708"/>
                <a:gd name="T117" fmla="*/ 422 h 521"/>
                <a:gd name="T118" fmla="*/ 291 w 708"/>
                <a:gd name="T119" fmla="*/ 433 h 521"/>
                <a:gd name="T120" fmla="*/ 362 w 708"/>
                <a:gd name="T121" fmla="*/ 439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08" h="521">
                  <a:moveTo>
                    <a:pt x="287" y="261"/>
                  </a:moveTo>
                  <a:lnTo>
                    <a:pt x="287" y="263"/>
                  </a:lnTo>
                  <a:lnTo>
                    <a:pt x="291" y="263"/>
                  </a:lnTo>
                  <a:lnTo>
                    <a:pt x="293" y="258"/>
                  </a:lnTo>
                  <a:lnTo>
                    <a:pt x="293" y="254"/>
                  </a:lnTo>
                  <a:lnTo>
                    <a:pt x="291" y="252"/>
                  </a:lnTo>
                  <a:lnTo>
                    <a:pt x="289" y="252"/>
                  </a:lnTo>
                  <a:lnTo>
                    <a:pt x="289" y="254"/>
                  </a:lnTo>
                  <a:lnTo>
                    <a:pt x="287" y="254"/>
                  </a:lnTo>
                  <a:lnTo>
                    <a:pt x="287" y="256"/>
                  </a:lnTo>
                  <a:lnTo>
                    <a:pt x="287" y="256"/>
                  </a:lnTo>
                  <a:lnTo>
                    <a:pt x="287" y="258"/>
                  </a:lnTo>
                  <a:lnTo>
                    <a:pt x="287" y="261"/>
                  </a:lnTo>
                  <a:close/>
                  <a:moveTo>
                    <a:pt x="191" y="460"/>
                  </a:moveTo>
                  <a:lnTo>
                    <a:pt x="186" y="458"/>
                  </a:lnTo>
                  <a:lnTo>
                    <a:pt x="172" y="458"/>
                  </a:lnTo>
                  <a:lnTo>
                    <a:pt x="159" y="456"/>
                  </a:lnTo>
                  <a:lnTo>
                    <a:pt x="155" y="456"/>
                  </a:lnTo>
                  <a:lnTo>
                    <a:pt x="144" y="458"/>
                  </a:lnTo>
                  <a:lnTo>
                    <a:pt x="140" y="458"/>
                  </a:lnTo>
                  <a:lnTo>
                    <a:pt x="138" y="458"/>
                  </a:lnTo>
                  <a:lnTo>
                    <a:pt x="136" y="458"/>
                  </a:lnTo>
                  <a:lnTo>
                    <a:pt x="134" y="458"/>
                  </a:lnTo>
                  <a:lnTo>
                    <a:pt x="134" y="458"/>
                  </a:lnTo>
                  <a:lnTo>
                    <a:pt x="132" y="460"/>
                  </a:lnTo>
                  <a:lnTo>
                    <a:pt x="132" y="460"/>
                  </a:lnTo>
                  <a:lnTo>
                    <a:pt x="124" y="458"/>
                  </a:lnTo>
                  <a:lnTo>
                    <a:pt x="124" y="458"/>
                  </a:lnTo>
                  <a:lnTo>
                    <a:pt x="121" y="458"/>
                  </a:lnTo>
                  <a:lnTo>
                    <a:pt x="117" y="458"/>
                  </a:lnTo>
                  <a:lnTo>
                    <a:pt x="113" y="458"/>
                  </a:lnTo>
                  <a:lnTo>
                    <a:pt x="111" y="458"/>
                  </a:lnTo>
                  <a:lnTo>
                    <a:pt x="111" y="458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09" y="458"/>
                  </a:lnTo>
                  <a:lnTo>
                    <a:pt x="107" y="458"/>
                  </a:lnTo>
                  <a:lnTo>
                    <a:pt x="107" y="458"/>
                  </a:lnTo>
                  <a:lnTo>
                    <a:pt x="105" y="458"/>
                  </a:lnTo>
                  <a:lnTo>
                    <a:pt x="105" y="456"/>
                  </a:lnTo>
                  <a:lnTo>
                    <a:pt x="103" y="456"/>
                  </a:lnTo>
                  <a:lnTo>
                    <a:pt x="103" y="456"/>
                  </a:lnTo>
                  <a:lnTo>
                    <a:pt x="103" y="456"/>
                  </a:lnTo>
                  <a:lnTo>
                    <a:pt x="100" y="456"/>
                  </a:lnTo>
                  <a:lnTo>
                    <a:pt x="100" y="458"/>
                  </a:lnTo>
                  <a:lnTo>
                    <a:pt x="100" y="458"/>
                  </a:lnTo>
                  <a:lnTo>
                    <a:pt x="98" y="458"/>
                  </a:lnTo>
                  <a:lnTo>
                    <a:pt x="98" y="460"/>
                  </a:lnTo>
                  <a:lnTo>
                    <a:pt x="96" y="462"/>
                  </a:lnTo>
                  <a:lnTo>
                    <a:pt x="96" y="462"/>
                  </a:lnTo>
                  <a:lnTo>
                    <a:pt x="98" y="464"/>
                  </a:lnTo>
                  <a:lnTo>
                    <a:pt x="98" y="464"/>
                  </a:lnTo>
                  <a:lnTo>
                    <a:pt x="98" y="464"/>
                  </a:lnTo>
                  <a:lnTo>
                    <a:pt x="100" y="464"/>
                  </a:lnTo>
                  <a:lnTo>
                    <a:pt x="100" y="462"/>
                  </a:lnTo>
                  <a:lnTo>
                    <a:pt x="100" y="462"/>
                  </a:lnTo>
                  <a:lnTo>
                    <a:pt x="105" y="464"/>
                  </a:lnTo>
                  <a:lnTo>
                    <a:pt x="107" y="464"/>
                  </a:lnTo>
                  <a:lnTo>
                    <a:pt x="107" y="466"/>
                  </a:lnTo>
                  <a:lnTo>
                    <a:pt x="107" y="469"/>
                  </a:lnTo>
                  <a:lnTo>
                    <a:pt x="107" y="471"/>
                  </a:lnTo>
                  <a:lnTo>
                    <a:pt x="107" y="473"/>
                  </a:lnTo>
                  <a:lnTo>
                    <a:pt x="109" y="471"/>
                  </a:lnTo>
                  <a:lnTo>
                    <a:pt x="111" y="471"/>
                  </a:lnTo>
                  <a:lnTo>
                    <a:pt x="115" y="471"/>
                  </a:lnTo>
                  <a:lnTo>
                    <a:pt x="117" y="471"/>
                  </a:lnTo>
                  <a:lnTo>
                    <a:pt x="121" y="469"/>
                  </a:lnTo>
                  <a:lnTo>
                    <a:pt x="124" y="469"/>
                  </a:lnTo>
                  <a:lnTo>
                    <a:pt x="140" y="469"/>
                  </a:lnTo>
                  <a:lnTo>
                    <a:pt x="147" y="466"/>
                  </a:lnTo>
                  <a:lnTo>
                    <a:pt x="149" y="466"/>
                  </a:lnTo>
                  <a:lnTo>
                    <a:pt x="149" y="469"/>
                  </a:lnTo>
                  <a:lnTo>
                    <a:pt x="151" y="469"/>
                  </a:lnTo>
                  <a:lnTo>
                    <a:pt x="153" y="471"/>
                  </a:lnTo>
                  <a:lnTo>
                    <a:pt x="155" y="469"/>
                  </a:lnTo>
                  <a:lnTo>
                    <a:pt x="157" y="466"/>
                  </a:lnTo>
                  <a:lnTo>
                    <a:pt x="159" y="466"/>
                  </a:lnTo>
                  <a:lnTo>
                    <a:pt x="161" y="466"/>
                  </a:lnTo>
                  <a:lnTo>
                    <a:pt x="165" y="466"/>
                  </a:lnTo>
                  <a:lnTo>
                    <a:pt x="165" y="466"/>
                  </a:lnTo>
                  <a:lnTo>
                    <a:pt x="174" y="464"/>
                  </a:lnTo>
                  <a:lnTo>
                    <a:pt x="176" y="466"/>
                  </a:lnTo>
                  <a:lnTo>
                    <a:pt x="176" y="466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80" y="464"/>
                  </a:lnTo>
                  <a:lnTo>
                    <a:pt x="184" y="464"/>
                  </a:lnTo>
                  <a:lnTo>
                    <a:pt x="186" y="464"/>
                  </a:lnTo>
                  <a:lnTo>
                    <a:pt x="191" y="462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1" y="460"/>
                  </a:lnTo>
                  <a:close/>
                  <a:moveTo>
                    <a:pt x="318" y="401"/>
                  </a:moveTo>
                  <a:lnTo>
                    <a:pt x="314" y="401"/>
                  </a:lnTo>
                  <a:lnTo>
                    <a:pt x="312" y="401"/>
                  </a:lnTo>
                  <a:lnTo>
                    <a:pt x="306" y="399"/>
                  </a:lnTo>
                  <a:lnTo>
                    <a:pt x="304" y="399"/>
                  </a:lnTo>
                  <a:lnTo>
                    <a:pt x="304" y="399"/>
                  </a:lnTo>
                  <a:lnTo>
                    <a:pt x="302" y="401"/>
                  </a:lnTo>
                  <a:lnTo>
                    <a:pt x="299" y="403"/>
                  </a:lnTo>
                  <a:lnTo>
                    <a:pt x="297" y="405"/>
                  </a:lnTo>
                  <a:lnTo>
                    <a:pt x="297" y="405"/>
                  </a:lnTo>
                  <a:lnTo>
                    <a:pt x="299" y="405"/>
                  </a:lnTo>
                  <a:lnTo>
                    <a:pt x="302" y="408"/>
                  </a:lnTo>
                  <a:lnTo>
                    <a:pt x="304" y="408"/>
                  </a:lnTo>
                  <a:lnTo>
                    <a:pt x="304" y="405"/>
                  </a:lnTo>
                  <a:lnTo>
                    <a:pt x="304" y="405"/>
                  </a:lnTo>
                  <a:lnTo>
                    <a:pt x="306" y="405"/>
                  </a:lnTo>
                  <a:lnTo>
                    <a:pt x="310" y="405"/>
                  </a:lnTo>
                  <a:lnTo>
                    <a:pt x="314" y="408"/>
                  </a:lnTo>
                  <a:lnTo>
                    <a:pt x="316" y="408"/>
                  </a:lnTo>
                  <a:lnTo>
                    <a:pt x="318" y="408"/>
                  </a:lnTo>
                  <a:lnTo>
                    <a:pt x="320" y="405"/>
                  </a:lnTo>
                  <a:lnTo>
                    <a:pt x="320" y="403"/>
                  </a:lnTo>
                  <a:lnTo>
                    <a:pt x="318" y="403"/>
                  </a:lnTo>
                  <a:lnTo>
                    <a:pt x="318" y="401"/>
                  </a:lnTo>
                  <a:close/>
                  <a:moveTo>
                    <a:pt x="167" y="515"/>
                  </a:moveTo>
                  <a:lnTo>
                    <a:pt x="165" y="513"/>
                  </a:lnTo>
                  <a:lnTo>
                    <a:pt x="165" y="511"/>
                  </a:lnTo>
                  <a:lnTo>
                    <a:pt x="157" y="494"/>
                  </a:lnTo>
                  <a:lnTo>
                    <a:pt x="157" y="490"/>
                  </a:lnTo>
                  <a:lnTo>
                    <a:pt x="157" y="487"/>
                  </a:lnTo>
                  <a:lnTo>
                    <a:pt x="159" y="481"/>
                  </a:lnTo>
                  <a:lnTo>
                    <a:pt x="159" y="479"/>
                  </a:lnTo>
                  <a:lnTo>
                    <a:pt x="159" y="477"/>
                  </a:lnTo>
                  <a:lnTo>
                    <a:pt x="159" y="477"/>
                  </a:lnTo>
                  <a:lnTo>
                    <a:pt x="159" y="477"/>
                  </a:lnTo>
                  <a:lnTo>
                    <a:pt x="155" y="473"/>
                  </a:lnTo>
                  <a:lnTo>
                    <a:pt x="155" y="473"/>
                  </a:lnTo>
                  <a:lnTo>
                    <a:pt x="153" y="473"/>
                  </a:lnTo>
                  <a:lnTo>
                    <a:pt x="153" y="473"/>
                  </a:lnTo>
                  <a:lnTo>
                    <a:pt x="153" y="475"/>
                  </a:lnTo>
                  <a:lnTo>
                    <a:pt x="151" y="475"/>
                  </a:lnTo>
                  <a:lnTo>
                    <a:pt x="149" y="479"/>
                  </a:lnTo>
                  <a:lnTo>
                    <a:pt x="147" y="479"/>
                  </a:lnTo>
                  <a:lnTo>
                    <a:pt x="147" y="481"/>
                  </a:lnTo>
                  <a:lnTo>
                    <a:pt x="147" y="485"/>
                  </a:lnTo>
                  <a:lnTo>
                    <a:pt x="149" y="487"/>
                  </a:lnTo>
                  <a:lnTo>
                    <a:pt x="149" y="490"/>
                  </a:lnTo>
                  <a:lnTo>
                    <a:pt x="151" y="492"/>
                  </a:lnTo>
                  <a:lnTo>
                    <a:pt x="151" y="498"/>
                  </a:lnTo>
                  <a:lnTo>
                    <a:pt x="151" y="498"/>
                  </a:lnTo>
                  <a:lnTo>
                    <a:pt x="151" y="500"/>
                  </a:lnTo>
                  <a:lnTo>
                    <a:pt x="155" y="500"/>
                  </a:lnTo>
                  <a:lnTo>
                    <a:pt x="155" y="502"/>
                  </a:lnTo>
                  <a:lnTo>
                    <a:pt x="155" y="504"/>
                  </a:lnTo>
                  <a:lnTo>
                    <a:pt x="155" y="511"/>
                  </a:lnTo>
                  <a:lnTo>
                    <a:pt x="157" y="515"/>
                  </a:lnTo>
                  <a:lnTo>
                    <a:pt x="159" y="517"/>
                  </a:lnTo>
                  <a:lnTo>
                    <a:pt x="161" y="519"/>
                  </a:lnTo>
                  <a:lnTo>
                    <a:pt x="163" y="521"/>
                  </a:lnTo>
                  <a:lnTo>
                    <a:pt x="167" y="521"/>
                  </a:lnTo>
                  <a:lnTo>
                    <a:pt x="167" y="519"/>
                  </a:lnTo>
                  <a:lnTo>
                    <a:pt x="167" y="517"/>
                  </a:lnTo>
                  <a:lnTo>
                    <a:pt x="167" y="515"/>
                  </a:lnTo>
                  <a:close/>
                  <a:moveTo>
                    <a:pt x="283" y="214"/>
                  </a:moveTo>
                  <a:lnTo>
                    <a:pt x="283" y="216"/>
                  </a:lnTo>
                  <a:lnTo>
                    <a:pt x="283" y="216"/>
                  </a:lnTo>
                  <a:lnTo>
                    <a:pt x="285" y="216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89" y="214"/>
                  </a:lnTo>
                  <a:lnTo>
                    <a:pt x="289" y="212"/>
                  </a:lnTo>
                  <a:lnTo>
                    <a:pt x="289" y="210"/>
                  </a:lnTo>
                  <a:lnTo>
                    <a:pt x="289" y="210"/>
                  </a:lnTo>
                  <a:lnTo>
                    <a:pt x="285" y="208"/>
                  </a:lnTo>
                  <a:lnTo>
                    <a:pt x="283" y="208"/>
                  </a:lnTo>
                  <a:lnTo>
                    <a:pt x="281" y="210"/>
                  </a:lnTo>
                  <a:lnTo>
                    <a:pt x="281" y="212"/>
                  </a:lnTo>
                  <a:lnTo>
                    <a:pt x="281" y="212"/>
                  </a:lnTo>
                  <a:lnTo>
                    <a:pt x="283" y="214"/>
                  </a:lnTo>
                  <a:close/>
                  <a:moveTo>
                    <a:pt x="94" y="456"/>
                  </a:moveTo>
                  <a:lnTo>
                    <a:pt x="94" y="456"/>
                  </a:lnTo>
                  <a:lnTo>
                    <a:pt x="92" y="456"/>
                  </a:lnTo>
                  <a:lnTo>
                    <a:pt x="92" y="456"/>
                  </a:lnTo>
                  <a:lnTo>
                    <a:pt x="92" y="456"/>
                  </a:lnTo>
                  <a:lnTo>
                    <a:pt x="94" y="454"/>
                  </a:lnTo>
                  <a:lnTo>
                    <a:pt x="94" y="454"/>
                  </a:lnTo>
                  <a:lnTo>
                    <a:pt x="94" y="452"/>
                  </a:lnTo>
                  <a:lnTo>
                    <a:pt x="92" y="452"/>
                  </a:lnTo>
                  <a:lnTo>
                    <a:pt x="90" y="452"/>
                  </a:lnTo>
                  <a:lnTo>
                    <a:pt x="90" y="452"/>
                  </a:lnTo>
                  <a:lnTo>
                    <a:pt x="88" y="452"/>
                  </a:lnTo>
                  <a:lnTo>
                    <a:pt x="88" y="454"/>
                  </a:lnTo>
                  <a:lnTo>
                    <a:pt x="88" y="456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4" y="456"/>
                  </a:lnTo>
                  <a:lnTo>
                    <a:pt x="84" y="456"/>
                  </a:lnTo>
                  <a:lnTo>
                    <a:pt x="84" y="452"/>
                  </a:lnTo>
                  <a:lnTo>
                    <a:pt x="84" y="450"/>
                  </a:lnTo>
                  <a:lnTo>
                    <a:pt x="84" y="450"/>
                  </a:lnTo>
                  <a:lnTo>
                    <a:pt x="80" y="448"/>
                  </a:lnTo>
                  <a:lnTo>
                    <a:pt x="80" y="448"/>
                  </a:lnTo>
                  <a:lnTo>
                    <a:pt x="77" y="448"/>
                  </a:lnTo>
                  <a:lnTo>
                    <a:pt x="77" y="448"/>
                  </a:lnTo>
                  <a:lnTo>
                    <a:pt x="77" y="448"/>
                  </a:lnTo>
                  <a:lnTo>
                    <a:pt x="75" y="448"/>
                  </a:lnTo>
                  <a:lnTo>
                    <a:pt x="75" y="452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3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69" y="454"/>
                  </a:lnTo>
                  <a:lnTo>
                    <a:pt x="69" y="454"/>
                  </a:lnTo>
                  <a:lnTo>
                    <a:pt x="67" y="450"/>
                  </a:lnTo>
                  <a:lnTo>
                    <a:pt x="67" y="450"/>
                  </a:lnTo>
                  <a:lnTo>
                    <a:pt x="65" y="450"/>
                  </a:lnTo>
                  <a:lnTo>
                    <a:pt x="63" y="450"/>
                  </a:lnTo>
                  <a:lnTo>
                    <a:pt x="63" y="450"/>
                  </a:lnTo>
                  <a:lnTo>
                    <a:pt x="63" y="448"/>
                  </a:lnTo>
                  <a:lnTo>
                    <a:pt x="61" y="448"/>
                  </a:lnTo>
                  <a:lnTo>
                    <a:pt x="61" y="448"/>
                  </a:lnTo>
                  <a:lnTo>
                    <a:pt x="61" y="448"/>
                  </a:lnTo>
                  <a:lnTo>
                    <a:pt x="61" y="450"/>
                  </a:lnTo>
                  <a:lnTo>
                    <a:pt x="54" y="448"/>
                  </a:lnTo>
                  <a:lnTo>
                    <a:pt x="48" y="445"/>
                  </a:lnTo>
                  <a:lnTo>
                    <a:pt x="42" y="445"/>
                  </a:lnTo>
                  <a:lnTo>
                    <a:pt x="42" y="445"/>
                  </a:lnTo>
                  <a:lnTo>
                    <a:pt x="40" y="443"/>
                  </a:lnTo>
                  <a:lnTo>
                    <a:pt x="36" y="443"/>
                  </a:lnTo>
                  <a:lnTo>
                    <a:pt x="31" y="441"/>
                  </a:lnTo>
                  <a:lnTo>
                    <a:pt x="27" y="441"/>
                  </a:lnTo>
                  <a:lnTo>
                    <a:pt x="23" y="443"/>
                  </a:lnTo>
                  <a:lnTo>
                    <a:pt x="21" y="443"/>
                  </a:lnTo>
                  <a:lnTo>
                    <a:pt x="21" y="441"/>
                  </a:lnTo>
                  <a:lnTo>
                    <a:pt x="21" y="441"/>
                  </a:lnTo>
                  <a:lnTo>
                    <a:pt x="21" y="441"/>
                  </a:lnTo>
                  <a:lnTo>
                    <a:pt x="19" y="443"/>
                  </a:lnTo>
                  <a:lnTo>
                    <a:pt x="17" y="443"/>
                  </a:lnTo>
                  <a:lnTo>
                    <a:pt x="12" y="443"/>
                  </a:lnTo>
                  <a:lnTo>
                    <a:pt x="10" y="443"/>
                  </a:lnTo>
                  <a:lnTo>
                    <a:pt x="8" y="445"/>
                  </a:lnTo>
                  <a:lnTo>
                    <a:pt x="6" y="450"/>
                  </a:lnTo>
                  <a:lnTo>
                    <a:pt x="6" y="454"/>
                  </a:lnTo>
                  <a:lnTo>
                    <a:pt x="4" y="456"/>
                  </a:lnTo>
                  <a:lnTo>
                    <a:pt x="4" y="458"/>
                  </a:lnTo>
                  <a:lnTo>
                    <a:pt x="2" y="460"/>
                  </a:lnTo>
                  <a:lnTo>
                    <a:pt x="2" y="464"/>
                  </a:lnTo>
                  <a:lnTo>
                    <a:pt x="2" y="466"/>
                  </a:lnTo>
                  <a:lnTo>
                    <a:pt x="8" y="475"/>
                  </a:lnTo>
                  <a:lnTo>
                    <a:pt x="8" y="475"/>
                  </a:lnTo>
                  <a:lnTo>
                    <a:pt x="10" y="477"/>
                  </a:lnTo>
                  <a:lnTo>
                    <a:pt x="12" y="477"/>
                  </a:lnTo>
                  <a:lnTo>
                    <a:pt x="15" y="477"/>
                  </a:lnTo>
                  <a:lnTo>
                    <a:pt x="19" y="477"/>
                  </a:lnTo>
                  <a:lnTo>
                    <a:pt x="23" y="477"/>
                  </a:lnTo>
                  <a:lnTo>
                    <a:pt x="23" y="477"/>
                  </a:lnTo>
                  <a:lnTo>
                    <a:pt x="25" y="477"/>
                  </a:lnTo>
                  <a:lnTo>
                    <a:pt x="25" y="477"/>
                  </a:lnTo>
                  <a:lnTo>
                    <a:pt x="36" y="473"/>
                  </a:lnTo>
                  <a:lnTo>
                    <a:pt x="38" y="473"/>
                  </a:lnTo>
                  <a:lnTo>
                    <a:pt x="46" y="469"/>
                  </a:lnTo>
                  <a:lnTo>
                    <a:pt x="50" y="466"/>
                  </a:lnTo>
                  <a:lnTo>
                    <a:pt x="52" y="466"/>
                  </a:lnTo>
                  <a:lnTo>
                    <a:pt x="54" y="469"/>
                  </a:lnTo>
                  <a:lnTo>
                    <a:pt x="56" y="469"/>
                  </a:lnTo>
                  <a:lnTo>
                    <a:pt x="61" y="469"/>
                  </a:lnTo>
                  <a:lnTo>
                    <a:pt x="61" y="469"/>
                  </a:lnTo>
                  <a:lnTo>
                    <a:pt x="65" y="471"/>
                  </a:lnTo>
                  <a:lnTo>
                    <a:pt x="67" y="471"/>
                  </a:lnTo>
                  <a:lnTo>
                    <a:pt x="67" y="471"/>
                  </a:lnTo>
                  <a:lnTo>
                    <a:pt x="67" y="469"/>
                  </a:lnTo>
                  <a:lnTo>
                    <a:pt x="69" y="466"/>
                  </a:lnTo>
                  <a:lnTo>
                    <a:pt x="71" y="466"/>
                  </a:lnTo>
                  <a:lnTo>
                    <a:pt x="71" y="466"/>
                  </a:lnTo>
                  <a:lnTo>
                    <a:pt x="73" y="466"/>
                  </a:lnTo>
                  <a:lnTo>
                    <a:pt x="75" y="466"/>
                  </a:lnTo>
                  <a:lnTo>
                    <a:pt x="77" y="466"/>
                  </a:lnTo>
                  <a:lnTo>
                    <a:pt x="77" y="464"/>
                  </a:lnTo>
                  <a:lnTo>
                    <a:pt x="80" y="464"/>
                  </a:lnTo>
                  <a:lnTo>
                    <a:pt x="80" y="464"/>
                  </a:lnTo>
                  <a:lnTo>
                    <a:pt x="82" y="464"/>
                  </a:lnTo>
                  <a:lnTo>
                    <a:pt x="84" y="464"/>
                  </a:lnTo>
                  <a:lnTo>
                    <a:pt x="90" y="464"/>
                  </a:lnTo>
                  <a:lnTo>
                    <a:pt x="92" y="464"/>
                  </a:lnTo>
                  <a:lnTo>
                    <a:pt x="94" y="466"/>
                  </a:lnTo>
                  <a:lnTo>
                    <a:pt x="96" y="466"/>
                  </a:lnTo>
                  <a:lnTo>
                    <a:pt x="96" y="464"/>
                  </a:lnTo>
                  <a:lnTo>
                    <a:pt x="96" y="458"/>
                  </a:lnTo>
                  <a:lnTo>
                    <a:pt x="94" y="456"/>
                  </a:lnTo>
                  <a:close/>
                  <a:moveTo>
                    <a:pt x="4" y="473"/>
                  </a:moveTo>
                  <a:lnTo>
                    <a:pt x="2" y="473"/>
                  </a:lnTo>
                  <a:lnTo>
                    <a:pt x="2" y="473"/>
                  </a:lnTo>
                  <a:lnTo>
                    <a:pt x="0" y="475"/>
                  </a:lnTo>
                  <a:lnTo>
                    <a:pt x="0" y="475"/>
                  </a:lnTo>
                  <a:lnTo>
                    <a:pt x="0" y="477"/>
                  </a:lnTo>
                  <a:lnTo>
                    <a:pt x="0" y="477"/>
                  </a:lnTo>
                  <a:lnTo>
                    <a:pt x="2" y="477"/>
                  </a:lnTo>
                  <a:lnTo>
                    <a:pt x="2" y="477"/>
                  </a:lnTo>
                  <a:lnTo>
                    <a:pt x="4" y="479"/>
                  </a:lnTo>
                  <a:lnTo>
                    <a:pt x="6" y="481"/>
                  </a:lnTo>
                  <a:lnTo>
                    <a:pt x="6" y="475"/>
                  </a:lnTo>
                  <a:lnTo>
                    <a:pt x="6" y="475"/>
                  </a:lnTo>
                  <a:lnTo>
                    <a:pt x="4" y="473"/>
                  </a:lnTo>
                  <a:close/>
                  <a:moveTo>
                    <a:pt x="293" y="401"/>
                  </a:moveTo>
                  <a:lnTo>
                    <a:pt x="293" y="403"/>
                  </a:lnTo>
                  <a:lnTo>
                    <a:pt x="293" y="403"/>
                  </a:lnTo>
                  <a:lnTo>
                    <a:pt x="295" y="401"/>
                  </a:lnTo>
                  <a:lnTo>
                    <a:pt x="295" y="401"/>
                  </a:lnTo>
                  <a:lnTo>
                    <a:pt x="295" y="397"/>
                  </a:lnTo>
                  <a:lnTo>
                    <a:pt x="293" y="395"/>
                  </a:lnTo>
                  <a:lnTo>
                    <a:pt x="293" y="395"/>
                  </a:lnTo>
                  <a:lnTo>
                    <a:pt x="291" y="395"/>
                  </a:lnTo>
                  <a:lnTo>
                    <a:pt x="291" y="395"/>
                  </a:lnTo>
                  <a:lnTo>
                    <a:pt x="291" y="397"/>
                  </a:lnTo>
                  <a:lnTo>
                    <a:pt x="291" y="397"/>
                  </a:lnTo>
                  <a:lnTo>
                    <a:pt x="291" y="397"/>
                  </a:lnTo>
                  <a:lnTo>
                    <a:pt x="291" y="401"/>
                  </a:lnTo>
                  <a:lnTo>
                    <a:pt x="293" y="401"/>
                  </a:lnTo>
                  <a:close/>
                  <a:moveTo>
                    <a:pt x="329" y="82"/>
                  </a:moveTo>
                  <a:lnTo>
                    <a:pt x="331" y="80"/>
                  </a:lnTo>
                  <a:lnTo>
                    <a:pt x="331" y="78"/>
                  </a:lnTo>
                  <a:lnTo>
                    <a:pt x="331" y="76"/>
                  </a:lnTo>
                  <a:lnTo>
                    <a:pt x="331" y="76"/>
                  </a:lnTo>
                  <a:lnTo>
                    <a:pt x="329" y="76"/>
                  </a:lnTo>
                  <a:lnTo>
                    <a:pt x="329" y="76"/>
                  </a:lnTo>
                  <a:lnTo>
                    <a:pt x="327" y="76"/>
                  </a:lnTo>
                  <a:lnTo>
                    <a:pt x="325" y="76"/>
                  </a:lnTo>
                  <a:lnTo>
                    <a:pt x="325" y="78"/>
                  </a:lnTo>
                  <a:lnTo>
                    <a:pt x="325" y="80"/>
                  </a:lnTo>
                  <a:lnTo>
                    <a:pt x="329" y="82"/>
                  </a:lnTo>
                  <a:close/>
                  <a:moveTo>
                    <a:pt x="362" y="74"/>
                  </a:moveTo>
                  <a:lnTo>
                    <a:pt x="362" y="74"/>
                  </a:lnTo>
                  <a:lnTo>
                    <a:pt x="364" y="74"/>
                  </a:lnTo>
                  <a:lnTo>
                    <a:pt x="366" y="67"/>
                  </a:lnTo>
                  <a:lnTo>
                    <a:pt x="366" y="65"/>
                  </a:lnTo>
                  <a:lnTo>
                    <a:pt x="364" y="63"/>
                  </a:lnTo>
                  <a:lnTo>
                    <a:pt x="364" y="63"/>
                  </a:lnTo>
                  <a:lnTo>
                    <a:pt x="362" y="63"/>
                  </a:lnTo>
                  <a:lnTo>
                    <a:pt x="362" y="63"/>
                  </a:lnTo>
                  <a:lnTo>
                    <a:pt x="362" y="65"/>
                  </a:lnTo>
                  <a:lnTo>
                    <a:pt x="360" y="65"/>
                  </a:lnTo>
                  <a:lnTo>
                    <a:pt x="360" y="67"/>
                  </a:lnTo>
                  <a:lnTo>
                    <a:pt x="360" y="67"/>
                  </a:lnTo>
                  <a:lnTo>
                    <a:pt x="360" y="69"/>
                  </a:lnTo>
                  <a:lnTo>
                    <a:pt x="360" y="71"/>
                  </a:lnTo>
                  <a:lnTo>
                    <a:pt x="362" y="74"/>
                  </a:lnTo>
                  <a:close/>
                  <a:moveTo>
                    <a:pt x="371" y="78"/>
                  </a:moveTo>
                  <a:lnTo>
                    <a:pt x="371" y="80"/>
                  </a:lnTo>
                  <a:lnTo>
                    <a:pt x="373" y="84"/>
                  </a:lnTo>
                  <a:lnTo>
                    <a:pt x="371" y="90"/>
                  </a:lnTo>
                  <a:lnTo>
                    <a:pt x="373" y="92"/>
                  </a:lnTo>
                  <a:lnTo>
                    <a:pt x="375" y="95"/>
                  </a:lnTo>
                  <a:lnTo>
                    <a:pt x="375" y="97"/>
                  </a:lnTo>
                  <a:lnTo>
                    <a:pt x="375" y="99"/>
                  </a:lnTo>
                  <a:lnTo>
                    <a:pt x="373" y="101"/>
                  </a:lnTo>
                  <a:lnTo>
                    <a:pt x="375" y="101"/>
                  </a:lnTo>
                  <a:lnTo>
                    <a:pt x="379" y="99"/>
                  </a:lnTo>
                  <a:lnTo>
                    <a:pt x="379" y="97"/>
                  </a:lnTo>
                  <a:lnTo>
                    <a:pt x="381" y="97"/>
                  </a:lnTo>
                  <a:lnTo>
                    <a:pt x="394" y="95"/>
                  </a:lnTo>
                  <a:lnTo>
                    <a:pt x="396" y="95"/>
                  </a:lnTo>
                  <a:lnTo>
                    <a:pt x="402" y="90"/>
                  </a:lnTo>
                  <a:lnTo>
                    <a:pt x="402" y="88"/>
                  </a:lnTo>
                  <a:lnTo>
                    <a:pt x="404" y="86"/>
                  </a:lnTo>
                  <a:lnTo>
                    <a:pt x="408" y="76"/>
                  </a:lnTo>
                  <a:lnTo>
                    <a:pt x="408" y="69"/>
                  </a:lnTo>
                  <a:lnTo>
                    <a:pt x="410" y="67"/>
                  </a:lnTo>
                  <a:lnTo>
                    <a:pt x="413" y="63"/>
                  </a:lnTo>
                  <a:lnTo>
                    <a:pt x="415" y="59"/>
                  </a:lnTo>
                  <a:lnTo>
                    <a:pt x="413" y="55"/>
                  </a:lnTo>
                  <a:lnTo>
                    <a:pt x="408" y="50"/>
                  </a:lnTo>
                  <a:lnTo>
                    <a:pt x="408" y="48"/>
                  </a:lnTo>
                  <a:lnTo>
                    <a:pt x="406" y="48"/>
                  </a:lnTo>
                  <a:lnTo>
                    <a:pt x="404" y="44"/>
                  </a:lnTo>
                  <a:lnTo>
                    <a:pt x="404" y="42"/>
                  </a:lnTo>
                  <a:lnTo>
                    <a:pt x="402" y="42"/>
                  </a:lnTo>
                  <a:lnTo>
                    <a:pt x="400" y="42"/>
                  </a:lnTo>
                  <a:lnTo>
                    <a:pt x="398" y="44"/>
                  </a:lnTo>
                  <a:lnTo>
                    <a:pt x="398" y="46"/>
                  </a:lnTo>
                  <a:lnTo>
                    <a:pt x="398" y="46"/>
                  </a:lnTo>
                  <a:lnTo>
                    <a:pt x="394" y="46"/>
                  </a:lnTo>
                  <a:lnTo>
                    <a:pt x="394" y="44"/>
                  </a:lnTo>
                  <a:lnTo>
                    <a:pt x="392" y="44"/>
                  </a:lnTo>
                  <a:lnTo>
                    <a:pt x="392" y="44"/>
                  </a:lnTo>
                  <a:lnTo>
                    <a:pt x="390" y="46"/>
                  </a:lnTo>
                  <a:lnTo>
                    <a:pt x="390" y="46"/>
                  </a:lnTo>
                  <a:lnTo>
                    <a:pt x="387" y="50"/>
                  </a:lnTo>
                  <a:lnTo>
                    <a:pt x="385" y="53"/>
                  </a:lnTo>
                  <a:lnTo>
                    <a:pt x="381" y="55"/>
                  </a:lnTo>
                  <a:lnTo>
                    <a:pt x="379" y="57"/>
                  </a:lnTo>
                  <a:lnTo>
                    <a:pt x="375" y="65"/>
                  </a:lnTo>
                  <a:lnTo>
                    <a:pt x="373" y="69"/>
                  </a:lnTo>
                  <a:lnTo>
                    <a:pt x="369" y="74"/>
                  </a:lnTo>
                  <a:lnTo>
                    <a:pt x="366" y="76"/>
                  </a:lnTo>
                  <a:lnTo>
                    <a:pt x="369" y="76"/>
                  </a:lnTo>
                  <a:lnTo>
                    <a:pt x="371" y="78"/>
                  </a:lnTo>
                  <a:close/>
                  <a:moveTo>
                    <a:pt x="297" y="275"/>
                  </a:moveTo>
                  <a:lnTo>
                    <a:pt x="295" y="275"/>
                  </a:lnTo>
                  <a:lnTo>
                    <a:pt x="293" y="275"/>
                  </a:lnTo>
                  <a:lnTo>
                    <a:pt x="291" y="279"/>
                  </a:lnTo>
                  <a:lnTo>
                    <a:pt x="291" y="284"/>
                  </a:lnTo>
                  <a:lnTo>
                    <a:pt x="291" y="286"/>
                  </a:lnTo>
                  <a:lnTo>
                    <a:pt x="291" y="288"/>
                  </a:lnTo>
                  <a:lnTo>
                    <a:pt x="293" y="288"/>
                  </a:lnTo>
                  <a:lnTo>
                    <a:pt x="293" y="288"/>
                  </a:lnTo>
                  <a:lnTo>
                    <a:pt x="293" y="288"/>
                  </a:lnTo>
                  <a:lnTo>
                    <a:pt x="293" y="286"/>
                  </a:lnTo>
                  <a:lnTo>
                    <a:pt x="295" y="288"/>
                  </a:lnTo>
                  <a:lnTo>
                    <a:pt x="295" y="288"/>
                  </a:lnTo>
                  <a:lnTo>
                    <a:pt x="295" y="290"/>
                  </a:lnTo>
                  <a:lnTo>
                    <a:pt x="295" y="290"/>
                  </a:lnTo>
                  <a:lnTo>
                    <a:pt x="295" y="292"/>
                  </a:lnTo>
                  <a:lnTo>
                    <a:pt x="297" y="292"/>
                  </a:lnTo>
                  <a:lnTo>
                    <a:pt x="297" y="292"/>
                  </a:lnTo>
                  <a:lnTo>
                    <a:pt x="297" y="290"/>
                  </a:lnTo>
                  <a:lnTo>
                    <a:pt x="297" y="288"/>
                  </a:lnTo>
                  <a:lnTo>
                    <a:pt x="295" y="277"/>
                  </a:lnTo>
                  <a:lnTo>
                    <a:pt x="297" y="275"/>
                  </a:lnTo>
                  <a:lnTo>
                    <a:pt x="297" y="275"/>
                  </a:lnTo>
                  <a:close/>
                  <a:moveTo>
                    <a:pt x="312" y="342"/>
                  </a:moveTo>
                  <a:lnTo>
                    <a:pt x="318" y="336"/>
                  </a:lnTo>
                  <a:lnTo>
                    <a:pt x="318" y="334"/>
                  </a:lnTo>
                  <a:lnTo>
                    <a:pt x="318" y="332"/>
                  </a:lnTo>
                  <a:lnTo>
                    <a:pt x="316" y="330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4" y="328"/>
                  </a:lnTo>
                  <a:lnTo>
                    <a:pt x="314" y="328"/>
                  </a:lnTo>
                  <a:lnTo>
                    <a:pt x="314" y="328"/>
                  </a:lnTo>
                  <a:lnTo>
                    <a:pt x="312" y="326"/>
                  </a:lnTo>
                  <a:lnTo>
                    <a:pt x="312" y="326"/>
                  </a:lnTo>
                  <a:lnTo>
                    <a:pt x="312" y="324"/>
                  </a:lnTo>
                  <a:lnTo>
                    <a:pt x="312" y="324"/>
                  </a:lnTo>
                  <a:lnTo>
                    <a:pt x="310" y="321"/>
                  </a:lnTo>
                  <a:lnTo>
                    <a:pt x="310" y="321"/>
                  </a:lnTo>
                  <a:lnTo>
                    <a:pt x="308" y="319"/>
                  </a:lnTo>
                  <a:lnTo>
                    <a:pt x="308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2" y="317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299" y="321"/>
                  </a:lnTo>
                  <a:lnTo>
                    <a:pt x="299" y="321"/>
                  </a:lnTo>
                  <a:lnTo>
                    <a:pt x="299" y="324"/>
                  </a:lnTo>
                  <a:lnTo>
                    <a:pt x="297" y="326"/>
                  </a:lnTo>
                  <a:lnTo>
                    <a:pt x="297" y="328"/>
                  </a:lnTo>
                  <a:lnTo>
                    <a:pt x="295" y="328"/>
                  </a:lnTo>
                  <a:lnTo>
                    <a:pt x="295" y="328"/>
                  </a:lnTo>
                  <a:lnTo>
                    <a:pt x="295" y="326"/>
                  </a:lnTo>
                  <a:lnTo>
                    <a:pt x="293" y="326"/>
                  </a:lnTo>
                  <a:lnTo>
                    <a:pt x="293" y="324"/>
                  </a:lnTo>
                  <a:lnTo>
                    <a:pt x="293" y="324"/>
                  </a:lnTo>
                  <a:lnTo>
                    <a:pt x="293" y="321"/>
                  </a:lnTo>
                  <a:lnTo>
                    <a:pt x="291" y="321"/>
                  </a:lnTo>
                  <a:lnTo>
                    <a:pt x="291" y="319"/>
                  </a:lnTo>
                  <a:lnTo>
                    <a:pt x="289" y="319"/>
                  </a:lnTo>
                  <a:lnTo>
                    <a:pt x="289" y="319"/>
                  </a:lnTo>
                  <a:lnTo>
                    <a:pt x="287" y="319"/>
                  </a:lnTo>
                  <a:lnTo>
                    <a:pt x="285" y="321"/>
                  </a:lnTo>
                  <a:lnTo>
                    <a:pt x="285" y="321"/>
                  </a:lnTo>
                  <a:lnTo>
                    <a:pt x="285" y="324"/>
                  </a:lnTo>
                  <a:lnTo>
                    <a:pt x="285" y="324"/>
                  </a:lnTo>
                  <a:lnTo>
                    <a:pt x="285" y="326"/>
                  </a:lnTo>
                  <a:lnTo>
                    <a:pt x="285" y="328"/>
                  </a:lnTo>
                  <a:lnTo>
                    <a:pt x="283" y="330"/>
                  </a:lnTo>
                  <a:lnTo>
                    <a:pt x="283" y="330"/>
                  </a:lnTo>
                  <a:lnTo>
                    <a:pt x="281" y="332"/>
                  </a:lnTo>
                  <a:lnTo>
                    <a:pt x="281" y="334"/>
                  </a:lnTo>
                  <a:lnTo>
                    <a:pt x="283" y="334"/>
                  </a:lnTo>
                  <a:lnTo>
                    <a:pt x="283" y="336"/>
                  </a:lnTo>
                  <a:lnTo>
                    <a:pt x="283" y="338"/>
                  </a:lnTo>
                  <a:lnTo>
                    <a:pt x="287" y="340"/>
                  </a:lnTo>
                  <a:lnTo>
                    <a:pt x="287" y="340"/>
                  </a:lnTo>
                  <a:lnTo>
                    <a:pt x="287" y="340"/>
                  </a:lnTo>
                  <a:lnTo>
                    <a:pt x="289" y="345"/>
                  </a:lnTo>
                  <a:lnTo>
                    <a:pt x="289" y="345"/>
                  </a:lnTo>
                  <a:lnTo>
                    <a:pt x="291" y="345"/>
                  </a:lnTo>
                  <a:lnTo>
                    <a:pt x="291" y="345"/>
                  </a:lnTo>
                  <a:lnTo>
                    <a:pt x="291" y="345"/>
                  </a:lnTo>
                  <a:lnTo>
                    <a:pt x="291" y="347"/>
                  </a:lnTo>
                  <a:lnTo>
                    <a:pt x="291" y="347"/>
                  </a:lnTo>
                  <a:lnTo>
                    <a:pt x="293" y="347"/>
                  </a:lnTo>
                  <a:lnTo>
                    <a:pt x="295" y="347"/>
                  </a:lnTo>
                  <a:lnTo>
                    <a:pt x="295" y="349"/>
                  </a:lnTo>
                  <a:lnTo>
                    <a:pt x="297" y="349"/>
                  </a:lnTo>
                  <a:lnTo>
                    <a:pt x="299" y="349"/>
                  </a:lnTo>
                  <a:lnTo>
                    <a:pt x="299" y="351"/>
                  </a:lnTo>
                  <a:lnTo>
                    <a:pt x="295" y="355"/>
                  </a:lnTo>
                  <a:lnTo>
                    <a:pt x="295" y="357"/>
                  </a:lnTo>
                  <a:lnTo>
                    <a:pt x="295" y="361"/>
                  </a:lnTo>
                  <a:lnTo>
                    <a:pt x="297" y="363"/>
                  </a:lnTo>
                  <a:lnTo>
                    <a:pt x="297" y="363"/>
                  </a:lnTo>
                  <a:lnTo>
                    <a:pt x="297" y="366"/>
                  </a:lnTo>
                  <a:lnTo>
                    <a:pt x="299" y="366"/>
                  </a:lnTo>
                  <a:lnTo>
                    <a:pt x="304" y="363"/>
                  </a:lnTo>
                  <a:lnTo>
                    <a:pt x="310" y="361"/>
                  </a:lnTo>
                  <a:lnTo>
                    <a:pt x="312" y="361"/>
                  </a:lnTo>
                  <a:lnTo>
                    <a:pt x="312" y="359"/>
                  </a:lnTo>
                  <a:lnTo>
                    <a:pt x="312" y="359"/>
                  </a:lnTo>
                  <a:lnTo>
                    <a:pt x="314" y="359"/>
                  </a:lnTo>
                  <a:lnTo>
                    <a:pt x="314" y="359"/>
                  </a:lnTo>
                  <a:lnTo>
                    <a:pt x="314" y="359"/>
                  </a:lnTo>
                  <a:lnTo>
                    <a:pt x="316" y="361"/>
                  </a:lnTo>
                  <a:lnTo>
                    <a:pt x="316" y="361"/>
                  </a:lnTo>
                  <a:lnTo>
                    <a:pt x="316" y="363"/>
                  </a:lnTo>
                  <a:lnTo>
                    <a:pt x="316" y="366"/>
                  </a:lnTo>
                  <a:lnTo>
                    <a:pt x="316" y="366"/>
                  </a:lnTo>
                  <a:lnTo>
                    <a:pt x="316" y="368"/>
                  </a:lnTo>
                  <a:lnTo>
                    <a:pt x="318" y="368"/>
                  </a:lnTo>
                  <a:lnTo>
                    <a:pt x="318" y="368"/>
                  </a:lnTo>
                  <a:lnTo>
                    <a:pt x="318" y="368"/>
                  </a:lnTo>
                  <a:lnTo>
                    <a:pt x="318" y="370"/>
                  </a:lnTo>
                  <a:lnTo>
                    <a:pt x="320" y="370"/>
                  </a:lnTo>
                  <a:lnTo>
                    <a:pt x="323" y="370"/>
                  </a:lnTo>
                  <a:lnTo>
                    <a:pt x="323" y="370"/>
                  </a:lnTo>
                  <a:lnTo>
                    <a:pt x="325" y="372"/>
                  </a:lnTo>
                  <a:lnTo>
                    <a:pt x="325" y="372"/>
                  </a:lnTo>
                  <a:lnTo>
                    <a:pt x="327" y="372"/>
                  </a:lnTo>
                  <a:lnTo>
                    <a:pt x="329" y="370"/>
                  </a:lnTo>
                  <a:lnTo>
                    <a:pt x="329" y="370"/>
                  </a:lnTo>
                  <a:lnTo>
                    <a:pt x="331" y="370"/>
                  </a:lnTo>
                  <a:lnTo>
                    <a:pt x="331" y="370"/>
                  </a:lnTo>
                  <a:lnTo>
                    <a:pt x="333" y="370"/>
                  </a:lnTo>
                  <a:lnTo>
                    <a:pt x="337" y="366"/>
                  </a:lnTo>
                  <a:lnTo>
                    <a:pt x="337" y="363"/>
                  </a:lnTo>
                  <a:lnTo>
                    <a:pt x="339" y="361"/>
                  </a:lnTo>
                  <a:lnTo>
                    <a:pt x="339" y="361"/>
                  </a:lnTo>
                  <a:lnTo>
                    <a:pt x="339" y="361"/>
                  </a:lnTo>
                  <a:lnTo>
                    <a:pt x="337" y="361"/>
                  </a:lnTo>
                  <a:lnTo>
                    <a:pt x="337" y="361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5" y="357"/>
                  </a:lnTo>
                  <a:lnTo>
                    <a:pt x="335" y="357"/>
                  </a:lnTo>
                  <a:lnTo>
                    <a:pt x="335" y="355"/>
                  </a:lnTo>
                  <a:lnTo>
                    <a:pt x="331" y="353"/>
                  </a:lnTo>
                  <a:lnTo>
                    <a:pt x="329" y="353"/>
                  </a:lnTo>
                  <a:lnTo>
                    <a:pt x="323" y="353"/>
                  </a:lnTo>
                  <a:lnTo>
                    <a:pt x="320" y="355"/>
                  </a:lnTo>
                  <a:lnTo>
                    <a:pt x="320" y="355"/>
                  </a:lnTo>
                  <a:lnTo>
                    <a:pt x="318" y="355"/>
                  </a:lnTo>
                  <a:lnTo>
                    <a:pt x="318" y="355"/>
                  </a:lnTo>
                  <a:lnTo>
                    <a:pt x="316" y="355"/>
                  </a:lnTo>
                  <a:lnTo>
                    <a:pt x="316" y="355"/>
                  </a:lnTo>
                  <a:lnTo>
                    <a:pt x="316" y="353"/>
                  </a:lnTo>
                  <a:lnTo>
                    <a:pt x="316" y="353"/>
                  </a:lnTo>
                  <a:lnTo>
                    <a:pt x="316" y="351"/>
                  </a:lnTo>
                  <a:lnTo>
                    <a:pt x="316" y="349"/>
                  </a:lnTo>
                  <a:lnTo>
                    <a:pt x="314" y="349"/>
                  </a:lnTo>
                  <a:lnTo>
                    <a:pt x="312" y="349"/>
                  </a:lnTo>
                  <a:lnTo>
                    <a:pt x="312" y="349"/>
                  </a:lnTo>
                  <a:lnTo>
                    <a:pt x="312" y="347"/>
                  </a:lnTo>
                  <a:lnTo>
                    <a:pt x="312" y="347"/>
                  </a:lnTo>
                  <a:lnTo>
                    <a:pt x="312" y="345"/>
                  </a:lnTo>
                  <a:lnTo>
                    <a:pt x="312" y="342"/>
                  </a:lnTo>
                  <a:close/>
                  <a:moveTo>
                    <a:pt x="287" y="227"/>
                  </a:moveTo>
                  <a:lnTo>
                    <a:pt x="289" y="227"/>
                  </a:lnTo>
                  <a:lnTo>
                    <a:pt x="289" y="229"/>
                  </a:lnTo>
                  <a:lnTo>
                    <a:pt x="289" y="229"/>
                  </a:lnTo>
                  <a:lnTo>
                    <a:pt x="291" y="231"/>
                  </a:lnTo>
                  <a:lnTo>
                    <a:pt x="293" y="229"/>
                  </a:lnTo>
                  <a:lnTo>
                    <a:pt x="295" y="227"/>
                  </a:lnTo>
                  <a:lnTo>
                    <a:pt x="295" y="225"/>
                  </a:lnTo>
                  <a:lnTo>
                    <a:pt x="297" y="225"/>
                  </a:lnTo>
                  <a:lnTo>
                    <a:pt x="297" y="223"/>
                  </a:lnTo>
                  <a:lnTo>
                    <a:pt x="295" y="221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3" y="216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291" y="219"/>
                  </a:lnTo>
                  <a:lnTo>
                    <a:pt x="291" y="216"/>
                  </a:lnTo>
                  <a:lnTo>
                    <a:pt x="289" y="223"/>
                  </a:lnTo>
                  <a:lnTo>
                    <a:pt x="287" y="227"/>
                  </a:lnTo>
                  <a:close/>
                  <a:moveTo>
                    <a:pt x="387" y="391"/>
                  </a:moveTo>
                  <a:lnTo>
                    <a:pt x="385" y="389"/>
                  </a:lnTo>
                  <a:lnTo>
                    <a:pt x="383" y="389"/>
                  </a:lnTo>
                  <a:lnTo>
                    <a:pt x="381" y="391"/>
                  </a:lnTo>
                  <a:lnTo>
                    <a:pt x="381" y="391"/>
                  </a:lnTo>
                  <a:lnTo>
                    <a:pt x="381" y="391"/>
                  </a:lnTo>
                  <a:lnTo>
                    <a:pt x="381" y="393"/>
                  </a:lnTo>
                  <a:lnTo>
                    <a:pt x="383" y="393"/>
                  </a:lnTo>
                  <a:lnTo>
                    <a:pt x="383" y="393"/>
                  </a:lnTo>
                  <a:lnTo>
                    <a:pt x="383" y="393"/>
                  </a:lnTo>
                  <a:lnTo>
                    <a:pt x="385" y="393"/>
                  </a:lnTo>
                  <a:lnTo>
                    <a:pt x="385" y="393"/>
                  </a:lnTo>
                  <a:lnTo>
                    <a:pt x="387" y="393"/>
                  </a:lnTo>
                  <a:lnTo>
                    <a:pt x="387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87" y="391"/>
                  </a:lnTo>
                  <a:close/>
                  <a:moveTo>
                    <a:pt x="498" y="290"/>
                  </a:moveTo>
                  <a:lnTo>
                    <a:pt x="498" y="290"/>
                  </a:lnTo>
                  <a:lnTo>
                    <a:pt x="498" y="292"/>
                  </a:lnTo>
                  <a:lnTo>
                    <a:pt x="498" y="294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4"/>
                  </a:lnTo>
                  <a:lnTo>
                    <a:pt x="503" y="294"/>
                  </a:lnTo>
                  <a:lnTo>
                    <a:pt x="501" y="294"/>
                  </a:lnTo>
                  <a:lnTo>
                    <a:pt x="501" y="294"/>
                  </a:lnTo>
                  <a:lnTo>
                    <a:pt x="501" y="292"/>
                  </a:lnTo>
                  <a:lnTo>
                    <a:pt x="501" y="292"/>
                  </a:lnTo>
                  <a:lnTo>
                    <a:pt x="501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6"/>
                  </a:lnTo>
                  <a:lnTo>
                    <a:pt x="503" y="296"/>
                  </a:lnTo>
                  <a:lnTo>
                    <a:pt x="503" y="296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498" y="290"/>
                  </a:lnTo>
                  <a:close/>
                  <a:moveTo>
                    <a:pt x="496" y="303"/>
                  </a:moveTo>
                  <a:lnTo>
                    <a:pt x="494" y="300"/>
                  </a:lnTo>
                  <a:lnTo>
                    <a:pt x="490" y="298"/>
                  </a:lnTo>
                  <a:lnTo>
                    <a:pt x="486" y="296"/>
                  </a:lnTo>
                  <a:lnTo>
                    <a:pt x="471" y="284"/>
                  </a:lnTo>
                  <a:lnTo>
                    <a:pt x="471" y="284"/>
                  </a:lnTo>
                  <a:lnTo>
                    <a:pt x="471" y="284"/>
                  </a:lnTo>
                  <a:lnTo>
                    <a:pt x="469" y="286"/>
                  </a:lnTo>
                  <a:lnTo>
                    <a:pt x="471" y="286"/>
                  </a:lnTo>
                  <a:lnTo>
                    <a:pt x="471" y="286"/>
                  </a:lnTo>
                  <a:lnTo>
                    <a:pt x="471" y="286"/>
                  </a:lnTo>
                  <a:lnTo>
                    <a:pt x="473" y="288"/>
                  </a:lnTo>
                  <a:lnTo>
                    <a:pt x="475" y="288"/>
                  </a:lnTo>
                  <a:lnTo>
                    <a:pt x="478" y="292"/>
                  </a:lnTo>
                  <a:lnTo>
                    <a:pt x="478" y="292"/>
                  </a:lnTo>
                  <a:lnTo>
                    <a:pt x="478" y="294"/>
                  </a:lnTo>
                  <a:lnTo>
                    <a:pt x="478" y="294"/>
                  </a:lnTo>
                  <a:lnTo>
                    <a:pt x="478" y="296"/>
                  </a:lnTo>
                  <a:lnTo>
                    <a:pt x="486" y="298"/>
                  </a:lnTo>
                  <a:lnTo>
                    <a:pt x="490" y="307"/>
                  </a:lnTo>
                  <a:lnTo>
                    <a:pt x="492" y="309"/>
                  </a:lnTo>
                  <a:lnTo>
                    <a:pt x="492" y="309"/>
                  </a:lnTo>
                  <a:lnTo>
                    <a:pt x="494" y="309"/>
                  </a:lnTo>
                  <a:lnTo>
                    <a:pt x="494" y="309"/>
                  </a:lnTo>
                  <a:lnTo>
                    <a:pt x="496" y="309"/>
                  </a:lnTo>
                  <a:lnTo>
                    <a:pt x="496" y="307"/>
                  </a:lnTo>
                  <a:lnTo>
                    <a:pt x="496" y="307"/>
                  </a:lnTo>
                  <a:lnTo>
                    <a:pt x="496" y="305"/>
                  </a:lnTo>
                  <a:lnTo>
                    <a:pt x="496" y="303"/>
                  </a:lnTo>
                  <a:close/>
                  <a:moveTo>
                    <a:pt x="429" y="261"/>
                  </a:moveTo>
                  <a:lnTo>
                    <a:pt x="425" y="258"/>
                  </a:lnTo>
                  <a:lnTo>
                    <a:pt x="421" y="258"/>
                  </a:lnTo>
                  <a:lnTo>
                    <a:pt x="421" y="258"/>
                  </a:lnTo>
                  <a:lnTo>
                    <a:pt x="415" y="256"/>
                  </a:lnTo>
                  <a:lnTo>
                    <a:pt x="413" y="256"/>
                  </a:lnTo>
                  <a:lnTo>
                    <a:pt x="413" y="252"/>
                  </a:lnTo>
                  <a:lnTo>
                    <a:pt x="413" y="246"/>
                  </a:lnTo>
                  <a:lnTo>
                    <a:pt x="413" y="244"/>
                  </a:lnTo>
                  <a:lnTo>
                    <a:pt x="413" y="244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37"/>
                  </a:lnTo>
                  <a:lnTo>
                    <a:pt x="413" y="237"/>
                  </a:lnTo>
                  <a:lnTo>
                    <a:pt x="410" y="235"/>
                  </a:lnTo>
                  <a:lnTo>
                    <a:pt x="410" y="235"/>
                  </a:lnTo>
                  <a:lnTo>
                    <a:pt x="408" y="235"/>
                  </a:lnTo>
                  <a:lnTo>
                    <a:pt x="408" y="235"/>
                  </a:lnTo>
                  <a:lnTo>
                    <a:pt x="406" y="235"/>
                  </a:lnTo>
                  <a:lnTo>
                    <a:pt x="404" y="235"/>
                  </a:lnTo>
                  <a:lnTo>
                    <a:pt x="404" y="235"/>
                  </a:lnTo>
                  <a:lnTo>
                    <a:pt x="402" y="235"/>
                  </a:lnTo>
                  <a:lnTo>
                    <a:pt x="400" y="233"/>
                  </a:lnTo>
                  <a:lnTo>
                    <a:pt x="398" y="233"/>
                  </a:lnTo>
                  <a:lnTo>
                    <a:pt x="394" y="233"/>
                  </a:lnTo>
                  <a:lnTo>
                    <a:pt x="394" y="231"/>
                  </a:lnTo>
                  <a:lnTo>
                    <a:pt x="392" y="231"/>
                  </a:lnTo>
                  <a:lnTo>
                    <a:pt x="392" y="229"/>
                  </a:lnTo>
                  <a:lnTo>
                    <a:pt x="390" y="229"/>
                  </a:lnTo>
                  <a:lnTo>
                    <a:pt x="390" y="229"/>
                  </a:lnTo>
                  <a:lnTo>
                    <a:pt x="387" y="229"/>
                  </a:lnTo>
                  <a:lnTo>
                    <a:pt x="383" y="229"/>
                  </a:lnTo>
                  <a:lnTo>
                    <a:pt x="383" y="229"/>
                  </a:lnTo>
                  <a:lnTo>
                    <a:pt x="381" y="227"/>
                  </a:lnTo>
                  <a:lnTo>
                    <a:pt x="377" y="225"/>
                  </a:lnTo>
                  <a:lnTo>
                    <a:pt x="377" y="225"/>
                  </a:lnTo>
                  <a:lnTo>
                    <a:pt x="373" y="221"/>
                  </a:lnTo>
                  <a:lnTo>
                    <a:pt x="371" y="219"/>
                  </a:lnTo>
                  <a:lnTo>
                    <a:pt x="369" y="216"/>
                  </a:lnTo>
                  <a:lnTo>
                    <a:pt x="369" y="216"/>
                  </a:lnTo>
                  <a:lnTo>
                    <a:pt x="369" y="214"/>
                  </a:lnTo>
                  <a:lnTo>
                    <a:pt x="369" y="212"/>
                  </a:lnTo>
                  <a:lnTo>
                    <a:pt x="371" y="210"/>
                  </a:lnTo>
                  <a:lnTo>
                    <a:pt x="373" y="210"/>
                  </a:lnTo>
                  <a:lnTo>
                    <a:pt x="373" y="210"/>
                  </a:lnTo>
                  <a:lnTo>
                    <a:pt x="375" y="212"/>
                  </a:lnTo>
                  <a:lnTo>
                    <a:pt x="377" y="212"/>
                  </a:lnTo>
                  <a:lnTo>
                    <a:pt x="377" y="210"/>
                  </a:lnTo>
                  <a:lnTo>
                    <a:pt x="377" y="210"/>
                  </a:lnTo>
                  <a:lnTo>
                    <a:pt x="375" y="208"/>
                  </a:lnTo>
                  <a:lnTo>
                    <a:pt x="377" y="206"/>
                  </a:lnTo>
                  <a:lnTo>
                    <a:pt x="377" y="204"/>
                  </a:lnTo>
                  <a:lnTo>
                    <a:pt x="379" y="204"/>
                  </a:lnTo>
                  <a:lnTo>
                    <a:pt x="387" y="202"/>
                  </a:lnTo>
                  <a:lnTo>
                    <a:pt x="387" y="202"/>
                  </a:lnTo>
                  <a:lnTo>
                    <a:pt x="390" y="202"/>
                  </a:lnTo>
                  <a:lnTo>
                    <a:pt x="392" y="200"/>
                  </a:lnTo>
                  <a:lnTo>
                    <a:pt x="394" y="197"/>
                  </a:lnTo>
                  <a:lnTo>
                    <a:pt x="398" y="197"/>
                  </a:lnTo>
                  <a:lnTo>
                    <a:pt x="400" y="195"/>
                  </a:lnTo>
                  <a:lnTo>
                    <a:pt x="400" y="195"/>
                  </a:lnTo>
                  <a:lnTo>
                    <a:pt x="402" y="193"/>
                  </a:lnTo>
                  <a:lnTo>
                    <a:pt x="408" y="189"/>
                  </a:lnTo>
                  <a:lnTo>
                    <a:pt x="410" y="189"/>
                  </a:lnTo>
                  <a:lnTo>
                    <a:pt x="410" y="189"/>
                  </a:lnTo>
                  <a:lnTo>
                    <a:pt x="413" y="189"/>
                  </a:lnTo>
                  <a:lnTo>
                    <a:pt x="413" y="189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5" y="185"/>
                  </a:lnTo>
                  <a:lnTo>
                    <a:pt x="415" y="179"/>
                  </a:lnTo>
                  <a:lnTo>
                    <a:pt x="415" y="176"/>
                  </a:lnTo>
                  <a:lnTo>
                    <a:pt x="417" y="172"/>
                  </a:lnTo>
                  <a:lnTo>
                    <a:pt x="417" y="168"/>
                  </a:lnTo>
                  <a:lnTo>
                    <a:pt x="417" y="166"/>
                  </a:lnTo>
                  <a:lnTo>
                    <a:pt x="419" y="166"/>
                  </a:lnTo>
                  <a:lnTo>
                    <a:pt x="419" y="164"/>
                  </a:lnTo>
                  <a:lnTo>
                    <a:pt x="419" y="162"/>
                  </a:lnTo>
                  <a:lnTo>
                    <a:pt x="419" y="160"/>
                  </a:lnTo>
                  <a:lnTo>
                    <a:pt x="419" y="158"/>
                  </a:lnTo>
                  <a:lnTo>
                    <a:pt x="419" y="158"/>
                  </a:lnTo>
                  <a:lnTo>
                    <a:pt x="419" y="155"/>
                  </a:lnTo>
                  <a:lnTo>
                    <a:pt x="417" y="155"/>
                  </a:lnTo>
                  <a:lnTo>
                    <a:pt x="417" y="155"/>
                  </a:lnTo>
                  <a:lnTo>
                    <a:pt x="415" y="153"/>
                  </a:lnTo>
                  <a:lnTo>
                    <a:pt x="413" y="153"/>
                  </a:lnTo>
                  <a:lnTo>
                    <a:pt x="413" y="153"/>
                  </a:lnTo>
                  <a:lnTo>
                    <a:pt x="413" y="149"/>
                  </a:lnTo>
                  <a:lnTo>
                    <a:pt x="413" y="147"/>
                  </a:lnTo>
                  <a:lnTo>
                    <a:pt x="415" y="145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7" y="141"/>
                  </a:lnTo>
                  <a:lnTo>
                    <a:pt x="417" y="141"/>
                  </a:lnTo>
                  <a:lnTo>
                    <a:pt x="410" y="141"/>
                  </a:lnTo>
                  <a:lnTo>
                    <a:pt x="406" y="141"/>
                  </a:lnTo>
                  <a:lnTo>
                    <a:pt x="400" y="141"/>
                  </a:lnTo>
                  <a:lnTo>
                    <a:pt x="400" y="141"/>
                  </a:lnTo>
                  <a:lnTo>
                    <a:pt x="398" y="143"/>
                  </a:lnTo>
                  <a:lnTo>
                    <a:pt x="398" y="145"/>
                  </a:lnTo>
                  <a:lnTo>
                    <a:pt x="396" y="145"/>
                  </a:lnTo>
                  <a:lnTo>
                    <a:pt x="396" y="145"/>
                  </a:lnTo>
                  <a:lnTo>
                    <a:pt x="396" y="145"/>
                  </a:lnTo>
                  <a:lnTo>
                    <a:pt x="394" y="143"/>
                  </a:lnTo>
                  <a:lnTo>
                    <a:pt x="394" y="143"/>
                  </a:lnTo>
                  <a:lnTo>
                    <a:pt x="392" y="143"/>
                  </a:lnTo>
                  <a:lnTo>
                    <a:pt x="390" y="143"/>
                  </a:lnTo>
                  <a:lnTo>
                    <a:pt x="387" y="145"/>
                  </a:lnTo>
                  <a:lnTo>
                    <a:pt x="385" y="147"/>
                  </a:lnTo>
                  <a:lnTo>
                    <a:pt x="383" y="147"/>
                  </a:lnTo>
                  <a:lnTo>
                    <a:pt x="383" y="147"/>
                  </a:lnTo>
                  <a:lnTo>
                    <a:pt x="381" y="147"/>
                  </a:lnTo>
                  <a:lnTo>
                    <a:pt x="381" y="149"/>
                  </a:lnTo>
                  <a:lnTo>
                    <a:pt x="381" y="151"/>
                  </a:lnTo>
                  <a:lnTo>
                    <a:pt x="379" y="151"/>
                  </a:lnTo>
                  <a:lnTo>
                    <a:pt x="375" y="153"/>
                  </a:lnTo>
                  <a:lnTo>
                    <a:pt x="373" y="153"/>
                  </a:lnTo>
                  <a:lnTo>
                    <a:pt x="371" y="155"/>
                  </a:lnTo>
                  <a:lnTo>
                    <a:pt x="369" y="158"/>
                  </a:lnTo>
                  <a:lnTo>
                    <a:pt x="366" y="160"/>
                  </a:lnTo>
                  <a:lnTo>
                    <a:pt x="364" y="162"/>
                  </a:lnTo>
                  <a:lnTo>
                    <a:pt x="362" y="164"/>
                  </a:lnTo>
                  <a:lnTo>
                    <a:pt x="362" y="166"/>
                  </a:lnTo>
                  <a:lnTo>
                    <a:pt x="358" y="168"/>
                  </a:lnTo>
                  <a:lnTo>
                    <a:pt x="358" y="170"/>
                  </a:lnTo>
                  <a:lnTo>
                    <a:pt x="358" y="172"/>
                  </a:lnTo>
                  <a:lnTo>
                    <a:pt x="358" y="172"/>
                  </a:lnTo>
                  <a:lnTo>
                    <a:pt x="362" y="172"/>
                  </a:lnTo>
                  <a:lnTo>
                    <a:pt x="364" y="172"/>
                  </a:lnTo>
                  <a:lnTo>
                    <a:pt x="366" y="174"/>
                  </a:lnTo>
                  <a:lnTo>
                    <a:pt x="366" y="176"/>
                  </a:lnTo>
                  <a:lnTo>
                    <a:pt x="366" y="179"/>
                  </a:lnTo>
                  <a:lnTo>
                    <a:pt x="364" y="181"/>
                  </a:lnTo>
                  <a:lnTo>
                    <a:pt x="364" y="183"/>
                  </a:lnTo>
                  <a:lnTo>
                    <a:pt x="362" y="183"/>
                  </a:lnTo>
                  <a:lnTo>
                    <a:pt x="356" y="183"/>
                  </a:lnTo>
                  <a:lnTo>
                    <a:pt x="354" y="183"/>
                  </a:lnTo>
                  <a:lnTo>
                    <a:pt x="352" y="185"/>
                  </a:lnTo>
                  <a:lnTo>
                    <a:pt x="350" y="185"/>
                  </a:lnTo>
                  <a:lnTo>
                    <a:pt x="348" y="187"/>
                  </a:lnTo>
                  <a:lnTo>
                    <a:pt x="343" y="193"/>
                  </a:lnTo>
                  <a:lnTo>
                    <a:pt x="341" y="195"/>
                  </a:lnTo>
                  <a:lnTo>
                    <a:pt x="341" y="197"/>
                  </a:lnTo>
                  <a:lnTo>
                    <a:pt x="341" y="206"/>
                  </a:lnTo>
                  <a:lnTo>
                    <a:pt x="341" y="206"/>
                  </a:lnTo>
                  <a:lnTo>
                    <a:pt x="339" y="208"/>
                  </a:lnTo>
                  <a:lnTo>
                    <a:pt x="337" y="210"/>
                  </a:lnTo>
                  <a:lnTo>
                    <a:pt x="335" y="212"/>
                  </a:lnTo>
                  <a:lnTo>
                    <a:pt x="333" y="212"/>
                  </a:lnTo>
                  <a:lnTo>
                    <a:pt x="331" y="214"/>
                  </a:lnTo>
                  <a:lnTo>
                    <a:pt x="329" y="214"/>
                  </a:lnTo>
                  <a:lnTo>
                    <a:pt x="327" y="212"/>
                  </a:lnTo>
                  <a:lnTo>
                    <a:pt x="327" y="212"/>
                  </a:lnTo>
                  <a:lnTo>
                    <a:pt x="325" y="212"/>
                  </a:lnTo>
                  <a:lnTo>
                    <a:pt x="325" y="212"/>
                  </a:lnTo>
                  <a:lnTo>
                    <a:pt x="323" y="210"/>
                  </a:lnTo>
                  <a:lnTo>
                    <a:pt x="323" y="210"/>
                  </a:lnTo>
                  <a:lnTo>
                    <a:pt x="323" y="208"/>
                  </a:lnTo>
                  <a:lnTo>
                    <a:pt x="320" y="208"/>
                  </a:lnTo>
                  <a:lnTo>
                    <a:pt x="318" y="206"/>
                  </a:lnTo>
                  <a:lnTo>
                    <a:pt x="316" y="206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200"/>
                  </a:lnTo>
                  <a:lnTo>
                    <a:pt x="314" y="195"/>
                  </a:lnTo>
                  <a:lnTo>
                    <a:pt x="318" y="191"/>
                  </a:lnTo>
                  <a:lnTo>
                    <a:pt x="325" y="187"/>
                  </a:lnTo>
                  <a:lnTo>
                    <a:pt x="333" y="181"/>
                  </a:lnTo>
                  <a:lnTo>
                    <a:pt x="333" y="181"/>
                  </a:lnTo>
                  <a:lnTo>
                    <a:pt x="335" y="181"/>
                  </a:lnTo>
                  <a:lnTo>
                    <a:pt x="337" y="181"/>
                  </a:lnTo>
                  <a:lnTo>
                    <a:pt x="337" y="181"/>
                  </a:lnTo>
                  <a:lnTo>
                    <a:pt x="339" y="181"/>
                  </a:lnTo>
                  <a:lnTo>
                    <a:pt x="339" y="179"/>
                  </a:lnTo>
                  <a:lnTo>
                    <a:pt x="339" y="179"/>
                  </a:lnTo>
                  <a:lnTo>
                    <a:pt x="341" y="174"/>
                  </a:lnTo>
                  <a:lnTo>
                    <a:pt x="341" y="172"/>
                  </a:lnTo>
                  <a:lnTo>
                    <a:pt x="343" y="170"/>
                  </a:lnTo>
                  <a:lnTo>
                    <a:pt x="346" y="170"/>
                  </a:lnTo>
                  <a:lnTo>
                    <a:pt x="346" y="168"/>
                  </a:lnTo>
                  <a:lnTo>
                    <a:pt x="346" y="166"/>
                  </a:lnTo>
                  <a:lnTo>
                    <a:pt x="348" y="166"/>
                  </a:lnTo>
                  <a:lnTo>
                    <a:pt x="350" y="166"/>
                  </a:lnTo>
                  <a:lnTo>
                    <a:pt x="350" y="166"/>
                  </a:lnTo>
                  <a:lnTo>
                    <a:pt x="350" y="164"/>
                  </a:lnTo>
                  <a:lnTo>
                    <a:pt x="348" y="162"/>
                  </a:lnTo>
                  <a:lnTo>
                    <a:pt x="348" y="160"/>
                  </a:lnTo>
                  <a:lnTo>
                    <a:pt x="348" y="160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3"/>
                  </a:lnTo>
                  <a:lnTo>
                    <a:pt x="350" y="151"/>
                  </a:lnTo>
                  <a:lnTo>
                    <a:pt x="352" y="145"/>
                  </a:lnTo>
                  <a:lnTo>
                    <a:pt x="352" y="145"/>
                  </a:lnTo>
                  <a:lnTo>
                    <a:pt x="352" y="141"/>
                  </a:lnTo>
                  <a:lnTo>
                    <a:pt x="350" y="139"/>
                  </a:lnTo>
                  <a:lnTo>
                    <a:pt x="350" y="139"/>
                  </a:lnTo>
                  <a:lnTo>
                    <a:pt x="350" y="137"/>
                  </a:lnTo>
                  <a:lnTo>
                    <a:pt x="348" y="137"/>
                  </a:lnTo>
                  <a:lnTo>
                    <a:pt x="348" y="137"/>
                  </a:lnTo>
                  <a:lnTo>
                    <a:pt x="348" y="134"/>
                  </a:lnTo>
                  <a:lnTo>
                    <a:pt x="350" y="134"/>
                  </a:lnTo>
                  <a:lnTo>
                    <a:pt x="350" y="126"/>
                  </a:lnTo>
                  <a:lnTo>
                    <a:pt x="350" y="126"/>
                  </a:lnTo>
                  <a:lnTo>
                    <a:pt x="346" y="122"/>
                  </a:lnTo>
                  <a:lnTo>
                    <a:pt x="343" y="120"/>
                  </a:lnTo>
                  <a:lnTo>
                    <a:pt x="343" y="120"/>
                  </a:lnTo>
                  <a:lnTo>
                    <a:pt x="337" y="118"/>
                  </a:lnTo>
                  <a:lnTo>
                    <a:pt x="335" y="118"/>
                  </a:lnTo>
                  <a:lnTo>
                    <a:pt x="333" y="116"/>
                  </a:lnTo>
                  <a:lnTo>
                    <a:pt x="335" y="111"/>
                  </a:lnTo>
                  <a:lnTo>
                    <a:pt x="335" y="109"/>
                  </a:lnTo>
                  <a:lnTo>
                    <a:pt x="335" y="107"/>
                  </a:lnTo>
                  <a:lnTo>
                    <a:pt x="337" y="107"/>
                  </a:lnTo>
                  <a:lnTo>
                    <a:pt x="337" y="105"/>
                  </a:lnTo>
                  <a:lnTo>
                    <a:pt x="339" y="105"/>
                  </a:lnTo>
                  <a:lnTo>
                    <a:pt x="341" y="105"/>
                  </a:lnTo>
                  <a:lnTo>
                    <a:pt x="341" y="105"/>
                  </a:lnTo>
                  <a:lnTo>
                    <a:pt x="343" y="103"/>
                  </a:lnTo>
                  <a:lnTo>
                    <a:pt x="343" y="99"/>
                  </a:lnTo>
                  <a:lnTo>
                    <a:pt x="346" y="97"/>
                  </a:lnTo>
                  <a:lnTo>
                    <a:pt x="346" y="95"/>
                  </a:lnTo>
                  <a:lnTo>
                    <a:pt x="348" y="95"/>
                  </a:lnTo>
                  <a:lnTo>
                    <a:pt x="348" y="95"/>
                  </a:lnTo>
                  <a:lnTo>
                    <a:pt x="348" y="92"/>
                  </a:lnTo>
                  <a:lnTo>
                    <a:pt x="350" y="92"/>
                  </a:lnTo>
                  <a:lnTo>
                    <a:pt x="350" y="92"/>
                  </a:lnTo>
                  <a:lnTo>
                    <a:pt x="352" y="90"/>
                  </a:lnTo>
                  <a:lnTo>
                    <a:pt x="354" y="86"/>
                  </a:lnTo>
                  <a:lnTo>
                    <a:pt x="354" y="84"/>
                  </a:lnTo>
                  <a:lnTo>
                    <a:pt x="354" y="82"/>
                  </a:lnTo>
                  <a:lnTo>
                    <a:pt x="354" y="82"/>
                  </a:lnTo>
                  <a:lnTo>
                    <a:pt x="350" y="84"/>
                  </a:lnTo>
                  <a:lnTo>
                    <a:pt x="348" y="84"/>
                  </a:lnTo>
                  <a:lnTo>
                    <a:pt x="346" y="82"/>
                  </a:lnTo>
                  <a:lnTo>
                    <a:pt x="343" y="82"/>
                  </a:lnTo>
                  <a:lnTo>
                    <a:pt x="341" y="82"/>
                  </a:lnTo>
                  <a:lnTo>
                    <a:pt x="341" y="84"/>
                  </a:lnTo>
                  <a:lnTo>
                    <a:pt x="339" y="86"/>
                  </a:lnTo>
                  <a:lnTo>
                    <a:pt x="339" y="88"/>
                  </a:lnTo>
                  <a:lnTo>
                    <a:pt x="339" y="88"/>
                  </a:lnTo>
                  <a:lnTo>
                    <a:pt x="335" y="90"/>
                  </a:lnTo>
                  <a:lnTo>
                    <a:pt x="327" y="99"/>
                  </a:lnTo>
                  <a:lnTo>
                    <a:pt x="325" y="103"/>
                  </a:lnTo>
                  <a:lnTo>
                    <a:pt x="318" y="107"/>
                  </a:lnTo>
                  <a:lnTo>
                    <a:pt x="318" y="109"/>
                  </a:lnTo>
                  <a:lnTo>
                    <a:pt x="316" y="113"/>
                  </a:lnTo>
                  <a:lnTo>
                    <a:pt x="314" y="116"/>
                  </a:lnTo>
                  <a:lnTo>
                    <a:pt x="310" y="124"/>
                  </a:lnTo>
                  <a:lnTo>
                    <a:pt x="308" y="128"/>
                  </a:lnTo>
                  <a:lnTo>
                    <a:pt x="308" y="128"/>
                  </a:lnTo>
                  <a:lnTo>
                    <a:pt x="306" y="130"/>
                  </a:lnTo>
                  <a:lnTo>
                    <a:pt x="308" y="130"/>
                  </a:lnTo>
                  <a:lnTo>
                    <a:pt x="308" y="130"/>
                  </a:lnTo>
                  <a:lnTo>
                    <a:pt x="308" y="130"/>
                  </a:lnTo>
                  <a:lnTo>
                    <a:pt x="308" y="132"/>
                  </a:lnTo>
                  <a:lnTo>
                    <a:pt x="308" y="132"/>
                  </a:lnTo>
                  <a:lnTo>
                    <a:pt x="308" y="132"/>
                  </a:lnTo>
                  <a:lnTo>
                    <a:pt x="306" y="134"/>
                  </a:lnTo>
                  <a:lnTo>
                    <a:pt x="306" y="134"/>
                  </a:lnTo>
                  <a:lnTo>
                    <a:pt x="306" y="134"/>
                  </a:lnTo>
                  <a:lnTo>
                    <a:pt x="306" y="137"/>
                  </a:lnTo>
                  <a:lnTo>
                    <a:pt x="306" y="137"/>
                  </a:lnTo>
                  <a:lnTo>
                    <a:pt x="306" y="139"/>
                  </a:lnTo>
                  <a:lnTo>
                    <a:pt x="304" y="143"/>
                  </a:lnTo>
                  <a:lnTo>
                    <a:pt x="304" y="145"/>
                  </a:lnTo>
                  <a:lnTo>
                    <a:pt x="304" y="147"/>
                  </a:lnTo>
                  <a:lnTo>
                    <a:pt x="306" y="149"/>
                  </a:lnTo>
                  <a:lnTo>
                    <a:pt x="304" y="153"/>
                  </a:lnTo>
                  <a:lnTo>
                    <a:pt x="299" y="160"/>
                  </a:lnTo>
                  <a:lnTo>
                    <a:pt x="297" y="166"/>
                  </a:lnTo>
                  <a:lnTo>
                    <a:pt x="295" y="168"/>
                  </a:lnTo>
                  <a:lnTo>
                    <a:pt x="293" y="172"/>
                  </a:lnTo>
                  <a:lnTo>
                    <a:pt x="291" y="174"/>
                  </a:lnTo>
                  <a:lnTo>
                    <a:pt x="291" y="176"/>
                  </a:lnTo>
                  <a:lnTo>
                    <a:pt x="293" y="179"/>
                  </a:lnTo>
                  <a:lnTo>
                    <a:pt x="293" y="179"/>
                  </a:lnTo>
                  <a:lnTo>
                    <a:pt x="295" y="181"/>
                  </a:lnTo>
                  <a:lnTo>
                    <a:pt x="295" y="183"/>
                  </a:lnTo>
                  <a:lnTo>
                    <a:pt x="295" y="183"/>
                  </a:lnTo>
                  <a:lnTo>
                    <a:pt x="293" y="185"/>
                  </a:lnTo>
                  <a:lnTo>
                    <a:pt x="293" y="185"/>
                  </a:lnTo>
                  <a:lnTo>
                    <a:pt x="293" y="187"/>
                  </a:lnTo>
                  <a:lnTo>
                    <a:pt x="291" y="187"/>
                  </a:lnTo>
                  <a:lnTo>
                    <a:pt x="291" y="189"/>
                  </a:lnTo>
                  <a:lnTo>
                    <a:pt x="293" y="191"/>
                  </a:lnTo>
                  <a:lnTo>
                    <a:pt x="293" y="191"/>
                  </a:lnTo>
                  <a:lnTo>
                    <a:pt x="295" y="191"/>
                  </a:lnTo>
                  <a:lnTo>
                    <a:pt x="297" y="189"/>
                  </a:lnTo>
                  <a:lnTo>
                    <a:pt x="297" y="189"/>
                  </a:lnTo>
                  <a:lnTo>
                    <a:pt x="297" y="189"/>
                  </a:lnTo>
                  <a:lnTo>
                    <a:pt x="299" y="189"/>
                  </a:lnTo>
                  <a:lnTo>
                    <a:pt x="299" y="189"/>
                  </a:lnTo>
                  <a:lnTo>
                    <a:pt x="302" y="189"/>
                  </a:lnTo>
                  <a:lnTo>
                    <a:pt x="302" y="191"/>
                  </a:lnTo>
                  <a:lnTo>
                    <a:pt x="299" y="191"/>
                  </a:lnTo>
                  <a:lnTo>
                    <a:pt x="299" y="193"/>
                  </a:lnTo>
                  <a:lnTo>
                    <a:pt x="299" y="193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302" y="195"/>
                  </a:lnTo>
                  <a:lnTo>
                    <a:pt x="302" y="195"/>
                  </a:lnTo>
                  <a:lnTo>
                    <a:pt x="302" y="195"/>
                  </a:lnTo>
                  <a:lnTo>
                    <a:pt x="302" y="197"/>
                  </a:lnTo>
                  <a:lnTo>
                    <a:pt x="304" y="197"/>
                  </a:lnTo>
                  <a:lnTo>
                    <a:pt x="302" y="200"/>
                  </a:lnTo>
                  <a:lnTo>
                    <a:pt x="302" y="202"/>
                  </a:lnTo>
                  <a:lnTo>
                    <a:pt x="302" y="204"/>
                  </a:lnTo>
                  <a:lnTo>
                    <a:pt x="302" y="206"/>
                  </a:lnTo>
                  <a:lnTo>
                    <a:pt x="306" y="206"/>
                  </a:lnTo>
                  <a:lnTo>
                    <a:pt x="308" y="206"/>
                  </a:lnTo>
                  <a:lnTo>
                    <a:pt x="312" y="208"/>
                  </a:lnTo>
                  <a:lnTo>
                    <a:pt x="312" y="210"/>
                  </a:lnTo>
                  <a:lnTo>
                    <a:pt x="312" y="212"/>
                  </a:lnTo>
                  <a:lnTo>
                    <a:pt x="312" y="214"/>
                  </a:lnTo>
                  <a:lnTo>
                    <a:pt x="310" y="216"/>
                  </a:lnTo>
                  <a:lnTo>
                    <a:pt x="306" y="219"/>
                  </a:lnTo>
                  <a:lnTo>
                    <a:pt x="306" y="221"/>
                  </a:lnTo>
                  <a:lnTo>
                    <a:pt x="306" y="225"/>
                  </a:lnTo>
                  <a:lnTo>
                    <a:pt x="304" y="231"/>
                  </a:lnTo>
                  <a:lnTo>
                    <a:pt x="304" y="235"/>
                  </a:lnTo>
                  <a:lnTo>
                    <a:pt x="304" y="237"/>
                  </a:lnTo>
                  <a:lnTo>
                    <a:pt x="304" y="237"/>
                  </a:lnTo>
                  <a:lnTo>
                    <a:pt x="306" y="237"/>
                  </a:lnTo>
                  <a:lnTo>
                    <a:pt x="306" y="240"/>
                  </a:lnTo>
                  <a:lnTo>
                    <a:pt x="306" y="240"/>
                  </a:lnTo>
                  <a:lnTo>
                    <a:pt x="308" y="242"/>
                  </a:lnTo>
                  <a:lnTo>
                    <a:pt x="308" y="246"/>
                  </a:lnTo>
                  <a:lnTo>
                    <a:pt x="308" y="248"/>
                  </a:lnTo>
                  <a:lnTo>
                    <a:pt x="308" y="248"/>
                  </a:lnTo>
                  <a:lnTo>
                    <a:pt x="308" y="250"/>
                  </a:lnTo>
                  <a:lnTo>
                    <a:pt x="310" y="250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6" y="256"/>
                  </a:lnTo>
                  <a:lnTo>
                    <a:pt x="316" y="256"/>
                  </a:lnTo>
                  <a:lnTo>
                    <a:pt x="318" y="256"/>
                  </a:lnTo>
                  <a:lnTo>
                    <a:pt x="320" y="256"/>
                  </a:lnTo>
                  <a:lnTo>
                    <a:pt x="320" y="258"/>
                  </a:lnTo>
                  <a:lnTo>
                    <a:pt x="323" y="258"/>
                  </a:lnTo>
                  <a:lnTo>
                    <a:pt x="323" y="261"/>
                  </a:lnTo>
                  <a:lnTo>
                    <a:pt x="320" y="263"/>
                  </a:lnTo>
                  <a:lnTo>
                    <a:pt x="318" y="273"/>
                  </a:lnTo>
                  <a:lnTo>
                    <a:pt x="318" y="277"/>
                  </a:lnTo>
                  <a:lnTo>
                    <a:pt x="318" y="279"/>
                  </a:lnTo>
                  <a:lnTo>
                    <a:pt x="320" y="282"/>
                  </a:lnTo>
                  <a:lnTo>
                    <a:pt x="320" y="284"/>
                  </a:lnTo>
                  <a:lnTo>
                    <a:pt x="320" y="286"/>
                  </a:lnTo>
                  <a:lnTo>
                    <a:pt x="318" y="288"/>
                  </a:lnTo>
                  <a:lnTo>
                    <a:pt x="318" y="288"/>
                  </a:lnTo>
                  <a:lnTo>
                    <a:pt x="318" y="290"/>
                  </a:lnTo>
                  <a:lnTo>
                    <a:pt x="318" y="300"/>
                  </a:lnTo>
                  <a:lnTo>
                    <a:pt x="318" y="303"/>
                  </a:lnTo>
                  <a:lnTo>
                    <a:pt x="316" y="307"/>
                  </a:lnTo>
                  <a:lnTo>
                    <a:pt x="316" y="309"/>
                  </a:lnTo>
                  <a:lnTo>
                    <a:pt x="318" y="311"/>
                  </a:lnTo>
                  <a:lnTo>
                    <a:pt x="318" y="313"/>
                  </a:lnTo>
                  <a:lnTo>
                    <a:pt x="320" y="315"/>
                  </a:lnTo>
                  <a:lnTo>
                    <a:pt x="323" y="317"/>
                  </a:lnTo>
                  <a:lnTo>
                    <a:pt x="325" y="317"/>
                  </a:lnTo>
                  <a:lnTo>
                    <a:pt x="327" y="319"/>
                  </a:lnTo>
                  <a:lnTo>
                    <a:pt x="333" y="321"/>
                  </a:lnTo>
                  <a:lnTo>
                    <a:pt x="333" y="321"/>
                  </a:lnTo>
                  <a:lnTo>
                    <a:pt x="335" y="324"/>
                  </a:lnTo>
                  <a:lnTo>
                    <a:pt x="335" y="326"/>
                  </a:lnTo>
                  <a:lnTo>
                    <a:pt x="337" y="326"/>
                  </a:lnTo>
                  <a:lnTo>
                    <a:pt x="339" y="334"/>
                  </a:lnTo>
                  <a:lnTo>
                    <a:pt x="346" y="340"/>
                  </a:lnTo>
                  <a:lnTo>
                    <a:pt x="350" y="353"/>
                  </a:lnTo>
                  <a:lnTo>
                    <a:pt x="352" y="355"/>
                  </a:lnTo>
                  <a:lnTo>
                    <a:pt x="354" y="355"/>
                  </a:lnTo>
                  <a:lnTo>
                    <a:pt x="369" y="361"/>
                  </a:lnTo>
                  <a:lnTo>
                    <a:pt x="373" y="363"/>
                  </a:lnTo>
                  <a:lnTo>
                    <a:pt x="373" y="368"/>
                  </a:lnTo>
                  <a:lnTo>
                    <a:pt x="373" y="368"/>
                  </a:lnTo>
                  <a:lnTo>
                    <a:pt x="373" y="366"/>
                  </a:lnTo>
                  <a:lnTo>
                    <a:pt x="371" y="366"/>
                  </a:lnTo>
                  <a:lnTo>
                    <a:pt x="371" y="368"/>
                  </a:lnTo>
                  <a:lnTo>
                    <a:pt x="371" y="370"/>
                  </a:lnTo>
                  <a:lnTo>
                    <a:pt x="373" y="370"/>
                  </a:lnTo>
                  <a:lnTo>
                    <a:pt x="373" y="370"/>
                  </a:lnTo>
                  <a:lnTo>
                    <a:pt x="375" y="372"/>
                  </a:lnTo>
                  <a:lnTo>
                    <a:pt x="383" y="372"/>
                  </a:lnTo>
                  <a:lnTo>
                    <a:pt x="387" y="372"/>
                  </a:lnTo>
                  <a:lnTo>
                    <a:pt x="390" y="374"/>
                  </a:lnTo>
                  <a:lnTo>
                    <a:pt x="390" y="374"/>
                  </a:lnTo>
                  <a:lnTo>
                    <a:pt x="390" y="372"/>
                  </a:lnTo>
                  <a:lnTo>
                    <a:pt x="387" y="372"/>
                  </a:lnTo>
                  <a:lnTo>
                    <a:pt x="385" y="370"/>
                  </a:lnTo>
                  <a:lnTo>
                    <a:pt x="383" y="368"/>
                  </a:lnTo>
                  <a:lnTo>
                    <a:pt x="381" y="366"/>
                  </a:lnTo>
                  <a:lnTo>
                    <a:pt x="381" y="366"/>
                  </a:lnTo>
                  <a:lnTo>
                    <a:pt x="375" y="361"/>
                  </a:lnTo>
                  <a:lnTo>
                    <a:pt x="371" y="355"/>
                  </a:lnTo>
                  <a:lnTo>
                    <a:pt x="362" y="340"/>
                  </a:lnTo>
                  <a:lnTo>
                    <a:pt x="360" y="340"/>
                  </a:lnTo>
                  <a:lnTo>
                    <a:pt x="358" y="336"/>
                  </a:lnTo>
                  <a:lnTo>
                    <a:pt x="356" y="334"/>
                  </a:lnTo>
                  <a:lnTo>
                    <a:pt x="352" y="328"/>
                  </a:lnTo>
                  <a:lnTo>
                    <a:pt x="352" y="326"/>
                  </a:lnTo>
                  <a:lnTo>
                    <a:pt x="350" y="321"/>
                  </a:lnTo>
                  <a:lnTo>
                    <a:pt x="350" y="319"/>
                  </a:lnTo>
                  <a:lnTo>
                    <a:pt x="350" y="317"/>
                  </a:lnTo>
                  <a:lnTo>
                    <a:pt x="348" y="315"/>
                  </a:lnTo>
                  <a:lnTo>
                    <a:pt x="348" y="313"/>
                  </a:lnTo>
                  <a:lnTo>
                    <a:pt x="346" y="311"/>
                  </a:lnTo>
                  <a:lnTo>
                    <a:pt x="346" y="307"/>
                  </a:lnTo>
                  <a:lnTo>
                    <a:pt x="343" y="305"/>
                  </a:lnTo>
                  <a:lnTo>
                    <a:pt x="341" y="298"/>
                  </a:lnTo>
                  <a:lnTo>
                    <a:pt x="339" y="294"/>
                  </a:lnTo>
                  <a:lnTo>
                    <a:pt x="339" y="290"/>
                  </a:lnTo>
                  <a:lnTo>
                    <a:pt x="337" y="286"/>
                  </a:lnTo>
                  <a:lnTo>
                    <a:pt x="337" y="282"/>
                  </a:lnTo>
                  <a:lnTo>
                    <a:pt x="337" y="279"/>
                  </a:lnTo>
                  <a:lnTo>
                    <a:pt x="339" y="279"/>
                  </a:lnTo>
                  <a:lnTo>
                    <a:pt x="339" y="277"/>
                  </a:lnTo>
                  <a:lnTo>
                    <a:pt x="341" y="275"/>
                  </a:lnTo>
                  <a:lnTo>
                    <a:pt x="341" y="275"/>
                  </a:lnTo>
                  <a:lnTo>
                    <a:pt x="339" y="265"/>
                  </a:lnTo>
                  <a:lnTo>
                    <a:pt x="339" y="263"/>
                  </a:lnTo>
                  <a:lnTo>
                    <a:pt x="337" y="261"/>
                  </a:lnTo>
                  <a:lnTo>
                    <a:pt x="337" y="258"/>
                  </a:lnTo>
                  <a:lnTo>
                    <a:pt x="337" y="256"/>
                  </a:lnTo>
                  <a:lnTo>
                    <a:pt x="339" y="254"/>
                  </a:lnTo>
                  <a:lnTo>
                    <a:pt x="339" y="248"/>
                  </a:lnTo>
                  <a:lnTo>
                    <a:pt x="341" y="246"/>
                  </a:lnTo>
                  <a:lnTo>
                    <a:pt x="343" y="244"/>
                  </a:lnTo>
                  <a:lnTo>
                    <a:pt x="346" y="244"/>
                  </a:lnTo>
                  <a:lnTo>
                    <a:pt x="346" y="244"/>
                  </a:lnTo>
                  <a:lnTo>
                    <a:pt x="352" y="244"/>
                  </a:lnTo>
                  <a:lnTo>
                    <a:pt x="354" y="246"/>
                  </a:lnTo>
                  <a:lnTo>
                    <a:pt x="356" y="246"/>
                  </a:lnTo>
                  <a:lnTo>
                    <a:pt x="362" y="246"/>
                  </a:lnTo>
                  <a:lnTo>
                    <a:pt x="364" y="248"/>
                  </a:lnTo>
                  <a:lnTo>
                    <a:pt x="366" y="250"/>
                  </a:lnTo>
                  <a:lnTo>
                    <a:pt x="369" y="250"/>
                  </a:lnTo>
                  <a:lnTo>
                    <a:pt x="371" y="250"/>
                  </a:lnTo>
                  <a:lnTo>
                    <a:pt x="373" y="252"/>
                  </a:lnTo>
                  <a:lnTo>
                    <a:pt x="377" y="252"/>
                  </a:lnTo>
                  <a:lnTo>
                    <a:pt x="383" y="250"/>
                  </a:lnTo>
                  <a:lnTo>
                    <a:pt x="383" y="250"/>
                  </a:lnTo>
                  <a:lnTo>
                    <a:pt x="387" y="252"/>
                  </a:lnTo>
                  <a:lnTo>
                    <a:pt x="387" y="252"/>
                  </a:lnTo>
                  <a:lnTo>
                    <a:pt x="392" y="252"/>
                  </a:lnTo>
                  <a:lnTo>
                    <a:pt x="392" y="252"/>
                  </a:lnTo>
                  <a:lnTo>
                    <a:pt x="394" y="252"/>
                  </a:lnTo>
                  <a:lnTo>
                    <a:pt x="396" y="256"/>
                  </a:lnTo>
                  <a:lnTo>
                    <a:pt x="400" y="258"/>
                  </a:lnTo>
                  <a:lnTo>
                    <a:pt x="402" y="258"/>
                  </a:lnTo>
                  <a:lnTo>
                    <a:pt x="404" y="258"/>
                  </a:lnTo>
                  <a:lnTo>
                    <a:pt x="408" y="261"/>
                  </a:lnTo>
                  <a:lnTo>
                    <a:pt x="410" y="261"/>
                  </a:lnTo>
                  <a:lnTo>
                    <a:pt x="413" y="263"/>
                  </a:lnTo>
                  <a:lnTo>
                    <a:pt x="415" y="261"/>
                  </a:lnTo>
                  <a:lnTo>
                    <a:pt x="427" y="265"/>
                  </a:lnTo>
                  <a:lnTo>
                    <a:pt x="429" y="265"/>
                  </a:lnTo>
                  <a:lnTo>
                    <a:pt x="429" y="265"/>
                  </a:lnTo>
                  <a:lnTo>
                    <a:pt x="434" y="269"/>
                  </a:lnTo>
                  <a:lnTo>
                    <a:pt x="434" y="267"/>
                  </a:lnTo>
                  <a:lnTo>
                    <a:pt x="431" y="265"/>
                  </a:lnTo>
                  <a:lnTo>
                    <a:pt x="429" y="261"/>
                  </a:lnTo>
                  <a:close/>
                  <a:moveTo>
                    <a:pt x="528" y="258"/>
                  </a:moveTo>
                  <a:lnTo>
                    <a:pt x="528" y="258"/>
                  </a:lnTo>
                  <a:lnTo>
                    <a:pt x="524" y="258"/>
                  </a:lnTo>
                  <a:lnTo>
                    <a:pt x="524" y="258"/>
                  </a:lnTo>
                  <a:lnTo>
                    <a:pt x="524" y="258"/>
                  </a:lnTo>
                  <a:lnTo>
                    <a:pt x="524" y="261"/>
                  </a:lnTo>
                  <a:lnTo>
                    <a:pt x="524" y="261"/>
                  </a:lnTo>
                  <a:lnTo>
                    <a:pt x="526" y="261"/>
                  </a:lnTo>
                  <a:lnTo>
                    <a:pt x="526" y="263"/>
                  </a:lnTo>
                  <a:lnTo>
                    <a:pt x="526" y="263"/>
                  </a:lnTo>
                  <a:lnTo>
                    <a:pt x="528" y="263"/>
                  </a:lnTo>
                  <a:lnTo>
                    <a:pt x="530" y="263"/>
                  </a:lnTo>
                  <a:lnTo>
                    <a:pt x="528" y="261"/>
                  </a:lnTo>
                  <a:lnTo>
                    <a:pt x="528" y="258"/>
                  </a:lnTo>
                  <a:close/>
                  <a:moveTo>
                    <a:pt x="197" y="162"/>
                  </a:moveTo>
                  <a:lnTo>
                    <a:pt x="197" y="162"/>
                  </a:lnTo>
                  <a:lnTo>
                    <a:pt x="195" y="162"/>
                  </a:lnTo>
                  <a:lnTo>
                    <a:pt x="195" y="162"/>
                  </a:lnTo>
                  <a:lnTo>
                    <a:pt x="195" y="162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5" y="168"/>
                  </a:lnTo>
                  <a:lnTo>
                    <a:pt x="197" y="168"/>
                  </a:lnTo>
                  <a:lnTo>
                    <a:pt x="197" y="166"/>
                  </a:lnTo>
                  <a:lnTo>
                    <a:pt x="197" y="166"/>
                  </a:lnTo>
                  <a:lnTo>
                    <a:pt x="197" y="164"/>
                  </a:lnTo>
                  <a:lnTo>
                    <a:pt x="197" y="162"/>
                  </a:lnTo>
                  <a:close/>
                  <a:moveTo>
                    <a:pt x="708" y="8"/>
                  </a:moveTo>
                  <a:lnTo>
                    <a:pt x="706" y="8"/>
                  </a:lnTo>
                  <a:lnTo>
                    <a:pt x="706" y="8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6" y="11"/>
                  </a:lnTo>
                  <a:lnTo>
                    <a:pt x="708" y="11"/>
                  </a:lnTo>
                  <a:lnTo>
                    <a:pt x="708" y="8"/>
                  </a:lnTo>
                  <a:close/>
                  <a:moveTo>
                    <a:pt x="647" y="0"/>
                  </a:moveTo>
                  <a:lnTo>
                    <a:pt x="645" y="2"/>
                  </a:lnTo>
                  <a:lnTo>
                    <a:pt x="643" y="4"/>
                  </a:lnTo>
                  <a:lnTo>
                    <a:pt x="645" y="4"/>
                  </a:lnTo>
                  <a:lnTo>
                    <a:pt x="647" y="4"/>
                  </a:lnTo>
                  <a:lnTo>
                    <a:pt x="649" y="4"/>
                  </a:lnTo>
                  <a:lnTo>
                    <a:pt x="649" y="2"/>
                  </a:lnTo>
                  <a:lnTo>
                    <a:pt x="649" y="0"/>
                  </a:lnTo>
                  <a:lnTo>
                    <a:pt x="647" y="0"/>
                  </a:lnTo>
                  <a:close/>
                  <a:moveTo>
                    <a:pt x="383" y="387"/>
                  </a:moveTo>
                  <a:lnTo>
                    <a:pt x="385" y="387"/>
                  </a:lnTo>
                  <a:lnTo>
                    <a:pt x="387" y="384"/>
                  </a:lnTo>
                  <a:lnTo>
                    <a:pt x="387" y="382"/>
                  </a:lnTo>
                  <a:lnTo>
                    <a:pt x="387" y="382"/>
                  </a:lnTo>
                  <a:lnTo>
                    <a:pt x="383" y="382"/>
                  </a:lnTo>
                  <a:lnTo>
                    <a:pt x="381" y="380"/>
                  </a:lnTo>
                  <a:lnTo>
                    <a:pt x="381" y="380"/>
                  </a:lnTo>
                  <a:lnTo>
                    <a:pt x="379" y="378"/>
                  </a:lnTo>
                  <a:lnTo>
                    <a:pt x="379" y="378"/>
                  </a:lnTo>
                  <a:lnTo>
                    <a:pt x="379" y="376"/>
                  </a:lnTo>
                  <a:lnTo>
                    <a:pt x="379" y="376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9" y="380"/>
                  </a:lnTo>
                  <a:lnTo>
                    <a:pt x="379" y="382"/>
                  </a:lnTo>
                  <a:lnTo>
                    <a:pt x="379" y="382"/>
                  </a:lnTo>
                  <a:lnTo>
                    <a:pt x="379" y="384"/>
                  </a:lnTo>
                  <a:lnTo>
                    <a:pt x="381" y="384"/>
                  </a:lnTo>
                  <a:lnTo>
                    <a:pt x="383" y="387"/>
                  </a:lnTo>
                  <a:lnTo>
                    <a:pt x="383" y="387"/>
                  </a:lnTo>
                  <a:lnTo>
                    <a:pt x="383" y="387"/>
                  </a:lnTo>
                  <a:lnTo>
                    <a:pt x="383" y="387"/>
                  </a:lnTo>
                  <a:close/>
                  <a:moveTo>
                    <a:pt x="291" y="420"/>
                  </a:moveTo>
                  <a:lnTo>
                    <a:pt x="289" y="416"/>
                  </a:lnTo>
                  <a:lnTo>
                    <a:pt x="289" y="416"/>
                  </a:lnTo>
                  <a:lnTo>
                    <a:pt x="287" y="416"/>
                  </a:lnTo>
                  <a:lnTo>
                    <a:pt x="287" y="416"/>
                  </a:lnTo>
                  <a:lnTo>
                    <a:pt x="287" y="416"/>
                  </a:lnTo>
                  <a:lnTo>
                    <a:pt x="285" y="416"/>
                  </a:lnTo>
                  <a:lnTo>
                    <a:pt x="285" y="416"/>
                  </a:lnTo>
                  <a:lnTo>
                    <a:pt x="285" y="416"/>
                  </a:lnTo>
                  <a:lnTo>
                    <a:pt x="285" y="418"/>
                  </a:lnTo>
                  <a:lnTo>
                    <a:pt x="285" y="418"/>
                  </a:lnTo>
                  <a:lnTo>
                    <a:pt x="283" y="418"/>
                  </a:lnTo>
                  <a:lnTo>
                    <a:pt x="281" y="420"/>
                  </a:lnTo>
                  <a:lnTo>
                    <a:pt x="281" y="422"/>
                  </a:lnTo>
                  <a:lnTo>
                    <a:pt x="285" y="424"/>
                  </a:lnTo>
                  <a:lnTo>
                    <a:pt x="285" y="422"/>
                  </a:lnTo>
                  <a:lnTo>
                    <a:pt x="287" y="422"/>
                  </a:lnTo>
                  <a:lnTo>
                    <a:pt x="289" y="420"/>
                  </a:lnTo>
                  <a:lnTo>
                    <a:pt x="289" y="420"/>
                  </a:lnTo>
                  <a:lnTo>
                    <a:pt x="291" y="420"/>
                  </a:lnTo>
                  <a:close/>
                  <a:moveTo>
                    <a:pt x="285" y="361"/>
                  </a:moveTo>
                  <a:lnTo>
                    <a:pt x="283" y="359"/>
                  </a:lnTo>
                  <a:lnTo>
                    <a:pt x="283" y="357"/>
                  </a:lnTo>
                  <a:lnTo>
                    <a:pt x="283" y="355"/>
                  </a:lnTo>
                  <a:lnTo>
                    <a:pt x="283" y="355"/>
                  </a:lnTo>
                  <a:lnTo>
                    <a:pt x="281" y="353"/>
                  </a:lnTo>
                  <a:lnTo>
                    <a:pt x="281" y="353"/>
                  </a:lnTo>
                  <a:lnTo>
                    <a:pt x="281" y="351"/>
                  </a:lnTo>
                  <a:lnTo>
                    <a:pt x="279" y="351"/>
                  </a:lnTo>
                  <a:lnTo>
                    <a:pt x="279" y="349"/>
                  </a:lnTo>
                  <a:lnTo>
                    <a:pt x="279" y="349"/>
                  </a:lnTo>
                  <a:lnTo>
                    <a:pt x="279" y="347"/>
                  </a:lnTo>
                  <a:lnTo>
                    <a:pt x="279" y="347"/>
                  </a:lnTo>
                  <a:lnTo>
                    <a:pt x="279" y="347"/>
                  </a:lnTo>
                  <a:lnTo>
                    <a:pt x="276" y="347"/>
                  </a:lnTo>
                  <a:lnTo>
                    <a:pt x="274" y="347"/>
                  </a:lnTo>
                  <a:lnTo>
                    <a:pt x="272" y="347"/>
                  </a:lnTo>
                  <a:lnTo>
                    <a:pt x="272" y="349"/>
                  </a:lnTo>
                  <a:lnTo>
                    <a:pt x="272" y="353"/>
                  </a:lnTo>
                  <a:lnTo>
                    <a:pt x="270" y="353"/>
                  </a:lnTo>
                  <a:lnTo>
                    <a:pt x="270" y="355"/>
                  </a:lnTo>
                  <a:lnTo>
                    <a:pt x="270" y="357"/>
                  </a:lnTo>
                  <a:lnTo>
                    <a:pt x="268" y="361"/>
                  </a:lnTo>
                  <a:lnTo>
                    <a:pt x="270" y="361"/>
                  </a:lnTo>
                  <a:lnTo>
                    <a:pt x="274" y="361"/>
                  </a:lnTo>
                  <a:lnTo>
                    <a:pt x="279" y="361"/>
                  </a:lnTo>
                  <a:lnTo>
                    <a:pt x="279" y="363"/>
                  </a:lnTo>
                  <a:lnTo>
                    <a:pt x="279" y="363"/>
                  </a:lnTo>
                  <a:lnTo>
                    <a:pt x="279" y="363"/>
                  </a:lnTo>
                  <a:lnTo>
                    <a:pt x="281" y="363"/>
                  </a:lnTo>
                  <a:lnTo>
                    <a:pt x="285" y="363"/>
                  </a:lnTo>
                  <a:lnTo>
                    <a:pt x="285" y="361"/>
                  </a:lnTo>
                  <a:close/>
                  <a:moveTo>
                    <a:pt x="266" y="336"/>
                  </a:moveTo>
                  <a:lnTo>
                    <a:pt x="266" y="338"/>
                  </a:lnTo>
                  <a:lnTo>
                    <a:pt x="270" y="338"/>
                  </a:lnTo>
                  <a:lnTo>
                    <a:pt x="272" y="338"/>
                  </a:lnTo>
                  <a:lnTo>
                    <a:pt x="274" y="336"/>
                  </a:lnTo>
                  <a:lnTo>
                    <a:pt x="276" y="334"/>
                  </a:lnTo>
                  <a:lnTo>
                    <a:pt x="276" y="334"/>
                  </a:lnTo>
                  <a:lnTo>
                    <a:pt x="276" y="336"/>
                  </a:lnTo>
                  <a:lnTo>
                    <a:pt x="279" y="336"/>
                  </a:lnTo>
                  <a:lnTo>
                    <a:pt x="279" y="334"/>
                  </a:lnTo>
                  <a:lnTo>
                    <a:pt x="279" y="332"/>
                  </a:lnTo>
                  <a:lnTo>
                    <a:pt x="279" y="332"/>
                  </a:lnTo>
                  <a:lnTo>
                    <a:pt x="279" y="330"/>
                  </a:lnTo>
                  <a:lnTo>
                    <a:pt x="279" y="328"/>
                  </a:lnTo>
                  <a:lnTo>
                    <a:pt x="281" y="326"/>
                  </a:lnTo>
                  <a:lnTo>
                    <a:pt x="281" y="326"/>
                  </a:lnTo>
                  <a:lnTo>
                    <a:pt x="281" y="324"/>
                  </a:lnTo>
                  <a:lnTo>
                    <a:pt x="281" y="324"/>
                  </a:lnTo>
                  <a:lnTo>
                    <a:pt x="279" y="321"/>
                  </a:lnTo>
                  <a:lnTo>
                    <a:pt x="279" y="319"/>
                  </a:lnTo>
                  <a:lnTo>
                    <a:pt x="279" y="319"/>
                  </a:lnTo>
                  <a:lnTo>
                    <a:pt x="279" y="317"/>
                  </a:lnTo>
                  <a:lnTo>
                    <a:pt x="279" y="317"/>
                  </a:lnTo>
                  <a:lnTo>
                    <a:pt x="281" y="317"/>
                  </a:lnTo>
                  <a:lnTo>
                    <a:pt x="281" y="317"/>
                  </a:lnTo>
                  <a:lnTo>
                    <a:pt x="283" y="317"/>
                  </a:lnTo>
                  <a:lnTo>
                    <a:pt x="283" y="315"/>
                  </a:lnTo>
                  <a:lnTo>
                    <a:pt x="283" y="315"/>
                  </a:lnTo>
                  <a:lnTo>
                    <a:pt x="283" y="315"/>
                  </a:lnTo>
                  <a:lnTo>
                    <a:pt x="279" y="315"/>
                  </a:lnTo>
                  <a:lnTo>
                    <a:pt x="279" y="315"/>
                  </a:lnTo>
                  <a:lnTo>
                    <a:pt x="279" y="313"/>
                  </a:lnTo>
                  <a:lnTo>
                    <a:pt x="276" y="313"/>
                  </a:lnTo>
                  <a:lnTo>
                    <a:pt x="276" y="313"/>
                  </a:lnTo>
                  <a:lnTo>
                    <a:pt x="276" y="313"/>
                  </a:lnTo>
                  <a:lnTo>
                    <a:pt x="274" y="313"/>
                  </a:lnTo>
                  <a:lnTo>
                    <a:pt x="274" y="313"/>
                  </a:lnTo>
                  <a:lnTo>
                    <a:pt x="274" y="313"/>
                  </a:lnTo>
                  <a:lnTo>
                    <a:pt x="270" y="313"/>
                  </a:lnTo>
                  <a:lnTo>
                    <a:pt x="270" y="313"/>
                  </a:lnTo>
                  <a:lnTo>
                    <a:pt x="268" y="313"/>
                  </a:lnTo>
                  <a:lnTo>
                    <a:pt x="266" y="315"/>
                  </a:lnTo>
                  <a:lnTo>
                    <a:pt x="266" y="315"/>
                  </a:lnTo>
                  <a:lnTo>
                    <a:pt x="264" y="315"/>
                  </a:lnTo>
                  <a:lnTo>
                    <a:pt x="264" y="317"/>
                  </a:lnTo>
                  <a:lnTo>
                    <a:pt x="266" y="319"/>
                  </a:lnTo>
                  <a:lnTo>
                    <a:pt x="266" y="321"/>
                  </a:lnTo>
                  <a:lnTo>
                    <a:pt x="266" y="324"/>
                  </a:lnTo>
                  <a:lnTo>
                    <a:pt x="266" y="324"/>
                  </a:lnTo>
                  <a:lnTo>
                    <a:pt x="264" y="324"/>
                  </a:lnTo>
                  <a:lnTo>
                    <a:pt x="264" y="324"/>
                  </a:lnTo>
                  <a:lnTo>
                    <a:pt x="264" y="326"/>
                  </a:lnTo>
                  <a:lnTo>
                    <a:pt x="264" y="328"/>
                  </a:lnTo>
                  <a:lnTo>
                    <a:pt x="264" y="330"/>
                  </a:lnTo>
                  <a:lnTo>
                    <a:pt x="264" y="330"/>
                  </a:lnTo>
                  <a:lnTo>
                    <a:pt x="266" y="330"/>
                  </a:lnTo>
                  <a:lnTo>
                    <a:pt x="266" y="332"/>
                  </a:lnTo>
                  <a:lnTo>
                    <a:pt x="266" y="332"/>
                  </a:lnTo>
                  <a:lnTo>
                    <a:pt x="266" y="334"/>
                  </a:lnTo>
                  <a:lnTo>
                    <a:pt x="266" y="334"/>
                  </a:lnTo>
                  <a:lnTo>
                    <a:pt x="264" y="334"/>
                  </a:lnTo>
                  <a:lnTo>
                    <a:pt x="264" y="336"/>
                  </a:lnTo>
                  <a:lnTo>
                    <a:pt x="266" y="336"/>
                  </a:lnTo>
                  <a:lnTo>
                    <a:pt x="266" y="336"/>
                  </a:lnTo>
                  <a:lnTo>
                    <a:pt x="266" y="336"/>
                  </a:lnTo>
                  <a:close/>
                  <a:moveTo>
                    <a:pt x="381" y="439"/>
                  </a:moveTo>
                  <a:lnTo>
                    <a:pt x="379" y="439"/>
                  </a:lnTo>
                  <a:lnTo>
                    <a:pt x="377" y="441"/>
                  </a:lnTo>
                  <a:lnTo>
                    <a:pt x="377" y="443"/>
                  </a:lnTo>
                  <a:lnTo>
                    <a:pt x="377" y="443"/>
                  </a:lnTo>
                  <a:lnTo>
                    <a:pt x="379" y="445"/>
                  </a:lnTo>
                  <a:lnTo>
                    <a:pt x="379" y="445"/>
                  </a:lnTo>
                  <a:lnTo>
                    <a:pt x="381" y="443"/>
                  </a:lnTo>
                  <a:lnTo>
                    <a:pt x="381" y="443"/>
                  </a:lnTo>
                  <a:lnTo>
                    <a:pt x="381" y="441"/>
                  </a:lnTo>
                  <a:lnTo>
                    <a:pt x="381" y="441"/>
                  </a:lnTo>
                  <a:lnTo>
                    <a:pt x="381" y="439"/>
                  </a:lnTo>
                  <a:close/>
                  <a:moveTo>
                    <a:pt x="360" y="437"/>
                  </a:moveTo>
                  <a:lnTo>
                    <a:pt x="360" y="435"/>
                  </a:lnTo>
                  <a:lnTo>
                    <a:pt x="360" y="435"/>
                  </a:lnTo>
                  <a:lnTo>
                    <a:pt x="358" y="435"/>
                  </a:lnTo>
                  <a:lnTo>
                    <a:pt x="358" y="435"/>
                  </a:lnTo>
                  <a:lnTo>
                    <a:pt x="356" y="435"/>
                  </a:lnTo>
                  <a:lnTo>
                    <a:pt x="356" y="435"/>
                  </a:lnTo>
                  <a:lnTo>
                    <a:pt x="356" y="435"/>
                  </a:lnTo>
                  <a:lnTo>
                    <a:pt x="352" y="433"/>
                  </a:lnTo>
                  <a:lnTo>
                    <a:pt x="352" y="433"/>
                  </a:lnTo>
                  <a:lnTo>
                    <a:pt x="352" y="433"/>
                  </a:lnTo>
                  <a:lnTo>
                    <a:pt x="350" y="431"/>
                  </a:lnTo>
                  <a:lnTo>
                    <a:pt x="341" y="424"/>
                  </a:lnTo>
                  <a:lnTo>
                    <a:pt x="341" y="424"/>
                  </a:lnTo>
                  <a:lnTo>
                    <a:pt x="339" y="422"/>
                  </a:lnTo>
                  <a:lnTo>
                    <a:pt x="337" y="422"/>
                  </a:lnTo>
                  <a:lnTo>
                    <a:pt x="337" y="422"/>
                  </a:lnTo>
                  <a:lnTo>
                    <a:pt x="335" y="422"/>
                  </a:lnTo>
                  <a:lnTo>
                    <a:pt x="335" y="424"/>
                  </a:lnTo>
                  <a:lnTo>
                    <a:pt x="333" y="422"/>
                  </a:lnTo>
                  <a:lnTo>
                    <a:pt x="331" y="422"/>
                  </a:lnTo>
                  <a:lnTo>
                    <a:pt x="329" y="420"/>
                  </a:lnTo>
                  <a:lnTo>
                    <a:pt x="327" y="418"/>
                  </a:lnTo>
                  <a:lnTo>
                    <a:pt x="327" y="418"/>
                  </a:lnTo>
                  <a:lnTo>
                    <a:pt x="325" y="416"/>
                  </a:lnTo>
                  <a:lnTo>
                    <a:pt x="320" y="414"/>
                  </a:lnTo>
                  <a:lnTo>
                    <a:pt x="314" y="414"/>
                  </a:lnTo>
                  <a:lnTo>
                    <a:pt x="312" y="414"/>
                  </a:lnTo>
                  <a:lnTo>
                    <a:pt x="304" y="420"/>
                  </a:lnTo>
                  <a:lnTo>
                    <a:pt x="304" y="420"/>
                  </a:lnTo>
                  <a:lnTo>
                    <a:pt x="302" y="422"/>
                  </a:lnTo>
                  <a:lnTo>
                    <a:pt x="302" y="424"/>
                  </a:lnTo>
                  <a:lnTo>
                    <a:pt x="299" y="424"/>
                  </a:lnTo>
                  <a:lnTo>
                    <a:pt x="299" y="424"/>
                  </a:lnTo>
                  <a:lnTo>
                    <a:pt x="297" y="422"/>
                  </a:lnTo>
                  <a:lnTo>
                    <a:pt x="295" y="420"/>
                  </a:lnTo>
                  <a:lnTo>
                    <a:pt x="295" y="422"/>
                  </a:lnTo>
                  <a:lnTo>
                    <a:pt x="295" y="424"/>
                  </a:lnTo>
                  <a:lnTo>
                    <a:pt x="293" y="424"/>
                  </a:lnTo>
                  <a:lnTo>
                    <a:pt x="293" y="426"/>
                  </a:lnTo>
                  <a:lnTo>
                    <a:pt x="293" y="429"/>
                  </a:lnTo>
                  <a:lnTo>
                    <a:pt x="293" y="431"/>
                  </a:lnTo>
                  <a:lnTo>
                    <a:pt x="291" y="433"/>
                  </a:lnTo>
                  <a:lnTo>
                    <a:pt x="291" y="433"/>
                  </a:lnTo>
                  <a:lnTo>
                    <a:pt x="291" y="435"/>
                  </a:lnTo>
                  <a:lnTo>
                    <a:pt x="291" y="437"/>
                  </a:lnTo>
                  <a:lnTo>
                    <a:pt x="291" y="439"/>
                  </a:lnTo>
                  <a:lnTo>
                    <a:pt x="289" y="441"/>
                  </a:lnTo>
                  <a:lnTo>
                    <a:pt x="295" y="448"/>
                  </a:lnTo>
                  <a:lnTo>
                    <a:pt x="302" y="450"/>
                  </a:lnTo>
                  <a:lnTo>
                    <a:pt x="304" y="452"/>
                  </a:lnTo>
                  <a:lnTo>
                    <a:pt x="308" y="452"/>
                  </a:lnTo>
                  <a:lnTo>
                    <a:pt x="316" y="450"/>
                  </a:lnTo>
                  <a:lnTo>
                    <a:pt x="316" y="450"/>
                  </a:lnTo>
                  <a:lnTo>
                    <a:pt x="318" y="450"/>
                  </a:lnTo>
                  <a:lnTo>
                    <a:pt x="318" y="448"/>
                  </a:lnTo>
                  <a:lnTo>
                    <a:pt x="320" y="448"/>
                  </a:lnTo>
                  <a:lnTo>
                    <a:pt x="335" y="448"/>
                  </a:lnTo>
                  <a:lnTo>
                    <a:pt x="337" y="448"/>
                  </a:lnTo>
                  <a:lnTo>
                    <a:pt x="339" y="448"/>
                  </a:lnTo>
                  <a:lnTo>
                    <a:pt x="341" y="448"/>
                  </a:lnTo>
                  <a:lnTo>
                    <a:pt x="354" y="450"/>
                  </a:lnTo>
                  <a:lnTo>
                    <a:pt x="356" y="450"/>
                  </a:lnTo>
                  <a:lnTo>
                    <a:pt x="360" y="448"/>
                  </a:lnTo>
                  <a:lnTo>
                    <a:pt x="362" y="445"/>
                  </a:lnTo>
                  <a:lnTo>
                    <a:pt x="364" y="443"/>
                  </a:lnTo>
                  <a:lnTo>
                    <a:pt x="362" y="439"/>
                  </a:lnTo>
                  <a:lnTo>
                    <a:pt x="360" y="437"/>
                  </a:lnTo>
                  <a:close/>
                  <a:moveTo>
                    <a:pt x="312" y="460"/>
                  </a:moveTo>
                  <a:lnTo>
                    <a:pt x="310" y="460"/>
                  </a:lnTo>
                  <a:lnTo>
                    <a:pt x="308" y="460"/>
                  </a:lnTo>
                  <a:lnTo>
                    <a:pt x="308" y="462"/>
                  </a:lnTo>
                  <a:lnTo>
                    <a:pt x="308" y="462"/>
                  </a:lnTo>
                  <a:lnTo>
                    <a:pt x="308" y="464"/>
                  </a:lnTo>
                  <a:lnTo>
                    <a:pt x="308" y="464"/>
                  </a:lnTo>
                  <a:lnTo>
                    <a:pt x="308" y="464"/>
                  </a:lnTo>
                  <a:lnTo>
                    <a:pt x="310" y="464"/>
                  </a:lnTo>
                  <a:lnTo>
                    <a:pt x="310" y="462"/>
                  </a:lnTo>
                  <a:lnTo>
                    <a:pt x="310" y="462"/>
                  </a:lnTo>
                  <a:lnTo>
                    <a:pt x="310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4" y="462"/>
                  </a:lnTo>
                  <a:lnTo>
                    <a:pt x="314" y="460"/>
                  </a:lnTo>
                  <a:lnTo>
                    <a:pt x="314" y="460"/>
                  </a:lnTo>
                  <a:lnTo>
                    <a:pt x="312" y="4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3A6F8620-AAE3-A443-A67C-8F00BB9698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52259" y="2358395"/>
              <a:ext cx="515938" cy="509587"/>
            </a:xfrm>
            <a:custGeom>
              <a:avLst/>
              <a:gdLst>
                <a:gd name="T0" fmla="*/ 137 w 155"/>
                <a:gd name="T1" fmla="*/ 15 h 153"/>
                <a:gd name="T2" fmla="*/ 150 w 155"/>
                <a:gd name="T3" fmla="*/ 41 h 153"/>
                <a:gd name="T4" fmla="*/ 150 w 155"/>
                <a:gd name="T5" fmla="*/ 17 h 153"/>
                <a:gd name="T6" fmla="*/ 147 w 155"/>
                <a:gd name="T7" fmla="*/ 25 h 153"/>
                <a:gd name="T8" fmla="*/ 148 w 155"/>
                <a:gd name="T9" fmla="*/ 27 h 153"/>
                <a:gd name="T10" fmla="*/ 135 w 155"/>
                <a:gd name="T11" fmla="*/ 44 h 153"/>
                <a:gd name="T12" fmla="*/ 140 w 155"/>
                <a:gd name="T13" fmla="*/ 48 h 153"/>
                <a:gd name="T14" fmla="*/ 146 w 155"/>
                <a:gd name="T15" fmla="*/ 79 h 153"/>
                <a:gd name="T16" fmla="*/ 140 w 155"/>
                <a:gd name="T17" fmla="*/ 69 h 153"/>
                <a:gd name="T18" fmla="*/ 139 w 155"/>
                <a:gd name="T19" fmla="*/ 66 h 153"/>
                <a:gd name="T20" fmla="*/ 138 w 155"/>
                <a:gd name="T21" fmla="*/ 64 h 153"/>
                <a:gd name="T22" fmla="*/ 138 w 155"/>
                <a:gd name="T23" fmla="*/ 60 h 153"/>
                <a:gd name="T24" fmla="*/ 131 w 155"/>
                <a:gd name="T25" fmla="*/ 56 h 153"/>
                <a:gd name="T26" fmla="*/ 122 w 155"/>
                <a:gd name="T27" fmla="*/ 52 h 153"/>
                <a:gd name="T28" fmla="*/ 127 w 155"/>
                <a:gd name="T29" fmla="*/ 50 h 153"/>
                <a:gd name="T30" fmla="*/ 130 w 155"/>
                <a:gd name="T31" fmla="*/ 46 h 153"/>
                <a:gd name="T32" fmla="*/ 125 w 155"/>
                <a:gd name="T33" fmla="*/ 43 h 153"/>
                <a:gd name="T34" fmla="*/ 119 w 155"/>
                <a:gd name="T35" fmla="*/ 37 h 153"/>
                <a:gd name="T36" fmla="*/ 120 w 155"/>
                <a:gd name="T37" fmla="*/ 34 h 153"/>
                <a:gd name="T38" fmla="*/ 132 w 155"/>
                <a:gd name="T39" fmla="*/ 31 h 153"/>
                <a:gd name="T40" fmla="*/ 136 w 155"/>
                <a:gd name="T41" fmla="*/ 34 h 153"/>
                <a:gd name="T42" fmla="*/ 148 w 155"/>
                <a:gd name="T43" fmla="*/ 31 h 153"/>
                <a:gd name="T44" fmla="*/ 145 w 155"/>
                <a:gd name="T45" fmla="*/ 28 h 153"/>
                <a:gd name="T46" fmla="*/ 135 w 155"/>
                <a:gd name="T47" fmla="*/ 21 h 153"/>
                <a:gd name="T48" fmla="*/ 141 w 155"/>
                <a:gd name="T49" fmla="*/ 21 h 153"/>
                <a:gd name="T50" fmla="*/ 131 w 155"/>
                <a:gd name="T51" fmla="*/ 15 h 153"/>
                <a:gd name="T52" fmla="*/ 128 w 155"/>
                <a:gd name="T53" fmla="*/ 12 h 153"/>
                <a:gd name="T54" fmla="*/ 136 w 155"/>
                <a:gd name="T55" fmla="*/ 11 h 153"/>
                <a:gd name="T56" fmla="*/ 120 w 155"/>
                <a:gd name="T57" fmla="*/ 2 h 153"/>
                <a:gd name="T58" fmla="*/ 97 w 155"/>
                <a:gd name="T59" fmla="*/ 1 h 153"/>
                <a:gd name="T60" fmla="*/ 87 w 155"/>
                <a:gd name="T61" fmla="*/ 3 h 153"/>
                <a:gd name="T62" fmla="*/ 81 w 155"/>
                <a:gd name="T63" fmla="*/ 3 h 153"/>
                <a:gd name="T64" fmla="*/ 70 w 155"/>
                <a:gd name="T65" fmla="*/ 1 h 153"/>
                <a:gd name="T66" fmla="*/ 65 w 155"/>
                <a:gd name="T67" fmla="*/ 5 h 153"/>
                <a:gd name="T68" fmla="*/ 59 w 155"/>
                <a:gd name="T69" fmla="*/ 1 h 153"/>
                <a:gd name="T70" fmla="*/ 54 w 155"/>
                <a:gd name="T71" fmla="*/ 8 h 153"/>
                <a:gd name="T72" fmla="*/ 46 w 155"/>
                <a:gd name="T73" fmla="*/ 20 h 153"/>
                <a:gd name="T74" fmla="*/ 44 w 155"/>
                <a:gd name="T75" fmla="*/ 35 h 153"/>
                <a:gd name="T76" fmla="*/ 46 w 155"/>
                <a:gd name="T77" fmla="*/ 44 h 153"/>
                <a:gd name="T78" fmla="*/ 41 w 155"/>
                <a:gd name="T79" fmla="*/ 58 h 153"/>
                <a:gd name="T80" fmla="*/ 34 w 155"/>
                <a:gd name="T81" fmla="*/ 64 h 153"/>
                <a:gd name="T82" fmla="*/ 24 w 155"/>
                <a:gd name="T83" fmla="*/ 69 h 153"/>
                <a:gd name="T84" fmla="*/ 23 w 155"/>
                <a:gd name="T85" fmla="*/ 75 h 153"/>
                <a:gd name="T86" fmla="*/ 23 w 155"/>
                <a:gd name="T87" fmla="*/ 82 h 153"/>
                <a:gd name="T88" fmla="*/ 28 w 155"/>
                <a:gd name="T89" fmla="*/ 86 h 153"/>
                <a:gd name="T90" fmla="*/ 16 w 155"/>
                <a:gd name="T91" fmla="*/ 92 h 153"/>
                <a:gd name="T92" fmla="*/ 8 w 155"/>
                <a:gd name="T93" fmla="*/ 102 h 153"/>
                <a:gd name="T94" fmla="*/ 13 w 155"/>
                <a:gd name="T95" fmla="*/ 109 h 153"/>
                <a:gd name="T96" fmla="*/ 5 w 155"/>
                <a:gd name="T97" fmla="*/ 115 h 153"/>
                <a:gd name="T98" fmla="*/ 3 w 155"/>
                <a:gd name="T99" fmla="*/ 127 h 153"/>
                <a:gd name="T100" fmla="*/ 7 w 155"/>
                <a:gd name="T101" fmla="*/ 140 h 153"/>
                <a:gd name="T102" fmla="*/ 51 w 155"/>
                <a:gd name="T103" fmla="*/ 142 h 153"/>
                <a:gd name="T104" fmla="*/ 79 w 155"/>
                <a:gd name="T105" fmla="*/ 103 h 153"/>
                <a:gd name="T106" fmla="*/ 103 w 155"/>
                <a:gd name="T107" fmla="*/ 91 h 153"/>
                <a:gd name="T108" fmla="*/ 143 w 155"/>
                <a:gd name="T109" fmla="*/ 93 h 153"/>
                <a:gd name="T110" fmla="*/ 132 w 155"/>
                <a:gd name="T111" fmla="*/ 40 h 153"/>
                <a:gd name="T112" fmla="*/ 121 w 155"/>
                <a:gd name="T113" fmla="*/ 37 h 153"/>
                <a:gd name="T114" fmla="*/ 132 w 155"/>
                <a:gd name="T115" fmla="*/ 43 h 153"/>
                <a:gd name="T116" fmla="*/ 133 w 155"/>
                <a:gd name="T117" fmla="*/ 5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5" h="153">
                  <a:moveTo>
                    <a:pt x="140" y="19"/>
                  </a:moveTo>
                  <a:cubicBezTo>
                    <a:pt x="142" y="19"/>
                    <a:pt x="142" y="19"/>
                    <a:pt x="142" y="19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4" y="16"/>
                    <a:pt x="144" y="16"/>
                    <a:pt x="144" y="16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8" y="13"/>
                    <a:pt x="138" y="13"/>
                    <a:pt x="138" y="13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38" y="18"/>
                    <a:pt x="138" y="18"/>
                    <a:pt x="138" y="18"/>
                  </a:cubicBezTo>
                  <a:lnTo>
                    <a:pt x="140" y="19"/>
                  </a:lnTo>
                  <a:close/>
                  <a:moveTo>
                    <a:pt x="146" y="37"/>
                  </a:moveTo>
                  <a:cubicBezTo>
                    <a:pt x="145" y="37"/>
                    <a:pt x="145" y="37"/>
                    <a:pt x="145" y="37"/>
                  </a:cubicBezTo>
                  <a:cubicBezTo>
                    <a:pt x="145" y="38"/>
                    <a:pt x="145" y="38"/>
                    <a:pt x="145" y="38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7" y="40"/>
                    <a:pt x="147" y="40"/>
                    <a:pt x="147" y="40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0" y="43"/>
                    <a:pt x="150" y="43"/>
                    <a:pt x="150" y="43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39"/>
                    <a:pt x="150" y="39"/>
                    <a:pt x="150" y="39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8" y="37"/>
                    <a:pt x="148" y="37"/>
                    <a:pt x="148" y="37"/>
                  </a:cubicBezTo>
                  <a:cubicBezTo>
                    <a:pt x="147" y="37"/>
                    <a:pt x="147" y="37"/>
                    <a:pt x="147" y="37"/>
                  </a:cubicBezTo>
                  <a:lnTo>
                    <a:pt x="146" y="37"/>
                  </a:lnTo>
                  <a:close/>
                  <a:moveTo>
                    <a:pt x="144" y="14"/>
                  </a:moveTo>
                  <a:cubicBezTo>
                    <a:pt x="147" y="15"/>
                    <a:pt x="147" y="15"/>
                    <a:pt x="147" y="15"/>
                  </a:cubicBezTo>
                  <a:cubicBezTo>
                    <a:pt x="148" y="16"/>
                    <a:pt x="148" y="16"/>
                    <a:pt x="148" y="16"/>
                  </a:cubicBezTo>
                  <a:cubicBezTo>
                    <a:pt x="149" y="17"/>
                    <a:pt x="149" y="17"/>
                    <a:pt x="149" y="17"/>
                  </a:cubicBezTo>
                  <a:cubicBezTo>
                    <a:pt x="150" y="17"/>
                    <a:pt x="150" y="17"/>
                    <a:pt x="150" y="17"/>
                  </a:cubicBezTo>
                  <a:cubicBezTo>
                    <a:pt x="151" y="17"/>
                    <a:pt x="151" y="17"/>
                    <a:pt x="151" y="17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2" y="11"/>
                    <a:pt x="142" y="11"/>
                    <a:pt x="142" y="11"/>
                  </a:cubicBezTo>
                  <a:cubicBezTo>
                    <a:pt x="143" y="12"/>
                    <a:pt x="143" y="12"/>
                    <a:pt x="143" y="12"/>
                  </a:cubicBezTo>
                  <a:lnTo>
                    <a:pt x="144" y="14"/>
                  </a:lnTo>
                  <a:close/>
                  <a:moveTo>
                    <a:pt x="148" y="26"/>
                  </a:moveTo>
                  <a:cubicBezTo>
                    <a:pt x="147" y="25"/>
                    <a:pt x="147" y="25"/>
                    <a:pt x="147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9" y="27"/>
                    <a:pt x="149" y="27"/>
                    <a:pt x="149" y="27"/>
                  </a:cubicBezTo>
                  <a:lnTo>
                    <a:pt x="148" y="26"/>
                  </a:lnTo>
                  <a:close/>
                  <a:moveTo>
                    <a:pt x="141" y="46"/>
                  </a:moveTo>
                  <a:cubicBezTo>
                    <a:pt x="141" y="45"/>
                    <a:pt x="141" y="45"/>
                    <a:pt x="141" y="45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39" y="44"/>
                    <a:pt x="139" y="44"/>
                    <a:pt x="139" y="44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5" y="47"/>
                    <a:pt x="135" y="47"/>
                    <a:pt x="135" y="47"/>
                  </a:cubicBezTo>
                  <a:cubicBezTo>
                    <a:pt x="135" y="48"/>
                    <a:pt x="135" y="48"/>
                    <a:pt x="135" y="48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51"/>
                    <a:pt x="140" y="51"/>
                    <a:pt x="140" y="51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1" y="47"/>
                    <a:pt x="141" y="47"/>
                    <a:pt x="141" y="47"/>
                  </a:cubicBezTo>
                  <a:lnTo>
                    <a:pt x="141" y="46"/>
                  </a:lnTo>
                  <a:close/>
                  <a:moveTo>
                    <a:pt x="155" y="88"/>
                  </a:moveTo>
                  <a:cubicBezTo>
                    <a:pt x="155" y="88"/>
                    <a:pt x="155" y="88"/>
                    <a:pt x="155" y="88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0" y="83"/>
                    <a:pt x="150" y="83"/>
                    <a:pt x="150" y="83"/>
                  </a:cubicBezTo>
                  <a:cubicBezTo>
                    <a:pt x="149" y="82"/>
                    <a:pt x="149" y="82"/>
                    <a:pt x="149" y="82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47" y="80"/>
                    <a:pt x="147" y="80"/>
                    <a:pt x="147" y="80"/>
                  </a:cubicBezTo>
                  <a:cubicBezTo>
                    <a:pt x="147" y="80"/>
                    <a:pt x="147" y="80"/>
                    <a:pt x="147" y="80"/>
                  </a:cubicBezTo>
                  <a:cubicBezTo>
                    <a:pt x="146" y="79"/>
                    <a:pt x="146" y="79"/>
                    <a:pt x="146" y="79"/>
                  </a:cubicBezTo>
                  <a:cubicBezTo>
                    <a:pt x="146" y="76"/>
                    <a:pt x="146" y="76"/>
                    <a:pt x="146" y="76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6" y="74"/>
                    <a:pt x="146" y="74"/>
                    <a:pt x="146" y="74"/>
                  </a:cubicBezTo>
                  <a:cubicBezTo>
                    <a:pt x="145" y="74"/>
                    <a:pt x="145" y="74"/>
                    <a:pt x="145" y="74"/>
                  </a:cubicBezTo>
                  <a:cubicBezTo>
                    <a:pt x="145" y="74"/>
                    <a:pt x="145" y="74"/>
                    <a:pt x="145" y="74"/>
                  </a:cubicBezTo>
                  <a:cubicBezTo>
                    <a:pt x="144" y="73"/>
                    <a:pt x="144" y="73"/>
                    <a:pt x="144" y="73"/>
                  </a:cubicBezTo>
                  <a:cubicBezTo>
                    <a:pt x="142" y="72"/>
                    <a:pt x="142" y="72"/>
                    <a:pt x="142" y="72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38" y="71"/>
                    <a:pt x="138" y="71"/>
                    <a:pt x="138" y="71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41" y="69"/>
                    <a:pt x="141" y="69"/>
                    <a:pt x="141" y="69"/>
                  </a:cubicBezTo>
                  <a:cubicBezTo>
                    <a:pt x="142" y="69"/>
                    <a:pt x="142" y="69"/>
                    <a:pt x="142" y="69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39" y="67"/>
                    <a:pt x="139" y="67"/>
                    <a:pt x="139" y="67"/>
                  </a:cubicBezTo>
                  <a:cubicBezTo>
                    <a:pt x="136" y="67"/>
                    <a:pt x="136" y="67"/>
                    <a:pt x="136" y="6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138" y="66"/>
                    <a:pt x="138" y="66"/>
                    <a:pt x="138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0" y="65"/>
                    <a:pt x="140" y="65"/>
                    <a:pt x="140" y="65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0" y="63"/>
                    <a:pt x="140" y="63"/>
                    <a:pt x="140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8" y="64"/>
                    <a:pt x="138" y="64"/>
                    <a:pt x="138" y="64"/>
                  </a:cubicBezTo>
                  <a:cubicBezTo>
                    <a:pt x="137" y="64"/>
                    <a:pt x="137" y="64"/>
                    <a:pt x="137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3"/>
                    <a:pt x="136" y="63"/>
                    <a:pt x="136" y="63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38" y="62"/>
                    <a:pt x="138" y="62"/>
                    <a:pt x="138" y="62"/>
                  </a:cubicBezTo>
                  <a:cubicBezTo>
                    <a:pt x="138" y="62"/>
                    <a:pt x="138" y="62"/>
                    <a:pt x="138" y="62"/>
                  </a:cubicBezTo>
                  <a:cubicBezTo>
                    <a:pt x="139" y="61"/>
                    <a:pt x="139" y="61"/>
                    <a:pt x="139" y="61"/>
                  </a:cubicBezTo>
                  <a:cubicBezTo>
                    <a:pt x="139" y="61"/>
                    <a:pt x="139" y="61"/>
                    <a:pt x="139" y="61"/>
                  </a:cubicBezTo>
                  <a:cubicBezTo>
                    <a:pt x="139" y="60"/>
                    <a:pt x="139" y="60"/>
                    <a:pt x="139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7"/>
                    <a:pt x="131" y="57"/>
                    <a:pt x="131" y="57"/>
                  </a:cubicBezTo>
                  <a:cubicBezTo>
                    <a:pt x="131" y="57"/>
                    <a:pt x="131" y="57"/>
                    <a:pt x="131" y="57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5"/>
                    <a:pt x="131" y="55"/>
                    <a:pt x="131" y="55"/>
                  </a:cubicBezTo>
                  <a:cubicBezTo>
                    <a:pt x="130" y="55"/>
                    <a:pt x="130" y="55"/>
                    <a:pt x="130" y="55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27" y="55"/>
                    <a:pt x="127" y="55"/>
                    <a:pt x="127" y="55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3" y="53"/>
                    <a:pt x="123" y="53"/>
                    <a:pt x="123" y="53"/>
                  </a:cubicBezTo>
                  <a:cubicBezTo>
                    <a:pt x="122" y="53"/>
                    <a:pt x="122" y="53"/>
                    <a:pt x="122" y="53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4" y="52"/>
                    <a:pt x="124" y="52"/>
                    <a:pt x="124" y="52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27" y="52"/>
                    <a:pt x="127" y="52"/>
                    <a:pt x="127" y="52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49"/>
                    <a:pt x="127" y="49"/>
                    <a:pt x="127" y="49"/>
                  </a:cubicBezTo>
                  <a:cubicBezTo>
                    <a:pt x="128" y="49"/>
                    <a:pt x="128" y="49"/>
                    <a:pt x="128" y="49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7" y="43"/>
                    <a:pt x="127" y="43"/>
                    <a:pt x="127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4"/>
                    <a:pt x="134" y="34"/>
                    <a:pt x="134" y="34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2" y="31"/>
                    <a:pt x="132" y="31"/>
                    <a:pt x="132" y="31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0"/>
                    <a:pt x="147" y="30"/>
                    <a:pt x="147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3" y="29"/>
                    <a:pt x="143" y="29"/>
                    <a:pt x="143" y="29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1"/>
                    <a:pt x="141" y="21"/>
                    <a:pt x="141" y="21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39" y="20"/>
                    <a:pt x="139" y="20"/>
                    <a:pt x="139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3" y="15"/>
                    <a:pt x="133" y="15"/>
                    <a:pt x="133" y="15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8" y="14"/>
                    <a:pt x="128" y="14"/>
                    <a:pt x="128" y="14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33" y="13"/>
                    <a:pt x="133" y="13"/>
                    <a:pt x="133" y="13"/>
                  </a:cubicBezTo>
                  <a:cubicBezTo>
                    <a:pt x="133" y="13"/>
                    <a:pt x="133" y="13"/>
                    <a:pt x="133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5" y="11"/>
                    <a:pt x="135" y="11"/>
                    <a:pt x="135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3" y="10"/>
                    <a:pt x="133" y="10"/>
                    <a:pt x="133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10"/>
                    <a:pt x="130" y="10"/>
                    <a:pt x="130" y="10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0" y="3"/>
                    <a:pt x="100" y="3"/>
                    <a:pt x="100" y="3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7" y="1"/>
                    <a:pt x="97" y="1"/>
                    <a:pt x="97" y="1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3" y="2"/>
                    <a:pt x="93" y="2"/>
                    <a:pt x="93" y="2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4"/>
                    <a:pt x="87" y="4"/>
                    <a:pt x="87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6"/>
                    <a:pt x="66" y="6"/>
                    <a:pt x="66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6"/>
                    <a:pt x="29" y="86"/>
                    <a:pt x="29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1" y="107"/>
                    <a:pt x="11" y="107"/>
                    <a:pt x="11" y="10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3" y="107"/>
                    <a:pt x="13" y="107"/>
                    <a:pt x="13" y="107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5" y="115"/>
                    <a:pt x="5" y="115"/>
                    <a:pt x="5" y="115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5" y="119"/>
                    <a:pt x="5" y="119"/>
                    <a:pt x="5" y="119"/>
                  </a:cubicBezTo>
                  <a:cubicBezTo>
                    <a:pt x="5" y="122"/>
                    <a:pt x="5" y="122"/>
                    <a:pt x="5" y="122"/>
                  </a:cubicBezTo>
                  <a:cubicBezTo>
                    <a:pt x="4" y="125"/>
                    <a:pt x="4" y="125"/>
                    <a:pt x="4" y="125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3" y="127"/>
                    <a:pt x="3" y="127"/>
                    <a:pt x="3" y="127"/>
                  </a:cubicBezTo>
                  <a:cubicBezTo>
                    <a:pt x="1" y="128"/>
                    <a:pt x="1" y="128"/>
                    <a:pt x="1" y="12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5" y="138"/>
                    <a:pt x="5" y="138"/>
                    <a:pt x="5" y="138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7" y="142"/>
                    <a:pt x="7" y="142"/>
                    <a:pt x="7" y="142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20" y="149"/>
                    <a:pt x="20" y="149"/>
                    <a:pt x="20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2"/>
                    <a:pt x="32" y="153"/>
                    <a:pt x="34" y="152"/>
                  </a:cubicBezTo>
                  <a:cubicBezTo>
                    <a:pt x="36" y="151"/>
                    <a:pt x="38" y="150"/>
                    <a:pt x="38" y="149"/>
                  </a:cubicBezTo>
                  <a:cubicBezTo>
                    <a:pt x="38" y="148"/>
                    <a:pt x="38" y="145"/>
                    <a:pt x="40" y="144"/>
                  </a:cubicBezTo>
                  <a:cubicBezTo>
                    <a:pt x="42" y="143"/>
                    <a:pt x="49" y="142"/>
                    <a:pt x="49" y="142"/>
                  </a:cubicBezTo>
                  <a:cubicBezTo>
                    <a:pt x="51" y="142"/>
                    <a:pt x="51" y="142"/>
                    <a:pt x="51" y="142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8" y="136"/>
                    <a:pt x="58" y="136"/>
                    <a:pt x="58" y="136"/>
                  </a:cubicBezTo>
                  <a:cubicBezTo>
                    <a:pt x="58" y="136"/>
                    <a:pt x="58" y="134"/>
                    <a:pt x="60" y="133"/>
                  </a:cubicBezTo>
                  <a:cubicBezTo>
                    <a:pt x="62" y="133"/>
                    <a:pt x="67" y="129"/>
                    <a:pt x="67" y="129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3" y="117"/>
                    <a:pt x="73" y="113"/>
                    <a:pt x="73" y="112"/>
                  </a:cubicBezTo>
                  <a:cubicBezTo>
                    <a:pt x="73" y="111"/>
                    <a:pt x="75" y="109"/>
                    <a:pt x="75" y="108"/>
                  </a:cubicBezTo>
                  <a:cubicBezTo>
                    <a:pt x="75" y="106"/>
                    <a:pt x="75" y="104"/>
                    <a:pt x="75" y="104"/>
                  </a:cubicBezTo>
                  <a:cubicBezTo>
                    <a:pt x="75" y="104"/>
                    <a:pt x="79" y="104"/>
                    <a:pt x="79" y="103"/>
                  </a:cubicBezTo>
                  <a:cubicBezTo>
                    <a:pt x="80" y="103"/>
                    <a:pt x="81" y="101"/>
                    <a:pt x="81" y="101"/>
                  </a:cubicBezTo>
                  <a:cubicBezTo>
                    <a:pt x="81" y="101"/>
                    <a:pt x="77" y="99"/>
                    <a:pt x="79" y="98"/>
                  </a:cubicBezTo>
                  <a:cubicBezTo>
                    <a:pt x="80" y="97"/>
                    <a:pt x="82" y="96"/>
                    <a:pt x="83" y="96"/>
                  </a:cubicBezTo>
                  <a:cubicBezTo>
                    <a:pt x="84" y="96"/>
                    <a:pt x="86" y="96"/>
                    <a:pt x="86" y="96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92" y="90"/>
                    <a:pt x="94" y="88"/>
                    <a:pt x="95" y="87"/>
                  </a:cubicBezTo>
                  <a:cubicBezTo>
                    <a:pt x="96" y="87"/>
                    <a:pt x="98" y="85"/>
                    <a:pt x="98" y="85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3" y="92"/>
                    <a:pt x="103" y="91"/>
                  </a:cubicBezTo>
                  <a:cubicBezTo>
                    <a:pt x="103" y="90"/>
                    <a:pt x="104" y="88"/>
                    <a:pt x="106" y="87"/>
                  </a:cubicBezTo>
                  <a:cubicBezTo>
                    <a:pt x="107" y="86"/>
                    <a:pt x="111" y="85"/>
                    <a:pt x="111" y="85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117" y="82"/>
                    <a:pt x="117" y="82"/>
                    <a:pt x="117" y="82"/>
                  </a:cubicBezTo>
                  <a:cubicBezTo>
                    <a:pt x="120" y="83"/>
                    <a:pt x="120" y="83"/>
                    <a:pt x="120" y="83"/>
                  </a:cubicBezTo>
                  <a:cubicBezTo>
                    <a:pt x="123" y="82"/>
                    <a:pt x="123" y="82"/>
                    <a:pt x="123" y="82"/>
                  </a:cubicBezTo>
                  <a:cubicBezTo>
                    <a:pt x="128" y="82"/>
                    <a:pt x="128" y="82"/>
                    <a:pt x="128" y="82"/>
                  </a:cubicBezTo>
                  <a:cubicBezTo>
                    <a:pt x="128" y="82"/>
                    <a:pt x="131" y="84"/>
                    <a:pt x="132" y="85"/>
                  </a:cubicBezTo>
                  <a:cubicBezTo>
                    <a:pt x="134" y="86"/>
                    <a:pt x="136" y="86"/>
                    <a:pt x="136" y="86"/>
                  </a:cubicBezTo>
                  <a:cubicBezTo>
                    <a:pt x="137" y="86"/>
                    <a:pt x="137" y="86"/>
                    <a:pt x="137" y="86"/>
                  </a:cubicBezTo>
                  <a:cubicBezTo>
                    <a:pt x="137" y="86"/>
                    <a:pt x="141" y="88"/>
                    <a:pt x="141" y="90"/>
                  </a:cubicBezTo>
                  <a:cubicBezTo>
                    <a:pt x="142" y="91"/>
                    <a:pt x="143" y="93"/>
                    <a:pt x="143" y="93"/>
                  </a:cubicBezTo>
                  <a:cubicBezTo>
                    <a:pt x="147" y="94"/>
                    <a:pt x="147" y="94"/>
                    <a:pt x="147" y="94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0" y="91"/>
                    <a:pt x="150" y="91"/>
                    <a:pt x="150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5" y="88"/>
                    <a:pt x="155" y="88"/>
                    <a:pt x="155" y="88"/>
                  </a:cubicBezTo>
                  <a:close/>
                  <a:moveTo>
                    <a:pt x="133" y="42"/>
                  </a:move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31" y="42"/>
                    <a:pt x="131" y="42"/>
                    <a:pt x="131" y="42"/>
                  </a:cubicBezTo>
                  <a:cubicBezTo>
                    <a:pt x="132" y="43"/>
                    <a:pt x="132" y="43"/>
                    <a:pt x="132" y="43"/>
                  </a:cubicBezTo>
                  <a:lnTo>
                    <a:pt x="133" y="42"/>
                  </a:lnTo>
                  <a:close/>
                  <a:moveTo>
                    <a:pt x="130" y="48"/>
                  </a:moveTo>
                  <a:cubicBezTo>
                    <a:pt x="129" y="49"/>
                    <a:pt x="129" y="49"/>
                    <a:pt x="129" y="49"/>
                  </a:cubicBezTo>
                  <a:cubicBezTo>
                    <a:pt x="129" y="49"/>
                    <a:pt x="129" y="49"/>
                    <a:pt x="129" y="49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4" y="50"/>
                    <a:pt x="134" y="50"/>
                    <a:pt x="134" y="50"/>
                  </a:cubicBezTo>
                  <a:cubicBezTo>
                    <a:pt x="134" y="50"/>
                    <a:pt x="134" y="50"/>
                    <a:pt x="134" y="50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2" y="48"/>
                    <a:pt x="132" y="48"/>
                    <a:pt x="132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0" y="48"/>
                    <a:pt x="130" y="48"/>
                    <a:pt x="130" y="4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6CAC1D01-4379-E346-9DDF-B223519FAB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5484" y="3431545"/>
              <a:ext cx="1373188" cy="835025"/>
            </a:xfrm>
            <a:custGeom>
              <a:avLst/>
              <a:gdLst>
                <a:gd name="T0" fmla="*/ 130 w 865"/>
                <a:gd name="T1" fmla="*/ 45 h 526"/>
                <a:gd name="T2" fmla="*/ 42 w 865"/>
                <a:gd name="T3" fmla="*/ 78 h 526"/>
                <a:gd name="T4" fmla="*/ 157 w 865"/>
                <a:gd name="T5" fmla="*/ 446 h 526"/>
                <a:gd name="T6" fmla="*/ 191 w 865"/>
                <a:gd name="T7" fmla="*/ 36 h 526"/>
                <a:gd name="T8" fmla="*/ 23 w 865"/>
                <a:gd name="T9" fmla="*/ 461 h 526"/>
                <a:gd name="T10" fmla="*/ 38 w 865"/>
                <a:gd name="T11" fmla="*/ 482 h 526"/>
                <a:gd name="T12" fmla="*/ 2 w 865"/>
                <a:gd name="T13" fmla="*/ 490 h 526"/>
                <a:gd name="T14" fmla="*/ 222 w 865"/>
                <a:gd name="T15" fmla="*/ 515 h 526"/>
                <a:gd name="T16" fmla="*/ 226 w 865"/>
                <a:gd name="T17" fmla="*/ 91 h 526"/>
                <a:gd name="T18" fmla="*/ 193 w 865"/>
                <a:gd name="T19" fmla="*/ 503 h 526"/>
                <a:gd name="T20" fmla="*/ 266 w 865"/>
                <a:gd name="T21" fmla="*/ 76 h 526"/>
                <a:gd name="T22" fmla="*/ 172 w 865"/>
                <a:gd name="T23" fmla="*/ 255 h 526"/>
                <a:gd name="T24" fmla="*/ 553 w 865"/>
                <a:gd name="T25" fmla="*/ 368 h 526"/>
                <a:gd name="T26" fmla="*/ 813 w 865"/>
                <a:gd name="T27" fmla="*/ 334 h 526"/>
                <a:gd name="T28" fmla="*/ 802 w 865"/>
                <a:gd name="T29" fmla="*/ 309 h 526"/>
                <a:gd name="T30" fmla="*/ 802 w 865"/>
                <a:gd name="T31" fmla="*/ 282 h 526"/>
                <a:gd name="T32" fmla="*/ 806 w 865"/>
                <a:gd name="T33" fmla="*/ 267 h 526"/>
                <a:gd name="T34" fmla="*/ 802 w 865"/>
                <a:gd name="T35" fmla="*/ 257 h 526"/>
                <a:gd name="T36" fmla="*/ 511 w 865"/>
                <a:gd name="T37" fmla="*/ 435 h 526"/>
                <a:gd name="T38" fmla="*/ 496 w 865"/>
                <a:gd name="T39" fmla="*/ 461 h 526"/>
                <a:gd name="T40" fmla="*/ 519 w 865"/>
                <a:gd name="T41" fmla="*/ 114 h 526"/>
                <a:gd name="T42" fmla="*/ 538 w 865"/>
                <a:gd name="T43" fmla="*/ 114 h 526"/>
                <a:gd name="T44" fmla="*/ 827 w 865"/>
                <a:gd name="T45" fmla="*/ 372 h 526"/>
                <a:gd name="T46" fmla="*/ 829 w 865"/>
                <a:gd name="T47" fmla="*/ 360 h 526"/>
                <a:gd name="T48" fmla="*/ 806 w 865"/>
                <a:gd name="T49" fmla="*/ 337 h 526"/>
                <a:gd name="T50" fmla="*/ 792 w 865"/>
                <a:gd name="T51" fmla="*/ 330 h 526"/>
                <a:gd name="T52" fmla="*/ 815 w 865"/>
                <a:gd name="T53" fmla="*/ 379 h 526"/>
                <a:gd name="T54" fmla="*/ 687 w 865"/>
                <a:gd name="T55" fmla="*/ 269 h 526"/>
                <a:gd name="T56" fmla="*/ 823 w 865"/>
                <a:gd name="T57" fmla="*/ 404 h 526"/>
                <a:gd name="T58" fmla="*/ 664 w 865"/>
                <a:gd name="T59" fmla="*/ 261 h 526"/>
                <a:gd name="T60" fmla="*/ 662 w 865"/>
                <a:gd name="T61" fmla="*/ 274 h 526"/>
                <a:gd name="T62" fmla="*/ 654 w 865"/>
                <a:gd name="T63" fmla="*/ 288 h 526"/>
                <a:gd name="T64" fmla="*/ 836 w 865"/>
                <a:gd name="T65" fmla="*/ 389 h 526"/>
                <a:gd name="T66" fmla="*/ 846 w 865"/>
                <a:gd name="T67" fmla="*/ 322 h 526"/>
                <a:gd name="T68" fmla="*/ 848 w 865"/>
                <a:gd name="T69" fmla="*/ 301 h 526"/>
                <a:gd name="T70" fmla="*/ 848 w 865"/>
                <a:gd name="T71" fmla="*/ 278 h 526"/>
                <a:gd name="T72" fmla="*/ 829 w 865"/>
                <a:gd name="T73" fmla="*/ 250 h 526"/>
                <a:gd name="T74" fmla="*/ 802 w 865"/>
                <a:gd name="T75" fmla="*/ 280 h 526"/>
                <a:gd name="T76" fmla="*/ 813 w 865"/>
                <a:gd name="T77" fmla="*/ 307 h 526"/>
                <a:gd name="T78" fmla="*/ 832 w 865"/>
                <a:gd name="T79" fmla="*/ 334 h 526"/>
                <a:gd name="T80" fmla="*/ 859 w 865"/>
                <a:gd name="T81" fmla="*/ 347 h 526"/>
                <a:gd name="T82" fmla="*/ 840 w 865"/>
                <a:gd name="T83" fmla="*/ 351 h 526"/>
                <a:gd name="T84" fmla="*/ 850 w 865"/>
                <a:gd name="T85" fmla="*/ 364 h 526"/>
                <a:gd name="T86" fmla="*/ 819 w 865"/>
                <a:gd name="T87" fmla="*/ 341 h 526"/>
                <a:gd name="T88" fmla="*/ 381 w 865"/>
                <a:gd name="T89" fmla="*/ 475 h 526"/>
                <a:gd name="T90" fmla="*/ 354 w 865"/>
                <a:gd name="T91" fmla="*/ 374 h 526"/>
                <a:gd name="T92" fmla="*/ 287 w 865"/>
                <a:gd name="T93" fmla="*/ 80 h 526"/>
                <a:gd name="T94" fmla="*/ 283 w 865"/>
                <a:gd name="T95" fmla="*/ 70 h 526"/>
                <a:gd name="T96" fmla="*/ 505 w 865"/>
                <a:gd name="T97" fmla="*/ 505 h 526"/>
                <a:gd name="T98" fmla="*/ 563 w 865"/>
                <a:gd name="T99" fmla="*/ 410 h 526"/>
                <a:gd name="T100" fmla="*/ 530 w 865"/>
                <a:gd name="T101" fmla="*/ 440 h 526"/>
                <a:gd name="T102" fmla="*/ 511 w 865"/>
                <a:gd name="T103" fmla="*/ 475 h 526"/>
                <a:gd name="T104" fmla="*/ 532 w 865"/>
                <a:gd name="T105" fmla="*/ 484 h 526"/>
                <a:gd name="T106" fmla="*/ 563 w 865"/>
                <a:gd name="T107" fmla="*/ 437 h 526"/>
                <a:gd name="T108" fmla="*/ 482 w 865"/>
                <a:gd name="T109" fmla="*/ 70 h 526"/>
                <a:gd name="T110" fmla="*/ 385 w 865"/>
                <a:gd name="T111" fmla="*/ 13 h 526"/>
                <a:gd name="T112" fmla="*/ 323 w 865"/>
                <a:gd name="T113" fmla="*/ 15 h 526"/>
                <a:gd name="T114" fmla="*/ 222 w 865"/>
                <a:gd name="T115" fmla="*/ 17 h 526"/>
                <a:gd name="T116" fmla="*/ 212 w 865"/>
                <a:gd name="T117" fmla="*/ 61 h 526"/>
                <a:gd name="T118" fmla="*/ 279 w 865"/>
                <a:gd name="T119" fmla="*/ 57 h 526"/>
                <a:gd name="T120" fmla="*/ 400 w 865"/>
                <a:gd name="T121" fmla="*/ 57 h 526"/>
                <a:gd name="T122" fmla="*/ 566 w 865"/>
                <a:gd name="T123" fmla="*/ 412 h 526"/>
                <a:gd name="T124" fmla="*/ 394 w 865"/>
                <a:gd name="T125" fmla="*/ 169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65" h="526">
                  <a:moveTo>
                    <a:pt x="197" y="248"/>
                  </a:moveTo>
                  <a:lnTo>
                    <a:pt x="195" y="246"/>
                  </a:lnTo>
                  <a:lnTo>
                    <a:pt x="195" y="248"/>
                  </a:lnTo>
                  <a:lnTo>
                    <a:pt x="197" y="248"/>
                  </a:lnTo>
                  <a:close/>
                  <a:moveTo>
                    <a:pt x="142" y="498"/>
                  </a:moveTo>
                  <a:lnTo>
                    <a:pt x="142" y="496"/>
                  </a:lnTo>
                  <a:lnTo>
                    <a:pt x="140" y="494"/>
                  </a:lnTo>
                  <a:lnTo>
                    <a:pt x="138" y="494"/>
                  </a:lnTo>
                  <a:lnTo>
                    <a:pt x="138" y="494"/>
                  </a:lnTo>
                  <a:lnTo>
                    <a:pt x="136" y="494"/>
                  </a:lnTo>
                  <a:lnTo>
                    <a:pt x="136" y="496"/>
                  </a:lnTo>
                  <a:lnTo>
                    <a:pt x="134" y="496"/>
                  </a:lnTo>
                  <a:lnTo>
                    <a:pt x="134" y="500"/>
                  </a:lnTo>
                  <a:lnTo>
                    <a:pt x="134" y="500"/>
                  </a:lnTo>
                  <a:lnTo>
                    <a:pt x="134" y="503"/>
                  </a:lnTo>
                  <a:lnTo>
                    <a:pt x="138" y="503"/>
                  </a:lnTo>
                  <a:lnTo>
                    <a:pt x="140" y="503"/>
                  </a:lnTo>
                  <a:lnTo>
                    <a:pt x="142" y="500"/>
                  </a:lnTo>
                  <a:lnTo>
                    <a:pt x="142" y="498"/>
                  </a:lnTo>
                  <a:lnTo>
                    <a:pt x="142" y="498"/>
                  </a:lnTo>
                  <a:close/>
                  <a:moveTo>
                    <a:pt x="142" y="55"/>
                  </a:moveTo>
                  <a:lnTo>
                    <a:pt x="138" y="53"/>
                  </a:lnTo>
                  <a:lnTo>
                    <a:pt x="136" y="53"/>
                  </a:lnTo>
                  <a:lnTo>
                    <a:pt x="134" y="53"/>
                  </a:lnTo>
                  <a:lnTo>
                    <a:pt x="134" y="53"/>
                  </a:lnTo>
                  <a:lnTo>
                    <a:pt x="132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28" y="53"/>
                  </a:lnTo>
                  <a:lnTo>
                    <a:pt x="126" y="53"/>
                  </a:lnTo>
                  <a:lnTo>
                    <a:pt x="126" y="53"/>
                  </a:lnTo>
                  <a:lnTo>
                    <a:pt x="126" y="51"/>
                  </a:lnTo>
                  <a:lnTo>
                    <a:pt x="124" y="49"/>
                  </a:lnTo>
                  <a:lnTo>
                    <a:pt x="124" y="47"/>
                  </a:lnTo>
                  <a:lnTo>
                    <a:pt x="124" y="47"/>
                  </a:lnTo>
                  <a:lnTo>
                    <a:pt x="126" y="45"/>
                  </a:lnTo>
                  <a:lnTo>
                    <a:pt x="126" y="45"/>
                  </a:lnTo>
                  <a:lnTo>
                    <a:pt x="128" y="47"/>
                  </a:lnTo>
                  <a:lnTo>
                    <a:pt x="130" y="47"/>
                  </a:lnTo>
                  <a:lnTo>
                    <a:pt x="130" y="47"/>
                  </a:lnTo>
                  <a:lnTo>
                    <a:pt x="130" y="47"/>
                  </a:lnTo>
                  <a:lnTo>
                    <a:pt x="130" y="45"/>
                  </a:lnTo>
                  <a:lnTo>
                    <a:pt x="130" y="42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28" y="38"/>
                  </a:lnTo>
                  <a:lnTo>
                    <a:pt x="126" y="38"/>
                  </a:lnTo>
                  <a:lnTo>
                    <a:pt x="124" y="36"/>
                  </a:lnTo>
                  <a:lnTo>
                    <a:pt x="119" y="34"/>
                  </a:lnTo>
                  <a:lnTo>
                    <a:pt x="117" y="34"/>
                  </a:lnTo>
                  <a:lnTo>
                    <a:pt x="115" y="34"/>
                  </a:lnTo>
                  <a:lnTo>
                    <a:pt x="113" y="32"/>
                  </a:lnTo>
                  <a:lnTo>
                    <a:pt x="113" y="32"/>
                  </a:lnTo>
                  <a:lnTo>
                    <a:pt x="111" y="32"/>
                  </a:lnTo>
                  <a:lnTo>
                    <a:pt x="109" y="30"/>
                  </a:lnTo>
                  <a:lnTo>
                    <a:pt x="107" y="28"/>
                  </a:lnTo>
                  <a:lnTo>
                    <a:pt x="105" y="28"/>
                  </a:lnTo>
                  <a:lnTo>
                    <a:pt x="94" y="26"/>
                  </a:lnTo>
                  <a:lnTo>
                    <a:pt x="65" y="28"/>
                  </a:lnTo>
                  <a:lnTo>
                    <a:pt x="54" y="30"/>
                  </a:lnTo>
                  <a:lnTo>
                    <a:pt x="50" y="32"/>
                  </a:lnTo>
                  <a:lnTo>
                    <a:pt x="48" y="34"/>
                  </a:lnTo>
                  <a:lnTo>
                    <a:pt x="48" y="36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6" y="32"/>
                  </a:lnTo>
                  <a:lnTo>
                    <a:pt x="33" y="32"/>
                  </a:lnTo>
                  <a:lnTo>
                    <a:pt x="31" y="34"/>
                  </a:lnTo>
                  <a:lnTo>
                    <a:pt x="29" y="34"/>
                  </a:lnTo>
                  <a:lnTo>
                    <a:pt x="27" y="36"/>
                  </a:lnTo>
                  <a:lnTo>
                    <a:pt x="25" y="45"/>
                  </a:lnTo>
                  <a:lnTo>
                    <a:pt x="27" y="55"/>
                  </a:lnTo>
                  <a:lnTo>
                    <a:pt x="29" y="59"/>
                  </a:lnTo>
                  <a:lnTo>
                    <a:pt x="29" y="59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3" y="66"/>
                  </a:lnTo>
                  <a:lnTo>
                    <a:pt x="40" y="70"/>
                  </a:lnTo>
                  <a:lnTo>
                    <a:pt x="42" y="74"/>
                  </a:lnTo>
                  <a:lnTo>
                    <a:pt x="42" y="78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0" y="80"/>
                  </a:lnTo>
                  <a:lnTo>
                    <a:pt x="52" y="82"/>
                  </a:lnTo>
                  <a:lnTo>
                    <a:pt x="57" y="84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67" y="91"/>
                  </a:lnTo>
                  <a:lnTo>
                    <a:pt x="75" y="95"/>
                  </a:lnTo>
                  <a:lnTo>
                    <a:pt x="77" y="95"/>
                  </a:lnTo>
                  <a:lnTo>
                    <a:pt x="82" y="97"/>
                  </a:lnTo>
                  <a:lnTo>
                    <a:pt x="88" y="99"/>
                  </a:lnTo>
                  <a:lnTo>
                    <a:pt x="90" y="99"/>
                  </a:lnTo>
                  <a:lnTo>
                    <a:pt x="92" y="101"/>
                  </a:lnTo>
                  <a:lnTo>
                    <a:pt x="94" y="101"/>
                  </a:lnTo>
                  <a:lnTo>
                    <a:pt x="96" y="101"/>
                  </a:lnTo>
                  <a:lnTo>
                    <a:pt x="98" y="99"/>
                  </a:lnTo>
                  <a:lnTo>
                    <a:pt x="105" y="97"/>
                  </a:lnTo>
                  <a:lnTo>
                    <a:pt x="111" y="95"/>
                  </a:lnTo>
                  <a:lnTo>
                    <a:pt x="115" y="93"/>
                  </a:lnTo>
                  <a:lnTo>
                    <a:pt x="115" y="91"/>
                  </a:lnTo>
                  <a:lnTo>
                    <a:pt x="117" y="89"/>
                  </a:lnTo>
                  <a:lnTo>
                    <a:pt x="119" y="89"/>
                  </a:lnTo>
                  <a:lnTo>
                    <a:pt x="119" y="89"/>
                  </a:lnTo>
                  <a:lnTo>
                    <a:pt x="132" y="82"/>
                  </a:lnTo>
                  <a:lnTo>
                    <a:pt x="134" y="82"/>
                  </a:lnTo>
                  <a:lnTo>
                    <a:pt x="136" y="82"/>
                  </a:lnTo>
                  <a:lnTo>
                    <a:pt x="138" y="82"/>
                  </a:lnTo>
                  <a:lnTo>
                    <a:pt x="140" y="82"/>
                  </a:lnTo>
                  <a:lnTo>
                    <a:pt x="142" y="80"/>
                  </a:lnTo>
                  <a:lnTo>
                    <a:pt x="142" y="78"/>
                  </a:lnTo>
                  <a:lnTo>
                    <a:pt x="142" y="66"/>
                  </a:lnTo>
                  <a:lnTo>
                    <a:pt x="142" y="63"/>
                  </a:lnTo>
                  <a:lnTo>
                    <a:pt x="145" y="59"/>
                  </a:lnTo>
                  <a:lnTo>
                    <a:pt x="145" y="57"/>
                  </a:lnTo>
                  <a:lnTo>
                    <a:pt x="145" y="55"/>
                  </a:lnTo>
                  <a:lnTo>
                    <a:pt x="142" y="55"/>
                  </a:lnTo>
                  <a:close/>
                  <a:moveTo>
                    <a:pt x="165" y="448"/>
                  </a:moveTo>
                  <a:lnTo>
                    <a:pt x="163" y="448"/>
                  </a:lnTo>
                  <a:lnTo>
                    <a:pt x="161" y="448"/>
                  </a:lnTo>
                  <a:lnTo>
                    <a:pt x="159" y="446"/>
                  </a:lnTo>
                  <a:lnTo>
                    <a:pt x="157" y="446"/>
                  </a:lnTo>
                  <a:lnTo>
                    <a:pt x="155" y="446"/>
                  </a:lnTo>
                  <a:lnTo>
                    <a:pt x="155" y="448"/>
                  </a:lnTo>
                  <a:lnTo>
                    <a:pt x="155" y="448"/>
                  </a:lnTo>
                  <a:lnTo>
                    <a:pt x="155" y="452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3" y="456"/>
                  </a:lnTo>
                  <a:lnTo>
                    <a:pt x="153" y="456"/>
                  </a:lnTo>
                  <a:lnTo>
                    <a:pt x="153" y="456"/>
                  </a:lnTo>
                  <a:lnTo>
                    <a:pt x="153" y="458"/>
                  </a:lnTo>
                  <a:lnTo>
                    <a:pt x="153" y="461"/>
                  </a:lnTo>
                  <a:lnTo>
                    <a:pt x="155" y="461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9" y="456"/>
                  </a:lnTo>
                  <a:lnTo>
                    <a:pt x="159" y="456"/>
                  </a:lnTo>
                  <a:lnTo>
                    <a:pt x="159" y="456"/>
                  </a:lnTo>
                  <a:lnTo>
                    <a:pt x="161" y="456"/>
                  </a:lnTo>
                  <a:lnTo>
                    <a:pt x="163" y="454"/>
                  </a:lnTo>
                  <a:lnTo>
                    <a:pt x="165" y="454"/>
                  </a:lnTo>
                  <a:lnTo>
                    <a:pt x="165" y="452"/>
                  </a:lnTo>
                  <a:lnTo>
                    <a:pt x="165" y="450"/>
                  </a:lnTo>
                  <a:lnTo>
                    <a:pt x="165" y="448"/>
                  </a:lnTo>
                  <a:lnTo>
                    <a:pt x="165" y="448"/>
                  </a:lnTo>
                  <a:close/>
                  <a:moveTo>
                    <a:pt x="184" y="45"/>
                  </a:moveTo>
                  <a:lnTo>
                    <a:pt x="191" y="45"/>
                  </a:lnTo>
                  <a:lnTo>
                    <a:pt x="193" y="45"/>
                  </a:lnTo>
                  <a:lnTo>
                    <a:pt x="193" y="42"/>
                  </a:lnTo>
                  <a:lnTo>
                    <a:pt x="195" y="42"/>
                  </a:lnTo>
                  <a:lnTo>
                    <a:pt x="195" y="40"/>
                  </a:lnTo>
                  <a:lnTo>
                    <a:pt x="195" y="38"/>
                  </a:lnTo>
                  <a:lnTo>
                    <a:pt x="195" y="38"/>
                  </a:lnTo>
                  <a:lnTo>
                    <a:pt x="195" y="36"/>
                  </a:lnTo>
                  <a:lnTo>
                    <a:pt x="193" y="36"/>
                  </a:lnTo>
                  <a:lnTo>
                    <a:pt x="193" y="36"/>
                  </a:lnTo>
                  <a:lnTo>
                    <a:pt x="193" y="36"/>
                  </a:lnTo>
                  <a:lnTo>
                    <a:pt x="193" y="34"/>
                  </a:lnTo>
                  <a:lnTo>
                    <a:pt x="191" y="34"/>
                  </a:lnTo>
                  <a:lnTo>
                    <a:pt x="191" y="34"/>
                  </a:lnTo>
                  <a:lnTo>
                    <a:pt x="191" y="36"/>
                  </a:lnTo>
                  <a:lnTo>
                    <a:pt x="186" y="36"/>
                  </a:lnTo>
                  <a:lnTo>
                    <a:pt x="184" y="38"/>
                  </a:lnTo>
                  <a:lnTo>
                    <a:pt x="182" y="40"/>
                  </a:lnTo>
                  <a:lnTo>
                    <a:pt x="180" y="42"/>
                  </a:lnTo>
                  <a:lnTo>
                    <a:pt x="182" y="45"/>
                  </a:lnTo>
                  <a:lnTo>
                    <a:pt x="184" y="45"/>
                  </a:lnTo>
                  <a:close/>
                  <a:moveTo>
                    <a:pt x="105" y="465"/>
                  </a:moveTo>
                  <a:lnTo>
                    <a:pt x="105" y="465"/>
                  </a:lnTo>
                  <a:lnTo>
                    <a:pt x="103" y="463"/>
                  </a:lnTo>
                  <a:lnTo>
                    <a:pt x="103" y="461"/>
                  </a:lnTo>
                  <a:lnTo>
                    <a:pt x="101" y="461"/>
                  </a:lnTo>
                  <a:lnTo>
                    <a:pt x="96" y="461"/>
                  </a:lnTo>
                  <a:lnTo>
                    <a:pt x="94" y="461"/>
                  </a:lnTo>
                  <a:lnTo>
                    <a:pt x="92" y="461"/>
                  </a:lnTo>
                  <a:lnTo>
                    <a:pt x="92" y="458"/>
                  </a:lnTo>
                  <a:lnTo>
                    <a:pt x="92" y="458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6" y="454"/>
                  </a:lnTo>
                  <a:lnTo>
                    <a:pt x="86" y="454"/>
                  </a:lnTo>
                  <a:lnTo>
                    <a:pt x="86" y="452"/>
                  </a:lnTo>
                  <a:lnTo>
                    <a:pt x="86" y="450"/>
                  </a:lnTo>
                  <a:lnTo>
                    <a:pt x="84" y="452"/>
                  </a:lnTo>
                  <a:lnTo>
                    <a:pt x="84" y="452"/>
                  </a:lnTo>
                  <a:lnTo>
                    <a:pt x="73" y="454"/>
                  </a:lnTo>
                  <a:lnTo>
                    <a:pt x="71" y="454"/>
                  </a:lnTo>
                  <a:lnTo>
                    <a:pt x="69" y="456"/>
                  </a:lnTo>
                  <a:lnTo>
                    <a:pt x="63" y="458"/>
                  </a:lnTo>
                  <a:lnTo>
                    <a:pt x="59" y="463"/>
                  </a:lnTo>
                  <a:lnTo>
                    <a:pt x="57" y="465"/>
                  </a:lnTo>
                  <a:lnTo>
                    <a:pt x="54" y="463"/>
                  </a:lnTo>
                  <a:lnTo>
                    <a:pt x="52" y="463"/>
                  </a:lnTo>
                  <a:lnTo>
                    <a:pt x="50" y="463"/>
                  </a:lnTo>
                  <a:lnTo>
                    <a:pt x="48" y="463"/>
                  </a:lnTo>
                  <a:lnTo>
                    <a:pt x="46" y="465"/>
                  </a:lnTo>
                  <a:lnTo>
                    <a:pt x="44" y="465"/>
                  </a:lnTo>
                  <a:lnTo>
                    <a:pt x="29" y="463"/>
                  </a:lnTo>
                  <a:lnTo>
                    <a:pt x="29" y="463"/>
                  </a:lnTo>
                  <a:lnTo>
                    <a:pt x="29" y="463"/>
                  </a:lnTo>
                  <a:lnTo>
                    <a:pt x="27" y="463"/>
                  </a:lnTo>
                  <a:lnTo>
                    <a:pt x="25" y="461"/>
                  </a:lnTo>
                  <a:lnTo>
                    <a:pt x="23" y="461"/>
                  </a:lnTo>
                  <a:lnTo>
                    <a:pt x="23" y="461"/>
                  </a:lnTo>
                  <a:lnTo>
                    <a:pt x="21" y="461"/>
                  </a:lnTo>
                  <a:lnTo>
                    <a:pt x="21" y="463"/>
                  </a:lnTo>
                  <a:lnTo>
                    <a:pt x="19" y="467"/>
                  </a:lnTo>
                  <a:lnTo>
                    <a:pt x="17" y="467"/>
                  </a:lnTo>
                  <a:lnTo>
                    <a:pt x="17" y="469"/>
                  </a:lnTo>
                  <a:lnTo>
                    <a:pt x="17" y="469"/>
                  </a:lnTo>
                  <a:lnTo>
                    <a:pt x="15" y="469"/>
                  </a:lnTo>
                  <a:lnTo>
                    <a:pt x="15" y="469"/>
                  </a:lnTo>
                  <a:lnTo>
                    <a:pt x="15" y="471"/>
                  </a:lnTo>
                  <a:lnTo>
                    <a:pt x="15" y="473"/>
                  </a:lnTo>
                  <a:lnTo>
                    <a:pt x="13" y="475"/>
                  </a:lnTo>
                  <a:lnTo>
                    <a:pt x="13" y="475"/>
                  </a:lnTo>
                  <a:lnTo>
                    <a:pt x="10" y="475"/>
                  </a:lnTo>
                  <a:lnTo>
                    <a:pt x="8" y="477"/>
                  </a:lnTo>
                  <a:lnTo>
                    <a:pt x="8" y="479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488"/>
                  </a:lnTo>
                  <a:lnTo>
                    <a:pt x="6" y="488"/>
                  </a:lnTo>
                  <a:lnTo>
                    <a:pt x="6" y="490"/>
                  </a:lnTo>
                  <a:lnTo>
                    <a:pt x="4" y="492"/>
                  </a:lnTo>
                  <a:lnTo>
                    <a:pt x="4" y="494"/>
                  </a:lnTo>
                  <a:lnTo>
                    <a:pt x="6" y="494"/>
                  </a:lnTo>
                  <a:lnTo>
                    <a:pt x="8" y="494"/>
                  </a:lnTo>
                  <a:lnTo>
                    <a:pt x="17" y="488"/>
                  </a:lnTo>
                  <a:lnTo>
                    <a:pt x="17" y="486"/>
                  </a:lnTo>
                  <a:lnTo>
                    <a:pt x="17" y="486"/>
                  </a:lnTo>
                  <a:lnTo>
                    <a:pt x="19" y="486"/>
                  </a:lnTo>
                  <a:lnTo>
                    <a:pt x="19" y="486"/>
                  </a:lnTo>
                  <a:lnTo>
                    <a:pt x="19" y="484"/>
                  </a:lnTo>
                  <a:lnTo>
                    <a:pt x="19" y="484"/>
                  </a:lnTo>
                  <a:lnTo>
                    <a:pt x="19" y="484"/>
                  </a:lnTo>
                  <a:lnTo>
                    <a:pt x="21" y="484"/>
                  </a:lnTo>
                  <a:lnTo>
                    <a:pt x="23" y="484"/>
                  </a:lnTo>
                  <a:lnTo>
                    <a:pt x="23" y="484"/>
                  </a:lnTo>
                  <a:lnTo>
                    <a:pt x="25" y="482"/>
                  </a:lnTo>
                  <a:lnTo>
                    <a:pt x="31" y="482"/>
                  </a:lnTo>
                  <a:lnTo>
                    <a:pt x="33" y="482"/>
                  </a:lnTo>
                  <a:lnTo>
                    <a:pt x="33" y="482"/>
                  </a:lnTo>
                  <a:lnTo>
                    <a:pt x="36" y="482"/>
                  </a:lnTo>
                  <a:lnTo>
                    <a:pt x="38" y="482"/>
                  </a:lnTo>
                  <a:lnTo>
                    <a:pt x="40" y="484"/>
                  </a:lnTo>
                  <a:lnTo>
                    <a:pt x="42" y="484"/>
                  </a:lnTo>
                  <a:lnTo>
                    <a:pt x="44" y="486"/>
                  </a:lnTo>
                  <a:lnTo>
                    <a:pt x="52" y="484"/>
                  </a:lnTo>
                  <a:lnTo>
                    <a:pt x="54" y="484"/>
                  </a:lnTo>
                  <a:lnTo>
                    <a:pt x="59" y="486"/>
                  </a:lnTo>
                  <a:lnTo>
                    <a:pt x="61" y="486"/>
                  </a:lnTo>
                  <a:lnTo>
                    <a:pt x="65" y="486"/>
                  </a:lnTo>
                  <a:lnTo>
                    <a:pt x="67" y="486"/>
                  </a:lnTo>
                  <a:lnTo>
                    <a:pt x="69" y="488"/>
                  </a:lnTo>
                  <a:lnTo>
                    <a:pt x="69" y="490"/>
                  </a:lnTo>
                  <a:lnTo>
                    <a:pt x="71" y="488"/>
                  </a:lnTo>
                  <a:lnTo>
                    <a:pt x="71" y="486"/>
                  </a:lnTo>
                  <a:lnTo>
                    <a:pt x="73" y="486"/>
                  </a:lnTo>
                  <a:lnTo>
                    <a:pt x="73" y="484"/>
                  </a:lnTo>
                  <a:lnTo>
                    <a:pt x="73" y="484"/>
                  </a:lnTo>
                  <a:lnTo>
                    <a:pt x="73" y="484"/>
                  </a:lnTo>
                  <a:lnTo>
                    <a:pt x="73" y="482"/>
                  </a:lnTo>
                  <a:lnTo>
                    <a:pt x="80" y="475"/>
                  </a:lnTo>
                  <a:lnTo>
                    <a:pt x="80" y="475"/>
                  </a:lnTo>
                  <a:lnTo>
                    <a:pt x="82" y="475"/>
                  </a:lnTo>
                  <a:lnTo>
                    <a:pt x="82" y="473"/>
                  </a:lnTo>
                  <a:lnTo>
                    <a:pt x="84" y="471"/>
                  </a:lnTo>
                  <a:lnTo>
                    <a:pt x="86" y="471"/>
                  </a:lnTo>
                  <a:lnTo>
                    <a:pt x="92" y="469"/>
                  </a:lnTo>
                  <a:lnTo>
                    <a:pt x="94" y="469"/>
                  </a:lnTo>
                  <a:lnTo>
                    <a:pt x="96" y="469"/>
                  </a:lnTo>
                  <a:lnTo>
                    <a:pt x="101" y="469"/>
                  </a:lnTo>
                  <a:lnTo>
                    <a:pt x="101" y="469"/>
                  </a:lnTo>
                  <a:lnTo>
                    <a:pt x="103" y="469"/>
                  </a:lnTo>
                  <a:lnTo>
                    <a:pt x="103" y="471"/>
                  </a:lnTo>
                  <a:lnTo>
                    <a:pt x="105" y="469"/>
                  </a:lnTo>
                  <a:lnTo>
                    <a:pt x="105" y="469"/>
                  </a:lnTo>
                  <a:lnTo>
                    <a:pt x="105" y="469"/>
                  </a:lnTo>
                  <a:lnTo>
                    <a:pt x="105" y="467"/>
                  </a:lnTo>
                  <a:lnTo>
                    <a:pt x="105" y="465"/>
                  </a:lnTo>
                  <a:close/>
                  <a:moveTo>
                    <a:pt x="195" y="242"/>
                  </a:moveTo>
                  <a:lnTo>
                    <a:pt x="193" y="242"/>
                  </a:lnTo>
                  <a:lnTo>
                    <a:pt x="193" y="242"/>
                  </a:lnTo>
                  <a:lnTo>
                    <a:pt x="195" y="242"/>
                  </a:lnTo>
                  <a:close/>
                  <a:moveTo>
                    <a:pt x="2" y="492"/>
                  </a:moveTo>
                  <a:lnTo>
                    <a:pt x="2" y="490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0" y="494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0" y="498"/>
                  </a:lnTo>
                  <a:lnTo>
                    <a:pt x="2" y="494"/>
                  </a:lnTo>
                  <a:lnTo>
                    <a:pt x="2" y="492"/>
                  </a:lnTo>
                  <a:lnTo>
                    <a:pt x="2" y="492"/>
                  </a:lnTo>
                  <a:close/>
                  <a:moveTo>
                    <a:pt x="142" y="99"/>
                  </a:moveTo>
                  <a:lnTo>
                    <a:pt x="142" y="97"/>
                  </a:lnTo>
                  <a:lnTo>
                    <a:pt x="138" y="97"/>
                  </a:lnTo>
                  <a:lnTo>
                    <a:pt x="138" y="97"/>
                  </a:lnTo>
                  <a:lnTo>
                    <a:pt x="136" y="97"/>
                  </a:lnTo>
                  <a:lnTo>
                    <a:pt x="134" y="99"/>
                  </a:lnTo>
                  <a:lnTo>
                    <a:pt x="132" y="103"/>
                  </a:lnTo>
                  <a:lnTo>
                    <a:pt x="134" y="103"/>
                  </a:lnTo>
                  <a:lnTo>
                    <a:pt x="136" y="105"/>
                  </a:lnTo>
                  <a:lnTo>
                    <a:pt x="136" y="105"/>
                  </a:lnTo>
                  <a:lnTo>
                    <a:pt x="138" y="105"/>
                  </a:lnTo>
                  <a:lnTo>
                    <a:pt x="140" y="108"/>
                  </a:lnTo>
                  <a:lnTo>
                    <a:pt x="142" y="108"/>
                  </a:lnTo>
                  <a:lnTo>
                    <a:pt x="142" y="105"/>
                  </a:lnTo>
                  <a:lnTo>
                    <a:pt x="142" y="105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5" y="101"/>
                  </a:lnTo>
                  <a:lnTo>
                    <a:pt x="142" y="99"/>
                  </a:lnTo>
                  <a:close/>
                  <a:moveTo>
                    <a:pt x="237" y="515"/>
                  </a:moveTo>
                  <a:lnTo>
                    <a:pt x="235" y="513"/>
                  </a:lnTo>
                  <a:lnTo>
                    <a:pt x="235" y="511"/>
                  </a:lnTo>
                  <a:lnTo>
                    <a:pt x="232" y="511"/>
                  </a:lnTo>
                  <a:lnTo>
                    <a:pt x="230" y="513"/>
                  </a:lnTo>
                  <a:lnTo>
                    <a:pt x="228" y="513"/>
                  </a:lnTo>
                  <a:lnTo>
                    <a:pt x="226" y="513"/>
                  </a:lnTo>
                  <a:lnTo>
                    <a:pt x="224" y="513"/>
                  </a:lnTo>
                  <a:lnTo>
                    <a:pt x="224" y="513"/>
                  </a:lnTo>
                  <a:lnTo>
                    <a:pt x="224" y="515"/>
                  </a:lnTo>
                  <a:lnTo>
                    <a:pt x="222" y="515"/>
                  </a:lnTo>
                  <a:lnTo>
                    <a:pt x="222" y="517"/>
                  </a:lnTo>
                  <a:lnTo>
                    <a:pt x="222" y="517"/>
                  </a:lnTo>
                  <a:lnTo>
                    <a:pt x="224" y="519"/>
                  </a:lnTo>
                  <a:lnTo>
                    <a:pt x="224" y="519"/>
                  </a:lnTo>
                  <a:lnTo>
                    <a:pt x="226" y="519"/>
                  </a:lnTo>
                  <a:lnTo>
                    <a:pt x="228" y="519"/>
                  </a:lnTo>
                  <a:lnTo>
                    <a:pt x="232" y="519"/>
                  </a:lnTo>
                  <a:lnTo>
                    <a:pt x="235" y="519"/>
                  </a:lnTo>
                  <a:lnTo>
                    <a:pt x="235" y="519"/>
                  </a:lnTo>
                  <a:lnTo>
                    <a:pt x="237" y="519"/>
                  </a:lnTo>
                  <a:lnTo>
                    <a:pt x="237" y="517"/>
                  </a:lnTo>
                  <a:lnTo>
                    <a:pt x="237" y="517"/>
                  </a:lnTo>
                  <a:lnTo>
                    <a:pt x="237" y="515"/>
                  </a:lnTo>
                  <a:close/>
                  <a:moveTo>
                    <a:pt x="241" y="68"/>
                  </a:moveTo>
                  <a:lnTo>
                    <a:pt x="237" y="70"/>
                  </a:lnTo>
                  <a:lnTo>
                    <a:pt x="230" y="76"/>
                  </a:lnTo>
                  <a:lnTo>
                    <a:pt x="228" y="76"/>
                  </a:lnTo>
                  <a:lnTo>
                    <a:pt x="220" y="76"/>
                  </a:lnTo>
                  <a:lnTo>
                    <a:pt x="220" y="76"/>
                  </a:lnTo>
                  <a:lnTo>
                    <a:pt x="218" y="76"/>
                  </a:lnTo>
                  <a:lnTo>
                    <a:pt x="214" y="78"/>
                  </a:lnTo>
                  <a:lnTo>
                    <a:pt x="212" y="80"/>
                  </a:lnTo>
                  <a:lnTo>
                    <a:pt x="207" y="87"/>
                  </a:lnTo>
                  <a:lnTo>
                    <a:pt x="205" y="87"/>
                  </a:lnTo>
                  <a:lnTo>
                    <a:pt x="207" y="89"/>
                  </a:lnTo>
                  <a:lnTo>
                    <a:pt x="207" y="91"/>
                  </a:lnTo>
                  <a:lnTo>
                    <a:pt x="207" y="93"/>
                  </a:lnTo>
                  <a:lnTo>
                    <a:pt x="209" y="93"/>
                  </a:lnTo>
                  <a:lnTo>
                    <a:pt x="214" y="93"/>
                  </a:lnTo>
                  <a:lnTo>
                    <a:pt x="216" y="91"/>
                  </a:lnTo>
                  <a:lnTo>
                    <a:pt x="216" y="91"/>
                  </a:lnTo>
                  <a:lnTo>
                    <a:pt x="218" y="89"/>
                  </a:lnTo>
                  <a:lnTo>
                    <a:pt x="220" y="89"/>
                  </a:lnTo>
                  <a:lnTo>
                    <a:pt x="222" y="87"/>
                  </a:lnTo>
                  <a:lnTo>
                    <a:pt x="224" y="87"/>
                  </a:lnTo>
                  <a:lnTo>
                    <a:pt x="228" y="84"/>
                  </a:lnTo>
                  <a:lnTo>
                    <a:pt x="232" y="82"/>
                  </a:lnTo>
                  <a:lnTo>
                    <a:pt x="235" y="80"/>
                  </a:lnTo>
                  <a:lnTo>
                    <a:pt x="235" y="82"/>
                  </a:lnTo>
                  <a:lnTo>
                    <a:pt x="235" y="82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4" y="93"/>
                  </a:lnTo>
                  <a:lnTo>
                    <a:pt x="226" y="93"/>
                  </a:lnTo>
                  <a:lnTo>
                    <a:pt x="228" y="91"/>
                  </a:lnTo>
                  <a:lnTo>
                    <a:pt x="230" y="91"/>
                  </a:lnTo>
                  <a:lnTo>
                    <a:pt x="232" y="89"/>
                  </a:lnTo>
                  <a:lnTo>
                    <a:pt x="235" y="89"/>
                  </a:lnTo>
                  <a:lnTo>
                    <a:pt x="237" y="89"/>
                  </a:lnTo>
                  <a:lnTo>
                    <a:pt x="239" y="87"/>
                  </a:lnTo>
                  <a:lnTo>
                    <a:pt x="241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39" y="80"/>
                  </a:lnTo>
                  <a:lnTo>
                    <a:pt x="237" y="78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41" y="78"/>
                  </a:lnTo>
                  <a:lnTo>
                    <a:pt x="243" y="80"/>
                  </a:lnTo>
                  <a:lnTo>
                    <a:pt x="243" y="80"/>
                  </a:lnTo>
                  <a:lnTo>
                    <a:pt x="245" y="80"/>
                  </a:lnTo>
                  <a:lnTo>
                    <a:pt x="247" y="78"/>
                  </a:lnTo>
                  <a:lnTo>
                    <a:pt x="245" y="76"/>
                  </a:lnTo>
                  <a:lnTo>
                    <a:pt x="245" y="74"/>
                  </a:lnTo>
                  <a:lnTo>
                    <a:pt x="245" y="72"/>
                  </a:lnTo>
                  <a:lnTo>
                    <a:pt x="247" y="72"/>
                  </a:lnTo>
                  <a:lnTo>
                    <a:pt x="247" y="70"/>
                  </a:lnTo>
                  <a:lnTo>
                    <a:pt x="245" y="68"/>
                  </a:lnTo>
                  <a:lnTo>
                    <a:pt x="241" y="68"/>
                  </a:lnTo>
                  <a:close/>
                  <a:moveTo>
                    <a:pt x="226" y="509"/>
                  </a:moveTo>
                  <a:lnTo>
                    <a:pt x="226" y="507"/>
                  </a:lnTo>
                  <a:lnTo>
                    <a:pt x="222" y="505"/>
                  </a:lnTo>
                  <a:lnTo>
                    <a:pt x="220" y="507"/>
                  </a:lnTo>
                  <a:lnTo>
                    <a:pt x="216" y="507"/>
                  </a:lnTo>
                  <a:lnTo>
                    <a:pt x="209" y="505"/>
                  </a:lnTo>
                  <a:lnTo>
                    <a:pt x="201" y="503"/>
                  </a:lnTo>
                  <a:lnTo>
                    <a:pt x="199" y="503"/>
                  </a:lnTo>
                  <a:lnTo>
                    <a:pt x="195" y="503"/>
                  </a:lnTo>
                  <a:lnTo>
                    <a:pt x="195" y="503"/>
                  </a:lnTo>
                  <a:lnTo>
                    <a:pt x="193" y="503"/>
                  </a:lnTo>
                  <a:lnTo>
                    <a:pt x="193" y="503"/>
                  </a:lnTo>
                  <a:lnTo>
                    <a:pt x="193" y="505"/>
                  </a:lnTo>
                  <a:lnTo>
                    <a:pt x="193" y="505"/>
                  </a:lnTo>
                  <a:lnTo>
                    <a:pt x="195" y="505"/>
                  </a:lnTo>
                  <a:lnTo>
                    <a:pt x="195" y="507"/>
                  </a:lnTo>
                  <a:lnTo>
                    <a:pt x="195" y="509"/>
                  </a:lnTo>
                  <a:lnTo>
                    <a:pt x="195" y="509"/>
                  </a:lnTo>
                  <a:lnTo>
                    <a:pt x="199" y="511"/>
                  </a:lnTo>
                  <a:lnTo>
                    <a:pt x="199" y="513"/>
                  </a:lnTo>
                  <a:lnTo>
                    <a:pt x="201" y="513"/>
                  </a:lnTo>
                  <a:lnTo>
                    <a:pt x="207" y="513"/>
                  </a:lnTo>
                  <a:lnTo>
                    <a:pt x="209" y="513"/>
                  </a:lnTo>
                  <a:lnTo>
                    <a:pt x="209" y="513"/>
                  </a:lnTo>
                  <a:lnTo>
                    <a:pt x="214" y="517"/>
                  </a:lnTo>
                  <a:lnTo>
                    <a:pt x="216" y="517"/>
                  </a:lnTo>
                  <a:lnTo>
                    <a:pt x="218" y="517"/>
                  </a:lnTo>
                  <a:lnTo>
                    <a:pt x="218" y="517"/>
                  </a:lnTo>
                  <a:lnTo>
                    <a:pt x="220" y="515"/>
                  </a:lnTo>
                  <a:lnTo>
                    <a:pt x="220" y="513"/>
                  </a:lnTo>
                  <a:lnTo>
                    <a:pt x="226" y="509"/>
                  </a:lnTo>
                  <a:lnTo>
                    <a:pt x="226" y="509"/>
                  </a:lnTo>
                  <a:close/>
                  <a:moveTo>
                    <a:pt x="266" y="76"/>
                  </a:moveTo>
                  <a:lnTo>
                    <a:pt x="268" y="76"/>
                  </a:lnTo>
                  <a:lnTo>
                    <a:pt x="268" y="74"/>
                  </a:lnTo>
                  <a:lnTo>
                    <a:pt x="266" y="72"/>
                  </a:lnTo>
                  <a:lnTo>
                    <a:pt x="264" y="70"/>
                  </a:lnTo>
                  <a:lnTo>
                    <a:pt x="262" y="70"/>
                  </a:lnTo>
                  <a:lnTo>
                    <a:pt x="260" y="70"/>
                  </a:lnTo>
                  <a:lnTo>
                    <a:pt x="258" y="68"/>
                  </a:lnTo>
                  <a:lnTo>
                    <a:pt x="256" y="70"/>
                  </a:lnTo>
                  <a:lnTo>
                    <a:pt x="253" y="70"/>
                  </a:lnTo>
                  <a:lnTo>
                    <a:pt x="253" y="72"/>
                  </a:lnTo>
                  <a:lnTo>
                    <a:pt x="253" y="72"/>
                  </a:lnTo>
                  <a:lnTo>
                    <a:pt x="253" y="74"/>
                  </a:lnTo>
                  <a:lnTo>
                    <a:pt x="251" y="76"/>
                  </a:lnTo>
                  <a:lnTo>
                    <a:pt x="251" y="78"/>
                  </a:lnTo>
                  <a:lnTo>
                    <a:pt x="251" y="80"/>
                  </a:lnTo>
                  <a:lnTo>
                    <a:pt x="251" y="80"/>
                  </a:lnTo>
                  <a:lnTo>
                    <a:pt x="256" y="80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4" y="78"/>
                  </a:lnTo>
                  <a:lnTo>
                    <a:pt x="266" y="76"/>
                  </a:lnTo>
                  <a:close/>
                  <a:moveTo>
                    <a:pt x="180" y="53"/>
                  </a:moveTo>
                  <a:lnTo>
                    <a:pt x="180" y="53"/>
                  </a:lnTo>
                  <a:lnTo>
                    <a:pt x="180" y="51"/>
                  </a:lnTo>
                  <a:lnTo>
                    <a:pt x="178" y="49"/>
                  </a:lnTo>
                  <a:lnTo>
                    <a:pt x="176" y="47"/>
                  </a:lnTo>
                  <a:lnTo>
                    <a:pt x="174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68" y="47"/>
                  </a:lnTo>
                  <a:lnTo>
                    <a:pt x="168" y="47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8" y="51"/>
                  </a:lnTo>
                  <a:lnTo>
                    <a:pt x="170" y="51"/>
                  </a:lnTo>
                  <a:lnTo>
                    <a:pt x="174" y="53"/>
                  </a:lnTo>
                  <a:lnTo>
                    <a:pt x="178" y="55"/>
                  </a:lnTo>
                  <a:lnTo>
                    <a:pt x="178" y="55"/>
                  </a:lnTo>
                  <a:lnTo>
                    <a:pt x="180" y="53"/>
                  </a:lnTo>
                  <a:close/>
                  <a:moveTo>
                    <a:pt x="191" y="507"/>
                  </a:moveTo>
                  <a:lnTo>
                    <a:pt x="189" y="507"/>
                  </a:lnTo>
                  <a:lnTo>
                    <a:pt x="186" y="507"/>
                  </a:lnTo>
                  <a:lnTo>
                    <a:pt x="184" y="507"/>
                  </a:lnTo>
                  <a:lnTo>
                    <a:pt x="178" y="513"/>
                  </a:lnTo>
                  <a:lnTo>
                    <a:pt x="178" y="513"/>
                  </a:lnTo>
                  <a:lnTo>
                    <a:pt x="182" y="515"/>
                  </a:lnTo>
                  <a:lnTo>
                    <a:pt x="182" y="515"/>
                  </a:lnTo>
                  <a:lnTo>
                    <a:pt x="184" y="515"/>
                  </a:lnTo>
                  <a:lnTo>
                    <a:pt x="189" y="513"/>
                  </a:lnTo>
                  <a:lnTo>
                    <a:pt x="191" y="513"/>
                  </a:lnTo>
                  <a:lnTo>
                    <a:pt x="193" y="513"/>
                  </a:lnTo>
                  <a:lnTo>
                    <a:pt x="193" y="511"/>
                  </a:lnTo>
                  <a:lnTo>
                    <a:pt x="193" y="509"/>
                  </a:lnTo>
                  <a:lnTo>
                    <a:pt x="191" y="507"/>
                  </a:lnTo>
                  <a:close/>
                  <a:moveTo>
                    <a:pt x="172" y="255"/>
                  </a:moveTo>
                  <a:lnTo>
                    <a:pt x="172" y="255"/>
                  </a:lnTo>
                  <a:lnTo>
                    <a:pt x="172" y="257"/>
                  </a:lnTo>
                  <a:lnTo>
                    <a:pt x="172" y="255"/>
                  </a:lnTo>
                  <a:close/>
                  <a:moveTo>
                    <a:pt x="172" y="257"/>
                  </a:moveTo>
                  <a:lnTo>
                    <a:pt x="174" y="257"/>
                  </a:lnTo>
                  <a:lnTo>
                    <a:pt x="172" y="257"/>
                  </a:lnTo>
                  <a:lnTo>
                    <a:pt x="172" y="257"/>
                  </a:lnTo>
                  <a:close/>
                  <a:moveTo>
                    <a:pt x="484" y="444"/>
                  </a:moveTo>
                  <a:lnTo>
                    <a:pt x="482" y="446"/>
                  </a:lnTo>
                  <a:lnTo>
                    <a:pt x="482" y="448"/>
                  </a:lnTo>
                  <a:lnTo>
                    <a:pt x="482" y="450"/>
                  </a:lnTo>
                  <a:lnTo>
                    <a:pt x="484" y="450"/>
                  </a:lnTo>
                  <a:lnTo>
                    <a:pt x="488" y="450"/>
                  </a:lnTo>
                  <a:lnTo>
                    <a:pt x="492" y="450"/>
                  </a:lnTo>
                  <a:lnTo>
                    <a:pt x="492" y="450"/>
                  </a:lnTo>
                  <a:lnTo>
                    <a:pt x="492" y="450"/>
                  </a:lnTo>
                  <a:lnTo>
                    <a:pt x="494" y="450"/>
                  </a:lnTo>
                  <a:lnTo>
                    <a:pt x="494" y="450"/>
                  </a:lnTo>
                  <a:lnTo>
                    <a:pt x="494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4" y="448"/>
                  </a:lnTo>
                  <a:lnTo>
                    <a:pt x="494" y="448"/>
                  </a:lnTo>
                  <a:lnTo>
                    <a:pt x="496" y="448"/>
                  </a:lnTo>
                  <a:lnTo>
                    <a:pt x="494" y="446"/>
                  </a:lnTo>
                  <a:lnTo>
                    <a:pt x="492" y="448"/>
                  </a:lnTo>
                  <a:lnTo>
                    <a:pt x="490" y="448"/>
                  </a:lnTo>
                  <a:lnTo>
                    <a:pt x="490" y="446"/>
                  </a:lnTo>
                  <a:lnTo>
                    <a:pt x="488" y="446"/>
                  </a:lnTo>
                  <a:lnTo>
                    <a:pt x="488" y="446"/>
                  </a:lnTo>
                  <a:lnTo>
                    <a:pt x="484" y="444"/>
                  </a:lnTo>
                  <a:lnTo>
                    <a:pt x="484" y="444"/>
                  </a:lnTo>
                  <a:close/>
                  <a:moveTo>
                    <a:pt x="551" y="379"/>
                  </a:moveTo>
                  <a:lnTo>
                    <a:pt x="553" y="377"/>
                  </a:lnTo>
                  <a:lnTo>
                    <a:pt x="553" y="377"/>
                  </a:lnTo>
                  <a:lnTo>
                    <a:pt x="551" y="374"/>
                  </a:lnTo>
                  <a:lnTo>
                    <a:pt x="551" y="372"/>
                  </a:lnTo>
                  <a:lnTo>
                    <a:pt x="553" y="372"/>
                  </a:lnTo>
                  <a:lnTo>
                    <a:pt x="555" y="372"/>
                  </a:lnTo>
                  <a:lnTo>
                    <a:pt x="557" y="370"/>
                  </a:lnTo>
                  <a:lnTo>
                    <a:pt x="557" y="368"/>
                  </a:lnTo>
                  <a:lnTo>
                    <a:pt x="555" y="368"/>
                  </a:lnTo>
                  <a:lnTo>
                    <a:pt x="553" y="368"/>
                  </a:lnTo>
                  <a:lnTo>
                    <a:pt x="551" y="368"/>
                  </a:lnTo>
                  <a:lnTo>
                    <a:pt x="549" y="372"/>
                  </a:lnTo>
                  <a:lnTo>
                    <a:pt x="547" y="377"/>
                  </a:lnTo>
                  <a:lnTo>
                    <a:pt x="549" y="379"/>
                  </a:lnTo>
                  <a:lnTo>
                    <a:pt x="551" y="379"/>
                  </a:lnTo>
                  <a:close/>
                  <a:moveTo>
                    <a:pt x="568" y="187"/>
                  </a:moveTo>
                  <a:lnTo>
                    <a:pt x="568" y="185"/>
                  </a:lnTo>
                  <a:lnTo>
                    <a:pt x="568" y="183"/>
                  </a:lnTo>
                  <a:lnTo>
                    <a:pt x="568" y="181"/>
                  </a:lnTo>
                  <a:lnTo>
                    <a:pt x="566" y="179"/>
                  </a:lnTo>
                  <a:lnTo>
                    <a:pt x="566" y="181"/>
                  </a:lnTo>
                  <a:lnTo>
                    <a:pt x="566" y="183"/>
                  </a:lnTo>
                  <a:lnTo>
                    <a:pt x="566" y="185"/>
                  </a:lnTo>
                  <a:lnTo>
                    <a:pt x="568" y="187"/>
                  </a:lnTo>
                  <a:close/>
                  <a:moveTo>
                    <a:pt x="794" y="318"/>
                  </a:moveTo>
                  <a:lnTo>
                    <a:pt x="794" y="318"/>
                  </a:lnTo>
                  <a:lnTo>
                    <a:pt x="794" y="318"/>
                  </a:lnTo>
                  <a:lnTo>
                    <a:pt x="796" y="316"/>
                  </a:lnTo>
                  <a:lnTo>
                    <a:pt x="798" y="316"/>
                  </a:lnTo>
                  <a:lnTo>
                    <a:pt x="798" y="318"/>
                  </a:lnTo>
                  <a:lnTo>
                    <a:pt x="798" y="320"/>
                  </a:lnTo>
                  <a:lnTo>
                    <a:pt x="796" y="320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8" y="322"/>
                  </a:lnTo>
                  <a:lnTo>
                    <a:pt x="798" y="322"/>
                  </a:lnTo>
                  <a:lnTo>
                    <a:pt x="798" y="322"/>
                  </a:lnTo>
                  <a:lnTo>
                    <a:pt x="800" y="322"/>
                  </a:lnTo>
                  <a:lnTo>
                    <a:pt x="800" y="322"/>
                  </a:lnTo>
                  <a:lnTo>
                    <a:pt x="802" y="326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11" y="332"/>
                  </a:lnTo>
                  <a:lnTo>
                    <a:pt x="811" y="332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5" y="332"/>
                  </a:lnTo>
                  <a:lnTo>
                    <a:pt x="817" y="332"/>
                  </a:lnTo>
                  <a:lnTo>
                    <a:pt x="817" y="330"/>
                  </a:lnTo>
                  <a:lnTo>
                    <a:pt x="821" y="330"/>
                  </a:lnTo>
                  <a:lnTo>
                    <a:pt x="821" y="328"/>
                  </a:lnTo>
                  <a:lnTo>
                    <a:pt x="819" y="328"/>
                  </a:lnTo>
                  <a:lnTo>
                    <a:pt x="819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5" y="328"/>
                  </a:lnTo>
                  <a:lnTo>
                    <a:pt x="813" y="326"/>
                  </a:lnTo>
                  <a:lnTo>
                    <a:pt x="813" y="326"/>
                  </a:lnTo>
                  <a:lnTo>
                    <a:pt x="815" y="326"/>
                  </a:lnTo>
                  <a:lnTo>
                    <a:pt x="813" y="326"/>
                  </a:lnTo>
                  <a:lnTo>
                    <a:pt x="813" y="326"/>
                  </a:lnTo>
                  <a:lnTo>
                    <a:pt x="809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4" y="318"/>
                  </a:lnTo>
                  <a:lnTo>
                    <a:pt x="802" y="318"/>
                  </a:lnTo>
                  <a:lnTo>
                    <a:pt x="802" y="316"/>
                  </a:lnTo>
                  <a:lnTo>
                    <a:pt x="802" y="313"/>
                  </a:lnTo>
                  <a:lnTo>
                    <a:pt x="804" y="311"/>
                  </a:lnTo>
                  <a:lnTo>
                    <a:pt x="804" y="311"/>
                  </a:lnTo>
                  <a:lnTo>
                    <a:pt x="806" y="309"/>
                  </a:lnTo>
                  <a:lnTo>
                    <a:pt x="806" y="309"/>
                  </a:lnTo>
                  <a:lnTo>
                    <a:pt x="806" y="309"/>
                  </a:lnTo>
                  <a:lnTo>
                    <a:pt x="804" y="309"/>
                  </a:lnTo>
                  <a:lnTo>
                    <a:pt x="804" y="311"/>
                  </a:lnTo>
                  <a:lnTo>
                    <a:pt x="802" y="309"/>
                  </a:lnTo>
                  <a:lnTo>
                    <a:pt x="802" y="309"/>
                  </a:lnTo>
                  <a:lnTo>
                    <a:pt x="802" y="309"/>
                  </a:lnTo>
                  <a:lnTo>
                    <a:pt x="802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796" y="307"/>
                  </a:lnTo>
                  <a:lnTo>
                    <a:pt x="796" y="307"/>
                  </a:lnTo>
                  <a:lnTo>
                    <a:pt x="796" y="303"/>
                  </a:lnTo>
                  <a:lnTo>
                    <a:pt x="796" y="303"/>
                  </a:lnTo>
                  <a:lnTo>
                    <a:pt x="796" y="303"/>
                  </a:lnTo>
                  <a:lnTo>
                    <a:pt x="792" y="307"/>
                  </a:lnTo>
                  <a:lnTo>
                    <a:pt x="792" y="311"/>
                  </a:lnTo>
                  <a:lnTo>
                    <a:pt x="792" y="316"/>
                  </a:lnTo>
                  <a:lnTo>
                    <a:pt x="794" y="318"/>
                  </a:lnTo>
                  <a:close/>
                  <a:moveTo>
                    <a:pt x="559" y="164"/>
                  </a:moveTo>
                  <a:lnTo>
                    <a:pt x="559" y="164"/>
                  </a:lnTo>
                  <a:lnTo>
                    <a:pt x="561" y="164"/>
                  </a:lnTo>
                  <a:lnTo>
                    <a:pt x="561" y="160"/>
                  </a:lnTo>
                  <a:lnTo>
                    <a:pt x="559" y="158"/>
                  </a:lnTo>
                  <a:lnTo>
                    <a:pt x="557" y="156"/>
                  </a:lnTo>
                  <a:lnTo>
                    <a:pt x="557" y="154"/>
                  </a:lnTo>
                  <a:lnTo>
                    <a:pt x="555" y="154"/>
                  </a:lnTo>
                  <a:lnTo>
                    <a:pt x="555" y="154"/>
                  </a:lnTo>
                  <a:lnTo>
                    <a:pt x="555" y="156"/>
                  </a:lnTo>
                  <a:lnTo>
                    <a:pt x="555" y="156"/>
                  </a:lnTo>
                  <a:lnTo>
                    <a:pt x="559" y="164"/>
                  </a:lnTo>
                  <a:close/>
                  <a:moveTo>
                    <a:pt x="796" y="286"/>
                  </a:moveTo>
                  <a:lnTo>
                    <a:pt x="796" y="286"/>
                  </a:lnTo>
                  <a:lnTo>
                    <a:pt x="798" y="286"/>
                  </a:lnTo>
                  <a:lnTo>
                    <a:pt x="798" y="288"/>
                  </a:lnTo>
                  <a:lnTo>
                    <a:pt x="798" y="288"/>
                  </a:lnTo>
                  <a:lnTo>
                    <a:pt x="798" y="288"/>
                  </a:lnTo>
                  <a:lnTo>
                    <a:pt x="800" y="286"/>
                  </a:lnTo>
                  <a:lnTo>
                    <a:pt x="800" y="286"/>
                  </a:lnTo>
                  <a:lnTo>
                    <a:pt x="802" y="284"/>
                  </a:lnTo>
                  <a:lnTo>
                    <a:pt x="802" y="284"/>
                  </a:lnTo>
                  <a:lnTo>
                    <a:pt x="802" y="284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6" y="282"/>
                  </a:lnTo>
                  <a:lnTo>
                    <a:pt x="796" y="282"/>
                  </a:lnTo>
                  <a:lnTo>
                    <a:pt x="796" y="282"/>
                  </a:lnTo>
                  <a:lnTo>
                    <a:pt x="796" y="284"/>
                  </a:lnTo>
                  <a:lnTo>
                    <a:pt x="796" y="284"/>
                  </a:lnTo>
                  <a:lnTo>
                    <a:pt x="796" y="286"/>
                  </a:lnTo>
                  <a:close/>
                  <a:moveTo>
                    <a:pt x="827" y="246"/>
                  </a:moveTo>
                  <a:lnTo>
                    <a:pt x="829" y="246"/>
                  </a:lnTo>
                  <a:lnTo>
                    <a:pt x="832" y="246"/>
                  </a:lnTo>
                  <a:lnTo>
                    <a:pt x="832" y="242"/>
                  </a:lnTo>
                  <a:lnTo>
                    <a:pt x="834" y="242"/>
                  </a:lnTo>
                  <a:lnTo>
                    <a:pt x="834" y="242"/>
                  </a:lnTo>
                  <a:lnTo>
                    <a:pt x="834" y="242"/>
                  </a:lnTo>
                  <a:lnTo>
                    <a:pt x="834" y="240"/>
                  </a:lnTo>
                  <a:lnTo>
                    <a:pt x="832" y="240"/>
                  </a:lnTo>
                  <a:lnTo>
                    <a:pt x="829" y="240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7" y="242"/>
                  </a:lnTo>
                  <a:lnTo>
                    <a:pt x="827" y="244"/>
                  </a:lnTo>
                  <a:lnTo>
                    <a:pt x="827" y="244"/>
                  </a:lnTo>
                  <a:lnTo>
                    <a:pt x="827" y="244"/>
                  </a:lnTo>
                  <a:lnTo>
                    <a:pt x="825" y="244"/>
                  </a:lnTo>
                  <a:lnTo>
                    <a:pt x="827" y="246"/>
                  </a:lnTo>
                  <a:lnTo>
                    <a:pt x="827" y="246"/>
                  </a:lnTo>
                  <a:close/>
                  <a:moveTo>
                    <a:pt x="802" y="269"/>
                  </a:moveTo>
                  <a:lnTo>
                    <a:pt x="804" y="269"/>
                  </a:lnTo>
                  <a:lnTo>
                    <a:pt x="804" y="269"/>
                  </a:lnTo>
                  <a:lnTo>
                    <a:pt x="804" y="269"/>
                  </a:lnTo>
                  <a:lnTo>
                    <a:pt x="804" y="269"/>
                  </a:lnTo>
                  <a:lnTo>
                    <a:pt x="806" y="267"/>
                  </a:lnTo>
                  <a:lnTo>
                    <a:pt x="811" y="265"/>
                  </a:lnTo>
                  <a:lnTo>
                    <a:pt x="811" y="263"/>
                  </a:lnTo>
                  <a:lnTo>
                    <a:pt x="811" y="263"/>
                  </a:lnTo>
                  <a:lnTo>
                    <a:pt x="809" y="261"/>
                  </a:lnTo>
                  <a:lnTo>
                    <a:pt x="809" y="261"/>
                  </a:lnTo>
                  <a:lnTo>
                    <a:pt x="806" y="263"/>
                  </a:lnTo>
                  <a:lnTo>
                    <a:pt x="806" y="263"/>
                  </a:lnTo>
                  <a:lnTo>
                    <a:pt x="806" y="265"/>
                  </a:lnTo>
                  <a:lnTo>
                    <a:pt x="804" y="265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9"/>
                  </a:lnTo>
                  <a:close/>
                  <a:moveTo>
                    <a:pt x="853" y="280"/>
                  </a:move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78"/>
                  </a:lnTo>
                  <a:lnTo>
                    <a:pt x="855" y="278"/>
                  </a:lnTo>
                  <a:lnTo>
                    <a:pt x="853" y="278"/>
                  </a:lnTo>
                  <a:lnTo>
                    <a:pt x="853" y="278"/>
                  </a:lnTo>
                  <a:lnTo>
                    <a:pt x="853" y="280"/>
                  </a:lnTo>
                  <a:lnTo>
                    <a:pt x="853" y="280"/>
                  </a:lnTo>
                  <a:lnTo>
                    <a:pt x="853" y="280"/>
                  </a:lnTo>
                  <a:lnTo>
                    <a:pt x="853" y="280"/>
                  </a:lnTo>
                  <a:close/>
                  <a:moveTo>
                    <a:pt x="802" y="257"/>
                  </a:moveTo>
                  <a:lnTo>
                    <a:pt x="802" y="261"/>
                  </a:lnTo>
                  <a:lnTo>
                    <a:pt x="802" y="261"/>
                  </a:lnTo>
                  <a:lnTo>
                    <a:pt x="802" y="261"/>
                  </a:lnTo>
                  <a:lnTo>
                    <a:pt x="804" y="259"/>
                  </a:lnTo>
                  <a:lnTo>
                    <a:pt x="804" y="257"/>
                  </a:lnTo>
                  <a:lnTo>
                    <a:pt x="804" y="257"/>
                  </a:lnTo>
                  <a:lnTo>
                    <a:pt x="804" y="255"/>
                  </a:lnTo>
                  <a:lnTo>
                    <a:pt x="802" y="255"/>
                  </a:lnTo>
                  <a:lnTo>
                    <a:pt x="802" y="257"/>
                  </a:lnTo>
                  <a:lnTo>
                    <a:pt x="802" y="257"/>
                  </a:lnTo>
                  <a:lnTo>
                    <a:pt x="802" y="257"/>
                  </a:lnTo>
                  <a:lnTo>
                    <a:pt x="802" y="257"/>
                  </a:lnTo>
                  <a:close/>
                  <a:moveTo>
                    <a:pt x="519" y="431"/>
                  </a:moveTo>
                  <a:lnTo>
                    <a:pt x="519" y="431"/>
                  </a:lnTo>
                  <a:lnTo>
                    <a:pt x="517" y="431"/>
                  </a:lnTo>
                  <a:lnTo>
                    <a:pt x="519" y="433"/>
                  </a:lnTo>
                  <a:lnTo>
                    <a:pt x="524" y="433"/>
                  </a:lnTo>
                  <a:lnTo>
                    <a:pt x="524" y="431"/>
                  </a:lnTo>
                  <a:lnTo>
                    <a:pt x="526" y="431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4" y="429"/>
                  </a:lnTo>
                  <a:lnTo>
                    <a:pt x="524" y="429"/>
                  </a:lnTo>
                  <a:lnTo>
                    <a:pt x="524" y="427"/>
                  </a:lnTo>
                  <a:lnTo>
                    <a:pt x="522" y="427"/>
                  </a:lnTo>
                  <a:lnTo>
                    <a:pt x="522" y="427"/>
                  </a:lnTo>
                  <a:lnTo>
                    <a:pt x="519" y="429"/>
                  </a:lnTo>
                  <a:lnTo>
                    <a:pt x="519" y="431"/>
                  </a:lnTo>
                  <a:close/>
                  <a:moveTo>
                    <a:pt x="499" y="444"/>
                  </a:moveTo>
                  <a:lnTo>
                    <a:pt x="501" y="444"/>
                  </a:lnTo>
                  <a:lnTo>
                    <a:pt x="503" y="444"/>
                  </a:lnTo>
                  <a:lnTo>
                    <a:pt x="505" y="444"/>
                  </a:lnTo>
                  <a:lnTo>
                    <a:pt x="503" y="444"/>
                  </a:lnTo>
                  <a:lnTo>
                    <a:pt x="503" y="446"/>
                  </a:lnTo>
                  <a:lnTo>
                    <a:pt x="503" y="446"/>
                  </a:lnTo>
                  <a:lnTo>
                    <a:pt x="503" y="446"/>
                  </a:lnTo>
                  <a:lnTo>
                    <a:pt x="505" y="446"/>
                  </a:lnTo>
                  <a:lnTo>
                    <a:pt x="505" y="446"/>
                  </a:lnTo>
                  <a:lnTo>
                    <a:pt x="505" y="446"/>
                  </a:lnTo>
                  <a:lnTo>
                    <a:pt x="507" y="444"/>
                  </a:lnTo>
                  <a:lnTo>
                    <a:pt x="507" y="444"/>
                  </a:lnTo>
                  <a:lnTo>
                    <a:pt x="509" y="442"/>
                  </a:lnTo>
                  <a:lnTo>
                    <a:pt x="509" y="442"/>
                  </a:lnTo>
                  <a:lnTo>
                    <a:pt x="513" y="437"/>
                  </a:lnTo>
                  <a:lnTo>
                    <a:pt x="515" y="437"/>
                  </a:lnTo>
                  <a:lnTo>
                    <a:pt x="515" y="437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1" y="435"/>
                  </a:lnTo>
                  <a:lnTo>
                    <a:pt x="511" y="435"/>
                  </a:lnTo>
                  <a:lnTo>
                    <a:pt x="509" y="437"/>
                  </a:lnTo>
                  <a:lnTo>
                    <a:pt x="503" y="437"/>
                  </a:lnTo>
                  <a:lnTo>
                    <a:pt x="503" y="437"/>
                  </a:lnTo>
                  <a:lnTo>
                    <a:pt x="501" y="437"/>
                  </a:lnTo>
                  <a:lnTo>
                    <a:pt x="501" y="437"/>
                  </a:lnTo>
                  <a:lnTo>
                    <a:pt x="499" y="437"/>
                  </a:lnTo>
                  <a:lnTo>
                    <a:pt x="499" y="437"/>
                  </a:lnTo>
                  <a:lnTo>
                    <a:pt x="496" y="440"/>
                  </a:lnTo>
                  <a:lnTo>
                    <a:pt x="496" y="442"/>
                  </a:lnTo>
                  <a:lnTo>
                    <a:pt x="496" y="444"/>
                  </a:lnTo>
                  <a:lnTo>
                    <a:pt x="499" y="444"/>
                  </a:lnTo>
                  <a:close/>
                  <a:moveTo>
                    <a:pt x="543" y="389"/>
                  </a:moveTo>
                  <a:lnTo>
                    <a:pt x="545" y="389"/>
                  </a:lnTo>
                  <a:lnTo>
                    <a:pt x="545" y="387"/>
                  </a:lnTo>
                  <a:lnTo>
                    <a:pt x="545" y="385"/>
                  </a:lnTo>
                  <a:lnTo>
                    <a:pt x="545" y="385"/>
                  </a:lnTo>
                  <a:lnTo>
                    <a:pt x="545" y="385"/>
                  </a:lnTo>
                  <a:lnTo>
                    <a:pt x="543" y="385"/>
                  </a:lnTo>
                  <a:lnTo>
                    <a:pt x="543" y="387"/>
                  </a:lnTo>
                  <a:lnTo>
                    <a:pt x="540" y="389"/>
                  </a:lnTo>
                  <a:lnTo>
                    <a:pt x="540" y="389"/>
                  </a:lnTo>
                  <a:lnTo>
                    <a:pt x="540" y="389"/>
                  </a:lnTo>
                  <a:lnTo>
                    <a:pt x="543" y="389"/>
                  </a:lnTo>
                  <a:close/>
                  <a:moveTo>
                    <a:pt x="507" y="463"/>
                  </a:moveTo>
                  <a:lnTo>
                    <a:pt x="507" y="463"/>
                  </a:lnTo>
                  <a:lnTo>
                    <a:pt x="509" y="461"/>
                  </a:lnTo>
                  <a:lnTo>
                    <a:pt x="509" y="456"/>
                  </a:lnTo>
                  <a:lnTo>
                    <a:pt x="509" y="456"/>
                  </a:lnTo>
                  <a:lnTo>
                    <a:pt x="509" y="456"/>
                  </a:lnTo>
                  <a:lnTo>
                    <a:pt x="507" y="458"/>
                  </a:lnTo>
                  <a:lnTo>
                    <a:pt x="507" y="458"/>
                  </a:lnTo>
                  <a:lnTo>
                    <a:pt x="507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3" y="458"/>
                  </a:lnTo>
                  <a:lnTo>
                    <a:pt x="501" y="458"/>
                  </a:lnTo>
                  <a:lnTo>
                    <a:pt x="499" y="461"/>
                  </a:lnTo>
                  <a:lnTo>
                    <a:pt x="496" y="461"/>
                  </a:lnTo>
                  <a:lnTo>
                    <a:pt x="496" y="461"/>
                  </a:lnTo>
                  <a:lnTo>
                    <a:pt x="496" y="461"/>
                  </a:lnTo>
                  <a:lnTo>
                    <a:pt x="494" y="465"/>
                  </a:lnTo>
                  <a:lnTo>
                    <a:pt x="496" y="465"/>
                  </a:lnTo>
                  <a:lnTo>
                    <a:pt x="501" y="465"/>
                  </a:lnTo>
                  <a:lnTo>
                    <a:pt x="501" y="463"/>
                  </a:lnTo>
                  <a:lnTo>
                    <a:pt x="503" y="463"/>
                  </a:lnTo>
                  <a:lnTo>
                    <a:pt x="507" y="463"/>
                  </a:lnTo>
                  <a:close/>
                  <a:moveTo>
                    <a:pt x="279" y="408"/>
                  </a:moveTo>
                  <a:lnTo>
                    <a:pt x="279" y="406"/>
                  </a:lnTo>
                  <a:lnTo>
                    <a:pt x="276" y="406"/>
                  </a:lnTo>
                  <a:lnTo>
                    <a:pt x="276" y="406"/>
                  </a:lnTo>
                  <a:lnTo>
                    <a:pt x="274" y="406"/>
                  </a:lnTo>
                  <a:lnTo>
                    <a:pt x="274" y="404"/>
                  </a:lnTo>
                  <a:lnTo>
                    <a:pt x="272" y="404"/>
                  </a:lnTo>
                  <a:lnTo>
                    <a:pt x="270" y="404"/>
                  </a:lnTo>
                  <a:lnTo>
                    <a:pt x="268" y="406"/>
                  </a:lnTo>
                  <a:lnTo>
                    <a:pt x="266" y="408"/>
                  </a:lnTo>
                  <a:lnTo>
                    <a:pt x="264" y="410"/>
                  </a:lnTo>
                  <a:lnTo>
                    <a:pt x="264" y="412"/>
                  </a:lnTo>
                  <a:lnTo>
                    <a:pt x="266" y="412"/>
                  </a:lnTo>
                  <a:lnTo>
                    <a:pt x="270" y="414"/>
                  </a:lnTo>
                  <a:lnTo>
                    <a:pt x="272" y="419"/>
                  </a:lnTo>
                  <a:lnTo>
                    <a:pt x="274" y="419"/>
                  </a:lnTo>
                  <a:lnTo>
                    <a:pt x="279" y="414"/>
                  </a:lnTo>
                  <a:lnTo>
                    <a:pt x="279" y="414"/>
                  </a:lnTo>
                  <a:lnTo>
                    <a:pt x="276" y="412"/>
                  </a:lnTo>
                  <a:lnTo>
                    <a:pt x="276" y="412"/>
                  </a:lnTo>
                  <a:lnTo>
                    <a:pt x="279" y="410"/>
                  </a:lnTo>
                  <a:lnTo>
                    <a:pt x="279" y="410"/>
                  </a:lnTo>
                  <a:lnTo>
                    <a:pt x="281" y="410"/>
                  </a:lnTo>
                  <a:lnTo>
                    <a:pt x="281" y="408"/>
                  </a:lnTo>
                  <a:lnTo>
                    <a:pt x="279" y="408"/>
                  </a:lnTo>
                  <a:close/>
                  <a:moveTo>
                    <a:pt x="517" y="116"/>
                  </a:moveTo>
                  <a:lnTo>
                    <a:pt x="519" y="118"/>
                  </a:lnTo>
                  <a:lnTo>
                    <a:pt x="519" y="118"/>
                  </a:lnTo>
                  <a:lnTo>
                    <a:pt x="522" y="118"/>
                  </a:lnTo>
                  <a:lnTo>
                    <a:pt x="522" y="118"/>
                  </a:lnTo>
                  <a:lnTo>
                    <a:pt x="522" y="116"/>
                  </a:lnTo>
                  <a:lnTo>
                    <a:pt x="522" y="114"/>
                  </a:lnTo>
                  <a:lnTo>
                    <a:pt x="519" y="114"/>
                  </a:lnTo>
                  <a:lnTo>
                    <a:pt x="519" y="114"/>
                  </a:lnTo>
                  <a:lnTo>
                    <a:pt x="519" y="114"/>
                  </a:lnTo>
                  <a:lnTo>
                    <a:pt x="517" y="112"/>
                  </a:lnTo>
                  <a:lnTo>
                    <a:pt x="517" y="114"/>
                  </a:lnTo>
                  <a:lnTo>
                    <a:pt x="517" y="116"/>
                  </a:lnTo>
                  <a:close/>
                  <a:moveTo>
                    <a:pt x="199" y="24"/>
                  </a:moveTo>
                  <a:lnTo>
                    <a:pt x="207" y="24"/>
                  </a:lnTo>
                  <a:lnTo>
                    <a:pt x="207" y="24"/>
                  </a:lnTo>
                  <a:lnTo>
                    <a:pt x="209" y="21"/>
                  </a:lnTo>
                  <a:lnTo>
                    <a:pt x="209" y="21"/>
                  </a:lnTo>
                  <a:lnTo>
                    <a:pt x="212" y="19"/>
                  </a:lnTo>
                  <a:lnTo>
                    <a:pt x="212" y="19"/>
                  </a:lnTo>
                  <a:lnTo>
                    <a:pt x="212" y="17"/>
                  </a:lnTo>
                  <a:lnTo>
                    <a:pt x="214" y="15"/>
                  </a:lnTo>
                  <a:lnTo>
                    <a:pt x="214" y="15"/>
                  </a:lnTo>
                  <a:lnTo>
                    <a:pt x="214" y="15"/>
                  </a:lnTo>
                  <a:lnTo>
                    <a:pt x="214" y="13"/>
                  </a:lnTo>
                  <a:lnTo>
                    <a:pt x="212" y="13"/>
                  </a:lnTo>
                  <a:lnTo>
                    <a:pt x="209" y="13"/>
                  </a:lnTo>
                  <a:lnTo>
                    <a:pt x="207" y="13"/>
                  </a:lnTo>
                  <a:lnTo>
                    <a:pt x="207" y="15"/>
                  </a:lnTo>
                  <a:lnTo>
                    <a:pt x="207" y="15"/>
                  </a:lnTo>
                  <a:lnTo>
                    <a:pt x="207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3" y="17"/>
                  </a:lnTo>
                  <a:lnTo>
                    <a:pt x="203" y="19"/>
                  </a:lnTo>
                  <a:lnTo>
                    <a:pt x="203" y="19"/>
                  </a:lnTo>
                  <a:lnTo>
                    <a:pt x="201" y="19"/>
                  </a:lnTo>
                  <a:lnTo>
                    <a:pt x="201" y="19"/>
                  </a:lnTo>
                  <a:lnTo>
                    <a:pt x="199" y="21"/>
                  </a:lnTo>
                  <a:lnTo>
                    <a:pt x="199" y="21"/>
                  </a:lnTo>
                  <a:lnTo>
                    <a:pt x="199" y="24"/>
                  </a:lnTo>
                  <a:lnTo>
                    <a:pt x="199" y="24"/>
                  </a:lnTo>
                  <a:close/>
                  <a:moveTo>
                    <a:pt x="534" y="118"/>
                  </a:moveTo>
                  <a:lnTo>
                    <a:pt x="534" y="118"/>
                  </a:lnTo>
                  <a:lnTo>
                    <a:pt x="536" y="120"/>
                  </a:lnTo>
                  <a:lnTo>
                    <a:pt x="538" y="120"/>
                  </a:lnTo>
                  <a:lnTo>
                    <a:pt x="540" y="120"/>
                  </a:lnTo>
                  <a:lnTo>
                    <a:pt x="538" y="118"/>
                  </a:lnTo>
                  <a:lnTo>
                    <a:pt x="538" y="116"/>
                  </a:lnTo>
                  <a:lnTo>
                    <a:pt x="538" y="114"/>
                  </a:lnTo>
                  <a:lnTo>
                    <a:pt x="536" y="110"/>
                  </a:lnTo>
                  <a:lnTo>
                    <a:pt x="534" y="110"/>
                  </a:lnTo>
                  <a:lnTo>
                    <a:pt x="532" y="110"/>
                  </a:lnTo>
                  <a:lnTo>
                    <a:pt x="532" y="112"/>
                  </a:lnTo>
                  <a:lnTo>
                    <a:pt x="532" y="112"/>
                  </a:lnTo>
                  <a:lnTo>
                    <a:pt x="532" y="114"/>
                  </a:lnTo>
                  <a:lnTo>
                    <a:pt x="534" y="118"/>
                  </a:lnTo>
                  <a:close/>
                  <a:moveTo>
                    <a:pt x="524" y="122"/>
                  </a:moveTo>
                  <a:lnTo>
                    <a:pt x="524" y="124"/>
                  </a:lnTo>
                  <a:lnTo>
                    <a:pt x="526" y="124"/>
                  </a:lnTo>
                  <a:lnTo>
                    <a:pt x="526" y="127"/>
                  </a:lnTo>
                  <a:lnTo>
                    <a:pt x="530" y="127"/>
                  </a:lnTo>
                  <a:lnTo>
                    <a:pt x="534" y="129"/>
                  </a:lnTo>
                  <a:lnTo>
                    <a:pt x="534" y="129"/>
                  </a:lnTo>
                  <a:lnTo>
                    <a:pt x="534" y="129"/>
                  </a:lnTo>
                  <a:lnTo>
                    <a:pt x="532" y="127"/>
                  </a:lnTo>
                  <a:lnTo>
                    <a:pt x="528" y="122"/>
                  </a:lnTo>
                  <a:lnTo>
                    <a:pt x="526" y="122"/>
                  </a:lnTo>
                  <a:lnTo>
                    <a:pt x="526" y="120"/>
                  </a:lnTo>
                  <a:lnTo>
                    <a:pt x="526" y="120"/>
                  </a:lnTo>
                  <a:lnTo>
                    <a:pt x="524" y="120"/>
                  </a:lnTo>
                  <a:lnTo>
                    <a:pt x="524" y="120"/>
                  </a:lnTo>
                  <a:lnTo>
                    <a:pt x="524" y="120"/>
                  </a:lnTo>
                  <a:lnTo>
                    <a:pt x="524" y="122"/>
                  </a:lnTo>
                  <a:lnTo>
                    <a:pt x="524" y="122"/>
                  </a:lnTo>
                  <a:lnTo>
                    <a:pt x="524" y="122"/>
                  </a:lnTo>
                  <a:close/>
                  <a:moveTo>
                    <a:pt x="404" y="332"/>
                  </a:moveTo>
                  <a:lnTo>
                    <a:pt x="404" y="332"/>
                  </a:lnTo>
                  <a:lnTo>
                    <a:pt x="402" y="332"/>
                  </a:lnTo>
                  <a:lnTo>
                    <a:pt x="402" y="332"/>
                  </a:lnTo>
                  <a:lnTo>
                    <a:pt x="404" y="334"/>
                  </a:lnTo>
                  <a:lnTo>
                    <a:pt x="404" y="334"/>
                  </a:lnTo>
                  <a:lnTo>
                    <a:pt x="404" y="334"/>
                  </a:lnTo>
                  <a:lnTo>
                    <a:pt x="406" y="332"/>
                  </a:lnTo>
                  <a:lnTo>
                    <a:pt x="404" y="332"/>
                  </a:lnTo>
                  <a:close/>
                  <a:moveTo>
                    <a:pt x="829" y="374"/>
                  </a:moveTo>
                  <a:lnTo>
                    <a:pt x="827" y="374"/>
                  </a:lnTo>
                  <a:lnTo>
                    <a:pt x="827" y="374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0"/>
                  </a:lnTo>
                  <a:lnTo>
                    <a:pt x="827" y="370"/>
                  </a:lnTo>
                  <a:lnTo>
                    <a:pt x="827" y="370"/>
                  </a:lnTo>
                  <a:lnTo>
                    <a:pt x="827" y="368"/>
                  </a:lnTo>
                  <a:lnTo>
                    <a:pt x="827" y="368"/>
                  </a:lnTo>
                  <a:lnTo>
                    <a:pt x="827" y="366"/>
                  </a:lnTo>
                  <a:lnTo>
                    <a:pt x="827" y="366"/>
                  </a:lnTo>
                  <a:lnTo>
                    <a:pt x="825" y="368"/>
                  </a:lnTo>
                  <a:lnTo>
                    <a:pt x="825" y="368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2"/>
                  </a:lnTo>
                  <a:lnTo>
                    <a:pt x="825" y="372"/>
                  </a:lnTo>
                  <a:lnTo>
                    <a:pt x="825" y="372"/>
                  </a:lnTo>
                  <a:lnTo>
                    <a:pt x="825" y="374"/>
                  </a:lnTo>
                  <a:lnTo>
                    <a:pt x="823" y="374"/>
                  </a:lnTo>
                  <a:lnTo>
                    <a:pt x="825" y="377"/>
                  </a:lnTo>
                  <a:lnTo>
                    <a:pt x="825" y="377"/>
                  </a:lnTo>
                  <a:lnTo>
                    <a:pt x="825" y="374"/>
                  </a:lnTo>
                  <a:lnTo>
                    <a:pt x="825" y="374"/>
                  </a:lnTo>
                  <a:lnTo>
                    <a:pt x="827" y="374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9"/>
                  </a:lnTo>
                  <a:lnTo>
                    <a:pt x="827" y="377"/>
                  </a:lnTo>
                  <a:lnTo>
                    <a:pt x="829" y="377"/>
                  </a:lnTo>
                  <a:lnTo>
                    <a:pt x="829" y="374"/>
                  </a:lnTo>
                  <a:lnTo>
                    <a:pt x="829" y="374"/>
                  </a:lnTo>
                  <a:lnTo>
                    <a:pt x="829" y="374"/>
                  </a:lnTo>
                  <a:lnTo>
                    <a:pt x="829" y="374"/>
                  </a:lnTo>
                  <a:close/>
                  <a:moveTo>
                    <a:pt x="825" y="366"/>
                  </a:moveTo>
                  <a:lnTo>
                    <a:pt x="825" y="366"/>
                  </a:lnTo>
                  <a:lnTo>
                    <a:pt x="827" y="364"/>
                  </a:lnTo>
                  <a:lnTo>
                    <a:pt x="827" y="362"/>
                  </a:lnTo>
                  <a:lnTo>
                    <a:pt x="827" y="362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58"/>
                  </a:lnTo>
                  <a:lnTo>
                    <a:pt x="829" y="358"/>
                  </a:lnTo>
                  <a:lnTo>
                    <a:pt x="827" y="358"/>
                  </a:lnTo>
                  <a:lnTo>
                    <a:pt x="827" y="358"/>
                  </a:lnTo>
                  <a:lnTo>
                    <a:pt x="825" y="358"/>
                  </a:lnTo>
                  <a:lnTo>
                    <a:pt x="825" y="353"/>
                  </a:lnTo>
                  <a:lnTo>
                    <a:pt x="825" y="353"/>
                  </a:lnTo>
                  <a:lnTo>
                    <a:pt x="825" y="353"/>
                  </a:lnTo>
                  <a:lnTo>
                    <a:pt x="827" y="353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5" y="351"/>
                  </a:lnTo>
                  <a:lnTo>
                    <a:pt x="825" y="351"/>
                  </a:lnTo>
                  <a:lnTo>
                    <a:pt x="825" y="351"/>
                  </a:lnTo>
                  <a:lnTo>
                    <a:pt x="823" y="347"/>
                  </a:lnTo>
                  <a:lnTo>
                    <a:pt x="823" y="347"/>
                  </a:lnTo>
                  <a:lnTo>
                    <a:pt x="823" y="347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19" y="345"/>
                  </a:lnTo>
                  <a:lnTo>
                    <a:pt x="819" y="343"/>
                  </a:lnTo>
                  <a:lnTo>
                    <a:pt x="819" y="343"/>
                  </a:lnTo>
                  <a:lnTo>
                    <a:pt x="817" y="343"/>
                  </a:lnTo>
                  <a:lnTo>
                    <a:pt x="817" y="343"/>
                  </a:lnTo>
                  <a:lnTo>
                    <a:pt x="813" y="341"/>
                  </a:lnTo>
                  <a:lnTo>
                    <a:pt x="811" y="341"/>
                  </a:lnTo>
                  <a:lnTo>
                    <a:pt x="811" y="341"/>
                  </a:lnTo>
                  <a:lnTo>
                    <a:pt x="811" y="339"/>
                  </a:lnTo>
                  <a:lnTo>
                    <a:pt x="806" y="337"/>
                  </a:lnTo>
                  <a:lnTo>
                    <a:pt x="806" y="334"/>
                  </a:lnTo>
                  <a:lnTo>
                    <a:pt x="809" y="334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4" y="328"/>
                  </a:lnTo>
                  <a:lnTo>
                    <a:pt x="802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798" y="324"/>
                  </a:lnTo>
                  <a:lnTo>
                    <a:pt x="798" y="324"/>
                  </a:lnTo>
                  <a:lnTo>
                    <a:pt x="796" y="324"/>
                  </a:lnTo>
                  <a:lnTo>
                    <a:pt x="796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0" y="320"/>
                  </a:lnTo>
                  <a:lnTo>
                    <a:pt x="790" y="322"/>
                  </a:lnTo>
                  <a:lnTo>
                    <a:pt x="790" y="324"/>
                  </a:lnTo>
                  <a:lnTo>
                    <a:pt x="792" y="330"/>
                  </a:lnTo>
                  <a:lnTo>
                    <a:pt x="792" y="334"/>
                  </a:lnTo>
                  <a:lnTo>
                    <a:pt x="792" y="343"/>
                  </a:lnTo>
                  <a:lnTo>
                    <a:pt x="794" y="345"/>
                  </a:lnTo>
                  <a:lnTo>
                    <a:pt x="794" y="345"/>
                  </a:lnTo>
                  <a:lnTo>
                    <a:pt x="794" y="345"/>
                  </a:lnTo>
                  <a:lnTo>
                    <a:pt x="798" y="345"/>
                  </a:lnTo>
                  <a:lnTo>
                    <a:pt x="798" y="347"/>
                  </a:lnTo>
                  <a:lnTo>
                    <a:pt x="800" y="349"/>
                  </a:lnTo>
                  <a:lnTo>
                    <a:pt x="800" y="351"/>
                  </a:lnTo>
                  <a:lnTo>
                    <a:pt x="798" y="349"/>
                  </a:lnTo>
                  <a:lnTo>
                    <a:pt x="798" y="349"/>
                  </a:lnTo>
                  <a:lnTo>
                    <a:pt x="798" y="349"/>
                  </a:lnTo>
                  <a:lnTo>
                    <a:pt x="792" y="349"/>
                  </a:lnTo>
                  <a:lnTo>
                    <a:pt x="792" y="347"/>
                  </a:lnTo>
                  <a:lnTo>
                    <a:pt x="792" y="347"/>
                  </a:lnTo>
                  <a:lnTo>
                    <a:pt x="792" y="347"/>
                  </a:lnTo>
                  <a:lnTo>
                    <a:pt x="792" y="345"/>
                  </a:lnTo>
                  <a:lnTo>
                    <a:pt x="790" y="347"/>
                  </a:lnTo>
                  <a:lnTo>
                    <a:pt x="790" y="349"/>
                  </a:lnTo>
                  <a:lnTo>
                    <a:pt x="788" y="364"/>
                  </a:lnTo>
                  <a:lnTo>
                    <a:pt x="788" y="372"/>
                  </a:lnTo>
                  <a:lnTo>
                    <a:pt x="786" y="374"/>
                  </a:lnTo>
                  <a:lnTo>
                    <a:pt x="786" y="377"/>
                  </a:lnTo>
                  <a:lnTo>
                    <a:pt x="786" y="377"/>
                  </a:lnTo>
                  <a:lnTo>
                    <a:pt x="786" y="379"/>
                  </a:lnTo>
                  <a:lnTo>
                    <a:pt x="788" y="381"/>
                  </a:lnTo>
                  <a:lnTo>
                    <a:pt x="790" y="383"/>
                  </a:lnTo>
                  <a:lnTo>
                    <a:pt x="790" y="383"/>
                  </a:lnTo>
                  <a:lnTo>
                    <a:pt x="792" y="383"/>
                  </a:lnTo>
                  <a:lnTo>
                    <a:pt x="792" y="383"/>
                  </a:lnTo>
                  <a:lnTo>
                    <a:pt x="794" y="385"/>
                  </a:lnTo>
                  <a:lnTo>
                    <a:pt x="794" y="385"/>
                  </a:lnTo>
                  <a:lnTo>
                    <a:pt x="796" y="385"/>
                  </a:lnTo>
                  <a:lnTo>
                    <a:pt x="798" y="389"/>
                  </a:lnTo>
                  <a:lnTo>
                    <a:pt x="798" y="389"/>
                  </a:lnTo>
                  <a:lnTo>
                    <a:pt x="798" y="389"/>
                  </a:lnTo>
                  <a:lnTo>
                    <a:pt x="800" y="389"/>
                  </a:lnTo>
                  <a:lnTo>
                    <a:pt x="804" y="387"/>
                  </a:lnTo>
                  <a:lnTo>
                    <a:pt x="811" y="385"/>
                  </a:lnTo>
                  <a:lnTo>
                    <a:pt x="815" y="381"/>
                  </a:lnTo>
                  <a:lnTo>
                    <a:pt x="815" y="381"/>
                  </a:lnTo>
                  <a:lnTo>
                    <a:pt x="815" y="379"/>
                  </a:lnTo>
                  <a:lnTo>
                    <a:pt x="813" y="379"/>
                  </a:lnTo>
                  <a:lnTo>
                    <a:pt x="817" y="372"/>
                  </a:lnTo>
                  <a:lnTo>
                    <a:pt x="819" y="370"/>
                  </a:lnTo>
                  <a:lnTo>
                    <a:pt x="821" y="370"/>
                  </a:lnTo>
                  <a:lnTo>
                    <a:pt x="821" y="368"/>
                  </a:lnTo>
                  <a:lnTo>
                    <a:pt x="821" y="368"/>
                  </a:lnTo>
                  <a:lnTo>
                    <a:pt x="821" y="368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21" y="366"/>
                  </a:lnTo>
                  <a:lnTo>
                    <a:pt x="823" y="366"/>
                  </a:lnTo>
                  <a:lnTo>
                    <a:pt x="823" y="366"/>
                  </a:lnTo>
                  <a:lnTo>
                    <a:pt x="825" y="366"/>
                  </a:lnTo>
                  <a:lnTo>
                    <a:pt x="825" y="366"/>
                  </a:lnTo>
                  <a:close/>
                  <a:moveTo>
                    <a:pt x="827" y="393"/>
                  </a:moveTo>
                  <a:lnTo>
                    <a:pt x="827" y="393"/>
                  </a:lnTo>
                  <a:lnTo>
                    <a:pt x="827" y="393"/>
                  </a:lnTo>
                  <a:lnTo>
                    <a:pt x="827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3"/>
                  </a:lnTo>
                  <a:lnTo>
                    <a:pt x="827" y="393"/>
                  </a:lnTo>
                  <a:lnTo>
                    <a:pt x="827" y="393"/>
                  </a:lnTo>
                  <a:close/>
                  <a:moveTo>
                    <a:pt x="704" y="238"/>
                  </a:moveTo>
                  <a:lnTo>
                    <a:pt x="702" y="238"/>
                  </a:lnTo>
                  <a:lnTo>
                    <a:pt x="702" y="236"/>
                  </a:lnTo>
                  <a:lnTo>
                    <a:pt x="700" y="236"/>
                  </a:lnTo>
                  <a:lnTo>
                    <a:pt x="698" y="236"/>
                  </a:lnTo>
                  <a:lnTo>
                    <a:pt x="695" y="238"/>
                  </a:lnTo>
                  <a:lnTo>
                    <a:pt x="695" y="242"/>
                  </a:lnTo>
                  <a:lnTo>
                    <a:pt x="695" y="244"/>
                  </a:lnTo>
                  <a:lnTo>
                    <a:pt x="693" y="246"/>
                  </a:lnTo>
                  <a:lnTo>
                    <a:pt x="689" y="257"/>
                  </a:lnTo>
                  <a:lnTo>
                    <a:pt x="689" y="261"/>
                  </a:lnTo>
                  <a:lnTo>
                    <a:pt x="687" y="263"/>
                  </a:lnTo>
                  <a:lnTo>
                    <a:pt x="687" y="265"/>
                  </a:lnTo>
                  <a:lnTo>
                    <a:pt x="687" y="269"/>
                  </a:lnTo>
                  <a:lnTo>
                    <a:pt x="685" y="269"/>
                  </a:lnTo>
                  <a:lnTo>
                    <a:pt x="685" y="269"/>
                  </a:lnTo>
                  <a:lnTo>
                    <a:pt x="683" y="269"/>
                  </a:lnTo>
                  <a:lnTo>
                    <a:pt x="679" y="276"/>
                  </a:lnTo>
                  <a:lnTo>
                    <a:pt x="679" y="276"/>
                  </a:lnTo>
                  <a:lnTo>
                    <a:pt x="679" y="282"/>
                  </a:lnTo>
                  <a:lnTo>
                    <a:pt x="679" y="284"/>
                  </a:lnTo>
                  <a:lnTo>
                    <a:pt x="677" y="286"/>
                  </a:lnTo>
                  <a:lnTo>
                    <a:pt x="670" y="301"/>
                  </a:lnTo>
                  <a:lnTo>
                    <a:pt x="670" y="303"/>
                  </a:lnTo>
                  <a:lnTo>
                    <a:pt x="672" y="303"/>
                  </a:lnTo>
                  <a:lnTo>
                    <a:pt x="681" y="290"/>
                  </a:lnTo>
                  <a:lnTo>
                    <a:pt x="683" y="290"/>
                  </a:lnTo>
                  <a:lnTo>
                    <a:pt x="683" y="288"/>
                  </a:lnTo>
                  <a:lnTo>
                    <a:pt x="681" y="286"/>
                  </a:lnTo>
                  <a:lnTo>
                    <a:pt x="681" y="284"/>
                  </a:lnTo>
                  <a:lnTo>
                    <a:pt x="683" y="280"/>
                  </a:lnTo>
                  <a:lnTo>
                    <a:pt x="683" y="278"/>
                  </a:lnTo>
                  <a:lnTo>
                    <a:pt x="685" y="276"/>
                  </a:lnTo>
                  <a:lnTo>
                    <a:pt x="687" y="274"/>
                  </a:lnTo>
                  <a:lnTo>
                    <a:pt x="689" y="271"/>
                  </a:lnTo>
                  <a:lnTo>
                    <a:pt x="689" y="271"/>
                  </a:lnTo>
                  <a:lnTo>
                    <a:pt x="691" y="269"/>
                  </a:lnTo>
                  <a:lnTo>
                    <a:pt x="691" y="269"/>
                  </a:lnTo>
                  <a:lnTo>
                    <a:pt x="693" y="269"/>
                  </a:lnTo>
                  <a:lnTo>
                    <a:pt x="693" y="269"/>
                  </a:lnTo>
                  <a:lnTo>
                    <a:pt x="695" y="265"/>
                  </a:lnTo>
                  <a:lnTo>
                    <a:pt x="698" y="265"/>
                  </a:lnTo>
                  <a:lnTo>
                    <a:pt x="700" y="259"/>
                  </a:lnTo>
                  <a:lnTo>
                    <a:pt x="702" y="244"/>
                  </a:lnTo>
                  <a:lnTo>
                    <a:pt x="702" y="244"/>
                  </a:lnTo>
                  <a:lnTo>
                    <a:pt x="704" y="242"/>
                  </a:lnTo>
                  <a:lnTo>
                    <a:pt x="704" y="242"/>
                  </a:lnTo>
                  <a:lnTo>
                    <a:pt x="704" y="240"/>
                  </a:lnTo>
                  <a:lnTo>
                    <a:pt x="704" y="238"/>
                  </a:lnTo>
                  <a:close/>
                  <a:moveTo>
                    <a:pt x="827" y="404"/>
                  </a:moveTo>
                  <a:lnTo>
                    <a:pt x="827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3" y="404"/>
                  </a:lnTo>
                  <a:lnTo>
                    <a:pt x="823" y="406"/>
                  </a:lnTo>
                  <a:lnTo>
                    <a:pt x="823" y="406"/>
                  </a:lnTo>
                  <a:lnTo>
                    <a:pt x="823" y="406"/>
                  </a:lnTo>
                  <a:lnTo>
                    <a:pt x="825" y="406"/>
                  </a:lnTo>
                  <a:lnTo>
                    <a:pt x="825" y="406"/>
                  </a:lnTo>
                  <a:lnTo>
                    <a:pt x="825" y="406"/>
                  </a:lnTo>
                  <a:lnTo>
                    <a:pt x="827" y="406"/>
                  </a:lnTo>
                  <a:lnTo>
                    <a:pt x="827" y="408"/>
                  </a:lnTo>
                  <a:lnTo>
                    <a:pt x="827" y="406"/>
                  </a:lnTo>
                  <a:lnTo>
                    <a:pt x="829" y="406"/>
                  </a:lnTo>
                  <a:lnTo>
                    <a:pt x="829" y="404"/>
                  </a:lnTo>
                  <a:lnTo>
                    <a:pt x="827" y="404"/>
                  </a:lnTo>
                  <a:close/>
                  <a:moveTo>
                    <a:pt x="610" y="278"/>
                  </a:moveTo>
                  <a:lnTo>
                    <a:pt x="610" y="276"/>
                  </a:lnTo>
                  <a:lnTo>
                    <a:pt x="610" y="278"/>
                  </a:lnTo>
                  <a:lnTo>
                    <a:pt x="607" y="278"/>
                  </a:lnTo>
                  <a:lnTo>
                    <a:pt x="607" y="278"/>
                  </a:lnTo>
                  <a:lnTo>
                    <a:pt x="607" y="278"/>
                  </a:lnTo>
                  <a:lnTo>
                    <a:pt x="607" y="280"/>
                  </a:lnTo>
                  <a:lnTo>
                    <a:pt x="607" y="280"/>
                  </a:lnTo>
                  <a:lnTo>
                    <a:pt x="607" y="282"/>
                  </a:lnTo>
                  <a:lnTo>
                    <a:pt x="607" y="282"/>
                  </a:lnTo>
                  <a:lnTo>
                    <a:pt x="607" y="282"/>
                  </a:lnTo>
                  <a:lnTo>
                    <a:pt x="610" y="282"/>
                  </a:lnTo>
                  <a:lnTo>
                    <a:pt x="610" y="280"/>
                  </a:lnTo>
                  <a:lnTo>
                    <a:pt x="610" y="278"/>
                  </a:lnTo>
                  <a:lnTo>
                    <a:pt x="610" y="278"/>
                  </a:lnTo>
                  <a:lnTo>
                    <a:pt x="610" y="278"/>
                  </a:lnTo>
                  <a:close/>
                  <a:moveTo>
                    <a:pt x="666" y="269"/>
                  </a:moveTo>
                  <a:lnTo>
                    <a:pt x="666" y="267"/>
                  </a:lnTo>
                  <a:lnTo>
                    <a:pt x="666" y="267"/>
                  </a:lnTo>
                  <a:lnTo>
                    <a:pt x="668" y="263"/>
                  </a:lnTo>
                  <a:lnTo>
                    <a:pt x="668" y="261"/>
                  </a:lnTo>
                  <a:lnTo>
                    <a:pt x="668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59"/>
                  </a:lnTo>
                  <a:lnTo>
                    <a:pt x="666" y="259"/>
                  </a:lnTo>
                  <a:lnTo>
                    <a:pt x="664" y="261"/>
                  </a:lnTo>
                  <a:lnTo>
                    <a:pt x="662" y="263"/>
                  </a:lnTo>
                  <a:lnTo>
                    <a:pt x="662" y="265"/>
                  </a:lnTo>
                  <a:lnTo>
                    <a:pt x="662" y="269"/>
                  </a:lnTo>
                  <a:lnTo>
                    <a:pt x="664" y="271"/>
                  </a:lnTo>
                  <a:lnTo>
                    <a:pt x="664" y="274"/>
                  </a:lnTo>
                  <a:lnTo>
                    <a:pt x="664" y="274"/>
                  </a:lnTo>
                  <a:lnTo>
                    <a:pt x="666" y="274"/>
                  </a:lnTo>
                  <a:lnTo>
                    <a:pt x="666" y="271"/>
                  </a:lnTo>
                  <a:lnTo>
                    <a:pt x="666" y="271"/>
                  </a:lnTo>
                  <a:lnTo>
                    <a:pt x="666" y="271"/>
                  </a:lnTo>
                  <a:lnTo>
                    <a:pt x="666" y="274"/>
                  </a:lnTo>
                  <a:lnTo>
                    <a:pt x="666" y="274"/>
                  </a:lnTo>
                  <a:lnTo>
                    <a:pt x="668" y="274"/>
                  </a:lnTo>
                  <a:lnTo>
                    <a:pt x="668" y="274"/>
                  </a:lnTo>
                  <a:lnTo>
                    <a:pt x="668" y="271"/>
                  </a:lnTo>
                  <a:lnTo>
                    <a:pt x="668" y="271"/>
                  </a:lnTo>
                  <a:lnTo>
                    <a:pt x="666" y="269"/>
                  </a:lnTo>
                  <a:close/>
                  <a:moveTo>
                    <a:pt x="624" y="259"/>
                  </a:moveTo>
                  <a:lnTo>
                    <a:pt x="622" y="257"/>
                  </a:lnTo>
                  <a:lnTo>
                    <a:pt x="620" y="259"/>
                  </a:lnTo>
                  <a:lnTo>
                    <a:pt x="620" y="259"/>
                  </a:lnTo>
                  <a:lnTo>
                    <a:pt x="622" y="261"/>
                  </a:lnTo>
                  <a:lnTo>
                    <a:pt x="622" y="263"/>
                  </a:lnTo>
                  <a:lnTo>
                    <a:pt x="624" y="263"/>
                  </a:lnTo>
                  <a:lnTo>
                    <a:pt x="624" y="263"/>
                  </a:lnTo>
                  <a:lnTo>
                    <a:pt x="624" y="263"/>
                  </a:lnTo>
                  <a:lnTo>
                    <a:pt x="626" y="263"/>
                  </a:lnTo>
                  <a:lnTo>
                    <a:pt x="626" y="261"/>
                  </a:lnTo>
                  <a:lnTo>
                    <a:pt x="626" y="261"/>
                  </a:lnTo>
                  <a:lnTo>
                    <a:pt x="628" y="259"/>
                  </a:lnTo>
                  <a:lnTo>
                    <a:pt x="626" y="259"/>
                  </a:lnTo>
                  <a:lnTo>
                    <a:pt x="624" y="259"/>
                  </a:lnTo>
                  <a:close/>
                  <a:moveTo>
                    <a:pt x="668" y="284"/>
                  </a:moveTo>
                  <a:lnTo>
                    <a:pt x="666" y="282"/>
                  </a:lnTo>
                  <a:lnTo>
                    <a:pt x="666" y="280"/>
                  </a:lnTo>
                  <a:lnTo>
                    <a:pt x="664" y="278"/>
                  </a:lnTo>
                  <a:lnTo>
                    <a:pt x="664" y="276"/>
                  </a:lnTo>
                  <a:lnTo>
                    <a:pt x="664" y="276"/>
                  </a:lnTo>
                  <a:lnTo>
                    <a:pt x="664" y="278"/>
                  </a:lnTo>
                  <a:lnTo>
                    <a:pt x="664" y="278"/>
                  </a:lnTo>
                  <a:lnTo>
                    <a:pt x="664" y="278"/>
                  </a:lnTo>
                  <a:lnTo>
                    <a:pt x="662" y="274"/>
                  </a:lnTo>
                  <a:lnTo>
                    <a:pt x="662" y="271"/>
                  </a:lnTo>
                  <a:lnTo>
                    <a:pt x="662" y="271"/>
                  </a:lnTo>
                  <a:lnTo>
                    <a:pt x="660" y="271"/>
                  </a:lnTo>
                  <a:lnTo>
                    <a:pt x="660" y="271"/>
                  </a:lnTo>
                  <a:lnTo>
                    <a:pt x="658" y="271"/>
                  </a:lnTo>
                  <a:lnTo>
                    <a:pt x="658" y="271"/>
                  </a:lnTo>
                  <a:lnTo>
                    <a:pt x="658" y="269"/>
                  </a:lnTo>
                  <a:lnTo>
                    <a:pt x="658" y="269"/>
                  </a:lnTo>
                  <a:lnTo>
                    <a:pt x="658" y="269"/>
                  </a:lnTo>
                  <a:lnTo>
                    <a:pt x="658" y="267"/>
                  </a:lnTo>
                  <a:lnTo>
                    <a:pt x="658" y="265"/>
                  </a:lnTo>
                  <a:lnTo>
                    <a:pt x="656" y="265"/>
                  </a:lnTo>
                  <a:lnTo>
                    <a:pt x="656" y="267"/>
                  </a:lnTo>
                  <a:lnTo>
                    <a:pt x="654" y="267"/>
                  </a:lnTo>
                  <a:lnTo>
                    <a:pt x="654" y="267"/>
                  </a:lnTo>
                  <a:lnTo>
                    <a:pt x="649" y="265"/>
                  </a:lnTo>
                  <a:lnTo>
                    <a:pt x="649" y="267"/>
                  </a:lnTo>
                  <a:lnTo>
                    <a:pt x="651" y="267"/>
                  </a:lnTo>
                  <a:lnTo>
                    <a:pt x="651" y="269"/>
                  </a:lnTo>
                  <a:lnTo>
                    <a:pt x="651" y="269"/>
                  </a:lnTo>
                  <a:lnTo>
                    <a:pt x="651" y="269"/>
                  </a:lnTo>
                  <a:lnTo>
                    <a:pt x="651" y="271"/>
                  </a:lnTo>
                  <a:lnTo>
                    <a:pt x="651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6" y="276"/>
                  </a:lnTo>
                  <a:lnTo>
                    <a:pt x="656" y="276"/>
                  </a:lnTo>
                  <a:lnTo>
                    <a:pt x="656" y="280"/>
                  </a:lnTo>
                  <a:lnTo>
                    <a:pt x="656" y="280"/>
                  </a:lnTo>
                  <a:lnTo>
                    <a:pt x="656" y="280"/>
                  </a:lnTo>
                  <a:lnTo>
                    <a:pt x="656" y="282"/>
                  </a:lnTo>
                  <a:lnTo>
                    <a:pt x="656" y="288"/>
                  </a:lnTo>
                  <a:lnTo>
                    <a:pt x="656" y="288"/>
                  </a:lnTo>
                  <a:lnTo>
                    <a:pt x="656" y="288"/>
                  </a:lnTo>
                  <a:lnTo>
                    <a:pt x="654" y="288"/>
                  </a:lnTo>
                  <a:lnTo>
                    <a:pt x="654" y="288"/>
                  </a:lnTo>
                  <a:lnTo>
                    <a:pt x="654" y="290"/>
                  </a:lnTo>
                  <a:lnTo>
                    <a:pt x="654" y="290"/>
                  </a:lnTo>
                  <a:lnTo>
                    <a:pt x="654" y="290"/>
                  </a:lnTo>
                  <a:lnTo>
                    <a:pt x="656" y="290"/>
                  </a:lnTo>
                  <a:lnTo>
                    <a:pt x="656" y="292"/>
                  </a:lnTo>
                  <a:lnTo>
                    <a:pt x="656" y="295"/>
                  </a:lnTo>
                  <a:lnTo>
                    <a:pt x="656" y="295"/>
                  </a:lnTo>
                  <a:lnTo>
                    <a:pt x="656" y="295"/>
                  </a:lnTo>
                  <a:lnTo>
                    <a:pt x="656" y="297"/>
                  </a:lnTo>
                  <a:lnTo>
                    <a:pt x="658" y="297"/>
                  </a:lnTo>
                  <a:lnTo>
                    <a:pt x="658" y="297"/>
                  </a:lnTo>
                  <a:lnTo>
                    <a:pt x="658" y="297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7"/>
                  </a:lnTo>
                  <a:lnTo>
                    <a:pt x="662" y="299"/>
                  </a:lnTo>
                  <a:lnTo>
                    <a:pt x="664" y="299"/>
                  </a:lnTo>
                  <a:lnTo>
                    <a:pt x="664" y="297"/>
                  </a:lnTo>
                  <a:lnTo>
                    <a:pt x="666" y="295"/>
                  </a:lnTo>
                  <a:lnTo>
                    <a:pt x="666" y="292"/>
                  </a:lnTo>
                  <a:lnTo>
                    <a:pt x="668" y="290"/>
                  </a:lnTo>
                  <a:lnTo>
                    <a:pt x="668" y="286"/>
                  </a:lnTo>
                  <a:lnTo>
                    <a:pt x="668" y="284"/>
                  </a:lnTo>
                  <a:lnTo>
                    <a:pt x="668" y="284"/>
                  </a:lnTo>
                  <a:close/>
                  <a:moveTo>
                    <a:pt x="842" y="383"/>
                  </a:moveTo>
                  <a:lnTo>
                    <a:pt x="840" y="385"/>
                  </a:lnTo>
                  <a:lnTo>
                    <a:pt x="840" y="385"/>
                  </a:lnTo>
                  <a:lnTo>
                    <a:pt x="838" y="385"/>
                  </a:lnTo>
                  <a:lnTo>
                    <a:pt x="838" y="385"/>
                  </a:lnTo>
                  <a:lnTo>
                    <a:pt x="838" y="385"/>
                  </a:lnTo>
                  <a:lnTo>
                    <a:pt x="838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4" y="387"/>
                  </a:lnTo>
                  <a:lnTo>
                    <a:pt x="834" y="387"/>
                  </a:lnTo>
                  <a:lnTo>
                    <a:pt x="836" y="389"/>
                  </a:lnTo>
                  <a:lnTo>
                    <a:pt x="836" y="389"/>
                  </a:lnTo>
                  <a:lnTo>
                    <a:pt x="840" y="385"/>
                  </a:lnTo>
                  <a:lnTo>
                    <a:pt x="842" y="385"/>
                  </a:lnTo>
                  <a:lnTo>
                    <a:pt x="842" y="383"/>
                  </a:lnTo>
                  <a:lnTo>
                    <a:pt x="842" y="383"/>
                  </a:lnTo>
                  <a:lnTo>
                    <a:pt x="842" y="383"/>
                  </a:lnTo>
                  <a:close/>
                  <a:moveTo>
                    <a:pt x="850" y="343"/>
                  </a:moveTo>
                  <a:lnTo>
                    <a:pt x="848" y="339"/>
                  </a:lnTo>
                  <a:lnTo>
                    <a:pt x="848" y="339"/>
                  </a:lnTo>
                  <a:lnTo>
                    <a:pt x="848" y="339"/>
                  </a:lnTo>
                  <a:lnTo>
                    <a:pt x="848" y="341"/>
                  </a:lnTo>
                  <a:lnTo>
                    <a:pt x="846" y="343"/>
                  </a:lnTo>
                  <a:lnTo>
                    <a:pt x="848" y="345"/>
                  </a:lnTo>
                  <a:lnTo>
                    <a:pt x="848" y="345"/>
                  </a:lnTo>
                  <a:lnTo>
                    <a:pt x="850" y="343"/>
                  </a:lnTo>
                  <a:close/>
                  <a:moveTo>
                    <a:pt x="857" y="349"/>
                  </a:moveTo>
                  <a:lnTo>
                    <a:pt x="855" y="349"/>
                  </a:lnTo>
                  <a:lnTo>
                    <a:pt x="853" y="351"/>
                  </a:lnTo>
                  <a:lnTo>
                    <a:pt x="853" y="351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3" y="356"/>
                  </a:lnTo>
                  <a:lnTo>
                    <a:pt x="853" y="356"/>
                  </a:lnTo>
                  <a:lnTo>
                    <a:pt x="853" y="356"/>
                  </a:lnTo>
                  <a:lnTo>
                    <a:pt x="855" y="356"/>
                  </a:lnTo>
                  <a:lnTo>
                    <a:pt x="855" y="356"/>
                  </a:lnTo>
                  <a:lnTo>
                    <a:pt x="855" y="356"/>
                  </a:lnTo>
                  <a:lnTo>
                    <a:pt x="855" y="358"/>
                  </a:lnTo>
                  <a:lnTo>
                    <a:pt x="857" y="353"/>
                  </a:lnTo>
                  <a:lnTo>
                    <a:pt x="859" y="351"/>
                  </a:lnTo>
                  <a:lnTo>
                    <a:pt x="859" y="349"/>
                  </a:lnTo>
                  <a:lnTo>
                    <a:pt x="857" y="349"/>
                  </a:lnTo>
                  <a:lnTo>
                    <a:pt x="857" y="349"/>
                  </a:lnTo>
                  <a:close/>
                  <a:moveTo>
                    <a:pt x="850" y="322"/>
                  </a:moveTo>
                  <a:lnTo>
                    <a:pt x="850" y="320"/>
                  </a:lnTo>
                  <a:lnTo>
                    <a:pt x="853" y="320"/>
                  </a:lnTo>
                  <a:lnTo>
                    <a:pt x="853" y="320"/>
                  </a:lnTo>
                  <a:lnTo>
                    <a:pt x="853" y="318"/>
                  </a:lnTo>
                  <a:lnTo>
                    <a:pt x="853" y="318"/>
                  </a:lnTo>
                  <a:lnTo>
                    <a:pt x="853" y="318"/>
                  </a:lnTo>
                  <a:lnTo>
                    <a:pt x="850" y="320"/>
                  </a:lnTo>
                  <a:lnTo>
                    <a:pt x="846" y="322"/>
                  </a:lnTo>
                  <a:lnTo>
                    <a:pt x="846" y="320"/>
                  </a:lnTo>
                  <a:lnTo>
                    <a:pt x="846" y="320"/>
                  </a:lnTo>
                  <a:lnTo>
                    <a:pt x="846" y="318"/>
                  </a:lnTo>
                  <a:lnTo>
                    <a:pt x="846" y="318"/>
                  </a:lnTo>
                  <a:lnTo>
                    <a:pt x="846" y="318"/>
                  </a:lnTo>
                  <a:lnTo>
                    <a:pt x="848" y="318"/>
                  </a:lnTo>
                  <a:lnTo>
                    <a:pt x="848" y="320"/>
                  </a:lnTo>
                  <a:lnTo>
                    <a:pt x="848" y="320"/>
                  </a:lnTo>
                  <a:lnTo>
                    <a:pt x="848" y="320"/>
                  </a:lnTo>
                  <a:lnTo>
                    <a:pt x="850" y="318"/>
                  </a:lnTo>
                  <a:lnTo>
                    <a:pt x="853" y="316"/>
                  </a:lnTo>
                  <a:lnTo>
                    <a:pt x="853" y="313"/>
                  </a:lnTo>
                  <a:lnTo>
                    <a:pt x="853" y="311"/>
                  </a:lnTo>
                  <a:lnTo>
                    <a:pt x="853" y="311"/>
                  </a:lnTo>
                  <a:lnTo>
                    <a:pt x="848" y="305"/>
                  </a:lnTo>
                  <a:lnTo>
                    <a:pt x="848" y="305"/>
                  </a:lnTo>
                  <a:lnTo>
                    <a:pt x="848" y="305"/>
                  </a:lnTo>
                  <a:lnTo>
                    <a:pt x="844" y="303"/>
                  </a:lnTo>
                  <a:lnTo>
                    <a:pt x="842" y="301"/>
                  </a:lnTo>
                  <a:lnTo>
                    <a:pt x="842" y="299"/>
                  </a:lnTo>
                  <a:lnTo>
                    <a:pt x="842" y="299"/>
                  </a:lnTo>
                  <a:lnTo>
                    <a:pt x="842" y="299"/>
                  </a:lnTo>
                  <a:lnTo>
                    <a:pt x="840" y="299"/>
                  </a:lnTo>
                  <a:lnTo>
                    <a:pt x="838" y="299"/>
                  </a:lnTo>
                  <a:lnTo>
                    <a:pt x="838" y="299"/>
                  </a:lnTo>
                  <a:lnTo>
                    <a:pt x="838" y="297"/>
                  </a:lnTo>
                  <a:lnTo>
                    <a:pt x="840" y="297"/>
                  </a:lnTo>
                  <a:lnTo>
                    <a:pt x="840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6" y="299"/>
                  </a:lnTo>
                  <a:lnTo>
                    <a:pt x="848" y="301"/>
                  </a:lnTo>
                  <a:lnTo>
                    <a:pt x="848" y="301"/>
                  </a:lnTo>
                  <a:lnTo>
                    <a:pt x="848" y="301"/>
                  </a:lnTo>
                  <a:lnTo>
                    <a:pt x="850" y="301"/>
                  </a:lnTo>
                  <a:lnTo>
                    <a:pt x="848" y="299"/>
                  </a:lnTo>
                  <a:lnTo>
                    <a:pt x="848" y="299"/>
                  </a:lnTo>
                  <a:lnTo>
                    <a:pt x="848" y="299"/>
                  </a:lnTo>
                  <a:lnTo>
                    <a:pt x="850" y="299"/>
                  </a:lnTo>
                  <a:lnTo>
                    <a:pt x="848" y="297"/>
                  </a:lnTo>
                  <a:lnTo>
                    <a:pt x="846" y="297"/>
                  </a:lnTo>
                  <a:lnTo>
                    <a:pt x="846" y="295"/>
                  </a:lnTo>
                  <a:lnTo>
                    <a:pt x="846" y="295"/>
                  </a:lnTo>
                  <a:lnTo>
                    <a:pt x="846" y="292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50" y="295"/>
                  </a:lnTo>
                  <a:lnTo>
                    <a:pt x="850" y="295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0" y="292"/>
                  </a:lnTo>
                  <a:lnTo>
                    <a:pt x="850" y="292"/>
                  </a:lnTo>
                  <a:lnTo>
                    <a:pt x="850" y="290"/>
                  </a:lnTo>
                  <a:lnTo>
                    <a:pt x="850" y="288"/>
                  </a:lnTo>
                  <a:lnTo>
                    <a:pt x="848" y="288"/>
                  </a:lnTo>
                  <a:lnTo>
                    <a:pt x="848" y="288"/>
                  </a:lnTo>
                  <a:lnTo>
                    <a:pt x="848" y="288"/>
                  </a:lnTo>
                  <a:lnTo>
                    <a:pt x="846" y="288"/>
                  </a:lnTo>
                  <a:lnTo>
                    <a:pt x="848" y="286"/>
                  </a:lnTo>
                  <a:lnTo>
                    <a:pt x="848" y="284"/>
                  </a:lnTo>
                  <a:lnTo>
                    <a:pt x="850" y="284"/>
                  </a:lnTo>
                  <a:lnTo>
                    <a:pt x="850" y="282"/>
                  </a:lnTo>
                  <a:lnTo>
                    <a:pt x="850" y="282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48" y="280"/>
                  </a:lnTo>
                  <a:lnTo>
                    <a:pt x="848" y="280"/>
                  </a:lnTo>
                  <a:lnTo>
                    <a:pt x="848" y="280"/>
                  </a:lnTo>
                  <a:lnTo>
                    <a:pt x="848" y="278"/>
                  </a:lnTo>
                  <a:lnTo>
                    <a:pt x="848" y="276"/>
                  </a:lnTo>
                  <a:lnTo>
                    <a:pt x="850" y="274"/>
                  </a:lnTo>
                  <a:lnTo>
                    <a:pt x="853" y="271"/>
                  </a:lnTo>
                  <a:lnTo>
                    <a:pt x="850" y="269"/>
                  </a:lnTo>
                  <a:lnTo>
                    <a:pt x="848" y="267"/>
                  </a:lnTo>
                  <a:lnTo>
                    <a:pt x="846" y="267"/>
                  </a:lnTo>
                  <a:lnTo>
                    <a:pt x="846" y="267"/>
                  </a:lnTo>
                  <a:lnTo>
                    <a:pt x="846" y="265"/>
                  </a:lnTo>
                  <a:lnTo>
                    <a:pt x="844" y="265"/>
                  </a:lnTo>
                  <a:lnTo>
                    <a:pt x="844" y="265"/>
                  </a:lnTo>
                  <a:lnTo>
                    <a:pt x="842" y="265"/>
                  </a:lnTo>
                  <a:lnTo>
                    <a:pt x="840" y="265"/>
                  </a:lnTo>
                  <a:lnTo>
                    <a:pt x="840" y="263"/>
                  </a:lnTo>
                  <a:lnTo>
                    <a:pt x="842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1"/>
                  </a:lnTo>
                  <a:lnTo>
                    <a:pt x="844" y="261"/>
                  </a:lnTo>
                  <a:lnTo>
                    <a:pt x="844" y="261"/>
                  </a:lnTo>
                  <a:lnTo>
                    <a:pt x="846" y="259"/>
                  </a:lnTo>
                  <a:lnTo>
                    <a:pt x="846" y="259"/>
                  </a:lnTo>
                  <a:lnTo>
                    <a:pt x="846" y="259"/>
                  </a:lnTo>
                  <a:lnTo>
                    <a:pt x="842" y="257"/>
                  </a:lnTo>
                  <a:lnTo>
                    <a:pt x="842" y="257"/>
                  </a:lnTo>
                  <a:lnTo>
                    <a:pt x="842" y="255"/>
                  </a:lnTo>
                  <a:lnTo>
                    <a:pt x="840" y="253"/>
                  </a:lnTo>
                  <a:lnTo>
                    <a:pt x="840" y="250"/>
                  </a:lnTo>
                  <a:lnTo>
                    <a:pt x="840" y="250"/>
                  </a:lnTo>
                  <a:lnTo>
                    <a:pt x="840" y="250"/>
                  </a:lnTo>
                  <a:lnTo>
                    <a:pt x="836" y="248"/>
                  </a:lnTo>
                  <a:lnTo>
                    <a:pt x="834" y="248"/>
                  </a:lnTo>
                  <a:lnTo>
                    <a:pt x="832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5"/>
                  </a:lnTo>
                  <a:lnTo>
                    <a:pt x="827" y="257"/>
                  </a:lnTo>
                  <a:lnTo>
                    <a:pt x="827" y="257"/>
                  </a:lnTo>
                  <a:lnTo>
                    <a:pt x="827" y="257"/>
                  </a:lnTo>
                  <a:lnTo>
                    <a:pt x="827" y="259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5" y="261"/>
                  </a:lnTo>
                  <a:lnTo>
                    <a:pt x="825" y="261"/>
                  </a:lnTo>
                  <a:lnTo>
                    <a:pt x="823" y="261"/>
                  </a:lnTo>
                  <a:lnTo>
                    <a:pt x="823" y="259"/>
                  </a:lnTo>
                  <a:lnTo>
                    <a:pt x="823" y="259"/>
                  </a:lnTo>
                  <a:lnTo>
                    <a:pt x="823" y="259"/>
                  </a:lnTo>
                  <a:lnTo>
                    <a:pt x="819" y="267"/>
                  </a:lnTo>
                  <a:lnTo>
                    <a:pt x="819" y="267"/>
                  </a:lnTo>
                  <a:lnTo>
                    <a:pt x="819" y="269"/>
                  </a:lnTo>
                  <a:lnTo>
                    <a:pt x="817" y="271"/>
                  </a:lnTo>
                  <a:lnTo>
                    <a:pt x="817" y="271"/>
                  </a:lnTo>
                  <a:lnTo>
                    <a:pt x="815" y="271"/>
                  </a:lnTo>
                  <a:lnTo>
                    <a:pt x="815" y="274"/>
                  </a:lnTo>
                  <a:lnTo>
                    <a:pt x="815" y="276"/>
                  </a:lnTo>
                  <a:lnTo>
                    <a:pt x="813" y="276"/>
                  </a:lnTo>
                  <a:lnTo>
                    <a:pt x="811" y="276"/>
                  </a:lnTo>
                  <a:lnTo>
                    <a:pt x="811" y="276"/>
                  </a:lnTo>
                  <a:lnTo>
                    <a:pt x="809" y="276"/>
                  </a:lnTo>
                  <a:lnTo>
                    <a:pt x="809" y="274"/>
                  </a:lnTo>
                  <a:lnTo>
                    <a:pt x="806" y="274"/>
                  </a:lnTo>
                  <a:lnTo>
                    <a:pt x="804" y="274"/>
                  </a:lnTo>
                  <a:lnTo>
                    <a:pt x="802" y="274"/>
                  </a:lnTo>
                  <a:lnTo>
                    <a:pt x="800" y="274"/>
                  </a:lnTo>
                  <a:lnTo>
                    <a:pt x="800" y="276"/>
                  </a:lnTo>
                  <a:lnTo>
                    <a:pt x="800" y="278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4" y="280"/>
                  </a:lnTo>
                  <a:lnTo>
                    <a:pt x="804" y="282"/>
                  </a:lnTo>
                  <a:lnTo>
                    <a:pt x="806" y="282"/>
                  </a:lnTo>
                  <a:lnTo>
                    <a:pt x="809" y="282"/>
                  </a:lnTo>
                  <a:lnTo>
                    <a:pt x="811" y="282"/>
                  </a:lnTo>
                  <a:lnTo>
                    <a:pt x="811" y="282"/>
                  </a:lnTo>
                  <a:lnTo>
                    <a:pt x="811" y="284"/>
                  </a:lnTo>
                  <a:lnTo>
                    <a:pt x="811" y="284"/>
                  </a:lnTo>
                  <a:lnTo>
                    <a:pt x="811" y="284"/>
                  </a:lnTo>
                  <a:lnTo>
                    <a:pt x="813" y="284"/>
                  </a:lnTo>
                  <a:lnTo>
                    <a:pt x="813" y="284"/>
                  </a:lnTo>
                  <a:lnTo>
                    <a:pt x="815" y="282"/>
                  </a:lnTo>
                  <a:lnTo>
                    <a:pt x="817" y="284"/>
                  </a:lnTo>
                  <a:lnTo>
                    <a:pt x="815" y="284"/>
                  </a:lnTo>
                  <a:lnTo>
                    <a:pt x="813" y="286"/>
                  </a:lnTo>
                  <a:lnTo>
                    <a:pt x="813" y="288"/>
                  </a:lnTo>
                  <a:lnTo>
                    <a:pt x="815" y="288"/>
                  </a:lnTo>
                  <a:lnTo>
                    <a:pt x="811" y="290"/>
                  </a:lnTo>
                  <a:lnTo>
                    <a:pt x="811" y="292"/>
                  </a:lnTo>
                  <a:lnTo>
                    <a:pt x="811" y="295"/>
                  </a:lnTo>
                  <a:lnTo>
                    <a:pt x="809" y="295"/>
                  </a:lnTo>
                  <a:lnTo>
                    <a:pt x="809" y="295"/>
                  </a:lnTo>
                  <a:lnTo>
                    <a:pt x="806" y="297"/>
                  </a:lnTo>
                  <a:lnTo>
                    <a:pt x="811" y="299"/>
                  </a:lnTo>
                  <a:lnTo>
                    <a:pt x="811" y="301"/>
                  </a:lnTo>
                  <a:lnTo>
                    <a:pt x="811" y="301"/>
                  </a:lnTo>
                  <a:lnTo>
                    <a:pt x="809" y="303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11" y="305"/>
                  </a:lnTo>
                  <a:lnTo>
                    <a:pt x="811" y="305"/>
                  </a:lnTo>
                  <a:lnTo>
                    <a:pt x="811" y="305"/>
                  </a:lnTo>
                  <a:lnTo>
                    <a:pt x="813" y="305"/>
                  </a:lnTo>
                  <a:lnTo>
                    <a:pt x="815" y="305"/>
                  </a:lnTo>
                  <a:lnTo>
                    <a:pt x="815" y="307"/>
                  </a:lnTo>
                  <a:lnTo>
                    <a:pt x="813" y="307"/>
                  </a:lnTo>
                  <a:lnTo>
                    <a:pt x="813" y="307"/>
                  </a:lnTo>
                  <a:lnTo>
                    <a:pt x="811" y="307"/>
                  </a:lnTo>
                  <a:lnTo>
                    <a:pt x="811" y="307"/>
                  </a:lnTo>
                  <a:lnTo>
                    <a:pt x="809" y="309"/>
                  </a:lnTo>
                  <a:lnTo>
                    <a:pt x="806" y="311"/>
                  </a:lnTo>
                  <a:lnTo>
                    <a:pt x="806" y="316"/>
                  </a:lnTo>
                  <a:lnTo>
                    <a:pt x="809" y="318"/>
                  </a:lnTo>
                  <a:lnTo>
                    <a:pt x="811" y="322"/>
                  </a:lnTo>
                  <a:lnTo>
                    <a:pt x="811" y="322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5" y="324"/>
                  </a:lnTo>
                  <a:lnTo>
                    <a:pt x="815" y="324"/>
                  </a:lnTo>
                  <a:lnTo>
                    <a:pt x="815" y="324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7" y="326"/>
                  </a:lnTo>
                  <a:lnTo>
                    <a:pt x="819" y="326"/>
                  </a:lnTo>
                  <a:lnTo>
                    <a:pt x="821" y="328"/>
                  </a:lnTo>
                  <a:lnTo>
                    <a:pt x="823" y="328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7" y="332"/>
                  </a:lnTo>
                  <a:lnTo>
                    <a:pt x="827" y="332"/>
                  </a:lnTo>
                  <a:lnTo>
                    <a:pt x="829" y="332"/>
                  </a:lnTo>
                  <a:lnTo>
                    <a:pt x="829" y="332"/>
                  </a:lnTo>
                  <a:lnTo>
                    <a:pt x="832" y="334"/>
                  </a:lnTo>
                  <a:lnTo>
                    <a:pt x="832" y="334"/>
                  </a:lnTo>
                  <a:lnTo>
                    <a:pt x="832" y="334"/>
                  </a:lnTo>
                  <a:lnTo>
                    <a:pt x="832" y="337"/>
                  </a:lnTo>
                  <a:lnTo>
                    <a:pt x="832" y="337"/>
                  </a:lnTo>
                  <a:lnTo>
                    <a:pt x="832" y="337"/>
                  </a:lnTo>
                  <a:lnTo>
                    <a:pt x="834" y="337"/>
                  </a:lnTo>
                  <a:lnTo>
                    <a:pt x="834" y="337"/>
                  </a:lnTo>
                  <a:lnTo>
                    <a:pt x="836" y="337"/>
                  </a:lnTo>
                  <a:lnTo>
                    <a:pt x="838" y="339"/>
                  </a:lnTo>
                  <a:lnTo>
                    <a:pt x="838" y="339"/>
                  </a:lnTo>
                  <a:lnTo>
                    <a:pt x="838" y="339"/>
                  </a:lnTo>
                  <a:lnTo>
                    <a:pt x="840" y="337"/>
                  </a:lnTo>
                  <a:lnTo>
                    <a:pt x="846" y="334"/>
                  </a:lnTo>
                  <a:lnTo>
                    <a:pt x="848" y="332"/>
                  </a:lnTo>
                  <a:lnTo>
                    <a:pt x="848" y="330"/>
                  </a:lnTo>
                  <a:lnTo>
                    <a:pt x="850" y="326"/>
                  </a:lnTo>
                  <a:lnTo>
                    <a:pt x="850" y="324"/>
                  </a:lnTo>
                  <a:lnTo>
                    <a:pt x="850" y="324"/>
                  </a:lnTo>
                  <a:lnTo>
                    <a:pt x="850" y="322"/>
                  </a:lnTo>
                  <a:lnTo>
                    <a:pt x="850" y="322"/>
                  </a:lnTo>
                  <a:close/>
                  <a:moveTo>
                    <a:pt x="863" y="332"/>
                  </a:moveTo>
                  <a:lnTo>
                    <a:pt x="863" y="330"/>
                  </a:lnTo>
                  <a:lnTo>
                    <a:pt x="863" y="330"/>
                  </a:lnTo>
                  <a:lnTo>
                    <a:pt x="863" y="330"/>
                  </a:lnTo>
                  <a:lnTo>
                    <a:pt x="863" y="330"/>
                  </a:lnTo>
                  <a:lnTo>
                    <a:pt x="861" y="330"/>
                  </a:lnTo>
                  <a:lnTo>
                    <a:pt x="861" y="330"/>
                  </a:lnTo>
                  <a:lnTo>
                    <a:pt x="861" y="330"/>
                  </a:lnTo>
                  <a:lnTo>
                    <a:pt x="859" y="330"/>
                  </a:lnTo>
                  <a:lnTo>
                    <a:pt x="859" y="330"/>
                  </a:lnTo>
                  <a:lnTo>
                    <a:pt x="859" y="332"/>
                  </a:lnTo>
                  <a:lnTo>
                    <a:pt x="859" y="337"/>
                  </a:lnTo>
                  <a:lnTo>
                    <a:pt x="857" y="337"/>
                  </a:lnTo>
                  <a:lnTo>
                    <a:pt x="855" y="339"/>
                  </a:lnTo>
                  <a:lnTo>
                    <a:pt x="855" y="341"/>
                  </a:lnTo>
                  <a:lnTo>
                    <a:pt x="857" y="343"/>
                  </a:lnTo>
                  <a:lnTo>
                    <a:pt x="857" y="345"/>
                  </a:lnTo>
                  <a:lnTo>
                    <a:pt x="855" y="345"/>
                  </a:lnTo>
                  <a:lnTo>
                    <a:pt x="855" y="345"/>
                  </a:lnTo>
                  <a:lnTo>
                    <a:pt x="857" y="347"/>
                  </a:lnTo>
                  <a:lnTo>
                    <a:pt x="857" y="347"/>
                  </a:lnTo>
                  <a:lnTo>
                    <a:pt x="857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61" y="341"/>
                  </a:lnTo>
                  <a:lnTo>
                    <a:pt x="863" y="337"/>
                  </a:lnTo>
                  <a:lnTo>
                    <a:pt x="863" y="334"/>
                  </a:lnTo>
                  <a:lnTo>
                    <a:pt x="865" y="332"/>
                  </a:lnTo>
                  <a:lnTo>
                    <a:pt x="863" y="332"/>
                  </a:lnTo>
                  <a:close/>
                  <a:moveTo>
                    <a:pt x="840" y="351"/>
                  </a:moveTo>
                  <a:lnTo>
                    <a:pt x="840" y="351"/>
                  </a:lnTo>
                  <a:lnTo>
                    <a:pt x="840" y="351"/>
                  </a:lnTo>
                  <a:lnTo>
                    <a:pt x="842" y="353"/>
                  </a:lnTo>
                  <a:lnTo>
                    <a:pt x="842" y="356"/>
                  </a:lnTo>
                  <a:lnTo>
                    <a:pt x="842" y="356"/>
                  </a:lnTo>
                  <a:lnTo>
                    <a:pt x="844" y="356"/>
                  </a:lnTo>
                  <a:lnTo>
                    <a:pt x="844" y="356"/>
                  </a:lnTo>
                  <a:lnTo>
                    <a:pt x="846" y="356"/>
                  </a:lnTo>
                  <a:lnTo>
                    <a:pt x="846" y="356"/>
                  </a:lnTo>
                  <a:lnTo>
                    <a:pt x="846" y="356"/>
                  </a:lnTo>
                  <a:lnTo>
                    <a:pt x="848" y="356"/>
                  </a:lnTo>
                  <a:lnTo>
                    <a:pt x="848" y="356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48" y="351"/>
                  </a:lnTo>
                  <a:lnTo>
                    <a:pt x="848" y="351"/>
                  </a:lnTo>
                  <a:lnTo>
                    <a:pt x="848" y="349"/>
                  </a:lnTo>
                  <a:lnTo>
                    <a:pt x="848" y="349"/>
                  </a:lnTo>
                  <a:lnTo>
                    <a:pt x="846" y="347"/>
                  </a:lnTo>
                  <a:lnTo>
                    <a:pt x="844" y="347"/>
                  </a:lnTo>
                  <a:lnTo>
                    <a:pt x="844" y="347"/>
                  </a:lnTo>
                  <a:lnTo>
                    <a:pt x="842" y="347"/>
                  </a:lnTo>
                  <a:lnTo>
                    <a:pt x="842" y="347"/>
                  </a:lnTo>
                  <a:lnTo>
                    <a:pt x="842" y="347"/>
                  </a:lnTo>
                  <a:lnTo>
                    <a:pt x="840" y="347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51"/>
                  </a:lnTo>
                  <a:close/>
                  <a:moveTo>
                    <a:pt x="591" y="238"/>
                  </a:moveTo>
                  <a:lnTo>
                    <a:pt x="591" y="238"/>
                  </a:lnTo>
                  <a:lnTo>
                    <a:pt x="589" y="240"/>
                  </a:lnTo>
                  <a:lnTo>
                    <a:pt x="589" y="242"/>
                  </a:lnTo>
                  <a:lnTo>
                    <a:pt x="589" y="244"/>
                  </a:lnTo>
                  <a:lnTo>
                    <a:pt x="589" y="246"/>
                  </a:lnTo>
                  <a:lnTo>
                    <a:pt x="589" y="246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3" y="240"/>
                  </a:lnTo>
                  <a:lnTo>
                    <a:pt x="593" y="238"/>
                  </a:lnTo>
                  <a:lnTo>
                    <a:pt x="591" y="238"/>
                  </a:lnTo>
                  <a:close/>
                  <a:moveTo>
                    <a:pt x="848" y="360"/>
                  </a:moveTo>
                  <a:lnTo>
                    <a:pt x="848" y="360"/>
                  </a:lnTo>
                  <a:lnTo>
                    <a:pt x="848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4" y="360"/>
                  </a:lnTo>
                  <a:lnTo>
                    <a:pt x="844" y="360"/>
                  </a:lnTo>
                  <a:lnTo>
                    <a:pt x="844" y="362"/>
                  </a:lnTo>
                  <a:lnTo>
                    <a:pt x="842" y="364"/>
                  </a:lnTo>
                  <a:lnTo>
                    <a:pt x="840" y="370"/>
                  </a:lnTo>
                  <a:lnTo>
                    <a:pt x="840" y="370"/>
                  </a:lnTo>
                  <a:lnTo>
                    <a:pt x="840" y="372"/>
                  </a:lnTo>
                  <a:lnTo>
                    <a:pt x="840" y="372"/>
                  </a:lnTo>
                  <a:lnTo>
                    <a:pt x="838" y="374"/>
                  </a:lnTo>
                  <a:lnTo>
                    <a:pt x="842" y="377"/>
                  </a:lnTo>
                  <a:lnTo>
                    <a:pt x="842" y="377"/>
                  </a:lnTo>
                  <a:lnTo>
                    <a:pt x="842" y="377"/>
                  </a:lnTo>
                  <a:lnTo>
                    <a:pt x="844" y="377"/>
                  </a:lnTo>
                  <a:lnTo>
                    <a:pt x="844" y="374"/>
                  </a:lnTo>
                  <a:lnTo>
                    <a:pt x="844" y="374"/>
                  </a:lnTo>
                  <a:lnTo>
                    <a:pt x="846" y="370"/>
                  </a:lnTo>
                  <a:lnTo>
                    <a:pt x="848" y="368"/>
                  </a:lnTo>
                  <a:lnTo>
                    <a:pt x="848" y="368"/>
                  </a:lnTo>
                  <a:lnTo>
                    <a:pt x="848" y="366"/>
                  </a:lnTo>
                  <a:lnTo>
                    <a:pt x="850" y="364"/>
                  </a:lnTo>
                  <a:lnTo>
                    <a:pt x="850" y="362"/>
                  </a:lnTo>
                  <a:lnTo>
                    <a:pt x="848" y="360"/>
                  </a:lnTo>
                  <a:close/>
                  <a:moveTo>
                    <a:pt x="836" y="347"/>
                  </a:moveTo>
                  <a:lnTo>
                    <a:pt x="838" y="345"/>
                  </a:lnTo>
                  <a:lnTo>
                    <a:pt x="838" y="343"/>
                  </a:lnTo>
                  <a:lnTo>
                    <a:pt x="838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4" y="339"/>
                  </a:lnTo>
                  <a:lnTo>
                    <a:pt x="834" y="339"/>
                  </a:lnTo>
                  <a:lnTo>
                    <a:pt x="834" y="339"/>
                  </a:lnTo>
                  <a:lnTo>
                    <a:pt x="832" y="339"/>
                  </a:lnTo>
                  <a:lnTo>
                    <a:pt x="829" y="337"/>
                  </a:lnTo>
                  <a:lnTo>
                    <a:pt x="827" y="334"/>
                  </a:lnTo>
                  <a:lnTo>
                    <a:pt x="827" y="332"/>
                  </a:lnTo>
                  <a:lnTo>
                    <a:pt x="823" y="332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1" y="330"/>
                  </a:lnTo>
                  <a:lnTo>
                    <a:pt x="821" y="330"/>
                  </a:lnTo>
                  <a:lnTo>
                    <a:pt x="819" y="330"/>
                  </a:lnTo>
                  <a:lnTo>
                    <a:pt x="819" y="330"/>
                  </a:lnTo>
                  <a:lnTo>
                    <a:pt x="819" y="332"/>
                  </a:lnTo>
                  <a:lnTo>
                    <a:pt x="817" y="332"/>
                  </a:lnTo>
                  <a:lnTo>
                    <a:pt x="817" y="334"/>
                  </a:lnTo>
                  <a:lnTo>
                    <a:pt x="815" y="334"/>
                  </a:lnTo>
                  <a:lnTo>
                    <a:pt x="815" y="334"/>
                  </a:lnTo>
                  <a:lnTo>
                    <a:pt x="815" y="337"/>
                  </a:lnTo>
                  <a:lnTo>
                    <a:pt x="813" y="337"/>
                  </a:lnTo>
                  <a:lnTo>
                    <a:pt x="813" y="337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5" y="339"/>
                  </a:lnTo>
                  <a:lnTo>
                    <a:pt x="815" y="339"/>
                  </a:lnTo>
                  <a:lnTo>
                    <a:pt x="815" y="339"/>
                  </a:lnTo>
                  <a:lnTo>
                    <a:pt x="819" y="341"/>
                  </a:lnTo>
                  <a:lnTo>
                    <a:pt x="819" y="341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3" y="343"/>
                  </a:lnTo>
                  <a:lnTo>
                    <a:pt x="823" y="343"/>
                  </a:lnTo>
                  <a:lnTo>
                    <a:pt x="823" y="343"/>
                  </a:lnTo>
                  <a:lnTo>
                    <a:pt x="825" y="347"/>
                  </a:lnTo>
                  <a:lnTo>
                    <a:pt x="827" y="347"/>
                  </a:lnTo>
                  <a:lnTo>
                    <a:pt x="827" y="347"/>
                  </a:lnTo>
                  <a:lnTo>
                    <a:pt x="827" y="349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9" y="351"/>
                  </a:lnTo>
                  <a:lnTo>
                    <a:pt x="829" y="351"/>
                  </a:lnTo>
                  <a:lnTo>
                    <a:pt x="829" y="351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4" y="351"/>
                  </a:lnTo>
                  <a:lnTo>
                    <a:pt x="834" y="349"/>
                  </a:lnTo>
                  <a:lnTo>
                    <a:pt x="832" y="347"/>
                  </a:lnTo>
                  <a:lnTo>
                    <a:pt x="836" y="347"/>
                  </a:lnTo>
                  <a:close/>
                  <a:moveTo>
                    <a:pt x="390" y="488"/>
                  </a:moveTo>
                  <a:lnTo>
                    <a:pt x="390" y="486"/>
                  </a:lnTo>
                  <a:lnTo>
                    <a:pt x="390" y="486"/>
                  </a:lnTo>
                  <a:lnTo>
                    <a:pt x="390" y="484"/>
                  </a:lnTo>
                  <a:lnTo>
                    <a:pt x="390" y="482"/>
                  </a:lnTo>
                  <a:lnTo>
                    <a:pt x="388" y="482"/>
                  </a:lnTo>
                  <a:lnTo>
                    <a:pt x="388" y="482"/>
                  </a:lnTo>
                  <a:lnTo>
                    <a:pt x="388" y="477"/>
                  </a:lnTo>
                  <a:lnTo>
                    <a:pt x="388" y="477"/>
                  </a:lnTo>
                  <a:lnTo>
                    <a:pt x="388" y="477"/>
                  </a:lnTo>
                  <a:lnTo>
                    <a:pt x="388" y="475"/>
                  </a:lnTo>
                  <a:lnTo>
                    <a:pt x="385" y="475"/>
                  </a:lnTo>
                  <a:lnTo>
                    <a:pt x="385" y="475"/>
                  </a:lnTo>
                  <a:lnTo>
                    <a:pt x="381" y="475"/>
                  </a:lnTo>
                  <a:lnTo>
                    <a:pt x="381" y="475"/>
                  </a:lnTo>
                  <a:lnTo>
                    <a:pt x="381" y="475"/>
                  </a:lnTo>
                  <a:lnTo>
                    <a:pt x="377" y="473"/>
                  </a:lnTo>
                  <a:lnTo>
                    <a:pt x="377" y="473"/>
                  </a:lnTo>
                  <a:lnTo>
                    <a:pt x="369" y="473"/>
                  </a:lnTo>
                  <a:lnTo>
                    <a:pt x="364" y="475"/>
                  </a:lnTo>
                  <a:lnTo>
                    <a:pt x="364" y="477"/>
                  </a:lnTo>
                  <a:lnTo>
                    <a:pt x="364" y="484"/>
                  </a:lnTo>
                  <a:lnTo>
                    <a:pt x="364" y="486"/>
                  </a:lnTo>
                  <a:lnTo>
                    <a:pt x="373" y="496"/>
                  </a:lnTo>
                  <a:lnTo>
                    <a:pt x="375" y="496"/>
                  </a:lnTo>
                  <a:lnTo>
                    <a:pt x="381" y="498"/>
                  </a:lnTo>
                  <a:lnTo>
                    <a:pt x="381" y="498"/>
                  </a:lnTo>
                  <a:lnTo>
                    <a:pt x="383" y="496"/>
                  </a:lnTo>
                  <a:lnTo>
                    <a:pt x="385" y="492"/>
                  </a:lnTo>
                  <a:lnTo>
                    <a:pt x="390" y="488"/>
                  </a:lnTo>
                  <a:close/>
                  <a:moveTo>
                    <a:pt x="591" y="398"/>
                  </a:moveTo>
                  <a:lnTo>
                    <a:pt x="587" y="402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2" y="404"/>
                  </a:lnTo>
                  <a:lnTo>
                    <a:pt x="584" y="406"/>
                  </a:lnTo>
                  <a:lnTo>
                    <a:pt x="587" y="404"/>
                  </a:lnTo>
                  <a:lnTo>
                    <a:pt x="587" y="404"/>
                  </a:lnTo>
                  <a:lnTo>
                    <a:pt x="591" y="398"/>
                  </a:lnTo>
                  <a:lnTo>
                    <a:pt x="593" y="398"/>
                  </a:lnTo>
                  <a:lnTo>
                    <a:pt x="593" y="398"/>
                  </a:lnTo>
                  <a:lnTo>
                    <a:pt x="591" y="398"/>
                  </a:lnTo>
                  <a:lnTo>
                    <a:pt x="591" y="398"/>
                  </a:lnTo>
                  <a:close/>
                  <a:moveTo>
                    <a:pt x="381" y="164"/>
                  </a:moveTo>
                  <a:lnTo>
                    <a:pt x="381" y="164"/>
                  </a:lnTo>
                  <a:lnTo>
                    <a:pt x="381" y="164"/>
                  </a:lnTo>
                  <a:lnTo>
                    <a:pt x="381" y="166"/>
                  </a:lnTo>
                  <a:lnTo>
                    <a:pt x="381" y="164"/>
                  </a:lnTo>
                  <a:close/>
                  <a:moveTo>
                    <a:pt x="358" y="374"/>
                  </a:moveTo>
                  <a:lnTo>
                    <a:pt x="358" y="372"/>
                  </a:lnTo>
                  <a:lnTo>
                    <a:pt x="358" y="372"/>
                  </a:lnTo>
                  <a:lnTo>
                    <a:pt x="358" y="372"/>
                  </a:lnTo>
                  <a:lnTo>
                    <a:pt x="358" y="372"/>
                  </a:lnTo>
                  <a:lnTo>
                    <a:pt x="356" y="372"/>
                  </a:lnTo>
                  <a:lnTo>
                    <a:pt x="356" y="372"/>
                  </a:lnTo>
                  <a:lnTo>
                    <a:pt x="354" y="372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6" y="377"/>
                  </a:lnTo>
                  <a:lnTo>
                    <a:pt x="356" y="377"/>
                  </a:lnTo>
                  <a:lnTo>
                    <a:pt x="356" y="377"/>
                  </a:lnTo>
                  <a:lnTo>
                    <a:pt x="358" y="374"/>
                  </a:lnTo>
                  <a:close/>
                  <a:moveTo>
                    <a:pt x="373" y="452"/>
                  </a:moveTo>
                  <a:lnTo>
                    <a:pt x="375" y="452"/>
                  </a:lnTo>
                  <a:lnTo>
                    <a:pt x="375" y="452"/>
                  </a:lnTo>
                  <a:lnTo>
                    <a:pt x="377" y="450"/>
                  </a:lnTo>
                  <a:lnTo>
                    <a:pt x="375" y="450"/>
                  </a:lnTo>
                  <a:lnTo>
                    <a:pt x="375" y="450"/>
                  </a:lnTo>
                  <a:lnTo>
                    <a:pt x="373" y="450"/>
                  </a:lnTo>
                  <a:lnTo>
                    <a:pt x="373" y="450"/>
                  </a:lnTo>
                  <a:lnTo>
                    <a:pt x="371" y="448"/>
                  </a:lnTo>
                  <a:lnTo>
                    <a:pt x="371" y="448"/>
                  </a:lnTo>
                  <a:lnTo>
                    <a:pt x="371" y="450"/>
                  </a:lnTo>
                  <a:lnTo>
                    <a:pt x="371" y="450"/>
                  </a:lnTo>
                  <a:lnTo>
                    <a:pt x="373" y="452"/>
                  </a:lnTo>
                  <a:lnTo>
                    <a:pt x="373" y="452"/>
                  </a:lnTo>
                  <a:close/>
                  <a:moveTo>
                    <a:pt x="360" y="482"/>
                  </a:moveTo>
                  <a:lnTo>
                    <a:pt x="360" y="482"/>
                  </a:lnTo>
                  <a:lnTo>
                    <a:pt x="358" y="479"/>
                  </a:lnTo>
                  <a:lnTo>
                    <a:pt x="356" y="479"/>
                  </a:lnTo>
                  <a:lnTo>
                    <a:pt x="356" y="479"/>
                  </a:lnTo>
                  <a:lnTo>
                    <a:pt x="356" y="479"/>
                  </a:lnTo>
                  <a:lnTo>
                    <a:pt x="358" y="479"/>
                  </a:lnTo>
                  <a:lnTo>
                    <a:pt x="358" y="482"/>
                  </a:lnTo>
                  <a:lnTo>
                    <a:pt x="356" y="482"/>
                  </a:lnTo>
                  <a:lnTo>
                    <a:pt x="358" y="488"/>
                  </a:lnTo>
                  <a:lnTo>
                    <a:pt x="358" y="488"/>
                  </a:lnTo>
                  <a:lnTo>
                    <a:pt x="360" y="488"/>
                  </a:lnTo>
                  <a:lnTo>
                    <a:pt x="360" y="486"/>
                  </a:lnTo>
                  <a:lnTo>
                    <a:pt x="362" y="486"/>
                  </a:lnTo>
                  <a:lnTo>
                    <a:pt x="362" y="484"/>
                  </a:lnTo>
                  <a:lnTo>
                    <a:pt x="360" y="482"/>
                  </a:lnTo>
                  <a:close/>
                  <a:moveTo>
                    <a:pt x="289" y="82"/>
                  </a:moveTo>
                  <a:lnTo>
                    <a:pt x="289" y="82"/>
                  </a:lnTo>
                  <a:lnTo>
                    <a:pt x="289" y="80"/>
                  </a:lnTo>
                  <a:lnTo>
                    <a:pt x="287" y="80"/>
                  </a:lnTo>
                  <a:lnTo>
                    <a:pt x="287" y="80"/>
                  </a:lnTo>
                  <a:lnTo>
                    <a:pt x="285" y="82"/>
                  </a:lnTo>
                  <a:lnTo>
                    <a:pt x="285" y="84"/>
                  </a:lnTo>
                  <a:lnTo>
                    <a:pt x="287" y="87"/>
                  </a:lnTo>
                  <a:lnTo>
                    <a:pt x="287" y="87"/>
                  </a:lnTo>
                  <a:lnTo>
                    <a:pt x="289" y="87"/>
                  </a:lnTo>
                  <a:lnTo>
                    <a:pt x="291" y="84"/>
                  </a:lnTo>
                  <a:lnTo>
                    <a:pt x="291" y="84"/>
                  </a:lnTo>
                  <a:lnTo>
                    <a:pt x="289" y="82"/>
                  </a:lnTo>
                  <a:close/>
                  <a:moveTo>
                    <a:pt x="320" y="393"/>
                  </a:moveTo>
                  <a:lnTo>
                    <a:pt x="320" y="395"/>
                  </a:lnTo>
                  <a:lnTo>
                    <a:pt x="320" y="395"/>
                  </a:lnTo>
                  <a:lnTo>
                    <a:pt x="320" y="395"/>
                  </a:lnTo>
                  <a:lnTo>
                    <a:pt x="320" y="398"/>
                  </a:lnTo>
                  <a:lnTo>
                    <a:pt x="320" y="398"/>
                  </a:lnTo>
                  <a:lnTo>
                    <a:pt x="323" y="398"/>
                  </a:lnTo>
                  <a:lnTo>
                    <a:pt x="323" y="398"/>
                  </a:lnTo>
                  <a:lnTo>
                    <a:pt x="323" y="395"/>
                  </a:lnTo>
                  <a:lnTo>
                    <a:pt x="323" y="393"/>
                  </a:lnTo>
                  <a:lnTo>
                    <a:pt x="320" y="393"/>
                  </a:lnTo>
                  <a:close/>
                  <a:moveTo>
                    <a:pt x="308" y="511"/>
                  </a:moveTo>
                  <a:lnTo>
                    <a:pt x="308" y="511"/>
                  </a:lnTo>
                  <a:lnTo>
                    <a:pt x="297" y="509"/>
                  </a:lnTo>
                  <a:lnTo>
                    <a:pt x="295" y="511"/>
                  </a:lnTo>
                  <a:lnTo>
                    <a:pt x="293" y="511"/>
                  </a:lnTo>
                  <a:lnTo>
                    <a:pt x="295" y="513"/>
                  </a:lnTo>
                  <a:lnTo>
                    <a:pt x="297" y="515"/>
                  </a:lnTo>
                  <a:lnTo>
                    <a:pt x="302" y="517"/>
                  </a:lnTo>
                  <a:lnTo>
                    <a:pt x="302" y="517"/>
                  </a:lnTo>
                  <a:lnTo>
                    <a:pt x="304" y="515"/>
                  </a:lnTo>
                  <a:lnTo>
                    <a:pt x="304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8" y="517"/>
                  </a:lnTo>
                  <a:lnTo>
                    <a:pt x="310" y="517"/>
                  </a:lnTo>
                  <a:lnTo>
                    <a:pt x="310" y="517"/>
                  </a:lnTo>
                  <a:lnTo>
                    <a:pt x="312" y="517"/>
                  </a:lnTo>
                  <a:lnTo>
                    <a:pt x="312" y="515"/>
                  </a:lnTo>
                  <a:lnTo>
                    <a:pt x="312" y="513"/>
                  </a:lnTo>
                  <a:lnTo>
                    <a:pt x="312" y="513"/>
                  </a:lnTo>
                  <a:lnTo>
                    <a:pt x="308" y="511"/>
                  </a:lnTo>
                  <a:close/>
                  <a:moveTo>
                    <a:pt x="283" y="70"/>
                  </a:moveTo>
                  <a:lnTo>
                    <a:pt x="281" y="68"/>
                  </a:lnTo>
                  <a:lnTo>
                    <a:pt x="281" y="68"/>
                  </a:lnTo>
                  <a:lnTo>
                    <a:pt x="279" y="70"/>
                  </a:lnTo>
                  <a:lnTo>
                    <a:pt x="279" y="72"/>
                  </a:lnTo>
                  <a:lnTo>
                    <a:pt x="276" y="70"/>
                  </a:lnTo>
                  <a:lnTo>
                    <a:pt x="274" y="70"/>
                  </a:lnTo>
                  <a:lnTo>
                    <a:pt x="272" y="70"/>
                  </a:lnTo>
                  <a:lnTo>
                    <a:pt x="272" y="68"/>
                  </a:lnTo>
                  <a:lnTo>
                    <a:pt x="270" y="68"/>
                  </a:lnTo>
                  <a:lnTo>
                    <a:pt x="270" y="68"/>
                  </a:lnTo>
                  <a:lnTo>
                    <a:pt x="268" y="68"/>
                  </a:lnTo>
                  <a:lnTo>
                    <a:pt x="268" y="68"/>
                  </a:lnTo>
                  <a:lnTo>
                    <a:pt x="268" y="70"/>
                  </a:lnTo>
                  <a:lnTo>
                    <a:pt x="270" y="72"/>
                  </a:lnTo>
                  <a:lnTo>
                    <a:pt x="270" y="74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272" y="78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6" y="78"/>
                  </a:lnTo>
                  <a:lnTo>
                    <a:pt x="276" y="78"/>
                  </a:lnTo>
                  <a:lnTo>
                    <a:pt x="276" y="76"/>
                  </a:lnTo>
                  <a:lnTo>
                    <a:pt x="276" y="76"/>
                  </a:lnTo>
                  <a:lnTo>
                    <a:pt x="276" y="74"/>
                  </a:lnTo>
                  <a:lnTo>
                    <a:pt x="279" y="76"/>
                  </a:lnTo>
                  <a:lnTo>
                    <a:pt x="281" y="78"/>
                  </a:lnTo>
                  <a:lnTo>
                    <a:pt x="283" y="78"/>
                  </a:lnTo>
                  <a:lnTo>
                    <a:pt x="283" y="72"/>
                  </a:lnTo>
                  <a:lnTo>
                    <a:pt x="283" y="70"/>
                  </a:lnTo>
                  <a:close/>
                  <a:moveTo>
                    <a:pt x="511" y="505"/>
                  </a:moveTo>
                  <a:lnTo>
                    <a:pt x="509" y="505"/>
                  </a:lnTo>
                  <a:lnTo>
                    <a:pt x="507" y="505"/>
                  </a:lnTo>
                  <a:lnTo>
                    <a:pt x="507" y="505"/>
                  </a:lnTo>
                  <a:lnTo>
                    <a:pt x="507" y="507"/>
                  </a:lnTo>
                  <a:lnTo>
                    <a:pt x="505" y="507"/>
                  </a:lnTo>
                  <a:lnTo>
                    <a:pt x="505" y="507"/>
                  </a:lnTo>
                  <a:lnTo>
                    <a:pt x="505" y="507"/>
                  </a:lnTo>
                  <a:lnTo>
                    <a:pt x="505" y="505"/>
                  </a:lnTo>
                  <a:lnTo>
                    <a:pt x="505" y="505"/>
                  </a:lnTo>
                  <a:lnTo>
                    <a:pt x="503" y="500"/>
                  </a:lnTo>
                  <a:lnTo>
                    <a:pt x="501" y="500"/>
                  </a:lnTo>
                  <a:lnTo>
                    <a:pt x="499" y="503"/>
                  </a:lnTo>
                  <a:lnTo>
                    <a:pt x="494" y="507"/>
                  </a:lnTo>
                  <a:lnTo>
                    <a:pt x="492" y="507"/>
                  </a:lnTo>
                  <a:lnTo>
                    <a:pt x="492" y="505"/>
                  </a:lnTo>
                  <a:lnTo>
                    <a:pt x="490" y="505"/>
                  </a:lnTo>
                  <a:lnTo>
                    <a:pt x="490" y="507"/>
                  </a:lnTo>
                  <a:lnTo>
                    <a:pt x="490" y="507"/>
                  </a:lnTo>
                  <a:lnTo>
                    <a:pt x="490" y="509"/>
                  </a:lnTo>
                  <a:lnTo>
                    <a:pt x="490" y="511"/>
                  </a:lnTo>
                  <a:lnTo>
                    <a:pt x="490" y="511"/>
                  </a:lnTo>
                  <a:lnTo>
                    <a:pt x="490" y="513"/>
                  </a:lnTo>
                  <a:lnTo>
                    <a:pt x="488" y="513"/>
                  </a:lnTo>
                  <a:lnTo>
                    <a:pt x="486" y="515"/>
                  </a:lnTo>
                  <a:lnTo>
                    <a:pt x="486" y="515"/>
                  </a:lnTo>
                  <a:lnTo>
                    <a:pt x="484" y="515"/>
                  </a:lnTo>
                  <a:lnTo>
                    <a:pt x="482" y="517"/>
                  </a:lnTo>
                  <a:lnTo>
                    <a:pt x="482" y="517"/>
                  </a:lnTo>
                  <a:lnTo>
                    <a:pt x="480" y="519"/>
                  </a:lnTo>
                  <a:lnTo>
                    <a:pt x="475" y="524"/>
                  </a:lnTo>
                  <a:lnTo>
                    <a:pt x="475" y="526"/>
                  </a:lnTo>
                  <a:lnTo>
                    <a:pt x="480" y="526"/>
                  </a:lnTo>
                  <a:lnTo>
                    <a:pt x="480" y="526"/>
                  </a:lnTo>
                  <a:lnTo>
                    <a:pt x="482" y="524"/>
                  </a:lnTo>
                  <a:lnTo>
                    <a:pt x="486" y="521"/>
                  </a:lnTo>
                  <a:lnTo>
                    <a:pt x="488" y="521"/>
                  </a:lnTo>
                  <a:lnTo>
                    <a:pt x="488" y="519"/>
                  </a:lnTo>
                  <a:lnTo>
                    <a:pt x="488" y="517"/>
                  </a:lnTo>
                  <a:lnTo>
                    <a:pt x="488" y="517"/>
                  </a:lnTo>
                  <a:lnTo>
                    <a:pt x="492" y="515"/>
                  </a:lnTo>
                  <a:lnTo>
                    <a:pt x="496" y="515"/>
                  </a:lnTo>
                  <a:lnTo>
                    <a:pt x="496" y="515"/>
                  </a:lnTo>
                  <a:lnTo>
                    <a:pt x="503" y="513"/>
                  </a:lnTo>
                  <a:lnTo>
                    <a:pt x="507" y="509"/>
                  </a:lnTo>
                  <a:lnTo>
                    <a:pt x="509" y="509"/>
                  </a:lnTo>
                  <a:lnTo>
                    <a:pt x="513" y="507"/>
                  </a:lnTo>
                  <a:lnTo>
                    <a:pt x="515" y="505"/>
                  </a:lnTo>
                  <a:lnTo>
                    <a:pt x="513" y="505"/>
                  </a:lnTo>
                  <a:lnTo>
                    <a:pt x="511" y="505"/>
                  </a:lnTo>
                  <a:close/>
                  <a:moveTo>
                    <a:pt x="566" y="412"/>
                  </a:moveTo>
                  <a:lnTo>
                    <a:pt x="563" y="410"/>
                  </a:lnTo>
                  <a:lnTo>
                    <a:pt x="563" y="410"/>
                  </a:lnTo>
                  <a:lnTo>
                    <a:pt x="563" y="412"/>
                  </a:lnTo>
                  <a:lnTo>
                    <a:pt x="561" y="412"/>
                  </a:lnTo>
                  <a:lnTo>
                    <a:pt x="561" y="414"/>
                  </a:lnTo>
                  <a:lnTo>
                    <a:pt x="559" y="414"/>
                  </a:lnTo>
                  <a:lnTo>
                    <a:pt x="559" y="414"/>
                  </a:lnTo>
                  <a:lnTo>
                    <a:pt x="559" y="410"/>
                  </a:lnTo>
                  <a:lnTo>
                    <a:pt x="559" y="408"/>
                  </a:lnTo>
                  <a:lnTo>
                    <a:pt x="557" y="408"/>
                  </a:lnTo>
                  <a:lnTo>
                    <a:pt x="555" y="408"/>
                  </a:lnTo>
                  <a:lnTo>
                    <a:pt x="553" y="410"/>
                  </a:lnTo>
                  <a:lnTo>
                    <a:pt x="551" y="410"/>
                  </a:lnTo>
                  <a:lnTo>
                    <a:pt x="549" y="412"/>
                  </a:lnTo>
                  <a:lnTo>
                    <a:pt x="547" y="414"/>
                  </a:lnTo>
                  <a:lnTo>
                    <a:pt x="547" y="416"/>
                  </a:lnTo>
                  <a:lnTo>
                    <a:pt x="549" y="419"/>
                  </a:lnTo>
                  <a:lnTo>
                    <a:pt x="549" y="419"/>
                  </a:lnTo>
                  <a:lnTo>
                    <a:pt x="547" y="419"/>
                  </a:lnTo>
                  <a:lnTo>
                    <a:pt x="545" y="419"/>
                  </a:lnTo>
                  <a:lnTo>
                    <a:pt x="545" y="421"/>
                  </a:lnTo>
                  <a:lnTo>
                    <a:pt x="543" y="421"/>
                  </a:lnTo>
                  <a:lnTo>
                    <a:pt x="543" y="421"/>
                  </a:lnTo>
                  <a:lnTo>
                    <a:pt x="543" y="423"/>
                  </a:lnTo>
                  <a:lnTo>
                    <a:pt x="540" y="425"/>
                  </a:lnTo>
                  <a:lnTo>
                    <a:pt x="540" y="425"/>
                  </a:lnTo>
                  <a:lnTo>
                    <a:pt x="540" y="427"/>
                  </a:lnTo>
                  <a:lnTo>
                    <a:pt x="540" y="429"/>
                  </a:lnTo>
                  <a:lnTo>
                    <a:pt x="540" y="429"/>
                  </a:lnTo>
                  <a:lnTo>
                    <a:pt x="540" y="429"/>
                  </a:lnTo>
                  <a:lnTo>
                    <a:pt x="534" y="431"/>
                  </a:lnTo>
                  <a:lnTo>
                    <a:pt x="534" y="431"/>
                  </a:lnTo>
                  <a:lnTo>
                    <a:pt x="534" y="431"/>
                  </a:lnTo>
                  <a:lnTo>
                    <a:pt x="534" y="433"/>
                  </a:lnTo>
                  <a:lnTo>
                    <a:pt x="534" y="433"/>
                  </a:lnTo>
                  <a:lnTo>
                    <a:pt x="534" y="433"/>
                  </a:lnTo>
                  <a:lnTo>
                    <a:pt x="534" y="435"/>
                  </a:lnTo>
                  <a:lnTo>
                    <a:pt x="534" y="435"/>
                  </a:lnTo>
                  <a:lnTo>
                    <a:pt x="532" y="435"/>
                  </a:lnTo>
                  <a:lnTo>
                    <a:pt x="532" y="437"/>
                  </a:lnTo>
                  <a:lnTo>
                    <a:pt x="530" y="440"/>
                  </a:lnTo>
                  <a:lnTo>
                    <a:pt x="530" y="440"/>
                  </a:lnTo>
                  <a:lnTo>
                    <a:pt x="530" y="440"/>
                  </a:lnTo>
                  <a:lnTo>
                    <a:pt x="530" y="437"/>
                  </a:lnTo>
                  <a:lnTo>
                    <a:pt x="528" y="437"/>
                  </a:lnTo>
                  <a:lnTo>
                    <a:pt x="528" y="437"/>
                  </a:lnTo>
                  <a:lnTo>
                    <a:pt x="522" y="442"/>
                  </a:lnTo>
                  <a:lnTo>
                    <a:pt x="519" y="444"/>
                  </a:lnTo>
                  <a:lnTo>
                    <a:pt x="519" y="446"/>
                  </a:lnTo>
                  <a:lnTo>
                    <a:pt x="519" y="448"/>
                  </a:lnTo>
                  <a:lnTo>
                    <a:pt x="519" y="450"/>
                  </a:lnTo>
                  <a:lnTo>
                    <a:pt x="517" y="452"/>
                  </a:lnTo>
                  <a:lnTo>
                    <a:pt x="515" y="454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63"/>
                  </a:lnTo>
                  <a:lnTo>
                    <a:pt x="517" y="465"/>
                  </a:lnTo>
                  <a:lnTo>
                    <a:pt x="519" y="465"/>
                  </a:lnTo>
                  <a:lnTo>
                    <a:pt x="522" y="465"/>
                  </a:lnTo>
                  <a:lnTo>
                    <a:pt x="517" y="465"/>
                  </a:lnTo>
                  <a:lnTo>
                    <a:pt x="517" y="465"/>
                  </a:lnTo>
                  <a:lnTo>
                    <a:pt x="513" y="463"/>
                  </a:lnTo>
                  <a:lnTo>
                    <a:pt x="511" y="463"/>
                  </a:lnTo>
                  <a:lnTo>
                    <a:pt x="509" y="463"/>
                  </a:lnTo>
                  <a:lnTo>
                    <a:pt x="509" y="465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71"/>
                  </a:lnTo>
                  <a:lnTo>
                    <a:pt x="513" y="471"/>
                  </a:lnTo>
                  <a:lnTo>
                    <a:pt x="511" y="471"/>
                  </a:lnTo>
                  <a:lnTo>
                    <a:pt x="511" y="471"/>
                  </a:lnTo>
                  <a:lnTo>
                    <a:pt x="511" y="473"/>
                  </a:lnTo>
                  <a:lnTo>
                    <a:pt x="511" y="473"/>
                  </a:lnTo>
                  <a:lnTo>
                    <a:pt x="513" y="473"/>
                  </a:lnTo>
                  <a:lnTo>
                    <a:pt x="513" y="475"/>
                  </a:lnTo>
                  <a:lnTo>
                    <a:pt x="511" y="475"/>
                  </a:lnTo>
                  <a:lnTo>
                    <a:pt x="511" y="475"/>
                  </a:lnTo>
                  <a:lnTo>
                    <a:pt x="509" y="475"/>
                  </a:lnTo>
                  <a:lnTo>
                    <a:pt x="509" y="475"/>
                  </a:lnTo>
                  <a:lnTo>
                    <a:pt x="507" y="477"/>
                  </a:lnTo>
                  <a:lnTo>
                    <a:pt x="507" y="477"/>
                  </a:lnTo>
                  <a:lnTo>
                    <a:pt x="505" y="479"/>
                  </a:lnTo>
                  <a:lnTo>
                    <a:pt x="507" y="482"/>
                  </a:lnTo>
                  <a:lnTo>
                    <a:pt x="507" y="482"/>
                  </a:lnTo>
                  <a:lnTo>
                    <a:pt x="509" y="484"/>
                  </a:lnTo>
                  <a:lnTo>
                    <a:pt x="509" y="484"/>
                  </a:lnTo>
                  <a:lnTo>
                    <a:pt x="509" y="486"/>
                  </a:lnTo>
                  <a:lnTo>
                    <a:pt x="507" y="490"/>
                  </a:lnTo>
                  <a:lnTo>
                    <a:pt x="507" y="492"/>
                  </a:lnTo>
                  <a:lnTo>
                    <a:pt x="509" y="492"/>
                  </a:lnTo>
                  <a:lnTo>
                    <a:pt x="515" y="494"/>
                  </a:lnTo>
                  <a:lnTo>
                    <a:pt x="519" y="492"/>
                  </a:lnTo>
                  <a:lnTo>
                    <a:pt x="522" y="492"/>
                  </a:lnTo>
                  <a:lnTo>
                    <a:pt x="522" y="490"/>
                  </a:lnTo>
                  <a:lnTo>
                    <a:pt x="522" y="488"/>
                  </a:lnTo>
                  <a:lnTo>
                    <a:pt x="524" y="488"/>
                  </a:lnTo>
                  <a:lnTo>
                    <a:pt x="524" y="486"/>
                  </a:lnTo>
                  <a:lnTo>
                    <a:pt x="524" y="486"/>
                  </a:lnTo>
                  <a:lnTo>
                    <a:pt x="526" y="488"/>
                  </a:lnTo>
                  <a:lnTo>
                    <a:pt x="526" y="488"/>
                  </a:lnTo>
                  <a:lnTo>
                    <a:pt x="526" y="488"/>
                  </a:lnTo>
                  <a:lnTo>
                    <a:pt x="526" y="490"/>
                  </a:lnTo>
                  <a:lnTo>
                    <a:pt x="526" y="494"/>
                  </a:lnTo>
                  <a:lnTo>
                    <a:pt x="526" y="494"/>
                  </a:lnTo>
                  <a:lnTo>
                    <a:pt x="528" y="494"/>
                  </a:lnTo>
                  <a:lnTo>
                    <a:pt x="530" y="492"/>
                  </a:lnTo>
                  <a:lnTo>
                    <a:pt x="530" y="492"/>
                  </a:lnTo>
                  <a:lnTo>
                    <a:pt x="530" y="490"/>
                  </a:lnTo>
                  <a:lnTo>
                    <a:pt x="530" y="490"/>
                  </a:lnTo>
                  <a:lnTo>
                    <a:pt x="530" y="490"/>
                  </a:lnTo>
                  <a:lnTo>
                    <a:pt x="530" y="488"/>
                  </a:lnTo>
                  <a:lnTo>
                    <a:pt x="532" y="488"/>
                  </a:lnTo>
                  <a:lnTo>
                    <a:pt x="532" y="488"/>
                  </a:lnTo>
                  <a:lnTo>
                    <a:pt x="530" y="488"/>
                  </a:lnTo>
                  <a:lnTo>
                    <a:pt x="530" y="488"/>
                  </a:lnTo>
                  <a:lnTo>
                    <a:pt x="530" y="486"/>
                  </a:lnTo>
                  <a:lnTo>
                    <a:pt x="532" y="484"/>
                  </a:lnTo>
                  <a:lnTo>
                    <a:pt x="532" y="484"/>
                  </a:lnTo>
                  <a:lnTo>
                    <a:pt x="534" y="482"/>
                  </a:lnTo>
                  <a:lnTo>
                    <a:pt x="534" y="482"/>
                  </a:lnTo>
                  <a:lnTo>
                    <a:pt x="534" y="479"/>
                  </a:lnTo>
                  <a:lnTo>
                    <a:pt x="534" y="477"/>
                  </a:lnTo>
                  <a:lnTo>
                    <a:pt x="538" y="475"/>
                  </a:lnTo>
                  <a:lnTo>
                    <a:pt x="538" y="475"/>
                  </a:lnTo>
                  <a:lnTo>
                    <a:pt x="540" y="473"/>
                  </a:lnTo>
                  <a:lnTo>
                    <a:pt x="540" y="473"/>
                  </a:lnTo>
                  <a:lnTo>
                    <a:pt x="543" y="471"/>
                  </a:lnTo>
                  <a:lnTo>
                    <a:pt x="543" y="471"/>
                  </a:lnTo>
                  <a:lnTo>
                    <a:pt x="543" y="471"/>
                  </a:lnTo>
                  <a:lnTo>
                    <a:pt x="545" y="471"/>
                  </a:lnTo>
                  <a:lnTo>
                    <a:pt x="545" y="469"/>
                  </a:lnTo>
                  <a:lnTo>
                    <a:pt x="545" y="469"/>
                  </a:lnTo>
                  <a:lnTo>
                    <a:pt x="545" y="467"/>
                  </a:lnTo>
                  <a:lnTo>
                    <a:pt x="547" y="465"/>
                  </a:lnTo>
                  <a:lnTo>
                    <a:pt x="549" y="465"/>
                  </a:lnTo>
                  <a:lnTo>
                    <a:pt x="551" y="465"/>
                  </a:lnTo>
                  <a:lnTo>
                    <a:pt x="551" y="465"/>
                  </a:lnTo>
                  <a:lnTo>
                    <a:pt x="553" y="463"/>
                  </a:lnTo>
                  <a:lnTo>
                    <a:pt x="553" y="458"/>
                  </a:lnTo>
                  <a:lnTo>
                    <a:pt x="555" y="458"/>
                  </a:lnTo>
                  <a:lnTo>
                    <a:pt x="555" y="458"/>
                  </a:lnTo>
                  <a:lnTo>
                    <a:pt x="557" y="456"/>
                  </a:lnTo>
                  <a:lnTo>
                    <a:pt x="557" y="454"/>
                  </a:lnTo>
                  <a:lnTo>
                    <a:pt x="559" y="450"/>
                  </a:lnTo>
                  <a:lnTo>
                    <a:pt x="559" y="448"/>
                  </a:lnTo>
                  <a:lnTo>
                    <a:pt x="561" y="446"/>
                  </a:lnTo>
                  <a:lnTo>
                    <a:pt x="559" y="444"/>
                  </a:lnTo>
                  <a:lnTo>
                    <a:pt x="561" y="444"/>
                  </a:lnTo>
                  <a:lnTo>
                    <a:pt x="561" y="444"/>
                  </a:lnTo>
                  <a:lnTo>
                    <a:pt x="561" y="442"/>
                  </a:lnTo>
                  <a:lnTo>
                    <a:pt x="561" y="442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1" y="435"/>
                  </a:lnTo>
                  <a:lnTo>
                    <a:pt x="561" y="435"/>
                  </a:lnTo>
                  <a:lnTo>
                    <a:pt x="561" y="435"/>
                  </a:lnTo>
                  <a:lnTo>
                    <a:pt x="559" y="433"/>
                  </a:lnTo>
                  <a:lnTo>
                    <a:pt x="561" y="433"/>
                  </a:lnTo>
                  <a:lnTo>
                    <a:pt x="561" y="431"/>
                  </a:lnTo>
                  <a:lnTo>
                    <a:pt x="561" y="431"/>
                  </a:lnTo>
                  <a:lnTo>
                    <a:pt x="559" y="427"/>
                  </a:lnTo>
                  <a:lnTo>
                    <a:pt x="559" y="427"/>
                  </a:lnTo>
                  <a:lnTo>
                    <a:pt x="559" y="427"/>
                  </a:lnTo>
                  <a:lnTo>
                    <a:pt x="559" y="425"/>
                  </a:lnTo>
                  <a:lnTo>
                    <a:pt x="557" y="423"/>
                  </a:lnTo>
                  <a:lnTo>
                    <a:pt x="559" y="421"/>
                  </a:lnTo>
                  <a:lnTo>
                    <a:pt x="559" y="421"/>
                  </a:lnTo>
                  <a:lnTo>
                    <a:pt x="559" y="419"/>
                  </a:lnTo>
                  <a:lnTo>
                    <a:pt x="561" y="419"/>
                  </a:lnTo>
                  <a:lnTo>
                    <a:pt x="561" y="419"/>
                  </a:lnTo>
                  <a:lnTo>
                    <a:pt x="563" y="419"/>
                  </a:lnTo>
                  <a:lnTo>
                    <a:pt x="563" y="419"/>
                  </a:lnTo>
                  <a:lnTo>
                    <a:pt x="566" y="419"/>
                  </a:lnTo>
                  <a:lnTo>
                    <a:pt x="568" y="416"/>
                  </a:lnTo>
                  <a:lnTo>
                    <a:pt x="568" y="416"/>
                  </a:lnTo>
                  <a:lnTo>
                    <a:pt x="568" y="416"/>
                  </a:lnTo>
                  <a:lnTo>
                    <a:pt x="566" y="412"/>
                  </a:lnTo>
                  <a:close/>
                  <a:moveTo>
                    <a:pt x="478" y="101"/>
                  </a:moveTo>
                  <a:lnTo>
                    <a:pt x="480" y="101"/>
                  </a:lnTo>
                  <a:lnTo>
                    <a:pt x="482" y="101"/>
                  </a:lnTo>
                  <a:lnTo>
                    <a:pt x="482" y="101"/>
                  </a:lnTo>
                  <a:lnTo>
                    <a:pt x="482" y="99"/>
                  </a:lnTo>
                  <a:lnTo>
                    <a:pt x="482" y="97"/>
                  </a:lnTo>
                  <a:lnTo>
                    <a:pt x="482" y="87"/>
                  </a:lnTo>
                  <a:lnTo>
                    <a:pt x="482" y="84"/>
                  </a:lnTo>
                  <a:lnTo>
                    <a:pt x="484" y="82"/>
                  </a:lnTo>
                  <a:lnTo>
                    <a:pt x="484" y="82"/>
                  </a:lnTo>
                  <a:lnTo>
                    <a:pt x="484" y="82"/>
                  </a:lnTo>
                  <a:lnTo>
                    <a:pt x="486" y="80"/>
                  </a:lnTo>
                  <a:lnTo>
                    <a:pt x="486" y="78"/>
                  </a:lnTo>
                  <a:lnTo>
                    <a:pt x="486" y="76"/>
                  </a:lnTo>
                  <a:lnTo>
                    <a:pt x="486" y="76"/>
                  </a:lnTo>
                  <a:lnTo>
                    <a:pt x="486" y="74"/>
                  </a:lnTo>
                  <a:lnTo>
                    <a:pt x="484" y="74"/>
                  </a:lnTo>
                  <a:lnTo>
                    <a:pt x="482" y="70"/>
                  </a:lnTo>
                  <a:lnTo>
                    <a:pt x="480" y="68"/>
                  </a:lnTo>
                  <a:lnTo>
                    <a:pt x="480" y="66"/>
                  </a:lnTo>
                  <a:lnTo>
                    <a:pt x="480" y="63"/>
                  </a:lnTo>
                  <a:lnTo>
                    <a:pt x="482" y="63"/>
                  </a:lnTo>
                  <a:lnTo>
                    <a:pt x="480" y="61"/>
                  </a:lnTo>
                  <a:lnTo>
                    <a:pt x="478" y="59"/>
                  </a:lnTo>
                  <a:lnTo>
                    <a:pt x="475" y="59"/>
                  </a:lnTo>
                  <a:lnTo>
                    <a:pt x="471" y="59"/>
                  </a:lnTo>
                  <a:lnTo>
                    <a:pt x="467" y="59"/>
                  </a:lnTo>
                  <a:lnTo>
                    <a:pt x="465" y="59"/>
                  </a:lnTo>
                  <a:lnTo>
                    <a:pt x="465" y="57"/>
                  </a:lnTo>
                  <a:lnTo>
                    <a:pt x="465" y="57"/>
                  </a:lnTo>
                  <a:lnTo>
                    <a:pt x="463" y="53"/>
                  </a:lnTo>
                  <a:lnTo>
                    <a:pt x="463" y="53"/>
                  </a:lnTo>
                  <a:lnTo>
                    <a:pt x="463" y="45"/>
                  </a:lnTo>
                  <a:lnTo>
                    <a:pt x="461" y="40"/>
                  </a:lnTo>
                  <a:lnTo>
                    <a:pt x="461" y="38"/>
                  </a:lnTo>
                  <a:lnTo>
                    <a:pt x="459" y="36"/>
                  </a:lnTo>
                  <a:lnTo>
                    <a:pt x="459" y="34"/>
                  </a:lnTo>
                  <a:lnTo>
                    <a:pt x="459" y="32"/>
                  </a:lnTo>
                  <a:lnTo>
                    <a:pt x="457" y="32"/>
                  </a:lnTo>
                  <a:lnTo>
                    <a:pt x="450" y="30"/>
                  </a:lnTo>
                  <a:lnTo>
                    <a:pt x="448" y="28"/>
                  </a:lnTo>
                  <a:lnTo>
                    <a:pt x="440" y="19"/>
                  </a:lnTo>
                  <a:lnTo>
                    <a:pt x="436" y="19"/>
                  </a:lnTo>
                  <a:lnTo>
                    <a:pt x="431" y="19"/>
                  </a:lnTo>
                  <a:lnTo>
                    <a:pt x="423" y="19"/>
                  </a:lnTo>
                  <a:lnTo>
                    <a:pt x="408" y="19"/>
                  </a:lnTo>
                  <a:lnTo>
                    <a:pt x="400" y="17"/>
                  </a:lnTo>
                  <a:lnTo>
                    <a:pt x="398" y="17"/>
                  </a:lnTo>
                  <a:lnTo>
                    <a:pt x="396" y="15"/>
                  </a:lnTo>
                  <a:lnTo>
                    <a:pt x="394" y="15"/>
                  </a:lnTo>
                  <a:lnTo>
                    <a:pt x="394" y="13"/>
                  </a:lnTo>
                  <a:lnTo>
                    <a:pt x="392" y="15"/>
                  </a:lnTo>
                  <a:lnTo>
                    <a:pt x="392" y="13"/>
                  </a:lnTo>
                  <a:lnTo>
                    <a:pt x="392" y="13"/>
                  </a:lnTo>
                  <a:lnTo>
                    <a:pt x="390" y="11"/>
                  </a:lnTo>
                  <a:lnTo>
                    <a:pt x="390" y="11"/>
                  </a:lnTo>
                  <a:lnTo>
                    <a:pt x="390" y="11"/>
                  </a:lnTo>
                  <a:lnTo>
                    <a:pt x="388" y="13"/>
                  </a:lnTo>
                  <a:lnTo>
                    <a:pt x="388" y="13"/>
                  </a:lnTo>
                  <a:lnTo>
                    <a:pt x="385" y="13"/>
                  </a:lnTo>
                  <a:lnTo>
                    <a:pt x="383" y="11"/>
                  </a:lnTo>
                  <a:lnTo>
                    <a:pt x="381" y="9"/>
                  </a:lnTo>
                  <a:lnTo>
                    <a:pt x="381" y="9"/>
                  </a:lnTo>
                  <a:lnTo>
                    <a:pt x="379" y="9"/>
                  </a:lnTo>
                  <a:lnTo>
                    <a:pt x="367" y="3"/>
                  </a:lnTo>
                  <a:lnTo>
                    <a:pt x="360" y="3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0" y="0"/>
                  </a:lnTo>
                  <a:lnTo>
                    <a:pt x="346" y="0"/>
                  </a:lnTo>
                  <a:lnTo>
                    <a:pt x="344" y="3"/>
                  </a:lnTo>
                  <a:lnTo>
                    <a:pt x="344" y="5"/>
                  </a:lnTo>
                  <a:lnTo>
                    <a:pt x="344" y="5"/>
                  </a:lnTo>
                  <a:lnTo>
                    <a:pt x="344" y="7"/>
                  </a:lnTo>
                  <a:lnTo>
                    <a:pt x="339" y="9"/>
                  </a:lnTo>
                  <a:lnTo>
                    <a:pt x="335" y="11"/>
                  </a:lnTo>
                  <a:lnTo>
                    <a:pt x="331" y="11"/>
                  </a:lnTo>
                  <a:lnTo>
                    <a:pt x="331" y="13"/>
                  </a:lnTo>
                  <a:lnTo>
                    <a:pt x="329" y="13"/>
                  </a:lnTo>
                  <a:lnTo>
                    <a:pt x="329" y="15"/>
                  </a:lnTo>
                  <a:lnTo>
                    <a:pt x="329" y="15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5" y="13"/>
                  </a:lnTo>
                  <a:lnTo>
                    <a:pt x="325" y="13"/>
                  </a:lnTo>
                  <a:lnTo>
                    <a:pt x="325" y="15"/>
                  </a:lnTo>
                  <a:lnTo>
                    <a:pt x="327" y="15"/>
                  </a:lnTo>
                  <a:lnTo>
                    <a:pt x="327" y="15"/>
                  </a:lnTo>
                  <a:lnTo>
                    <a:pt x="327" y="15"/>
                  </a:lnTo>
                  <a:lnTo>
                    <a:pt x="327" y="17"/>
                  </a:lnTo>
                  <a:lnTo>
                    <a:pt x="325" y="17"/>
                  </a:lnTo>
                  <a:lnTo>
                    <a:pt x="325" y="17"/>
                  </a:lnTo>
                  <a:lnTo>
                    <a:pt x="325" y="15"/>
                  </a:lnTo>
                  <a:lnTo>
                    <a:pt x="325" y="15"/>
                  </a:lnTo>
                  <a:lnTo>
                    <a:pt x="325" y="15"/>
                  </a:lnTo>
                  <a:lnTo>
                    <a:pt x="323" y="15"/>
                  </a:lnTo>
                  <a:lnTo>
                    <a:pt x="320" y="17"/>
                  </a:lnTo>
                  <a:lnTo>
                    <a:pt x="320" y="17"/>
                  </a:lnTo>
                  <a:lnTo>
                    <a:pt x="318" y="15"/>
                  </a:lnTo>
                  <a:lnTo>
                    <a:pt x="316" y="11"/>
                  </a:lnTo>
                  <a:lnTo>
                    <a:pt x="314" y="11"/>
                  </a:lnTo>
                  <a:lnTo>
                    <a:pt x="316" y="7"/>
                  </a:lnTo>
                  <a:lnTo>
                    <a:pt x="314" y="5"/>
                  </a:lnTo>
                  <a:lnTo>
                    <a:pt x="314" y="3"/>
                  </a:lnTo>
                  <a:lnTo>
                    <a:pt x="310" y="3"/>
                  </a:lnTo>
                  <a:lnTo>
                    <a:pt x="304" y="7"/>
                  </a:lnTo>
                  <a:lnTo>
                    <a:pt x="300" y="7"/>
                  </a:lnTo>
                  <a:lnTo>
                    <a:pt x="295" y="7"/>
                  </a:lnTo>
                  <a:lnTo>
                    <a:pt x="293" y="7"/>
                  </a:lnTo>
                  <a:lnTo>
                    <a:pt x="289" y="7"/>
                  </a:lnTo>
                  <a:lnTo>
                    <a:pt x="270" y="7"/>
                  </a:lnTo>
                  <a:lnTo>
                    <a:pt x="268" y="7"/>
                  </a:lnTo>
                  <a:lnTo>
                    <a:pt x="266" y="5"/>
                  </a:lnTo>
                  <a:lnTo>
                    <a:pt x="264" y="5"/>
                  </a:lnTo>
                  <a:lnTo>
                    <a:pt x="262" y="5"/>
                  </a:lnTo>
                  <a:lnTo>
                    <a:pt x="258" y="7"/>
                  </a:lnTo>
                  <a:lnTo>
                    <a:pt x="253" y="7"/>
                  </a:lnTo>
                  <a:lnTo>
                    <a:pt x="251" y="7"/>
                  </a:lnTo>
                  <a:lnTo>
                    <a:pt x="235" y="7"/>
                  </a:lnTo>
                  <a:lnTo>
                    <a:pt x="232" y="7"/>
                  </a:lnTo>
                  <a:lnTo>
                    <a:pt x="230" y="7"/>
                  </a:lnTo>
                  <a:lnTo>
                    <a:pt x="230" y="7"/>
                  </a:lnTo>
                  <a:lnTo>
                    <a:pt x="230" y="9"/>
                  </a:lnTo>
                  <a:lnTo>
                    <a:pt x="230" y="9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3"/>
                  </a:lnTo>
                  <a:lnTo>
                    <a:pt x="228" y="13"/>
                  </a:lnTo>
                  <a:lnTo>
                    <a:pt x="226" y="15"/>
                  </a:lnTo>
                  <a:lnTo>
                    <a:pt x="224" y="15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4" y="17"/>
                  </a:lnTo>
                  <a:lnTo>
                    <a:pt x="226" y="19"/>
                  </a:lnTo>
                  <a:lnTo>
                    <a:pt x="226" y="19"/>
                  </a:lnTo>
                  <a:lnTo>
                    <a:pt x="224" y="21"/>
                  </a:lnTo>
                  <a:lnTo>
                    <a:pt x="222" y="24"/>
                  </a:lnTo>
                  <a:lnTo>
                    <a:pt x="224" y="24"/>
                  </a:lnTo>
                  <a:lnTo>
                    <a:pt x="224" y="28"/>
                  </a:lnTo>
                  <a:lnTo>
                    <a:pt x="222" y="28"/>
                  </a:lnTo>
                  <a:lnTo>
                    <a:pt x="220" y="28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6" y="28"/>
                  </a:lnTo>
                  <a:lnTo>
                    <a:pt x="214" y="28"/>
                  </a:lnTo>
                  <a:lnTo>
                    <a:pt x="212" y="30"/>
                  </a:lnTo>
                  <a:lnTo>
                    <a:pt x="209" y="30"/>
                  </a:lnTo>
                  <a:lnTo>
                    <a:pt x="209" y="32"/>
                  </a:lnTo>
                  <a:lnTo>
                    <a:pt x="207" y="34"/>
                  </a:lnTo>
                  <a:lnTo>
                    <a:pt x="205" y="34"/>
                  </a:lnTo>
                  <a:lnTo>
                    <a:pt x="205" y="34"/>
                  </a:lnTo>
                  <a:lnTo>
                    <a:pt x="203" y="34"/>
                  </a:lnTo>
                  <a:lnTo>
                    <a:pt x="201" y="36"/>
                  </a:lnTo>
                  <a:lnTo>
                    <a:pt x="199" y="36"/>
                  </a:lnTo>
                  <a:lnTo>
                    <a:pt x="199" y="36"/>
                  </a:lnTo>
                  <a:lnTo>
                    <a:pt x="201" y="38"/>
                  </a:lnTo>
                  <a:lnTo>
                    <a:pt x="203" y="40"/>
                  </a:lnTo>
                  <a:lnTo>
                    <a:pt x="203" y="45"/>
                  </a:lnTo>
                  <a:lnTo>
                    <a:pt x="207" y="49"/>
                  </a:lnTo>
                  <a:lnTo>
                    <a:pt x="207" y="51"/>
                  </a:lnTo>
                  <a:lnTo>
                    <a:pt x="207" y="51"/>
                  </a:lnTo>
                  <a:lnTo>
                    <a:pt x="207" y="53"/>
                  </a:lnTo>
                  <a:lnTo>
                    <a:pt x="207" y="57"/>
                  </a:lnTo>
                  <a:lnTo>
                    <a:pt x="205" y="66"/>
                  </a:lnTo>
                  <a:lnTo>
                    <a:pt x="205" y="70"/>
                  </a:lnTo>
                  <a:lnTo>
                    <a:pt x="207" y="72"/>
                  </a:lnTo>
                  <a:lnTo>
                    <a:pt x="207" y="72"/>
                  </a:lnTo>
                  <a:lnTo>
                    <a:pt x="209" y="70"/>
                  </a:lnTo>
                  <a:lnTo>
                    <a:pt x="209" y="70"/>
                  </a:lnTo>
                  <a:lnTo>
                    <a:pt x="209" y="68"/>
                  </a:lnTo>
                  <a:lnTo>
                    <a:pt x="207" y="68"/>
                  </a:lnTo>
                  <a:lnTo>
                    <a:pt x="209" y="66"/>
                  </a:lnTo>
                  <a:lnTo>
                    <a:pt x="209" y="61"/>
                  </a:lnTo>
                  <a:lnTo>
                    <a:pt x="212" y="61"/>
                  </a:lnTo>
                  <a:lnTo>
                    <a:pt x="212" y="59"/>
                  </a:lnTo>
                  <a:lnTo>
                    <a:pt x="214" y="57"/>
                  </a:lnTo>
                  <a:lnTo>
                    <a:pt x="214" y="55"/>
                  </a:lnTo>
                  <a:lnTo>
                    <a:pt x="214" y="55"/>
                  </a:lnTo>
                  <a:lnTo>
                    <a:pt x="216" y="55"/>
                  </a:lnTo>
                  <a:lnTo>
                    <a:pt x="216" y="55"/>
                  </a:lnTo>
                  <a:lnTo>
                    <a:pt x="218" y="55"/>
                  </a:lnTo>
                  <a:lnTo>
                    <a:pt x="218" y="51"/>
                  </a:lnTo>
                  <a:lnTo>
                    <a:pt x="220" y="49"/>
                  </a:lnTo>
                  <a:lnTo>
                    <a:pt x="220" y="49"/>
                  </a:lnTo>
                  <a:lnTo>
                    <a:pt x="220" y="38"/>
                  </a:lnTo>
                  <a:lnTo>
                    <a:pt x="222" y="36"/>
                  </a:lnTo>
                  <a:lnTo>
                    <a:pt x="222" y="32"/>
                  </a:lnTo>
                  <a:lnTo>
                    <a:pt x="224" y="30"/>
                  </a:lnTo>
                  <a:lnTo>
                    <a:pt x="226" y="28"/>
                  </a:lnTo>
                  <a:lnTo>
                    <a:pt x="230" y="28"/>
                  </a:lnTo>
                  <a:lnTo>
                    <a:pt x="232" y="28"/>
                  </a:lnTo>
                  <a:lnTo>
                    <a:pt x="232" y="30"/>
                  </a:lnTo>
                  <a:lnTo>
                    <a:pt x="232" y="32"/>
                  </a:lnTo>
                  <a:lnTo>
                    <a:pt x="232" y="34"/>
                  </a:lnTo>
                  <a:lnTo>
                    <a:pt x="230" y="36"/>
                  </a:lnTo>
                  <a:lnTo>
                    <a:pt x="230" y="38"/>
                  </a:lnTo>
                  <a:lnTo>
                    <a:pt x="230" y="38"/>
                  </a:lnTo>
                  <a:lnTo>
                    <a:pt x="232" y="38"/>
                  </a:lnTo>
                  <a:lnTo>
                    <a:pt x="235" y="40"/>
                  </a:lnTo>
                  <a:lnTo>
                    <a:pt x="237" y="40"/>
                  </a:lnTo>
                  <a:lnTo>
                    <a:pt x="241" y="40"/>
                  </a:lnTo>
                  <a:lnTo>
                    <a:pt x="241" y="40"/>
                  </a:lnTo>
                  <a:lnTo>
                    <a:pt x="251" y="59"/>
                  </a:lnTo>
                  <a:lnTo>
                    <a:pt x="253" y="61"/>
                  </a:lnTo>
                  <a:lnTo>
                    <a:pt x="258" y="61"/>
                  </a:lnTo>
                  <a:lnTo>
                    <a:pt x="258" y="63"/>
                  </a:lnTo>
                  <a:lnTo>
                    <a:pt x="260" y="63"/>
                  </a:lnTo>
                  <a:lnTo>
                    <a:pt x="262" y="63"/>
                  </a:lnTo>
                  <a:lnTo>
                    <a:pt x="266" y="61"/>
                  </a:lnTo>
                  <a:lnTo>
                    <a:pt x="270" y="61"/>
                  </a:lnTo>
                  <a:lnTo>
                    <a:pt x="274" y="61"/>
                  </a:lnTo>
                  <a:lnTo>
                    <a:pt x="279" y="61"/>
                  </a:lnTo>
                  <a:lnTo>
                    <a:pt x="281" y="59"/>
                  </a:lnTo>
                  <a:lnTo>
                    <a:pt x="279" y="59"/>
                  </a:lnTo>
                  <a:lnTo>
                    <a:pt x="279" y="59"/>
                  </a:lnTo>
                  <a:lnTo>
                    <a:pt x="279" y="57"/>
                  </a:lnTo>
                  <a:lnTo>
                    <a:pt x="279" y="57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81" y="53"/>
                  </a:lnTo>
                  <a:lnTo>
                    <a:pt x="287" y="47"/>
                  </a:lnTo>
                  <a:lnTo>
                    <a:pt x="289" y="47"/>
                  </a:lnTo>
                  <a:lnTo>
                    <a:pt x="289" y="45"/>
                  </a:lnTo>
                  <a:lnTo>
                    <a:pt x="295" y="42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300" y="40"/>
                  </a:lnTo>
                  <a:lnTo>
                    <a:pt x="302" y="40"/>
                  </a:lnTo>
                  <a:lnTo>
                    <a:pt x="304" y="40"/>
                  </a:lnTo>
                  <a:lnTo>
                    <a:pt x="306" y="42"/>
                  </a:lnTo>
                  <a:lnTo>
                    <a:pt x="308" y="45"/>
                  </a:lnTo>
                  <a:lnTo>
                    <a:pt x="304" y="49"/>
                  </a:lnTo>
                  <a:lnTo>
                    <a:pt x="304" y="51"/>
                  </a:lnTo>
                  <a:lnTo>
                    <a:pt x="304" y="51"/>
                  </a:lnTo>
                  <a:lnTo>
                    <a:pt x="306" y="53"/>
                  </a:lnTo>
                  <a:lnTo>
                    <a:pt x="308" y="53"/>
                  </a:lnTo>
                  <a:lnTo>
                    <a:pt x="314" y="53"/>
                  </a:lnTo>
                  <a:lnTo>
                    <a:pt x="316" y="53"/>
                  </a:lnTo>
                  <a:lnTo>
                    <a:pt x="320" y="53"/>
                  </a:lnTo>
                  <a:lnTo>
                    <a:pt x="327" y="57"/>
                  </a:lnTo>
                  <a:lnTo>
                    <a:pt x="331" y="59"/>
                  </a:lnTo>
                  <a:lnTo>
                    <a:pt x="344" y="59"/>
                  </a:lnTo>
                  <a:lnTo>
                    <a:pt x="346" y="59"/>
                  </a:lnTo>
                  <a:lnTo>
                    <a:pt x="354" y="63"/>
                  </a:lnTo>
                  <a:lnTo>
                    <a:pt x="358" y="63"/>
                  </a:lnTo>
                  <a:lnTo>
                    <a:pt x="362" y="61"/>
                  </a:lnTo>
                  <a:lnTo>
                    <a:pt x="360" y="59"/>
                  </a:lnTo>
                  <a:lnTo>
                    <a:pt x="356" y="53"/>
                  </a:lnTo>
                  <a:lnTo>
                    <a:pt x="356" y="49"/>
                  </a:lnTo>
                  <a:lnTo>
                    <a:pt x="360" y="49"/>
                  </a:lnTo>
                  <a:lnTo>
                    <a:pt x="392" y="51"/>
                  </a:lnTo>
                  <a:lnTo>
                    <a:pt x="396" y="53"/>
                  </a:lnTo>
                  <a:lnTo>
                    <a:pt x="400" y="57"/>
                  </a:lnTo>
                  <a:lnTo>
                    <a:pt x="400" y="57"/>
                  </a:lnTo>
                  <a:lnTo>
                    <a:pt x="400" y="59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0" y="63"/>
                  </a:lnTo>
                  <a:lnTo>
                    <a:pt x="402" y="63"/>
                  </a:lnTo>
                  <a:lnTo>
                    <a:pt x="402" y="66"/>
                  </a:lnTo>
                  <a:lnTo>
                    <a:pt x="406" y="68"/>
                  </a:lnTo>
                  <a:lnTo>
                    <a:pt x="411" y="68"/>
                  </a:lnTo>
                  <a:lnTo>
                    <a:pt x="413" y="68"/>
                  </a:lnTo>
                  <a:lnTo>
                    <a:pt x="413" y="70"/>
                  </a:lnTo>
                  <a:lnTo>
                    <a:pt x="415" y="70"/>
                  </a:lnTo>
                  <a:lnTo>
                    <a:pt x="431" y="76"/>
                  </a:lnTo>
                  <a:lnTo>
                    <a:pt x="436" y="80"/>
                  </a:lnTo>
                  <a:lnTo>
                    <a:pt x="438" y="80"/>
                  </a:lnTo>
                  <a:lnTo>
                    <a:pt x="440" y="80"/>
                  </a:lnTo>
                  <a:lnTo>
                    <a:pt x="442" y="80"/>
                  </a:lnTo>
                  <a:lnTo>
                    <a:pt x="444" y="80"/>
                  </a:lnTo>
                  <a:lnTo>
                    <a:pt x="446" y="82"/>
                  </a:lnTo>
                  <a:lnTo>
                    <a:pt x="446" y="84"/>
                  </a:lnTo>
                  <a:lnTo>
                    <a:pt x="448" y="87"/>
                  </a:lnTo>
                  <a:lnTo>
                    <a:pt x="450" y="87"/>
                  </a:lnTo>
                  <a:lnTo>
                    <a:pt x="452" y="87"/>
                  </a:lnTo>
                  <a:lnTo>
                    <a:pt x="455" y="87"/>
                  </a:lnTo>
                  <a:lnTo>
                    <a:pt x="455" y="89"/>
                  </a:lnTo>
                  <a:lnTo>
                    <a:pt x="457" y="89"/>
                  </a:lnTo>
                  <a:lnTo>
                    <a:pt x="461" y="93"/>
                  </a:lnTo>
                  <a:lnTo>
                    <a:pt x="461" y="95"/>
                  </a:lnTo>
                  <a:lnTo>
                    <a:pt x="463" y="95"/>
                  </a:lnTo>
                  <a:lnTo>
                    <a:pt x="471" y="99"/>
                  </a:lnTo>
                  <a:lnTo>
                    <a:pt x="473" y="99"/>
                  </a:lnTo>
                  <a:lnTo>
                    <a:pt x="475" y="99"/>
                  </a:lnTo>
                  <a:lnTo>
                    <a:pt x="478" y="101"/>
                  </a:lnTo>
                  <a:close/>
                  <a:moveTo>
                    <a:pt x="589" y="414"/>
                  </a:moveTo>
                  <a:lnTo>
                    <a:pt x="587" y="412"/>
                  </a:lnTo>
                  <a:lnTo>
                    <a:pt x="587" y="412"/>
                  </a:lnTo>
                  <a:lnTo>
                    <a:pt x="587" y="410"/>
                  </a:lnTo>
                  <a:lnTo>
                    <a:pt x="584" y="408"/>
                  </a:lnTo>
                  <a:lnTo>
                    <a:pt x="584" y="408"/>
                  </a:lnTo>
                  <a:lnTo>
                    <a:pt x="582" y="408"/>
                  </a:lnTo>
                  <a:lnTo>
                    <a:pt x="580" y="408"/>
                  </a:lnTo>
                  <a:lnTo>
                    <a:pt x="570" y="408"/>
                  </a:lnTo>
                  <a:lnTo>
                    <a:pt x="566" y="412"/>
                  </a:lnTo>
                  <a:lnTo>
                    <a:pt x="568" y="412"/>
                  </a:lnTo>
                  <a:lnTo>
                    <a:pt x="570" y="414"/>
                  </a:lnTo>
                  <a:lnTo>
                    <a:pt x="576" y="412"/>
                  </a:lnTo>
                  <a:lnTo>
                    <a:pt x="580" y="414"/>
                  </a:lnTo>
                  <a:lnTo>
                    <a:pt x="582" y="414"/>
                  </a:lnTo>
                  <a:lnTo>
                    <a:pt x="584" y="419"/>
                  </a:lnTo>
                  <a:lnTo>
                    <a:pt x="584" y="419"/>
                  </a:lnTo>
                  <a:lnTo>
                    <a:pt x="587" y="421"/>
                  </a:lnTo>
                  <a:lnTo>
                    <a:pt x="589" y="423"/>
                  </a:lnTo>
                  <a:lnTo>
                    <a:pt x="591" y="421"/>
                  </a:lnTo>
                  <a:lnTo>
                    <a:pt x="591" y="419"/>
                  </a:lnTo>
                  <a:lnTo>
                    <a:pt x="591" y="416"/>
                  </a:lnTo>
                  <a:lnTo>
                    <a:pt x="589" y="414"/>
                  </a:lnTo>
                  <a:close/>
                  <a:moveTo>
                    <a:pt x="396" y="503"/>
                  </a:moveTo>
                  <a:lnTo>
                    <a:pt x="394" y="503"/>
                  </a:lnTo>
                  <a:lnTo>
                    <a:pt x="388" y="507"/>
                  </a:lnTo>
                  <a:lnTo>
                    <a:pt x="385" y="511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8" y="513"/>
                  </a:lnTo>
                  <a:lnTo>
                    <a:pt x="388" y="511"/>
                  </a:lnTo>
                  <a:lnTo>
                    <a:pt x="392" y="507"/>
                  </a:lnTo>
                  <a:lnTo>
                    <a:pt x="394" y="507"/>
                  </a:lnTo>
                  <a:lnTo>
                    <a:pt x="394" y="505"/>
                  </a:lnTo>
                  <a:lnTo>
                    <a:pt x="394" y="505"/>
                  </a:lnTo>
                  <a:lnTo>
                    <a:pt x="396" y="505"/>
                  </a:lnTo>
                  <a:lnTo>
                    <a:pt x="396" y="505"/>
                  </a:lnTo>
                  <a:lnTo>
                    <a:pt x="396" y="503"/>
                  </a:lnTo>
                  <a:lnTo>
                    <a:pt x="396" y="503"/>
                  </a:lnTo>
                  <a:lnTo>
                    <a:pt x="396" y="503"/>
                  </a:lnTo>
                  <a:close/>
                  <a:moveTo>
                    <a:pt x="396" y="162"/>
                  </a:moveTo>
                  <a:lnTo>
                    <a:pt x="396" y="164"/>
                  </a:lnTo>
                  <a:lnTo>
                    <a:pt x="396" y="164"/>
                  </a:lnTo>
                  <a:lnTo>
                    <a:pt x="392" y="166"/>
                  </a:lnTo>
                  <a:lnTo>
                    <a:pt x="390" y="166"/>
                  </a:lnTo>
                  <a:lnTo>
                    <a:pt x="392" y="166"/>
                  </a:lnTo>
                  <a:lnTo>
                    <a:pt x="392" y="166"/>
                  </a:lnTo>
                  <a:lnTo>
                    <a:pt x="394" y="166"/>
                  </a:lnTo>
                  <a:lnTo>
                    <a:pt x="394" y="169"/>
                  </a:lnTo>
                  <a:lnTo>
                    <a:pt x="396" y="169"/>
                  </a:lnTo>
                  <a:lnTo>
                    <a:pt x="396" y="169"/>
                  </a:lnTo>
                  <a:lnTo>
                    <a:pt x="398" y="166"/>
                  </a:lnTo>
                  <a:lnTo>
                    <a:pt x="398" y="162"/>
                  </a:lnTo>
                  <a:lnTo>
                    <a:pt x="398" y="162"/>
                  </a:lnTo>
                  <a:lnTo>
                    <a:pt x="396" y="162"/>
                  </a:lnTo>
                  <a:close/>
                  <a:moveTo>
                    <a:pt x="404" y="465"/>
                  </a:moveTo>
                  <a:lnTo>
                    <a:pt x="402" y="465"/>
                  </a:lnTo>
                  <a:lnTo>
                    <a:pt x="402" y="465"/>
                  </a:lnTo>
                  <a:lnTo>
                    <a:pt x="402" y="465"/>
                  </a:lnTo>
                  <a:lnTo>
                    <a:pt x="400" y="465"/>
                  </a:lnTo>
                  <a:lnTo>
                    <a:pt x="402" y="467"/>
                  </a:lnTo>
                  <a:lnTo>
                    <a:pt x="402" y="467"/>
                  </a:lnTo>
                  <a:lnTo>
                    <a:pt x="402" y="467"/>
                  </a:lnTo>
                  <a:lnTo>
                    <a:pt x="402" y="469"/>
                  </a:lnTo>
                  <a:lnTo>
                    <a:pt x="402" y="469"/>
                  </a:lnTo>
                  <a:lnTo>
                    <a:pt x="404" y="469"/>
                  </a:lnTo>
                  <a:lnTo>
                    <a:pt x="404" y="469"/>
                  </a:lnTo>
                  <a:lnTo>
                    <a:pt x="404" y="467"/>
                  </a:lnTo>
                  <a:lnTo>
                    <a:pt x="404" y="465"/>
                  </a:lnTo>
                  <a:close/>
                  <a:moveTo>
                    <a:pt x="408" y="471"/>
                  </a:moveTo>
                  <a:lnTo>
                    <a:pt x="408" y="471"/>
                  </a:lnTo>
                  <a:lnTo>
                    <a:pt x="408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8" y="471"/>
                  </a:lnTo>
                  <a:lnTo>
                    <a:pt x="408" y="473"/>
                  </a:lnTo>
                  <a:lnTo>
                    <a:pt x="411" y="473"/>
                  </a:lnTo>
                  <a:lnTo>
                    <a:pt x="411" y="471"/>
                  </a:lnTo>
                  <a:lnTo>
                    <a:pt x="411" y="471"/>
                  </a:lnTo>
                  <a:lnTo>
                    <a:pt x="408" y="4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19483030-299F-9948-B573-0D94F1B57A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13959" y="3576008"/>
              <a:ext cx="344488" cy="363537"/>
            </a:xfrm>
            <a:custGeom>
              <a:avLst/>
              <a:gdLst>
                <a:gd name="T0" fmla="*/ 215 w 217"/>
                <a:gd name="T1" fmla="*/ 82 h 229"/>
                <a:gd name="T2" fmla="*/ 215 w 217"/>
                <a:gd name="T3" fmla="*/ 67 h 229"/>
                <a:gd name="T4" fmla="*/ 209 w 217"/>
                <a:gd name="T5" fmla="*/ 54 h 229"/>
                <a:gd name="T6" fmla="*/ 203 w 217"/>
                <a:gd name="T7" fmla="*/ 38 h 229"/>
                <a:gd name="T8" fmla="*/ 192 w 217"/>
                <a:gd name="T9" fmla="*/ 31 h 229"/>
                <a:gd name="T10" fmla="*/ 188 w 217"/>
                <a:gd name="T11" fmla="*/ 27 h 229"/>
                <a:gd name="T12" fmla="*/ 186 w 217"/>
                <a:gd name="T13" fmla="*/ 19 h 229"/>
                <a:gd name="T14" fmla="*/ 180 w 217"/>
                <a:gd name="T15" fmla="*/ 14 h 229"/>
                <a:gd name="T16" fmla="*/ 169 w 217"/>
                <a:gd name="T17" fmla="*/ 4 h 229"/>
                <a:gd name="T18" fmla="*/ 161 w 217"/>
                <a:gd name="T19" fmla="*/ 0 h 229"/>
                <a:gd name="T20" fmla="*/ 159 w 217"/>
                <a:gd name="T21" fmla="*/ 6 h 229"/>
                <a:gd name="T22" fmla="*/ 157 w 217"/>
                <a:gd name="T23" fmla="*/ 12 h 229"/>
                <a:gd name="T24" fmla="*/ 146 w 217"/>
                <a:gd name="T25" fmla="*/ 17 h 229"/>
                <a:gd name="T26" fmla="*/ 142 w 217"/>
                <a:gd name="T27" fmla="*/ 23 h 229"/>
                <a:gd name="T28" fmla="*/ 140 w 217"/>
                <a:gd name="T29" fmla="*/ 31 h 229"/>
                <a:gd name="T30" fmla="*/ 132 w 217"/>
                <a:gd name="T31" fmla="*/ 40 h 229"/>
                <a:gd name="T32" fmla="*/ 88 w 217"/>
                <a:gd name="T33" fmla="*/ 54 h 229"/>
                <a:gd name="T34" fmla="*/ 65 w 217"/>
                <a:gd name="T35" fmla="*/ 73 h 229"/>
                <a:gd name="T36" fmla="*/ 62 w 217"/>
                <a:gd name="T37" fmla="*/ 86 h 229"/>
                <a:gd name="T38" fmla="*/ 65 w 217"/>
                <a:gd name="T39" fmla="*/ 94 h 229"/>
                <a:gd name="T40" fmla="*/ 69 w 217"/>
                <a:gd name="T41" fmla="*/ 101 h 229"/>
                <a:gd name="T42" fmla="*/ 60 w 217"/>
                <a:gd name="T43" fmla="*/ 107 h 229"/>
                <a:gd name="T44" fmla="*/ 27 w 217"/>
                <a:gd name="T45" fmla="*/ 111 h 229"/>
                <a:gd name="T46" fmla="*/ 23 w 217"/>
                <a:gd name="T47" fmla="*/ 105 h 229"/>
                <a:gd name="T48" fmla="*/ 6 w 217"/>
                <a:gd name="T49" fmla="*/ 107 h 229"/>
                <a:gd name="T50" fmla="*/ 6 w 217"/>
                <a:gd name="T51" fmla="*/ 113 h 229"/>
                <a:gd name="T52" fmla="*/ 10 w 217"/>
                <a:gd name="T53" fmla="*/ 120 h 229"/>
                <a:gd name="T54" fmla="*/ 27 w 217"/>
                <a:gd name="T55" fmla="*/ 128 h 229"/>
                <a:gd name="T56" fmla="*/ 27 w 217"/>
                <a:gd name="T57" fmla="*/ 138 h 229"/>
                <a:gd name="T58" fmla="*/ 35 w 217"/>
                <a:gd name="T59" fmla="*/ 147 h 229"/>
                <a:gd name="T60" fmla="*/ 54 w 217"/>
                <a:gd name="T61" fmla="*/ 166 h 229"/>
                <a:gd name="T62" fmla="*/ 67 w 217"/>
                <a:gd name="T63" fmla="*/ 174 h 229"/>
                <a:gd name="T64" fmla="*/ 81 w 217"/>
                <a:gd name="T65" fmla="*/ 193 h 229"/>
                <a:gd name="T66" fmla="*/ 104 w 217"/>
                <a:gd name="T67" fmla="*/ 206 h 229"/>
                <a:gd name="T68" fmla="*/ 88 w 217"/>
                <a:gd name="T69" fmla="*/ 168 h 229"/>
                <a:gd name="T70" fmla="*/ 96 w 217"/>
                <a:gd name="T71" fmla="*/ 164 h 229"/>
                <a:gd name="T72" fmla="*/ 121 w 217"/>
                <a:gd name="T73" fmla="*/ 180 h 229"/>
                <a:gd name="T74" fmla="*/ 150 w 217"/>
                <a:gd name="T75" fmla="*/ 189 h 229"/>
                <a:gd name="T76" fmla="*/ 150 w 217"/>
                <a:gd name="T77" fmla="*/ 183 h 229"/>
                <a:gd name="T78" fmla="*/ 153 w 217"/>
                <a:gd name="T79" fmla="*/ 172 h 229"/>
                <a:gd name="T80" fmla="*/ 155 w 217"/>
                <a:gd name="T81" fmla="*/ 162 h 229"/>
                <a:gd name="T82" fmla="*/ 178 w 217"/>
                <a:gd name="T83" fmla="*/ 180 h 229"/>
                <a:gd name="T84" fmla="*/ 186 w 217"/>
                <a:gd name="T85" fmla="*/ 185 h 229"/>
                <a:gd name="T86" fmla="*/ 201 w 217"/>
                <a:gd name="T87" fmla="*/ 201 h 229"/>
                <a:gd name="T88" fmla="*/ 209 w 217"/>
                <a:gd name="T89" fmla="*/ 174 h 229"/>
                <a:gd name="T90" fmla="*/ 213 w 217"/>
                <a:gd name="T91" fmla="*/ 130 h 229"/>
                <a:gd name="T92" fmla="*/ 159 w 217"/>
                <a:gd name="T93" fmla="*/ 193 h 229"/>
                <a:gd name="T94" fmla="*/ 153 w 217"/>
                <a:gd name="T95" fmla="*/ 195 h 229"/>
                <a:gd name="T96" fmla="*/ 161 w 217"/>
                <a:gd name="T97" fmla="*/ 195 h 229"/>
                <a:gd name="T98" fmla="*/ 165 w 217"/>
                <a:gd name="T99" fmla="*/ 222 h 229"/>
                <a:gd name="T100" fmla="*/ 167 w 217"/>
                <a:gd name="T101" fmla="*/ 218 h 229"/>
                <a:gd name="T102" fmla="*/ 111 w 217"/>
                <a:gd name="T103" fmla="*/ 189 h 229"/>
                <a:gd name="T104" fmla="*/ 115 w 217"/>
                <a:gd name="T105" fmla="*/ 189 h 229"/>
                <a:gd name="T106" fmla="*/ 150 w 217"/>
                <a:gd name="T107" fmla="*/ 180 h 229"/>
                <a:gd name="T108" fmla="*/ 153 w 217"/>
                <a:gd name="T109" fmla="*/ 183 h 229"/>
                <a:gd name="T110" fmla="*/ 178 w 217"/>
                <a:gd name="T111" fmla="*/ 199 h 229"/>
                <a:gd name="T112" fmla="*/ 182 w 217"/>
                <a:gd name="T113" fmla="*/ 201 h 229"/>
                <a:gd name="T114" fmla="*/ 173 w 217"/>
                <a:gd name="T115" fmla="*/ 225 h 229"/>
                <a:gd name="T116" fmla="*/ 173 w 217"/>
                <a:gd name="T117" fmla="*/ 229 h 229"/>
                <a:gd name="T118" fmla="*/ 176 w 217"/>
                <a:gd name="T119" fmla="*/ 206 h 229"/>
                <a:gd name="T120" fmla="*/ 178 w 217"/>
                <a:gd name="T121" fmla="*/ 2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7" h="229">
                  <a:moveTo>
                    <a:pt x="217" y="109"/>
                  </a:moveTo>
                  <a:lnTo>
                    <a:pt x="213" y="103"/>
                  </a:lnTo>
                  <a:lnTo>
                    <a:pt x="213" y="101"/>
                  </a:lnTo>
                  <a:lnTo>
                    <a:pt x="213" y="96"/>
                  </a:lnTo>
                  <a:lnTo>
                    <a:pt x="215" y="90"/>
                  </a:lnTo>
                  <a:lnTo>
                    <a:pt x="215" y="88"/>
                  </a:lnTo>
                  <a:lnTo>
                    <a:pt x="217" y="86"/>
                  </a:lnTo>
                  <a:lnTo>
                    <a:pt x="215" y="82"/>
                  </a:lnTo>
                  <a:lnTo>
                    <a:pt x="215" y="80"/>
                  </a:lnTo>
                  <a:lnTo>
                    <a:pt x="215" y="80"/>
                  </a:lnTo>
                  <a:lnTo>
                    <a:pt x="215" y="78"/>
                  </a:lnTo>
                  <a:lnTo>
                    <a:pt x="217" y="75"/>
                  </a:lnTo>
                  <a:lnTo>
                    <a:pt x="215" y="71"/>
                  </a:lnTo>
                  <a:lnTo>
                    <a:pt x="217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3" y="63"/>
                  </a:lnTo>
                  <a:lnTo>
                    <a:pt x="213" y="63"/>
                  </a:lnTo>
                  <a:lnTo>
                    <a:pt x="211" y="61"/>
                  </a:lnTo>
                  <a:lnTo>
                    <a:pt x="211" y="59"/>
                  </a:lnTo>
                  <a:lnTo>
                    <a:pt x="211" y="57"/>
                  </a:lnTo>
                  <a:lnTo>
                    <a:pt x="209" y="54"/>
                  </a:lnTo>
                  <a:lnTo>
                    <a:pt x="209" y="52"/>
                  </a:lnTo>
                  <a:lnTo>
                    <a:pt x="209" y="50"/>
                  </a:lnTo>
                  <a:lnTo>
                    <a:pt x="207" y="46"/>
                  </a:lnTo>
                  <a:lnTo>
                    <a:pt x="209" y="38"/>
                  </a:lnTo>
                  <a:lnTo>
                    <a:pt x="209" y="38"/>
                  </a:lnTo>
                  <a:lnTo>
                    <a:pt x="205" y="36"/>
                  </a:lnTo>
                  <a:lnTo>
                    <a:pt x="203" y="38"/>
                  </a:lnTo>
                  <a:lnTo>
                    <a:pt x="203" y="38"/>
                  </a:lnTo>
                  <a:lnTo>
                    <a:pt x="199" y="38"/>
                  </a:lnTo>
                  <a:lnTo>
                    <a:pt x="197" y="38"/>
                  </a:lnTo>
                  <a:lnTo>
                    <a:pt x="197" y="36"/>
                  </a:lnTo>
                  <a:lnTo>
                    <a:pt x="197" y="33"/>
                  </a:lnTo>
                  <a:lnTo>
                    <a:pt x="194" y="33"/>
                  </a:lnTo>
                  <a:lnTo>
                    <a:pt x="192" y="33"/>
                  </a:lnTo>
                  <a:lnTo>
                    <a:pt x="192" y="33"/>
                  </a:lnTo>
                  <a:lnTo>
                    <a:pt x="192" y="31"/>
                  </a:lnTo>
                  <a:lnTo>
                    <a:pt x="192" y="31"/>
                  </a:lnTo>
                  <a:lnTo>
                    <a:pt x="192" y="31"/>
                  </a:lnTo>
                  <a:lnTo>
                    <a:pt x="192" y="29"/>
                  </a:lnTo>
                  <a:lnTo>
                    <a:pt x="190" y="29"/>
                  </a:lnTo>
                  <a:lnTo>
                    <a:pt x="190" y="29"/>
                  </a:lnTo>
                  <a:lnTo>
                    <a:pt x="188" y="29"/>
                  </a:lnTo>
                  <a:lnTo>
                    <a:pt x="188" y="29"/>
                  </a:lnTo>
                  <a:lnTo>
                    <a:pt x="188" y="27"/>
                  </a:lnTo>
                  <a:lnTo>
                    <a:pt x="188" y="27"/>
                  </a:lnTo>
                  <a:lnTo>
                    <a:pt x="188" y="25"/>
                  </a:lnTo>
                  <a:lnTo>
                    <a:pt x="188" y="25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86" y="21"/>
                  </a:lnTo>
                  <a:lnTo>
                    <a:pt x="186" y="19"/>
                  </a:lnTo>
                  <a:lnTo>
                    <a:pt x="186" y="19"/>
                  </a:lnTo>
                  <a:lnTo>
                    <a:pt x="184" y="17"/>
                  </a:lnTo>
                  <a:lnTo>
                    <a:pt x="184" y="17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80" y="10"/>
                  </a:lnTo>
                  <a:lnTo>
                    <a:pt x="176" y="10"/>
                  </a:lnTo>
                  <a:lnTo>
                    <a:pt x="173" y="8"/>
                  </a:lnTo>
                  <a:lnTo>
                    <a:pt x="171" y="8"/>
                  </a:lnTo>
                  <a:lnTo>
                    <a:pt x="169" y="6"/>
                  </a:lnTo>
                  <a:lnTo>
                    <a:pt x="169" y="4"/>
                  </a:lnTo>
                  <a:lnTo>
                    <a:pt x="167" y="4"/>
                  </a:lnTo>
                  <a:lnTo>
                    <a:pt x="167" y="4"/>
                  </a:lnTo>
                  <a:lnTo>
                    <a:pt x="165" y="4"/>
                  </a:lnTo>
                  <a:lnTo>
                    <a:pt x="165" y="4"/>
                  </a:lnTo>
                  <a:lnTo>
                    <a:pt x="163" y="4"/>
                  </a:lnTo>
                  <a:lnTo>
                    <a:pt x="163" y="4"/>
                  </a:lnTo>
                  <a:lnTo>
                    <a:pt x="163" y="2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59" y="2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8"/>
                  </a:lnTo>
                  <a:lnTo>
                    <a:pt x="159" y="8"/>
                  </a:lnTo>
                  <a:lnTo>
                    <a:pt x="157" y="12"/>
                  </a:lnTo>
                  <a:lnTo>
                    <a:pt x="157" y="12"/>
                  </a:lnTo>
                  <a:lnTo>
                    <a:pt x="155" y="14"/>
                  </a:lnTo>
                  <a:lnTo>
                    <a:pt x="155" y="14"/>
                  </a:lnTo>
                  <a:lnTo>
                    <a:pt x="153" y="14"/>
                  </a:lnTo>
                  <a:lnTo>
                    <a:pt x="153" y="14"/>
                  </a:lnTo>
                  <a:lnTo>
                    <a:pt x="150" y="14"/>
                  </a:lnTo>
                  <a:lnTo>
                    <a:pt x="148" y="14"/>
                  </a:lnTo>
                  <a:lnTo>
                    <a:pt x="148" y="14"/>
                  </a:lnTo>
                  <a:lnTo>
                    <a:pt x="146" y="17"/>
                  </a:lnTo>
                  <a:lnTo>
                    <a:pt x="146" y="17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21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2" y="25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9"/>
                  </a:lnTo>
                  <a:lnTo>
                    <a:pt x="142" y="29"/>
                  </a:lnTo>
                  <a:lnTo>
                    <a:pt x="140" y="31"/>
                  </a:lnTo>
                  <a:lnTo>
                    <a:pt x="138" y="31"/>
                  </a:lnTo>
                  <a:lnTo>
                    <a:pt x="138" y="33"/>
                  </a:lnTo>
                  <a:lnTo>
                    <a:pt x="136" y="33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34" y="38"/>
                  </a:lnTo>
                  <a:lnTo>
                    <a:pt x="134" y="38"/>
                  </a:lnTo>
                  <a:lnTo>
                    <a:pt x="132" y="40"/>
                  </a:lnTo>
                  <a:lnTo>
                    <a:pt x="129" y="42"/>
                  </a:lnTo>
                  <a:lnTo>
                    <a:pt x="123" y="42"/>
                  </a:lnTo>
                  <a:lnTo>
                    <a:pt x="121" y="44"/>
                  </a:lnTo>
                  <a:lnTo>
                    <a:pt x="117" y="44"/>
                  </a:lnTo>
                  <a:lnTo>
                    <a:pt x="100" y="52"/>
                  </a:lnTo>
                  <a:lnTo>
                    <a:pt x="94" y="52"/>
                  </a:lnTo>
                  <a:lnTo>
                    <a:pt x="90" y="52"/>
                  </a:lnTo>
                  <a:lnTo>
                    <a:pt x="88" y="54"/>
                  </a:lnTo>
                  <a:lnTo>
                    <a:pt x="81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5" y="63"/>
                  </a:lnTo>
                  <a:lnTo>
                    <a:pt x="67" y="65"/>
                  </a:lnTo>
                  <a:lnTo>
                    <a:pt x="65" y="67"/>
                  </a:lnTo>
                  <a:lnTo>
                    <a:pt x="65" y="71"/>
                  </a:lnTo>
                  <a:lnTo>
                    <a:pt x="65" y="73"/>
                  </a:lnTo>
                  <a:lnTo>
                    <a:pt x="67" y="80"/>
                  </a:lnTo>
                  <a:lnTo>
                    <a:pt x="67" y="82"/>
                  </a:lnTo>
                  <a:lnTo>
                    <a:pt x="67" y="84"/>
                  </a:lnTo>
                  <a:lnTo>
                    <a:pt x="65" y="84"/>
                  </a:lnTo>
                  <a:lnTo>
                    <a:pt x="65" y="86"/>
                  </a:lnTo>
                  <a:lnTo>
                    <a:pt x="65" y="86"/>
                  </a:lnTo>
                  <a:lnTo>
                    <a:pt x="62" y="86"/>
                  </a:lnTo>
                  <a:lnTo>
                    <a:pt x="62" y="86"/>
                  </a:lnTo>
                  <a:lnTo>
                    <a:pt x="62" y="88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4"/>
                  </a:lnTo>
                  <a:lnTo>
                    <a:pt x="65" y="96"/>
                  </a:lnTo>
                  <a:lnTo>
                    <a:pt x="65" y="96"/>
                  </a:lnTo>
                  <a:lnTo>
                    <a:pt x="67" y="99"/>
                  </a:lnTo>
                  <a:lnTo>
                    <a:pt x="67" y="99"/>
                  </a:lnTo>
                  <a:lnTo>
                    <a:pt x="69" y="99"/>
                  </a:lnTo>
                  <a:lnTo>
                    <a:pt x="69" y="101"/>
                  </a:lnTo>
                  <a:lnTo>
                    <a:pt x="69" y="101"/>
                  </a:lnTo>
                  <a:lnTo>
                    <a:pt x="69" y="101"/>
                  </a:lnTo>
                  <a:lnTo>
                    <a:pt x="69" y="103"/>
                  </a:lnTo>
                  <a:lnTo>
                    <a:pt x="69" y="103"/>
                  </a:lnTo>
                  <a:lnTo>
                    <a:pt x="67" y="105"/>
                  </a:lnTo>
                  <a:lnTo>
                    <a:pt x="65" y="107"/>
                  </a:lnTo>
                  <a:lnTo>
                    <a:pt x="65" y="107"/>
                  </a:lnTo>
                  <a:lnTo>
                    <a:pt x="65" y="109"/>
                  </a:lnTo>
                  <a:lnTo>
                    <a:pt x="62" y="109"/>
                  </a:lnTo>
                  <a:lnTo>
                    <a:pt x="60" y="107"/>
                  </a:lnTo>
                  <a:lnTo>
                    <a:pt x="56" y="107"/>
                  </a:lnTo>
                  <a:lnTo>
                    <a:pt x="52" y="111"/>
                  </a:lnTo>
                  <a:lnTo>
                    <a:pt x="44" y="113"/>
                  </a:lnTo>
                  <a:lnTo>
                    <a:pt x="42" y="113"/>
                  </a:lnTo>
                  <a:lnTo>
                    <a:pt x="39" y="113"/>
                  </a:lnTo>
                  <a:lnTo>
                    <a:pt x="35" y="113"/>
                  </a:lnTo>
                  <a:lnTo>
                    <a:pt x="31" y="111"/>
                  </a:lnTo>
                  <a:lnTo>
                    <a:pt x="27" y="111"/>
                  </a:lnTo>
                  <a:lnTo>
                    <a:pt x="25" y="111"/>
                  </a:lnTo>
                  <a:lnTo>
                    <a:pt x="25" y="111"/>
                  </a:lnTo>
                  <a:lnTo>
                    <a:pt x="25" y="109"/>
                  </a:lnTo>
                  <a:lnTo>
                    <a:pt x="23" y="109"/>
                  </a:lnTo>
                  <a:lnTo>
                    <a:pt x="23" y="107"/>
                  </a:lnTo>
                  <a:lnTo>
                    <a:pt x="23" y="107"/>
                  </a:lnTo>
                  <a:lnTo>
                    <a:pt x="23" y="107"/>
                  </a:lnTo>
                  <a:lnTo>
                    <a:pt x="23" y="105"/>
                  </a:lnTo>
                  <a:lnTo>
                    <a:pt x="23" y="105"/>
                  </a:lnTo>
                  <a:lnTo>
                    <a:pt x="23" y="103"/>
                  </a:lnTo>
                  <a:lnTo>
                    <a:pt x="21" y="103"/>
                  </a:lnTo>
                  <a:lnTo>
                    <a:pt x="21" y="103"/>
                  </a:lnTo>
                  <a:lnTo>
                    <a:pt x="14" y="99"/>
                  </a:lnTo>
                  <a:lnTo>
                    <a:pt x="12" y="103"/>
                  </a:lnTo>
                  <a:lnTo>
                    <a:pt x="8" y="105"/>
                  </a:lnTo>
                  <a:lnTo>
                    <a:pt x="6" y="107"/>
                  </a:lnTo>
                  <a:lnTo>
                    <a:pt x="4" y="109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4" y="115"/>
                  </a:lnTo>
                  <a:lnTo>
                    <a:pt x="6" y="113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10" y="113"/>
                  </a:lnTo>
                  <a:lnTo>
                    <a:pt x="10" y="115"/>
                  </a:lnTo>
                  <a:lnTo>
                    <a:pt x="12" y="115"/>
                  </a:lnTo>
                  <a:lnTo>
                    <a:pt x="12" y="115"/>
                  </a:lnTo>
                  <a:lnTo>
                    <a:pt x="12" y="115"/>
                  </a:lnTo>
                  <a:lnTo>
                    <a:pt x="10" y="120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16" y="120"/>
                  </a:lnTo>
                  <a:lnTo>
                    <a:pt x="16" y="122"/>
                  </a:lnTo>
                  <a:lnTo>
                    <a:pt x="18" y="122"/>
                  </a:lnTo>
                  <a:lnTo>
                    <a:pt x="21" y="124"/>
                  </a:lnTo>
                  <a:lnTo>
                    <a:pt x="27" y="128"/>
                  </a:lnTo>
                  <a:lnTo>
                    <a:pt x="29" y="130"/>
                  </a:lnTo>
                  <a:lnTo>
                    <a:pt x="29" y="130"/>
                  </a:lnTo>
                  <a:lnTo>
                    <a:pt x="29" y="130"/>
                  </a:lnTo>
                  <a:lnTo>
                    <a:pt x="29" y="132"/>
                  </a:lnTo>
                  <a:lnTo>
                    <a:pt x="29" y="134"/>
                  </a:lnTo>
                  <a:lnTo>
                    <a:pt x="27" y="136"/>
                  </a:lnTo>
                  <a:lnTo>
                    <a:pt x="27" y="136"/>
                  </a:lnTo>
                  <a:lnTo>
                    <a:pt x="27" y="138"/>
                  </a:lnTo>
                  <a:lnTo>
                    <a:pt x="29" y="138"/>
                  </a:lnTo>
                  <a:lnTo>
                    <a:pt x="31" y="138"/>
                  </a:lnTo>
                  <a:lnTo>
                    <a:pt x="33" y="138"/>
                  </a:lnTo>
                  <a:lnTo>
                    <a:pt x="35" y="141"/>
                  </a:lnTo>
                  <a:lnTo>
                    <a:pt x="35" y="141"/>
                  </a:lnTo>
                  <a:lnTo>
                    <a:pt x="37" y="143"/>
                  </a:lnTo>
                  <a:lnTo>
                    <a:pt x="37" y="145"/>
                  </a:lnTo>
                  <a:lnTo>
                    <a:pt x="35" y="147"/>
                  </a:lnTo>
                  <a:lnTo>
                    <a:pt x="37" y="147"/>
                  </a:lnTo>
                  <a:lnTo>
                    <a:pt x="42" y="151"/>
                  </a:lnTo>
                  <a:lnTo>
                    <a:pt x="48" y="159"/>
                  </a:lnTo>
                  <a:lnTo>
                    <a:pt x="50" y="162"/>
                  </a:lnTo>
                  <a:lnTo>
                    <a:pt x="50" y="164"/>
                  </a:lnTo>
                  <a:lnTo>
                    <a:pt x="54" y="164"/>
                  </a:lnTo>
                  <a:lnTo>
                    <a:pt x="54" y="164"/>
                  </a:lnTo>
                  <a:lnTo>
                    <a:pt x="54" y="166"/>
                  </a:lnTo>
                  <a:lnTo>
                    <a:pt x="56" y="166"/>
                  </a:lnTo>
                  <a:lnTo>
                    <a:pt x="56" y="168"/>
                  </a:lnTo>
                  <a:lnTo>
                    <a:pt x="58" y="168"/>
                  </a:lnTo>
                  <a:lnTo>
                    <a:pt x="58" y="168"/>
                  </a:lnTo>
                  <a:lnTo>
                    <a:pt x="58" y="168"/>
                  </a:lnTo>
                  <a:lnTo>
                    <a:pt x="60" y="168"/>
                  </a:lnTo>
                  <a:lnTo>
                    <a:pt x="65" y="174"/>
                  </a:lnTo>
                  <a:lnTo>
                    <a:pt x="67" y="174"/>
                  </a:lnTo>
                  <a:lnTo>
                    <a:pt x="65" y="176"/>
                  </a:lnTo>
                  <a:lnTo>
                    <a:pt x="65" y="178"/>
                  </a:lnTo>
                  <a:lnTo>
                    <a:pt x="71" y="183"/>
                  </a:lnTo>
                  <a:lnTo>
                    <a:pt x="73" y="183"/>
                  </a:lnTo>
                  <a:lnTo>
                    <a:pt x="79" y="189"/>
                  </a:lnTo>
                  <a:lnTo>
                    <a:pt x="79" y="191"/>
                  </a:lnTo>
                  <a:lnTo>
                    <a:pt x="81" y="191"/>
                  </a:lnTo>
                  <a:lnTo>
                    <a:pt x="81" y="193"/>
                  </a:lnTo>
                  <a:lnTo>
                    <a:pt x="83" y="193"/>
                  </a:lnTo>
                  <a:lnTo>
                    <a:pt x="88" y="197"/>
                  </a:lnTo>
                  <a:lnTo>
                    <a:pt x="90" y="199"/>
                  </a:lnTo>
                  <a:lnTo>
                    <a:pt x="90" y="201"/>
                  </a:lnTo>
                  <a:lnTo>
                    <a:pt x="90" y="206"/>
                  </a:lnTo>
                  <a:lnTo>
                    <a:pt x="90" y="206"/>
                  </a:lnTo>
                  <a:lnTo>
                    <a:pt x="102" y="206"/>
                  </a:lnTo>
                  <a:lnTo>
                    <a:pt x="104" y="206"/>
                  </a:lnTo>
                  <a:lnTo>
                    <a:pt x="104" y="206"/>
                  </a:lnTo>
                  <a:lnTo>
                    <a:pt x="104" y="204"/>
                  </a:lnTo>
                  <a:lnTo>
                    <a:pt x="102" y="201"/>
                  </a:lnTo>
                  <a:lnTo>
                    <a:pt x="102" y="197"/>
                  </a:lnTo>
                  <a:lnTo>
                    <a:pt x="102" y="195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8" y="168"/>
                  </a:lnTo>
                  <a:lnTo>
                    <a:pt x="90" y="166"/>
                  </a:lnTo>
                  <a:lnTo>
                    <a:pt x="90" y="166"/>
                  </a:lnTo>
                  <a:lnTo>
                    <a:pt x="92" y="166"/>
                  </a:lnTo>
                  <a:lnTo>
                    <a:pt x="94" y="166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6" y="164"/>
                  </a:lnTo>
                  <a:lnTo>
                    <a:pt x="98" y="16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04" y="168"/>
                  </a:lnTo>
                  <a:lnTo>
                    <a:pt x="109" y="174"/>
                  </a:lnTo>
                  <a:lnTo>
                    <a:pt x="111" y="176"/>
                  </a:lnTo>
                  <a:lnTo>
                    <a:pt x="117" y="176"/>
                  </a:lnTo>
                  <a:lnTo>
                    <a:pt x="121" y="180"/>
                  </a:lnTo>
                  <a:lnTo>
                    <a:pt x="138" y="189"/>
                  </a:lnTo>
                  <a:lnTo>
                    <a:pt x="142" y="191"/>
                  </a:lnTo>
                  <a:lnTo>
                    <a:pt x="144" y="193"/>
                  </a:lnTo>
                  <a:lnTo>
                    <a:pt x="146" y="193"/>
                  </a:lnTo>
                  <a:lnTo>
                    <a:pt x="148" y="191"/>
                  </a:lnTo>
                  <a:lnTo>
                    <a:pt x="150" y="191"/>
                  </a:lnTo>
                  <a:lnTo>
                    <a:pt x="153" y="189"/>
                  </a:lnTo>
                  <a:lnTo>
                    <a:pt x="150" y="189"/>
                  </a:lnTo>
                  <a:lnTo>
                    <a:pt x="148" y="189"/>
                  </a:lnTo>
                  <a:lnTo>
                    <a:pt x="146" y="189"/>
                  </a:lnTo>
                  <a:lnTo>
                    <a:pt x="146" y="187"/>
                  </a:lnTo>
                  <a:lnTo>
                    <a:pt x="148" y="185"/>
                  </a:lnTo>
                  <a:lnTo>
                    <a:pt x="150" y="185"/>
                  </a:lnTo>
                  <a:lnTo>
                    <a:pt x="153" y="185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0"/>
                  </a:lnTo>
                  <a:lnTo>
                    <a:pt x="150" y="178"/>
                  </a:lnTo>
                  <a:lnTo>
                    <a:pt x="148" y="176"/>
                  </a:lnTo>
                  <a:lnTo>
                    <a:pt x="148" y="174"/>
                  </a:lnTo>
                  <a:lnTo>
                    <a:pt x="148" y="172"/>
                  </a:lnTo>
                  <a:lnTo>
                    <a:pt x="150" y="172"/>
                  </a:lnTo>
                  <a:lnTo>
                    <a:pt x="153" y="172"/>
                  </a:lnTo>
                  <a:lnTo>
                    <a:pt x="153" y="172"/>
                  </a:lnTo>
                  <a:lnTo>
                    <a:pt x="153" y="172"/>
                  </a:lnTo>
                  <a:lnTo>
                    <a:pt x="155" y="172"/>
                  </a:lnTo>
                  <a:lnTo>
                    <a:pt x="155" y="170"/>
                  </a:lnTo>
                  <a:lnTo>
                    <a:pt x="155" y="168"/>
                  </a:lnTo>
                  <a:lnTo>
                    <a:pt x="155" y="166"/>
                  </a:lnTo>
                  <a:lnTo>
                    <a:pt x="155" y="164"/>
                  </a:lnTo>
                  <a:lnTo>
                    <a:pt x="155" y="162"/>
                  </a:lnTo>
                  <a:lnTo>
                    <a:pt x="157" y="159"/>
                  </a:lnTo>
                  <a:lnTo>
                    <a:pt x="161" y="162"/>
                  </a:lnTo>
                  <a:lnTo>
                    <a:pt x="167" y="170"/>
                  </a:lnTo>
                  <a:lnTo>
                    <a:pt x="169" y="172"/>
                  </a:lnTo>
                  <a:lnTo>
                    <a:pt x="173" y="176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0"/>
                  </a:lnTo>
                  <a:lnTo>
                    <a:pt x="180" y="183"/>
                  </a:lnTo>
                  <a:lnTo>
                    <a:pt x="182" y="183"/>
                  </a:lnTo>
                  <a:lnTo>
                    <a:pt x="182" y="183"/>
                  </a:lnTo>
                  <a:lnTo>
                    <a:pt x="182" y="180"/>
                  </a:lnTo>
                  <a:lnTo>
                    <a:pt x="182" y="180"/>
                  </a:lnTo>
                  <a:lnTo>
                    <a:pt x="184" y="183"/>
                  </a:lnTo>
                  <a:lnTo>
                    <a:pt x="186" y="185"/>
                  </a:lnTo>
                  <a:lnTo>
                    <a:pt x="186" y="193"/>
                  </a:lnTo>
                  <a:lnTo>
                    <a:pt x="188" y="195"/>
                  </a:lnTo>
                  <a:lnTo>
                    <a:pt x="197" y="195"/>
                  </a:lnTo>
                  <a:lnTo>
                    <a:pt x="199" y="197"/>
                  </a:lnTo>
                  <a:lnTo>
                    <a:pt x="199" y="197"/>
                  </a:lnTo>
                  <a:lnTo>
                    <a:pt x="199" y="201"/>
                  </a:lnTo>
                  <a:lnTo>
                    <a:pt x="201" y="204"/>
                  </a:lnTo>
                  <a:lnTo>
                    <a:pt x="201" y="201"/>
                  </a:lnTo>
                  <a:lnTo>
                    <a:pt x="203" y="199"/>
                  </a:lnTo>
                  <a:lnTo>
                    <a:pt x="205" y="195"/>
                  </a:lnTo>
                  <a:lnTo>
                    <a:pt x="207" y="193"/>
                  </a:lnTo>
                  <a:lnTo>
                    <a:pt x="207" y="185"/>
                  </a:lnTo>
                  <a:lnTo>
                    <a:pt x="207" y="185"/>
                  </a:lnTo>
                  <a:lnTo>
                    <a:pt x="209" y="180"/>
                  </a:lnTo>
                  <a:lnTo>
                    <a:pt x="209" y="178"/>
                  </a:lnTo>
                  <a:lnTo>
                    <a:pt x="209" y="174"/>
                  </a:lnTo>
                  <a:lnTo>
                    <a:pt x="209" y="168"/>
                  </a:lnTo>
                  <a:lnTo>
                    <a:pt x="211" y="164"/>
                  </a:lnTo>
                  <a:lnTo>
                    <a:pt x="211" y="162"/>
                  </a:lnTo>
                  <a:lnTo>
                    <a:pt x="209" y="153"/>
                  </a:lnTo>
                  <a:lnTo>
                    <a:pt x="211" y="149"/>
                  </a:lnTo>
                  <a:lnTo>
                    <a:pt x="213" y="143"/>
                  </a:lnTo>
                  <a:lnTo>
                    <a:pt x="213" y="138"/>
                  </a:lnTo>
                  <a:lnTo>
                    <a:pt x="213" y="130"/>
                  </a:lnTo>
                  <a:lnTo>
                    <a:pt x="213" y="122"/>
                  </a:lnTo>
                  <a:lnTo>
                    <a:pt x="213" y="120"/>
                  </a:lnTo>
                  <a:lnTo>
                    <a:pt x="215" y="115"/>
                  </a:lnTo>
                  <a:lnTo>
                    <a:pt x="217" y="113"/>
                  </a:lnTo>
                  <a:lnTo>
                    <a:pt x="217" y="109"/>
                  </a:lnTo>
                  <a:close/>
                  <a:moveTo>
                    <a:pt x="159" y="193"/>
                  </a:moveTo>
                  <a:lnTo>
                    <a:pt x="159" y="193"/>
                  </a:lnTo>
                  <a:lnTo>
                    <a:pt x="159" y="193"/>
                  </a:lnTo>
                  <a:lnTo>
                    <a:pt x="157" y="193"/>
                  </a:lnTo>
                  <a:lnTo>
                    <a:pt x="157" y="195"/>
                  </a:lnTo>
                  <a:lnTo>
                    <a:pt x="157" y="195"/>
                  </a:lnTo>
                  <a:lnTo>
                    <a:pt x="155" y="195"/>
                  </a:lnTo>
                  <a:lnTo>
                    <a:pt x="155" y="195"/>
                  </a:lnTo>
                  <a:lnTo>
                    <a:pt x="155" y="195"/>
                  </a:lnTo>
                  <a:lnTo>
                    <a:pt x="153" y="195"/>
                  </a:lnTo>
                  <a:lnTo>
                    <a:pt x="153" y="195"/>
                  </a:lnTo>
                  <a:lnTo>
                    <a:pt x="153" y="197"/>
                  </a:lnTo>
                  <a:lnTo>
                    <a:pt x="153" y="197"/>
                  </a:lnTo>
                  <a:lnTo>
                    <a:pt x="155" y="197"/>
                  </a:lnTo>
                  <a:lnTo>
                    <a:pt x="157" y="197"/>
                  </a:lnTo>
                  <a:lnTo>
                    <a:pt x="157" y="197"/>
                  </a:lnTo>
                  <a:lnTo>
                    <a:pt x="159" y="195"/>
                  </a:lnTo>
                  <a:lnTo>
                    <a:pt x="159" y="195"/>
                  </a:lnTo>
                  <a:lnTo>
                    <a:pt x="161" y="195"/>
                  </a:lnTo>
                  <a:lnTo>
                    <a:pt x="159" y="195"/>
                  </a:lnTo>
                  <a:lnTo>
                    <a:pt x="159" y="193"/>
                  </a:lnTo>
                  <a:close/>
                  <a:moveTo>
                    <a:pt x="167" y="218"/>
                  </a:moveTo>
                  <a:lnTo>
                    <a:pt x="169" y="218"/>
                  </a:lnTo>
                  <a:lnTo>
                    <a:pt x="167" y="218"/>
                  </a:lnTo>
                  <a:lnTo>
                    <a:pt x="167" y="218"/>
                  </a:lnTo>
                  <a:lnTo>
                    <a:pt x="167" y="220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7" y="222"/>
                  </a:lnTo>
                  <a:lnTo>
                    <a:pt x="169" y="220"/>
                  </a:lnTo>
                  <a:lnTo>
                    <a:pt x="169" y="220"/>
                  </a:lnTo>
                  <a:lnTo>
                    <a:pt x="169" y="220"/>
                  </a:lnTo>
                  <a:lnTo>
                    <a:pt x="167" y="218"/>
                  </a:lnTo>
                  <a:lnTo>
                    <a:pt x="167" y="218"/>
                  </a:lnTo>
                  <a:close/>
                  <a:moveTo>
                    <a:pt x="115" y="189"/>
                  </a:moveTo>
                  <a:lnTo>
                    <a:pt x="115" y="189"/>
                  </a:lnTo>
                  <a:lnTo>
                    <a:pt x="113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91"/>
                  </a:lnTo>
                  <a:lnTo>
                    <a:pt x="111" y="193"/>
                  </a:lnTo>
                  <a:lnTo>
                    <a:pt x="115" y="195"/>
                  </a:lnTo>
                  <a:lnTo>
                    <a:pt x="117" y="195"/>
                  </a:lnTo>
                  <a:lnTo>
                    <a:pt x="117" y="195"/>
                  </a:lnTo>
                  <a:lnTo>
                    <a:pt x="117" y="191"/>
                  </a:lnTo>
                  <a:lnTo>
                    <a:pt x="117" y="191"/>
                  </a:lnTo>
                  <a:lnTo>
                    <a:pt x="115" y="189"/>
                  </a:lnTo>
                  <a:close/>
                  <a:moveTo>
                    <a:pt x="153" y="183"/>
                  </a:moveTo>
                  <a:lnTo>
                    <a:pt x="153" y="180"/>
                  </a:lnTo>
                  <a:lnTo>
                    <a:pt x="155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3" y="183"/>
                  </a:lnTo>
                  <a:lnTo>
                    <a:pt x="153" y="183"/>
                  </a:lnTo>
                  <a:lnTo>
                    <a:pt x="153" y="183"/>
                  </a:lnTo>
                  <a:lnTo>
                    <a:pt x="153" y="183"/>
                  </a:lnTo>
                  <a:close/>
                  <a:moveTo>
                    <a:pt x="182" y="199"/>
                  </a:moveTo>
                  <a:lnTo>
                    <a:pt x="182" y="199"/>
                  </a:lnTo>
                  <a:lnTo>
                    <a:pt x="180" y="197"/>
                  </a:lnTo>
                  <a:lnTo>
                    <a:pt x="180" y="197"/>
                  </a:lnTo>
                  <a:lnTo>
                    <a:pt x="180" y="199"/>
                  </a:lnTo>
                  <a:lnTo>
                    <a:pt x="180" y="199"/>
                  </a:lnTo>
                  <a:lnTo>
                    <a:pt x="178" y="199"/>
                  </a:lnTo>
                  <a:lnTo>
                    <a:pt x="178" y="199"/>
                  </a:lnTo>
                  <a:lnTo>
                    <a:pt x="178" y="199"/>
                  </a:lnTo>
                  <a:lnTo>
                    <a:pt x="178" y="201"/>
                  </a:lnTo>
                  <a:lnTo>
                    <a:pt x="178" y="201"/>
                  </a:lnTo>
                  <a:lnTo>
                    <a:pt x="178" y="204"/>
                  </a:lnTo>
                  <a:lnTo>
                    <a:pt x="180" y="201"/>
                  </a:lnTo>
                  <a:lnTo>
                    <a:pt x="180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2" y="199"/>
                  </a:lnTo>
                  <a:lnTo>
                    <a:pt x="182" y="199"/>
                  </a:lnTo>
                  <a:lnTo>
                    <a:pt x="182" y="199"/>
                  </a:lnTo>
                  <a:lnTo>
                    <a:pt x="182" y="199"/>
                  </a:lnTo>
                  <a:close/>
                  <a:moveTo>
                    <a:pt x="173" y="225"/>
                  </a:moveTo>
                  <a:lnTo>
                    <a:pt x="173" y="225"/>
                  </a:lnTo>
                  <a:lnTo>
                    <a:pt x="173" y="225"/>
                  </a:lnTo>
                  <a:lnTo>
                    <a:pt x="173" y="225"/>
                  </a:lnTo>
                  <a:lnTo>
                    <a:pt x="171" y="227"/>
                  </a:lnTo>
                  <a:lnTo>
                    <a:pt x="171" y="225"/>
                  </a:lnTo>
                  <a:lnTo>
                    <a:pt x="171" y="227"/>
                  </a:lnTo>
                  <a:lnTo>
                    <a:pt x="169" y="227"/>
                  </a:lnTo>
                  <a:lnTo>
                    <a:pt x="171" y="227"/>
                  </a:lnTo>
                  <a:lnTo>
                    <a:pt x="171" y="229"/>
                  </a:lnTo>
                  <a:lnTo>
                    <a:pt x="173" y="229"/>
                  </a:lnTo>
                  <a:lnTo>
                    <a:pt x="173" y="227"/>
                  </a:lnTo>
                  <a:lnTo>
                    <a:pt x="176" y="227"/>
                  </a:lnTo>
                  <a:lnTo>
                    <a:pt x="173" y="225"/>
                  </a:lnTo>
                  <a:lnTo>
                    <a:pt x="173" y="225"/>
                  </a:lnTo>
                  <a:close/>
                  <a:moveTo>
                    <a:pt x="180" y="206"/>
                  </a:moveTo>
                  <a:lnTo>
                    <a:pt x="180" y="206"/>
                  </a:lnTo>
                  <a:lnTo>
                    <a:pt x="178" y="206"/>
                  </a:lnTo>
                  <a:lnTo>
                    <a:pt x="176" y="206"/>
                  </a:lnTo>
                  <a:lnTo>
                    <a:pt x="176" y="206"/>
                  </a:lnTo>
                  <a:lnTo>
                    <a:pt x="176" y="206"/>
                  </a:lnTo>
                  <a:lnTo>
                    <a:pt x="176" y="208"/>
                  </a:lnTo>
                  <a:lnTo>
                    <a:pt x="173" y="208"/>
                  </a:lnTo>
                  <a:lnTo>
                    <a:pt x="176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0"/>
                  </a:lnTo>
                  <a:lnTo>
                    <a:pt x="178" y="210"/>
                  </a:lnTo>
                  <a:lnTo>
                    <a:pt x="180" y="208"/>
                  </a:lnTo>
                  <a:lnTo>
                    <a:pt x="180" y="208"/>
                  </a:lnTo>
                  <a:lnTo>
                    <a:pt x="180" y="206"/>
                  </a:lnTo>
                  <a:lnTo>
                    <a:pt x="180" y="20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0D555C3B-FC15-9D48-AF1B-53B1AB0FF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896" y="3128333"/>
              <a:ext cx="512763" cy="303212"/>
            </a:xfrm>
            <a:custGeom>
              <a:avLst/>
              <a:gdLst>
                <a:gd name="T0" fmla="*/ 314 w 323"/>
                <a:gd name="T1" fmla="*/ 59 h 191"/>
                <a:gd name="T2" fmla="*/ 310 w 323"/>
                <a:gd name="T3" fmla="*/ 42 h 191"/>
                <a:gd name="T4" fmla="*/ 295 w 323"/>
                <a:gd name="T5" fmla="*/ 30 h 191"/>
                <a:gd name="T6" fmla="*/ 277 w 323"/>
                <a:gd name="T7" fmla="*/ 25 h 191"/>
                <a:gd name="T8" fmla="*/ 258 w 323"/>
                <a:gd name="T9" fmla="*/ 25 h 191"/>
                <a:gd name="T10" fmla="*/ 251 w 323"/>
                <a:gd name="T11" fmla="*/ 23 h 191"/>
                <a:gd name="T12" fmla="*/ 239 w 323"/>
                <a:gd name="T13" fmla="*/ 17 h 191"/>
                <a:gd name="T14" fmla="*/ 235 w 323"/>
                <a:gd name="T15" fmla="*/ 13 h 191"/>
                <a:gd name="T16" fmla="*/ 230 w 323"/>
                <a:gd name="T17" fmla="*/ 11 h 191"/>
                <a:gd name="T18" fmla="*/ 224 w 323"/>
                <a:gd name="T19" fmla="*/ 4 h 191"/>
                <a:gd name="T20" fmla="*/ 220 w 323"/>
                <a:gd name="T21" fmla="*/ 0 h 191"/>
                <a:gd name="T22" fmla="*/ 170 w 323"/>
                <a:gd name="T23" fmla="*/ 0 h 191"/>
                <a:gd name="T24" fmla="*/ 151 w 323"/>
                <a:gd name="T25" fmla="*/ 13 h 191"/>
                <a:gd name="T26" fmla="*/ 145 w 323"/>
                <a:gd name="T27" fmla="*/ 21 h 191"/>
                <a:gd name="T28" fmla="*/ 136 w 323"/>
                <a:gd name="T29" fmla="*/ 32 h 191"/>
                <a:gd name="T30" fmla="*/ 122 w 323"/>
                <a:gd name="T31" fmla="*/ 25 h 191"/>
                <a:gd name="T32" fmla="*/ 115 w 323"/>
                <a:gd name="T33" fmla="*/ 23 h 191"/>
                <a:gd name="T34" fmla="*/ 109 w 323"/>
                <a:gd name="T35" fmla="*/ 13 h 191"/>
                <a:gd name="T36" fmla="*/ 98 w 323"/>
                <a:gd name="T37" fmla="*/ 11 h 191"/>
                <a:gd name="T38" fmla="*/ 82 w 323"/>
                <a:gd name="T39" fmla="*/ 13 h 191"/>
                <a:gd name="T40" fmla="*/ 75 w 323"/>
                <a:gd name="T41" fmla="*/ 19 h 191"/>
                <a:gd name="T42" fmla="*/ 61 w 323"/>
                <a:gd name="T43" fmla="*/ 28 h 191"/>
                <a:gd name="T44" fmla="*/ 65 w 323"/>
                <a:gd name="T45" fmla="*/ 38 h 191"/>
                <a:gd name="T46" fmla="*/ 69 w 323"/>
                <a:gd name="T47" fmla="*/ 38 h 191"/>
                <a:gd name="T48" fmla="*/ 57 w 323"/>
                <a:gd name="T49" fmla="*/ 49 h 191"/>
                <a:gd name="T50" fmla="*/ 52 w 323"/>
                <a:gd name="T51" fmla="*/ 55 h 191"/>
                <a:gd name="T52" fmla="*/ 54 w 323"/>
                <a:gd name="T53" fmla="*/ 67 h 191"/>
                <a:gd name="T54" fmla="*/ 38 w 323"/>
                <a:gd name="T55" fmla="*/ 84 h 191"/>
                <a:gd name="T56" fmla="*/ 27 w 323"/>
                <a:gd name="T57" fmla="*/ 89 h 191"/>
                <a:gd name="T58" fmla="*/ 0 w 323"/>
                <a:gd name="T59" fmla="*/ 91 h 191"/>
                <a:gd name="T60" fmla="*/ 8 w 323"/>
                <a:gd name="T61" fmla="*/ 120 h 191"/>
                <a:gd name="T62" fmla="*/ 29 w 323"/>
                <a:gd name="T63" fmla="*/ 139 h 191"/>
                <a:gd name="T64" fmla="*/ 36 w 323"/>
                <a:gd name="T65" fmla="*/ 145 h 191"/>
                <a:gd name="T66" fmla="*/ 42 w 323"/>
                <a:gd name="T67" fmla="*/ 160 h 191"/>
                <a:gd name="T68" fmla="*/ 50 w 323"/>
                <a:gd name="T69" fmla="*/ 168 h 191"/>
                <a:gd name="T70" fmla="*/ 69 w 323"/>
                <a:gd name="T71" fmla="*/ 183 h 191"/>
                <a:gd name="T72" fmla="*/ 78 w 323"/>
                <a:gd name="T73" fmla="*/ 187 h 191"/>
                <a:gd name="T74" fmla="*/ 88 w 323"/>
                <a:gd name="T75" fmla="*/ 191 h 191"/>
                <a:gd name="T76" fmla="*/ 105 w 323"/>
                <a:gd name="T77" fmla="*/ 181 h 191"/>
                <a:gd name="T78" fmla="*/ 126 w 323"/>
                <a:gd name="T79" fmla="*/ 185 h 191"/>
                <a:gd name="T80" fmla="*/ 140 w 323"/>
                <a:gd name="T81" fmla="*/ 185 h 191"/>
                <a:gd name="T82" fmla="*/ 149 w 323"/>
                <a:gd name="T83" fmla="*/ 177 h 191"/>
                <a:gd name="T84" fmla="*/ 155 w 323"/>
                <a:gd name="T85" fmla="*/ 175 h 191"/>
                <a:gd name="T86" fmla="*/ 163 w 323"/>
                <a:gd name="T87" fmla="*/ 158 h 191"/>
                <a:gd name="T88" fmla="*/ 165 w 323"/>
                <a:gd name="T89" fmla="*/ 152 h 191"/>
                <a:gd name="T90" fmla="*/ 180 w 323"/>
                <a:gd name="T91" fmla="*/ 154 h 191"/>
                <a:gd name="T92" fmla="*/ 197 w 323"/>
                <a:gd name="T93" fmla="*/ 152 h 191"/>
                <a:gd name="T94" fmla="*/ 195 w 323"/>
                <a:gd name="T95" fmla="*/ 145 h 191"/>
                <a:gd name="T96" fmla="*/ 199 w 323"/>
                <a:gd name="T97" fmla="*/ 135 h 191"/>
                <a:gd name="T98" fmla="*/ 205 w 323"/>
                <a:gd name="T99" fmla="*/ 145 h 191"/>
                <a:gd name="T100" fmla="*/ 222 w 323"/>
                <a:gd name="T101" fmla="*/ 154 h 191"/>
                <a:gd name="T102" fmla="*/ 222 w 323"/>
                <a:gd name="T103" fmla="*/ 152 h 191"/>
                <a:gd name="T104" fmla="*/ 222 w 323"/>
                <a:gd name="T105" fmla="*/ 139 h 191"/>
                <a:gd name="T106" fmla="*/ 230 w 323"/>
                <a:gd name="T107" fmla="*/ 137 h 191"/>
                <a:gd name="T108" fmla="*/ 226 w 323"/>
                <a:gd name="T109" fmla="*/ 128 h 191"/>
                <a:gd name="T110" fmla="*/ 268 w 323"/>
                <a:gd name="T111" fmla="*/ 97 h 191"/>
                <a:gd name="T112" fmla="*/ 306 w 323"/>
                <a:gd name="T113" fmla="*/ 97 h 191"/>
                <a:gd name="T114" fmla="*/ 312 w 323"/>
                <a:gd name="T115" fmla="*/ 89 h 191"/>
                <a:gd name="T116" fmla="*/ 323 w 323"/>
                <a:gd name="T117" fmla="*/ 9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3" h="191">
                  <a:moveTo>
                    <a:pt x="323" y="93"/>
                  </a:moveTo>
                  <a:lnTo>
                    <a:pt x="321" y="89"/>
                  </a:lnTo>
                  <a:lnTo>
                    <a:pt x="316" y="82"/>
                  </a:lnTo>
                  <a:lnTo>
                    <a:pt x="316" y="78"/>
                  </a:lnTo>
                  <a:lnTo>
                    <a:pt x="314" y="74"/>
                  </a:lnTo>
                  <a:lnTo>
                    <a:pt x="314" y="59"/>
                  </a:lnTo>
                  <a:lnTo>
                    <a:pt x="314" y="53"/>
                  </a:lnTo>
                  <a:lnTo>
                    <a:pt x="314" y="53"/>
                  </a:lnTo>
                  <a:lnTo>
                    <a:pt x="312" y="49"/>
                  </a:lnTo>
                  <a:lnTo>
                    <a:pt x="310" y="49"/>
                  </a:lnTo>
                  <a:lnTo>
                    <a:pt x="310" y="44"/>
                  </a:lnTo>
                  <a:lnTo>
                    <a:pt x="310" y="42"/>
                  </a:lnTo>
                  <a:lnTo>
                    <a:pt x="310" y="36"/>
                  </a:lnTo>
                  <a:lnTo>
                    <a:pt x="308" y="28"/>
                  </a:lnTo>
                  <a:lnTo>
                    <a:pt x="308" y="25"/>
                  </a:lnTo>
                  <a:lnTo>
                    <a:pt x="302" y="28"/>
                  </a:lnTo>
                  <a:lnTo>
                    <a:pt x="297" y="28"/>
                  </a:lnTo>
                  <a:lnTo>
                    <a:pt x="295" y="30"/>
                  </a:lnTo>
                  <a:lnTo>
                    <a:pt x="291" y="30"/>
                  </a:lnTo>
                  <a:lnTo>
                    <a:pt x="289" y="30"/>
                  </a:lnTo>
                  <a:lnTo>
                    <a:pt x="285" y="25"/>
                  </a:lnTo>
                  <a:lnTo>
                    <a:pt x="283" y="25"/>
                  </a:lnTo>
                  <a:lnTo>
                    <a:pt x="277" y="25"/>
                  </a:lnTo>
                  <a:lnTo>
                    <a:pt x="277" y="25"/>
                  </a:lnTo>
                  <a:lnTo>
                    <a:pt x="274" y="23"/>
                  </a:lnTo>
                  <a:lnTo>
                    <a:pt x="268" y="21"/>
                  </a:lnTo>
                  <a:lnTo>
                    <a:pt x="266" y="21"/>
                  </a:lnTo>
                  <a:lnTo>
                    <a:pt x="262" y="23"/>
                  </a:lnTo>
                  <a:lnTo>
                    <a:pt x="260" y="23"/>
                  </a:lnTo>
                  <a:lnTo>
                    <a:pt x="258" y="25"/>
                  </a:lnTo>
                  <a:lnTo>
                    <a:pt x="258" y="28"/>
                  </a:lnTo>
                  <a:lnTo>
                    <a:pt x="256" y="30"/>
                  </a:lnTo>
                  <a:lnTo>
                    <a:pt x="256" y="30"/>
                  </a:lnTo>
                  <a:lnTo>
                    <a:pt x="253" y="25"/>
                  </a:lnTo>
                  <a:lnTo>
                    <a:pt x="253" y="23"/>
                  </a:lnTo>
                  <a:lnTo>
                    <a:pt x="251" y="23"/>
                  </a:lnTo>
                  <a:lnTo>
                    <a:pt x="249" y="23"/>
                  </a:lnTo>
                  <a:lnTo>
                    <a:pt x="247" y="23"/>
                  </a:lnTo>
                  <a:lnTo>
                    <a:pt x="245" y="21"/>
                  </a:lnTo>
                  <a:lnTo>
                    <a:pt x="243" y="19"/>
                  </a:lnTo>
                  <a:lnTo>
                    <a:pt x="243" y="19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37" y="15"/>
                  </a:lnTo>
                  <a:lnTo>
                    <a:pt x="235" y="15"/>
                  </a:lnTo>
                  <a:lnTo>
                    <a:pt x="235" y="15"/>
                  </a:lnTo>
                  <a:lnTo>
                    <a:pt x="235" y="13"/>
                  </a:lnTo>
                  <a:lnTo>
                    <a:pt x="233" y="13"/>
                  </a:lnTo>
                  <a:lnTo>
                    <a:pt x="233" y="13"/>
                  </a:lnTo>
                  <a:lnTo>
                    <a:pt x="233" y="13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30" y="11"/>
                  </a:lnTo>
                  <a:lnTo>
                    <a:pt x="230" y="11"/>
                  </a:lnTo>
                  <a:lnTo>
                    <a:pt x="230" y="11"/>
                  </a:lnTo>
                  <a:lnTo>
                    <a:pt x="228" y="7"/>
                  </a:lnTo>
                  <a:lnTo>
                    <a:pt x="228" y="7"/>
                  </a:lnTo>
                  <a:lnTo>
                    <a:pt x="226" y="4"/>
                  </a:lnTo>
                  <a:lnTo>
                    <a:pt x="224" y="4"/>
                  </a:lnTo>
                  <a:lnTo>
                    <a:pt x="220" y="7"/>
                  </a:lnTo>
                  <a:lnTo>
                    <a:pt x="220" y="4"/>
                  </a:lnTo>
                  <a:lnTo>
                    <a:pt x="222" y="2"/>
                  </a:lnTo>
                  <a:lnTo>
                    <a:pt x="222" y="2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186" y="2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59" y="4"/>
                  </a:lnTo>
                  <a:lnTo>
                    <a:pt x="157" y="4"/>
                  </a:lnTo>
                  <a:lnTo>
                    <a:pt x="157" y="4"/>
                  </a:lnTo>
                  <a:lnTo>
                    <a:pt x="155" y="7"/>
                  </a:lnTo>
                  <a:lnTo>
                    <a:pt x="153" y="11"/>
                  </a:lnTo>
                  <a:lnTo>
                    <a:pt x="151" y="13"/>
                  </a:lnTo>
                  <a:lnTo>
                    <a:pt x="149" y="13"/>
                  </a:lnTo>
                  <a:lnTo>
                    <a:pt x="149" y="15"/>
                  </a:lnTo>
                  <a:lnTo>
                    <a:pt x="147" y="15"/>
                  </a:lnTo>
                  <a:lnTo>
                    <a:pt x="147" y="17"/>
                  </a:lnTo>
                  <a:lnTo>
                    <a:pt x="145" y="19"/>
                  </a:lnTo>
                  <a:lnTo>
                    <a:pt x="145" y="21"/>
                  </a:lnTo>
                  <a:lnTo>
                    <a:pt x="145" y="21"/>
                  </a:lnTo>
                  <a:lnTo>
                    <a:pt x="142" y="21"/>
                  </a:lnTo>
                  <a:lnTo>
                    <a:pt x="140" y="23"/>
                  </a:lnTo>
                  <a:lnTo>
                    <a:pt x="140" y="25"/>
                  </a:lnTo>
                  <a:lnTo>
                    <a:pt x="138" y="30"/>
                  </a:lnTo>
                  <a:lnTo>
                    <a:pt x="136" y="32"/>
                  </a:lnTo>
                  <a:lnTo>
                    <a:pt x="134" y="32"/>
                  </a:lnTo>
                  <a:lnTo>
                    <a:pt x="126" y="30"/>
                  </a:lnTo>
                  <a:lnTo>
                    <a:pt x="124" y="30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2" y="25"/>
                  </a:lnTo>
                  <a:lnTo>
                    <a:pt x="119" y="25"/>
                  </a:lnTo>
                  <a:lnTo>
                    <a:pt x="119" y="25"/>
                  </a:lnTo>
                  <a:lnTo>
                    <a:pt x="117" y="23"/>
                  </a:lnTo>
                  <a:lnTo>
                    <a:pt x="117" y="23"/>
                  </a:lnTo>
                  <a:lnTo>
                    <a:pt x="115" y="23"/>
                  </a:lnTo>
                  <a:lnTo>
                    <a:pt x="115" y="23"/>
                  </a:lnTo>
                  <a:lnTo>
                    <a:pt x="115" y="21"/>
                  </a:lnTo>
                  <a:lnTo>
                    <a:pt x="115" y="21"/>
                  </a:lnTo>
                  <a:lnTo>
                    <a:pt x="109" y="17"/>
                  </a:lnTo>
                  <a:lnTo>
                    <a:pt x="109" y="15"/>
                  </a:lnTo>
                  <a:lnTo>
                    <a:pt x="109" y="13"/>
                  </a:lnTo>
                  <a:lnTo>
                    <a:pt x="109" y="13"/>
                  </a:lnTo>
                  <a:lnTo>
                    <a:pt x="107" y="11"/>
                  </a:lnTo>
                  <a:lnTo>
                    <a:pt x="107" y="11"/>
                  </a:lnTo>
                  <a:lnTo>
                    <a:pt x="103" y="11"/>
                  </a:lnTo>
                  <a:lnTo>
                    <a:pt x="101" y="11"/>
                  </a:lnTo>
                  <a:lnTo>
                    <a:pt x="101" y="11"/>
                  </a:lnTo>
                  <a:lnTo>
                    <a:pt x="98" y="11"/>
                  </a:lnTo>
                  <a:lnTo>
                    <a:pt x="96" y="11"/>
                  </a:lnTo>
                  <a:lnTo>
                    <a:pt x="94" y="11"/>
                  </a:lnTo>
                  <a:lnTo>
                    <a:pt x="90" y="13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0" y="15"/>
                  </a:lnTo>
                  <a:lnTo>
                    <a:pt x="78" y="17"/>
                  </a:lnTo>
                  <a:lnTo>
                    <a:pt x="75" y="17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5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1" y="23"/>
                  </a:lnTo>
                  <a:lnTo>
                    <a:pt x="61" y="28"/>
                  </a:lnTo>
                  <a:lnTo>
                    <a:pt x="63" y="30"/>
                  </a:lnTo>
                  <a:lnTo>
                    <a:pt x="63" y="32"/>
                  </a:lnTo>
                  <a:lnTo>
                    <a:pt x="63" y="34"/>
                  </a:lnTo>
                  <a:lnTo>
                    <a:pt x="63" y="36"/>
                  </a:lnTo>
                  <a:lnTo>
                    <a:pt x="65" y="36"/>
                  </a:lnTo>
                  <a:lnTo>
                    <a:pt x="65" y="38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7" y="40"/>
                  </a:lnTo>
                  <a:lnTo>
                    <a:pt x="67" y="42"/>
                  </a:lnTo>
                  <a:lnTo>
                    <a:pt x="65" y="46"/>
                  </a:lnTo>
                  <a:lnTo>
                    <a:pt x="63" y="46"/>
                  </a:lnTo>
                  <a:lnTo>
                    <a:pt x="59" y="49"/>
                  </a:lnTo>
                  <a:lnTo>
                    <a:pt x="57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4" y="51"/>
                  </a:lnTo>
                  <a:lnTo>
                    <a:pt x="52" y="51"/>
                  </a:lnTo>
                  <a:lnTo>
                    <a:pt x="52" y="53"/>
                  </a:lnTo>
                  <a:lnTo>
                    <a:pt x="52" y="55"/>
                  </a:lnTo>
                  <a:lnTo>
                    <a:pt x="54" y="61"/>
                  </a:lnTo>
                  <a:lnTo>
                    <a:pt x="54" y="61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4" y="67"/>
                  </a:lnTo>
                  <a:lnTo>
                    <a:pt x="52" y="70"/>
                  </a:lnTo>
                  <a:lnTo>
                    <a:pt x="52" y="72"/>
                  </a:lnTo>
                  <a:lnTo>
                    <a:pt x="50" y="74"/>
                  </a:lnTo>
                  <a:lnTo>
                    <a:pt x="42" y="80"/>
                  </a:lnTo>
                  <a:lnTo>
                    <a:pt x="38" y="84"/>
                  </a:lnTo>
                  <a:lnTo>
                    <a:pt x="36" y="86"/>
                  </a:lnTo>
                  <a:lnTo>
                    <a:pt x="34" y="89"/>
                  </a:lnTo>
                  <a:lnTo>
                    <a:pt x="34" y="91"/>
                  </a:lnTo>
                  <a:lnTo>
                    <a:pt x="31" y="91"/>
                  </a:lnTo>
                  <a:lnTo>
                    <a:pt x="27" y="91"/>
                  </a:lnTo>
                  <a:lnTo>
                    <a:pt x="27" y="89"/>
                  </a:lnTo>
                  <a:lnTo>
                    <a:pt x="10" y="93"/>
                  </a:lnTo>
                  <a:lnTo>
                    <a:pt x="8" y="93"/>
                  </a:lnTo>
                  <a:lnTo>
                    <a:pt x="6" y="91"/>
                  </a:lnTo>
                  <a:lnTo>
                    <a:pt x="4" y="91"/>
                  </a:lnTo>
                  <a:lnTo>
                    <a:pt x="4" y="9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2" y="105"/>
                  </a:lnTo>
                  <a:lnTo>
                    <a:pt x="2" y="110"/>
                  </a:lnTo>
                  <a:lnTo>
                    <a:pt x="4" y="116"/>
                  </a:lnTo>
                  <a:lnTo>
                    <a:pt x="6" y="118"/>
                  </a:lnTo>
                  <a:lnTo>
                    <a:pt x="8" y="120"/>
                  </a:lnTo>
                  <a:lnTo>
                    <a:pt x="10" y="122"/>
                  </a:lnTo>
                  <a:lnTo>
                    <a:pt x="13" y="122"/>
                  </a:lnTo>
                  <a:lnTo>
                    <a:pt x="13" y="124"/>
                  </a:lnTo>
                  <a:lnTo>
                    <a:pt x="17" y="135"/>
                  </a:lnTo>
                  <a:lnTo>
                    <a:pt x="21" y="145"/>
                  </a:lnTo>
                  <a:lnTo>
                    <a:pt x="29" y="139"/>
                  </a:lnTo>
                  <a:lnTo>
                    <a:pt x="29" y="139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6" y="143"/>
                  </a:lnTo>
                  <a:lnTo>
                    <a:pt x="36" y="145"/>
                  </a:lnTo>
                  <a:lnTo>
                    <a:pt x="38" y="145"/>
                  </a:lnTo>
                  <a:lnTo>
                    <a:pt x="38" y="145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40" y="149"/>
                  </a:lnTo>
                  <a:lnTo>
                    <a:pt x="42" y="160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4"/>
                  </a:lnTo>
                  <a:lnTo>
                    <a:pt x="48" y="164"/>
                  </a:lnTo>
                  <a:lnTo>
                    <a:pt x="50" y="166"/>
                  </a:lnTo>
                  <a:lnTo>
                    <a:pt x="50" y="168"/>
                  </a:lnTo>
                  <a:lnTo>
                    <a:pt x="52" y="170"/>
                  </a:lnTo>
                  <a:lnTo>
                    <a:pt x="54" y="175"/>
                  </a:lnTo>
                  <a:lnTo>
                    <a:pt x="59" y="177"/>
                  </a:lnTo>
                  <a:lnTo>
                    <a:pt x="63" y="179"/>
                  </a:lnTo>
                  <a:lnTo>
                    <a:pt x="67" y="183"/>
                  </a:lnTo>
                  <a:lnTo>
                    <a:pt x="69" y="183"/>
                  </a:lnTo>
                  <a:lnTo>
                    <a:pt x="71" y="183"/>
                  </a:lnTo>
                  <a:lnTo>
                    <a:pt x="71" y="185"/>
                  </a:lnTo>
                  <a:lnTo>
                    <a:pt x="73" y="187"/>
                  </a:lnTo>
                  <a:lnTo>
                    <a:pt x="75" y="187"/>
                  </a:lnTo>
                  <a:lnTo>
                    <a:pt x="75" y="187"/>
                  </a:lnTo>
                  <a:lnTo>
                    <a:pt x="78" y="187"/>
                  </a:lnTo>
                  <a:lnTo>
                    <a:pt x="78" y="187"/>
                  </a:lnTo>
                  <a:lnTo>
                    <a:pt x="80" y="187"/>
                  </a:lnTo>
                  <a:lnTo>
                    <a:pt x="84" y="187"/>
                  </a:lnTo>
                  <a:lnTo>
                    <a:pt x="86" y="189"/>
                  </a:lnTo>
                  <a:lnTo>
                    <a:pt x="86" y="189"/>
                  </a:lnTo>
                  <a:lnTo>
                    <a:pt x="88" y="191"/>
                  </a:lnTo>
                  <a:lnTo>
                    <a:pt x="90" y="191"/>
                  </a:lnTo>
                  <a:lnTo>
                    <a:pt x="94" y="187"/>
                  </a:lnTo>
                  <a:lnTo>
                    <a:pt x="94" y="187"/>
                  </a:lnTo>
                  <a:lnTo>
                    <a:pt x="98" y="185"/>
                  </a:lnTo>
                  <a:lnTo>
                    <a:pt x="101" y="185"/>
                  </a:lnTo>
                  <a:lnTo>
                    <a:pt x="105" y="181"/>
                  </a:lnTo>
                  <a:lnTo>
                    <a:pt x="109" y="177"/>
                  </a:lnTo>
                  <a:lnTo>
                    <a:pt x="111" y="181"/>
                  </a:lnTo>
                  <a:lnTo>
                    <a:pt x="117" y="181"/>
                  </a:lnTo>
                  <a:lnTo>
                    <a:pt x="122" y="185"/>
                  </a:lnTo>
                  <a:lnTo>
                    <a:pt x="124" y="185"/>
                  </a:lnTo>
                  <a:lnTo>
                    <a:pt x="126" y="185"/>
                  </a:lnTo>
                  <a:lnTo>
                    <a:pt x="128" y="185"/>
                  </a:lnTo>
                  <a:lnTo>
                    <a:pt x="130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8" y="185"/>
                  </a:lnTo>
                  <a:lnTo>
                    <a:pt x="140" y="185"/>
                  </a:lnTo>
                  <a:lnTo>
                    <a:pt x="140" y="183"/>
                  </a:lnTo>
                  <a:lnTo>
                    <a:pt x="140" y="181"/>
                  </a:lnTo>
                  <a:lnTo>
                    <a:pt x="142" y="181"/>
                  </a:lnTo>
                  <a:lnTo>
                    <a:pt x="142" y="179"/>
                  </a:lnTo>
                  <a:lnTo>
                    <a:pt x="147" y="177"/>
                  </a:lnTo>
                  <a:lnTo>
                    <a:pt x="149" y="177"/>
                  </a:lnTo>
                  <a:lnTo>
                    <a:pt x="151" y="175"/>
                  </a:lnTo>
                  <a:lnTo>
                    <a:pt x="151" y="175"/>
                  </a:lnTo>
                  <a:lnTo>
                    <a:pt x="153" y="175"/>
                  </a:lnTo>
                  <a:lnTo>
                    <a:pt x="153" y="175"/>
                  </a:lnTo>
                  <a:lnTo>
                    <a:pt x="153" y="175"/>
                  </a:lnTo>
                  <a:lnTo>
                    <a:pt x="155" y="175"/>
                  </a:lnTo>
                  <a:lnTo>
                    <a:pt x="157" y="173"/>
                  </a:lnTo>
                  <a:lnTo>
                    <a:pt x="157" y="170"/>
                  </a:lnTo>
                  <a:lnTo>
                    <a:pt x="165" y="160"/>
                  </a:lnTo>
                  <a:lnTo>
                    <a:pt x="165" y="160"/>
                  </a:lnTo>
                  <a:lnTo>
                    <a:pt x="165" y="158"/>
                  </a:lnTo>
                  <a:lnTo>
                    <a:pt x="163" y="158"/>
                  </a:lnTo>
                  <a:lnTo>
                    <a:pt x="163" y="158"/>
                  </a:lnTo>
                  <a:lnTo>
                    <a:pt x="163" y="156"/>
                  </a:lnTo>
                  <a:lnTo>
                    <a:pt x="163" y="156"/>
                  </a:lnTo>
                  <a:lnTo>
                    <a:pt x="163" y="154"/>
                  </a:lnTo>
                  <a:lnTo>
                    <a:pt x="163" y="152"/>
                  </a:lnTo>
                  <a:lnTo>
                    <a:pt x="165" y="152"/>
                  </a:lnTo>
                  <a:lnTo>
                    <a:pt x="165" y="152"/>
                  </a:lnTo>
                  <a:lnTo>
                    <a:pt x="168" y="152"/>
                  </a:lnTo>
                  <a:lnTo>
                    <a:pt x="170" y="152"/>
                  </a:lnTo>
                  <a:lnTo>
                    <a:pt x="174" y="152"/>
                  </a:lnTo>
                  <a:lnTo>
                    <a:pt x="176" y="154"/>
                  </a:lnTo>
                  <a:lnTo>
                    <a:pt x="180" y="154"/>
                  </a:lnTo>
                  <a:lnTo>
                    <a:pt x="182" y="152"/>
                  </a:lnTo>
                  <a:lnTo>
                    <a:pt x="186" y="154"/>
                  </a:lnTo>
                  <a:lnTo>
                    <a:pt x="189" y="156"/>
                  </a:lnTo>
                  <a:lnTo>
                    <a:pt x="191" y="154"/>
                  </a:lnTo>
                  <a:lnTo>
                    <a:pt x="195" y="154"/>
                  </a:lnTo>
                  <a:lnTo>
                    <a:pt x="197" y="152"/>
                  </a:lnTo>
                  <a:lnTo>
                    <a:pt x="197" y="152"/>
                  </a:lnTo>
                  <a:lnTo>
                    <a:pt x="197" y="149"/>
                  </a:lnTo>
                  <a:lnTo>
                    <a:pt x="197" y="149"/>
                  </a:lnTo>
                  <a:lnTo>
                    <a:pt x="197" y="147"/>
                  </a:lnTo>
                  <a:lnTo>
                    <a:pt x="195" y="147"/>
                  </a:lnTo>
                  <a:lnTo>
                    <a:pt x="195" y="145"/>
                  </a:lnTo>
                  <a:lnTo>
                    <a:pt x="193" y="145"/>
                  </a:lnTo>
                  <a:lnTo>
                    <a:pt x="193" y="143"/>
                  </a:lnTo>
                  <a:lnTo>
                    <a:pt x="195" y="141"/>
                  </a:lnTo>
                  <a:lnTo>
                    <a:pt x="197" y="139"/>
                  </a:lnTo>
                  <a:lnTo>
                    <a:pt x="199" y="135"/>
                  </a:lnTo>
                  <a:lnTo>
                    <a:pt x="199" y="135"/>
                  </a:lnTo>
                  <a:lnTo>
                    <a:pt x="201" y="135"/>
                  </a:lnTo>
                  <a:lnTo>
                    <a:pt x="201" y="135"/>
                  </a:lnTo>
                  <a:lnTo>
                    <a:pt x="203" y="137"/>
                  </a:lnTo>
                  <a:lnTo>
                    <a:pt x="205" y="141"/>
                  </a:lnTo>
                  <a:lnTo>
                    <a:pt x="205" y="143"/>
                  </a:lnTo>
                  <a:lnTo>
                    <a:pt x="205" y="145"/>
                  </a:lnTo>
                  <a:lnTo>
                    <a:pt x="218" y="154"/>
                  </a:lnTo>
                  <a:lnTo>
                    <a:pt x="220" y="156"/>
                  </a:lnTo>
                  <a:lnTo>
                    <a:pt x="220" y="156"/>
                  </a:lnTo>
                  <a:lnTo>
                    <a:pt x="220" y="156"/>
                  </a:lnTo>
                  <a:lnTo>
                    <a:pt x="222" y="156"/>
                  </a:lnTo>
                  <a:lnTo>
                    <a:pt x="222" y="154"/>
                  </a:lnTo>
                  <a:lnTo>
                    <a:pt x="222" y="154"/>
                  </a:lnTo>
                  <a:lnTo>
                    <a:pt x="222" y="154"/>
                  </a:lnTo>
                  <a:lnTo>
                    <a:pt x="220" y="15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2" y="147"/>
                  </a:lnTo>
                  <a:lnTo>
                    <a:pt x="220" y="143"/>
                  </a:lnTo>
                  <a:lnTo>
                    <a:pt x="220" y="143"/>
                  </a:lnTo>
                  <a:lnTo>
                    <a:pt x="220" y="141"/>
                  </a:lnTo>
                  <a:lnTo>
                    <a:pt x="220" y="141"/>
                  </a:lnTo>
                  <a:lnTo>
                    <a:pt x="222" y="139"/>
                  </a:lnTo>
                  <a:lnTo>
                    <a:pt x="222" y="139"/>
                  </a:lnTo>
                  <a:lnTo>
                    <a:pt x="226" y="139"/>
                  </a:lnTo>
                  <a:lnTo>
                    <a:pt x="226" y="139"/>
                  </a:lnTo>
                  <a:lnTo>
                    <a:pt x="228" y="139"/>
                  </a:lnTo>
                  <a:lnTo>
                    <a:pt x="228" y="137"/>
                  </a:lnTo>
                  <a:lnTo>
                    <a:pt x="230" y="137"/>
                  </a:lnTo>
                  <a:lnTo>
                    <a:pt x="230" y="137"/>
                  </a:lnTo>
                  <a:lnTo>
                    <a:pt x="228" y="135"/>
                  </a:lnTo>
                  <a:lnTo>
                    <a:pt x="228" y="135"/>
                  </a:lnTo>
                  <a:lnTo>
                    <a:pt x="228" y="135"/>
                  </a:lnTo>
                  <a:lnTo>
                    <a:pt x="226" y="133"/>
                  </a:lnTo>
                  <a:lnTo>
                    <a:pt x="226" y="128"/>
                  </a:lnTo>
                  <a:lnTo>
                    <a:pt x="228" y="118"/>
                  </a:lnTo>
                  <a:lnTo>
                    <a:pt x="226" y="116"/>
                  </a:lnTo>
                  <a:lnTo>
                    <a:pt x="228" y="114"/>
                  </a:lnTo>
                  <a:lnTo>
                    <a:pt x="262" y="99"/>
                  </a:lnTo>
                  <a:lnTo>
                    <a:pt x="264" y="97"/>
                  </a:lnTo>
                  <a:lnTo>
                    <a:pt x="268" y="97"/>
                  </a:lnTo>
                  <a:lnTo>
                    <a:pt x="283" y="101"/>
                  </a:lnTo>
                  <a:lnTo>
                    <a:pt x="289" y="101"/>
                  </a:lnTo>
                  <a:lnTo>
                    <a:pt x="293" y="101"/>
                  </a:lnTo>
                  <a:lnTo>
                    <a:pt x="302" y="99"/>
                  </a:lnTo>
                  <a:lnTo>
                    <a:pt x="304" y="97"/>
                  </a:lnTo>
                  <a:lnTo>
                    <a:pt x="306" y="97"/>
                  </a:lnTo>
                  <a:lnTo>
                    <a:pt x="308" y="91"/>
                  </a:lnTo>
                  <a:lnTo>
                    <a:pt x="308" y="89"/>
                  </a:lnTo>
                  <a:lnTo>
                    <a:pt x="308" y="89"/>
                  </a:lnTo>
                  <a:lnTo>
                    <a:pt x="310" y="89"/>
                  </a:lnTo>
                  <a:lnTo>
                    <a:pt x="310" y="89"/>
                  </a:lnTo>
                  <a:lnTo>
                    <a:pt x="312" y="89"/>
                  </a:lnTo>
                  <a:lnTo>
                    <a:pt x="314" y="91"/>
                  </a:lnTo>
                  <a:lnTo>
                    <a:pt x="318" y="93"/>
                  </a:lnTo>
                  <a:lnTo>
                    <a:pt x="318" y="93"/>
                  </a:lnTo>
                  <a:lnTo>
                    <a:pt x="321" y="93"/>
                  </a:lnTo>
                  <a:lnTo>
                    <a:pt x="321" y="93"/>
                  </a:lnTo>
                  <a:lnTo>
                    <a:pt x="323" y="93"/>
                  </a:lnTo>
                  <a:lnTo>
                    <a:pt x="323" y="9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9A5440F5-ABFC-4740-817F-952820719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921" y="3922083"/>
              <a:ext cx="42863" cy="47625"/>
            </a:xfrm>
            <a:custGeom>
              <a:avLst/>
              <a:gdLst>
                <a:gd name="T0" fmla="*/ 27 w 27"/>
                <a:gd name="T1" fmla="*/ 2 h 30"/>
                <a:gd name="T2" fmla="*/ 27 w 27"/>
                <a:gd name="T3" fmla="*/ 2 h 30"/>
                <a:gd name="T4" fmla="*/ 27 w 27"/>
                <a:gd name="T5" fmla="*/ 2 h 30"/>
                <a:gd name="T6" fmla="*/ 14 w 27"/>
                <a:gd name="T7" fmla="*/ 4 h 30"/>
                <a:gd name="T8" fmla="*/ 10 w 27"/>
                <a:gd name="T9" fmla="*/ 4 h 30"/>
                <a:gd name="T10" fmla="*/ 6 w 27"/>
                <a:gd name="T11" fmla="*/ 2 h 30"/>
                <a:gd name="T12" fmla="*/ 4 w 27"/>
                <a:gd name="T13" fmla="*/ 2 h 30"/>
                <a:gd name="T14" fmla="*/ 4 w 27"/>
                <a:gd name="T15" fmla="*/ 0 h 30"/>
                <a:gd name="T16" fmla="*/ 4 w 27"/>
                <a:gd name="T17" fmla="*/ 0 h 30"/>
                <a:gd name="T18" fmla="*/ 4 w 27"/>
                <a:gd name="T19" fmla="*/ 0 h 30"/>
                <a:gd name="T20" fmla="*/ 0 w 27"/>
                <a:gd name="T21" fmla="*/ 2 h 30"/>
                <a:gd name="T22" fmla="*/ 0 w 27"/>
                <a:gd name="T23" fmla="*/ 4 h 30"/>
                <a:gd name="T24" fmla="*/ 0 w 27"/>
                <a:gd name="T25" fmla="*/ 15 h 30"/>
                <a:gd name="T26" fmla="*/ 4 w 27"/>
                <a:gd name="T27" fmla="*/ 17 h 30"/>
                <a:gd name="T28" fmla="*/ 4 w 27"/>
                <a:gd name="T29" fmla="*/ 21 h 30"/>
                <a:gd name="T30" fmla="*/ 6 w 27"/>
                <a:gd name="T31" fmla="*/ 23 h 30"/>
                <a:gd name="T32" fmla="*/ 6 w 27"/>
                <a:gd name="T33" fmla="*/ 23 h 30"/>
                <a:gd name="T34" fmla="*/ 8 w 27"/>
                <a:gd name="T35" fmla="*/ 23 h 30"/>
                <a:gd name="T36" fmla="*/ 8 w 27"/>
                <a:gd name="T37" fmla="*/ 23 h 30"/>
                <a:gd name="T38" fmla="*/ 8 w 27"/>
                <a:gd name="T39" fmla="*/ 25 h 30"/>
                <a:gd name="T40" fmla="*/ 8 w 27"/>
                <a:gd name="T41" fmla="*/ 25 h 30"/>
                <a:gd name="T42" fmla="*/ 10 w 27"/>
                <a:gd name="T43" fmla="*/ 25 h 30"/>
                <a:gd name="T44" fmla="*/ 12 w 27"/>
                <a:gd name="T45" fmla="*/ 28 h 30"/>
                <a:gd name="T46" fmla="*/ 12 w 27"/>
                <a:gd name="T47" fmla="*/ 28 h 30"/>
                <a:gd name="T48" fmla="*/ 12 w 27"/>
                <a:gd name="T49" fmla="*/ 28 h 30"/>
                <a:gd name="T50" fmla="*/ 14 w 27"/>
                <a:gd name="T51" fmla="*/ 25 h 30"/>
                <a:gd name="T52" fmla="*/ 19 w 27"/>
                <a:gd name="T53" fmla="*/ 28 h 30"/>
                <a:gd name="T54" fmla="*/ 21 w 27"/>
                <a:gd name="T55" fmla="*/ 30 h 30"/>
                <a:gd name="T56" fmla="*/ 23 w 27"/>
                <a:gd name="T57" fmla="*/ 30 h 30"/>
                <a:gd name="T58" fmla="*/ 25 w 27"/>
                <a:gd name="T59" fmla="*/ 28 h 30"/>
                <a:gd name="T60" fmla="*/ 27 w 27"/>
                <a:gd name="T61" fmla="*/ 21 h 30"/>
                <a:gd name="T62" fmla="*/ 27 w 27"/>
                <a:gd name="T63" fmla="*/ 19 h 30"/>
                <a:gd name="T64" fmla="*/ 27 w 27"/>
                <a:gd name="T65" fmla="*/ 17 h 30"/>
                <a:gd name="T66" fmla="*/ 27 w 27"/>
                <a:gd name="T67" fmla="*/ 17 h 30"/>
                <a:gd name="T68" fmla="*/ 27 w 27"/>
                <a:gd name="T69" fmla="*/ 13 h 30"/>
                <a:gd name="T70" fmla="*/ 27 w 27"/>
                <a:gd name="T71" fmla="*/ 9 h 30"/>
                <a:gd name="T72" fmla="*/ 27 w 27"/>
                <a:gd name="T73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" h="30">
                  <a:moveTo>
                    <a:pt x="27" y="2"/>
                  </a:moveTo>
                  <a:lnTo>
                    <a:pt x="27" y="2"/>
                  </a:lnTo>
                  <a:lnTo>
                    <a:pt x="27" y="2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15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25"/>
                  </a:lnTo>
                  <a:lnTo>
                    <a:pt x="19" y="28"/>
                  </a:lnTo>
                  <a:lnTo>
                    <a:pt x="21" y="30"/>
                  </a:lnTo>
                  <a:lnTo>
                    <a:pt x="23" y="30"/>
                  </a:lnTo>
                  <a:lnTo>
                    <a:pt x="25" y="28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7" y="9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A134026D-0C2F-1E44-A843-0956EBBFF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684" y="2861633"/>
              <a:ext cx="354013" cy="111125"/>
            </a:xfrm>
            <a:custGeom>
              <a:avLst/>
              <a:gdLst>
                <a:gd name="T0" fmla="*/ 216 w 223"/>
                <a:gd name="T1" fmla="*/ 40 h 70"/>
                <a:gd name="T2" fmla="*/ 199 w 223"/>
                <a:gd name="T3" fmla="*/ 30 h 70"/>
                <a:gd name="T4" fmla="*/ 195 w 223"/>
                <a:gd name="T5" fmla="*/ 21 h 70"/>
                <a:gd name="T6" fmla="*/ 189 w 223"/>
                <a:gd name="T7" fmla="*/ 17 h 70"/>
                <a:gd name="T8" fmla="*/ 185 w 223"/>
                <a:gd name="T9" fmla="*/ 11 h 70"/>
                <a:gd name="T10" fmla="*/ 172 w 223"/>
                <a:gd name="T11" fmla="*/ 6 h 70"/>
                <a:gd name="T12" fmla="*/ 170 w 223"/>
                <a:gd name="T13" fmla="*/ 11 h 70"/>
                <a:gd name="T14" fmla="*/ 166 w 223"/>
                <a:gd name="T15" fmla="*/ 17 h 70"/>
                <a:gd name="T16" fmla="*/ 158 w 223"/>
                <a:gd name="T17" fmla="*/ 17 h 70"/>
                <a:gd name="T18" fmla="*/ 151 w 223"/>
                <a:gd name="T19" fmla="*/ 15 h 70"/>
                <a:gd name="T20" fmla="*/ 147 w 223"/>
                <a:gd name="T21" fmla="*/ 13 h 70"/>
                <a:gd name="T22" fmla="*/ 141 w 223"/>
                <a:gd name="T23" fmla="*/ 6 h 70"/>
                <a:gd name="T24" fmla="*/ 126 w 223"/>
                <a:gd name="T25" fmla="*/ 4 h 70"/>
                <a:gd name="T26" fmla="*/ 116 w 223"/>
                <a:gd name="T27" fmla="*/ 2 h 70"/>
                <a:gd name="T28" fmla="*/ 109 w 223"/>
                <a:gd name="T29" fmla="*/ 2 h 70"/>
                <a:gd name="T30" fmla="*/ 107 w 223"/>
                <a:gd name="T31" fmla="*/ 2 h 70"/>
                <a:gd name="T32" fmla="*/ 101 w 223"/>
                <a:gd name="T33" fmla="*/ 2 h 70"/>
                <a:gd name="T34" fmla="*/ 95 w 223"/>
                <a:gd name="T35" fmla="*/ 4 h 70"/>
                <a:gd name="T36" fmla="*/ 70 w 223"/>
                <a:gd name="T37" fmla="*/ 6 h 70"/>
                <a:gd name="T38" fmla="*/ 55 w 223"/>
                <a:gd name="T39" fmla="*/ 11 h 70"/>
                <a:gd name="T40" fmla="*/ 38 w 223"/>
                <a:gd name="T41" fmla="*/ 17 h 70"/>
                <a:gd name="T42" fmla="*/ 32 w 223"/>
                <a:gd name="T43" fmla="*/ 17 h 70"/>
                <a:gd name="T44" fmla="*/ 21 w 223"/>
                <a:gd name="T45" fmla="*/ 17 h 70"/>
                <a:gd name="T46" fmla="*/ 13 w 223"/>
                <a:gd name="T47" fmla="*/ 21 h 70"/>
                <a:gd name="T48" fmla="*/ 9 w 223"/>
                <a:gd name="T49" fmla="*/ 28 h 70"/>
                <a:gd name="T50" fmla="*/ 0 w 223"/>
                <a:gd name="T51" fmla="*/ 34 h 70"/>
                <a:gd name="T52" fmla="*/ 11 w 223"/>
                <a:gd name="T53" fmla="*/ 42 h 70"/>
                <a:gd name="T54" fmla="*/ 15 w 223"/>
                <a:gd name="T55" fmla="*/ 44 h 70"/>
                <a:gd name="T56" fmla="*/ 17 w 223"/>
                <a:gd name="T57" fmla="*/ 42 h 70"/>
                <a:gd name="T58" fmla="*/ 19 w 223"/>
                <a:gd name="T59" fmla="*/ 51 h 70"/>
                <a:gd name="T60" fmla="*/ 19 w 223"/>
                <a:gd name="T61" fmla="*/ 55 h 70"/>
                <a:gd name="T62" fmla="*/ 26 w 223"/>
                <a:gd name="T63" fmla="*/ 53 h 70"/>
                <a:gd name="T64" fmla="*/ 32 w 223"/>
                <a:gd name="T65" fmla="*/ 53 h 70"/>
                <a:gd name="T66" fmla="*/ 34 w 223"/>
                <a:gd name="T67" fmla="*/ 49 h 70"/>
                <a:gd name="T68" fmla="*/ 38 w 223"/>
                <a:gd name="T69" fmla="*/ 46 h 70"/>
                <a:gd name="T70" fmla="*/ 42 w 223"/>
                <a:gd name="T71" fmla="*/ 46 h 70"/>
                <a:gd name="T72" fmla="*/ 44 w 223"/>
                <a:gd name="T73" fmla="*/ 49 h 70"/>
                <a:gd name="T74" fmla="*/ 51 w 223"/>
                <a:gd name="T75" fmla="*/ 49 h 70"/>
                <a:gd name="T76" fmla="*/ 61 w 223"/>
                <a:gd name="T77" fmla="*/ 57 h 70"/>
                <a:gd name="T78" fmla="*/ 80 w 223"/>
                <a:gd name="T79" fmla="*/ 55 h 70"/>
                <a:gd name="T80" fmla="*/ 91 w 223"/>
                <a:gd name="T81" fmla="*/ 53 h 70"/>
                <a:gd name="T82" fmla="*/ 99 w 223"/>
                <a:gd name="T83" fmla="*/ 53 h 70"/>
                <a:gd name="T84" fmla="*/ 107 w 223"/>
                <a:gd name="T85" fmla="*/ 53 h 70"/>
                <a:gd name="T86" fmla="*/ 135 w 223"/>
                <a:gd name="T87" fmla="*/ 51 h 70"/>
                <a:gd name="T88" fmla="*/ 141 w 223"/>
                <a:gd name="T89" fmla="*/ 53 h 70"/>
                <a:gd name="T90" fmla="*/ 143 w 223"/>
                <a:gd name="T91" fmla="*/ 49 h 70"/>
                <a:gd name="T92" fmla="*/ 160 w 223"/>
                <a:gd name="T93" fmla="*/ 51 h 70"/>
                <a:gd name="T94" fmla="*/ 181 w 223"/>
                <a:gd name="T95" fmla="*/ 49 h 70"/>
                <a:gd name="T96" fmla="*/ 191 w 223"/>
                <a:gd name="T97" fmla="*/ 59 h 70"/>
                <a:gd name="T98" fmla="*/ 193 w 223"/>
                <a:gd name="T99" fmla="*/ 61 h 70"/>
                <a:gd name="T100" fmla="*/ 197 w 223"/>
                <a:gd name="T101" fmla="*/ 67 h 70"/>
                <a:gd name="T102" fmla="*/ 202 w 223"/>
                <a:gd name="T103" fmla="*/ 70 h 70"/>
                <a:gd name="T104" fmla="*/ 218 w 223"/>
                <a:gd name="T105" fmla="*/ 67 h 70"/>
                <a:gd name="T106" fmla="*/ 223 w 223"/>
                <a:gd name="T107" fmla="*/ 5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3" h="70">
                  <a:moveTo>
                    <a:pt x="223" y="51"/>
                  </a:moveTo>
                  <a:lnTo>
                    <a:pt x="220" y="44"/>
                  </a:lnTo>
                  <a:lnTo>
                    <a:pt x="218" y="42"/>
                  </a:lnTo>
                  <a:lnTo>
                    <a:pt x="216" y="40"/>
                  </a:lnTo>
                  <a:lnTo>
                    <a:pt x="206" y="36"/>
                  </a:lnTo>
                  <a:lnTo>
                    <a:pt x="204" y="32"/>
                  </a:lnTo>
                  <a:lnTo>
                    <a:pt x="199" y="30"/>
                  </a:lnTo>
                  <a:lnTo>
                    <a:pt x="199" y="30"/>
                  </a:lnTo>
                  <a:lnTo>
                    <a:pt x="197" y="30"/>
                  </a:lnTo>
                  <a:lnTo>
                    <a:pt x="195" y="23"/>
                  </a:lnTo>
                  <a:lnTo>
                    <a:pt x="195" y="21"/>
                  </a:lnTo>
                  <a:lnTo>
                    <a:pt x="195" y="21"/>
                  </a:lnTo>
                  <a:lnTo>
                    <a:pt x="195" y="19"/>
                  </a:lnTo>
                  <a:lnTo>
                    <a:pt x="193" y="19"/>
                  </a:lnTo>
                  <a:lnTo>
                    <a:pt x="189" y="17"/>
                  </a:lnTo>
                  <a:lnTo>
                    <a:pt x="189" y="17"/>
                  </a:lnTo>
                  <a:lnTo>
                    <a:pt x="187" y="15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81" y="11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2" y="6"/>
                  </a:lnTo>
                  <a:lnTo>
                    <a:pt x="170" y="9"/>
                  </a:lnTo>
                  <a:lnTo>
                    <a:pt x="170" y="9"/>
                  </a:lnTo>
                  <a:lnTo>
                    <a:pt x="170" y="11"/>
                  </a:lnTo>
                  <a:lnTo>
                    <a:pt x="170" y="11"/>
                  </a:lnTo>
                  <a:lnTo>
                    <a:pt x="170" y="13"/>
                  </a:lnTo>
                  <a:lnTo>
                    <a:pt x="168" y="13"/>
                  </a:lnTo>
                  <a:lnTo>
                    <a:pt x="168" y="17"/>
                  </a:lnTo>
                  <a:lnTo>
                    <a:pt x="166" y="17"/>
                  </a:lnTo>
                  <a:lnTo>
                    <a:pt x="164" y="17"/>
                  </a:lnTo>
                  <a:lnTo>
                    <a:pt x="160" y="21"/>
                  </a:lnTo>
                  <a:lnTo>
                    <a:pt x="160" y="19"/>
                  </a:lnTo>
                  <a:lnTo>
                    <a:pt x="158" y="17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3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3"/>
                  </a:lnTo>
                  <a:lnTo>
                    <a:pt x="147" y="13"/>
                  </a:lnTo>
                  <a:lnTo>
                    <a:pt x="145" y="11"/>
                  </a:lnTo>
                  <a:lnTo>
                    <a:pt x="143" y="11"/>
                  </a:lnTo>
                  <a:lnTo>
                    <a:pt x="143" y="9"/>
                  </a:lnTo>
                  <a:lnTo>
                    <a:pt x="141" y="6"/>
                  </a:lnTo>
                  <a:lnTo>
                    <a:pt x="139" y="6"/>
                  </a:lnTo>
                  <a:lnTo>
                    <a:pt x="135" y="6"/>
                  </a:lnTo>
                  <a:lnTo>
                    <a:pt x="130" y="4"/>
                  </a:lnTo>
                  <a:lnTo>
                    <a:pt x="126" y="4"/>
                  </a:lnTo>
                  <a:lnTo>
                    <a:pt x="124" y="2"/>
                  </a:lnTo>
                  <a:lnTo>
                    <a:pt x="122" y="2"/>
                  </a:lnTo>
                  <a:lnTo>
                    <a:pt x="118" y="2"/>
                  </a:lnTo>
                  <a:lnTo>
                    <a:pt x="116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7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9" y="2"/>
                  </a:lnTo>
                  <a:lnTo>
                    <a:pt x="95" y="4"/>
                  </a:lnTo>
                  <a:lnTo>
                    <a:pt x="84" y="9"/>
                  </a:lnTo>
                  <a:lnTo>
                    <a:pt x="80" y="9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55" y="11"/>
                  </a:lnTo>
                  <a:lnTo>
                    <a:pt x="49" y="13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4" y="17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0" y="17"/>
                  </a:lnTo>
                  <a:lnTo>
                    <a:pt x="26" y="17"/>
                  </a:lnTo>
                  <a:lnTo>
                    <a:pt x="24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5" y="19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1" y="23"/>
                  </a:lnTo>
                  <a:lnTo>
                    <a:pt x="11" y="25"/>
                  </a:lnTo>
                  <a:lnTo>
                    <a:pt x="9" y="28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7" y="32"/>
                  </a:lnTo>
                  <a:lnTo>
                    <a:pt x="0" y="34"/>
                  </a:lnTo>
                  <a:lnTo>
                    <a:pt x="7" y="38"/>
                  </a:lnTo>
                  <a:lnTo>
                    <a:pt x="7" y="40"/>
                  </a:lnTo>
                  <a:lnTo>
                    <a:pt x="9" y="42"/>
                  </a:lnTo>
                  <a:lnTo>
                    <a:pt x="11" y="42"/>
                  </a:lnTo>
                  <a:lnTo>
                    <a:pt x="13" y="42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9" y="46"/>
                  </a:lnTo>
                  <a:lnTo>
                    <a:pt x="19" y="51"/>
                  </a:lnTo>
                  <a:lnTo>
                    <a:pt x="19" y="53"/>
                  </a:lnTo>
                  <a:lnTo>
                    <a:pt x="17" y="55"/>
                  </a:lnTo>
                  <a:lnTo>
                    <a:pt x="17" y="55"/>
                  </a:lnTo>
                  <a:lnTo>
                    <a:pt x="19" y="55"/>
                  </a:lnTo>
                  <a:lnTo>
                    <a:pt x="19" y="53"/>
                  </a:lnTo>
                  <a:lnTo>
                    <a:pt x="24" y="53"/>
                  </a:lnTo>
                  <a:lnTo>
                    <a:pt x="26" y="53"/>
                  </a:lnTo>
                  <a:lnTo>
                    <a:pt x="26" y="53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32" y="53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49"/>
                  </a:lnTo>
                  <a:lnTo>
                    <a:pt x="36" y="49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9"/>
                  </a:lnTo>
                  <a:lnTo>
                    <a:pt x="40" y="49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4" y="46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7" y="49"/>
                  </a:lnTo>
                  <a:lnTo>
                    <a:pt x="47" y="49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53" y="49"/>
                  </a:lnTo>
                  <a:lnTo>
                    <a:pt x="55" y="51"/>
                  </a:lnTo>
                  <a:lnTo>
                    <a:pt x="59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5" y="57"/>
                  </a:lnTo>
                  <a:lnTo>
                    <a:pt x="70" y="57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82" y="53"/>
                  </a:lnTo>
                  <a:lnTo>
                    <a:pt x="84" y="53"/>
                  </a:lnTo>
                  <a:lnTo>
                    <a:pt x="91" y="53"/>
                  </a:lnTo>
                  <a:lnTo>
                    <a:pt x="95" y="53"/>
                  </a:lnTo>
                  <a:lnTo>
                    <a:pt x="97" y="53"/>
                  </a:lnTo>
                  <a:lnTo>
                    <a:pt x="97" y="53"/>
                  </a:lnTo>
                  <a:lnTo>
                    <a:pt x="99" y="53"/>
                  </a:lnTo>
                  <a:lnTo>
                    <a:pt x="99" y="53"/>
                  </a:lnTo>
                  <a:lnTo>
                    <a:pt x="101" y="53"/>
                  </a:lnTo>
                  <a:lnTo>
                    <a:pt x="107" y="53"/>
                  </a:lnTo>
                  <a:lnTo>
                    <a:pt x="107" y="53"/>
                  </a:lnTo>
                  <a:lnTo>
                    <a:pt x="109" y="51"/>
                  </a:lnTo>
                  <a:lnTo>
                    <a:pt x="111" y="51"/>
                  </a:lnTo>
                  <a:lnTo>
                    <a:pt x="135" y="51"/>
                  </a:lnTo>
                  <a:lnTo>
                    <a:pt x="135" y="51"/>
                  </a:lnTo>
                  <a:lnTo>
                    <a:pt x="137" y="51"/>
                  </a:lnTo>
                  <a:lnTo>
                    <a:pt x="139" y="53"/>
                  </a:lnTo>
                  <a:lnTo>
                    <a:pt x="139" y="53"/>
                  </a:lnTo>
                  <a:lnTo>
                    <a:pt x="141" y="53"/>
                  </a:lnTo>
                  <a:lnTo>
                    <a:pt x="143" y="53"/>
                  </a:lnTo>
                  <a:lnTo>
                    <a:pt x="143" y="51"/>
                  </a:lnTo>
                  <a:lnTo>
                    <a:pt x="141" y="49"/>
                  </a:lnTo>
                  <a:lnTo>
                    <a:pt x="143" y="49"/>
                  </a:lnTo>
                  <a:lnTo>
                    <a:pt x="145" y="51"/>
                  </a:lnTo>
                  <a:lnTo>
                    <a:pt x="145" y="53"/>
                  </a:lnTo>
                  <a:lnTo>
                    <a:pt x="149" y="53"/>
                  </a:lnTo>
                  <a:lnTo>
                    <a:pt x="160" y="51"/>
                  </a:lnTo>
                  <a:lnTo>
                    <a:pt x="172" y="53"/>
                  </a:lnTo>
                  <a:lnTo>
                    <a:pt x="179" y="51"/>
                  </a:lnTo>
                  <a:lnTo>
                    <a:pt x="181" y="51"/>
                  </a:lnTo>
                  <a:lnTo>
                    <a:pt x="181" y="49"/>
                  </a:lnTo>
                  <a:lnTo>
                    <a:pt x="183" y="49"/>
                  </a:lnTo>
                  <a:lnTo>
                    <a:pt x="183" y="51"/>
                  </a:lnTo>
                  <a:lnTo>
                    <a:pt x="187" y="55"/>
                  </a:lnTo>
                  <a:lnTo>
                    <a:pt x="191" y="59"/>
                  </a:lnTo>
                  <a:lnTo>
                    <a:pt x="191" y="61"/>
                  </a:lnTo>
                  <a:lnTo>
                    <a:pt x="191" y="61"/>
                  </a:lnTo>
                  <a:lnTo>
                    <a:pt x="193" y="61"/>
                  </a:lnTo>
                  <a:lnTo>
                    <a:pt x="193" y="61"/>
                  </a:lnTo>
                  <a:lnTo>
                    <a:pt x="195" y="65"/>
                  </a:lnTo>
                  <a:lnTo>
                    <a:pt x="195" y="65"/>
                  </a:lnTo>
                  <a:lnTo>
                    <a:pt x="195" y="65"/>
                  </a:lnTo>
                  <a:lnTo>
                    <a:pt x="197" y="67"/>
                  </a:lnTo>
                  <a:lnTo>
                    <a:pt x="197" y="67"/>
                  </a:lnTo>
                  <a:lnTo>
                    <a:pt x="197" y="67"/>
                  </a:lnTo>
                  <a:lnTo>
                    <a:pt x="199" y="67"/>
                  </a:lnTo>
                  <a:lnTo>
                    <a:pt x="202" y="70"/>
                  </a:lnTo>
                  <a:lnTo>
                    <a:pt x="212" y="70"/>
                  </a:lnTo>
                  <a:lnTo>
                    <a:pt x="214" y="70"/>
                  </a:lnTo>
                  <a:lnTo>
                    <a:pt x="216" y="67"/>
                  </a:lnTo>
                  <a:lnTo>
                    <a:pt x="218" y="67"/>
                  </a:lnTo>
                  <a:lnTo>
                    <a:pt x="218" y="67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7"/>
                  </a:lnTo>
                  <a:lnTo>
                    <a:pt x="223" y="55"/>
                  </a:lnTo>
                  <a:lnTo>
                    <a:pt x="223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8FB86AB0-A43E-EC4A-97D2-92299FCACC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7896" y="4222120"/>
              <a:ext cx="935038" cy="444500"/>
            </a:xfrm>
            <a:custGeom>
              <a:avLst/>
              <a:gdLst>
                <a:gd name="T0" fmla="*/ 59 w 589"/>
                <a:gd name="T1" fmla="*/ 59 h 280"/>
                <a:gd name="T2" fmla="*/ 82 w 589"/>
                <a:gd name="T3" fmla="*/ 72 h 280"/>
                <a:gd name="T4" fmla="*/ 266 w 589"/>
                <a:gd name="T5" fmla="*/ 23 h 280"/>
                <a:gd name="T6" fmla="*/ 526 w 589"/>
                <a:gd name="T7" fmla="*/ 36 h 280"/>
                <a:gd name="T8" fmla="*/ 584 w 589"/>
                <a:gd name="T9" fmla="*/ 15 h 280"/>
                <a:gd name="T10" fmla="*/ 530 w 589"/>
                <a:gd name="T11" fmla="*/ 7 h 280"/>
                <a:gd name="T12" fmla="*/ 517 w 589"/>
                <a:gd name="T13" fmla="*/ 26 h 280"/>
                <a:gd name="T14" fmla="*/ 388 w 589"/>
                <a:gd name="T15" fmla="*/ 42 h 280"/>
                <a:gd name="T16" fmla="*/ 490 w 589"/>
                <a:gd name="T17" fmla="*/ 47 h 280"/>
                <a:gd name="T18" fmla="*/ 492 w 589"/>
                <a:gd name="T19" fmla="*/ 26 h 280"/>
                <a:gd name="T20" fmla="*/ 415 w 589"/>
                <a:gd name="T21" fmla="*/ 30 h 280"/>
                <a:gd name="T22" fmla="*/ 413 w 589"/>
                <a:gd name="T23" fmla="*/ 38 h 280"/>
                <a:gd name="T24" fmla="*/ 434 w 589"/>
                <a:gd name="T25" fmla="*/ 49 h 280"/>
                <a:gd name="T26" fmla="*/ 461 w 589"/>
                <a:gd name="T27" fmla="*/ 21 h 280"/>
                <a:gd name="T28" fmla="*/ 450 w 589"/>
                <a:gd name="T29" fmla="*/ 17 h 280"/>
                <a:gd name="T30" fmla="*/ 440 w 589"/>
                <a:gd name="T31" fmla="*/ 30 h 280"/>
                <a:gd name="T32" fmla="*/ 419 w 589"/>
                <a:gd name="T33" fmla="*/ 26 h 280"/>
                <a:gd name="T34" fmla="*/ 75 w 589"/>
                <a:gd name="T35" fmla="*/ 59 h 280"/>
                <a:gd name="T36" fmla="*/ 67 w 589"/>
                <a:gd name="T37" fmla="*/ 63 h 280"/>
                <a:gd name="T38" fmla="*/ 364 w 589"/>
                <a:gd name="T39" fmla="*/ 38 h 280"/>
                <a:gd name="T40" fmla="*/ 381 w 589"/>
                <a:gd name="T41" fmla="*/ 7 h 280"/>
                <a:gd name="T42" fmla="*/ 379 w 589"/>
                <a:gd name="T43" fmla="*/ 13 h 280"/>
                <a:gd name="T44" fmla="*/ 337 w 589"/>
                <a:gd name="T45" fmla="*/ 44 h 280"/>
                <a:gd name="T46" fmla="*/ 289 w 589"/>
                <a:gd name="T47" fmla="*/ 36 h 280"/>
                <a:gd name="T48" fmla="*/ 253 w 589"/>
                <a:gd name="T49" fmla="*/ 47 h 280"/>
                <a:gd name="T50" fmla="*/ 218 w 589"/>
                <a:gd name="T51" fmla="*/ 38 h 280"/>
                <a:gd name="T52" fmla="*/ 163 w 589"/>
                <a:gd name="T53" fmla="*/ 21 h 280"/>
                <a:gd name="T54" fmla="*/ 119 w 589"/>
                <a:gd name="T55" fmla="*/ 26 h 280"/>
                <a:gd name="T56" fmla="*/ 103 w 589"/>
                <a:gd name="T57" fmla="*/ 34 h 280"/>
                <a:gd name="T58" fmla="*/ 90 w 589"/>
                <a:gd name="T59" fmla="*/ 72 h 280"/>
                <a:gd name="T60" fmla="*/ 138 w 589"/>
                <a:gd name="T61" fmla="*/ 70 h 280"/>
                <a:gd name="T62" fmla="*/ 176 w 589"/>
                <a:gd name="T63" fmla="*/ 72 h 280"/>
                <a:gd name="T64" fmla="*/ 235 w 589"/>
                <a:gd name="T65" fmla="*/ 70 h 280"/>
                <a:gd name="T66" fmla="*/ 300 w 589"/>
                <a:gd name="T67" fmla="*/ 63 h 280"/>
                <a:gd name="T68" fmla="*/ 369 w 589"/>
                <a:gd name="T69" fmla="*/ 47 h 280"/>
                <a:gd name="T70" fmla="*/ 404 w 589"/>
                <a:gd name="T71" fmla="*/ 240 h 280"/>
                <a:gd name="T72" fmla="*/ 367 w 589"/>
                <a:gd name="T73" fmla="*/ 269 h 280"/>
                <a:gd name="T74" fmla="*/ 423 w 589"/>
                <a:gd name="T75" fmla="*/ 244 h 280"/>
                <a:gd name="T76" fmla="*/ 580 w 589"/>
                <a:gd name="T77" fmla="*/ 89 h 280"/>
                <a:gd name="T78" fmla="*/ 543 w 589"/>
                <a:gd name="T79" fmla="*/ 97 h 280"/>
                <a:gd name="T80" fmla="*/ 509 w 589"/>
                <a:gd name="T81" fmla="*/ 131 h 280"/>
                <a:gd name="T82" fmla="*/ 486 w 589"/>
                <a:gd name="T83" fmla="*/ 131 h 280"/>
                <a:gd name="T84" fmla="*/ 448 w 589"/>
                <a:gd name="T85" fmla="*/ 150 h 280"/>
                <a:gd name="T86" fmla="*/ 452 w 589"/>
                <a:gd name="T87" fmla="*/ 189 h 280"/>
                <a:gd name="T88" fmla="*/ 438 w 589"/>
                <a:gd name="T89" fmla="*/ 217 h 280"/>
                <a:gd name="T90" fmla="*/ 494 w 589"/>
                <a:gd name="T91" fmla="*/ 202 h 280"/>
                <a:gd name="T92" fmla="*/ 578 w 589"/>
                <a:gd name="T93" fmla="*/ 137 h 280"/>
                <a:gd name="T94" fmla="*/ 582 w 589"/>
                <a:gd name="T95" fmla="*/ 108 h 280"/>
                <a:gd name="T96" fmla="*/ 413 w 589"/>
                <a:gd name="T97" fmla="*/ 215 h 280"/>
                <a:gd name="T98" fmla="*/ 44 w 589"/>
                <a:gd name="T99" fmla="*/ 63 h 280"/>
                <a:gd name="T100" fmla="*/ 61 w 589"/>
                <a:gd name="T101" fmla="*/ 51 h 280"/>
                <a:gd name="T102" fmla="*/ 46 w 589"/>
                <a:gd name="T103" fmla="*/ 40 h 280"/>
                <a:gd name="T104" fmla="*/ 31 w 589"/>
                <a:gd name="T105" fmla="*/ 34 h 280"/>
                <a:gd name="T106" fmla="*/ 31 w 589"/>
                <a:gd name="T107" fmla="*/ 32 h 280"/>
                <a:gd name="T108" fmla="*/ 126 w 589"/>
                <a:gd name="T109" fmla="*/ 145 h 280"/>
                <a:gd name="T110" fmla="*/ 59 w 589"/>
                <a:gd name="T111" fmla="*/ 124 h 280"/>
                <a:gd name="T112" fmla="*/ 2 w 589"/>
                <a:gd name="T113" fmla="*/ 143 h 280"/>
                <a:gd name="T114" fmla="*/ 52 w 589"/>
                <a:gd name="T115" fmla="*/ 160 h 280"/>
                <a:gd name="T116" fmla="*/ 92 w 589"/>
                <a:gd name="T117" fmla="*/ 179 h 280"/>
                <a:gd name="T118" fmla="*/ 142 w 589"/>
                <a:gd name="T119" fmla="*/ 213 h 280"/>
                <a:gd name="T120" fmla="*/ 130 w 589"/>
                <a:gd name="T121" fmla="*/ 78 h 280"/>
                <a:gd name="T122" fmla="*/ 264 w 589"/>
                <a:gd name="T123" fmla="*/ 242 h 280"/>
                <a:gd name="T124" fmla="*/ 247 w 589"/>
                <a:gd name="T125" fmla="*/ 24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9" h="280">
                  <a:moveTo>
                    <a:pt x="86" y="32"/>
                  </a:moveTo>
                  <a:lnTo>
                    <a:pt x="88" y="32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2"/>
                  </a:lnTo>
                  <a:lnTo>
                    <a:pt x="86" y="32"/>
                  </a:lnTo>
                  <a:close/>
                  <a:moveTo>
                    <a:pt x="61" y="55"/>
                  </a:moveTo>
                  <a:lnTo>
                    <a:pt x="61" y="55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61" y="59"/>
                  </a:lnTo>
                  <a:lnTo>
                    <a:pt x="59" y="59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5" y="55"/>
                  </a:lnTo>
                  <a:lnTo>
                    <a:pt x="63" y="55"/>
                  </a:lnTo>
                  <a:lnTo>
                    <a:pt x="61" y="55"/>
                  </a:lnTo>
                  <a:lnTo>
                    <a:pt x="61" y="55"/>
                  </a:lnTo>
                  <a:close/>
                  <a:moveTo>
                    <a:pt x="82" y="70"/>
                  </a:moveTo>
                  <a:lnTo>
                    <a:pt x="82" y="70"/>
                  </a:lnTo>
                  <a:lnTo>
                    <a:pt x="80" y="70"/>
                  </a:lnTo>
                  <a:lnTo>
                    <a:pt x="80" y="70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2" y="72"/>
                  </a:lnTo>
                  <a:lnTo>
                    <a:pt x="82" y="74"/>
                  </a:lnTo>
                  <a:lnTo>
                    <a:pt x="82" y="72"/>
                  </a:lnTo>
                  <a:lnTo>
                    <a:pt x="82" y="72"/>
                  </a:lnTo>
                  <a:lnTo>
                    <a:pt x="82" y="70"/>
                  </a:lnTo>
                  <a:lnTo>
                    <a:pt x="82" y="70"/>
                  </a:lnTo>
                  <a:lnTo>
                    <a:pt x="82" y="70"/>
                  </a:lnTo>
                  <a:lnTo>
                    <a:pt x="82" y="70"/>
                  </a:lnTo>
                  <a:close/>
                  <a:moveTo>
                    <a:pt x="75" y="42"/>
                  </a:moveTo>
                  <a:lnTo>
                    <a:pt x="75" y="42"/>
                  </a:lnTo>
                  <a:lnTo>
                    <a:pt x="75" y="42"/>
                  </a:lnTo>
                  <a:lnTo>
                    <a:pt x="75" y="42"/>
                  </a:lnTo>
                  <a:lnTo>
                    <a:pt x="75" y="40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75" y="42"/>
                  </a:lnTo>
                  <a:close/>
                  <a:moveTo>
                    <a:pt x="325" y="42"/>
                  </a:moveTo>
                  <a:lnTo>
                    <a:pt x="329" y="40"/>
                  </a:lnTo>
                  <a:lnTo>
                    <a:pt x="329" y="38"/>
                  </a:lnTo>
                  <a:lnTo>
                    <a:pt x="329" y="36"/>
                  </a:lnTo>
                  <a:lnTo>
                    <a:pt x="327" y="36"/>
                  </a:lnTo>
                  <a:lnTo>
                    <a:pt x="323" y="36"/>
                  </a:lnTo>
                  <a:lnTo>
                    <a:pt x="323" y="38"/>
                  </a:lnTo>
                  <a:lnTo>
                    <a:pt x="323" y="40"/>
                  </a:lnTo>
                  <a:lnTo>
                    <a:pt x="325" y="42"/>
                  </a:lnTo>
                  <a:close/>
                  <a:moveTo>
                    <a:pt x="262" y="28"/>
                  </a:moveTo>
                  <a:lnTo>
                    <a:pt x="264" y="28"/>
                  </a:lnTo>
                  <a:lnTo>
                    <a:pt x="266" y="26"/>
                  </a:lnTo>
                  <a:lnTo>
                    <a:pt x="266" y="23"/>
                  </a:lnTo>
                  <a:lnTo>
                    <a:pt x="264" y="23"/>
                  </a:lnTo>
                  <a:lnTo>
                    <a:pt x="262" y="21"/>
                  </a:lnTo>
                  <a:lnTo>
                    <a:pt x="262" y="21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0" y="28"/>
                  </a:lnTo>
                  <a:lnTo>
                    <a:pt x="262" y="28"/>
                  </a:lnTo>
                  <a:close/>
                  <a:moveTo>
                    <a:pt x="511" y="36"/>
                  </a:moveTo>
                  <a:lnTo>
                    <a:pt x="511" y="38"/>
                  </a:lnTo>
                  <a:lnTo>
                    <a:pt x="511" y="38"/>
                  </a:lnTo>
                  <a:lnTo>
                    <a:pt x="513" y="38"/>
                  </a:lnTo>
                  <a:lnTo>
                    <a:pt x="513" y="38"/>
                  </a:lnTo>
                  <a:lnTo>
                    <a:pt x="515" y="38"/>
                  </a:lnTo>
                  <a:lnTo>
                    <a:pt x="515" y="36"/>
                  </a:lnTo>
                  <a:lnTo>
                    <a:pt x="517" y="38"/>
                  </a:lnTo>
                  <a:lnTo>
                    <a:pt x="517" y="38"/>
                  </a:lnTo>
                  <a:lnTo>
                    <a:pt x="519" y="38"/>
                  </a:lnTo>
                  <a:lnTo>
                    <a:pt x="519" y="38"/>
                  </a:lnTo>
                  <a:lnTo>
                    <a:pt x="519" y="38"/>
                  </a:lnTo>
                  <a:lnTo>
                    <a:pt x="522" y="38"/>
                  </a:lnTo>
                  <a:lnTo>
                    <a:pt x="522" y="36"/>
                  </a:lnTo>
                  <a:lnTo>
                    <a:pt x="522" y="36"/>
                  </a:lnTo>
                  <a:lnTo>
                    <a:pt x="524" y="36"/>
                  </a:lnTo>
                  <a:lnTo>
                    <a:pt x="526" y="36"/>
                  </a:lnTo>
                  <a:lnTo>
                    <a:pt x="526" y="36"/>
                  </a:lnTo>
                  <a:lnTo>
                    <a:pt x="528" y="36"/>
                  </a:lnTo>
                  <a:lnTo>
                    <a:pt x="528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2" y="36"/>
                  </a:lnTo>
                  <a:lnTo>
                    <a:pt x="534" y="36"/>
                  </a:lnTo>
                  <a:lnTo>
                    <a:pt x="536" y="34"/>
                  </a:lnTo>
                  <a:lnTo>
                    <a:pt x="538" y="34"/>
                  </a:lnTo>
                  <a:lnTo>
                    <a:pt x="540" y="34"/>
                  </a:lnTo>
                  <a:lnTo>
                    <a:pt x="540" y="34"/>
                  </a:lnTo>
                  <a:lnTo>
                    <a:pt x="540" y="32"/>
                  </a:lnTo>
                  <a:lnTo>
                    <a:pt x="547" y="34"/>
                  </a:lnTo>
                  <a:lnTo>
                    <a:pt x="551" y="34"/>
                  </a:lnTo>
                  <a:lnTo>
                    <a:pt x="566" y="30"/>
                  </a:lnTo>
                  <a:lnTo>
                    <a:pt x="574" y="30"/>
                  </a:lnTo>
                  <a:lnTo>
                    <a:pt x="580" y="30"/>
                  </a:lnTo>
                  <a:lnTo>
                    <a:pt x="582" y="28"/>
                  </a:lnTo>
                  <a:lnTo>
                    <a:pt x="584" y="28"/>
                  </a:lnTo>
                  <a:lnTo>
                    <a:pt x="584" y="28"/>
                  </a:lnTo>
                  <a:lnTo>
                    <a:pt x="584" y="26"/>
                  </a:lnTo>
                  <a:lnTo>
                    <a:pt x="587" y="17"/>
                  </a:lnTo>
                  <a:lnTo>
                    <a:pt x="584" y="15"/>
                  </a:lnTo>
                  <a:lnTo>
                    <a:pt x="584" y="15"/>
                  </a:lnTo>
                  <a:lnTo>
                    <a:pt x="582" y="11"/>
                  </a:lnTo>
                  <a:lnTo>
                    <a:pt x="580" y="11"/>
                  </a:lnTo>
                  <a:lnTo>
                    <a:pt x="580" y="9"/>
                  </a:lnTo>
                  <a:lnTo>
                    <a:pt x="580" y="9"/>
                  </a:lnTo>
                  <a:lnTo>
                    <a:pt x="576" y="9"/>
                  </a:lnTo>
                  <a:lnTo>
                    <a:pt x="572" y="11"/>
                  </a:lnTo>
                  <a:lnTo>
                    <a:pt x="572" y="11"/>
                  </a:lnTo>
                  <a:lnTo>
                    <a:pt x="570" y="9"/>
                  </a:lnTo>
                  <a:lnTo>
                    <a:pt x="570" y="9"/>
                  </a:lnTo>
                  <a:lnTo>
                    <a:pt x="570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3" y="11"/>
                  </a:lnTo>
                  <a:lnTo>
                    <a:pt x="551" y="9"/>
                  </a:lnTo>
                  <a:lnTo>
                    <a:pt x="543" y="11"/>
                  </a:lnTo>
                  <a:lnTo>
                    <a:pt x="540" y="11"/>
                  </a:lnTo>
                  <a:lnTo>
                    <a:pt x="538" y="11"/>
                  </a:lnTo>
                  <a:lnTo>
                    <a:pt x="534" y="15"/>
                  </a:lnTo>
                  <a:lnTo>
                    <a:pt x="534" y="13"/>
                  </a:lnTo>
                  <a:lnTo>
                    <a:pt x="534" y="9"/>
                  </a:lnTo>
                  <a:lnTo>
                    <a:pt x="532" y="7"/>
                  </a:lnTo>
                  <a:lnTo>
                    <a:pt x="530" y="7"/>
                  </a:lnTo>
                  <a:lnTo>
                    <a:pt x="526" y="9"/>
                  </a:lnTo>
                  <a:lnTo>
                    <a:pt x="524" y="7"/>
                  </a:lnTo>
                  <a:lnTo>
                    <a:pt x="522" y="9"/>
                  </a:lnTo>
                  <a:lnTo>
                    <a:pt x="522" y="9"/>
                  </a:lnTo>
                  <a:lnTo>
                    <a:pt x="519" y="11"/>
                  </a:lnTo>
                  <a:lnTo>
                    <a:pt x="519" y="11"/>
                  </a:lnTo>
                  <a:lnTo>
                    <a:pt x="519" y="13"/>
                  </a:lnTo>
                  <a:lnTo>
                    <a:pt x="517" y="13"/>
                  </a:lnTo>
                  <a:lnTo>
                    <a:pt x="517" y="15"/>
                  </a:lnTo>
                  <a:lnTo>
                    <a:pt x="515" y="15"/>
                  </a:lnTo>
                  <a:lnTo>
                    <a:pt x="515" y="19"/>
                  </a:lnTo>
                  <a:lnTo>
                    <a:pt x="517" y="19"/>
                  </a:lnTo>
                  <a:lnTo>
                    <a:pt x="524" y="17"/>
                  </a:lnTo>
                  <a:lnTo>
                    <a:pt x="526" y="15"/>
                  </a:lnTo>
                  <a:lnTo>
                    <a:pt x="528" y="15"/>
                  </a:lnTo>
                  <a:lnTo>
                    <a:pt x="530" y="15"/>
                  </a:lnTo>
                  <a:lnTo>
                    <a:pt x="530" y="17"/>
                  </a:lnTo>
                  <a:lnTo>
                    <a:pt x="530" y="17"/>
                  </a:lnTo>
                  <a:lnTo>
                    <a:pt x="528" y="17"/>
                  </a:lnTo>
                  <a:lnTo>
                    <a:pt x="528" y="19"/>
                  </a:lnTo>
                  <a:lnTo>
                    <a:pt x="526" y="19"/>
                  </a:lnTo>
                  <a:lnTo>
                    <a:pt x="526" y="19"/>
                  </a:lnTo>
                  <a:lnTo>
                    <a:pt x="524" y="19"/>
                  </a:lnTo>
                  <a:lnTo>
                    <a:pt x="517" y="23"/>
                  </a:lnTo>
                  <a:lnTo>
                    <a:pt x="517" y="26"/>
                  </a:lnTo>
                  <a:lnTo>
                    <a:pt x="515" y="28"/>
                  </a:lnTo>
                  <a:lnTo>
                    <a:pt x="513" y="30"/>
                  </a:lnTo>
                  <a:lnTo>
                    <a:pt x="511" y="32"/>
                  </a:lnTo>
                  <a:lnTo>
                    <a:pt x="509" y="34"/>
                  </a:lnTo>
                  <a:lnTo>
                    <a:pt x="511" y="36"/>
                  </a:lnTo>
                  <a:lnTo>
                    <a:pt x="511" y="36"/>
                  </a:lnTo>
                  <a:close/>
                  <a:moveTo>
                    <a:pt x="398" y="36"/>
                  </a:moveTo>
                  <a:lnTo>
                    <a:pt x="396" y="36"/>
                  </a:lnTo>
                  <a:lnTo>
                    <a:pt x="394" y="36"/>
                  </a:lnTo>
                  <a:lnTo>
                    <a:pt x="394" y="36"/>
                  </a:lnTo>
                  <a:lnTo>
                    <a:pt x="392" y="36"/>
                  </a:lnTo>
                  <a:lnTo>
                    <a:pt x="392" y="36"/>
                  </a:lnTo>
                  <a:lnTo>
                    <a:pt x="388" y="38"/>
                  </a:lnTo>
                  <a:lnTo>
                    <a:pt x="388" y="38"/>
                  </a:lnTo>
                  <a:lnTo>
                    <a:pt x="385" y="38"/>
                  </a:lnTo>
                  <a:lnTo>
                    <a:pt x="385" y="38"/>
                  </a:lnTo>
                  <a:lnTo>
                    <a:pt x="383" y="38"/>
                  </a:lnTo>
                  <a:lnTo>
                    <a:pt x="375" y="44"/>
                  </a:lnTo>
                  <a:lnTo>
                    <a:pt x="373" y="51"/>
                  </a:lnTo>
                  <a:lnTo>
                    <a:pt x="375" y="53"/>
                  </a:lnTo>
                  <a:lnTo>
                    <a:pt x="375" y="53"/>
                  </a:lnTo>
                  <a:lnTo>
                    <a:pt x="377" y="53"/>
                  </a:lnTo>
                  <a:lnTo>
                    <a:pt x="379" y="51"/>
                  </a:lnTo>
                  <a:lnTo>
                    <a:pt x="385" y="42"/>
                  </a:lnTo>
                  <a:lnTo>
                    <a:pt x="388" y="42"/>
                  </a:lnTo>
                  <a:lnTo>
                    <a:pt x="396" y="40"/>
                  </a:lnTo>
                  <a:lnTo>
                    <a:pt x="400" y="40"/>
                  </a:lnTo>
                  <a:lnTo>
                    <a:pt x="400" y="38"/>
                  </a:lnTo>
                  <a:lnTo>
                    <a:pt x="400" y="36"/>
                  </a:lnTo>
                  <a:lnTo>
                    <a:pt x="400" y="36"/>
                  </a:lnTo>
                  <a:lnTo>
                    <a:pt x="398" y="36"/>
                  </a:lnTo>
                  <a:lnTo>
                    <a:pt x="398" y="36"/>
                  </a:lnTo>
                  <a:close/>
                  <a:moveTo>
                    <a:pt x="471" y="36"/>
                  </a:moveTo>
                  <a:lnTo>
                    <a:pt x="469" y="36"/>
                  </a:lnTo>
                  <a:lnTo>
                    <a:pt x="469" y="38"/>
                  </a:lnTo>
                  <a:lnTo>
                    <a:pt x="471" y="38"/>
                  </a:lnTo>
                  <a:lnTo>
                    <a:pt x="471" y="38"/>
                  </a:lnTo>
                  <a:lnTo>
                    <a:pt x="473" y="38"/>
                  </a:lnTo>
                  <a:lnTo>
                    <a:pt x="475" y="36"/>
                  </a:lnTo>
                  <a:lnTo>
                    <a:pt x="478" y="36"/>
                  </a:lnTo>
                  <a:lnTo>
                    <a:pt x="480" y="36"/>
                  </a:lnTo>
                  <a:lnTo>
                    <a:pt x="482" y="36"/>
                  </a:lnTo>
                  <a:lnTo>
                    <a:pt x="482" y="38"/>
                  </a:lnTo>
                  <a:lnTo>
                    <a:pt x="484" y="40"/>
                  </a:lnTo>
                  <a:lnTo>
                    <a:pt x="484" y="42"/>
                  </a:lnTo>
                  <a:lnTo>
                    <a:pt x="484" y="47"/>
                  </a:lnTo>
                  <a:lnTo>
                    <a:pt x="484" y="47"/>
                  </a:lnTo>
                  <a:lnTo>
                    <a:pt x="486" y="47"/>
                  </a:lnTo>
                  <a:lnTo>
                    <a:pt x="488" y="47"/>
                  </a:lnTo>
                  <a:lnTo>
                    <a:pt x="490" y="47"/>
                  </a:lnTo>
                  <a:lnTo>
                    <a:pt x="492" y="47"/>
                  </a:lnTo>
                  <a:lnTo>
                    <a:pt x="494" y="44"/>
                  </a:lnTo>
                  <a:lnTo>
                    <a:pt x="494" y="42"/>
                  </a:lnTo>
                  <a:lnTo>
                    <a:pt x="496" y="40"/>
                  </a:lnTo>
                  <a:lnTo>
                    <a:pt x="496" y="38"/>
                  </a:lnTo>
                  <a:lnTo>
                    <a:pt x="499" y="34"/>
                  </a:lnTo>
                  <a:lnTo>
                    <a:pt x="499" y="32"/>
                  </a:lnTo>
                  <a:lnTo>
                    <a:pt x="501" y="32"/>
                  </a:lnTo>
                  <a:lnTo>
                    <a:pt x="501" y="30"/>
                  </a:lnTo>
                  <a:lnTo>
                    <a:pt x="505" y="28"/>
                  </a:lnTo>
                  <a:lnTo>
                    <a:pt x="507" y="26"/>
                  </a:lnTo>
                  <a:lnTo>
                    <a:pt x="507" y="23"/>
                  </a:lnTo>
                  <a:lnTo>
                    <a:pt x="505" y="21"/>
                  </a:lnTo>
                  <a:lnTo>
                    <a:pt x="507" y="19"/>
                  </a:lnTo>
                  <a:lnTo>
                    <a:pt x="507" y="15"/>
                  </a:lnTo>
                  <a:lnTo>
                    <a:pt x="507" y="13"/>
                  </a:lnTo>
                  <a:lnTo>
                    <a:pt x="505" y="13"/>
                  </a:lnTo>
                  <a:lnTo>
                    <a:pt x="503" y="11"/>
                  </a:lnTo>
                  <a:lnTo>
                    <a:pt x="503" y="13"/>
                  </a:lnTo>
                  <a:lnTo>
                    <a:pt x="503" y="13"/>
                  </a:lnTo>
                  <a:lnTo>
                    <a:pt x="501" y="13"/>
                  </a:lnTo>
                  <a:lnTo>
                    <a:pt x="501" y="15"/>
                  </a:lnTo>
                  <a:lnTo>
                    <a:pt x="496" y="19"/>
                  </a:lnTo>
                  <a:lnTo>
                    <a:pt x="496" y="21"/>
                  </a:lnTo>
                  <a:lnTo>
                    <a:pt x="492" y="26"/>
                  </a:lnTo>
                  <a:lnTo>
                    <a:pt x="490" y="28"/>
                  </a:lnTo>
                  <a:lnTo>
                    <a:pt x="488" y="30"/>
                  </a:lnTo>
                  <a:lnTo>
                    <a:pt x="488" y="32"/>
                  </a:lnTo>
                  <a:lnTo>
                    <a:pt x="488" y="32"/>
                  </a:lnTo>
                  <a:lnTo>
                    <a:pt x="488" y="30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86" y="26"/>
                  </a:lnTo>
                  <a:lnTo>
                    <a:pt x="484" y="26"/>
                  </a:lnTo>
                  <a:lnTo>
                    <a:pt x="484" y="23"/>
                  </a:lnTo>
                  <a:lnTo>
                    <a:pt x="482" y="23"/>
                  </a:lnTo>
                  <a:lnTo>
                    <a:pt x="480" y="23"/>
                  </a:lnTo>
                  <a:lnTo>
                    <a:pt x="478" y="28"/>
                  </a:lnTo>
                  <a:lnTo>
                    <a:pt x="475" y="30"/>
                  </a:lnTo>
                  <a:lnTo>
                    <a:pt x="471" y="36"/>
                  </a:lnTo>
                  <a:lnTo>
                    <a:pt x="471" y="36"/>
                  </a:lnTo>
                  <a:close/>
                  <a:moveTo>
                    <a:pt x="385" y="32"/>
                  </a:moveTo>
                  <a:lnTo>
                    <a:pt x="388" y="34"/>
                  </a:lnTo>
                  <a:lnTo>
                    <a:pt x="392" y="34"/>
                  </a:lnTo>
                  <a:lnTo>
                    <a:pt x="400" y="32"/>
                  </a:lnTo>
                  <a:lnTo>
                    <a:pt x="406" y="34"/>
                  </a:lnTo>
                  <a:lnTo>
                    <a:pt x="411" y="34"/>
                  </a:lnTo>
                  <a:lnTo>
                    <a:pt x="415" y="32"/>
                  </a:lnTo>
                  <a:lnTo>
                    <a:pt x="415" y="30"/>
                  </a:lnTo>
                  <a:lnTo>
                    <a:pt x="415" y="23"/>
                  </a:lnTo>
                  <a:lnTo>
                    <a:pt x="417" y="23"/>
                  </a:lnTo>
                  <a:lnTo>
                    <a:pt x="417" y="21"/>
                  </a:lnTo>
                  <a:lnTo>
                    <a:pt x="417" y="21"/>
                  </a:lnTo>
                  <a:lnTo>
                    <a:pt x="417" y="19"/>
                  </a:lnTo>
                  <a:lnTo>
                    <a:pt x="417" y="19"/>
                  </a:lnTo>
                  <a:lnTo>
                    <a:pt x="415" y="19"/>
                  </a:lnTo>
                  <a:lnTo>
                    <a:pt x="415" y="19"/>
                  </a:lnTo>
                  <a:lnTo>
                    <a:pt x="413" y="19"/>
                  </a:lnTo>
                  <a:lnTo>
                    <a:pt x="411" y="17"/>
                  </a:lnTo>
                  <a:lnTo>
                    <a:pt x="408" y="17"/>
                  </a:lnTo>
                  <a:lnTo>
                    <a:pt x="406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398" y="17"/>
                  </a:lnTo>
                  <a:lnTo>
                    <a:pt x="398" y="19"/>
                  </a:lnTo>
                  <a:lnTo>
                    <a:pt x="396" y="19"/>
                  </a:lnTo>
                  <a:lnTo>
                    <a:pt x="388" y="26"/>
                  </a:lnTo>
                  <a:lnTo>
                    <a:pt x="385" y="28"/>
                  </a:lnTo>
                  <a:lnTo>
                    <a:pt x="385" y="32"/>
                  </a:lnTo>
                  <a:close/>
                  <a:moveTo>
                    <a:pt x="427" y="30"/>
                  </a:moveTo>
                  <a:lnTo>
                    <a:pt x="421" y="32"/>
                  </a:lnTo>
                  <a:lnTo>
                    <a:pt x="419" y="34"/>
                  </a:lnTo>
                  <a:lnTo>
                    <a:pt x="417" y="34"/>
                  </a:lnTo>
                  <a:lnTo>
                    <a:pt x="413" y="38"/>
                  </a:lnTo>
                  <a:lnTo>
                    <a:pt x="408" y="42"/>
                  </a:lnTo>
                  <a:lnTo>
                    <a:pt x="404" y="44"/>
                  </a:lnTo>
                  <a:lnTo>
                    <a:pt x="406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11" y="47"/>
                  </a:lnTo>
                  <a:lnTo>
                    <a:pt x="411" y="47"/>
                  </a:lnTo>
                  <a:lnTo>
                    <a:pt x="411" y="47"/>
                  </a:lnTo>
                  <a:lnTo>
                    <a:pt x="413" y="47"/>
                  </a:lnTo>
                  <a:lnTo>
                    <a:pt x="413" y="47"/>
                  </a:lnTo>
                  <a:lnTo>
                    <a:pt x="415" y="44"/>
                  </a:lnTo>
                  <a:lnTo>
                    <a:pt x="417" y="47"/>
                  </a:lnTo>
                  <a:lnTo>
                    <a:pt x="421" y="49"/>
                  </a:lnTo>
                  <a:lnTo>
                    <a:pt x="421" y="51"/>
                  </a:lnTo>
                  <a:lnTo>
                    <a:pt x="423" y="51"/>
                  </a:lnTo>
                  <a:lnTo>
                    <a:pt x="423" y="51"/>
                  </a:lnTo>
                  <a:lnTo>
                    <a:pt x="425" y="51"/>
                  </a:lnTo>
                  <a:lnTo>
                    <a:pt x="425" y="49"/>
                  </a:lnTo>
                  <a:lnTo>
                    <a:pt x="427" y="49"/>
                  </a:lnTo>
                  <a:lnTo>
                    <a:pt x="432" y="44"/>
                  </a:lnTo>
                  <a:lnTo>
                    <a:pt x="432" y="44"/>
                  </a:lnTo>
                  <a:lnTo>
                    <a:pt x="434" y="49"/>
                  </a:lnTo>
                  <a:lnTo>
                    <a:pt x="436" y="49"/>
                  </a:lnTo>
                  <a:lnTo>
                    <a:pt x="438" y="49"/>
                  </a:lnTo>
                  <a:lnTo>
                    <a:pt x="440" y="49"/>
                  </a:lnTo>
                  <a:lnTo>
                    <a:pt x="440" y="47"/>
                  </a:lnTo>
                  <a:lnTo>
                    <a:pt x="442" y="44"/>
                  </a:lnTo>
                  <a:lnTo>
                    <a:pt x="438" y="42"/>
                  </a:lnTo>
                  <a:lnTo>
                    <a:pt x="438" y="40"/>
                  </a:lnTo>
                  <a:lnTo>
                    <a:pt x="438" y="40"/>
                  </a:lnTo>
                  <a:lnTo>
                    <a:pt x="440" y="38"/>
                  </a:lnTo>
                  <a:lnTo>
                    <a:pt x="440" y="38"/>
                  </a:lnTo>
                  <a:lnTo>
                    <a:pt x="440" y="38"/>
                  </a:lnTo>
                  <a:lnTo>
                    <a:pt x="442" y="36"/>
                  </a:lnTo>
                  <a:lnTo>
                    <a:pt x="442" y="36"/>
                  </a:lnTo>
                  <a:lnTo>
                    <a:pt x="444" y="34"/>
                  </a:lnTo>
                  <a:lnTo>
                    <a:pt x="446" y="34"/>
                  </a:lnTo>
                  <a:lnTo>
                    <a:pt x="446" y="34"/>
                  </a:lnTo>
                  <a:lnTo>
                    <a:pt x="446" y="36"/>
                  </a:lnTo>
                  <a:lnTo>
                    <a:pt x="448" y="36"/>
                  </a:lnTo>
                  <a:lnTo>
                    <a:pt x="448" y="36"/>
                  </a:lnTo>
                  <a:lnTo>
                    <a:pt x="452" y="32"/>
                  </a:lnTo>
                  <a:lnTo>
                    <a:pt x="455" y="28"/>
                  </a:lnTo>
                  <a:lnTo>
                    <a:pt x="457" y="26"/>
                  </a:lnTo>
                  <a:lnTo>
                    <a:pt x="457" y="23"/>
                  </a:lnTo>
                  <a:lnTo>
                    <a:pt x="459" y="23"/>
                  </a:lnTo>
                  <a:lnTo>
                    <a:pt x="461" y="21"/>
                  </a:lnTo>
                  <a:lnTo>
                    <a:pt x="467" y="21"/>
                  </a:lnTo>
                  <a:lnTo>
                    <a:pt x="471" y="21"/>
                  </a:lnTo>
                  <a:lnTo>
                    <a:pt x="471" y="21"/>
                  </a:lnTo>
                  <a:lnTo>
                    <a:pt x="471" y="19"/>
                  </a:lnTo>
                  <a:lnTo>
                    <a:pt x="473" y="17"/>
                  </a:lnTo>
                  <a:lnTo>
                    <a:pt x="473" y="17"/>
                  </a:lnTo>
                  <a:lnTo>
                    <a:pt x="471" y="17"/>
                  </a:lnTo>
                  <a:lnTo>
                    <a:pt x="467" y="15"/>
                  </a:lnTo>
                  <a:lnTo>
                    <a:pt x="465" y="15"/>
                  </a:lnTo>
                  <a:lnTo>
                    <a:pt x="463" y="15"/>
                  </a:lnTo>
                  <a:lnTo>
                    <a:pt x="463" y="15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1"/>
                  </a:lnTo>
                  <a:lnTo>
                    <a:pt x="459" y="11"/>
                  </a:lnTo>
                  <a:lnTo>
                    <a:pt x="459" y="11"/>
                  </a:lnTo>
                  <a:lnTo>
                    <a:pt x="459" y="13"/>
                  </a:lnTo>
                  <a:lnTo>
                    <a:pt x="459" y="13"/>
                  </a:lnTo>
                  <a:lnTo>
                    <a:pt x="457" y="13"/>
                  </a:lnTo>
                  <a:lnTo>
                    <a:pt x="455" y="15"/>
                  </a:lnTo>
                  <a:lnTo>
                    <a:pt x="452" y="15"/>
                  </a:lnTo>
                  <a:lnTo>
                    <a:pt x="450" y="17"/>
                  </a:lnTo>
                  <a:lnTo>
                    <a:pt x="450" y="17"/>
                  </a:lnTo>
                  <a:lnTo>
                    <a:pt x="450" y="17"/>
                  </a:lnTo>
                  <a:lnTo>
                    <a:pt x="450" y="19"/>
                  </a:lnTo>
                  <a:lnTo>
                    <a:pt x="448" y="19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5"/>
                  </a:lnTo>
                  <a:lnTo>
                    <a:pt x="446" y="15"/>
                  </a:lnTo>
                  <a:lnTo>
                    <a:pt x="444" y="15"/>
                  </a:lnTo>
                  <a:lnTo>
                    <a:pt x="444" y="17"/>
                  </a:lnTo>
                  <a:lnTo>
                    <a:pt x="444" y="17"/>
                  </a:lnTo>
                  <a:lnTo>
                    <a:pt x="442" y="17"/>
                  </a:lnTo>
                  <a:lnTo>
                    <a:pt x="444" y="19"/>
                  </a:lnTo>
                  <a:lnTo>
                    <a:pt x="444" y="19"/>
                  </a:lnTo>
                  <a:lnTo>
                    <a:pt x="444" y="21"/>
                  </a:lnTo>
                  <a:lnTo>
                    <a:pt x="444" y="23"/>
                  </a:lnTo>
                  <a:lnTo>
                    <a:pt x="444" y="23"/>
                  </a:lnTo>
                  <a:lnTo>
                    <a:pt x="442" y="23"/>
                  </a:lnTo>
                  <a:lnTo>
                    <a:pt x="440" y="23"/>
                  </a:lnTo>
                  <a:lnTo>
                    <a:pt x="438" y="23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2" y="28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38" y="30"/>
                  </a:lnTo>
                  <a:lnTo>
                    <a:pt x="436" y="30"/>
                  </a:lnTo>
                  <a:lnTo>
                    <a:pt x="434" y="30"/>
                  </a:lnTo>
                  <a:lnTo>
                    <a:pt x="434" y="28"/>
                  </a:lnTo>
                  <a:lnTo>
                    <a:pt x="434" y="28"/>
                  </a:lnTo>
                  <a:lnTo>
                    <a:pt x="434" y="26"/>
                  </a:lnTo>
                  <a:lnTo>
                    <a:pt x="436" y="21"/>
                  </a:lnTo>
                  <a:lnTo>
                    <a:pt x="438" y="21"/>
                  </a:lnTo>
                  <a:lnTo>
                    <a:pt x="438" y="21"/>
                  </a:lnTo>
                  <a:lnTo>
                    <a:pt x="438" y="19"/>
                  </a:lnTo>
                  <a:lnTo>
                    <a:pt x="438" y="17"/>
                  </a:lnTo>
                  <a:lnTo>
                    <a:pt x="436" y="17"/>
                  </a:lnTo>
                  <a:lnTo>
                    <a:pt x="432" y="17"/>
                  </a:lnTo>
                  <a:lnTo>
                    <a:pt x="432" y="17"/>
                  </a:lnTo>
                  <a:lnTo>
                    <a:pt x="429" y="19"/>
                  </a:lnTo>
                  <a:lnTo>
                    <a:pt x="427" y="19"/>
                  </a:lnTo>
                  <a:lnTo>
                    <a:pt x="427" y="21"/>
                  </a:lnTo>
                  <a:lnTo>
                    <a:pt x="425" y="21"/>
                  </a:lnTo>
                  <a:lnTo>
                    <a:pt x="425" y="19"/>
                  </a:lnTo>
                  <a:lnTo>
                    <a:pt x="423" y="19"/>
                  </a:lnTo>
                  <a:lnTo>
                    <a:pt x="421" y="21"/>
                  </a:lnTo>
                  <a:lnTo>
                    <a:pt x="419" y="21"/>
                  </a:lnTo>
                  <a:lnTo>
                    <a:pt x="419" y="23"/>
                  </a:lnTo>
                  <a:lnTo>
                    <a:pt x="419" y="26"/>
                  </a:lnTo>
                  <a:lnTo>
                    <a:pt x="425" y="26"/>
                  </a:lnTo>
                  <a:lnTo>
                    <a:pt x="429" y="26"/>
                  </a:lnTo>
                  <a:lnTo>
                    <a:pt x="429" y="26"/>
                  </a:lnTo>
                  <a:lnTo>
                    <a:pt x="429" y="28"/>
                  </a:lnTo>
                  <a:lnTo>
                    <a:pt x="429" y="28"/>
                  </a:lnTo>
                  <a:lnTo>
                    <a:pt x="427" y="30"/>
                  </a:lnTo>
                  <a:close/>
                  <a:moveTo>
                    <a:pt x="65" y="68"/>
                  </a:moveTo>
                  <a:lnTo>
                    <a:pt x="65" y="70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9" y="70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3" y="72"/>
                  </a:lnTo>
                  <a:lnTo>
                    <a:pt x="73" y="70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5" y="65"/>
                  </a:lnTo>
                  <a:lnTo>
                    <a:pt x="73" y="63"/>
                  </a:lnTo>
                  <a:lnTo>
                    <a:pt x="73" y="61"/>
                  </a:lnTo>
                  <a:lnTo>
                    <a:pt x="73" y="61"/>
                  </a:lnTo>
                  <a:lnTo>
                    <a:pt x="75" y="59"/>
                  </a:lnTo>
                  <a:lnTo>
                    <a:pt x="75" y="59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7" y="57"/>
                  </a:lnTo>
                  <a:lnTo>
                    <a:pt x="82" y="55"/>
                  </a:lnTo>
                  <a:lnTo>
                    <a:pt x="82" y="53"/>
                  </a:lnTo>
                  <a:lnTo>
                    <a:pt x="80" y="53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5" y="55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69" y="57"/>
                  </a:lnTo>
                  <a:lnTo>
                    <a:pt x="69" y="55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7" y="51"/>
                  </a:lnTo>
                  <a:lnTo>
                    <a:pt x="65" y="53"/>
                  </a:lnTo>
                  <a:lnTo>
                    <a:pt x="67" y="57"/>
                  </a:lnTo>
                  <a:lnTo>
                    <a:pt x="67" y="59"/>
                  </a:lnTo>
                  <a:lnTo>
                    <a:pt x="69" y="59"/>
                  </a:lnTo>
                  <a:lnTo>
                    <a:pt x="69" y="61"/>
                  </a:lnTo>
                  <a:lnTo>
                    <a:pt x="67" y="61"/>
                  </a:lnTo>
                  <a:lnTo>
                    <a:pt x="65" y="63"/>
                  </a:lnTo>
                  <a:lnTo>
                    <a:pt x="67" y="63"/>
                  </a:lnTo>
                  <a:lnTo>
                    <a:pt x="67" y="63"/>
                  </a:lnTo>
                  <a:lnTo>
                    <a:pt x="65" y="63"/>
                  </a:lnTo>
                  <a:lnTo>
                    <a:pt x="65" y="65"/>
                  </a:lnTo>
                  <a:lnTo>
                    <a:pt x="63" y="68"/>
                  </a:lnTo>
                  <a:lnTo>
                    <a:pt x="65" y="68"/>
                  </a:lnTo>
                  <a:close/>
                  <a:moveTo>
                    <a:pt x="373" y="278"/>
                  </a:moveTo>
                  <a:lnTo>
                    <a:pt x="373" y="278"/>
                  </a:lnTo>
                  <a:lnTo>
                    <a:pt x="371" y="278"/>
                  </a:lnTo>
                  <a:lnTo>
                    <a:pt x="371" y="276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71" y="280"/>
                  </a:lnTo>
                  <a:lnTo>
                    <a:pt x="371" y="280"/>
                  </a:lnTo>
                  <a:lnTo>
                    <a:pt x="373" y="280"/>
                  </a:lnTo>
                  <a:lnTo>
                    <a:pt x="373" y="280"/>
                  </a:lnTo>
                  <a:lnTo>
                    <a:pt x="373" y="280"/>
                  </a:lnTo>
                  <a:lnTo>
                    <a:pt x="373" y="278"/>
                  </a:lnTo>
                  <a:close/>
                  <a:moveTo>
                    <a:pt x="369" y="47"/>
                  </a:moveTo>
                  <a:lnTo>
                    <a:pt x="367" y="40"/>
                  </a:lnTo>
                  <a:lnTo>
                    <a:pt x="364" y="40"/>
                  </a:lnTo>
                  <a:lnTo>
                    <a:pt x="364" y="38"/>
                  </a:lnTo>
                  <a:lnTo>
                    <a:pt x="364" y="38"/>
                  </a:lnTo>
                  <a:lnTo>
                    <a:pt x="364" y="36"/>
                  </a:lnTo>
                  <a:lnTo>
                    <a:pt x="367" y="36"/>
                  </a:lnTo>
                  <a:lnTo>
                    <a:pt x="367" y="36"/>
                  </a:lnTo>
                  <a:lnTo>
                    <a:pt x="367" y="36"/>
                  </a:lnTo>
                  <a:lnTo>
                    <a:pt x="369" y="36"/>
                  </a:lnTo>
                  <a:lnTo>
                    <a:pt x="371" y="38"/>
                  </a:lnTo>
                  <a:lnTo>
                    <a:pt x="373" y="38"/>
                  </a:lnTo>
                  <a:lnTo>
                    <a:pt x="375" y="38"/>
                  </a:lnTo>
                  <a:lnTo>
                    <a:pt x="375" y="36"/>
                  </a:lnTo>
                  <a:lnTo>
                    <a:pt x="375" y="36"/>
                  </a:lnTo>
                  <a:lnTo>
                    <a:pt x="375" y="32"/>
                  </a:lnTo>
                  <a:lnTo>
                    <a:pt x="375" y="30"/>
                  </a:lnTo>
                  <a:lnTo>
                    <a:pt x="377" y="28"/>
                  </a:lnTo>
                  <a:lnTo>
                    <a:pt x="379" y="28"/>
                  </a:lnTo>
                  <a:lnTo>
                    <a:pt x="383" y="28"/>
                  </a:lnTo>
                  <a:lnTo>
                    <a:pt x="385" y="26"/>
                  </a:lnTo>
                  <a:lnTo>
                    <a:pt x="385" y="26"/>
                  </a:lnTo>
                  <a:lnTo>
                    <a:pt x="388" y="23"/>
                  </a:lnTo>
                  <a:lnTo>
                    <a:pt x="385" y="21"/>
                  </a:lnTo>
                  <a:lnTo>
                    <a:pt x="385" y="21"/>
                  </a:lnTo>
                  <a:lnTo>
                    <a:pt x="385" y="19"/>
                  </a:lnTo>
                  <a:lnTo>
                    <a:pt x="381" y="13"/>
                  </a:lnTo>
                  <a:lnTo>
                    <a:pt x="381" y="11"/>
                  </a:lnTo>
                  <a:lnTo>
                    <a:pt x="381" y="9"/>
                  </a:lnTo>
                  <a:lnTo>
                    <a:pt x="381" y="7"/>
                  </a:lnTo>
                  <a:lnTo>
                    <a:pt x="377" y="5"/>
                  </a:lnTo>
                  <a:lnTo>
                    <a:pt x="377" y="5"/>
                  </a:lnTo>
                  <a:lnTo>
                    <a:pt x="375" y="5"/>
                  </a:lnTo>
                  <a:lnTo>
                    <a:pt x="375" y="2"/>
                  </a:lnTo>
                  <a:lnTo>
                    <a:pt x="373" y="2"/>
                  </a:lnTo>
                  <a:lnTo>
                    <a:pt x="373" y="0"/>
                  </a:lnTo>
                  <a:lnTo>
                    <a:pt x="371" y="0"/>
                  </a:lnTo>
                  <a:lnTo>
                    <a:pt x="371" y="2"/>
                  </a:lnTo>
                  <a:lnTo>
                    <a:pt x="369" y="2"/>
                  </a:lnTo>
                  <a:lnTo>
                    <a:pt x="364" y="5"/>
                  </a:lnTo>
                  <a:lnTo>
                    <a:pt x="364" y="7"/>
                  </a:lnTo>
                  <a:lnTo>
                    <a:pt x="362" y="9"/>
                  </a:lnTo>
                  <a:lnTo>
                    <a:pt x="362" y="11"/>
                  </a:lnTo>
                  <a:lnTo>
                    <a:pt x="360" y="15"/>
                  </a:lnTo>
                  <a:lnTo>
                    <a:pt x="360" y="15"/>
                  </a:lnTo>
                  <a:lnTo>
                    <a:pt x="360" y="17"/>
                  </a:lnTo>
                  <a:lnTo>
                    <a:pt x="360" y="17"/>
                  </a:lnTo>
                  <a:lnTo>
                    <a:pt x="364" y="17"/>
                  </a:lnTo>
                  <a:lnTo>
                    <a:pt x="364" y="17"/>
                  </a:lnTo>
                  <a:lnTo>
                    <a:pt x="367" y="15"/>
                  </a:lnTo>
                  <a:lnTo>
                    <a:pt x="369" y="13"/>
                  </a:lnTo>
                  <a:lnTo>
                    <a:pt x="371" y="13"/>
                  </a:lnTo>
                  <a:lnTo>
                    <a:pt x="373" y="13"/>
                  </a:lnTo>
                  <a:lnTo>
                    <a:pt x="377" y="13"/>
                  </a:lnTo>
                  <a:lnTo>
                    <a:pt x="379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3" y="21"/>
                  </a:lnTo>
                  <a:lnTo>
                    <a:pt x="367" y="23"/>
                  </a:lnTo>
                  <a:lnTo>
                    <a:pt x="364" y="26"/>
                  </a:lnTo>
                  <a:lnTo>
                    <a:pt x="362" y="28"/>
                  </a:lnTo>
                  <a:lnTo>
                    <a:pt x="360" y="30"/>
                  </a:lnTo>
                  <a:lnTo>
                    <a:pt x="358" y="30"/>
                  </a:lnTo>
                  <a:lnTo>
                    <a:pt x="358" y="30"/>
                  </a:lnTo>
                  <a:lnTo>
                    <a:pt x="356" y="30"/>
                  </a:lnTo>
                  <a:lnTo>
                    <a:pt x="354" y="32"/>
                  </a:lnTo>
                  <a:lnTo>
                    <a:pt x="352" y="30"/>
                  </a:lnTo>
                  <a:lnTo>
                    <a:pt x="352" y="32"/>
                  </a:lnTo>
                  <a:lnTo>
                    <a:pt x="348" y="32"/>
                  </a:lnTo>
                  <a:lnTo>
                    <a:pt x="346" y="32"/>
                  </a:lnTo>
                  <a:lnTo>
                    <a:pt x="344" y="36"/>
                  </a:lnTo>
                  <a:lnTo>
                    <a:pt x="341" y="38"/>
                  </a:lnTo>
                  <a:lnTo>
                    <a:pt x="335" y="40"/>
                  </a:lnTo>
                  <a:lnTo>
                    <a:pt x="335" y="40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5" y="44"/>
                  </a:lnTo>
                  <a:lnTo>
                    <a:pt x="335" y="44"/>
                  </a:lnTo>
                  <a:lnTo>
                    <a:pt x="337" y="44"/>
                  </a:lnTo>
                  <a:lnTo>
                    <a:pt x="337" y="44"/>
                  </a:lnTo>
                  <a:lnTo>
                    <a:pt x="337" y="47"/>
                  </a:lnTo>
                  <a:lnTo>
                    <a:pt x="337" y="49"/>
                  </a:lnTo>
                  <a:lnTo>
                    <a:pt x="335" y="51"/>
                  </a:lnTo>
                  <a:lnTo>
                    <a:pt x="333" y="53"/>
                  </a:lnTo>
                  <a:lnTo>
                    <a:pt x="316" y="55"/>
                  </a:lnTo>
                  <a:lnTo>
                    <a:pt x="314" y="55"/>
                  </a:lnTo>
                  <a:lnTo>
                    <a:pt x="312" y="53"/>
                  </a:lnTo>
                  <a:lnTo>
                    <a:pt x="304" y="47"/>
                  </a:lnTo>
                  <a:lnTo>
                    <a:pt x="302" y="44"/>
                  </a:lnTo>
                  <a:lnTo>
                    <a:pt x="300" y="44"/>
                  </a:lnTo>
                  <a:lnTo>
                    <a:pt x="297" y="44"/>
                  </a:lnTo>
                  <a:lnTo>
                    <a:pt x="297" y="44"/>
                  </a:lnTo>
                  <a:lnTo>
                    <a:pt x="295" y="44"/>
                  </a:lnTo>
                  <a:lnTo>
                    <a:pt x="293" y="44"/>
                  </a:lnTo>
                  <a:lnTo>
                    <a:pt x="293" y="44"/>
                  </a:lnTo>
                  <a:lnTo>
                    <a:pt x="291" y="42"/>
                  </a:lnTo>
                  <a:lnTo>
                    <a:pt x="291" y="40"/>
                  </a:lnTo>
                  <a:lnTo>
                    <a:pt x="291" y="38"/>
                  </a:lnTo>
                  <a:lnTo>
                    <a:pt x="293" y="38"/>
                  </a:lnTo>
                  <a:lnTo>
                    <a:pt x="293" y="36"/>
                  </a:lnTo>
                  <a:lnTo>
                    <a:pt x="293" y="36"/>
                  </a:lnTo>
                  <a:lnTo>
                    <a:pt x="291" y="36"/>
                  </a:lnTo>
                  <a:lnTo>
                    <a:pt x="291" y="36"/>
                  </a:lnTo>
                  <a:lnTo>
                    <a:pt x="289" y="36"/>
                  </a:lnTo>
                  <a:lnTo>
                    <a:pt x="289" y="36"/>
                  </a:lnTo>
                  <a:lnTo>
                    <a:pt x="289" y="36"/>
                  </a:lnTo>
                  <a:lnTo>
                    <a:pt x="285" y="38"/>
                  </a:lnTo>
                  <a:lnTo>
                    <a:pt x="285" y="38"/>
                  </a:lnTo>
                  <a:lnTo>
                    <a:pt x="285" y="38"/>
                  </a:lnTo>
                  <a:lnTo>
                    <a:pt x="283" y="40"/>
                  </a:lnTo>
                  <a:lnTo>
                    <a:pt x="279" y="42"/>
                  </a:lnTo>
                  <a:lnTo>
                    <a:pt x="276" y="42"/>
                  </a:lnTo>
                  <a:lnTo>
                    <a:pt x="276" y="40"/>
                  </a:lnTo>
                  <a:lnTo>
                    <a:pt x="274" y="40"/>
                  </a:lnTo>
                  <a:lnTo>
                    <a:pt x="272" y="42"/>
                  </a:lnTo>
                  <a:lnTo>
                    <a:pt x="272" y="42"/>
                  </a:lnTo>
                  <a:lnTo>
                    <a:pt x="270" y="42"/>
                  </a:lnTo>
                  <a:lnTo>
                    <a:pt x="270" y="42"/>
                  </a:lnTo>
                  <a:lnTo>
                    <a:pt x="270" y="40"/>
                  </a:lnTo>
                  <a:lnTo>
                    <a:pt x="268" y="40"/>
                  </a:lnTo>
                  <a:lnTo>
                    <a:pt x="266" y="40"/>
                  </a:lnTo>
                  <a:lnTo>
                    <a:pt x="262" y="42"/>
                  </a:lnTo>
                  <a:lnTo>
                    <a:pt x="260" y="42"/>
                  </a:lnTo>
                  <a:lnTo>
                    <a:pt x="256" y="40"/>
                  </a:lnTo>
                  <a:lnTo>
                    <a:pt x="253" y="38"/>
                  </a:lnTo>
                  <a:lnTo>
                    <a:pt x="253" y="40"/>
                  </a:lnTo>
                  <a:lnTo>
                    <a:pt x="251" y="42"/>
                  </a:lnTo>
                  <a:lnTo>
                    <a:pt x="251" y="44"/>
                  </a:lnTo>
                  <a:lnTo>
                    <a:pt x="253" y="47"/>
                  </a:lnTo>
                  <a:lnTo>
                    <a:pt x="249" y="47"/>
                  </a:lnTo>
                  <a:lnTo>
                    <a:pt x="249" y="47"/>
                  </a:lnTo>
                  <a:lnTo>
                    <a:pt x="249" y="47"/>
                  </a:lnTo>
                  <a:lnTo>
                    <a:pt x="249" y="49"/>
                  </a:lnTo>
                  <a:lnTo>
                    <a:pt x="249" y="49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1" y="49"/>
                  </a:lnTo>
                  <a:lnTo>
                    <a:pt x="239" y="49"/>
                  </a:lnTo>
                  <a:lnTo>
                    <a:pt x="239" y="49"/>
                  </a:lnTo>
                  <a:lnTo>
                    <a:pt x="237" y="49"/>
                  </a:lnTo>
                  <a:lnTo>
                    <a:pt x="235" y="49"/>
                  </a:lnTo>
                  <a:lnTo>
                    <a:pt x="235" y="51"/>
                  </a:lnTo>
                  <a:lnTo>
                    <a:pt x="230" y="49"/>
                  </a:lnTo>
                  <a:lnTo>
                    <a:pt x="226" y="44"/>
                  </a:lnTo>
                  <a:lnTo>
                    <a:pt x="224" y="44"/>
                  </a:lnTo>
                  <a:lnTo>
                    <a:pt x="222" y="40"/>
                  </a:lnTo>
                  <a:lnTo>
                    <a:pt x="222" y="3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18" y="38"/>
                  </a:lnTo>
                  <a:lnTo>
                    <a:pt x="218" y="38"/>
                  </a:lnTo>
                  <a:lnTo>
                    <a:pt x="216" y="38"/>
                  </a:lnTo>
                  <a:lnTo>
                    <a:pt x="216" y="36"/>
                  </a:lnTo>
                  <a:lnTo>
                    <a:pt x="216" y="36"/>
                  </a:lnTo>
                  <a:lnTo>
                    <a:pt x="214" y="36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09" y="36"/>
                  </a:lnTo>
                  <a:lnTo>
                    <a:pt x="209" y="36"/>
                  </a:lnTo>
                  <a:lnTo>
                    <a:pt x="207" y="36"/>
                  </a:lnTo>
                  <a:lnTo>
                    <a:pt x="205" y="34"/>
                  </a:lnTo>
                  <a:lnTo>
                    <a:pt x="201" y="34"/>
                  </a:lnTo>
                  <a:lnTo>
                    <a:pt x="199" y="32"/>
                  </a:lnTo>
                  <a:lnTo>
                    <a:pt x="197" y="30"/>
                  </a:lnTo>
                  <a:lnTo>
                    <a:pt x="195" y="28"/>
                  </a:lnTo>
                  <a:lnTo>
                    <a:pt x="193" y="28"/>
                  </a:lnTo>
                  <a:lnTo>
                    <a:pt x="191" y="28"/>
                  </a:lnTo>
                  <a:lnTo>
                    <a:pt x="186" y="28"/>
                  </a:lnTo>
                  <a:lnTo>
                    <a:pt x="182" y="28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78" y="26"/>
                  </a:lnTo>
                  <a:lnTo>
                    <a:pt x="172" y="26"/>
                  </a:lnTo>
                  <a:lnTo>
                    <a:pt x="170" y="26"/>
                  </a:lnTo>
                  <a:lnTo>
                    <a:pt x="163" y="21"/>
                  </a:lnTo>
                  <a:lnTo>
                    <a:pt x="163" y="21"/>
                  </a:lnTo>
                  <a:lnTo>
                    <a:pt x="163" y="19"/>
                  </a:lnTo>
                  <a:lnTo>
                    <a:pt x="161" y="19"/>
                  </a:lnTo>
                  <a:lnTo>
                    <a:pt x="157" y="17"/>
                  </a:lnTo>
                  <a:lnTo>
                    <a:pt x="157" y="19"/>
                  </a:lnTo>
                  <a:lnTo>
                    <a:pt x="157" y="19"/>
                  </a:lnTo>
                  <a:lnTo>
                    <a:pt x="157" y="21"/>
                  </a:lnTo>
                  <a:lnTo>
                    <a:pt x="155" y="21"/>
                  </a:lnTo>
                  <a:lnTo>
                    <a:pt x="155" y="21"/>
                  </a:lnTo>
                  <a:lnTo>
                    <a:pt x="153" y="21"/>
                  </a:lnTo>
                  <a:lnTo>
                    <a:pt x="153" y="19"/>
                  </a:lnTo>
                  <a:lnTo>
                    <a:pt x="151" y="19"/>
                  </a:lnTo>
                  <a:lnTo>
                    <a:pt x="147" y="21"/>
                  </a:lnTo>
                  <a:lnTo>
                    <a:pt x="145" y="21"/>
                  </a:lnTo>
                  <a:lnTo>
                    <a:pt x="142" y="19"/>
                  </a:lnTo>
                  <a:lnTo>
                    <a:pt x="142" y="17"/>
                  </a:lnTo>
                  <a:lnTo>
                    <a:pt x="142" y="17"/>
                  </a:lnTo>
                  <a:lnTo>
                    <a:pt x="140" y="17"/>
                  </a:lnTo>
                  <a:lnTo>
                    <a:pt x="140" y="17"/>
                  </a:lnTo>
                  <a:lnTo>
                    <a:pt x="138" y="19"/>
                  </a:lnTo>
                  <a:lnTo>
                    <a:pt x="136" y="21"/>
                  </a:lnTo>
                  <a:lnTo>
                    <a:pt x="128" y="19"/>
                  </a:lnTo>
                  <a:lnTo>
                    <a:pt x="121" y="23"/>
                  </a:lnTo>
                  <a:lnTo>
                    <a:pt x="119" y="23"/>
                  </a:lnTo>
                  <a:lnTo>
                    <a:pt x="119" y="26"/>
                  </a:lnTo>
                  <a:lnTo>
                    <a:pt x="115" y="28"/>
                  </a:lnTo>
                  <a:lnTo>
                    <a:pt x="115" y="30"/>
                  </a:lnTo>
                  <a:lnTo>
                    <a:pt x="115" y="30"/>
                  </a:lnTo>
                  <a:lnTo>
                    <a:pt x="113" y="30"/>
                  </a:lnTo>
                  <a:lnTo>
                    <a:pt x="113" y="28"/>
                  </a:lnTo>
                  <a:lnTo>
                    <a:pt x="113" y="28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111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3" y="32"/>
                  </a:lnTo>
                  <a:lnTo>
                    <a:pt x="103" y="32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3" y="34"/>
                  </a:lnTo>
                  <a:lnTo>
                    <a:pt x="101" y="36"/>
                  </a:lnTo>
                  <a:lnTo>
                    <a:pt x="101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2" y="36"/>
                  </a:lnTo>
                  <a:lnTo>
                    <a:pt x="88" y="34"/>
                  </a:lnTo>
                  <a:lnTo>
                    <a:pt x="88" y="38"/>
                  </a:lnTo>
                  <a:lnTo>
                    <a:pt x="90" y="40"/>
                  </a:lnTo>
                  <a:lnTo>
                    <a:pt x="88" y="42"/>
                  </a:lnTo>
                  <a:lnTo>
                    <a:pt x="84" y="47"/>
                  </a:lnTo>
                  <a:lnTo>
                    <a:pt x="84" y="49"/>
                  </a:lnTo>
                  <a:lnTo>
                    <a:pt x="82" y="51"/>
                  </a:lnTo>
                  <a:lnTo>
                    <a:pt x="82" y="65"/>
                  </a:lnTo>
                  <a:lnTo>
                    <a:pt x="84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90" y="72"/>
                  </a:lnTo>
                  <a:lnTo>
                    <a:pt x="90" y="72"/>
                  </a:lnTo>
                  <a:lnTo>
                    <a:pt x="92" y="76"/>
                  </a:lnTo>
                  <a:lnTo>
                    <a:pt x="92" y="78"/>
                  </a:lnTo>
                  <a:lnTo>
                    <a:pt x="94" y="78"/>
                  </a:lnTo>
                  <a:lnTo>
                    <a:pt x="94" y="76"/>
                  </a:lnTo>
                  <a:lnTo>
                    <a:pt x="96" y="76"/>
                  </a:lnTo>
                  <a:lnTo>
                    <a:pt x="96" y="76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96" y="74"/>
                  </a:lnTo>
                  <a:lnTo>
                    <a:pt x="96" y="74"/>
                  </a:lnTo>
                  <a:lnTo>
                    <a:pt x="98" y="72"/>
                  </a:lnTo>
                  <a:lnTo>
                    <a:pt x="107" y="70"/>
                  </a:lnTo>
                  <a:lnTo>
                    <a:pt x="109" y="70"/>
                  </a:lnTo>
                  <a:lnTo>
                    <a:pt x="113" y="68"/>
                  </a:lnTo>
                  <a:lnTo>
                    <a:pt x="115" y="68"/>
                  </a:lnTo>
                  <a:lnTo>
                    <a:pt x="117" y="68"/>
                  </a:lnTo>
                  <a:lnTo>
                    <a:pt x="117" y="68"/>
                  </a:lnTo>
                  <a:lnTo>
                    <a:pt x="121" y="72"/>
                  </a:lnTo>
                  <a:lnTo>
                    <a:pt x="124" y="72"/>
                  </a:lnTo>
                  <a:lnTo>
                    <a:pt x="128" y="74"/>
                  </a:lnTo>
                  <a:lnTo>
                    <a:pt x="132" y="74"/>
                  </a:lnTo>
                  <a:lnTo>
                    <a:pt x="136" y="70"/>
                  </a:lnTo>
                  <a:lnTo>
                    <a:pt x="138" y="72"/>
                  </a:lnTo>
                  <a:lnTo>
                    <a:pt x="138" y="70"/>
                  </a:lnTo>
                  <a:lnTo>
                    <a:pt x="140" y="70"/>
                  </a:lnTo>
                  <a:lnTo>
                    <a:pt x="140" y="70"/>
                  </a:lnTo>
                  <a:lnTo>
                    <a:pt x="142" y="70"/>
                  </a:lnTo>
                  <a:lnTo>
                    <a:pt x="145" y="72"/>
                  </a:lnTo>
                  <a:lnTo>
                    <a:pt x="147" y="72"/>
                  </a:lnTo>
                  <a:lnTo>
                    <a:pt x="151" y="70"/>
                  </a:lnTo>
                  <a:lnTo>
                    <a:pt x="153" y="70"/>
                  </a:lnTo>
                  <a:lnTo>
                    <a:pt x="155" y="70"/>
                  </a:lnTo>
                  <a:lnTo>
                    <a:pt x="157" y="70"/>
                  </a:lnTo>
                  <a:lnTo>
                    <a:pt x="157" y="70"/>
                  </a:lnTo>
                  <a:lnTo>
                    <a:pt x="157" y="72"/>
                  </a:lnTo>
                  <a:lnTo>
                    <a:pt x="159" y="72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63" y="76"/>
                  </a:lnTo>
                  <a:lnTo>
                    <a:pt x="163" y="74"/>
                  </a:lnTo>
                  <a:lnTo>
                    <a:pt x="165" y="74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0" y="78"/>
                  </a:lnTo>
                  <a:lnTo>
                    <a:pt x="172" y="78"/>
                  </a:lnTo>
                  <a:lnTo>
                    <a:pt x="174" y="76"/>
                  </a:lnTo>
                  <a:lnTo>
                    <a:pt x="174" y="76"/>
                  </a:lnTo>
                  <a:lnTo>
                    <a:pt x="174" y="74"/>
                  </a:lnTo>
                  <a:lnTo>
                    <a:pt x="176" y="72"/>
                  </a:lnTo>
                  <a:lnTo>
                    <a:pt x="178" y="72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2" y="76"/>
                  </a:lnTo>
                  <a:lnTo>
                    <a:pt x="182" y="78"/>
                  </a:lnTo>
                  <a:lnTo>
                    <a:pt x="186" y="82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91" y="82"/>
                  </a:lnTo>
                  <a:lnTo>
                    <a:pt x="193" y="82"/>
                  </a:lnTo>
                  <a:lnTo>
                    <a:pt x="195" y="84"/>
                  </a:lnTo>
                  <a:lnTo>
                    <a:pt x="199" y="84"/>
                  </a:lnTo>
                  <a:lnTo>
                    <a:pt x="201" y="84"/>
                  </a:lnTo>
                  <a:lnTo>
                    <a:pt x="207" y="80"/>
                  </a:lnTo>
                  <a:lnTo>
                    <a:pt x="212" y="80"/>
                  </a:lnTo>
                  <a:lnTo>
                    <a:pt x="216" y="80"/>
                  </a:lnTo>
                  <a:lnTo>
                    <a:pt x="224" y="82"/>
                  </a:lnTo>
                  <a:lnTo>
                    <a:pt x="228" y="82"/>
                  </a:lnTo>
                  <a:lnTo>
                    <a:pt x="230" y="78"/>
                  </a:lnTo>
                  <a:lnTo>
                    <a:pt x="230" y="76"/>
                  </a:lnTo>
                  <a:lnTo>
                    <a:pt x="230" y="74"/>
                  </a:lnTo>
                  <a:lnTo>
                    <a:pt x="230" y="72"/>
                  </a:lnTo>
                  <a:lnTo>
                    <a:pt x="230" y="70"/>
                  </a:lnTo>
                  <a:lnTo>
                    <a:pt x="233" y="70"/>
                  </a:lnTo>
                  <a:lnTo>
                    <a:pt x="235" y="70"/>
                  </a:lnTo>
                  <a:lnTo>
                    <a:pt x="239" y="72"/>
                  </a:lnTo>
                  <a:lnTo>
                    <a:pt x="243" y="72"/>
                  </a:lnTo>
                  <a:lnTo>
                    <a:pt x="247" y="72"/>
                  </a:lnTo>
                  <a:lnTo>
                    <a:pt x="249" y="72"/>
                  </a:lnTo>
                  <a:lnTo>
                    <a:pt x="253" y="74"/>
                  </a:lnTo>
                  <a:lnTo>
                    <a:pt x="256" y="76"/>
                  </a:lnTo>
                  <a:lnTo>
                    <a:pt x="256" y="80"/>
                  </a:lnTo>
                  <a:lnTo>
                    <a:pt x="256" y="80"/>
                  </a:lnTo>
                  <a:lnTo>
                    <a:pt x="258" y="80"/>
                  </a:lnTo>
                  <a:lnTo>
                    <a:pt x="260" y="76"/>
                  </a:lnTo>
                  <a:lnTo>
                    <a:pt x="260" y="76"/>
                  </a:lnTo>
                  <a:lnTo>
                    <a:pt x="262" y="76"/>
                  </a:lnTo>
                  <a:lnTo>
                    <a:pt x="262" y="78"/>
                  </a:lnTo>
                  <a:lnTo>
                    <a:pt x="264" y="78"/>
                  </a:lnTo>
                  <a:lnTo>
                    <a:pt x="266" y="78"/>
                  </a:lnTo>
                  <a:lnTo>
                    <a:pt x="266" y="78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270" y="78"/>
                  </a:lnTo>
                  <a:lnTo>
                    <a:pt x="274" y="76"/>
                  </a:lnTo>
                  <a:lnTo>
                    <a:pt x="279" y="74"/>
                  </a:lnTo>
                  <a:lnTo>
                    <a:pt x="289" y="72"/>
                  </a:lnTo>
                  <a:lnTo>
                    <a:pt x="293" y="70"/>
                  </a:lnTo>
                  <a:lnTo>
                    <a:pt x="297" y="65"/>
                  </a:lnTo>
                  <a:lnTo>
                    <a:pt x="300" y="63"/>
                  </a:lnTo>
                  <a:lnTo>
                    <a:pt x="306" y="63"/>
                  </a:lnTo>
                  <a:lnTo>
                    <a:pt x="310" y="65"/>
                  </a:lnTo>
                  <a:lnTo>
                    <a:pt x="314" y="65"/>
                  </a:lnTo>
                  <a:lnTo>
                    <a:pt x="314" y="65"/>
                  </a:lnTo>
                  <a:lnTo>
                    <a:pt x="316" y="65"/>
                  </a:lnTo>
                  <a:lnTo>
                    <a:pt x="318" y="65"/>
                  </a:lnTo>
                  <a:lnTo>
                    <a:pt x="329" y="65"/>
                  </a:lnTo>
                  <a:lnTo>
                    <a:pt x="331" y="63"/>
                  </a:lnTo>
                  <a:lnTo>
                    <a:pt x="337" y="61"/>
                  </a:lnTo>
                  <a:lnTo>
                    <a:pt x="339" y="61"/>
                  </a:lnTo>
                  <a:lnTo>
                    <a:pt x="341" y="59"/>
                  </a:lnTo>
                  <a:lnTo>
                    <a:pt x="344" y="59"/>
                  </a:lnTo>
                  <a:lnTo>
                    <a:pt x="350" y="57"/>
                  </a:lnTo>
                  <a:lnTo>
                    <a:pt x="350" y="57"/>
                  </a:lnTo>
                  <a:lnTo>
                    <a:pt x="352" y="55"/>
                  </a:lnTo>
                  <a:lnTo>
                    <a:pt x="354" y="55"/>
                  </a:lnTo>
                  <a:lnTo>
                    <a:pt x="354" y="55"/>
                  </a:lnTo>
                  <a:lnTo>
                    <a:pt x="358" y="55"/>
                  </a:lnTo>
                  <a:lnTo>
                    <a:pt x="358" y="55"/>
                  </a:lnTo>
                  <a:lnTo>
                    <a:pt x="360" y="53"/>
                  </a:lnTo>
                  <a:lnTo>
                    <a:pt x="360" y="53"/>
                  </a:lnTo>
                  <a:lnTo>
                    <a:pt x="364" y="53"/>
                  </a:lnTo>
                  <a:lnTo>
                    <a:pt x="367" y="53"/>
                  </a:lnTo>
                  <a:lnTo>
                    <a:pt x="369" y="51"/>
                  </a:lnTo>
                  <a:lnTo>
                    <a:pt x="369" y="47"/>
                  </a:lnTo>
                  <a:close/>
                  <a:moveTo>
                    <a:pt x="421" y="242"/>
                  </a:moveTo>
                  <a:lnTo>
                    <a:pt x="419" y="242"/>
                  </a:lnTo>
                  <a:lnTo>
                    <a:pt x="419" y="242"/>
                  </a:lnTo>
                  <a:lnTo>
                    <a:pt x="417" y="242"/>
                  </a:lnTo>
                  <a:lnTo>
                    <a:pt x="417" y="240"/>
                  </a:lnTo>
                  <a:lnTo>
                    <a:pt x="419" y="240"/>
                  </a:lnTo>
                  <a:lnTo>
                    <a:pt x="419" y="240"/>
                  </a:lnTo>
                  <a:lnTo>
                    <a:pt x="419" y="238"/>
                  </a:lnTo>
                  <a:lnTo>
                    <a:pt x="419" y="238"/>
                  </a:lnTo>
                  <a:lnTo>
                    <a:pt x="419" y="238"/>
                  </a:lnTo>
                  <a:lnTo>
                    <a:pt x="421" y="236"/>
                  </a:lnTo>
                  <a:lnTo>
                    <a:pt x="421" y="234"/>
                  </a:lnTo>
                  <a:lnTo>
                    <a:pt x="419" y="231"/>
                  </a:lnTo>
                  <a:lnTo>
                    <a:pt x="421" y="229"/>
                  </a:lnTo>
                  <a:lnTo>
                    <a:pt x="421" y="229"/>
                  </a:lnTo>
                  <a:lnTo>
                    <a:pt x="421" y="227"/>
                  </a:lnTo>
                  <a:lnTo>
                    <a:pt x="421" y="227"/>
                  </a:lnTo>
                  <a:lnTo>
                    <a:pt x="419" y="227"/>
                  </a:lnTo>
                  <a:lnTo>
                    <a:pt x="417" y="231"/>
                  </a:lnTo>
                  <a:lnTo>
                    <a:pt x="415" y="231"/>
                  </a:lnTo>
                  <a:lnTo>
                    <a:pt x="411" y="234"/>
                  </a:lnTo>
                  <a:lnTo>
                    <a:pt x="406" y="236"/>
                  </a:lnTo>
                  <a:lnTo>
                    <a:pt x="404" y="238"/>
                  </a:lnTo>
                  <a:lnTo>
                    <a:pt x="404" y="238"/>
                  </a:lnTo>
                  <a:lnTo>
                    <a:pt x="404" y="240"/>
                  </a:lnTo>
                  <a:lnTo>
                    <a:pt x="404" y="240"/>
                  </a:lnTo>
                  <a:lnTo>
                    <a:pt x="402" y="240"/>
                  </a:lnTo>
                  <a:lnTo>
                    <a:pt x="402" y="240"/>
                  </a:lnTo>
                  <a:lnTo>
                    <a:pt x="402" y="242"/>
                  </a:lnTo>
                  <a:lnTo>
                    <a:pt x="400" y="244"/>
                  </a:lnTo>
                  <a:lnTo>
                    <a:pt x="400" y="244"/>
                  </a:lnTo>
                  <a:lnTo>
                    <a:pt x="400" y="246"/>
                  </a:lnTo>
                  <a:lnTo>
                    <a:pt x="396" y="246"/>
                  </a:lnTo>
                  <a:lnTo>
                    <a:pt x="394" y="248"/>
                  </a:lnTo>
                  <a:lnTo>
                    <a:pt x="388" y="252"/>
                  </a:lnTo>
                  <a:lnTo>
                    <a:pt x="385" y="255"/>
                  </a:lnTo>
                  <a:lnTo>
                    <a:pt x="385" y="255"/>
                  </a:lnTo>
                  <a:lnTo>
                    <a:pt x="383" y="255"/>
                  </a:lnTo>
                  <a:lnTo>
                    <a:pt x="383" y="255"/>
                  </a:lnTo>
                  <a:lnTo>
                    <a:pt x="381" y="255"/>
                  </a:lnTo>
                  <a:lnTo>
                    <a:pt x="381" y="255"/>
                  </a:lnTo>
                  <a:lnTo>
                    <a:pt x="381" y="255"/>
                  </a:lnTo>
                  <a:lnTo>
                    <a:pt x="379" y="255"/>
                  </a:lnTo>
                  <a:lnTo>
                    <a:pt x="377" y="255"/>
                  </a:lnTo>
                  <a:lnTo>
                    <a:pt x="371" y="257"/>
                  </a:lnTo>
                  <a:lnTo>
                    <a:pt x="369" y="259"/>
                  </a:lnTo>
                  <a:lnTo>
                    <a:pt x="367" y="259"/>
                  </a:lnTo>
                  <a:lnTo>
                    <a:pt x="367" y="261"/>
                  </a:lnTo>
                  <a:lnTo>
                    <a:pt x="367" y="261"/>
                  </a:lnTo>
                  <a:lnTo>
                    <a:pt x="367" y="269"/>
                  </a:lnTo>
                  <a:lnTo>
                    <a:pt x="369" y="273"/>
                  </a:lnTo>
                  <a:lnTo>
                    <a:pt x="373" y="273"/>
                  </a:lnTo>
                  <a:lnTo>
                    <a:pt x="381" y="271"/>
                  </a:lnTo>
                  <a:lnTo>
                    <a:pt x="381" y="271"/>
                  </a:lnTo>
                  <a:lnTo>
                    <a:pt x="379" y="269"/>
                  </a:lnTo>
                  <a:lnTo>
                    <a:pt x="381" y="269"/>
                  </a:lnTo>
                  <a:lnTo>
                    <a:pt x="383" y="267"/>
                  </a:lnTo>
                  <a:lnTo>
                    <a:pt x="398" y="263"/>
                  </a:lnTo>
                  <a:lnTo>
                    <a:pt x="400" y="263"/>
                  </a:lnTo>
                  <a:lnTo>
                    <a:pt x="404" y="263"/>
                  </a:lnTo>
                  <a:lnTo>
                    <a:pt x="406" y="261"/>
                  </a:lnTo>
                  <a:lnTo>
                    <a:pt x="406" y="259"/>
                  </a:lnTo>
                  <a:lnTo>
                    <a:pt x="406" y="259"/>
                  </a:lnTo>
                  <a:lnTo>
                    <a:pt x="406" y="257"/>
                  </a:lnTo>
                  <a:lnTo>
                    <a:pt x="406" y="255"/>
                  </a:lnTo>
                  <a:lnTo>
                    <a:pt x="408" y="255"/>
                  </a:lnTo>
                  <a:lnTo>
                    <a:pt x="408" y="255"/>
                  </a:lnTo>
                  <a:lnTo>
                    <a:pt x="411" y="255"/>
                  </a:lnTo>
                  <a:lnTo>
                    <a:pt x="415" y="250"/>
                  </a:lnTo>
                  <a:lnTo>
                    <a:pt x="417" y="250"/>
                  </a:lnTo>
                  <a:lnTo>
                    <a:pt x="419" y="250"/>
                  </a:lnTo>
                  <a:lnTo>
                    <a:pt x="421" y="250"/>
                  </a:lnTo>
                  <a:lnTo>
                    <a:pt x="423" y="250"/>
                  </a:lnTo>
                  <a:lnTo>
                    <a:pt x="423" y="248"/>
                  </a:lnTo>
                  <a:lnTo>
                    <a:pt x="423" y="244"/>
                  </a:lnTo>
                  <a:lnTo>
                    <a:pt x="423" y="242"/>
                  </a:lnTo>
                  <a:lnTo>
                    <a:pt x="421" y="242"/>
                  </a:lnTo>
                  <a:close/>
                  <a:moveTo>
                    <a:pt x="354" y="263"/>
                  </a:moveTo>
                  <a:lnTo>
                    <a:pt x="352" y="263"/>
                  </a:lnTo>
                  <a:lnTo>
                    <a:pt x="352" y="261"/>
                  </a:lnTo>
                  <a:lnTo>
                    <a:pt x="352" y="261"/>
                  </a:lnTo>
                  <a:lnTo>
                    <a:pt x="350" y="261"/>
                  </a:lnTo>
                  <a:lnTo>
                    <a:pt x="350" y="263"/>
                  </a:lnTo>
                  <a:lnTo>
                    <a:pt x="352" y="263"/>
                  </a:lnTo>
                  <a:lnTo>
                    <a:pt x="354" y="265"/>
                  </a:lnTo>
                  <a:lnTo>
                    <a:pt x="354" y="263"/>
                  </a:lnTo>
                  <a:lnTo>
                    <a:pt x="354" y="265"/>
                  </a:lnTo>
                  <a:lnTo>
                    <a:pt x="354" y="263"/>
                  </a:lnTo>
                  <a:lnTo>
                    <a:pt x="354" y="263"/>
                  </a:lnTo>
                  <a:lnTo>
                    <a:pt x="354" y="263"/>
                  </a:lnTo>
                  <a:close/>
                  <a:moveTo>
                    <a:pt x="589" y="95"/>
                  </a:moveTo>
                  <a:lnTo>
                    <a:pt x="587" y="93"/>
                  </a:lnTo>
                  <a:lnTo>
                    <a:pt x="587" y="93"/>
                  </a:lnTo>
                  <a:lnTo>
                    <a:pt x="584" y="91"/>
                  </a:lnTo>
                  <a:lnTo>
                    <a:pt x="582" y="91"/>
                  </a:lnTo>
                  <a:lnTo>
                    <a:pt x="582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78" y="91"/>
                  </a:lnTo>
                  <a:lnTo>
                    <a:pt x="578" y="93"/>
                  </a:lnTo>
                  <a:lnTo>
                    <a:pt x="578" y="93"/>
                  </a:lnTo>
                  <a:lnTo>
                    <a:pt x="574" y="95"/>
                  </a:lnTo>
                  <a:lnTo>
                    <a:pt x="570" y="97"/>
                  </a:lnTo>
                  <a:lnTo>
                    <a:pt x="570" y="97"/>
                  </a:lnTo>
                  <a:lnTo>
                    <a:pt x="568" y="97"/>
                  </a:lnTo>
                  <a:lnTo>
                    <a:pt x="566" y="97"/>
                  </a:lnTo>
                  <a:lnTo>
                    <a:pt x="566" y="95"/>
                  </a:lnTo>
                  <a:lnTo>
                    <a:pt x="563" y="95"/>
                  </a:lnTo>
                  <a:lnTo>
                    <a:pt x="563" y="93"/>
                  </a:lnTo>
                  <a:lnTo>
                    <a:pt x="563" y="91"/>
                  </a:lnTo>
                  <a:lnTo>
                    <a:pt x="566" y="89"/>
                  </a:lnTo>
                  <a:lnTo>
                    <a:pt x="566" y="87"/>
                  </a:lnTo>
                  <a:lnTo>
                    <a:pt x="566" y="87"/>
                  </a:lnTo>
                  <a:lnTo>
                    <a:pt x="563" y="87"/>
                  </a:lnTo>
                  <a:lnTo>
                    <a:pt x="559" y="89"/>
                  </a:lnTo>
                  <a:lnTo>
                    <a:pt x="557" y="91"/>
                  </a:lnTo>
                  <a:lnTo>
                    <a:pt x="555" y="91"/>
                  </a:lnTo>
                  <a:lnTo>
                    <a:pt x="553" y="91"/>
                  </a:lnTo>
                  <a:lnTo>
                    <a:pt x="551" y="93"/>
                  </a:lnTo>
                  <a:lnTo>
                    <a:pt x="549" y="95"/>
                  </a:lnTo>
                  <a:lnTo>
                    <a:pt x="543" y="97"/>
                  </a:lnTo>
                  <a:lnTo>
                    <a:pt x="543" y="97"/>
                  </a:lnTo>
                  <a:lnTo>
                    <a:pt x="543" y="97"/>
                  </a:lnTo>
                  <a:lnTo>
                    <a:pt x="543" y="99"/>
                  </a:lnTo>
                  <a:lnTo>
                    <a:pt x="543" y="99"/>
                  </a:lnTo>
                  <a:lnTo>
                    <a:pt x="540" y="101"/>
                  </a:lnTo>
                  <a:lnTo>
                    <a:pt x="534" y="105"/>
                  </a:lnTo>
                  <a:lnTo>
                    <a:pt x="532" y="105"/>
                  </a:lnTo>
                  <a:lnTo>
                    <a:pt x="528" y="108"/>
                  </a:lnTo>
                  <a:lnTo>
                    <a:pt x="522" y="108"/>
                  </a:lnTo>
                  <a:lnTo>
                    <a:pt x="522" y="108"/>
                  </a:lnTo>
                  <a:lnTo>
                    <a:pt x="522" y="110"/>
                  </a:lnTo>
                  <a:lnTo>
                    <a:pt x="519" y="114"/>
                  </a:lnTo>
                  <a:lnTo>
                    <a:pt x="519" y="118"/>
                  </a:lnTo>
                  <a:lnTo>
                    <a:pt x="519" y="118"/>
                  </a:lnTo>
                  <a:lnTo>
                    <a:pt x="517" y="118"/>
                  </a:lnTo>
                  <a:lnTo>
                    <a:pt x="517" y="118"/>
                  </a:lnTo>
                  <a:lnTo>
                    <a:pt x="515" y="122"/>
                  </a:lnTo>
                  <a:lnTo>
                    <a:pt x="513" y="124"/>
                  </a:lnTo>
                  <a:lnTo>
                    <a:pt x="513" y="124"/>
                  </a:lnTo>
                  <a:lnTo>
                    <a:pt x="511" y="124"/>
                  </a:lnTo>
                  <a:lnTo>
                    <a:pt x="511" y="124"/>
                  </a:lnTo>
                  <a:lnTo>
                    <a:pt x="511" y="124"/>
                  </a:lnTo>
                  <a:lnTo>
                    <a:pt x="511" y="129"/>
                  </a:lnTo>
                  <a:lnTo>
                    <a:pt x="511" y="129"/>
                  </a:lnTo>
                  <a:lnTo>
                    <a:pt x="509" y="131"/>
                  </a:lnTo>
                  <a:lnTo>
                    <a:pt x="509" y="131"/>
                  </a:lnTo>
                  <a:lnTo>
                    <a:pt x="509" y="131"/>
                  </a:lnTo>
                  <a:lnTo>
                    <a:pt x="509" y="133"/>
                  </a:lnTo>
                  <a:lnTo>
                    <a:pt x="509" y="135"/>
                  </a:lnTo>
                  <a:lnTo>
                    <a:pt x="509" y="135"/>
                  </a:lnTo>
                  <a:lnTo>
                    <a:pt x="507" y="137"/>
                  </a:lnTo>
                  <a:lnTo>
                    <a:pt x="505" y="137"/>
                  </a:lnTo>
                  <a:lnTo>
                    <a:pt x="505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5"/>
                  </a:lnTo>
                  <a:lnTo>
                    <a:pt x="503" y="133"/>
                  </a:lnTo>
                  <a:lnTo>
                    <a:pt x="503" y="133"/>
                  </a:lnTo>
                  <a:lnTo>
                    <a:pt x="503" y="131"/>
                  </a:lnTo>
                  <a:lnTo>
                    <a:pt x="501" y="131"/>
                  </a:lnTo>
                  <a:lnTo>
                    <a:pt x="501" y="129"/>
                  </a:lnTo>
                  <a:lnTo>
                    <a:pt x="499" y="126"/>
                  </a:lnTo>
                  <a:lnTo>
                    <a:pt x="499" y="126"/>
                  </a:lnTo>
                  <a:lnTo>
                    <a:pt x="496" y="124"/>
                  </a:lnTo>
                  <a:lnTo>
                    <a:pt x="496" y="124"/>
                  </a:lnTo>
                  <a:lnTo>
                    <a:pt x="494" y="126"/>
                  </a:lnTo>
                  <a:lnTo>
                    <a:pt x="492" y="126"/>
                  </a:lnTo>
                  <a:lnTo>
                    <a:pt x="490" y="131"/>
                  </a:lnTo>
                  <a:lnTo>
                    <a:pt x="490" y="131"/>
                  </a:lnTo>
                  <a:lnTo>
                    <a:pt x="486" y="131"/>
                  </a:lnTo>
                  <a:lnTo>
                    <a:pt x="484" y="129"/>
                  </a:lnTo>
                  <a:lnTo>
                    <a:pt x="482" y="122"/>
                  </a:lnTo>
                  <a:lnTo>
                    <a:pt x="480" y="122"/>
                  </a:lnTo>
                  <a:lnTo>
                    <a:pt x="478" y="122"/>
                  </a:lnTo>
                  <a:lnTo>
                    <a:pt x="475" y="124"/>
                  </a:lnTo>
                  <a:lnTo>
                    <a:pt x="473" y="126"/>
                  </a:lnTo>
                  <a:lnTo>
                    <a:pt x="469" y="131"/>
                  </a:lnTo>
                  <a:lnTo>
                    <a:pt x="469" y="131"/>
                  </a:lnTo>
                  <a:lnTo>
                    <a:pt x="469" y="131"/>
                  </a:lnTo>
                  <a:lnTo>
                    <a:pt x="465" y="137"/>
                  </a:lnTo>
                  <a:lnTo>
                    <a:pt x="465" y="137"/>
                  </a:lnTo>
                  <a:lnTo>
                    <a:pt x="463" y="137"/>
                  </a:lnTo>
                  <a:lnTo>
                    <a:pt x="463" y="137"/>
                  </a:lnTo>
                  <a:lnTo>
                    <a:pt x="463" y="137"/>
                  </a:lnTo>
                  <a:lnTo>
                    <a:pt x="461" y="137"/>
                  </a:lnTo>
                  <a:lnTo>
                    <a:pt x="461" y="139"/>
                  </a:lnTo>
                  <a:lnTo>
                    <a:pt x="461" y="139"/>
                  </a:lnTo>
                  <a:lnTo>
                    <a:pt x="459" y="139"/>
                  </a:lnTo>
                  <a:lnTo>
                    <a:pt x="459" y="139"/>
                  </a:lnTo>
                  <a:lnTo>
                    <a:pt x="459" y="139"/>
                  </a:lnTo>
                  <a:lnTo>
                    <a:pt x="455" y="143"/>
                  </a:lnTo>
                  <a:lnTo>
                    <a:pt x="455" y="145"/>
                  </a:lnTo>
                  <a:lnTo>
                    <a:pt x="450" y="145"/>
                  </a:lnTo>
                  <a:lnTo>
                    <a:pt x="448" y="147"/>
                  </a:lnTo>
                  <a:lnTo>
                    <a:pt x="448" y="150"/>
                  </a:lnTo>
                  <a:lnTo>
                    <a:pt x="446" y="152"/>
                  </a:lnTo>
                  <a:lnTo>
                    <a:pt x="446" y="160"/>
                  </a:lnTo>
                  <a:lnTo>
                    <a:pt x="446" y="162"/>
                  </a:lnTo>
                  <a:lnTo>
                    <a:pt x="446" y="162"/>
                  </a:lnTo>
                  <a:lnTo>
                    <a:pt x="446" y="162"/>
                  </a:lnTo>
                  <a:lnTo>
                    <a:pt x="444" y="164"/>
                  </a:lnTo>
                  <a:lnTo>
                    <a:pt x="444" y="164"/>
                  </a:lnTo>
                  <a:lnTo>
                    <a:pt x="444" y="166"/>
                  </a:lnTo>
                  <a:lnTo>
                    <a:pt x="446" y="168"/>
                  </a:lnTo>
                  <a:lnTo>
                    <a:pt x="446" y="168"/>
                  </a:lnTo>
                  <a:lnTo>
                    <a:pt x="446" y="171"/>
                  </a:lnTo>
                  <a:lnTo>
                    <a:pt x="446" y="173"/>
                  </a:lnTo>
                  <a:lnTo>
                    <a:pt x="446" y="175"/>
                  </a:lnTo>
                  <a:lnTo>
                    <a:pt x="444" y="177"/>
                  </a:lnTo>
                  <a:lnTo>
                    <a:pt x="440" y="179"/>
                  </a:lnTo>
                  <a:lnTo>
                    <a:pt x="440" y="179"/>
                  </a:lnTo>
                  <a:lnTo>
                    <a:pt x="438" y="185"/>
                  </a:lnTo>
                  <a:lnTo>
                    <a:pt x="438" y="187"/>
                  </a:lnTo>
                  <a:lnTo>
                    <a:pt x="440" y="189"/>
                  </a:lnTo>
                  <a:lnTo>
                    <a:pt x="442" y="189"/>
                  </a:lnTo>
                  <a:lnTo>
                    <a:pt x="444" y="187"/>
                  </a:lnTo>
                  <a:lnTo>
                    <a:pt x="446" y="187"/>
                  </a:lnTo>
                  <a:lnTo>
                    <a:pt x="448" y="187"/>
                  </a:lnTo>
                  <a:lnTo>
                    <a:pt x="450" y="187"/>
                  </a:lnTo>
                  <a:lnTo>
                    <a:pt x="452" y="189"/>
                  </a:lnTo>
                  <a:lnTo>
                    <a:pt x="455" y="189"/>
                  </a:lnTo>
                  <a:lnTo>
                    <a:pt x="457" y="192"/>
                  </a:lnTo>
                  <a:lnTo>
                    <a:pt x="455" y="194"/>
                  </a:lnTo>
                  <a:lnTo>
                    <a:pt x="446" y="198"/>
                  </a:lnTo>
                  <a:lnTo>
                    <a:pt x="446" y="200"/>
                  </a:lnTo>
                  <a:lnTo>
                    <a:pt x="442" y="200"/>
                  </a:lnTo>
                  <a:lnTo>
                    <a:pt x="442" y="200"/>
                  </a:lnTo>
                  <a:lnTo>
                    <a:pt x="440" y="200"/>
                  </a:lnTo>
                  <a:lnTo>
                    <a:pt x="436" y="202"/>
                  </a:lnTo>
                  <a:lnTo>
                    <a:pt x="432" y="206"/>
                  </a:lnTo>
                  <a:lnTo>
                    <a:pt x="432" y="206"/>
                  </a:lnTo>
                  <a:lnTo>
                    <a:pt x="429" y="208"/>
                  </a:lnTo>
                  <a:lnTo>
                    <a:pt x="432" y="213"/>
                  </a:lnTo>
                  <a:lnTo>
                    <a:pt x="429" y="215"/>
                  </a:lnTo>
                  <a:lnTo>
                    <a:pt x="429" y="217"/>
                  </a:lnTo>
                  <a:lnTo>
                    <a:pt x="429" y="219"/>
                  </a:lnTo>
                  <a:lnTo>
                    <a:pt x="427" y="219"/>
                  </a:lnTo>
                  <a:lnTo>
                    <a:pt x="429" y="219"/>
                  </a:lnTo>
                  <a:lnTo>
                    <a:pt x="429" y="219"/>
                  </a:lnTo>
                  <a:lnTo>
                    <a:pt x="429" y="219"/>
                  </a:lnTo>
                  <a:lnTo>
                    <a:pt x="432" y="219"/>
                  </a:lnTo>
                  <a:lnTo>
                    <a:pt x="432" y="217"/>
                  </a:lnTo>
                  <a:lnTo>
                    <a:pt x="434" y="217"/>
                  </a:lnTo>
                  <a:lnTo>
                    <a:pt x="436" y="217"/>
                  </a:lnTo>
                  <a:lnTo>
                    <a:pt x="438" y="217"/>
                  </a:lnTo>
                  <a:lnTo>
                    <a:pt x="440" y="219"/>
                  </a:lnTo>
                  <a:lnTo>
                    <a:pt x="442" y="221"/>
                  </a:lnTo>
                  <a:lnTo>
                    <a:pt x="444" y="219"/>
                  </a:lnTo>
                  <a:lnTo>
                    <a:pt x="446" y="219"/>
                  </a:lnTo>
                  <a:lnTo>
                    <a:pt x="448" y="219"/>
                  </a:lnTo>
                  <a:lnTo>
                    <a:pt x="450" y="221"/>
                  </a:lnTo>
                  <a:lnTo>
                    <a:pt x="452" y="221"/>
                  </a:lnTo>
                  <a:lnTo>
                    <a:pt x="455" y="219"/>
                  </a:lnTo>
                  <a:lnTo>
                    <a:pt x="457" y="219"/>
                  </a:lnTo>
                  <a:lnTo>
                    <a:pt x="459" y="221"/>
                  </a:lnTo>
                  <a:lnTo>
                    <a:pt x="459" y="221"/>
                  </a:lnTo>
                  <a:lnTo>
                    <a:pt x="461" y="219"/>
                  </a:lnTo>
                  <a:lnTo>
                    <a:pt x="471" y="213"/>
                  </a:lnTo>
                  <a:lnTo>
                    <a:pt x="480" y="213"/>
                  </a:lnTo>
                  <a:lnTo>
                    <a:pt x="482" y="210"/>
                  </a:lnTo>
                  <a:lnTo>
                    <a:pt x="482" y="210"/>
                  </a:lnTo>
                  <a:lnTo>
                    <a:pt x="482" y="208"/>
                  </a:lnTo>
                  <a:lnTo>
                    <a:pt x="484" y="208"/>
                  </a:lnTo>
                  <a:lnTo>
                    <a:pt x="486" y="208"/>
                  </a:lnTo>
                  <a:lnTo>
                    <a:pt x="486" y="206"/>
                  </a:lnTo>
                  <a:lnTo>
                    <a:pt x="488" y="202"/>
                  </a:lnTo>
                  <a:lnTo>
                    <a:pt x="490" y="202"/>
                  </a:lnTo>
                  <a:lnTo>
                    <a:pt x="490" y="202"/>
                  </a:lnTo>
                  <a:lnTo>
                    <a:pt x="492" y="202"/>
                  </a:lnTo>
                  <a:lnTo>
                    <a:pt x="494" y="202"/>
                  </a:lnTo>
                  <a:lnTo>
                    <a:pt x="496" y="202"/>
                  </a:lnTo>
                  <a:lnTo>
                    <a:pt x="505" y="200"/>
                  </a:lnTo>
                  <a:lnTo>
                    <a:pt x="513" y="202"/>
                  </a:lnTo>
                  <a:lnTo>
                    <a:pt x="517" y="200"/>
                  </a:lnTo>
                  <a:lnTo>
                    <a:pt x="522" y="200"/>
                  </a:lnTo>
                  <a:lnTo>
                    <a:pt x="526" y="196"/>
                  </a:lnTo>
                  <a:lnTo>
                    <a:pt x="526" y="194"/>
                  </a:lnTo>
                  <a:lnTo>
                    <a:pt x="528" y="194"/>
                  </a:lnTo>
                  <a:lnTo>
                    <a:pt x="530" y="189"/>
                  </a:lnTo>
                  <a:lnTo>
                    <a:pt x="532" y="187"/>
                  </a:lnTo>
                  <a:lnTo>
                    <a:pt x="536" y="183"/>
                  </a:lnTo>
                  <a:lnTo>
                    <a:pt x="538" y="181"/>
                  </a:lnTo>
                  <a:lnTo>
                    <a:pt x="543" y="179"/>
                  </a:lnTo>
                  <a:lnTo>
                    <a:pt x="547" y="175"/>
                  </a:lnTo>
                  <a:lnTo>
                    <a:pt x="549" y="175"/>
                  </a:lnTo>
                  <a:lnTo>
                    <a:pt x="549" y="171"/>
                  </a:lnTo>
                  <a:lnTo>
                    <a:pt x="557" y="160"/>
                  </a:lnTo>
                  <a:lnTo>
                    <a:pt x="561" y="158"/>
                  </a:lnTo>
                  <a:lnTo>
                    <a:pt x="570" y="154"/>
                  </a:lnTo>
                  <a:lnTo>
                    <a:pt x="570" y="152"/>
                  </a:lnTo>
                  <a:lnTo>
                    <a:pt x="572" y="145"/>
                  </a:lnTo>
                  <a:lnTo>
                    <a:pt x="572" y="141"/>
                  </a:lnTo>
                  <a:lnTo>
                    <a:pt x="576" y="139"/>
                  </a:lnTo>
                  <a:lnTo>
                    <a:pt x="578" y="137"/>
                  </a:lnTo>
                  <a:lnTo>
                    <a:pt x="578" y="137"/>
                  </a:lnTo>
                  <a:lnTo>
                    <a:pt x="578" y="137"/>
                  </a:lnTo>
                  <a:lnTo>
                    <a:pt x="578" y="131"/>
                  </a:lnTo>
                  <a:lnTo>
                    <a:pt x="576" y="129"/>
                  </a:lnTo>
                  <a:lnTo>
                    <a:pt x="574" y="124"/>
                  </a:lnTo>
                  <a:lnTo>
                    <a:pt x="574" y="124"/>
                  </a:lnTo>
                  <a:lnTo>
                    <a:pt x="574" y="122"/>
                  </a:lnTo>
                  <a:lnTo>
                    <a:pt x="574" y="122"/>
                  </a:lnTo>
                  <a:lnTo>
                    <a:pt x="574" y="122"/>
                  </a:lnTo>
                  <a:lnTo>
                    <a:pt x="572" y="120"/>
                  </a:lnTo>
                  <a:lnTo>
                    <a:pt x="570" y="118"/>
                  </a:lnTo>
                  <a:lnTo>
                    <a:pt x="570" y="118"/>
                  </a:lnTo>
                  <a:lnTo>
                    <a:pt x="570" y="116"/>
                  </a:lnTo>
                  <a:lnTo>
                    <a:pt x="568" y="112"/>
                  </a:lnTo>
                  <a:lnTo>
                    <a:pt x="568" y="110"/>
                  </a:lnTo>
                  <a:lnTo>
                    <a:pt x="570" y="108"/>
                  </a:lnTo>
                  <a:lnTo>
                    <a:pt x="574" y="108"/>
                  </a:lnTo>
                  <a:lnTo>
                    <a:pt x="576" y="108"/>
                  </a:lnTo>
                  <a:lnTo>
                    <a:pt x="576" y="108"/>
                  </a:lnTo>
                  <a:lnTo>
                    <a:pt x="576" y="108"/>
                  </a:lnTo>
                  <a:lnTo>
                    <a:pt x="578" y="110"/>
                  </a:lnTo>
                  <a:lnTo>
                    <a:pt x="578" y="110"/>
                  </a:lnTo>
                  <a:lnTo>
                    <a:pt x="580" y="110"/>
                  </a:lnTo>
                  <a:lnTo>
                    <a:pt x="580" y="110"/>
                  </a:lnTo>
                  <a:lnTo>
                    <a:pt x="580" y="108"/>
                  </a:lnTo>
                  <a:lnTo>
                    <a:pt x="582" y="108"/>
                  </a:lnTo>
                  <a:lnTo>
                    <a:pt x="584" y="108"/>
                  </a:lnTo>
                  <a:lnTo>
                    <a:pt x="587" y="108"/>
                  </a:lnTo>
                  <a:lnTo>
                    <a:pt x="587" y="108"/>
                  </a:lnTo>
                  <a:lnTo>
                    <a:pt x="587" y="105"/>
                  </a:lnTo>
                  <a:lnTo>
                    <a:pt x="587" y="105"/>
                  </a:lnTo>
                  <a:lnTo>
                    <a:pt x="587" y="105"/>
                  </a:lnTo>
                  <a:lnTo>
                    <a:pt x="587" y="103"/>
                  </a:lnTo>
                  <a:lnTo>
                    <a:pt x="587" y="103"/>
                  </a:lnTo>
                  <a:lnTo>
                    <a:pt x="589" y="97"/>
                  </a:lnTo>
                  <a:lnTo>
                    <a:pt x="589" y="95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9" y="200"/>
                  </a:lnTo>
                  <a:lnTo>
                    <a:pt x="427" y="200"/>
                  </a:lnTo>
                  <a:lnTo>
                    <a:pt x="427" y="198"/>
                  </a:lnTo>
                  <a:lnTo>
                    <a:pt x="425" y="198"/>
                  </a:lnTo>
                  <a:lnTo>
                    <a:pt x="423" y="200"/>
                  </a:lnTo>
                  <a:lnTo>
                    <a:pt x="421" y="200"/>
                  </a:lnTo>
                  <a:lnTo>
                    <a:pt x="421" y="202"/>
                  </a:lnTo>
                  <a:lnTo>
                    <a:pt x="419" y="206"/>
                  </a:lnTo>
                  <a:lnTo>
                    <a:pt x="417" y="208"/>
                  </a:lnTo>
                  <a:lnTo>
                    <a:pt x="415" y="208"/>
                  </a:lnTo>
                  <a:lnTo>
                    <a:pt x="415" y="210"/>
                  </a:lnTo>
                  <a:lnTo>
                    <a:pt x="413" y="213"/>
                  </a:lnTo>
                  <a:lnTo>
                    <a:pt x="413" y="215"/>
                  </a:lnTo>
                  <a:lnTo>
                    <a:pt x="415" y="217"/>
                  </a:lnTo>
                  <a:lnTo>
                    <a:pt x="415" y="217"/>
                  </a:lnTo>
                  <a:lnTo>
                    <a:pt x="417" y="217"/>
                  </a:lnTo>
                  <a:lnTo>
                    <a:pt x="419" y="215"/>
                  </a:lnTo>
                  <a:lnTo>
                    <a:pt x="419" y="215"/>
                  </a:lnTo>
                  <a:lnTo>
                    <a:pt x="419" y="215"/>
                  </a:lnTo>
                  <a:lnTo>
                    <a:pt x="421" y="217"/>
                  </a:lnTo>
                  <a:lnTo>
                    <a:pt x="421" y="217"/>
                  </a:lnTo>
                  <a:lnTo>
                    <a:pt x="421" y="217"/>
                  </a:lnTo>
                  <a:lnTo>
                    <a:pt x="423" y="217"/>
                  </a:lnTo>
                  <a:lnTo>
                    <a:pt x="423" y="217"/>
                  </a:lnTo>
                  <a:lnTo>
                    <a:pt x="423" y="215"/>
                  </a:lnTo>
                  <a:lnTo>
                    <a:pt x="423" y="213"/>
                  </a:lnTo>
                  <a:lnTo>
                    <a:pt x="423" y="210"/>
                  </a:lnTo>
                  <a:lnTo>
                    <a:pt x="421" y="206"/>
                  </a:lnTo>
                  <a:lnTo>
                    <a:pt x="423" y="206"/>
                  </a:lnTo>
                  <a:lnTo>
                    <a:pt x="423" y="208"/>
                  </a:lnTo>
                  <a:lnTo>
                    <a:pt x="425" y="208"/>
                  </a:lnTo>
                  <a:lnTo>
                    <a:pt x="425" y="208"/>
                  </a:lnTo>
                  <a:lnTo>
                    <a:pt x="427" y="206"/>
                  </a:lnTo>
                  <a:lnTo>
                    <a:pt x="427" y="206"/>
                  </a:lnTo>
                  <a:lnTo>
                    <a:pt x="432" y="204"/>
                  </a:lnTo>
                  <a:lnTo>
                    <a:pt x="432" y="202"/>
                  </a:lnTo>
                  <a:close/>
                  <a:moveTo>
                    <a:pt x="42" y="65"/>
                  </a:moveTo>
                  <a:lnTo>
                    <a:pt x="44" y="63"/>
                  </a:lnTo>
                  <a:lnTo>
                    <a:pt x="48" y="65"/>
                  </a:lnTo>
                  <a:lnTo>
                    <a:pt x="50" y="65"/>
                  </a:lnTo>
                  <a:lnTo>
                    <a:pt x="50" y="63"/>
                  </a:lnTo>
                  <a:lnTo>
                    <a:pt x="48" y="61"/>
                  </a:lnTo>
                  <a:lnTo>
                    <a:pt x="48" y="59"/>
                  </a:lnTo>
                  <a:lnTo>
                    <a:pt x="48" y="59"/>
                  </a:lnTo>
                  <a:lnTo>
                    <a:pt x="48" y="57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7"/>
                  </a:lnTo>
                  <a:lnTo>
                    <a:pt x="52" y="55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7" y="51"/>
                  </a:lnTo>
                  <a:lnTo>
                    <a:pt x="57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49"/>
                  </a:lnTo>
                  <a:lnTo>
                    <a:pt x="61" y="49"/>
                  </a:lnTo>
                  <a:lnTo>
                    <a:pt x="63" y="49"/>
                  </a:lnTo>
                  <a:lnTo>
                    <a:pt x="61" y="47"/>
                  </a:lnTo>
                  <a:lnTo>
                    <a:pt x="61" y="47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1" y="44"/>
                  </a:lnTo>
                  <a:lnTo>
                    <a:pt x="61" y="42"/>
                  </a:lnTo>
                  <a:lnTo>
                    <a:pt x="61" y="42"/>
                  </a:lnTo>
                  <a:lnTo>
                    <a:pt x="61" y="42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7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50" y="38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2" y="49"/>
                  </a:lnTo>
                  <a:lnTo>
                    <a:pt x="42" y="49"/>
                  </a:lnTo>
                  <a:lnTo>
                    <a:pt x="42" y="51"/>
                  </a:lnTo>
                  <a:lnTo>
                    <a:pt x="42" y="55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7"/>
                  </a:lnTo>
                  <a:lnTo>
                    <a:pt x="44" y="59"/>
                  </a:lnTo>
                  <a:lnTo>
                    <a:pt x="42" y="61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5"/>
                  </a:lnTo>
                  <a:close/>
                  <a:moveTo>
                    <a:pt x="31" y="34"/>
                  </a:moveTo>
                  <a:lnTo>
                    <a:pt x="31" y="34"/>
                  </a:lnTo>
                  <a:lnTo>
                    <a:pt x="31" y="36"/>
                  </a:lnTo>
                  <a:lnTo>
                    <a:pt x="34" y="36"/>
                  </a:lnTo>
                  <a:lnTo>
                    <a:pt x="31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1" y="34"/>
                  </a:lnTo>
                  <a:lnTo>
                    <a:pt x="31" y="34"/>
                  </a:lnTo>
                  <a:close/>
                  <a:moveTo>
                    <a:pt x="178" y="183"/>
                  </a:moveTo>
                  <a:lnTo>
                    <a:pt x="176" y="181"/>
                  </a:lnTo>
                  <a:lnTo>
                    <a:pt x="174" y="179"/>
                  </a:lnTo>
                  <a:lnTo>
                    <a:pt x="168" y="177"/>
                  </a:lnTo>
                  <a:lnTo>
                    <a:pt x="163" y="175"/>
                  </a:lnTo>
                  <a:lnTo>
                    <a:pt x="161" y="171"/>
                  </a:lnTo>
                  <a:lnTo>
                    <a:pt x="159" y="162"/>
                  </a:lnTo>
                  <a:lnTo>
                    <a:pt x="155" y="160"/>
                  </a:lnTo>
                  <a:lnTo>
                    <a:pt x="149" y="156"/>
                  </a:lnTo>
                  <a:lnTo>
                    <a:pt x="149" y="154"/>
                  </a:lnTo>
                  <a:lnTo>
                    <a:pt x="147" y="152"/>
                  </a:lnTo>
                  <a:lnTo>
                    <a:pt x="147" y="152"/>
                  </a:lnTo>
                  <a:lnTo>
                    <a:pt x="145" y="150"/>
                  </a:lnTo>
                  <a:lnTo>
                    <a:pt x="142" y="150"/>
                  </a:lnTo>
                  <a:lnTo>
                    <a:pt x="138" y="150"/>
                  </a:lnTo>
                  <a:lnTo>
                    <a:pt x="136" y="152"/>
                  </a:lnTo>
                  <a:lnTo>
                    <a:pt x="134" y="152"/>
                  </a:lnTo>
                  <a:lnTo>
                    <a:pt x="134" y="154"/>
                  </a:lnTo>
                  <a:lnTo>
                    <a:pt x="132" y="154"/>
                  </a:lnTo>
                  <a:lnTo>
                    <a:pt x="126" y="152"/>
                  </a:lnTo>
                  <a:lnTo>
                    <a:pt x="126" y="150"/>
                  </a:lnTo>
                  <a:lnTo>
                    <a:pt x="126" y="147"/>
                  </a:lnTo>
                  <a:lnTo>
                    <a:pt x="126" y="145"/>
                  </a:lnTo>
                  <a:lnTo>
                    <a:pt x="124" y="141"/>
                  </a:lnTo>
                  <a:lnTo>
                    <a:pt x="124" y="139"/>
                  </a:lnTo>
                  <a:lnTo>
                    <a:pt x="124" y="137"/>
                  </a:lnTo>
                  <a:lnTo>
                    <a:pt x="121" y="135"/>
                  </a:lnTo>
                  <a:lnTo>
                    <a:pt x="117" y="135"/>
                  </a:lnTo>
                  <a:lnTo>
                    <a:pt x="117" y="135"/>
                  </a:lnTo>
                  <a:lnTo>
                    <a:pt x="115" y="135"/>
                  </a:lnTo>
                  <a:lnTo>
                    <a:pt x="113" y="135"/>
                  </a:lnTo>
                  <a:lnTo>
                    <a:pt x="111" y="135"/>
                  </a:lnTo>
                  <a:lnTo>
                    <a:pt x="109" y="133"/>
                  </a:lnTo>
                  <a:lnTo>
                    <a:pt x="107" y="131"/>
                  </a:lnTo>
                  <a:lnTo>
                    <a:pt x="103" y="124"/>
                  </a:lnTo>
                  <a:lnTo>
                    <a:pt x="98" y="120"/>
                  </a:lnTo>
                  <a:lnTo>
                    <a:pt x="98" y="120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84" y="126"/>
                  </a:lnTo>
                  <a:lnTo>
                    <a:pt x="82" y="126"/>
                  </a:lnTo>
                  <a:lnTo>
                    <a:pt x="71" y="124"/>
                  </a:lnTo>
                  <a:lnTo>
                    <a:pt x="69" y="124"/>
                  </a:lnTo>
                  <a:lnTo>
                    <a:pt x="69" y="122"/>
                  </a:lnTo>
                  <a:lnTo>
                    <a:pt x="67" y="122"/>
                  </a:lnTo>
                  <a:lnTo>
                    <a:pt x="67" y="122"/>
                  </a:lnTo>
                  <a:lnTo>
                    <a:pt x="61" y="124"/>
                  </a:lnTo>
                  <a:lnTo>
                    <a:pt x="59" y="124"/>
                  </a:lnTo>
                  <a:lnTo>
                    <a:pt x="57" y="124"/>
                  </a:lnTo>
                  <a:lnTo>
                    <a:pt x="54" y="124"/>
                  </a:lnTo>
                  <a:lnTo>
                    <a:pt x="52" y="124"/>
                  </a:lnTo>
                  <a:lnTo>
                    <a:pt x="50" y="124"/>
                  </a:lnTo>
                  <a:lnTo>
                    <a:pt x="46" y="124"/>
                  </a:lnTo>
                  <a:lnTo>
                    <a:pt x="44" y="126"/>
                  </a:lnTo>
                  <a:lnTo>
                    <a:pt x="42" y="126"/>
                  </a:lnTo>
                  <a:lnTo>
                    <a:pt x="36" y="124"/>
                  </a:lnTo>
                  <a:lnTo>
                    <a:pt x="31" y="124"/>
                  </a:lnTo>
                  <a:lnTo>
                    <a:pt x="31" y="124"/>
                  </a:lnTo>
                  <a:lnTo>
                    <a:pt x="29" y="126"/>
                  </a:lnTo>
                  <a:lnTo>
                    <a:pt x="29" y="126"/>
                  </a:lnTo>
                  <a:lnTo>
                    <a:pt x="25" y="126"/>
                  </a:lnTo>
                  <a:lnTo>
                    <a:pt x="23" y="126"/>
                  </a:lnTo>
                  <a:lnTo>
                    <a:pt x="21" y="126"/>
                  </a:lnTo>
                  <a:lnTo>
                    <a:pt x="19" y="129"/>
                  </a:lnTo>
                  <a:lnTo>
                    <a:pt x="17" y="129"/>
                  </a:lnTo>
                  <a:lnTo>
                    <a:pt x="15" y="129"/>
                  </a:lnTo>
                  <a:lnTo>
                    <a:pt x="10" y="131"/>
                  </a:lnTo>
                  <a:lnTo>
                    <a:pt x="8" y="131"/>
                  </a:lnTo>
                  <a:lnTo>
                    <a:pt x="4" y="135"/>
                  </a:lnTo>
                  <a:lnTo>
                    <a:pt x="2" y="137"/>
                  </a:lnTo>
                  <a:lnTo>
                    <a:pt x="2" y="139"/>
                  </a:lnTo>
                  <a:lnTo>
                    <a:pt x="0" y="143"/>
                  </a:lnTo>
                  <a:lnTo>
                    <a:pt x="2" y="143"/>
                  </a:lnTo>
                  <a:lnTo>
                    <a:pt x="2" y="145"/>
                  </a:lnTo>
                  <a:lnTo>
                    <a:pt x="4" y="147"/>
                  </a:lnTo>
                  <a:lnTo>
                    <a:pt x="6" y="147"/>
                  </a:lnTo>
                  <a:lnTo>
                    <a:pt x="6" y="150"/>
                  </a:lnTo>
                  <a:lnTo>
                    <a:pt x="8" y="152"/>
                  </a:lnTo>
                  <a:lnTo>
                    <a:pt x="10" y="154"/>
                  </a:lnTo>
                  <a:lnTo>
                    <a:pt x="15" y="158"/>
                  </a:lnTo>
                  <a:lnTo>
                    <a:pt x="17" y="158"/>
                  </a:lnTo>
                  <a:lnTo>
                    <a:pt x="19" y="158"/>
                  </a:lnTo>
                  <a:lnTo>
                    <a:pt x="23" y="160"/>
                  </a:lnTo>
                  <a:lnTo>
                    <a:pt x="27" y="160"/>
                  </a:lnTo>
                  <a:lnTo>
                    <a:pt x="31" y="160"/>
                  </a:lnTo>
                  <a:lnTo>
                    <a:pt x="34" y="160"/>
                  </a:lnTo>
                  <a:lnTo>
                    <a:pt x="36" y="162"/>
                  </a:lnTo>
                  <a:lnTo>
                    <a:pt x="38" y="162"/>
                  </a:lnTo>
                  <a:lnTo>
                    <a:pt x="38" y="162"/>
                  </a:lnTo>
                  <a:lnTo>
                    <a:pt x="38" y="162"/>
                  </a:lnTo>
                  <a:lnTo>
                    <a:pt x="40" y="162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46" y="164"/>
                  </a:lnTo>
                  <a:lnTo>
                    <a:pt x="46" y="162"/>
                  </a:lnTo>
                  <a:lnTo>
                    <a:pt x="48" y="162"/>
                  </a:lnTo>
                  <a:lnTo>
                    <a:pt x="50" y="162"/>
                  </a:lnTo>
                  <a:lnTo>
                    <a:pt x="52" y="160"/>
                  </a:lnTo>
                  <a:lnTo>
                    <a:pt x="54" y="162"/>
                  </a:lnTo>
                  <a:lnTo>
                    <a:pt x="57" y="162"/>
                  </a:lnTo>
                  <a:lnTo>
                    <a:pt x="63" y="162"/>
                  </a:lnTo>
                  <a:lnTo>
                    <a:pt x="65" y="164"/>
                  </a:lnTo>
                  <a:lnTo>
                    <a:pt x="65" y="164"/>
                  </a:lnTo>
                  <a:lnTo>
                    <a:pt x="65" y="162"/>
                  </a:lnTo>
                  <a:lnTo>
                    <a:pt x="65" y="162"/>
                  </a:lnTo>
                  <a:lnTo>
                    <a:pt x="67" y="162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71" y="166"/>
                  </a:lnTo>
                  <a:lnTo>
                    <a:pt x="71" y="166"/>
                  </a:lnTo>
                  <a:lnTo>
                    <a:pt x="71" y="171"/>
                  </a:lnTo>
                  <a:lnTo>
                    <a:pt x="73" y="171"/>
                  </a:lnTo>
                  <a:lnTo>
                    <a:pt x="77" y="175"/>
                  </a:lnTo>
                  <a:lnTo>
                    <a:pt x="82" y="177"/>
                  </a:lnTo>
                  <a:lnTo>
                    <a:pt x="84" y="177"/>
                  </a:lnTo>
                  <a:lnTo>
                    <a:pt x="86" y="177"/>
                  </a:lnTo>
                  <a:lnTo>
                    <a:pt x="88" y="177"/>
                  </a:lnTo>
                  <a:lnTo>
                    <a:pt x="90" y="179"/>
                  </a:lnTo>
                  <a:lnTo>
                    <a:pt x="90" y="179"/>
                  </a:lnTo>
                  <a:lnTo>
                    <a:pt x="90" y="181"/>
                  </a:lnTo>
                  <a:lnTo>
                    <a:pt x="92" y="181"/>
                  </a:lnTo>
                  <a:lnTo>
                    <a:pt x="92" y="179"/>
                  </a:lnTo>
                  <a:lnTo>
                    <a:pt x="92" y="181"/>
                  </a:lnTo>
                  <a:lnTo>
                    <a:pt x="94" y="181"/>
                  </a:lnTo>
                  <a:lnTo>
                    <a:pt x="94" y="183"/>
                  </a:lnTo>
                  <a:lnTo>
                    <a:pt x="96" y="183"/>
                  </a:lnTo>
                  <a:lnTo>
                    <a:pt x="96" y="183"/>
                  </a:lnTo>
                  <a:lnTo>
                    <a:pt x="98" y="183"/>
                  </a:lnTo>
                  <a:lnTo>
                    <a:pt x="98" y="185"/>
                  </a:lnTo>
                  <a:lnTo>
                    <a:pt x="103" y="189"/>
                  </a:lnTo>
                  <a:lnTo>
                    <a:pt x="103" y="192"/>
                  </a:lnTo>
                  <a:lnTo>
                    <a:pt x="105" y="196"/>
                  </a:lnTo>
                  <a:lnTo>
                    <a:pt x="105" y="196"/>
                  </a:lnTo>
                  <a:lnTo>
                    <a:pt x="105" y="196"/>
                  </a:lnTo>
                  <a:lnTo>
                    <a:pt x="107" y="196"/>
                  </a:lnTo>
                  <a:lnTo>
                    <a:pt x="109" y="200"/>
                  </a:lnTo>
                  <a:lnTo>
                    <a:pt x="109" y="202"/>
                  </a:lnTo>
                  <a:lnTo>
                    <a:pt x="113" y="202"/>
                  </a:lnTo>
                  <a:lnTo>
                    <a:pt x="113" y="204"/>
                  </a:lnTo>
                  <a:lnTo>
                    <a:pt x="115" y="206"/>
                  </a:lnTo>
                  <a:lnTo>
                    <a:pt x="115" y="206"/>
                  </a:lnTo>
                  <a:lnTo>
                    <a:pt x="121" y="208"/>
                  </a:lnTo>
                  <a:lnTo>
                    <a:pt x="124" y="208"/>
                  </a:lnTo>
                  <a:lnTo>
                    <a:pt x="124" y="208"/>
                  </a:lnTo>
                  <a:lnTo>
                    <a:pt x="138" y="210"/>
                  </a:lnTo>
                  <a:lnTo>
                    <a:pt x="140" y="210"/>
                  </a:lnTo>
                  <a:lnTo>
                    <a:pt x="142" y="213"/>
                  </a:lnTo>
                  <a:lnTo>
                    <a:pt x="142" y="215"/>
                  </a:lnTo>
                  <a:lnTo>
                    <a:pt x="145" y="215"/>
                  </a:lnTo>
                  <a:lnTo>
                    <a:pt x="147" y="215"/>
                  </a:lnTo>
                  <a:lnTo>
                    <a:pt x="147" y="213"/>
                  </a:lnTo>
                  <a:lnTo>
                    <a:pt x="147" y="210"/>
                  </a:lnTo>
                  <a:lnTo>
                    <a:pt x="149" y="210"/>
                  </a:lnTo>
                  <a:lnTo>
                    <a:pt x="153" y="206"/>
                  </a:lnTo>
                  <a:lnTo>
                    <a:pt x="155" y="206"/>
                  </a:lnTo>
                  <a:lnTo>
                    <a:pt x="161" y="208"/>
                  </a:lnTo>
                  <a:lnTo>
                    <a:pt x="161" y="206"/>
                  </a:lnTo>
                  <a:lnTo>
                    <a:pt x="161" y="206"/>
                  </a:lnTo>
                  <a:lnTo>
                    <a:pt x="168" y="204"/>
                  </a:lnTo>
                  <a:lnTo>
                    <a:pt x="170" y="204"/>
                  </a:lnTo>
                  <a:lnTo>
                    <a:pt x="172" y="202"/>
                  </a:lnTo>
                  <a:lnTo>
                    <a:pt x="176" y="198"/>
                  </a:lnTo>
                  <a:lnTo>
                    <a:pt x="178" y="194"/>
                  </a:lnTo>
                  <a:lnTo>
                    <a:pt x="178" y="194"/>
                  </a:lnTo>
                  <a:lnTo>
                    <a:pt x="180" y="189"/>
                  </a:lnTo>
                  <a:lnTo>
                    <a:pt x="180" y="187"/>
                  </a:lnTo>
                  <a:lnTo>
                    <a:pt x="178" y="183"/>
                  </a:lnTo>
                  <a:close/>
                  <a:moveTo>
                    <a:pt x="126" y="80"/>
                  </a:moveTo>
                  <a:lnTo>
                    <a:pt x="128" y="80"/>
                  </a:lnTo>
                  <a:lnTo>
                    <a:pt x="128" y="80"/>
                  </a:lnTo>
                  <a:lnTo>
                    <a:pt x="130" y="80"/>
                  </a:lnTo>
                  <a:lnTo>
                    <a:pt x="130" y="78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8" y="76"/>
                  </a:lnTo>
                  <a:lnTo>
                    <a:pt x="128" y="76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80"/>
                  </a:lnTo>
                  <a:lnTo>
                    <a:pt x="126" y="80"/>
                  </a:lnTo>
                  <a:close/>
                  <a:moveTo>
                    <a:pt x="287" y="227"/>
                  </a:moveTo>
                  <a:lnTo>
                    <a:pt x="285" y="227"/>
                  </a:lnTo>
                  <a:lnTo>
                    <a:pt x="285" y="225"/>
                  </a:lnTo>
                  <a:lnTo>
                    <a:pt x="283" y="225"/>
                  </a:lnTo>
                  <a:lnTo>
                    <a:pt x="281" y="225"/>
                  </a:lnTo>
                  <a:lnTo>
                    <a:pt x="279" y="225"/>
                  </a:lnTo>
                  <a:lnTo>
                    <a:pt x="276" y="227"/>
                  </a:lnTo>
                  <a:lnTo>
                    <a:pt x="272" y="231"/>
                  </a:lnTo>
                  <a:lnTo>
                    <a:pt x="262" y="238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2" y="240"/>
                  </a:lnTo>
                  <a:lnTo>
                    <a:pt x="262" y="240"/>
                  </a:lnTo>
                  <a:lnTo>
                    <a:pt x="264" y="242"/>
                  </a:lnTo>
                  <a:lnTo>
                    <a:pt x="266" y="242"/>
                  </a:lnTo>
                  <a:lnTo>
                    <a:pt x="270" y="242"/>
                  </a:lnTo>
                  <a:lnTo>
                    <a:pt x="276" y="242"/>
                  </a:lnTo>
                  <a:lnTo>
                    <a:pt x="279" y="242"/>
                  </a:lnTo>
                  <a:lnTo>
                    <a:pt x="279" y="242"/>
                  </a:lnTo>
                  <a:lnTo>
                    <a:pt x="279" y="242"/>
                  </a:lnTo>
                  <a:lnTo>
                    <a:pt x="279" y="240"/>
                  </a:lnTo>
                  <a:lnTo>
                    <a:pt x="281" y="240"/>
                  </a:lnTo>
                  <a:lnTo>
                    <a:pt x="281" y="240"/>
                  </a:lnTo>
                  <a:lnTo>
                    <a:pt x="281" y="240"/>
                  </a:lnTo>
                  <a:lnTo>
                    <a:pt x="283" y="240"/>
                  </a:lnTo>
                  <a:lnTo>
                    <a:pt x="283" y="240"/>
                  </a:lnTo>
                  <a:lnTo>
                    <a:pt x="285" y="238"/>
                  </a:lnTo>
                  <a:lnTo>
                    <a:pt x="289" y="236"/>
                  </a:lnTo>
                  <a:lnTo>
                    <a:pt x="289" y="234"/>
                  </a:lnTo>
                  <a:lnTo>
                    <a:pt x="289" y="229"/>
                  </a:lnTo>
                  <a:lnTo>
                    <a:pt x="289" y="227"/>
                  </a:lnTo>
                  <a:lnTo>
                    <a:pt x="287" y="227"/>
                  </a:lnTo>
                  <a:close/>
                  <a:moveTo>
                    <a:pt x="253" y="242"/>
                  </a:moveTo>
                  <a:lnTo>
                    <a:pt x="251" y="242"/>
                  </a:lnTo>
                  <a:lnTo>
                    <a:pt x="249" y="242"/>
                  </a:lnTo>
                  <a:lnTo>
                    <a:pt x="247" y="244"/>
                  </a:lnTo>
                  <a:lnTo>
                    <a:pt x="245" y="244"/>
                  </a:lnTo>
                  <a:lnTo>
                    <a:pt x="245" y="246"/>
                  </a:lnTo>
                  <a:lnTo>
                    <a:pt x="247" y="246"/>
                  </a:lnTo>
                  <a:lnTo>
                    <a:pt x="249" y="246"/>
                  </a:lnTo>
                  <a:lnTo>
                    <a:pt x="251" y="246"/>
                  </a:lnTo>
                  <a:lnTo>
                    <a:pt x="253" y="244"/>
                  </a:lnTo>
                  <a:lnTo>
                    <a:pt x="256" y="244"/>
                  </a:lnTo>
                  <a:lnTo>
                    <a:pt x="256" y="242"/>
                  </a:lnTo>
                  <a:lnTo>
                    <a:pt x="253" y="242"/>
                  </a:lnTo>
                  <a:lnTo>
                    <a:pt x="253" y="24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AF02C65F-8C95-0E48-9E8E-4A5EF2C85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6371" y="2631445"/>
              <a:ext cx="784225" cy="738187"/>
            </a:xfrm>
            <a:custGeom>
              <a:avLst/>
              <a:gdLst>
                <a:gd name="T0" fmla="*/ 216 w 236"/>
                <a:gd name="T1" fmla="*/ 13 h 221"/>
                <a:gd name="T2" fmla="*/ 235 w 236"/>
                <a:gd name="T3" fmla="*/ 70 h 221"/>
                <a:gd name="T4" fmla="*/ 227 w 236"/>
                <a:gd name="T5" fmla="*/ 65 h 221"/>
                <a:gd name="T6" fmla="*/ 216 w 236"/>
                <a:gd name="T7" fmla="*/ 54 h 221"/>
                <a:gd name="T8" fmla="*/ 208 w 236"/>
                <a:gd name="T9" fmla="*/ 50 h 221"/>
                <a:gd name="T10" fmla="*/ 192 w 236"/>
                <a:gd name="T11" fmla="*/ 37 h 221"/>
                <a:gd name="T12" fmla="*/ 185 w 236"/>
                <a:gd name="T13" fmla="*/ 31 h 221"/>
                <a:gd name="T14" fmla="*/ 182 w 236"/>
                <a:gd name="T15" fmla="*/ 25 h 221"/>
                <a:gd name="T16" fmla="*/ 186 w 236"/>
                <a:gd name="T17" fmla="*/ 22 h 221"/>
                <a:gd name="T18" fmla="*/ 192 w 236"/>
                <a:gd name="T19" fmla="*/ 9 h 221"/>
                <a:gd name="T20" fmla="*/ 171 w 236"/>
                <a:gd name="T21" fmla="*/ 4 h 221"/>
                <a:gd name="T22" fmla="*/ 125 w 236"/>
                <a:gd name="T23" fmla="*/ 6 h 221"/>
                <a:gd name="T24" fmla="*/ 102 w 236"/>
                <a:gd name="T25" fmla="*/ 45 h 221"/>
                <a:gd name="T26" fmla="*/ 49 w 236"/>
                <a:gd name="T27" fmla="*/ 63 h 221"/>
                <a:gd name="T28" fmla="*/ 19 w 236"/>
                <a:gd name="T29" fmla="*/ 51 h 221"/>
                <a:gd name="T30" fmla="*/ 16 w 236"/>
                <a:gd name="T31" fmla="*/ 63 h 221"/>
                <a:gd name="T32" fmla="*/ 4 w 236"/>
                <a:gd name="T33" fmla="*/ 74 h 221"/>
                <a:gd name="T34" fmla="*/ 7 w 236"/>
                <a:gd name="T35" fmla="*/ 79 h 221"/>
                <a:gd name="T36" fmla="*/ 1 w 236"/>
                <a:gd name="T37" fmla="*/ 90 h 221"/>
                <a:gd name="T38" fmla="*/ 18 w 236"/>
                <a:gd name="T39" fmla="*/ 86 h 221"/>
                <a:gd name="T40" fmla="*/ 48 w 236"/>
                <a:gd name="T41" fmla="*/ 84 h 221"/>
                <a:gd name="T42" fmla="*/ 56 w 236"/>
                <a:gd name="T43" fmla="*/ 84 h 221"/>
                <a:gd name="T44" fmla="*/ 58 w 236"/>
                <a:gd name="T45" fmla="*/ 92 h 221"/>
                <a:gd name="T46" fmla="*/ 54 w 236"/>
                <a:gd name="T47" fmla="*/ 107 h 221"/>
                <a:gd name="T48" fmla="*/ 54 w 236"/>
                <a:gd name="T49" fmla="*/ 121 h 221"/>
                <a:gd name="T50" fmla="*/ 60 w 236"/>
                <a:gd name="T51" fmla="*/ 119 h 221"/>
                <a:gd name="T52" fmla="*/ 70 w 236"/>
                <a:gd name="T53" fmla="*/ 117 h 221"/>
                <a:gd name="T54" fmla="*/ 70 w 236"/>
                <a:gd name="T55" fmla="*/ 138 h 221"/>
                <a:gd name="T56" fmla="*/ 79 w 236"/>
                <a:gd name="T57" fmla="*/ 158 h 221"/>
                <a:gd name="T58" fmla="*/ 88 w 236"/>
                <a:gd name="T59" fmla="*/ 164 h 221"/>
                <a:gd name="T60" fmla="*/ 88 w 236"/>
                <a:gd name="T61" fmla="*/ 178 h 221"/>
                <a:gd name="T62" fmla="*/ 84 w 236"/>
                <a:gd name="T63" fmla="*/ 186 h 221"/>
                <a:gd name="T64" fmla="*/ 89 w 236"/>
                <a:gd name="T65" fmla="*/ 206 h 221"/>
                <a:gd name="T66" fmla="*/ 94 w 236"/>
                <a:gd name="T67" fmla="*/ 220 h 221"/>
                <a:gd name="T68" fmla="*/ 107 w 236"/>
                <a:gd name="T69" fmla="*/ 218 h 221"/>
                <a:gd name="T70" fmla="*/ 124 w 236"/>
                <a:gd name="T71" fmla="*/ 213 h 221"/>
                <a:gd name="T72" fmla="*/ 115 w 236"/>
                <a:gd name="T73" fmla="*/ 210 h 221"/>
                <a:gd name="T74" fmla="*/ 118 w 236"/>
                <a:gd name="T75" fmla="*/ 194 h 221"/>
                <a:gd name="T76" fmla="*/ 111 w 236"/>
                <a:gd name="T77" fmla="*/ 196 h 221"/>
                <a:gd name="T78" fmla="*/ 125 w 236"/>
                <a:gd name="T79" fmla="*/ 185 h 221"/>
                <a:gd name="T80" fmla="*/ 136 w 236"/>
                <a:gd name="T81" fmla="*/ 171 h 221"/>
                <a:gd name="T82" fmla="*/ 132 w 236"/>
                <a:gd name="T83" fmla="*/ 166 h 221"/>
                <a:gd name="T84" fmla="*/ 138 w 236"/>
                <a:gd name="T85" fmla="*/ 169 h 221"/>
                <a:gd name="T86" fmla="*/ 148 w 236"/>
                <a:gd name="T87" fmla="*/ 165 h 221"/>
                <a:gd name="T88" fmla="*/ 160 w 236"/>
                <a:gd name="T89" fmla="*/ 156 h 221"/>
                <a:gd name="T90" fmla="*/ 169 w 236"/>
                <a:gd name="T91" fmla="*/ 152 h 221"/>
                <a:gd name="T92" fmla="*/ 169 w 236"/>
                <a:gd name="T93" fmla="*/ 147 h 221"/>
                <a:gd name="T94" fmla="*/ 171 w 236"/>
                <a:gd name="T95" fmla="*/ 143 h 221"/>
                <a:gd name="T96" fmla="*/ 170 w 236"/>
                <a:gd name="T97" fmla="*/ 137 h 221"/>
                <a:gd name="T98" fmla="*/ 166 w 236"/>
                <a:gd name="T99" fmla="*/ 137 h 221"/>
                <a:gd name="T100" fmla="*/ 165 w 236"/>
                <a:gd name="T101" fmla="*/ 126 h 221"/>
                <a:gd name="T102" fmla="*/ 169 w 236"/>
                <a:gd name="T103" fmla="*/ 115 h 221"/>
                <a:gd name="T104" fmla="*/ 166 w 236"/>
                <a:gd name="T105" fmla="*/ 111 h 221"/>
                <a:gd name="T106" fmla="*/ 169 w 236"/>
                <a:gd name="T107" fmla="*/ 105 h 221"/>
                <a:gd name="T108" fmla="*/ 173 w 236"/>
                <a:gd name="T109" fmla="*/ 95 h 221"/>
                <a:gd name="T110" fmla="*/ 182 w 236"/>
                <a:gd name="T111" fmla="*/ 79 h 221"/>
                <a:gd name="T112" fmla="*/ 189 w 236"/>
                <a:gd name="T113" fmla="*/ 80 h 221"/>
                <a:gd name="T114" fmla="*/ 190 w 236"/>
                <a:gd name="T115" fmla="*/ 75 h 221"/>
                <a:gd name="T116" fmla="*/ 187 w 236"/>
                <a:gd name="T117" fmla="*/ 66 h 221"/>
                <a:gd name="T118" fmla="*/ 207 w 236"/>
                <a:gd name="T119" fmla="*/ 79 h 221"/>
                <a:gd name="T120" fmla="*/ 216 w 236"/>
                <a:gd name="T121" fmla="*/ 79 h 221"/>
                <a:gd name="T122" fmla="*/ 228 w 236"/>
                <a:gd name="T123" fmla="*/ 7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6" h="221">
                  <a:moveTo>
                    <a:pt x="216" y="14"/>
                  </a:moveTo>
                  <a:cubicBezTo>
                    <a:pt x="216" y="15"/>
                    <a:pt x="216" y="15"/>
                    <a:pt x="216" y="15"/>
                  </a:cubicBezTo>
                  <a:cubicBezTo>
                    <a:pt x="217" y="16"/>
                    <a:pt x="217" y="16"/>
                    <a:pt x="217" y="16"/>
                  </a:cubicBezTo>
                  <a:cubicBezTo>
                    <a:pt x="218" y="17"/>
                    <a:pt x="218" y="17"/>
                    <a:pt x="218" y="1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7"/>
                    <a:pt x="220" y="17"/>
                    <a:pt x="220" y="1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18" y="16"/>
                    <a:pt x="218" y="16"/>
                    <a:pt x="218" y="16"/>
                  </a:cubicBezTo>
                  <a:cubicBezTo>
                    <a:pt x="217" y="15"/>
                    <a:pt x="217" y="15"/>
                    <a:pt x="217" y="15"/>
                  </a:cubicBezTo>
                  <a:cubicBezTo>
                    <a:pt x="217" y="13"/>
                    <a:pt x="217" y="13"/>
                    <a:pt x="217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7" y="13"/>
                    <a:pt x="217" y="13"/>
                    <a:pt x="217" y="13"/>
                  </a:cubicBezTo>
                  <a:cubicBezTo>
                    <a:pt x="218" y="14"/>
                    <a:pt x="218" y="14"/>
                    <a:pt x="218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18" y="13"/>
                    <a:pt x="218" y="13"/>
                    <a:pt x="218" y="13"/>
                  </a:cubicBezTo>
                  <a:cubicBezTo>
                    <a:pt x="217" y="12"/>
                    <a:pt x="217" y="12"/>
                    <a:pt x="217" y="12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15" y="12"/>
                    <a:pt x="215" y="12"/>
                    <a:pt x="215" y="12"/>
                  </a:cubicBezTo>
                  <a:cubicBezTo>
                    <a:pt x="215" y="13"/>
                    <a:pt x="215" y="13"/>
                    <a:pt x="215" y="13"/>
                  </a:cubicBezTo>
                  <a:lnTo>
                    <a:pt x="216" y="14"/>
                  </a:lnTo>
                  <a:close/>
                  <a:moveTo>
                    <a:pt x="236" y="71"/>
                  </a:moveTo>
                  <a:cubicBezTo>
                    <a:pt x="235" y="71"/>
                    <a:pt x="235" y="71"/>
                    <a:pt x="235" y="71"/>
                  </a:cubicBezTo>
                  <a:cubicBezTo>
                    <a:pt x="235" y="71"/>
                    <a:pt x="235" y="71"/>
                    <a:pt x="235" y="71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35" y="69"/>
                    <a:pt x="235" y="69"/>
                    <a:pt x="235" y="69"/>
                  </a:cubicBezTo>
                  <a:cubicBezTo>
                    <a:pt x="235" y="69"/>
                    <a:pt x="235" y="69"/>
                    <a:pt x="235" y="69"/>
                  </a:cubicBezTo>
                  <a:cubicBezTo>
                    <a:pt x="235" y="68"/>
                    <a:pt x="235" y="68"/>
                    <a:pt x="235" y="68"/>
                  </a:cubicBezTo>
                  <a:cubicBezTo>
                    <a:pt x="235" y="68"/>
                    <a:pt x="235" y="68"/>
                    <a:pt x="235" y="68"/>
                  </a:cubicBezTo>
                  <a:cubicBezTo>
                    <a:pt x="232" y="67"/>
                    <a:pt x="232" y="67"/>
                    <a:pt x="232" y="67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2"/>
                    <a:pt x="225" y="62"/>
                    <a:pt x="225" y="62"/>
                  </a:cubicBezTo>
                  <a:cubicBezTo>
                    <a:pt x="225" y="62"/>
                    <a:pt x="225" y="62"/>
                    <a:pt x="225" y="62"/>
                  </a:cubicBezTo>
                  <a:cubicBezTo>
                    <a:pt x="224" y="60"/>
                    <a:pt x="224" y="60"/>
                    <a:pt x="224" y="60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2" y="59"/>
                    <a:pt x="222" y="59"/>
                    <a:pt x="222" y="59"/>
                  </a:cubicBezTo>
                  <a:cubicBezTo>
                    <a:pt x="221" y="58"/>
                    <a:pt x="221" y="58"/>
                    <a:pt x="221" y="58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16" y="54"/>
                    <a:pt x="216" y="54"/>
                    <a:pt x="216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09" y="51"/>
                    <a:pt x="209" y="51"/>
                    <a:pt x="209" y="51"/>
                  </a:cubicBezTo>
                  <a:cubicBezTo>
                    <a:pt x="208" y="51"/>
                    <a:pt x="208" y="51"/>
                    <a:pt x="208" y="51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2" y="45"/>
                    <a:pt x="202" y="45"/>
                    <a:pt x="202" y="45"/>
                  </a:cubicBezTo>
                  <a:cubicBezTo>
                    <a:pt x="198" y="42"/>
                    <a:pt x="198" y="42"/>
                    <a:pt x="198" y="42"/>
                  </a:cubicBezTo>
                  <a:cubicBezTo>
                    <a:pt x="196" y="41"/>
                    <a:pt x="196" y="41"/>
                    <a:pt x="196" y="41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5"/>
                    <a:pt x="192" y="35"/>
                    <a:pt x="192" y="35"/>
                  </a:cubicBezTo>
                  <a:cubicBezTo>
                    <a:pt x="191" y="36"/>
                    <a:pt x="191" y="36"/>
                    <a:pt x="191" y="36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89" y="35"/>
                    <a:pt x="189" y="35"/>
                    <a:pt x="189" y="35"/>
                  </a:cubicBezTo>
                  <a:cubicBezTo>
                    <a:pt x="189" y="34"/>
                    <a:pt x="189" y="34"/>
                    <a:pt x="189" y="34"/>
                  </a:cubicBezTo>
                  <a:cubicBezTo>
                    <a:pt x="188" y="34"/>
                    <a:pt x="188" y="34"/>
                    <a:pt x="188" y="34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6" y="33"/>
                    <a:pt x="186" y="33"/>
                    <a:pt x="186" y="33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5" y="32"/>
                    <a:pt x="185" y="32"/>
                    <a:pt x="185" y="32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4" y="31"/>
                    <a:pt x="184" y="31"/>
                    <a:pt x="184" y="31"/>
                  </a:cubicBezTo>
                  <a:cubicBezTo>
                    <a:pt x="184" y="31"/>
                    <a:pt x="184" y="31"/>
                    <a:pt x="184" y="31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5" y="28"/>
                    <a:pt x="185" y="28"/>
                    <a:pt x="185" y="28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4" y="27"/>
                    <a:pt x="184" y="27"/>
                    <a:pt x="184" y="27"/>
                  </a:cubicBezTo>
                  <a:cubicBezTo>
                    <a:pt x="183" y="26"/>
                    <a:pt x="183" y="26"/>
                    <a:pt x="183" y="26"/>
                  </a:cubicBezTo>
                  <a:cubicBezTo>
                    <a:pt x="183" y="26"/>
                    <a:pt x="183" y="26"/>
                    <a:pt x="183" y="26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81" y="24"/>
                    <a:pt x="181" y="24"/>
                    <a:pt x="181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4" y="24"/>
                    <a:pt x="184" y="24"/>
                    <a:pt x="184" y="24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5" y="22"/>
                    <a:pt x="185" y="22"/>
                    <a:pt x="185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19"/>
                    <a:pt x="187" y="19"/>
                    <a:pt x="187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1"/>
                    <a:pt x="194" y="11"/>
                    <a:pt x="194" y="11"/>
                  </a:cubicBezTo>
                  <a:cubicBezTo>
                    <a:pt x="193" y="9"/>
                    <a:pt x="193" y="9"/>
                    <a:pt x="193" y="9"/>
                  </a:cubicBezTo>
                  <a:cubicBezTo>
                    <a:pt x="192" y="9"/>
                    <a:pt x="192" y="9"/>
                    <a:pt x="192" y="9"/>
                  </a:cubicBezTo>
                  <a:cubicBezTo>
                    <a:pt x="192" y="10"/>
                    <a:pt x="192" y="10"/>
                    <a:pt x="192" y="10"/>
                  </a:cubicBezTo>
                  <a:cubicBezTo>
                    <a:pt x="191" y="9"/>
                    <a:pt x="191" y="9"/>
                    <a:pt x="191" y="9"/>
                  </a:cubicBezTo>
                  <a:cubicBezTo>
                    <a:pt x="190" y="7"/>
                    <a:pt x="190" y="7"/>
                    <a:pt x="190" y="7"/>
                  </a:cubicBezTo>
                  <a:cubicBezTo>
                    <a:pt x="190" y="6"/>
                    <a:pt x="190" y="6"/>
                    <a:pt x="190" y="6"/>
                  </a:cubicBezTo>
                  <a:cubicBezTo>
                    <a:pt x="190" y="6"/>
                    <a:pt x="190" y="6"/>
                    <a:pt x="190" y="6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187" y="9"/>
                    <a:pt x="187" y="9"/>
                    <a:pt x="187" y="9"/>
                  </a:cubicBezTo>
                  <a:cubicBezTo>
                    <a:pt x="185" y="9"/>
                    <a:pt x="185" y="9"/>
                    <a:pt x="185" y="9"/>
                  </a:cubicBezTo>
                  <a:cubicBezTo>
                    <a:pt x="183" y="10"/>
                    <a:pt x="183" y="10"/>
                    <a:pt x="183" y="10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78" y="11"/>
                    <a:pt x="178" y="11"/>
                    <a:pt x="178" y="11"/>
                  </a:cubicBezTo>
                  <a:cubicBezTo>
                    <a:pt x="178" y="11"/>
                    <a:pt x="177" y="9"/>
                    <a:pt x="176" y="8"/>
                  </a:cubicBezTo>
                  <a:cubicBezTo>
                    <a:pt x="176" y="6"/>
                    <a:pt x="172" y="4"/>
                    <a:pt x="172" y="4"/>
                  </a:cubicBezTo>
                  <a:cubicBezTo>
                    <a:pt x="171" y="4"/>
                    <a:pt x="171" y="4"/>
                    <a:pt x="171" y="4"/>
                  </a:cubicBezTo>
                  <a:cubicBezTo>
                    <a:pt x="171" y="4"/>
                    <a:pt x="169" y="4"/>
                    <a:pt x="167" y="3"/>
                  </a:cubicBezTo>
                  <a:cubicBezTo>
                    <a:pt x="166" y="2"/>
                    <a:pt x="163" y="0"/>
                    <a:pt x="163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5" y="1"/>
                    <a:pt x="155" y="1"/>
                    <a:pt x="155" y="1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6" y="3"/>
                    <a:pt x="146" y="3"/>
                    <a:pt x="146" y="3"/>
                  </a:cubicBezTo>
                  <a:cubicBezTo>
                    <a:pt x="146" y="3"/>
                    <a:pt x="142" y="4"/>
                    <a:pt x="141" y="5"/>
                  </a:cubicBezTo>
                  <a:cubicBezTo>
                    <a:pt x="139" y="6"/>
                    <a:pt x="138" y="8"/>
                    <a:pt x="138" y="9"/>
                  </a:cubicBezTo>
                  <a:cubicBezTo>
                    <a:pt x="138" y="10"/>
                    <a:pt x="135" y="9"/>
                    <a:pt x="135" y="9"/>
                  </a:cubicBezTo>
                  <a:cubicBezTo>
                    <a:pt x="133" y="3"/>
                    <a:pt x="133" y="3"/>
                    <a:pt x="133" y="3"/>
                  </a:cubicBezTo>
                  <a:cubicBezTo>
                    <a:pt x="133" y="3"/>
                    <a:pt x="131" y="5"/>
                    <a:pt x="130" y="5"/>
                  </a:cubicBezTo>
                  <a:cubicBezTo>
                    <a:pt x="129" y="6"/>
                    <a:pt x="127" y="8"/>
                    <a:pt x="127" y="8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1" y="14"/>
                    <a:pt x="121" y="14"/>
                    <a:pt x="121" y="14"/>
                  </a:cubicBezTo>
                  <a:cubicBezTo>
                    <a:pt x="121" y="14"/>
                    <a:pt x="119" y="14"/>
                    <a:pt x="118" y="14"/>
                  </a:cubicBezTo>
                  <a:cubicBezTo>
                    <a:pt x="117" y="14"/>
                    <a:pt x="115" y="15"/>
                    <a:pt x="114" y="16"/>
                  </a:cubicBezTo>
                  <a:cubicBezTo>
                    <a:pt x="112" y="17"/>
                    <a:pt x="116" y="19"/>
                    <a:pt x="116" y="19"/>
                  </a:cubicBezTo>
                  <a:cubicBezTo>
                    <a:pt x="116" y="19"/>
                    <a:pt x="115" y="21"/>
                    <a:pt x="114" y="21"/>
                  </a:cubicBezTo>
                  <a:cubicBezTo>
                    <a:pt x="114" y="22"/>
                    <a:pt x="110" y="22"/>
                    <a:pt x="110" y="22"/>
                  </a:cubicBezTo>
                  <a:cubicBezTo>
                    <a:pt x="110" y="22"/>
                    <a:pt x="110" y="24"/>
                    <a:pt x="110" y="26"/>
                  </a:cubicBezTo>
                  <a:cubicBezTo>
                    <a:pt x="110" y="27"/>
                    <a:pt x="108" y="29"/>
                    <a:pt x="108" y="30"/>
                  </a:cubicBezTo>
                  <a:cubicBezTo>
                    <a:pt x="108" y="31"/>
                    <a:pt x="108" y="35"/>
                    <a:pt x="108" y="35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97" y="51"/>
                    <a:pt x="95" y="51"/>
                  </a:cubicBezTo>
                  <a:cubicBezTo>
                    <a:pt x="93" y="52"/>
                    <a:pt x="93" y="54"/>
                    <a:pt x="93" y="54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77" y="61"/>
                    <a:pt x="75" y="62"/>
                  </a:cubicBezTo>
                  <a:cubicBezTo>
                    <a:pt x="73" y="63"/>
                    <a:pt x="73" y="66"/>
                    <a:pt x="73" y="67"/>
                  </a:cubicBezTo>
                  <a:cubicBezTo>
                    <a:pt x="73" y="68"/>
                    <a:pt x="71" y="69"/>
                    <a:pt x="69" y="70"/>
                  </a:cubicBezTo>
                  <a:cubicBezTo>
                    <a:pt x="67" y="71"/>
                    <a:pt x="63" y="70"/>
                    <a:pt x="63" y="70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49" y="63"/>
                    <a:pt x="49" y="63"/>
                    <a:pt x="49" y="63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4" y="90"/>
                    <a:pt x="4" y="90"/>
                    <a:pt x="4" y="90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5" y="109"/>
                    <a:pt x="55" y="109"/>
                    <a:pt x="55" y="109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3"/>
                    <a:pt x="56" y="113"/>
                    <a:pt x="56" y="113"/>
                  </a:cubicBezTo>
                  <a:cubicBezTo>
                    <a:pt x="54" y="116"/>
                    <a:pt x="54" y="116"/>
                    <a:pt x="54" y="116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4" y="115"/>
                    <a:pt x="64" y="115"/>
                    <a:pt x="64" y="115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4"/>
                    <a:pt x="66" y="114"/>
                    <a:pt x="66" y="114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70" y="115"/>
                    <a:pt x="70" y="115"/>
                    <a:pt x="70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8" y="123"/>
                    <a:pt x="68" y="123"/>
                    <a:pt x="68" y="123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4"/>
                    <a:pt x="68" y="134"/>
                    <a:pt x="68" y="134"/>
                  </a:cubicBezTo>
                  <a:cubicBezTo>
                    <a:pt x="69" y="135"/>
                    <a:pt x="69" y="135"/>
                    <a:pt x="69" y="135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70" y="138"/>
                    <a:pt x="70" y="138"/>
                    <a:pt x="70" y="138"/>
                  </a:cubicBezTo>
                  <a:cubicBezTo>
                    <a:pt x="72" y="141"/>
                    <a:pt x="72" y="141"/>
                    <a:pt x="72" y="141"/>
                  </a:cubicBezTo>
                  <a:cubicBezTo>
                    <a:pt x="73" y="142"/>
                    <a:pt x="73" y="142"/>
                    <a:pt x="73" y="142"/>
                  </a:cubicBezTo>
                  <a:cubicBezTo>
                    <a:pt x="73" y="143"/>
                    <a:pt x="73" y="143"/>
                    <a:pt x="73" y="143"/>
                  </a:cubicBezTo>
                  <a:cubicBezTo>
                    <a:pt x="73" y="145"/>
                    <a:pt x="73" y="145"/>
                    <a:pt x="73" y="145"/>
                  </a:cubicBezTo>
                  <a:cubicBezTo>
                    <a:pt x="74" y="150"/>
                    <a:pt x="74" y="150"/>
                    <a:pt x="74" y="150"/>
                  </a:cubicBezTo>
                  <a:cubicBezTo>
                    <a:pt x="74" y="150"/>
                    <a:pt x="74" y="150"/>
                    <a:pt x="74" y="150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76" y="153"/>
                    <a:pt x="76" y="153"/>
                    <a:pt x="76" y="153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8" y="157"/>
                    <a:pt x="78" y="157"/>
                    <a:pt x="78" y="157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2" y="159"/>
                    <a:pt x="82" y="159"/>
                    <a:pt x="82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4" y="159"/>
                    <a:pt x="84" y="159"/>
                    <a:pt x="84" y="159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6" y="161"/>
                    <a:pt x="86" y="161"/>
                    <a:pt x="86" y="161"/>
                  </a:cubicBezTo>
                  <a:cubicBezTo>
                    <a:pt x="86" y="162"/>
                    <a:pt x="86" y="162"/>
                    <a:pt x="86" y="162"/>
                  </a:cubicBezTo>
                  <a:cubicBezTo>
                    <a:pt x="86" y="162"/>
                    <a:pt x="86" y="162"/>
                    <a:pt x="86" y="162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88" y="164"/>
                    <a:pt x="88" y="164"/>
                    <a:pt x="88" y="164"/>
                  </a:cubicBezTo>
                  <a:cubicBezTo>
                    <a:pt x="88" y="164"/>
                    <a:pt x="88" y="164"/>
                    <a:pt x="88" y="164"/>
                  </a:cubicBezTo>
                  <a:cubicBezTo>
                    <a:pt x="88" y="165"/>
                    <a:pt x="88" y="165"/>
                    <a:pt x="88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90" y="164"/>
                    <a:pt x="90" y="164"/>
                    <a:pt x="90" y="164"/>
                  </a:cubicBezTo>
                  <a:cubicBezTo>
                    <a:pt x="90" y="164"/>
                    <a:pt x="90" y="164"/>
                    <a:pt x="90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9"/>
                    <a:pt x="92" y="169"/>
                    <a:pt x="92" y="169"/>
                  </a:cubicBezTo>
                  <a:cubicBezTo>
                    <a:pt x="92" y="170"/>
                    <a:pt x="92" y="170"/>
                    <a:pt x="92" y="170"/>
                  </a:cubicBezTo>
                  <a:cubicBezTo>
                    <a:pt x="91" y="172"/>
                    <a:pt x="91" y="172"/>
                    <a:pt x="91" y="172"/>
                  </a:cubicBezTo>
                  <a:cubicBezTo>
                    <a:pt x="91" y="173"/>
                    <a:pt x="91" y="173"/>
                    <a:pt x="91" y="173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8" y="179"/>
                    <a:pt x="88" y="179"/>
                    <a:pt x="88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4" y="179"/>
                    <a:pt x="84" y="179"/>
                    <a:pt x="84" y="179"/>
                  </a:cubicBezTo>
                  <a:cubicBezTo>
                    <a:pt x="84" y="180"/>
                    <a:pt x="84" y="180"/>
                    <a:pt x="84" y="180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2" y="181"/>
                    <a:pt x="82" y="181"/>
                    <a:pt x="82" y="181"/>
                  </a:cubicBezTo>
                  <a:cubicBezTo>
                    <a:pt x="81" y="183"/>
                    <a:pt x="81" y="183"/>
                    <a:pt x="81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4"/>
                    <a:pt x="83" y="184"/>
                    <a:pt x="83" y="184"/>
                  </a:cubicBezTo>
                  <a:cubicBezTo>
                    <a:pt x="84" y="184"/>
                    <a:pt x="84" y="184"/>
                    <a:pt x="84" y="184"/>
                  </a:cubicBezTo>
                  <a:cubicBezTo>
                    <a:pt x="84" y="184"/>
                    <a:pt x="84" y="184"/>
                    <a:pt x="84" y="184"/>
                  </a:cubicBezTo>
                  <a:cubicBezTo>
                    <a:pt x="84" y="186"/>
                    <a:pt x="84" y="186"/>
                    <a:pt x="84" y="186"/>
                  </a:cubicBezTo>
                  <a:cubicBezTo>
                    <a:pt x="85" y="187"/>
                    <a:pt x="85" y="187"/>
                    <a:pt x="85" y="187"/>
                  </a:cubicBezTo>
                  <a:cubicBezTo>
                    <a:pt x="85" y="187"/>
                    <a:pt x="85" y="187"/>
                    <a:pt x="85" y="187"/>
                  </a:cubicBezTo>
                  <a:cubicBezTo>
                    <a:pt x="86" y="188"/>
                    <a:pt x="86" y="188"/>
                    <a:pt x="86" y="188"/>
                  </a:cubicBezTo>
                  <a:cubicBezTo>
                    <a:pt x="86" y="188"/>
                    <a:pt x="86" y="188"/>
                    <a:pt x="86" y="188"/>
                  </a:cubicBezTo>
                  <a:cubicBezTo>
                    <a:pt x="86" y="189"/>
                    <a:pt x="86" y="189"/>
                    <a:pt x="86" y="189"/>
                  </a:cubicBezTo>
                  <a:cubicBezTo>
                    <a:pt x="87" y="191"/>
                    <a:pt x="87" y="191"/>
                    <a:pt x="87" y="191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8" y="201"/>
                    <a:pt x="88" y="201"/>
                    <a:pt x="88" y="201"/>
                  </a:cubicBezTo>
                  <a:cubicBezTo>
                    <a:pt x="88" y="202"/>
                    <a:pt x="88" y="202"/>
                    <a:pt x="88" y="202"/>
                  </a:cubicBezTo>
                  <a:cubicBezTo>
                    <a:pt x="88" y="203"/>
                    <a:pt x="88" y="203"/>
                    <a:pt x="88" y="203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9" y="205"/>
                    <a:pt x="89" y="205"/>
                    <a:pt x="89" y="205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90" y="206"/>
                    <a:pt x="90" y="206"/>
                    <a:pt x="90" y="206"/>
                  </a:cubicBezTo>
                  <a:cubicBezTo>
                    <a:pt x="92" y="206"/>
                    <a:pt x="92" y="206"/>
                    <a:pt x="92" y="206"/>
                  </a:cubicBezTo>
                  <a:cubicBezTo>
                    <a:pt x="92" y="206"/>
                    <a:pt x="92" y="206"/>
                    <a:pt x="92" y="206"/>
                  </a:cubicBezTo>
                  <a:cubicBezTo>
                    <a:pt x="92" y="207"/>
                    <a:pt x="92" y="207"/>
                    <a:pt x="92" y="207"/>
                  </a:cubicBezTo>
                  <a:cubicBezTo>
                    <a:pt x="92" y="209"/>
                    <a:pt x="92" y="209"/>
                    <a:pt x="92" y="209"/>
                  </a:cubicBezTo>
                  <a:cubicBezTo>
                    <a:pt x="92" y="212"/>
                    <a:pt x="92" y="212"/>
                    <a:pt x="92" y="212"/>
                  </a:cubicBezTo>
                  <a:cubicBezTo>
                    <a:pt x="92" y="213"/>
                    <a:pt x="92" y="213"/>
                    <a:pt x="92" y="213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5" y="220"/>
                    <a:pt x="95" y="220"/>
                    <a:pt x="95" y="220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97" y="219"/>
                    <a:pt x="97" y="219"/>
                    <a:pt x="97" y="219"/>
                  </a:cubicBezTo>
                  <a:cubicBezTo>
                    <a:pt x="98" y="218"/>
                    <a:pt x="98" y="218"/>
                    <a:pt x="98" y="218"/>
                  </a:cubicBezTo>
                  <a:cubicBezTo>
                    <a:pt x="98" y="218"/>
                    <a:pt x="98" y="218"/>
                    <a:pt x="98" y="218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100" y="217"/>
                    <a:pt x="100" y="217"/>
                    <a:pt x="100" y="217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2" y="218"/>
                    <a:pt x="102" y="218"/>
                    <a:pt x="102" y="218"/>
                  </a:cubicBezTo>
                  <a:cubicBezTo>
                    <a:pt x="106" y="218"/>
                    <a:pt x="106" y="218"/>
                    <a:pt x="106" y="218"/>
                  </a:cubicBezTo>
                  <a:cubicBezTo>
                    <a:pt x="107" y="218"/>
                    <a:pt x="107" y="218"/>
                    <a:pt x="107" y="218"/>
                  </a:cubicBezTo>
                  <a:cubicBezTo>
                    <a:pt x="118" y="219"/>
                    <a:pt x="118" y="219"/>
                    <a:pt x="118" y="219"/>
                  </a:cubicBezTo>
                  <a:cubicBezTo>
                    <a:pt x="121" y="219"/>
                    <a:pt x="121" y="219"/>
                    <a:pt x="121" y="219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7" y="215"/>
                    <a:pt x="127" y="215"/>
                    <a:pt x="127" y="215"/>
                  </a:cubicBezTo>
                  <a:cubicBezTo>
                    <a:pt x="127" y="213"/>
                    <a:pt x="127" y="213"/>
                    <a:pt x="127" y="213"/>
                  </a:cubicBezTo>
                  <a:cubicBezTo>
                    <a:pt x="127" y="213"/>
                    <a:pt x="127" y="213"/>
                    <a:pt x="127" y="213"/>
                  </a:cubicBezTo>
                  <a:cubicBezTo>
                    <a:pt x="126" y="213"/>
                    <a:pt x="126" y="213"/>
                    <a:pt x="126" y="213"/>
                  </a:cubicBezTo>
                  <a:cubicBezTo>
                    <a:pt x="126" y="214"/>
                    <a:pt x="126" y="214"/>
                    <a:pt x="126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4" y="214"/>
                    <a:pt x="124" y="214"/>
                    <a:pt x="124" y="214"/>
                  </a:cubicBezTo>
                  <a:cubicBezTo>
                    <a:pt x="124" y="213"/>
                    <a:pt x="124" y="213"/>
                    <a:pt x="124" y="213"/>
                  </a:cubicBezTo>
                  <a:cubicBezTo>
                    <a:pt x="124" y="212"/>
                    <a:pt x="124" y="212"/>
                    <a:pt x="124" y="212"/>
                  </a:cubicBezTo>
                  <a:cubicBezTo>
                    <a:pt x="123" y="212"/>
                    <a:pt x="123" y="212"/>
                    <a:pt x="123" y="212"/>
                  </a:cubicBezTo>
                  <a:cubicBezTo>
                    <a:pt x="123" y="212"/>
                    <a:pt x="123" y="212"/>
                    <a:pt x="123" y="212"/>
                  </a:cubicBezTo>
                  <a:cubicBezTo>
                    <a:pt x="120" y="214"/>
                    <a:pt x="120" y="214"/>
                    <a:pt x="120" y="214"/>
                  </a:cubicBezTo>
                  <a:cubicBezTo>
                    <a:pt x="119" y="214"/>
                    <a:pt x="119" y="214"/>
                    <a:pt x="119" y="214"/>
                  </a:cubicBezTo>
                  <a:cubicBezTo>
                    <a:pt x="118" y="213"/>
                    <a:pt x="118" y="213"/>
                    <a:pt x="118" y="213"/>
                  </a:cubicBezTo>
                  <a:cubicBezTo>
                    <a:pt x="117" y="212"/>
                    <a:pt x="117" y="212"/>
                    <a:pt x="117" y="212"/>
                  </a:cubicBezTo>
                  <a:cubicBezTo>
                    <a:pt x="117" y="211"/>
                    <a:pt x="117" y="211"/>
                    <a:pt x="117" y="211"/>
                  </a:cubicBezTo>
                  <a:cubicBezTo>
                    <a:pt x="115" y="211"/>
                    <a:pt x="115" y="211"/>
                    <a:pt x="115" y="211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4" y="211"/>
                    <a:pt x="114" y="211"/>
                    <a:pt x="114" y="211"/>
                  </a:cubicBezTo>
                  <a:cubicBezTo>
                    <a:pt x="115" y="210"/>
                    <a:pt x="115" y="210"/>
                    <a:pt x="115" y="210"/>
                  </a:cubicBezTo>
                  <a:cubicBezTo>
                    <a:pt x="116" y="209"/>
                    <a:pt x="116" y="209"/>
                    <a:pt x="116" y="209"/>
                  </a:cubicBezTo>
                  <a:cubicBezTo>
                    <a:pt x="119" y="208"/>
                    <a:pt x="119" y="208"/>
                    <a:pt x="119" y="208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21" y="207"/>
                    <a:pt x="121" y="207"/>
                    <a:pt x="121" y="207"/>
                  </a:cubicBezTo>
                  <a:cubicBezTo>
                    <a:pt x="121" y="206"/>
                    <a:pt x="121" y="206"/>
                    <a:pt x="121" y="206"/>
                  </a:cubicBezTo>
                  <a:cubicBezTo>
                    <a:pt x="120" y="203"/>
                    <a:pt x="120" y="203"/>
                    <a:pt x="120" y="203"/>
                  </a:cubicBezTo>
                  <a:cubicBezTo>
                    <a:pt x="121" y="201"/>
                    <a:pt x="121" y="201"/>
                    <a:pt x="121" y="201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9" y="198"/>
                    <a:pt x="119" y="198"/>
                    <a:pt x="119" y="198"/>
                  </a:cubicBezTo>
                  <a:cubicBezTo>
                    <a:pt x="120" y="197"/>
                    <a:pt x="120" y="197"/>
                    <a:pt x="120" y="197"/>
                  </a:cubicBezTo>
                  <a:cubicBezTo>
                    <a:pt x="120" y="196"/>
                    <a:pt x="120" y="196"/>
                    <a:pt x="120" y="196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19" y="194"/>
                    <a:pt x="119" y="194"/>
                    <a:pt x="119" y="194"/>
                  </a:cubicBezTo>
                  <a:cubicBezTo>
                    <a:pt x="118" y="194"/>
                    <a:pt x="118" y="194"/>
                    <a:pt x="118" y="194"/>
                  </a:cubicBezTo>
                  <a:cubicBezTo>
                    <a:pt x="117" y="194"/>
                    <a:pt x="117" y="194"/>
                    <a:pt x="117" y="194"/>
                  </a:cubicBezTo>
                  <a:cubicBezTo>
                    <a:pt x="117" y="194"/>
                    <a:pt x="117" y="194"/>
                    <a:pt x="117" y="194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6" y="195"/>
                    <a:pt x="116" y="195"/>
                    <a:pt x="116" y="195"/>
                  </a:cubicBezTo>
                  <a:cubicBezTo>
                    <a:pt x="116" y="195"/>
                    <a:pt x="116" y="195"/>
                    <a:pt x="116" y="195"/>
                  </a:cubicBezTo>
                  <a:cubicBezTo>
                    <a:pt x="115" y="195"/>
                    <a:pt x="115" y="195"/>
                    <a:pt x="115" y="195"/>
                  </a:cubicBezTo>
                  <a:cubicBezTo>
                    <a:pt x="115" y="195"/>
                    <a:pt x="115" y="195"/>
                    <a:pt x="115" y="195"/>
                  </a:cubicBezTo>
                  <a:cubicBezTo>
                    <a:pt x="114" y="195"/>
                    <a:pt x="114" y="195"/>
                    <a:pt x="114" y="195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2" y="196"/>
                    <a:pt x="112" y="196"/>
                    <a:pt x="112" y="196"/>
                  </a:cubicBezTo>
                  <a:cubicBezTo>
                    <a:pt x="111" y="196"/>
                    <a:pt x="111" y="196"/>
                    <a:pt x="111" y="196"/>
                  </a:cubicBezTo>
                  <a:cubicBezTo>
                    <a:pt x="110" y="195"/>
                    <a:pt x="110" y="195"/>
                    <a:pt x="110" y="195"/>
                  </a:cubicBezTo>
                  <a:cubicBezTo>
                    <a:pt x="111" y="195"/>
                    <a:pt x="111" y="195"/>
                    <a:pt x="111" y="195"/>
                  </a:cubicBezTo>
                  <a:cubicBezTo>
                    <a:pt x="112" y="194"/>
                    <a:pt x="112" y="194"/>
                    <a:pt x="112" y="194"/>
                  </a:cubicBezTo>
                  <a:cubicBezTo>
                    <a:pt x="112" y="194"/>
                    <a:pt x="112" y="194"/>
                    <a:pt x="112" y="194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116" y="191"/>
                    <a:pt x="116" y="191"/>
                    <a:pt x="116" y="191"/>
                  </a:cubicBezTo>
                  <a:cubicBezTo>
                    <a:pt x="118" y="191"/>
                    <a:pt x="118" y="191"/>
                    <a:pt x="118" y="191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24" y="188"/>
                    <a:pt x="124" y="188"/>
                    <a:pt x="124" y="188"/>
                  </a:cubicBezTo>
                  <a:cubicBezTo>
                    <a:pt x="125" y="187"/>
                    <a:pt x="125" y="187"/>
                    <a:pt x="125" y="187"/>
                  </a:cubicBezTo>
                  <a:cubicBezTo>
                    <a:pt x="126" y="186"/>
                    <a:pt x="126" y="186"/>
                    <a:pt x="126" y="186"/>
                  </a:cubicBezTo>
                  <a:cubicBezTo>
                    <a:pt x="125" y="185"/>
                    <a:pt x="125" y="185"/>
                    <a:pt x="125" y="185"/>
                  </a:cubicBezTo>
                  <a:cubicBezTo>
                    <a:pt x="125" y="185"/>
                    <a:pt x="125" y="185"/>
                    <a:pt x="125" y="185"/>
                  </a:cubicBezTo>
                  <a:cubicBezTo>
                    <a:pt x="125" y="184"/>
                    <a:pt x="125" y="184"/>
                    <a:pt x="125" y="184"/>
                  </a:cubicBezTo>
                  <a:cubicBezTo>
                    <a:pt x="124" y="184"/>
                    <a:pt x="124" y="184"/>
                    <a:pt x="124" y="184"/>
                  </a:cubicBezTo>
                  <a:cubicBezTo>
                    <a:pt x="124" y="182"/>
                    <a:pt x="124" y="182"/>
                    <a:pt x="124" y="182"/>
                  </a:cubicBezTo>
                  <a:cubicBezTo>
                    <a:pt x="126" y="180"/>
                    <a:pt x="126" y="180"/>
                    <a:pt x="126" y="180"/>
                  </a:cubicBezTo>
                  <a:cubicBezTo>
                    <a:pt x="128" y="179"/>
                    <a:pt x="128" y="179"/>
                    <a:pt x="128" y="179"/>
                  </a:cubicBezTo>
                  <a:cubicBezTo>
                    <a:pt x="132" y="177"/>
                    <a:pt x="132" y="177"/>
                    <a:pt x="132" y="177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4" y="176"/>
                    <a:pt x="134" y="176"/>
                    <a:pt x="134" y="176"/>
                  </a:cubicBezTo>
                  <a:cubicBezTo>
                    <a:pt x="135" y="175"/>
                    <a:pt x="135" y="175"/>
                    <a:pt x="135" y="175"/>
                  </a:cubicBezTo>
                  <a:cubicBezTo>
                    <a:pt x="134" y="173"/>
                    <a:pt x="134" y="173"/>
                    <a:pt x="134" y="173"/>
                  </a:cubicBezTo>
                  <a:cubicBezTo>
                    <a:pt x="135" y="173"/>
                    <a:pt x="135" y="173"/>
                    <a:pt x="135" y="173"/>
                  </a:cubicBezTo>
                  <a:cubicBezTo>
                    <a:pt x="135" y="172"/>
                    <a:pt x="135" y="172"/>
                    <a:pt x="135" y="172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3" y="170"/>
                    <a:pt x="133" y="170"/>
                    <a:pt x="133" y="170"/>
                  </a:cubicBezTo>
                  <a:cubicBezTo>
                    <a:pt x="133" y="170"/>
                    <a:pt x="133" y="170"/>
                    <a:pt x="133" y="170"/>
                  </a:cubicBezTo>
                  <a:cubicBezTo>
                    <a:pt x="134" y="169"/>
                    <a:pt x="134" y="169"/>
                    <a:pt x="134" y="169"/>
                  </a:cubicBezTo>
                  <a:cubicBezTo>
                    <a:pt x="134" y="169"/>
                    <a:pt x="134" y="169"/>
                    <a:pt x="134" y="169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3" y="163"/>
                    <a:pt x="133" y="163"/>
                    <a:pt x="133" y="163"/>
                  </a:cubicBezTo>
                  <a:cubicBezTo>
                    <a:pt x="133" y="162"/>
                    <a:pt x="133" y="162"/>
                    <a:pt x="133" y="162"/>
                  </a:cubicBezTo>
                  <a:cubicBezTo>
                    <a:pt x="134" y="161"/>
                    <a:pt x="134" y="161"/>
                    <a:pt x="134" y="161"/>
                  </a:cubicBezTo>
                  <a:cubicBezTo>
                    <a:pt x="134" y="161"/>
                    <a:pt x="134" y="161"/>
                    <a:pt x="134" y="161"/>
                  </a:cubicBezTo>
                  <a:cubicBezTo>
                    <a:pt x="134" y="164"/>
                    <a:pt x="134" y="164"/>
                    <a:pt x="134" y="164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6" y="167"/>
                    <a:pt x="136" y="167"/>
                    <a:pt x="136" y="167"/>
                  </a:cubicBezTo>
                  <a:cubicBezTo>
                    <a:pt x="136" y="168"/>
                    <a:pt x="136" y="168"/>
                    <a:pt x="136" y="168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8" y="169"/>
                    <a:pt x="138" y="169"/>
                    <a:pt x="138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70"/>
                    <a:pt x="137" y="170"/>
                    <a:pt x="137" y="170"/>
                  </a:cubicBezTo>
                  <a:cubicBezTo>
                    <a:pt x="137" y="171"/>
                    <a:pt x="137" y="171"/>
                    <a:pt x="137" y="171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8" y="172"/>
                    <a:pt x="138" y="172"/>
                    <a:pt x="138" y="172"/>
                  </a:cubicBezTo>
                  <a:cubicBezTo>
                    <a:pt x="143" y="171"/>
                    <a:pt x="143" y="171"/>
                    <a:pt x="143" y="171"/>
                  </a:cubicBezTo>
                  <a:cubicBezTo>
                    <a:pt x="144" y="170"/>
                    <a:pt x="144" y="170"/>
                    <a:pt x="144" y="170"/>
                  </a:cubicBezTo>
                  <a:cubicBezTo>
                    <a:pt x="145" y="170"/>
                    <a:pt x="145" y="170"/>
                    <a:pt x="145" y="170"/>
                  </a:cubicBezTo>
                  <a:cubicBezTo>
                    <a:pt x="146" y="169"/>
                    <a:pt x="146" y="169"/>
                    <a:pt x="146" y="169"/>
                  </a:cubicBezTo>
                  <a:cubicBezTo>
                    <a:pt x="146" y="168"/>
                    <a:pt x="146" y="168"/>
                    <a:pt x="146" y="168"/>
                  </a:cubicBezTo>
                  <a:cubicBezTo>
                    <a:pt x="147" y="167"/>
                    <a:pt x="147" y="167"/>
                    <a:pt x="147" y="167"/>
                  </a:cubicBezTo>
                  <a:cubicBezTo>
                    <a:pt x="147" y="166"/>
                    <a:pt x="147" y="166"/>
                    <a:pt x="147" y="166"/>
                  </a:cubicBezTo>
                  <a:cubicBezTo>
                    <a:pt x="148" y="165"/>
                    <a:pt x="148" y="165"/>
                    <a:pt x="148" y="165"/>
                  </a:cubicBezTo>
                  <a:cubicBezTo>
                    <a:pt x="153" y="159"/>
                    <a:pt x="153" y="159"/>
                    <a:pt x="153" y="159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6" y="157"/>
                    <a:pt x="156" y="157"/>
                    <a:pt x="156" y="157"/>
                  </a:cubicBezTo>
                  <a:cubicBezTo>
                    <a:pt x="156" y="156"/>
                    <a:pt x="156" y="156"/>
                    <a:pt x="156" y="156"/>
                  </a:cubicBezTo>
                  <a:cubicBezTo>
                    <a:pt x="157" y="155"/>
                    <a:pt x="157" y="155"/>
                    <a:pt x="157" y="155"/>
                  </a:cubicBezTo>
                  <a:cubicBezTo>
                    <a:pt x="157" y="154"/>
                    <a:pt x="157" y="154"/>
                    <a:pt x="157" y="154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58" y="152"/>
                    <a:pt x="158" y="152"/>
                    <a:pt x="158" y="152"/>
                  </a:cubicBezTo>
                  <a:cubicBezTo>
                    <a:pt x="159" y="152"/>
                    <a:pt x="159" y="152"/>
                    <a:pt x="159" y="152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6"/>
                    <a:pt x="160" y="156"/>
                    <a:pt x="160" y="156"/>
                  </a:cubicBezTo>
                  <a:cubicBezTo>
                    <a:pt x="161" y="155"/>
                    <a:pt x="161" y="155"/>
                    <a:pt x="161" y="155"/>
                  </a:cubicBezTo>
                  <a:cubicBezTo>
                    <a:pt x="162" y="155"/>
                    <a:pt x="162" y="155"/>
                    <a:pt x="162" y="155"/>
                  </a:cubicBezTo>
                  <a:cubicBezTo>
                    <a:pt x="162" y="154"/>
                    <a:pt x="162" y="154"/>
                    <a:pt x="162" y="154"/>
                  </a:cubicBezTo>
                  <a:cubicBezTo>
                    <a:pt x="162" y="153"/>
                    <a:pt x="162" y="153"/>
                    <a:pt x="162" y="153"/>
                  </a:cubicBezTo>
                  <a:cubicBezTo>
                    <a:pt x="163" y="153"/>
                    <a:pt x="163" y="153"/>
                    <a:pt x="163" y="153"/>
                  </a:cubicBezTo>
                  <a:cubicBezTo>
                    <a:pt x="164" y="154"/>
                    <a:pt x="164" y="154"/>
                    <a:pt x="164" y="154"/>
                  </a:cubicBezTo>
                  <a:cubicBezTo>
                    <a:pt x="164" y="155"/>
                    <a:pt x="164" y="155"/>
                    <a:pt x="164" y="155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165" y="154"/>
                    <a:pt x="165" y="154"/>
                    <a:pt x="165" y="154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66" y="152"/>
                    <a:pt x="166" y="152"/>
                    <a:pt x="166" y="152"/>
                  </a:cubicBezTo>
                  <a:cubicBezTo>
                    <a:pt x="167" y="152"/>
                    <a:pt x="167" y="152"/>
                    <a:pt x="167" y="152"/>
                  </a:cubicBezTo>
                  <a:cubicBezTo>
                    <a:pt x="167" y="151"/>
                    <a:pt x="167" y="151"/>
                    <a:pt x="167" y="151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49"/>
                    <a:pt x="173" y="149"/>
                    <a:pt x="173" y="149"/>
                  </a:cubicBezTo>
                  <a:cubicBezTo>
                    <a:pt x="173" y="149"/>
                    <a:pt x="173" y="149"/>
                    <a:pt x="173" y="149"/>
                  </a:cubicBezTo>
                  <a:cubicBezTo>
                    <a:pt x="173" y="148"/>
                    <a:pt x="173" y="148"/>
                    <a:pt x="173" y="148"/>
                  </a:cubicBezTo>
                  <a:cubicBezTo>
                    <a:pt x="172" y="148"/>
                    <a:pt x="172" y="148"/>
                    <a:pt x="172" y="148"/>
                  </a:cubicBezTo>
                  <a:cubicBezTo>
                    <a:pt x="171" y="148"/>
                    <a:pt x="171" y="148"/>
                    <a:pt x="171" y="148"/>
                  </a:cubicBezTo>
                  <a:cubicBezTo>
                    <a:pt x="169" y="147"/>
                    <a:pt x="169" y="147"/>
                    <a:pt x="169" y="147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67" y="146"/>
                    <a:pt x="167" y="146"/>
                    <a:pt x="167" y="146"/>
                  </a:cubicBezTo>
                  <a:cubicBezTo>
                    <a:pt x="168" y="146"/>
                    <a:pt x="168" y="146"/>
                    <a:pt x="168" y="146"/>
                  </a:cubicBezTo>
                  <a:cubicBezTo>
                    <a:pt x="169" y="146"/>
                    <a:pt x="169" y="146"/>
                    <a:pt x="169" y="146"/>
                  </a:cubicBezTo>
                  <a:cubicBezTo>
                    <a:pt x="169" y="146"/>
                    <a:pt x="169" y="146"/>
                    <a:pt x="169" y="146"/>
                  </a:cubicBezTo>
                  <a:cubicBezTo>
                    <a:pt x="170" y="146"/>
                    <a:pt x="170" y="146"/>
                    <a:pt x="170" y="146"/>
                  </a:cubicBezTo>
                  <a:cubicBezTo>
                    <a:pt x="169" y="145"/>
                    <a:pt x="169" y="145"/>
                    <a:pt x="169" y="145"/>
                  </a:cubicBezTo>
                  <a:cubicBezTo>
                    <a:pt x="170" y="145"/>
                    <a:pt x="170" y="145"/>
                    <a:pt x="170" y="145"/>
                  </a:cubicBezTo>
                  <a:cubicBezTo>
                    <a:pt x="170" y="145"/>
                    <a:pt x="170" y="145"/>
                    <a:pt x="170" y="145"/>
                  </a:cubicBezTo>
                  <a:cubicBezTo>
                    <a:pt x="171" y="144"/>
                    <a:pt x="171" y="144"/>
                    <a:pt x="171" y="144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0" y="143"/>
                    <a:pt x="170" y="143"/>
                    <a:pt x="170" y="143"/>
                  </a:cubicBezTo>
                  <a:cubicBezTo>
                    <a:pt x="169" y="143"/>
                    <a:pt x="169" y="143"/>
                    <a:pt x="169" y="143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70" y="142"/>
                    <a:pt x="170" y="142"/>
                    <a:pt x="170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1"/>
                    <a:pt x="172" y="141"/>
                    <a:pt x="172" y="141"/>
                  </a:cubicBezTo>
                  <a:cubicBezTo>
                    <a:pt x="172" y="140"/>
                    <a:pt x="172" y="140"/>
                    <a:pt x="172" y="140"/>
                  </a:cubicBezTo>
                  <a:cubicBezTo>
                    <a:pt x="172" y="139"/>
                    <a:pt x="172" y="139"/>
                    <a:pt x="172" y="139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70" y="137"/>
                    <a:pt x="170" y="137"/>
                    <a:pt x="170" y="137"/>
                  </a:cubicBezTo>
                  <a:cubicBezTo>
                    <a:pt x="171" y="137"/>
                    <a:pt x="171" y="137"/>
                    <a:pt x="171" y="137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4" y="135"/>
                    <a:pt x="174" y="135"/>
                    <a:pt x="174" y="135"/>
                  </a:cubicBezTo>
                  <a:cubicBezTo>
                    <a:pt x="174" y="135"/>
                    <a:pt x="174" y="135"/>
                    <a:pt x="174" y="135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67" y="138"/>
                    <a:pt x="167" y="138"/>
                    <a:pt x="167" y="138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6" y="137"/>
                    <a:pt x="166" y="137"/>
                    <a:pt x="166" y="137"/>
                  </a:cubicBezTo>
                  <a:cubicBezTo>
                    <a:pt x="166" y="136"/>
                    <a:pt x="166" y="136"/>
                    <a:pt x="166" y="13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67" y="133"/>
                    <a:pt x="167" y="133"/>
                    <a:pt x="167" y="133"/>
                  </a:cubicBezTo>
                  <a:cubicBezTo>
                    <a:pt x="167" y="132"/>
                    <a:pt x="167" y="132"/>
                    <a:pt x="167" y="132"/>
                  </a:cubicBezTo>
                  <a:cubicBezTo>
                    <a:pt x="168" y="131"/>
                    <a:pt x="168" y="131"/>
                    <a:pt x="168" y="131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6" y="129"/>
                    <a:pt x="166" y="129"/>
                    <a:pt x="166" y="129"/>
                  </a:cubicBezTo>
                  <a:cubicBezTo>
                    <a:pt x="165" y="128"/>
                    <a:pt x="165" y="128"/>
                    <a:pt x="165" y="128"/>
                  </a:cubicBezTo>
                  <a:cubicBezTo>
                    <a:pt x="165" y="127"/>
                    <a:pt x="165" y="127"/>
                    <a:pt x="165" y="12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6" y="125"/>
                    <a:pt x="166" y="125"/>
                    <a:pt x="166" y="125"/>
                  </a:cubicBezTo>
                  <a:cubicBezTo>
                    <a:pt x="166" y="124"/>
                    <a:pt x="166" y="124"/>
                    <a:pt x="166" y="124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66" y="121"/>
                    <a:pt x="166" y="121"/>
                    <a:pt x="166" y="121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9" y="115"/>
                    <a:pt x="169" y="115"/>
                    <a:pt x="169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4"/>
                    <a:pt x="168" y="114"/>
                    <a:pt x="168" y="114"/>
                  </a:cubicBezTo>
                  <a:cubicBezTo>
                    <a:pt x="168" y="114"/>
                    <a:pt x="168" y="114"/>
                    <a:pt x="168" y="114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8" y="113"/>
                    <a:pt x="168" y="113"/>
                    <a:pt x="168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7" y="111"/>
                    <a:pt x="167" y="111"/>
                    <a:pt x="167" y="111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7" y="109"/>
                    <a:pt x="167" y="109"/>
                    <a:pt x="167" y="109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9" y="105"/>
                    <a:pt x="169" y="105"/>
                    <a:pt x="169" y="105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3"/>
                    <a:pt x="169" y="103"/>
                    <a:pt x="169" y="103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8" y="102"/>
                    <a:pt x="168" y="102"/>
                    <a:pt x="168" y="102"/>
                  </a:cubicBezTo>
                  <a:cubicBezTo>
                    <a:pt x="170" y="100"/>
                    <a:pt x="170" y="100"/>
                    <a:pt x="170" y="100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93"/>
                    <a:pt x="173" y="93"/>
                    <a:pt x="173" y="93"/>
                  </a:cubicBezTo>
                  <a:cubicBezTo>
                    <a:pt x="176" y="90"/>
                    <a:pt x="176" y="90"/>
                    <a:pt x="176" y="90"/>
                  </a:cubicBezTo>
                  <a:cubicBezTo>
                    <a:pt x="176" y="90"/>
                    <a:pt x="176" y="90"/>
                    <a:pt x="176" y="90"/>
                  </a:cubicBezTo>
                  <a:cubicBezTo>
                    <a:pt x="176" y="89"/>
                    <a:pt x="176" y="89"/>
                    <a:pt x="176" y="89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8" y="86"/>
                    <a:pt x="178" y="86"/>
                    <a:pt x="178" y="86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9" y="82"/>
                    <a:pt x="179" y="82"/>
                    <a:pt x="179" y="82"/>
                  </a:cubicBezTo>
                  <a:cubicBezTo>
                    <a:pt x="181" y="80"/>
                    <a:pt x="181" y="80"/>
                    <a:pt x="181" y="80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3" y="78"/>
                    <a:pt x="183" y="78"/>
                    <a:pt x="183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9"/>
                    <a:pt x="188" y="79"/>
                    <a:pt x="188" y="79"/>
                  </a:cubicBezTo>
                  <a:cubicBezTo>
                    <a:pt x="189" y="80"/>
                    <a:pt x="189" y="80"/>
                    <a:pt x="189" y="80"/>
                  </a:cubicBezTo>
                  <a:cubicBezTo>
                    <a:pt x="189" y="80"/>
                    <a:pt x="189" y="80"/>
                    <a:pt x="189" y="80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1" y="80"/>
                    <a:pt x="191" y="80"/>
                    <a:pt x="191" y="80"/>
                  </a:cubicBezTo>
                  <a:cubicBezTo>
                    <a:pt x="192" y="80"/>
                    <a:pt x="192" y="80"/>
                    <a:pt x="192" y="80"/>
                  </a:cubicBezTo>
                  <a:cubicBezTo>
                    <a:pt x="192" y="79"/>
                    <a:pt x="192" y="79"/>
                    <a:pt x="192" y="79"/>
                  </a:cubicBezTo>
                  <a:cubicBezTo>
                    <a:pt x="192" y="78"/>
                    <a:pt x="192" y="78"/>
                    <a:pt x="192" y="78"/>
                  </a:cubicBezTo>
                  <a:cubicBezTo>
                    <a:pt x="192" y="77"/>
                    <a:pt x="192" y="77"/>
                    <a:pt x="192" y="77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4"/>
                    <a:pt x="189" y="74"/>
                    <a:pt x="189" y="74"/>
                  </a:cubicBezTo>
                  <a:cubicBezTo>
                    <a:pt x="189" y="72"/>
                    <a:pt x="189" y="72"/>
                    <a:pt x="189" y="72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7" y="66"/>
                    <a:pt x="187" y="66"/>
                    <a:pt x="187" y="66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90" y="67"/>
                    <a:pt x="190" y="67"/>
                    <a:pt x="190" y="67"/>
                  </a:cubicBezTo>
                  <a:cubicBezTo>
                    <a:pt x="190" y="68"/>
                    <a:pt x="190" y="68"/>
                    <a:pt x="190" y="68"/>
                  </a:cubicBezTo>
                  <a:cubicBezTo>
                    <a:pt x="191" y="71"/>
                    <a:pt x="191" y="71"/>
                    <a:pt x="191" y="71"/>
                  </a:cubicBezTo>
                  <a:cubicBezTo>
                    <a:pt x="192" y="73"/>
                    <a:pt x="192" y="73"/>
                    <a:pt x="192" y="73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6" y="78"/>
                    <a:pt x="206" y="78"/>
                    <a:pt x="206" y="78"/>
                  </a:cubicBezTo>
                  <a:cubicBezTo>
                    <a:pt x="206" y="79"/>
                    <a:pt x="206" y="79"/>
                    <a:pt x="206" y="79"/>
                  </a:cubicBezTo>
                  <a:cubicBezTo>
                    <a:pt x="207" y="79"/>
                    <a:pt x="207" y="79"/>
                    <a:pt x="207" y="79"/>
                  </a:cubicBezTo>
                  <a:cubicBezTo>
                    <a:pt x="207" y="79"/>
                    <a:pt x="207" y="79"/>
                    <a:pt x="207" y="79"/>
                  </a:cubicBezTo>
                  <a:cubicBezTo>
                    <a:pt x="208" y="79"/>
                    <a:pt x="208" y="79"/>
                    <a:pt x="208" y="79"/>
                  </a:cubicBezTo>
                  <a:cubicBezTo>
                    <a:pt x="208" y="79"/>
                    <a:pt x="208" y="79"/>
                    <a:pt x="208" y="79"/>
                  </a:cubicBezTo>
                  <a:cubicBezTo>
                    <a:pt x="209" y="79"/>
                    <a:pt x="209" y="79"/>
                    <a:pt x="209" y="79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13" y="79"/>
                    <a:pt x="213" y="79"/>
                    <a:pt x="213" y="79"/>
                  </a:cubicBezTo>
                  <a:cubicBezTo>
                    <a:pt x="214" y="79"/>
                    <a:pt x="214" y="79"/>
                    <a:pt x="214" y="79"/>
                  </a:cubicBezTo>
                  <a:cubicBezTo>
                    <a:pt x="215" y="79"/>
                    <a:pt x="215" y="79"/>
                    <a:pt x="215" y="79"/>
                  </a:cubicBezTo>
                  <a:cubicBezTo>
                    <a:pt x="215" y="79"/>
                    <a:pt x="215" y="79"/>
                    <a:pt x="215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9" y="78"/>
                    <a:pt x="219" y="78"/>
                    <a:pt x="219" y="78"/>
                  </a:cubicBezTo>
                  <a:cubicBezTo>
                    <a:pt x="220" y="77"/>
                    <a:pt x="220" y="77"/>
                    <a:pt x="220" y="77"/>
                  </a:cubicBezTo>
                  <a:cubicBezTo>
                    <a:pt x="221" y="77"/>
                    <a:pt x="221" y="77"/>
                    <a:pt x="221" y="77"/>
                  </a:cubicBezTo>
                  <a:cubicBezTo>
                    <a:pt x="222" y="78"/>
                    <a:pt x="222" y="78"/>
                    <a:pt x="222" y="78"/>
                  </a:cubicBezTo>
                  <a:cubicBezTo>
                    <a:pt x="222" y="78"/>
                    <a:pt x="222" y="78"/>
                    <a:pt x="222" y="78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6" y="79"/>
                    <a:pt x="226" y="79"/>
                    <a:pt x="226" y="79"/>
                  </a:cubicBezTo>
                  <a:cubicBezTo>
                    <a:pt x="226" y="79"/>
                    <a:pt x="226" y="79"/>
                    <a:pt x="226" y="79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28" y="78"/>
                    <a:pt x="228" y="78"/>
                    <a:pt x="228" y="78"/>
                  </a:cubicBezTo>
                  <a:cubicBezTo>
                    <a:pt x="228" y="77"/>
                    <a:pt x="228" y="77"/>
                    <a:pt x="228" y="77"/>
                  </a:cubicBezTo>
                  <a:cubicBezTo>
                    <a:pt x="229" y="76"/>
                    <a:pt x="229" y="76"/>
                    <a:pt x="229" y="76"/>
                  </a:cubicBezTo>
                  <a:cubicBezTo>
                    <a:pt x="232" y="75"/>
                    <a:pt x="232" y="75"/>
                    <a:pt x="232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4" y="73"/>
                    <a:pt x="234" y="73"/>
                    <a:pt x="234" y="73"/>
                  </a:cubicBezTo>
                  <a:cubicBezTo>
                    <a:pt x="235" y="72"/>
                    <a:pt x="235" y="72"/>
                    <a:pt x="235" y="72"/>
                  </a:cubicBezTo>
                  <a:cubicBezTo>
                    <a:pt x="236" y="72"/>
                    <a:pt x="236" y="72"/>
                    <a:pt x="236" y="72"/>
                  </a:cubicBezTo>
                  <a:lnTo>
                    <a:pt x="236" y="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36900318-37EF-F847-B682-DFC759BC9E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10921" y="3872870"/>
              <a:ext cx="798513" cy="457200"/>
            </a:xfrm>
            <a:custGeom>
              <a:avLst/>
              <a:gdLst>
                <a:gd name="T0" fmla="*/ 170 w 503"/>
                <a:gd name="T1" fmla="*/ 2 h 288"/>
                <a:gd name="T2" fmla="*/ 268 w 503"/>
                <a:gd name="T3" fmla="*/ 143 h 288"/>
                <a:gd name="T4" fmla="*/ 331 w 503"/>
                <a:gd name="T5" fmla="*/ 273 h 288"/>
                <a:gd name="T6" fmla="*/ 322 w 503"/>
                <a:gd name="T7" fmla="*/ 252 h 288"/>
                <a:gd name="T8" fmla="*/ 331 w 503"/>
                <a:gd name="T9" fmla="*/ 195 h 288"/>
                <a:gd name="T10" fmla="*/ 299 w 503"/>
                <a:gd name="T11" fmla="*/ 185 h 288"/>
                <a:gd name="T12" fmla="*/ 264 w 503"/>
                <a:gd name="T13" fmla="*/ 187 h 288"/>
                <a:gd name="T14" fmla="*/ 222 w 503"/>
                <a:gd name="T15" fmla="*/ 193 h 288"/>
                <a:gd name="T16" fmla="*/ 193 w 503"/>
                <a:gd name="T17" fmla="*/ 180 h 288"/>
                <a:gd name="T18" fmla="*/ 174 w 503"/>
                <a:gd name="T19" fmla="*/ 138 h 288"/>
                <a:gd name="T20" fmla="*/ 159 w 503"/>
                <a:gd name="T21" fmla="*/ 130 h 288"/>
                <a:gd name="T22" fmla="*/ 157 w 503"/>
                <a:gd name="T23" fmla="*/ 111 h 288"/>
                <a:gd name="T24" fmla="*/ 142 w 503"/>
                <a:gd name="T25" fmla="*/ 109 h 288"/>
                <a:gd name="T26" fmla="*/ 109 w 503"/>
                <a:gd name="T27" fmla="*/ 111 h 288"/>
                <a:gd name="T28" fmla="*/ 69 w 503"/>
                <a:gd name="T29" fmla="*/ 94 h 288"/>
                <a:gd name="T30" fmla="*/ 54 w 503"/>
                <a:gd name="T31" fmla="*/ 143 h 288"/>
                <a:gd name="T32" fmla="*/ 33 w 503"/>
                <a:gd name="T33" fmla="*/ 145 h 288"/>
                <a:gd name="T34" fmla="*/ 23 w 503"/>
                <a:gd name="T35" fmla="*/ 180 h 288"/>
                <a:gd name="T36" fmla="*/ 35 w 503"/>
                <a:gd name="T37" fmla="*/ 199 h 288"/>
                <a:gd name="T38" fmla="*/ 10 w 503"/>
                <a:gd name="T39" fmla="*/ 220 h 288"/>
                <a:gd name="T40" fmla="*/ 12 w 503"/>
                <a:gd name="T41" fmla="*/ 239 h 288"/>
                <a:gd name="T42" fmla="*/ 21 w 503"/>
                <a:gd name="T43" fmla="*/ 241 h 288"/>
                <a:gd name="T44" fmla="*/ 46 w 503"/>
                <a:gd name="T45" fmla="*/ 239 h 288"/>
                <a:gd name="T46" fmla="*/ 67 w 503"/>
                <a:gd name="T47" fmla="*/ 248 h 288"/>
                <a:gd name="T48" fmla="*/ 77 w 503"/>
                <a:gd name="T49" fmla="*/ 246 h 288"/>
                <a:gd name="T50" fmla="*/ 94 w 503"/>
                <a:gd name="T51" fmla="*/ 243 h 288"/>
                <a:gd name="T52" fmla="*/ 130 w 503"/>
                <a:gd name="T53" fmla="*/ 246 h 288"/>
                <a:gd name="T54" fmla="*/ 165 w 503"/>
                <a:gd name="T55" fmla="*/ 256 h 288"/>
                <a:gd name="T56" fmla="*/ 182 w 503"/>
                <a:gd name="T57" fmla="*/ 252 h 288"/>
                <a:gd name="T58" fmla="*/ 237 w 503"/>
                <a:gd name="T59" fmla="*/ 250 h 288"/>
                <a:gd name="T60" fmla="*/ 258 w 503"/>
                <a:gd name="T61" fmla="*/ 262 h 288"/>
                <a:gd name="T62" fmla="*/ 272 w 503"/>
                <a:gd name="T63" fmla="*/ 262 h 288"/>
                <a:gd name="T64" fmla="*/ 287 w 503"/>
                <a:gd name="T65" fmla="*/ 269 h 288"/>
                <a:gd name="T66" fmla="*/ 308 w 503"/>
                <a:gd name="T67" fmla="*/ 275 h 288"/>
                <a:gd name="T68" fmla="*/ 348 w 503"/>
                <a:gd name="T69" fmla="*/ 283 h 288"/>
                <a:gd name="T70" fmla="*/ 232 w 503"/>
                <a:gd name="T71" fmla="*/ 260 h 288"/>
                <a:gd name="T72" fmla="*/ 283 w 503"/>
                <a:gd name="T73" fmla="*/ 141 h 288"/>
                <a:gd name="T74" fmla="*/ 348 w 503"/>
                <a:gd name="T75" fmla="*/ 134 h 288"/>
                <a:gd name="T76" fmla="*/ 295 w 503"/>
                <a:gd name="T77" fmla="*/ 130 h 288"/>
                <a:gd name="T78" fmla="*/ 165 w 503"/>
                <a:gd name="T79" fmla="*/ 124 h 288"/>
                <a:gd name="T80" fmla="*/ 209 w 503"/>
                <a:gd name="T81" fmla="*/ 141 h 288"/>
                <a:gd name="T82" fmla="*/ 209 w 503"/>
                <a:gd name="T83" fmla="*/ 138 h 288"/>
                <a:gd name="T84" fmla="*/ 249 w 503"/>
                <a:gd name="T85" fmla="*/ 136 h 288"/>
                <a:gd name="T86" fmla="*/ 276 w 503"/>
                <a:gd name="T87" fmla="*/ 128 h 288"/>
                <a:gd name="T88" fmla="*/ 289 w 503"/>
                <a:gd name="T89" fmla="*/ 109 h 288"/>
                <a:gd name="T90" fmla="*/ 180 w 503"/>
                <a:gd name="T91" fmla="*/ 113 h 288"/>
                <a:gd name="T92" fmla="*/ 325 w 503"/>
                <a:gd name="T93" fmla="*/ 130 h 288"/>
                <a:gd name="T94" fmla="*/ 467 w 503"/>
                <a:gd name="T95" fmla="*/ 132 h 288"/>
                <a:gd name="T96" fmla="*/ 459 w 503"/>
                <a:gd name="T97" fmla="*/ 134 h 288"/>
                <a:gd name="T98" fmla="*/ 467 w 503"/>
                <a:gd name="T99" fmla="*/ 132 h 288"/>
                <a:gd name="T100" fmla="*/ 438 w 503"/>
                <a:gd name="T101" fmla="*/ 115 h 288"/>
                <a:gd name="T102" fmla="*/ 360 w 503"/>
                <a:gd name="T103" fmla="*/ 132 h 288"/>
                <a:gd name="T104" fmla="*/ 425 w 503"/>
                <a:gd name="T105" fmla="*/ 117 h 288"/>
                <a:gd name="T106" fmla="*/ 433 w 503"/>
                <a:gd name="T107" fmla="*/ 120 h 288"/>
                <a:gd name="T108" fmla="*/ 440 w 503"/>
                <a:gd name="T109" fmla="*/ 124 h 288"/>
                <a:gd name="T110" fmla="*/ 408 w 503"/>
                <a:gd name="T111" fmla="*/ 105 h 288"/>
                <a:gd name="T112" fmla="*/ 410 w 503"/>
                <a:gd name="T113" fmla="*/ 122 h 288"/>
                <a:gd name="T114" fmla="*/ 421 w 503"/>
                <a:gd name="T115" fmla="*/ 117 h 288"/>
                <a:gd name="T116" fmla="*/ 425 w 503"/>
                <a:gd name="T117" fmla="*/ 11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3" h="288">
                  <a:moveTo>
                    <a:pt x="157" y="10"/>
                  </a:moveTo>
                  <a:lnTo>
                    <a:pt x="157" y="10"/>
                  </a:lnTo>
                  <a:lnTo>
                    <a:pt x="159" y="10"/>
                  </a:lnTo>
                  <a:lnTo>
                    <a:pt x="161" y="10"/>
                  </a:lnTo>
                  <a:lnTo>
                    <a:pt x="161" y="10"/>
                  </a:lnTo>
                  <a:lnTo>
                    <a:pt x="163" y="10"/>
                  </a:lnTo>
                  <a:lnTo>
                    <a:pt x="163" y="10"/>
                  </a:lnTo>
                  <a:lnTo>
                    <a:pt x="165" y="10"/>
                  </a:lnTo>
                  <a:lnTo>
                    <a:pt x="167" y="10"/>
                  </a:lnTo>
                  <a:lnTo>
                    <a:pt x="167" y="1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6"/>
                  </a:lnTo>
                  <a:lnTo>
                    <a:pt x="170" y="2"/>
                  </a:lnTo>
                  <a:lnTo>
                    <a:pt x="170" y="2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9" y="2"/>
                  </a:lnTo>
                  <a:lnTo>
                    <a:pt x="159" y="4"/>
                  </a:lnTo>
                  <a:lnTo>
                    <a:pt x="157" y="6"/>
                  </a:lnTo>
                  <a:lnTo>
                    <a:pt x="155" y="6"/>
                  </a:lnTo>
                  <a:lnTo>
                    <a:pt x="157" y="8"/>
                  </a:lnTo>
                  <a:lnTo>
                    <a:pt x="157" y="10"/>
                  </a:lnTo>
                  <a:close/>
                  <a:moveTo>
                    <a:pt x="266" y="141"/>
                  </a:moveTo>
                  <a:lnTo>
                    <a:pt x="266" y="141"/>
                  </a:lnTo>
                  <a:lnTo>
                    <a:pt x="268" y="143"/>
                  </a:lnTo>
                  <a:lnTo>
                    <a:pt x="270" y="143"/>
                  </a:lnTo>
                  <a:lnTo>
                    <a:pt x="270" y="141"/>
                  </a:lnTo>
                  <a:lnTo>
                    <a:pt x="270" y="141"/>
                  </a:lnTo>
                  <a:lnTo>
                    <a:pt x="268" y="141"/>
                  </a:lnTo>
                  <a:lnTo>
                    <a:pt x="266" y="141"/>
                  </a:lnTo>
                  <a:lnTo>
                    <a:pt x="266" y="141"/>
                  </a:lnTo>
                  <a:close/>
                  <a:moveTo>
                    <a:pt x="346" y="279"/>
                  </a:moveTo>
                  <a:lnTo>
                    <a:pt x="346" y="279"/>
                  </a:lnTo>
                  <a:lnTo>
                    <a:pt x="346" y="277"/>
                  </a:lnTo>
                  <a:lnTo>
                    <a:pt x="339" y="275"/>
                  </a:lnTo>
                  <a:lnTo>
                    <a:pt x="337" y="275"/>
                  </a:lnTo>
                  <a:lnTo>
                    <a:pt x="335" y="275"/>
                  </a:lnTo>
                  <a:lnTo>
                    <a:pt x="335" y="275"/>
                  </a:lnTo>
                  <a:lnTo>
                    <a:pt x="333" y="273"/>
                  </a:lnTo>
                  <a:lnTo>
                    <a:pt x="331" y="273"/>
                  </a:lnTo>
                  <a:lnTo>
                    <a:pt x="331" y="271"/>
                  </a:lnTo>
                  <a:lnTo>
                    <a:pt x="329" y="269"/>
                  </a:lnTo>
                  <a:lnTo>
                    <a:pt x="329" y="262"/>
                  </a:lnTo>
                  <a:lnTo>
                    <a:pt x="329" y="258"/>
                  </a:lnTo>
                  <a:lnTo>
                    <a:pt x="327" y="256"/>
                  </a:lnTo>
                  <a:lnTo>
                    <a:pt x="327" y="262"/>
                  </a:lnTo>
                  <a:lnTo>
                    <a:pt x="327" y="264"/>
                  </a:lnTo>
                  <a:lnTo>
                    <a:pt x="327" y="264"/>
                  </a:lnTo>
                  <a:lnTo>
                    <a:pt x="325" y="264"/>
                  </a:lnTo>
                  <a:lnTo>
                    <a:pt x="325" y="262"/>
                  </a:lnTo>
                  <a:lnTo>
                    <a:pt x="325" y="258"/>
                  </a:lnTo>
                  <a:lnTo>
                    <a:pt x="322" y="256"/>
                  </a:lnTo>
                  <a:lnTo>
                    <a:pt x="322" y="254"/>
                  </a:lnTo>
                  <a:lnTo>
                    <a:pt x="322" y="254"/>
                  </a:lnTo>
                  <a:lnTo>
                    <a:pt x="322" y="252"/>
                  </a:lnTo>
                  <a:lnTo>
                    <a:pt x="325" y="248"/>
                  </a:lnTo>
                  <a:lnTo>
                    <a:pt x="327" y="229"/>
                  </a:lnTo>
                  <a:lnTo>
                    <a:pt x="331" y="216"/>
                  </a:lnTo>
                  <a:lnTo>
                    <a:pt x="331" y="212"/>
                  </a:lnTo>
                  <a:lnTo>
                    <a:pt x="331" y="210"/>
                  </a:lnTo>
                  <a:lnTo>
                    <a:pt x="331" y="210"/>
                  </a:lnTo>
                  <a:lnTo>
                    <a:pt x="331" y="210"/>
                  </a:lnTo>
                  <a:lnTo>
                    <a:pt x="331" y="208"/>
                  </a:lnTo>
                  <a:lnTo>
                    <a:pt x="331" y="208"/>
                  </a:lnTo>
                  <a:lnTo>
                    <a:pt x="333" y="206"/>
                  </a:lnTo>
                  <a:lnTo>
                    <a:pt x="333" y="206"/>
                  </a:lnTo>
                  <a:lnTo>
                    <a:pt x="333" y="201"/>
                  </a:lnTo>
                  <a:lnTo>
                    <a:pt x="333" y="199"/>
                  </a:lnTo>
                  <a:lnTo>
                    <a:pt x="333" y="197"/>
                  </a:lnTo>
                  <a:lnTo>
                    <a:pt x="331" y="195"/>
                  </a:lnTo>
                  <a:lnTo>
                    <a:pt x="327" y="193"/>
                  </a:lnTo>
                  <a:lnTo>
                    <a:pt x="327" y="191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22" y="191"/>
                  </a:lnTo>
                  <a:lnTo>
                    <a:pt x="320" y="191"/>
                  </a:lnTo>
                  <a:lnTo>
                    <a:pt x="320" y="191"/>
                  </a:lnTo>
                  <a:lnTo>
                    <a:pt x="318" y="191"/>
                  </a:lnTo>
                  <a:lnTo>
                    <a:pt x="314" y="187"/>
                  </a:lnTo>
                  <a:lnTo>
                    <a:pt x="314" y="187"/>
                  </a:lnTo>
                  <a:lnTo>
                    <a:pt x="312" y="187"/>
                  </a:lnTo>
                  <a:lnTo>
                    <a:pt x="308" y="187"/>
                  </a:lnTo>
                  <a:lnTo>
                    <a:pt x="306" y="187"/>
                  </a:lnTo>
                  <a:lnTo>
                    <a:pt x="302" y="187"/>
                  </a:lnTo>
                  <a:lnTo>
                    <a:pt x="299" y="185"/>
                  </a:lnTo>
                  <a:lnTo>
                    <a:pt x="297" y="180"/>
                  </a:lnTo>
                  <a:lnTo>
                    <a:pt x="293" y="178"/>
                  </a:lnTo>
                  <a:lnTo>
                    <a:pt x="291" y="178"/>
                  </a:lnTo>
                  <a:lnTo>
                    <a:pt x="285" y="185"/>
                  </a:lnTo>
                  <a:lnTo>
                    <a:pt x="283" y="185"/>
                  </a:lnTo>
                  <a:lnTo>
                    <a:pt x="281" y="185"/>
                  </a:lnTo>
                  <a:lnTo>
                    <a:pt x="278" y="185"/>
                  </a:lnTo>
                  <a:lnTo>
                    <a:pt x="276" y="185"/>
                  </a:lnTo>
                  <a:lnTo>
                    <a:pt x="276" y="185"/>
                  </a:lnTo>
                  <a:lnTo>
                    <a:pt x="274" y="185"/>
                  </a:lnTo>
                  <a:lnTo>
                    <a:pt x="272" y="187"/>
                  </a:lnTo>
                  <a:lnTo>
                    <a:pt x="270" y="189"/>
                  </a:lnTo>
                  <a:lnTo>
                    <a:pt x="268" y="189"/>
                  </a:lnTo>
                  <a:lnTo>
                    <a:pt x="266" y="189"/>
                  </a:lnTo>
                  <a:lnTo>
                    <a:pt x="264" y="187"/>
                  </a:lnTo>
                  <a:lnTo>
                    <a:pt x="262" y="187"/>
                  </a:lnTo>
                  <a:lnTo>
                    <a:pt x="260" y="187"/>
                  </a:lnTo>
                  <a:lnTo>
                    <a:pt x="258" y="189"/>
                  </a:lnTo>
                  <a:lnTo>
                    <a:pt x="258" y="189"/>
                  </a:lnTo>
                  <a:lnTo>
                    <a:pt x="245" y="187"/>
                  </a:lnTo>
                  <a:lnTo>
                    <a:pt x="243" y="187"/>
                  </a:lnTo>
                  <a:lnTo>
                    <a:pt x="239" y="189"/>
                  </a:lnTo>
                  <a:lnTo>
                    <a:pt x="239" y="189"/>
                  </a:lnTo>
                  <a:lnTo>
                    <a:pt x="237" y="189"/>
                  </a:lnTo>
                  <a:lnTo>
                    <a:pt x="234" y="189"/>
                  </a:lnTo>
                  <a:lnTo>
                    <a:pt x="230" y="191"/>
                  </a:lnTo>
                  <a:lnTo>
                    <a:pt x="226" y="193"/>
                  </a:lnTo>
                  <a:lnTo>
                    <a:pt x="226" y="195"/>
                  </a:lnTo>
                  <a:lnTo>
                    <a:pt x="224" y="195"/>
                  </a:lnTo>
                  <a:lnTo>
                    <a:pt x="222" y="193"/>
                  </a:lnTo>
                  <a:lnTo>
                    <a:pt x="220" y="191"/>
                  </a:lnTo>
                  <a:lnTo>
                    <a:pt x="218" y="191"/>
                  </a:lnTo>
                  <a:lnTo>
                    <a:pt x="216" y="191"/>
                  </a:lnTo>
                  <a:lnTo>
                    <a:pt x="214" y="191"/>
                  </a:lnTo>
                  <a:lnTo>
                    <a:pt x="214" y="191"/>
                  </a:lnTo>
                  <a:lnTo>
                    <a:pt x="211" y="191"/>
                  </a:lnTo>
                  <a:lnTo>
                    <a:pt x="209" y="189"/>
                  </a:lnTo>
                  <a:lnTo>
                    <a:pt x="207" y="189"/>
                  </a:lnTo>
                  <a:lnTo>
                    <a:pt x="205" y="187"/>
                  </a:lnTo>
                  <a:lnTo>
                    <a:pt x="201" y="185"/>
                  </a:lnTo>
                  <a:lnTo>
                    <a:pt x="201" y="183"/>
                  </a:lnTo>
                  <a:lnTo>
                    <a:pt x="199" y="183"/>
                  </a:lnTo>
                  <a:lnTo>
                    <a:pt x="197" y="183"/>
                  </a:lnTo>
                  <a:lnTo>
                    <a:pt x="195" y="183"/>
                  </a:lnTo>
                  <a:lnTo>
                    <a:pt x="193" y="180"/>
                  </a:lnTo>
                  <a:lnTo>
                    <a:pt x="180" y="176"/>
                  </a:lnTo>
                  <a:lnTo>
                    <a:pt x="172" y="170"/>
                  </a:lnTo>
                  <a:lnTo>
                    <a:pt x="172" y="162"/>
                  </a:lnTo>
                  <a:lnTo>
                    <a:pt x="174" y="162"/>
                  </a:lnTo>
                  <a:lnTo>
                    <a:pt x="176" y="159"/>
                  </a:lnTo>
                  <a:lnTo>
                    <a:pt x="178" y="157"/>
                  </a:lnTo>
                  <a:lnTo>
                    <a:pt x="178" y="153"/>
                  </a:lnTo>
                  <a:lnTo>
                    <a:pt x="178" y="151"/>
                  </a:lnTo>
                  <a:lnTo>
                    <a:pt x="178" y="147"/>
                  </a:lnTo>
                  <a:lnTo>
                    <a:pt x="178" y="147"/>
                  </a:lnTo>
                  <a:lnTo>
                    <a:pt x="178" y="145"/>
                  </a:lnTo>
                  <a:lnTo>
                    <a:pt x="176" y="143"/>
                  </a:lnTo>
                  <a:lnTo>
                    <a:pt x="176" y="141"/>
                  </a:lnTo>
                  <a:lnTo>
                    <a:pt x="174" y="138"/>
                  </a:lnTo>
                  <a:lnTo>
                    <a:pt x="174" y="138"/>
                  </a:lnTo>
                  <a:lnTo>
                    <a:pt x="172" y="138"/>
                  </a:lnTo>
                  <a:lnTo>
                    <a:pt x="170" y="141"/>
                  </a:lnTo>
                  <a:lnTo>
                    <a:pt x="167" y="143"/>
                  </a:lnTo>
                  <a:lnTo>
                    <a:pt x="167" y="145"/>
                  </a:lnTo>
                  <a:lnTo>
                    <a:pt x="161" y="143"/>
                  </a:lnTo>
                  <a:lnTo>
                    <a:pt x="159" y="141"/>
                  </a:lnTo>
                  <a:lnTo>
                    <a:pt x="157" y="138"/>
                  </a:lnTo>
                  <a:lnTo>
                    <a:pt x="163" y="138"/>
                  </a:lnTo>
                  <a:lnTo>
                    <a:pt x="165" y="138"/>
                  </a:lnTo>
                  <a:lnTo>
                    <a:pt x="165" y="136"/>
                  </a:lnTo>
                  <a:lnTo>
                    <a:pt x="163" y="134"/>
                  </a:lnTo>
                  <a:lnTo>
                    <a:pt x="163" y="132"/>
                  </a:lnTo>
                  <a:lnTo>
                    <a:pt x="161" y="132"/>
                  </a:lnTo>
                  <a:lnTo>
                    <a:pt x="161" y="132"/>
                  </a:lnTo>
                  <a:lnTo>
                    <a:pt x="159" y="130"/>
                  </a:lnTo>
                  <a:lnTo>
                    <a:pt x="159" y="128"/>
                  </a:lnTo>
                  <a:lnTo>
                    <a:pt x="159" y="128"/>
                  </a:lnTo>
                  <a:lnTo>
                    <a:pt x="159" y="126"/>
                  </a:lnTo>
                  <a:lnTo>
                    <a:pt x="161" y="126"/>
                  </a:lnTo>
                  <a:lnTo>
                    <a:pt x="163" y="126"/>
                  </a:lnTo>
                  <a:lnTo>
                    <a:pt x="163" y="124"/>
                  </a:lnTo>
                  <a:lnTo>
                    <a:pt x="161" y="124"/>
                  </a:lnTo>
                  <a:lnTo>
                    <a:pt x="159" y="124"/>
                  </a:lnTo>
                  <a:lnTo>
                    <a:pt x="159" y="124"/>
                  </a:lnTo>
                  <a:lnTo>
                    <a:pt x="157" y="124"/>
                  </a:lnTo>
                  <a:lnTo>
                    <a:pt x="155" y="120"/>
                  </a:lnTo>
                  <a:lnTo>
                    <a:pt x="155" y="120"/>
                  </a:lnTo>
                  <a:lnTo>
                    <a:pt x="155" y="117"/>
                  </a:lnTo>
                  <a:lnTo>
                    <a:pt x="157" y="113"/>
                  </a:lnTo>
                  <a:lnTo>
                    <a:pt x="157" y="111"/>
                  </a:lnTo>
                  <a:lnTo>
                    <a:pt x="157" y="109"/>
                  </a:lnTo>
                  <a:lnTo>
                    <a:pt x="157" y="109"/>
                  </a:lnTo>
                  <a:lnTo>
                    <a:pt x="157" y="109"/>
                  </a:lnTo>
                  <a:lnTo>
                    <a:pt x="155" y="107"/>
                  </a:lnTo>
                  <a:lnTo>
                    <a:pt x="155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3" y="109"/>
                  </a:lnTo>
                  <a:lnTo>
                    <a:pt x="153" y="111"/>
                  </a:lnTo>
                  <a:lnTo>
                    <a:pt x="151" y="111"/>
                  </a:lnTo>
                  <a:lnTo>
                    <a:pt x="151" y="111"/>
                  </a:lnTo>
                  <a:lnTo>
                    <a:pt x="149" y="111"/>
                  </a:lnTo>
                  <a:lnTo>
                    <a:pt x="147" y="111"/>
                  </a:lnTo>
                  <a:lnTo>
                    <a:pt x="144" y="109"/>
                  </a:lnTo>
                  <a:lnTo>
                    <a:pt x="142" y="109"/>
                  </a:lnTo>
                  <a:lnTo>
                    <a:pt x="142" y="107"/>
                  </a:lnTo>
                  <a:lnTo>
                    <a:pt x="140" y="107"/>
                  </a:lnTo>
                  <a:lnTo>
                    <a:pt x="140" y="109"/>
                  </a:lnTo>
                  <a:lnTo>
                    <a:pt x="140" y="109"/>
                  </a:lnTo>
                  <a:lnTo>
                    <a:pt x="138" y="109"/>
                  </a:lnTo>
                  <a:lnTo>
                    <a:pt x="134" y="107"/>
                  </a:lnTo>
                  <a:lnTo>
                    <a:pt x="132" y="107"/>
                  </a:lnTo>
                  <a:lnTo>
                    <a:pt x="128" y="109"/>
                  </a:lnTo>
                  <a:lnTo>
                    <a:pt x="128" y="109"/>
                  </a:lnTo>
                  <a:lnTo>
                    <a:pt x="123" y="109"/>
                  </a:lnTo>
                  <a:lnTo>
                    <a:pt x="121" y="109"/>
                  </a:lnTo>
                  <a:lnTo>
                    <a:pt x="119" y="111"/>
                  </a:lnTo>
                  <a:lnTo>
                    <a:pt x="115" y="111"/>
                  </a:lnTo>
                  <a:lnTo>
                    <a:pt x="111" y="111"/>
                  </a:lnTo>
                  <a:lnTo>
                    <a:pt x="109" y="111"/>
                  </a:lnTo>
                  <a:lnTo>
                    <a:pt x="107" y="109"/>
                  </a:lnTo>
                  <a:lnTo>
                    <a:pt x="100" y="103"/>
                  </a:lnTo>
                  <a:lnTo>
                    <a:pt x="98" y="99"/>
                  </a:lnTo>
                  <a:lnTo>
                    <a:pt x="96" y="99"/>
                  </a:lnTo>
                  <a:lnTo>
                    <a:pt x="94" y="99"/>
                  </a:lnTo>
                  <a:lnTo>
                    <a:pt x="92" y="101"/>
                  </a:lnTo>
                  <a:lnTo>
                    <a:pt x="90" y="103"/>
                  </a:lnTo>
                  <a:lnTo>
                    <a:pt x="88" y="103"/>
                  </a:lnTo>
                  <a:lnTo>
                    <a:pt x="86" y="101"/>
                  </a:lnTo>
                  <a:lnTo>
                    <a:pt x="82" y="101"/>
                  </a:lnTo>
                  <a:lnTo>
                    <a:pt x="75" y="99"/>
                  </a:lnTo>
                  <a:lnTo>
                    <a:pt x="73" y="99"/>
                  </a:lnTo>
                  <a:lnTo>
                    <a:pt x="71" y="96"/>
                  </a:lnTo>
                  <a:lnTo>
                    <a:pt x="69" y="94"/>
                  </a:lnTo>
                  <a:lnTo>
                    <a:pt x="69" y="94"/>
                  </a:lnTo>
                  <a:lnTo>
                    <a:pt x="65" y="101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3" y="113"/>
                  </a:lnTo>
                  <a:lnTo>
                    <a:pt x="63" y="115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32"/>
                  </a:lnTo>
                  <a:lnTo>
                    <a:pt x="63" y="134"/>
                  </a:lnTo>
                  <a:lnTo>
                    <a:pt x="63" y="134"/>
                  </a:lnTo>
                  <a:lnTo>
                    <a:pt x="63" y="136"/>
                  </a:lnTo>
                  <a:lnTo>
                    <a:pt x="59" y="138"/>
                  </a:lnTo>
                  <a:lnTo>
                    <a:pt x="56" y="141"/>
                  </a:lnTo>
                  <a:lnTo>
                    <a:pt x="54" y="143"/>
                  </a:lnTo>
                  <a:lnTo>
                    <a:pt x="52" y="143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50" y="147"/>
                  </a:lnTo>
                  <a:lnTo>
                    <a:pt x="48" y="147"/>
                  </a:lnTo>
                  <a:lnTo>
                    <a:pt x="48" y="147"/>
                  </a:lnTo>
                  <a:lnTo>
                    <a:pt x="48" y="149"/>
                  </a:lnTo>
                  <a:lnTo>
                    <a:pt x="48" y="149"/>
                  </a:lnTo>
                  <a:lnTo>
                    <a:pt x="44" y="149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5" y="145"/>
                  </a:lnTo>
                  <a:lnTo>
                    <a:pt x="35" y="145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1" y="145"/>
                  </a:lnTo>
                  <a:lnTo>
                    <a:pt x="29" y="145"/>
                  </a:lnTo>
                  <a:lnTo>
                    <a:pt x="27" y="143"/>
                  </a:lnTo>
                  <a:lnTo>
                    <a:pt x="25" y="145"/>
                  </a:lnTo>
                  <a:lnTo>
                    <a:pt x="25" y="149"/>
                  </a:lnTo>
                  <a:lnTo>
                    <a:pt x="25" y="153"/>
                  </a:lnTo>
                  <a:lnTo>
                    <a:pt x="25" y="157"/>
                  </a:lnTo>
                  <a:lnTo>
                    <a:pt x="25" y="157"/>
                  </a:lnTo>
                  <a:lnTo>
                    <a:pt x="23" y="170"/>
                  </a:lnTo>
                  <a:lnTo>
                    <a:pt x="25" y="174"/>
                  </a:lnTo>
                  <a:lnTo>
                    <a:pt x="25" y="176"/>
                  </a:lnTo>
                  <a:lnTo>
                    <a:pt x="27" y="178"/>
                  </a:lnTo>
                  <a:lnTo>
                    <a:pt x="27" y="178"/>
                  </a:lnTo>
                  <a:lnTo>
                    <a:pt x="23" y="180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5"/>
                  </a:lnTo>
                  <a:lnTo>
                    <a:pt x="25" y="187"/>
                  </a:lnTo>
                  <a:lnTo>
                    <a:pt x="25" y="187"/>
                  </a:lnTo>
                  <a:lnTo>
                    <a:pt x="29" y="189"/>
                  </a:lnTo>
                  <a:lnTo>
                    <a:pt x="29" y="189"/>
                  </a:lnTo>
                  <a:lnTo>
                    <a:pt x="31" y="189"/>
                  </a:lnTo>
                  <a:lnTo>
                    <a:pt x="33" y="191"/>
                  </a:lnTo>
                  <a:lnTo>
                    <a:pt x="35" y="193"/>
                  </a:lnTo>
                  <a:lnTo>
                    <a:pt x="35" y="195"/>
                  </a:lnTo>
                  <a:lnTo>
                    <a:pt x="35" y="195"/>
                  </a:lnTo>
                  <a:lnTo>
                    <a:pt x="35" y="199"/>
                  </a:lnTo>
                  <a:lnTo>
                    <a:pt x="35" y="201"/>
                  </a:lnTo>
                  <a:lnTo>
                    <a:pt x="33" y="206"/>
                  </a:lnTo>
                  <a:lnTo>
                    <a:pt x="33" y="210"/>
                  </a:lnTo>
                  <a:lnTo>
                    <a:pt x="31" y="210"/>
                  </a:lnTo>
                  <a:lnTo>
                    <a:pt x="31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7" y="208"/>
                  </a:lnTo>
                  <a:lnTo>
                    <a:pt x="27" y="210"/>
                  </a:lnTo>
                  <a:lnTo>
                    <a:pt x="25" y="210"/>
                  </a:lnTo>
                  <a:lnTo>
                    <a:pt x="23" y="212"/>
                  </a:lnTo>
                  <a:lnTo>
                    <a:pt x="21" y="212"/>
                  </a:lnTo>
                  <a:lnTo>
                    <a:pt x="15" y="216"/>
                  </a:lnTo>
                  <a:lnTo>
                    <a:pt x="10" y="220"/>
                  </a:lnTo>
                  <a:lnTo>
                    <a:pt x="6" y="222"/>
                  </a:lnTo>
                  <a:lnTo>
                    <a:pt x="4" y="225"/>
                  </a:lnTo>
                  <a:lnTo>
                    <a:pt x="2" y="227"/>
                  </a:lnTo>
                  <a:lnTo>
                    <a:pt x="2" y="227"/>
                  </a:lnTo>
                  <a:lnTo>
                    <a:pt x="2" y="227"/>
                  </a:lnTo>
                  <a:lnTo>
                    <a:pt x="2" y="229"/>
                  </a:lnTo>
                  <a:lnTo>
                    <a:pt x="2" y="231"/>
                  </a:lnTo>
                  <a:lnTo>
                    <a:pt x="2" y="231"/>
                  </a:lnTo>
                  <a:lnTo>
                    <a:pt x="2" y="235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6" y="239"/>
                  </a:lnTo>
                  <a:lnTo>
                    <a:pt x="8" y="239"/>
                  </a:lnTo>
                  <a:lnTo>
                    <a:pt x="12" y="239"/>
                  </a:lnTo>
                  <a:lnTo>
                    <a:pt x="12" y="239"/>
                  </a:lnTo>
                  <a:lnTo>
                    <a:pt x="12" y="237"/>
                  </a:lnTo>
                  <a:lnTo>
                    <a:pt x="15" y="237"/>
                  </a:lnTo>
                  <a:lnTo>
                    <a:pt x="15" y="235"/>
                  </a:lnTo>
                  <a:lnTo>
                    <a:pt x="15" y="235"/>
                  </a:lnTo>
                  <a:lnTo>
                    <a:pt x="15" y="235"/>
                  </a:lnTo>
                  <a:lnTo>
                    <a:pt x="17" y="235"/>
                  </a:lnTo>
                  <a:lnTo>
                    <a:pt x="17" y="235"/>
                  </a:lnTo>
                  <a:lnTo>
                    <a:pt x="17" y="237"/>
                  </a:lnTo>
                  <a:lnTo>
                    <a:pt x="17" y="237"/>
                  </a:lnTo>
                  <a:lnTo>
                    <a:pt x="19" y="237"/>
                  </a:lnTo>
                  <a:lnTo>
                    <a:pt x="19" y="239"/>
                  </a:lnTo>
                  <a:lnTo>
                    <a:pt x="21" y="239"/>
                  </a:lnTo>
                  <a:lnTo>
                    <a:pt x="21" y="239"/>
                  </a:lnTo>
                  <a:lnTo>
                    <a:pt x="21" y="241"/>
                  </a:lnTo>
                  <a:lnTo>
                    <a:pt x="21" y="241"/>
                  </a:lnTo>
                  <a:lnTo>
                    <a:pt x="23" y="241"/>
                  </a:lnTo>
                  <a:lnTo>
                    <a:pt x="29" y="239"/>
                  </a:lnTo>
                  <a:lnTo>
                    <a:pt x="31" y="239"/>
                  </a:lnTo>
                  <a:lnTo>
                    <a:pt x="31" y="239"/>
                  </a:lnTo>
                  <a:lnTo>
                    <a:pt x="31" y="237"/>
                  </a:lnTo>
                  <a:lnTo>
                    <a:pt x="33" y="239"/>
                  </a:lnTo>
                  <a:lnTo>
                    <a:pt x="33" y="239"/>
                  </a:lnTo>
                  <a:lnTo>
                    <a:pt x="35" y="239"/>
                  </a:lnTo>
                  <a:lnTo>
                    <a:pt x="35" y="239"/>
                  </a:lnTo>
                  <a:lnTo>
                    <a:pt x="40" y="239"/>
                  </a:lnTo>
                  <a:lnTo>
                    <a:pt x="42" y="239"/>
                  </a:lnTo>
                  <a:lnTo>
                    <a:pt x="42" y="241"/>
                  </a:lnTo>
                  <a:lnTo>
                    <a:pt x="44" y="241"/>
                  </a:lnTo>
                  <a:lnTo>
                    <a:pt x="44" y="241"/>
                  </a:lnTo>
                  <a:lnTo>
                    <a:pt x="46" y="239"/>
                  </a:lnTo>
                  <a:lnTo>
                    <a:pt x="46" y="239"/>
                  </a:lnTo>
                  <a:lnTo>
                    <a:pt x="48" y="241"/>
                  </a:lnTo>
                  <a:lnTo>
                    <a:pt x="48" y="241"/>
                  </a:lnTo>
                  <a:lnTo>
                    <a:pt x="48" y="243"/>
                  </a:lnTo>
                  <a:lnTo>
                    <a:pt x="48" y="243"/>
                  </a:lnTo>
                  <a:lnTo>
                    <a:pt x="54" y="246"/>
                  </a:lnTo>
                  <a:lnTo>
                    <a:pt x="56" y="246"/>
                  </a:lnTo>
                  <a:lnTo>
                    <a:pt x="59" y="246"/>
                  </a:lnTo>
                  <a:lnTo>
                    <a:pt x="59" y="246"/>
                  </a:lnTo>
                  <a:lnTo>
                    <a:pt x="63" y="246"/>
                  </a:lnTo>
                  <a:lnTo>
                    <a:pt x="65" y="248"/>
                  </a:lnTo>
                  <a:lnTo>
                    <a:pt x="65" y="246"/>
                  </a:lnTo>
                  <a:lnTo>
                    <a:pt x="65" y="246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69" y="250"/>
                  </a:lnTo>
                  <a:lnTo>
                    <a:pt x="71" y="250"/>
                  </a:lnTo>
                  <a:lnTo>
                    <a:pt x="73" y="250"/>
                  </a:lnTo>
                  <a:lnTo>
                    <a:pt x="73" y="250"/>
                  </a:lnTo>
                  <a:lnTo>
                    <a:pt x="73" y="248"/>
                  </a:lnTo>
                  <a:lnTo>
                    <a:pt x="71" y="248"/>
                  </a:lnTo>
                  <a:lnTo>
                    <a:pt x="71" y="246"/>
                  </a:lnTo>
                  <a:lnTo>
                    <a:pt x="73" y="246"/>
                  </a:lnTo>
                  <a:lnTo>
                    <a:pt x="73" y="246"/>
                  </a:lnTo>
                  <a:lnTo>
                    <a:pt x="73" y="243"/>
                  </a:lnTo>
                  <a:lnTo>
                    <a:pt x="73" y="243"/>
                  </a:lnTo>
                  <a:lnTo>
                    <a:pt x="75" y="241"/>
                  </a:lnTo>
                  <a:lnTo>
                    <a:pt x="75" y="243"/>
                  </a:lnTo>
                  <a:lnTo>
                    <a:pt x="75" y="243"/>
                  </a:lnTo>
                  <a:lnTo>
                    <a:pt x="77" y="246"/>
                  </a:lnTo>
                  <a:lnTo>
                    <a:pt x="77" y="246"/>
                  </a:lnTo>
                  <a:lnTo>
                    <a:pt x="79" y="246"/>
                  </a:lnTo>
                  <a:lnTo>
                    <a:pt x="79" y="243"/>
                  </a:lnTo>
                  <a:lnTo>
                    <a:pt x="79" y="241"/>
                  </a:lnTo>
                  <a:lnTo>
                    <a:pt x="79" y="239"/>
                  </a:lnTo>
                  <a:lnTo>
                    <a:pt x="82" y="239"/>
                  </a:lnTo>
                  <a:lnTo>
                    <a:pt x="82" y="239"/>
                  </a:lnTo>
                  <a:lnTo>
                    <a:pt x="84" y="239"/>
                  </a:lnTo>
                  <a:lnTo>
                    <a:pt x="84" y="239"/>
                  </a:lnTo>
                  <a:lnTo>
                    <a:pt x="86" y="241"/>
                  </a:lnTo>
                  <a:lnTo>
                    <a:pt x="88" y="239"/>
                  </a:lnTo>
                  <a:lnTo>
                    <a:pt x="88" y="241"/>
                  </a:lnTo>
                  <a:lnTo>
                    <a:pt x="90" y="243"/>
                  </a:lnTo>
                  <a:lnTo>
                    <a:pt x="92" y="243"/>
                  </a:lnTo>
                  <a:lnTo>
                    <a:pt x="94" y="243"/>
                  </a:lnTo>
                  <a:lnTo>
                    <a:pt x="94" y="243"/>
                  </a:lnTo>
                  <a:lnTo>
                    <a:pt x="94" y="243"/>
                  </a:lnTo>
                  <a:lnTo>
                    <a:pt x="96" y="241"/>
                  </a:lnTo>
                  <a:lnTo>
                    <a:pt x="98" y="241"/>
                  </a:lnTo>
                  <a:lnTo>
                    <a:pt x="100" y="243"/>
                  </a:lnTo>
                  <a:lnTo>
                    <a:pt x="103" y="243"/>
                  </a:lnTo>
                  <a:lnTo>
                    <a:pt x="119" y="246"/>
                  </a:lnTo>
                  <a:lnTo>
                    <a:pt x="121" y="246"/>
                  </a:lnTo>
                  <a:lnTo>
                    <a:pt x="123" y="246"/>
                  </a:lnTo>
                  <a:lnTo>
                    <a:pt x="123" y="248"/>
                  </a:lnTo>
                  <a:lnTo>
                    <a:pt x="123" y="248"/>
                  </a:lnTo>
                  <a:lnTo>
                    <a:pt x="126" y="248"/>
                  </a:lnTo>
                  <a:lnTo>
                    <a:pt x="128" y="246"/>
                  </a:lnTo>
                  <a:lnTo>
                    <a:pt x="128" y="246"/>
                  </a:lnTo>
                  <a:lnTo>
                    <a:pt x="130" y="246"/>
                  </a:lnTo>
                  <a:lnTo>
                    <a:pt x="132" y="246"/>
                  </a:lnTo>
                  <a:lnTo>
                    <a:pt x="136" y="248"/>
                  </a:lnTo>
                  <a:lnTo>
                    <a:pt x="136" y="248"/>
                  </a:lnTo>
                  <a:lnTo>
                    <a:pt x="136" y="250"/>
                  </a:lnTo>
                  <a:lnTo>
                    <a:pt x="136" y="250"/>
                  </a:lnTo>
                  <a:lnTo>
                    <a:pt x="138" y="250"/>
                  </a:lnTo>
                  <a:lnTo>
                    <a:pt x="140" y="250"/>
                  </a:lnTo>
                  <a:lnTo>
                    <a:pt x="140" y="252"/>
                  </a:lnTo>
                  <a:lnTo>
                    <a:pt x="142" y="252"/>
                  </a:lnTo>
                  <a:lnTo>
                    <a:pt x="149" y="252"/>
                  </a:lnTo>
                  <a:lnTo>
                    <a:pt x="155" y="254"/>
                  </a:lnTo>
                  <a:lnTo>
                    <a:pt x="159" y="254"/>
                  </a:lnTo>
                  <a:lnTo>
                    <a:pt x="163" y="256"/>
                  </a:lnTo>
                  <a:lnTo>
                    <a:pt x="163" y="256"/>
                  </a:lnTo>
                  <a:lnTo>
                    <a:pt x="165" y="256"/>
                  </a:lnTo>
                  <a:lnTo>
                    <a:pt x="167" y="254"/>
                  </a:lnTo>
                  <a:lnTo>
                    <a:pt x="167" y="254"/>
                  </a:lnTo>
                  <a:lnTo>
                    <a:pt x="170" y="254"/>
                  </a:lnTo>
                  <a:lnTo>
                    <a:pt x="172" y="254"/>
                  </a:lnTo>
                  <a:lnTo>
                    <a:pt x="172" y="254"/>
                  </a:lnTo>
                  <a:lnTo>
                    <a:pt x="174" y="252"/>
                  </a:lnTo>
                  <a:lnTo>
                    <a:pt x="174" y="252"/>
                  </a:lnTo>
                  <a:lnTo>
                    <a:pt x="176" y="252"/>
                  </a:lnTo>
                  <a:lnTo>
                    <a:pt x="176" y="252"/>
                  </a:lnTo>
                  <a:lnTo>
                    <a:pt x="176" y="252"/>
                  </a:lnTo>
                  <a:lnTo>
                    <a:pt x="178" y="252"/>
                  </a:lnTo>
                  <a:lnTo>
                    <a:pt x="178" y="252"/>
                  </a:lnTo>
                  <a:lnTo>
                    <a:pt x="178" y="252"/>
                  </a:lnTo>
                  <a:lnTo>
                    <a:pt x="180" y="250"/>
                  </a:lnTo>
                  <a:lnTo>
                    <a:pt x="182" y="252"/>
                  </a:lnTo>
                  <a:lnTo>
                    <a:pt x="182" y="252"/>
                  </a:lnTo>
                  <a:lnTo>
                    <a:pt x="186" y="254"/>
                  </a:lnTo>
                  <a:lnTo>
                    <a:pt x="188" y="252"/>
                  </a:lnTo>
                  <a:lnTo>
                    <a:pt x="193" y="246"/>
                  </a:lnTo>
                  <a:lnTo>
                    <a:pt x="197" y="243"/>
                  </a:lnTo>
                  <a:lnTo>
                    <a:pt x="201" y="241"/>
                  </a:lnTo>
                  <a:lnTo>
                    <a:pt x="214" y="241"/>
                  </a:lnTo>
                  <a:lnTo>
                    <a:pt x="218" y="241"/>
                  </a:lnTo>
                  <a:lnTo>
                    <a:pt x="222" y="241"/>
                  </a:lnTo>
                  <a:lnTo>
                    <a:pt x="226" y="243"/>
                  </a:lnTo>
                  <a:lnTo>
                    <a:pt x="228" y="246"/>
                  </a:lnTo>
                  <a:lnTo>
                    <a:pt x="232" y="252"/>
                  </a:lnTo>
                  <a:lnTo>
                    <a:pt x="234" y="252"/>
                  </a:lnTo>
                  <a:lnTo>
                    <a:pt x="234" y="252"/>
                  </a:lnTo>
                  <a:lnTo>
                    <a:pt x="237" y="250"/>
                  </a:lnTo>
                  <a:lnTo>
                    <a:pt x="239" y="250"/>
                  </a:lnTo>
                  <a:lnTo>
                    <a:pt x="239" y="252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1" y="254"/>
                  </a:lnTo>
                  <a:lnTo>
                    <a:pt x="245" y="256"/>
                  </a:lnTo>
                  <a:lnTo>
                    <a:pt x="245" y="256"/>
                  </a:lnTo>
                  <a:lnTo>
                    <a:pt x="249" y="256"/>
                  </a:lnTo>
                  <a:lnTo>
                    <a:pt x="249" y="256"/>
                  </a:lnTo>
                  <a:lnTo>
                    <a:pt x="251" y="256"/>
                  </a:lnTo>
                  <a:lnTo>
                    <a:pt x="251" y="256"/>
                  </a:lnTo>
                  <a:lnTo>
                    <a:pt x="253" y="258"/>
                  </a:lnTo>
                  <a:lnTo>
                    <a:pt x="255" y="258"/>
                  </a:lnTo>
                  <a:lnTo>
                    <a:pt x="258" y="260"/>
                  </a:lnTo>
                  <a:lnTo>
                    <a:pt x="258" y="262"/>
                  </a:lnTo>
                  <a:lnTo>
                    <a:pt x="260" y="262"/>
                  </a:lnTo>
                  <a:lnTo>
                    <a:pt x="260" y="262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4" y="262"/>
                  </a:lnTo>
                  <a:lnTo>
                    <a:pt x="262" y="264"/>
                  </a:lnTo>
                  <a:lnTo>
                    <a:pt x="264" y="264"/>
                  </a:lnTo>
                  <a:lnTo>
                    <a:pt x="264" y="264"/>
                  </a:lnTo>
                  <a:lnTo>
                    <a:pt x="266" y="264"/>
                  </a:lnTo>
                  <a:lnTo>
                    <a:pt x="266" y="264"/>
                  </a:lnTo>
                  <a:lnTo>
                    <a:pt x="266" y="264"/>
                  </a:lnTo>
                  <a:lnTo>
                    <a:pt x="268" y="262"/>
                  </a:lnTo>
                  <a:lnTo>
                    <a:pt x="270" y="262"/>
                  </a:lnTo>
                  <a:lnTo>
                    <a:pt x="270" y="262"/>
                  </a:lnTo>
                  <a:lnTo>
                    <a:pt x="272" y="262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4" y="267"/>
                  </a:lnTo>
                  <a:lnTo>
                    <a:pt x="274" y="267"/>
                  </a:lnTo>
                  <a:lnTo>
                    <a:pt x="278" y="269"/>
                  </a:lnTo>
                  <a:lnTo>
                    <a:pt x="281" y="269"/>
                  </a:lnTo>
                  <a:lnTo>
                    <a:pt x="283" y="269"/>
                  </a:lnTo>
                  <a:lnTo>
                    <a:pt x="283" y="269"/>
                  </a:lnTo>
                  <a:lnTo>
                    <a:pt x="285" y="269"/>
                  </a:lnTo>
                  <a:lnTo>
                    <a:pt x="285" y="269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87" y="271"/>
                  </a:lnTo>
                  <a:lnTo>
                    <a:pt x="287" y="273"/>
                  </a:lnTo>
                  <a:lnTo>
                    <a:pt x="287" y="273"/>
                  </a:lnTo>
                  <a:lnTo>
                    <a:pt x="289" y="273"/>
                  </a:lnTo>
                  <a:lnTo>
                    <a:pt x="291" y="273"/>
                  </a:lnTo>
                  <a:lnTo>
                    <a:pt x="291" y="273"/>
                  </a:lnTo>
                  <a:lnTo>
                    <a:pt x="293" y="273"/>
                  </a:lnTo>
                  <a:lnTo>
                    <a:pt x="293" y="275"/>
                  </a:lnTo>
                  <a:lnTo>
                    <a:pt x="295" y="275"/>
                  </a:lnTo>
                  <a:lnTo>
                    <a:pt x="297" y="275"/>
                  </a:lnTo>
                  <a:lnTo>
                    <a:pt x="299" y="275"/>
                  </a:lnTo>
                  <a:lnTo>
                    <a:pt x="304" y="273"/>
                  </a:lnTo>
                  <a:lnTo>
                    <a:pt x="306" y="273"/>
                  </a:lnTo>
                  <a:lnTo>
                    <a:pt x="306" y="275"/>
                  </a:lnTo>
                  <a:lnTo>
                    <a:pt x="308" y="275"/>
                  </a:lnTo>
                  <a:lnTo>
                    <a:pt x="310" y="275"/>
                  </a:lnTo>
                  <a:lnTo>
                    <a:pt x="314" y="273"/>
                  </a:lnTo>
                  <a:lnTo>
                    <a:pt x="318" y="273"/>
                  </a:lnTo>
                  <a:lnTo>
                    <a:pt x="322" y="275"/>
                  </a:lnTo>
                  <a:lnTo>
                    <a:pt x="325" y="277"/>
                  </a:lnTo>
                  <a:lnTo>
                    <a:pt x="327" y="281"/>
                  </a:lnTo>
                  <a:lnTo>
                    <a:pt x="325" y="283"/>
                  </a:lnTo>
                  <a:lnTo>
                    <a:pt x="325" y="285"/>
                  </a:lnTo>
                  <a:lnTo>
                    <a:pt x="327" y="285"/>
                  </a:lnTo>
                  <a:lnTo>
                    <a:pt x="331" y="285"/>
                  </a:lnTo>
                  <a:lnTo>
                    <a:pt x="333" y="285"/>
                  </a:lnTo>
                  <a:lnTo>
                    <a:pt x="341" y="288"/>
                  </a:lnTo>
                  <a:lnTo>
                    <a:pt x="346" y="288"/>
                  </a:lnTo>
                  <a:lnTo>
                    <a:pt x="348" y="285"/>
                  </a:lnTo>
                  <a:lnTo>
                    <a:pt x="348" y="283"/>
                  </a:lnTo>
                  <a:lnTo>
                    <a:pt x="348" y="281"/>
                  </a:lnTo>
                  <a:lnTo>
                    <a:pt x="346" y="279"/>
                  </a:lnTo>
                  <a:close/>
                  <a:moveTo>
                    <a:pt x="232" y="258"/>
                  </a:moveTo>
                  <a:lnTo>
                    <a:pt x="232" y="256"/>
                  </a:lnTo>
                  <a:lnTo>
                    <a:pt x="226" y="256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22" y="258"/>
                  </a:lnTo>
                  <a:lnTo>
                    <a:pt x="222" y="260"/>
                  </a:lnTo>
                  <a:lnTo>
                    <a:pt x="222" y="260"/>
                  </a:lnTo>
                  <a:lnTo>
                    <a:pt x="222" y="262"/>
                  </a:lnTo>
                  <a:lnTo>
                    <a:pt x="230" y="262"/>
                  </a:lnTo>
                  <a:lnTo>
                    <a:pt x="232" y="260"/>
                  </a:lnTo>
                  <a:lnTo>
                    <a:pt x="232" y="260"/>
                  </a:lnTo>
                  <a:lnTo>
                    <a:pt x="234" y="260"/>
                  </a:lnTo>
                  <a:lnTo>
                    <a:pt x="234" y="258"/>
                  </a:lnTo>
                  <a:lnTo>
                    <a:pt x="232" y="258"/>
                  </a:lnTo>
                  <a:close/>
                  <a:moveTo>
                    <a:pt x="283" y="136"/>
                  </a:moveTo>
                  <a:lnTo>
                    <a:pt x="281" y="136"/>
                  </a:lnTo>
                  <a:lnTo>
                    <a:pt x="278" y="136"/>
                  </a:lnTo>
                  <a:lnTo>
                    <a:pt x="278" y="138"/>
                  </a:lnTo>
                  <a:lnTo>
                    <a:pt x="278" y="141"/>
                  </a:lnTo>
                  <a:lnTo>
                    <a:pt x="278" y="141"/>
                  </a:lnTo>
                  <a:lnTo>
                    <a:pt x="283" y="138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5" y="141"/>
                  </a:lnTo>
                  <a:lnTo>
                    <a:pt x="285" y="143"/>
                  </a:lnTo>
                  <a:lnTo>
                    <a:pt x="283" y="141"/>
                  </a:lnTo>
                  <a:lnTo>
                    <a:pt x="283" y="136"/>
                  </a:lnTo>
                  <a:close/>
                  <a:moveTo>
                    <a:pt x="306" y="120"/>
                  </a:moveTo>
                  <a:lnTo>
                    <a:pt x="306" y="120"/>
                  </a:lnTo>
                  <a:lnTo>
                    <a:pt x="306" y="120"/>
                  </a:lnTo>
                  <a:lnTo>
                    <a:pt x="306" y="120"/>
                  </a:lnTo>
                  <a:lnTo>
                    <a:pt x="306" y="117"/>
                  </a:lnTo>
                  <a:lnTo>
                    <a:pt x="306" y="117"/>
                  </a:lnTo>
                  <a:lnTo>
                    <a:pt x="304" y="120"/>
                  </a:lnTo>
                  <a:lnTo>
                    <a:pt x="304" y="120"/>
                  </a:lnTo>
                  <a:lnTo>
                    <a:pt x="306" y="120"/>
                  </a:lnTo>
                  <a:close/>
                  <a:moveTo>
                    <a:pt x="337" y="134"/>
                  </a:moveTo>
                  <a:lnTo>
                    <a:pt x="339" y="134"/>
                  </a:lnTo>
                  <a:lnTo>
                    <a:pt x="348" y="136"/>
                  </a:lnTo>
                  <a:lnTo>
                    <a:pt x="348" y="136"/>
                  </a:lnTo>
                  <a:lnTo>
                    <a:pt x="348" y="134"/>
                  </a:lnTo>
                  <a:lnTo>
                    <a:pt x="348" y="132"/>
                  </a:lnTo>
                  <a:lnTo>
                    <a:pt x="348" y="132"/>
                  </a:lnTo>
                  <a:lnTo>
                    <a:pt x="346" y="132"/>
                  </a:lnTo>
                  <a:lnTo>
                    <a:pt x="346" y="132"/>
                  </a:lnTo>
                  <a:lnTo>
                    <a:pt x="343" y="132"/>
                  </a:lnTo>
                  <a:lnTo>
                    <a:pt x="341" y="132"/>
                  </a:lnTo>
                  <a:lnTo>
                    <a:pt x="341" y="130"/>
                  </a:lnTo>
                  <a:lnTo>
                    <a:pt x="339" y="132"/>
                  </a:lnTo>
                  <a:lnTo>
                    <a:pt x="337" y="132"/>
                  </a:lnTo>
                  <a:lnTo>
                    <a:pt x="337" y="132"/>
                  </a:lnTo>
                  <a:lnTo>
                    <a:pt x="335" y="134"/>
                  </a:lnTo>
                  <a:lnTo>
                    <a:pt x="335" y="134"/>
                  </a:lnTo>
                  <a:lnTo>
                    <a:pt x="337" y="134"/>
                  </a:lnTo>
                  <a:lnTo>
                    <a:pt x="337" y="134"/>
                  </a:lnTo>
                  <a:close/>
                  <a:moveTo>
                    <a:pt x="295" y="130"/>
                  </a:moveTo>
                  <a:lnTo>
                    <a:pt x="295" y="130"/>
                  </a:lnTo>
                  <a:lnTo>
                    <a:pt x="293" y="128"/>
                  </a:lnTo>
                  <a:lnTo>
                    <a:pt x="293" y="128"/>
                  </a:lnTo>
                  <a:lnTo>
                    <a:pt x="285" y="126"/>
                  </a:lnTo>
                  <a:lnTo>
                    <a:pt x="285" y="126"/>
                  </a:lnTo>
                  <a:lnTo>
                    <a:pt x="285" y="126"/>
                  </a:lnTo>
                  <a:lnTo>
                    <a:pt x="283" y="126"/>
                  </a:lnTo>
                  <a:lnTo>
                    <a:pt x="283" y="126"/>
                  </a:lnTo>
                  <a:lnTo>
                    <a:pt x="283" y="128"/>
                  </a:lnTo>
                  <a:lnTo>
                    <a:pt x="285" y="128"/>
                  </a:lnTo>
                  <a:lnTo>
                    <a:pt x="289" y="130"/>
                  </a:lnTo>
                  <a:lnTo>
                    <a:pt x="295" y="130"/>
                  </a:lnTo>
                  <a:close/>
                  <a:moveTo>
                    <a:pt x="167" y="124"/>
                  </a:moveTo>
                  <a:lnTo>
                    <a:pt x="167" y="124"/>
                  </a:lnTo>
                  <a:lnTo>
                    <a:pt x="165" y="124"/>
                  </a:lnTo>
                  <a:lnTo>
                    <a:pt x="165" y="126"/>
                  </a:lnTo>
                  <a:lnTo>
                    <a:pt x="165" y="128"/>
                  </a:lnTo>
                  <a:lnTo>
                    <a:pt x="167" y="128"/>
                  </a:lnTo>
                  <a:lnTo>
                    <a:pt x="167" y="130"/>
                  </a:lnTo>
                  <a:lnTo>
                    <a:pt x="167" y="128"/>
                  </a:lnTo>
                  <a:lnTo>
                    <a:pt x="170" y="128"/>
                  </a:lnTo>
                  <a:lnTo>
                    <a:pt x="167" y="130"/>
                  </a:lnTo>
                  <a:lnTo>
                    <a:pt x="167" y="130"/>
                  </a:lnTo>
                  <a:lnTo>
                    <a:pt x="167" y="134"/>
                  </a:lnTo>
                  <a:lnTo>
                    <a:pt x="170" y="134"/>
                  </a:lnTo>
                  <a:lnTo>
                    <a:pt x="170" y="134"/>
                  </a:lnTo>
                  <a:lnTo>
                    <a:pt x="174" y="134"/>
                  </a:lnTo>
                  <a:lnTo>
                    <a:pt x="178" y="134"/>
                  </a:lnTo>
                  <a:lnTo>
                    <a:pt x="207" y="143"/>
                  </a:lnTo>
                  <a:lnTo>
                    <a:pt x="209" y="141"/>
                  </a:lnTo>
                  <a:lnTo>
                    <a:pt x="209" y="141"/>
                  </a:lnTo>
                  <a:lnTo>
                    <a:pt x="207" y="138"/>
                  </a:lnTo>
                  <a:lnTo>
                    <a:pt x="205" y="138"/>
                  </a:lnTo>
                  <a:lnTo>
                    <a:pt x="205" y="136"/>
                  </a:lnTo>
                  <a:lnTo>
                    <a:pt x="205" y="136"/>
                  </a:lnTo>
                  <a:lnTo>
                    <a:pt x="205" y="134"/>
                  </a:lnTo>
                  <a:lnTo>
                    <a:pt x="205" y="134"/>
                  </a:lnTo>
                  <a:lnTo>
                    <a:pt x="207" y="132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9" y="136"/>
                  </a:lnTo>
                  <a:lnTo>
                    <a:pt x="209" y="136"/>
                  </a:lnTo>
                  <a:lnTo>
                    <a:pt x="209" y="136"/>
                  </a:lnTo>
                  <a:lnTo>
                    <a:pt x="209" y="138"/>
                  </a:lnTo>
                  <a:lnTo>
                    <a:pt x="209" y="141"/>
                  </a:lnTo>
                  <a:lnTo>
                    <a:pt x="211" y="141"/>
                  </a:lnTo>
                  <a:lnTo>
                    <a:pt x="218" y="141"/>
                  </a:lnTo>
                  <a:lnTo>
                    <a:pt x="218" y="141"/>
                  </a:lnTo>
                  <a:lnTo>
                    <a:pt x="220" y="141"/>
                  </a:lnTo>
                  <a:lnTo>
                    <a:pt x="234" y="141"/>
                  </a:lnTo>
                  <a:lnTo>
                    <a:pt x="239" y="141"/>
                  </a:lnTo>
                  <a:lnTo>
                    <a:pt x="241" y="143"/>
                  </a:lnTo>
                  <a:lnTo>
                    <a:pt x="243" y="143"/>
                  </a:lnTo>
                  <a:lnTo>
                    <a:pt x="243" y="143"/>
                  </a:lnTo>
                  <a:lnTo>
                    <a:pt x="245" y="143"/>
                  </a:lnTo>
                  <a:lnTo>
                    <a:pt x="247" y="143"/>
                  </a:lnTo>
                  <a:lnTo>
                    <a:pt x="247" y="141"/>
                  </a:lnTo>
                  <a:lnTo>
                    <a:pt x="249" y="138"/>
                  </a:lnTo>
                  <a:lnTo>
                    <a:pt x="249" y="136"/>
                  </a:lnTo>
                  <a:lnTo>
                    <a:pt x="249" y="136"/>
                  </a:lnTo>
                  <a:lnTo>
                    <a:pt x="249" y="134"/>
                  </a:lnTo>
                  <a:lnTo>
                    <a:pt x="251" y="132"/>
                  </a:lnTo>
                  <a:lnTo>
                    <a:pt x="253" y="132"/>
                  </a:lnTo>
                  <a:lnTo>
                    <a:pt x="255" y="132"/>
                  </a:lnTo>
                  <a:lnTo>
                    <a:pt x="258" y="130"/>
                  </a:lnTo>
                  <a:lnTo>
                    <a:pt x="260" y="130"/>
                  </a:lnTo>
                  <a:lnTo>
                    <a:pt x="262" y="130"/>
                  </a:lnTo>
                  <a:lnTo>
                    <a:pt x="268" y="132"/>
                  </a:lnTo>
                  <a:lnTo>
                    <a:pt x="274" y="132"/>
                  </a:lnTo>
                  <a:lnTo>
                    <a:pt x="276" y="132"/>
                  </a:lnTo>
                  <a:lnTo>
                    <a:pt x="278" y="132"/>
                  </a:lnTo>
                  <a:lnTo>
                    <a:pt x="278" y="130"/>
                  </a:lnTo>
                  <a:lnTo>
                    <a:pt x="278" y="130"/>
                  </a:lnTo>
                  <a:lnTo>
                    <a:pt x="276" y="128"/>
                  </a:lnTo>
                  <a:lnTo>
                    <a:pt x="278" y="126"/>
                  </a:lnTo>
                  <a:lnTo>
                    <a:pt x="281" y="124"/>
                  </a:lnTo>
                  <a:lnTo>
                    <a:pt x="283" y="124"/>
                  </a:lnTo>
                  <a:lnTo>
                    <a:pt x="285" y="124"/>
                  </a:lnTo>
                  <a:lnTo>
                    <a:pt x="287" y="122"/>
                  </a:lnTo>
                  <a:lnTo>
                    <a:pt x="293" y="122"/>
                  </a:lnTo>
                  <a:lnTo>
                    <a:pt x="297" y="117"/>
                  </a:lnTo>
                  <a:lnTo>
                    <a:pt x="302" y="117"/>
                  </a:lnTo>
                  <a:lnTo>
                    <a:pt x="299" y="115"/>
                  </a:lnTo>
                  <a:lnTo>
                    <a:pt x="297" y="113"/>
                  </a:lnTo>
                  <a:lnTo>
                    <a:pt x="295" y="113"/>
                  </a:lnTo>
                  <a:lnTo>
                    <a:pt x="293" y="111"/>
                  </a:lnTo>
                  <a:lnTo>
                    <a:pt x="291" y="111"/>
                  </a:lnTo>
                  <a:lnTo>
                    <a:pt x="289" y="109"/>
                  </a:lnTo>
                  <a:lnTo>
                    <a:pt x="289" y="109"/>
                  </a:lnTo>
                  <a:lnTo>
                    <a:pt x="287" y="107"/>
                  </a:lnTo>
                  <a:lnTo>
                    <a:pt x="283" y="107"/>
                  </a:lnTo>
                  <a:lnTo>
                    <a:pt x="270" y="109"/>
                  </a:lnTo>
                  <a:lnTo>
                    <a:pt x="258" y="109"/>
                  </a:lnTo>
                  <a:lnTo>
                    <a:pt x="245" y="109"/>
                  </a:lnTo>
                  <a:lnTo>
                    <a:pt x="237" y="109"/>
                  </a:lnTo>
                  <a:lnTo>
                    <a:pt x="220" y="109"/>
                  </a:lnTo>
                  <a:lnTo>
                    <a:pt x="209" y="109"/>
                  </a:lnTo>
                  <a:lnTo>
                    <a:pt x="201" y="109"/>
                  </a:lnTo>
                  <a:lnTo>
                    <a:pt x="193" y="109"/>
                  </a:lnTo>
                  <a:lnTo>
                    <a:pt x="191" y="109"/>
                  </a:lnTo>
                  <a:lnTo>
                    <a:pt x="186" y="109"/>
                  </a:lnTo>
                  <a:lnTo>
                    <a:pt x="182" y="111"/>
                  </a:lnTo>
                  <a:lnTo>
                    <a:pt x="180" y="111"/>
                  </a:lnTo>
                  <a:lnTo>
                    <a:pt x="180" y="113"/>
                  </a:lnTo>
                  <a:lnTo>
                    <a:pt x="176" y="117"/>
                  </a:lnTo>
                  <a:lnTo>
                    <a:pt x="172" y="122"/>
                  </a:lnTo>
                  <a:lnTo>
                    <a:pt x="170" y="122"/>
                  </a:lnTo>
                  <a:lnTo>
                    <a:pt x="167" y="124"/>
                  </a:lnTo>
                  <a:close/>
                  <a:moveTo>
                    <a:pt x="316" y="132"/>
                  </a:moveTo>
                  <a:lnTo>
                    <a:pt x="316" y="134"/>
                  </a:lnTo>
                  <a:lnTo>
                    <a:pt x="318" y="134"/>
                  </a:lnTo>
                  <a:lnTo>
                    <a:pt x="320" y="134"/>
                  </a:lnTo>
                  <a:lnTo>
                    <a:pt x="320" y="134"/>
                  </a:lnTo>
                  <a:lnTo>
                    <a:pt x="322" y="136"/>
                  </a:lnTo>
                  <a:lnTo>
                    <a:pt x="325" y="136"/>
                  </a:lnTo>
                  <a:lnTo>
                    <a:pt x="327" y="136"/>
                  </a:lnTo>
                  <a:lnTo>
                    <a:pt x="327" y="134"/>
                  </a:lnTo>
                  <a:lnTo>
                    <a:pt x="327" y="132"/>
                  </a:lnTo>
                  <a:lnTo>
                    <a:pt x="325" y="130"/>
                  </a:lnTo>
                  <a:lnTo>
                    <a:pt x="325" y="128"/>
                  </a:lnTo>
                  <a:lnTo>
                    <a:pt x="322" y="126"/>
                  </a:lnTo>
                  <a:lnTo>
                    <a:pt x="320" y="126"/>
                  </a:lnTo>
                  <a:lnTo>
                    <a:pt x="320" y="124"/>
                  </a:lnTo>
                  <a:lnTo>
                    <a:pt x="316" y="126"/>
                  </a:lnTo>
                  <a:lnTo>
                    <a:pt x="314" y="128"/>
                  </a:lnTo>
                  <a:lnTo>
                    <a:pt x="314" y="130"/>
                  </a:lnTo>
                  <a:lnTo>
                    <a:pt x="316" y="132"/>
                  </a:lnTo>
                  <a:close/>
                  <a:moveTo>
                    <a:pt x="469" y="117"/>
                  </a:moveTo>
                  <a:lnTo>
                    <a:pt x="471" y="117"/>
                  </a:lnTo>
                  <a:lnTo>
                    <a:pt x="467" y="115"/>
                  </a:lnTo>
                  <a:lnTo>
                    <a:pt x="469" y="117"/>
                  </a:lnTo>
                  <a:close/>
                  <a:moveTo>
                    <a:pt x="467" y="130"/>
                  </a:moveTo>
                  <a:lnTo>
                    <a:pt x="467" y="130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5" y="132"/>
                  </a:lnTo>
                  <a:lnTo>
                    <a:pt x="465" y="132"/>
                  </a:lnTo>
                  <a:lnTo>
                    <a:pt x="465" y="134"/>
                  </a:lnTo>
                  <a:lnTo>
                    <a:pt x="465" y="134"/>
                  </a:lnTo>
                  <a:lnTo>
                    <a:pt x="467" y="134"/>
                  </a:lnTo>
                  <a:lnTo>
                    <a:pt x="467" y="134"/>
                  </a:lnTo>
                  <a:lnTo>
                    <a:pt x="467" y="134"/>
                  </a:lnTo>
                  <a:lnTo>
                    <a:pt x="465" y="134"/>
                  </a:lnTo>
                  <a:lnTo>
                    <a:pt x="463" y="134"/>
                  </a:lnTo>
                  <a:lnTo>
                    <a:pt x="461" y="134"/>
                  </a:lnTo>
                  <a:lnTo>
                    <a:pt x="459" y="134"/>
                  </a:lnTo>
                  <a:lnTo>
                    <a:pt x="459" y="134"/>
                  </a:lnTo>
                  <a:lnTo>
                    <a:pt x="459" y="132"/>
                  </a:lnTo>
                  <a:lnTo>
                    <a:pt x="459" y="132"/>
                  </a:lnTo>
                  <a:lnTo>
                    <a:pt x="457" y="130"/>
                  </a:lnTo>
                  <a:lnTo>
                    <a:pt x="457" y="130"/>
                  </a:lnTo>
                  <a:lnTo>
                    <a:pt x="457" y="134"/>
                  </a:lnTo>
                  <a:lnTo>
                    <a:pt x="457" y="134"/>
                  </a:lnTo>
                  <a:lnTo>
                    <a:pt x="454" y="132"/>
                  </a:lnTo>
                  <a:lnTo>
                    <a:pt x="454" y="132"/>
                  </a:lnTo>
                  <a:lnTo>
                    <a:pt x="454" y="134"/>
                  </a:lnTo>
                  <a:lnTo>
                    <a:pt x="454" y="136"/>
                  </a:lnTo>
                  <a:lnTo>
                    <a:pt x="459" y="138"/>
                  </a:lnTo>
                  <a:lnTo>
                    <a:pt x="463" y="138"/>
                  </a:lnTo>
                  <a:lnTo>
                    <a:pt x="467" y="138"/>
                  </a:lnTo>
                  <a:lnTo>
                    <a:pt x="467" y="136"/>
                  </a:lnTo>
                  <a:lnTo>
                    <a:pt x="467" y="132"/>
                  </a:lnTo>
                  <a:lnTo>
                    <a:pt x="467" y="130"/>
                  </a:lnTo>
                  <a:lnTo>
                    <a:pt x="467" y="130"/>
                  </a:lnTo>
                  <a:close/>
                  <a:moveTo>
                    <a:pt x="503" y="113"/>
                  </a:moveTo>
                  <a:lnTo>
                    <a:pt x="501" y="113"/>
                  </a:lnTo>
                  <a:lnTo>
                    <a:pt x="498" y="115"/>
                  </a:lnTo>
                  <a:lnTo>
                    <a:pt x="501" y="115"/>
                  </a:lnTo>
                  <a:lnTo>
                    <a:pt x="503" y="115"/>
                  </a:lnTo>
                  <a:lnTo>
                    <a:pt x="503" y="115"/>
                  </a:lnTo>
                  <a:lnTo>
                    <a:pt x="503" y="113"/>
                  </a:lnTo>
                  <a:close/>
                  <a:moveTo>
                    <a:pt x="446" y="120"/>
                  </a:moveTo>
                  <a:lnTo>
                    <a:pt x="446" y="120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6" y="115"/>
                  </a:lnTo>
                  <a:lnTo>
                    <a:pt x="436" y="115"/>
                  </a:lnTo>
                  <a:lnTo>
                    <a:pt x="436" y="117"/>
                  </a:lnTo>
                  <a:lnTo>
                    <a:pt x="438" y="117"/>
                  </a:lnTo>
                  <a:lnTo>
                    <a:pt x="438" y="120"/>
                  </a:lnTo>
                  <a:lnTo>
                    <a:pt x="442" y="120"/>
                  </a:lnTo>
                  <a:lnTo>
                    <a:pt x="442" y="120"/>
                  </a:lnTo>
                  <a:lnTo>
                    <a:pt x="444" y="120"/>
                  </a:lnTo>
                  <a:lnTo>
                    <a:pt x="444" y="120"/>
                  </a:lnTo>
                  <a:lnTo>
                    <a:pt x="446" y="122"/>
                  </a:lnTo>
                  <a:lnTo>
                    <a:pt x="446" y="120"/>
                  </a:lnTo>
                  <a:lnTo>
                    <a:pt x="446" y="120"/>
                  </a:lnTo>
                  <a:lnTo>
                    <a:pt x="446" y="120"/>
                  </a:lnTo>
                  <a:close/>
                  <a:moveTo>
                    <a:pt x="360" y="132"/>
                  </a:moveTo>
                  <a:lnTo>
                    <a:pt x="360" y="132"/>
                  </a:lnTo>
                  <a:lnTo>
                    <a:pt x="360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0" y="132"/>
                  </a:lnTo>
                  <a:close/>
                  <a:moveTo>
                    <a:pt x="427" y="120"/>
                  </a:moveTo>
                  <a:lnTo>
                    <a:pt x="427" y="117"/>
                  </a:lnTo>
                  <a:lnTo>
                    <a:pt x="427" y="117"/>
                  </a:lnTo>
                  <a:lnTo>
                    <a:pt x="427" y="117"/>
                  </a:lnTo>
                  <a:lnTo>
                    <a:pt x="427" y="117"/>
                  </a:lnTo>
                  <a:lnTo>
                    <a:pt x="425" y="117"/>
                  </a:lnTo>
                  <a:lnTo>
                    <a:pt x="425" y="117"/>
                  </a:lnTo>
                  <a:lnTo>
                    <a:pt x="425" y="117"/>
                  </a:lnTo>
                  <a:lnTo>
                    <a:pt x="423" y="120"/>
                  </a:lnTo>
                  <a:lnTo>
                    <a:pt x="425" y="120"/>
                  </a:lnTo>
                  <a:lnTo>
                    <a:pt x="427" y="120"/>
                  </a:lnTo>
                  <a:lnTo>
                    <a:pt x="427" y="122"/>
                  </a:lnTo>
                  <a:lnTo>
                    <a:pt x="429" y="120"/>
                  </a:lnTo>
                  <a:lnTo>
                    <a:pt x="427" y="120"/>
                  </a:lnTo>
                  <a:lnTo>
                    <a:pt x="427" y="120"/>
                  </a:lnTo>
                  <a:close/>
                  <a:moveTo>
                    <a:pt x="433" y="120"/>
                  </a:moveTo>
                  <a:lnTo>
                    <a:pt x="433" y="120"/>
                  </a:lnTo>
                  <a:lnTo>
                    <a:pt x="433" y="120"/>
                  </a:lnTo>
                  <a:lnTo>
                    <a:pt x="433" y="117"/>
                  </a:lnTo>
                  <a:lnTo>
                    <a:pt x="433" y="117"/>
                  </a:lnTo>
                  <a:lnTo>
                    <a:pt x="433" y="120"/>
                  </a:lnTo>
                  <a:lnTo>
                    <a:pt x="433" y="120"/>
                  </a:lnTo>
                  <a:lnTo>
                    <a:pt x="431" y="120"/>
                  </a:lnTo>
                  <a:lnTo>
                    <a:pt x="431" y="122"/>
                  </a:lnTo>
                  <a:lnTo>
                    <a:pt x="431" y="122"/>
                  </a:lnTo>
                  <a:lnTo>
                    <a:pt x="433" y="124"/>
                  </a:lnTo>
                  <a:lnTo>
                    <a:pt x="433" y="122"/>
                  </a:lnTo>
                  <a:lnTo>
                    <a:pt x="433" y="122"/>
                  </a:lnTo>
                  <a:lnTo>
                    <a:pt x="436" y="122"/>
                  </a:lnTo>
                  <a:lnTo>
                    <a:pt x="436" y="122"/>
                  </a:lnTo>
                  <a:lnTo>
                    <a:pt x="433" y="120"/>
                  </a:lnTo>
                  <a:close/>
                  <a:moveTo>
                    <a:pt x="442" y="124"/>
                  </a:moveTo>
                  <a:lnTo>
                    <a:pt x="440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40" y="126"/>
                  </a:lnTo>
                  <a:lnTo>
                    <a:pt x="440" y="124"/>
                  </a:lnTo>
                  <a:lnTo>
                    <a:pt x="440" y="126"/>
                  </a:lnTo>
                  <a:lnTo>
                    <a:pt x="440" y="126"/>
                  </a:lnTo>
                  <a:lnTo>
                    <a:pt x="442" y="126"/>
                  </a:lnTo>
                  <a:lnTo>
                    <a:pt x="442" y="124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38" y="111"/>
                  </a:moveTo>
                  <a:lnTo>
                    <a:pt x="436" y="109"/>
                  </a:lnTo>
                  <a:lnTo>
                    <a:pt x="429" y="105"/>
                  </a:lnTo>
                  <a:lnTo>
                    <a:pt x="427" y="105"/>
                  </a:lnTo>
                  <a:lnTo>
                    <a:pt x="419" y="105"/>
                  </a:lnTo>
                  <a:lnTo>
                    <a:pt x="410" y="105"/>
                  </a:lnTo>
                  <a:lnTo>
                    <a:pt x="408" y="105"/>
                  </a:lnTo>
                  <a:lnTo>
                    <a:pt x="408" y="105"/>
                  </a:lnTo>
                  <a:lnTo>
                    <a:pt x="406" y="105"/>
                  </a:lnTo>
                  <a:lnTo>
                    <a:pt x="408" y="107"/>
                  </a:lnTo>
                  <a:lnTo>
                    <a:pt x="406" y="109"/>
                  </a:lnTo>
                  <a:lnTo>
                    <a:pt x="404" y="109"/>
                  </a:lnTo>
                  <a:lnTo>
                    <a:pt x="404" y="111"/>
                  </a:lnTo>
                  <a:lnTo>
                    <a:pt x="404" y="113"/>
                  </a:lnTo>
                  <a:lnTo>
                    <a:pt x="404" y="113"/>
                  </a:lnTo>
                  <a:lnTo>
                    <a:pt x="406" y="115"/>
                  </a:lnTo>
                  <a:lnTo>
                    <a:pt x="410" y="113"/>
                  </a:lnTo>
                  <a:lnTo>
                    <a:pt x="408" y="117"/>
                  </a:lnTo>
                  <a:lnTo>
                    <a:pt x="408" y="117"/>
                  </a:lnTo>
                  <a:lnTo>
                    <a:pt x="410" y="120"/>
                  </a:lnTo>
                  <a:lnTo>
                    <a:pt x="410" y="120"/>
                  </a:lnTo>
                  <a:lnTo>
                    <a:pt x="410" y="122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5"/>
                  </a:lnTo>
                  <a:lnTo>
                    <a:pt x="417" y="117"/>
                  </a:lnTo>
                  <a:lnTo>
                    <a:pt x="419" y="120"/>
                  </a:lnTo>
                  <a:lnTo>
                    <a:pt x="421" y="117"/>
                  </a:lnTo>
                  <a:lnTo>
                    <a:pt x="421" y="117"/>
                  </a:lnTo>
                  <a:lnTo>
                    <a:pt x="421" y="115"/>
                  </a:lnTo>
                  <a:lnTo>
                    <a:pt x="419" y="115"/>
                  </a:lnTo>
                  <a:lnTo>
                    <a:pt x="419" y="115"/>
                  </a:lnTo>
                  <a:lnTo>
                    <a:pt x="417" y="115"/>
                  </a:lnTo>
                  <a:lnTo>
                    <a:pt x="417" y="113"/>
                  </a:lnTo>
                  <a:lnTo>
                    <a:pt x="417" y="113"/>
                  </a:lnTo>
                  <a:lnTo>
                    <a:pt x="417" y="113"/>
                  </a:lnTo>
                  <a:lnTo>
                    <a:pt x="419" y="111"/>
                  </a:lnTo>
                  <a:lnTo>
                    <a:pt x="421" y="111"/>
                  </a:lnTo>
                  <a:lnTo>
                    <a:pt x="421" y="111"/>
                  </a:lnTo>
                  <a:lnTo>
                    <a:pt x="421" y="113"/>
                  </a:lnTo>
                  <a:lnTo>
                    <a:pt x="423" y="113"/>
                  </a:lnTo>
                  <a:lnTo>
                    <a:pt x="423" y="113"/>
                  </a:lnTo>
                  <a:lnTo>
                    <a:pt x="423" y="113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7" y="111"/>
                  </a:lnTo>
                  <a:lnTo>
                    <a:pt x="427" y="113"/>
                  </a:lnTo>
                  <a:lnTo>
                    <a:pt x="429" y="113"/>
                  </a:lnTo>
                  <a:lnTo>
                    <a:pt x="431" y="113"/>
                  </a:lnTo>
                  <a:lnTo>
                    <a:pt x="431" y="113"/>
                  </a:lnTo>
                  <a:lnTo>
                    <a:pt x="436" y="113"/>
                  </a:lnTo>
                  <a:lnTo>
                    <a:pt x="438" y="113"/>
                  </a:lnTo>
                  <a:lnTo>
                    <a:pt x="438" y="11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42B99113-291F-E641-A916-2DE521D7CE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90446" y="2815595"/>
              <a:ext cx="682625" cy="687387"/>
            </a:xfrm>
            <a:custGeom>
              <a:avLst/>
              <a:gdLst>
                <a:gd name="T0" fmla="*/ 369 w 430"/>
                <a:gd name="T1" fmla="*/ 220 h 433"/>
                <a:gd name="T2" fmla="*/ 354 w 430"/>
                <a:gd name="T3" fmla="*/ 180 h 433"/>
                <a:gd name="T4" fmla="*/ 306 w 430"/>
                <a:gd name="T5" fmla="*/ 187 h 433"/>
                <a:gd name="T6" fmla="*/ 298 w 430"/>
                <a:gd name="T7" fmla="*/ 197 h 433"/>
                <a:gd name="T8" fmla="*/ 237 w 430"/>
                <a:gd name="T9" fmla="*/ 214 h 433"/>
                <a:gd name="T10" fmla="*/ 199 w 430"/>
                <a:gd name="T11" fmla="*/ 206 h 433"/>
                <a:gd name="T12" fmla="*/ 153 w 430"/>
                <a:gd name="T13" fmla="*/ 258 h 433"/>
                <a:gd name="T14" fmla="*/ 109 w 430"/>
                <a:gd name="T15" fmla="*/ 248 h 433"/>
                <a:gd name="T16" fmla="*/ 88 w 430"/>
                <a:gd name="T17" fmla="*/ 212 h 433"/>
                <a:gd name="T18" fmla="*/ 51 w 430"/>
                <a:gd name="T19" fmla="*/ 143 h 433"/>
                <a:gd name="T20" fmla="*/ 82 w 430"/>
                <a:gd name="T21" fmla="*/ 82 h 433"/>
                <a:gd name="T22" fmla="*/ 132 w 430"/>
                <a:gd name="T23" fmla="*/ 86 h 433"/>
                <a:gd name="T24" fmla="*/ 174 w 430"/>
                <a:gd name="T25" fmla="*/ 84 h 433"/>
                <a:gd name="T26" fmla="*/ 164 w 430"/>
                <a:gd name="T27" fmla="*/ 59 h 433"/>
                <a:gd name="T28" fmla="*/ 212 w 430"/>
                <a:gd name="T29" fmla="*/ 40 h 433"/>
                <a:gd name="T30" fmla="*/ 233 w 430"/>
                <a:gd name="T31" fmla="*/ 25 h 433"/>
                <a:gd name="T32" fmla="*/ 187 w 430"/>
                <a:gd name="T33" fmla="*/ 6 h 433"/>
                <a:gd name="T34" fmla="*/ 132 w 430"/>
                <a:gd name="T35" fmla="*/ 2 h 433"/>
                <a:gd name="T36" fmla="*/ 120 w 430"/>
                <a:gd name="T37" fmla="*/ 31 h 433"/>
                <a:gd name="T38" fmla="*/ 93 w 430"/>
                <a:gd name="T39" fmla="*/ 52 h 433"/>
                <a:gd name="T40" fmla="*/ 59 w 430"/>
                <a:gd name="T41" fmla="*/ 57 h 433"/>
                <a:gd name="T42" fmla="*/ 38 w 430"/>
                <a:gd name="T43" fmla="*/ 88 h 433"/>
                <a:gd name="T44" fmla="*/ 28 w 430"/>
                <a:gd name="T45" fmla="*/ 132 h 433"/>
                <a:gd name="T46" fmla="*/ 32 w 430"/>
                <a:gd name="T47" fmla="*/ 143 h 433"/>
                <a:gd name="T48" fmla="*/ 34 w 430"/>
                <a:gd name="T49" fmla="*/ 208 h 433"/>
                <a:gd name="T50" fmla="*/ 9 w 430"/>
                <a:gd name="T51" fmla="*/ 206 h 433"/>
                <a:gd name="T52" fmla="*/ 19 w 430"/>
                <a:gd name="T53" fmla="*/ 264 h 433"/>
                <a:gd name="T54" fmla="*/ 55 w 430"/>
                <a:gd name="T55" fmla="*/ 300 h 433"/>
                <a:gd name="T56" fmla="*/ 187 w 430"/>
                <a:gd name="T57" fmla="*/ 353 h 433"/>
                <a:gd name="T58" fmla="*/ 250 w 430"/>
                <a:gd name="T59" fmla="*/ 418 h 433"/>
                <a:gd name="T60" fmla="*/ 279 w 430"/>
                <a:gd name="T61" fmla="*/ 426 h 433"/>
                <a:gd name="T62" fmla="*/ 266 w 430"/>
                <a:gd name="T63" fmla="*/ 401 h 433"/>
                <a:gd name="T64" fmla="*/ 239 w 430"/>
                <a:gd name="T65" fmla="*/ 370 h 433"/>
                <a:gd name="T66" fmla="*/ 185 w 430"/>
                <a:gd name="T67" fmla="*/ 313 h 433"/>
                <a:gd name="T68" fmla="*/ 176 w 430"/>
                <a:gd name="T69" fmla="*/ 294 h 433"/>
                <a:gd name="T70" fmla="*/ 212 w 430"/>
                <a:gd name="T71" fmla="*/ 302 h 433"/>
                <a:gd name="T72" fmla="*/ 243 w 430"/>
                <a:gd name="T73" fmla="*/ 279 h 433"/>
                <a:gd name="T74" fmla="*/ 294 w 430"/>
                <a:gd name="T75" fmla="*/ 243 h 433"/>
                <a:gd name="T76" fmla="*/ 109 w 430"/>
                <a:gd name="T77" fmla="*/ 25 h 433"/>
                <a:gd name="T78" fmla="*/ 229 w 430"/>
                <a:gd name="T79" fmla="*/ 174 h 433"/>
                <a:gd name="T80" fmla="*/ 208 w 430"/>
                <a:gd name="T81" fmla="*/ 178 h 433"/>
                <a:gd name="T82" fmla="*/ 204 w 430"/>
                <a:gd name="T83" fmla="*/ 138 h 433"/>
                <a:gd name="T84" fmla="*/ 229 w 430"/>
                <a:gd name="T85" fmla="*/ 157 h 433"/>
                <a:gd name="T86" fmla="*/ 273 w 430"/>
                <a:gd name="T87" fmla="*/ 155 h 433"/>
                <a:gd name="T88" fmla="*/ 294 w 430"/>
                <a:gd name="T89" fmla="*/ 174 h 433"/>
                <a:gd name="T90" fmla="*/ 245 w 430"/>
                <a:gd name="T91" fmla="*/ 166 h 433"/>
                <a:gd name="T92" fmla="*/ 260 w 430"/>
                <a:gd name="T93" fmla="*/ 153 h 433"/>
                <a:gd name="T94" fmla="*/ 394 w 430"/>
                <a:gd name="T95" fmla="*/ 304 h 433"/>
                <a:gd name="T96" fmla="*/ 411 w 430"/>
                <a:gd name="T97" fmla="*/ 315 h 433"/>
                <a:gd name="T98" fmla="*/ 415 w 430"/>
                <a:gd name="T99" fmla="*/ 321 h 433"/>
                <a:gd name="T100" fmla="*/ 344 w 430"/>
                <a:gd name="T101" fmla="*/ 300 h 433"/>
                <a:gd name="T102" fmla="*/ 359 w 430"/>
                <a:gd name="T103" fmla="*/ 241 h 433"/>
                <a:gd name="T104" fmla="*/ 382 w 430"/>
                <a:gd name="T105" fmla="*/ 269 h 433"/>
                <a:gd name="T106" fmla="*/ 380 w 430"/>
                <a:gd name="T107" fmla="*/ 288 h 433"/>
                <a:gd name="T108" fmla="*/ 382 w 430"/>
                <a:gd name="T109" fmla="*/ 256 h 433"/>
                <a:gd name="T110" fmla="*/ 365 w 430"/>
                <a:gd name="T111" fmla="*/ 241 h 433"/>
                <a:gd name="T112" fmla="*/ 354 w 430"/>
                <a:gd name="T113" fmla="*/ 241 h 433"/>
                <a:gd name="T114" fmla="*/ 323 w 430"/>
                <a:gd name="T115" fmla="*/ 237 h 433"/>
                <a:gd name="T116" fmla="*/ 346 w 430"/>
                <a:gd name="T117" fmla="*/ 248 h 433"/>
                <a:gd name="T118" fmla="*/ 354 w 430"/>
                <a:gd name="T119" fmla="*/ 279 h 433"/>
                <a:gd name="T120" fmla="*/ 375 w 430"/>
                <a:gd name="T121" fmla="*/ 267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0" h="433">
                  <a:moveTo>
                    <a:pt x="317" y="212"/>
                  </a:moveTo>
                  <a:lnTo>
                    <a:pt x="321" y="212"/>
                  </a:lnTo>
                  <a:lnTo>
                    <a:pt x="325" y="212"/>
                  </a:lnTo>
                  <a:lnTo>
                    <a:pt x="333" y="210"/>
                  </a:lnTo>
                  <a:lnTo>
                    <a:pt x="336" y="210"/>
                  </a:lnTo>
                  <a:lnTo>
                    <a:pt x="338" y="210"/>
                  </a:lnTo>
                  <a:lnTo>
                    <a:pt x="342" y="206"/>
                  </a:lnTo>
                  <a:lnTo>
                    <a:pt x="344" y="206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6" y="210"/>
                  </a:lnTo>
                  <a:lnTo>
                    <a:pt x="346" y="210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50" y="218"/>
                  </a:lnTo>
                  <a:lnTo>
                    <a:pt x="350" y="218"/>
                  </a:lnTo>
                  <a:lnTo>
                    <a:pt x="352" y="218"/>
                  </a:lnTo>
                  <a:lnTo>
                    <a:pt x="354" y="222"/>
                  </a:lnTo>
                  <a:lnTo>
                    <a:pt x="356" y="225"/>
                  </a:lnTo>
                  <a:lnTo>
                    <a:pt x="361" y="225"/>
                  </a:lnTo>
                  <a:lnTo>
                    <a:pt x="365" y="225"/>
                  </a:lnTo>
                  <a:lnTo>
                    <a:pt x="369" y="220"/>
                  </a:lnTo>
                  <a:lnTo>
                    <a:pt x="369" y="218"/>
                  </a:lnTo>
                  <a:lnTo>
                    <a:pt x="369" y="210"/>
                  </a:lnTo>
                  <a:lnTo>
                    <a:pt x="371" y="210"/>
                  </a:lnTo>
                  <a:lnTo>
                    <a:pt x="373" y="208"/>
                  </a:lnTo>
                  <a:lnTo>
                    <a:pt x="373" y="206"/>
                  </a:lnTo>
                  <a:lnTo>
                    <a:pt x="373" y="201"/>
                  </a:lnTo>
                  <a:lnTo>
                    <a:pt x="375" y="197"/>
                  </a:lnTo>
                  <a:lnTo>
                    <a:pt x="373" y="195"/>
                  </a:lnTo>
                  <a:lnTo>
                    <a:pt x="373" y="193"/>
                  </a:lnTo>
                  <a:lnTo>
                    <a:pt x="373" y="193"/>
                  </a:lnTo>
                  <a:lnTo>
                    <a:pt x="371" y="193"/>
                  </a:lnTo>
                  <a:lnTo>
                    <a:pt x="371" y="193"/>
                  </a:lnTo>
                  <a:lnTo>
                    <a:pt x="371" y="191"/>
                  </a:lnTo>
                  <a:lnTo>
                    <a:pt x="371" y="191"/>
                  </a:lnTo>
                  <a:lnTo>
                    <a:pt x="371" y="191"/>
                  </a:lnTo>
                  <a:lnTo>
                    <a:pt x="369" y="189"/>
                  </a:lnTo>
                  <a:lnTo>
                    <a:pt x="371" y="189"/>
                  </a:lnTo>
                  <a:lnTo>
                    <a:pt x="371" y="189"/>
                  </a:lnTo>
                  <a:lnTo>
                    <a:pt x="369" y="187"/>
                  </a:lnTo>
                  <a:lnTo>
                    <a:pt x="365" y="185"/>
                  </a:lnTo>
                  <a:lnTo>
                    <a:pt x="359" y="180"/>
                  </a:lnTo>
                  <a:lnTo>
                    <a:pt x="354" y="180"/>
                  </a:lnTo>
                  <a:lnTo>
                    <a:pt x="340" y="178"/>
                  </a:lnTo>
                  <a:lnTo>
                    <a:pt x="338" y="178"/>
                  </a:lnTo>
                  <a:lnTo>
                    <a:pt x="338" y="180"/>
                  </a:lnTo>
                  <a:lnTo>
                    <a:pt x="336" y="183"/>
                  </a:lnTo>
                  <a:lnTo>
                    <a:pt x="333" y="183"/>
                  </a:lnTo>
                  <a:lnTo>
                    <a:pt x="333" y="183"/>
                  </a:lnTo>
                  <a:lnTo>
                    <a:pt x="331" y="185"/>
                  </a:lnTo>
                  <a:lnTo>
                    <a:pt x="329" y="183"/>
                  </a:lnTo>
                  <a:lnTo>
                    <a:pt x="329" y="183"/>
                  </a:lnTo>
                  <a:lnTo>
                    <a:pt x="327" y="183"/>
                  </a:lnTo>
                  <a:lnTo>
                    <a:pt x="319" y="185"/>
                  </a:lnTo>
                  <a:lnTo>
                    <a:pt x="319" y="185"/>
                  </a:lnTo>
                  <a:lnTo>
                    <a:pt x="317" y="185"/>
                  </a:lnTo>
                  <a:lnTo>
                    <a:pt x="317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0" y="187"/>
                  </a:lnTo>
                  <a:lnTo>
                    <a:pt x="310" y="187"/>
                  </a:lnTo>
                  <a:lnTo>
                    <a:pt x="308" y="187"/>
                  </a:lnTo>
                  <a:lnTo>
                    <a:pt x="306" y="187"/>
                  </a:lnTo>
                  <a:lnTo>
                    <a:pt x="306" y="189"/>
                  </a:lnTo>
                  <a:lnTo>
                    <a:pt x="308" y="189"/>
                  </a:lnTo>
                  <a:lnTo>
                    <a:pt x="308" y="191"/>
                  </a:lnTo>
                  <a:lnTo>
                    <a:pt x="310" y="191"/>
                  </a:lnTo>
                  <a:lnTo>
                    <a:pt x="310" y="191"/>
                  </a:lnTo>
                  <a:lnTo>
                    <a:pt x="319" y="191"/>
                  </a:lnTo>
                  <a:lnTo>
                    <a:pt x="321" y="191"/>
                  </a:lnTo>
                  <a:lnTo>
                    <a:pt x="321" y="193"/>
                  </a:lnTo>
                  <a:lnTo>
                    <a:pt x="321" y="193"/>
                  </a:lnTo>
                  <a:lnTo>
                    <a:pt x="323" y="193"/>
                  </a:lnTo>
                  <a:lnTo>
                    <a:pt x="327" y="195"/>
                  </a:lnTo>
                  <a:lnTo>
                    <a:pt x="327" y="195"/>
                  </a:lnTo>
                  <a:lnTo>
                    <a:pt x="327" y="197"/>
                  </a:lnTo>
                  <a:lnTo>
                    <a:pt x="325" y="197"/>
                  </a:lnTo>
                  <a:lnTo>
                    <a:pt x="323" y="197"/>
                  </a:lnTo>
                  <a:lnTo>
                    <a:pt x="312" y="199"/>
                  </a:lnTo>
                  <a:lnTo>
                    <a:pt x="308" y="201"/>
                  </a:lnTo>
                  <a:lnTo>
                    <a:pt x="304" y="201"/>
                  </a:lnTo>
                  <a:lnTo>
                    <a:pt x="304" y="199"/>
                  </a:lnTo>
                  <a:lnTo>
                    <a:pt x="302" y="199"/>
                  </a:lnTo>
                  <a:lnTo>
                    <a:pt x="300" y="199"/>
                  </a:lnTo>
                  <a:lnTo>
                    <a:pt x="298" y="197"/>
                  </a:lnTo>
                  <a:lnTo>
                    <a:pt x="296" y="197"/>
                  </a:lnTo>
                  <a:lnTo>
                    <a:pt x="296" y="197"/>
                  </a:lnTo>
                  <a:lnTo>
                    <a:pt x="296" y="197"/>
                  </a:lnTo>
                  <a:lnTo>
                    <a:pt x="294" y="197"/>
                  </a:lnTo>
                  <a:lnTo>
                    <a:pt x="294" y="199"/>
                  </a:lnTo>
                  <a:lnTo>
                    <a:pt x="289" y="199"/>
                  </a:lnTo>
                  <a:lnTo>
                    <a:pt x="283" y="197"/>
                  </a:lnTo>
                  <a:lnTo>
                    <a:pt x="281" y="197"/>
                  </a:lnTo>
                  <a:lnTo>
                    <a:pt x="277" y="197"/>
                  </a:lnTo>
                  <a:lnTo>
                    <a:pt x="258" y="199"/>
                  </a:lnTo>
                  <a:lnTo>
                    <a:pt x="256" y="199"/>
                  </a:lnTo>
                  <a:lnTo>
                    <a:pt x="252" y="201"/>
                  </a:lnTo>
                  <a:lnTo>
                    <a:pt x="252" y="204"/>
                  </a:lnTo>
                  <a:lnTo>
                    <a:pt x="252" y="206"/>
                  </a:lnTo>
                  <a:lnTo>
                    <a:pt x="252" y="210"/>
                  </a:lnTo>
                  <a:lnTo>
                    <a:pt x="250" y="212"/>
                  </a:lnTo>
                  <a:lnTo>
                    <a:pt x="248" y="214"/>
                  </a:lnTo>
                  <a:lnTo>
                    <a:pt x="245" y="214"/>
                  </a:lnTo>
                  <a:lnTo>
                    <a:pt x="243" y="212"/>
                  </a:lnTo>
                  <a:lnTo>
                    <a:pt x="241" y="212"/>
                  </a:lnTo>
                  <a:lnTo>
                    <a:pt x="239" y="212"/>
                  </a:lnTo>
                  <a:lnTo>
                    <a:pt x="237" y="214"/>
                  </a:lnTo>
                  <a:lnTo>
                    <a:pt x="235" y="214"/>
                  </a:lnTo>
                  <a:lnTo>
                    <a:pt x="231" y="216"/>
                  </a:lnTo>
                  <a:lnTo>
                    <a:pt x="227" y="216"/>
                  </a:lnTo>
                  <a:lnTo>
                    <a:pt x="222" y="214"/>
                  </a:lnTo>
                  <a:lnTo>
                    <a:pt x="218" y="214"/>
                  </a:lnTo>
                  <a:lnTo>
                    <a:pt x="210" y="214"/>
                  </a:lnTo>
                  <a:lnTo>
                    <a:pt x="210" y="214"/>
                  </a:lnTo>
                  <a:lnTo>
                    <a:pt x="210" y="214"/>
                  </a:lnTo>
                  <a:lnTo>
                    <a:pt x="208" y="212"/>
                  </a:lnTo>
                  <a:lnTo>
                    <a:pt x="206" y="210"/>
                  </a:lnTo>
                  <a:lnTo>
                    <a:pt x="206" y="208"/>
                  </a:lnTo>
                  <a:lnTo>
                    <a:pt x="206" y="204"/>
                  </a:lnTo>
                  <a:lnTo>
                    <a:pt x="206" y="204"/>
                  </a:lnTo>
                  <a:lnTo>
                    <a:pt x="204" y="201"/>
                  </a:lnTo>
                  <a:lnTo>
                    <a:pt x="204" y="201"/>
                  </a:lnTo>
                  <a:lnTo>
                    <a:pt x="204" y="201"/>
                  </a:lnTo>
                  <a:lnTo>
                    <a:pt x="201" y="201"/>
                  </a:lnTo>
                  <a:lnTo>
                    <a:pt x="199" y="201"/>
                  </a:lnTo>
                  <a:lnTo>
                    <a:pt x="199" y="204"/>
                  </a:lnTo>
                  <a:lnTo>
                    <a:pt x="199" y="204"/>
                  </a:lnTo>
                  <a:lnTo>
                    <a:pt x="199" y="206"/>
                  </a:lnTo>
                  <a:lnTo>
                    <a:pt x="199" y="206"/>
                  </a:lnTo>
                  <a:lnTo>
                    <a:pt x="197" y="206"/>
                  </a:lnTo>
                  <a:lnTo>
                    <a:pt x="193" y="206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87" y="212"/>
                  </a:lnTo>
                  <a:lnTo>
                    <a:pt x="185" y="214"/>
                  </a:lnTo>
                  <a:lnTo>
                    <a:pt x="178" y="222"/>
                  </a:lnTo>
                  <a:lnTo>
                    <a:pt x="174" y="227"/>
                  </a:lnTo>
                  <a:lnTo>
                    <a:pt x="170" y="231"/>
                  </a:lnTo>
                  <a:lnTo>
                    <a:pt x="170" y="233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6" y="235"/>
                  </a:lnTo>
                  <a:lnTo>
                    <a:pt x="164" y="237"/>
                  </a:lnTo>
                  <a:lnTo>
                    <a:pt x="164" y="239"/>
                  </a:lnTo>
                  <a:lnTo>
                    <a:pt x="162" y="239"/>
                  </a:lnTo>
                  <a:lnTo>
                    <a:pt x="162" y="241"/>
                  </a:lnTo>
                  <a:lnTo>
                    <a:pt x="160" y="246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55" y="256"/>
                  </a:lnTo>
                  <a:lnTo>
                    <a:pt x="153" y="258"/>
                  </a:lnTo>
                  <a:lnTo>
                    <a:pt x="151" y="260"/>
                  </a:lnTo>
                  <a:lnTo>
                    <a:pt x="147" y="260"/>
                  </a:lnTo>
                  <a:lnTo>
                    <a:pt x="145" y="258"/>
                  </a:lnTo>
                  <a:lnTo>
                    <a:pt x="143" y="256"/>
                  </a:lnTo>
                  <a:lnTo>
                    <a:pt x="143" y="256"/>
                  </a:lnTo>
                  <a:lnTo>
                    <a:pt x="141" y="256"/>
                  </a:lnTo>
                  <a:lnTo>
                    <a:pt x="139" y="256"/>
                  </a:lnTo>
                  <a:lnTo>
                    <a:pt x="132" y="258"/>
                  </a:lnTo>
                  <a:lnTo>
                    <a:pt x="130" y="258"/>
                  </a:lnTo>
                  <a:lnTo>
                    <a:pt x="128" y="256"/>
                  </a:lnTo>
                  <a:lnTo>
                    <a:pt x="128" y="256"/>
                  </a:lnTo>
                  <a:lnTo>
                    <a:pt x="126" y="256"/>
                  </a:lnTo>
                  <a:lnTo>
                    <a:pt x="128" y="252"/>
                  </a:lnTo>
                  <a:lnTo>
                    <a:pt x="128" y="252"/>
                  </a:lnTo>
                  <a:lnTo>
                    <a:pt x="124" y="252"/>
                  </a:lnTo>
                  <a:lnTo>
                    <a:pt x="118" y="254"/>
                  </a:lnTo>
                  <a:lnTo>
                    <a:pt x="118" y="254"/>
                  </a:lnTo>
                  <a:lnTo>
                    <a:pt x="113" y="258"/>
                  </a:lnTo>
                  <a:lnTo>
                    <a:pt x="111" y="256"/>
                  </a:lnTo>
                  <a:lnTo>
                    <a:pt x="109" y="254"/>
                  </a:lnTo>
                  <a:lnTo>
                    <a:pt x="109" y="252"/>
                  </a:lnTo>
                  <a:lnTo>
                    <a:pt x="109" y="248"/>
                  </a:lnTo>
                  <a:lnTo>
                    <a:pt x="107" y="248"/>
                  </a:lnTo>
                  <a:lnTo>
                    <a:pt x="103" y="241"/>
                  </a:lnTo>
                  <a:lnTo>
                    <a:pt x="103" y="241"/>
                  </a:lnTo>
                  <a:lnTo>
                    <a:pt x="103" y="239"/>
                  </a:lnTo>
                  <a:lnTo>
                    <a:pt x="103" y="237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103" y="233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3" y="231"/>
                  </a:lnTo>
                  <a:lnTo>
                    <a:pt x="99" y="222"/>
                  </a:lnTo>
                  <a:lnTo>
                    <a:pt x="97" y="218"/>
                  </a:lnTo>
                  <a:lnTo>
                    <a:pt x="97" y="218"/>
                  </a:lnTo>
                  <a:lnTo>
                    <a:pt x="95" y="218"/>
                  </a:lnTo>
                  <a:lnTo>
                    <a:pt x="93" y="218"/>
                  </a:lnTo>
                  <a:lnTo>
                    <a:pt x="93" y="218"/>
                  </a:lnTo>
                  <a:lnTo>
                    <a:pt x="90" y="216"/>
                  </a:lnTo>
                  <a:lnTo>
                    <a:pt x="90" y="214"/>
                  </a:lnTo>
                  <a:lnTo>
                    <a:pt x="88" y="212"/>
                  </a:lnTo>
                  <a:lnTo>
                    <a:pt x="88" y="212"/>
                  </a:lnTo>
                  <a:lnTo>
                    <a:pt x="86" y="212"/>
                  </a:lnTo>
                  <a:lnTo>
                    <a:pt x="84" y="212"/>
                  </a:lnTo>
                  <a:lnTo>
                    <a:pt x="82" y="214"/>
                  </a:lnTo>
                  <a:lnTo>
                    <a:pt x="80" y="214"/>
                  </a:lnTo>
                  <a:lnTo>
                    <a:pt x="78" y="214"/>
                  </a:lnTo>
                  <a:lnTo>
                    <a:pt x="74" y="212"/>
                  </a:lnTo>
                  <a:lnTo>
                    <a:pt x="72" y="210"/>
                  </a:lnTo>
                  <a:lnTo>
                    <a:pt x="57" y="189"/>
                  </a:lnTo>
                  <a:lnTo>
                    <a:pt x="55" y="185"/>
                  </a:lnTo>
                  <a:lnTo>
                    <a:pt x="55" y="174"/>
                  </a:lnTo>
                  <a:lnTo>
                    <a:pt x="53" y="172"/>
                  </a:lnTo>
                  <a:lnTo>
                    <a:pt x="53" y="172"/>
                  </a:lnTo>
                  <a:lnTo>
                    <a:pt x="53" y="170"/>
                  </a:lnTo>
                  <a:lnTo>
                    <a:pt x="55" y="170"/>
                  </a:lnTo>
                  <a:lnTo>
                    <a:pt x="55" y="168"/>
                  </a:lnTo>
                  <a:lnTo>
                    <a:pt x="55" y="166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49" y="149"/>
                  </a:lnTo>
                  <a:lnTo>
                    <a:pt x="49" y="147"/>
                  </a:lnTo>
                  <a:lnTo>
                    <a:pt x="49" y="145"/>
                  </a:lnTo>
                  <a:lnTo>
                    <a:pt x="51" y="143"/>
                  </a:lnTo>
                  <a:lnTo>
                    <a:pt x="51" y="141"/>
                  </a:lnTo>
                  <a:lnTo>
                    <a:pt x="51" y="136"/>
                  </a:lnTo>
                  <a:lnTo>
                    <a:pt x="51" y="134"/>
                  </a:lnTo>
                  <a:lnTo>
                    <a:pt x="51" y="132"/>
                  </a:lnTo>
                  <a:lnTo>
                    <a:pt x="51" y="132"/>
                  </a:lnTo>
                  <a:lnTo>
                    <a:pt x="55" y="130"/>
                  </a:lnTo>
                  <a:lnTo>
                    <a:pt x="57" y="128"/>
                  </a:lnTo>
                  <a:lnTo>
                    <a:pt x="57" y="126"/>
                  </a:lnTo>
                  <a:lnTo>
                    <a:pt x="57" y="122"/>
                  </a:lnTo>
                  <a:lnTo>
                    <a:pt x="59" y="117"/>
                  </a:lnTo>
                  <a:lnTo>
                    <a:pt x="59" y="115"/>
                  </a:lnTo>
                  <a:lnTo>
                    <a:pt x="59" y="113"/>
                  </a:lnTo>
                  <a:lnTo>
                    <a:pt x="61" y="113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3" y="105"/>
                  </a:lnTo>
                  <a:lnTo>
                    <a:pt x="69" y="99"/>
                  </a:lnTo>
                  <a:lnTo>
                    <a:pt x="74" y="90"/>
                  </a:lnTo>
                  <a:lnTo>
                    <a:pt x="78" y="86"/>
                  </a:lnTo>
                  <a:lnTo>
                    <a:pt x="82" y="86"/>
                  </a:lnTo>
                  <a:lnTo>
                    <a:pt x="82" y="84"/>
                  </a:lnTo>
                  <a:lnTo>
                    <a:pt x="82" y="82"/>
                  </a:lnTo>
                  <a:lnTo>
                    <a:pt x="84" y="82"/>
                  </a:lnTo>
                  <a:lnTo>
                    <a:pt x="86" y="82"/>
                  </a:lnTo>
                  <a:lnTo>
                    <a:pt x="88" y="82"/>
                  </a:lnTo>
                  <a:lnTo>
                    <a:pt x="95" y="78"/>
                  </a:lnTo>
                  <a:lnTo>
                    <a:pt x="97" y="78"/>
                  </a:lnTo>
                  <a:lnTo>
                    <a:pt x="113" y="78"/>
                  </a:lnTo>
                  <a:lnTo>
                    <a:pt x="116" y="78"/>
                  </a:lnTo>
                  <a:lnTo>
                    <a:pt x="118" y="80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22" y="80"/>
                  </a:lnTo>
                  <a:lnTo>
                    <a:pt x="124" y="80"/>
                  </a:lnTo>
                  <a:lnTo>
                    <a:pt x="124" y="82"/>
                  </a:lnTo>
                  <a:lnTo>
                    <a:pt x="124" y="82"/>
                  </a:lnTo>
                  <a:lnTo>
                    <a:pt x="124" y="82"/>
                  </a:lnTo>
                  <a:lnTo>
                    <a:pt x="126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4"/>
                  </a:lnTo>
                  <a:lnTo>
                    <a:pt x="130" y="86"/>
                  </a:lnTo>
                  <a:lnTo>
                    <a:pt x="130" y="86"/>
                  </a:lnTo>
                  <a:lnTo>
                    <a:pt x="132" y="86"/>
                  </a:lnTo>
                  <a:lnTo>
                    <a:pt x="132" y="86"/>
                  </a:lnTo>
                  <a:lnTo>
                    <a:pt x="139" y="86"/>
                  </a:lnTo>
                  <a:lnTo>
                    <a:pt x="143" y="84"/>
                  </a:lnTo>
                  <a:lnTo>
                    <a:pt x="143" y="84"/>
                  </a:lnTo>
                  <a:lnTo>
                    <a:pt x="145" y="86"/>
                  </a:lnTo>
                  <a:lnTo>
                    <a:pt x="147" y="88"/>
                  </a:lnTo>
                  <a:lnTo>
                    <a:pt x="149" y="88"/>
                  </a:lnTo>
                  <a:lnTo>
                    <a:pt x="153" y="88"/>
                  </a:lnTo>
                  <a:lnTo>
                    <a:pt x="153" y="88"/>
                  </a:lnTo>
                  <a:lnTo>
                    <a:pt x="155" y="88"/>
                  </a:lnTo>
                  <a:lnTo>
                    <a:pt x="155" y="88"/>
                  </a:lnTo>
                  <a:lnTo>
                    <a:pt x="155" y="86"/>
                  </a:lnTo>
                  <a:lnTo>
                    <a:pt x="157" y="84"/>
                  </a:lnTo>
                  <a:lnTo>
                    <a:pt x="160" y="84"/>
                  </a:lnTo>
                  <a:lnTo>
                    <a:pt x="160" y="84"/>
                  </a:lnTo>
                  <a:lnTo>
                    <a:pt x="162" y="84"/>
                  </a:lnTo>
                  <a:lnTo>
                    <a:pt x="164" y="82"/>
                  </a:lnTo>
                  <a:lnTo>
                    <a:pt x="168" y="82"/>
                  </a:lnTo>
                  <a:lnTo>
                    <a:pt x="170" y="82"/>
                  </a:lnTo>
                  <a:lnTo>
                    <a:pt x="172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6" y="82"/>
                  </a:lnTo>
                  <a:lnTo>
                    <a:pt x="176" y="80"/>
                  </a:lnTo>
                  <a:lnTo>
                    <a:pt x="176" y="75"/>
                  </a:lnTo>
                  <a:lnTo>
                    <a:pt x="174" y="73"/>
                  </a:lnTo>
                  <a:lnTo>
                    <a:pt x="174" y="73"/>
                  </a:lnTo>
                  <a:lnTo>
                    <a:pt x="174" y="71"/>
                  </a:lnTo>
                  <a:lnTo>
                    <a:pt x="174" y="71"/>
                  </a:lnTo>
                  <a:lnTo>
                    <a:pt x="174" y="71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0" y="71"/>
                  </a:lnTo>
                  <a:lnTo>
                    <a:pt x="168" y="71"/>
                  </a:lnTo>
                  <a:lnTo>
                    <a:pt x="166" y="71"/>
                  </a:lnTo>
                  <a:lnTo>
                    <a:pt x="164" y="69"/>
                  </a:lnTo>
                  <a:lnTo>
                    <a:pt x="164" y="67"/>
                  </a:lnTo>
                  <a:lnTo>
                    <a:pt x="157" y="63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6" y="59"/>
                  </a:lnTo>
                  <a:lnTo>
                    <a:pt x="166" y="57"/>
                  </a:lnTo>
                  <a:lnTo>
                    <a:pt x="168" y="54"/>
                  </a:lnTo>
                  <a:lnTo>
                    <a:pt x="168" y="52"/>
                  </a:lnTo>
                  <a:lnTo>
                    <a:pt x="170" y="50"/>
                  </a:lnTo>
                  <a:lnTo>
                    <a:pt x="170" y="50"/>
                  </a:lnTo>
                  <a:lnTo>
                    <a:pt x="172" y="48"/>
                  </a:lnTo>
                  <a:lnTo>
                    <a:pt x="176" y="46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81" y="46"/>
                  </a:lnTo>
                  <a:lnTo>
                    <a:pt x="183" y="46"/>
                  </a:lnTo>
                  <a:lnTo>
                    <a:pt x="187" y="46"/>
                  </a:lnTo>
                  <a:lnTo>
                    <a:pt x="189" y="46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91" y="46"/>
                  </a:lnTo>
                  <a:lnTo>
                    <a:pt x="195" y="46"/>
                  </a:lnTo>
                  <a:lnTo>
                    <a:pt x="201" y="44"/>
                  </a:lnTo>
                  <a:lnTo>
                    <a:pt x="204" y="44"/>
                  </a:lnTo>
                  <a:lnTo>
                    <a:pt x="206" y="42"/>
                  </a:lnTo>
                  <a:lnTo>
                    <a:pt x="212" y="40"/>
                  </a:lnTo>
                  <a:lnTo>
                    <a:pt x="222" y="35"/>
                  </a:lnTo>
                  <a:lnTo>
                    <a:pt x="224" y="35"/>
                  </a:lnTo>
                  <a:lnTo>
                    <a:pt x="224" y="35"/>
                  </a:lnTo>
                  <a:lnTo>
                    <a:pt x="227" y="35"/>
                  </a:lnTo>
                  <a:lnTo>
                    <a:pt x="227" y="35"/>
                  </a:lnTo>
                  <a:lnTo>
                    <a:pt x="237" y="38"/>
                  </a:lnTo>
                  <a:lnTo>
                    <a:pt x="241" y="38"/>
                  </a:lnTo>
                  <a:lnTo>
                    <a:pt x="252" y="33"/>
                  </a:lnTo>
                  <a:lnTo>
                    <a:pt x="256" y="31"/>
                  </a:lnTo>
                  <a:lnTo>
                    <a:pt x="256" y="29"/>
                  </a:lnTo>
                  <a:lnTo>
                    <a:pt x="256" y="29"/>
                  </a:lnTo>
                  <a:lnTo>
                    <a:pt x="254" y="29"/>
                  </a:lnTo>
                  <a:lnTo>
                    <a:pt x="252" y="29"/>
                  </a:lnTo>
                  <a:lnTo>
                    <a:pt x="245" y="27"/>
                  </a:lnTo>
                  <a:lnTo>
                    <a:pt x="243" y="27"/>
                  </a:lnTo>
                  <a:lnTo>
                    <a:pt x="241" y="27"/>
                  </a:lnTo>
                  <a:lnTo>
                    <a:pt x="239" y="29"/>
                  </a:lnTo>
                  <a:lnTo>
                    <a:pt x="239" y="31"/>
                  </a:lnTo>
                  <a:lnTo>
                    <a:pt x="237" y="31"/>
                  </a:lnTo>
                  <a:lnTo>
                    <a:pt x="235" y="29"/>
                  </a:lnTo>
                  <a:lnTo>
                    <a:pt x="233" y="29"/>
                  </a:lnTo>
                  <a:lnTo>
                    <a:pt x="233" y="25"/>
                  </a:lnTo>
                  <a:lnTo>
                    <a:pt x="231" y="23"/>
                  </a:lnTo>
                  <a:lnTo>
                    <a:pt x="204" y="27"/>
                  </a:lnTo>
                  <a:lnTo>
                    <a:pt x="199" y="27"/>
                  </a:lnTo>
                  <a:lnTo>
                    <a:pt x="195" y="25"/>
                  </a:lnTo>
                  <a:lnTo>
                    <a:pt x="193" y="25"/>
                  </a:lnTo>
                  <a:lnTo>
                    <a:pt x="189" y="21"/>
                  </a:lnTo>
                  <a:lnTo>
                    <a:pt x="187" y="19"/>
                  </a:lnTo>
                  <a:lnTo>
                    <a:pt x="187" y="19"/>
                  </a:lnTo>
                  <a:lnTo>
                    <a:pt x="185" y="17"/>
                  </a:lnTo>
                  <a:lnTo>
                    <a:pt x="185" y="17"/>
                  </a:lnTo>
                  <a:lnTo>
                    <a:pt x="185" y="14"/>
                  </a:lnTo>
                  <a:lnTo>
                    <a:pt x="185" y="14"/>
                  </a:lnTo>
                  <a:lnTo>
                    <a:pt x="185" y="14"/>
                  </a:lnTo>
                  <a:lnTo>
                    <a:pt x="185" y="12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187" y="10"/>
                  </a:lnTo>
                  <a:lnTo>
                    <a:pt x="187" y="10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87" y="6"/>
                  </a:lnTo>
                  <a:lnTo>
                    <a:pt x="187" y="6"/>
                  </a:lnTo>
                  <a:lnTo>
                    <a:pt x="187" y="4"/>
                  </a:lnTo>
                  <a:lnTo>
                    <a:pt x="185" y="4"/>
                  </a:lnTo>
                  <a:lnTo>
                    <a:pt x="183" y="6"/>
                  </a:lnTo>
                  <a:lnTo>
                    <a:pt x="181" y="8"/>
                  </a:lnTo>
                  <a:lnTo>
                    <a:pt x="178" y="8"/>
                  </a:lnTo>
                  <a:lnTo>
                    <a:pt x="174" y="8"/>
                  </a:lnTo>
                  <a:lnTo>
                    <a:pt x="174" y="8"/>
                  </a:lnTo>
                  <a:lnTo>
                    <a:pt x="168" y="10"/>
                  </a:lnTo>
                  <a:lnTo>
                    <a:pt x="160" y="6"/>
                  </a:lnTo>
                  <a:lnTo>
                    <a:pt x="157" y="4"/>
                  </a:lnTo>
                  <a:lnTo>
                    <a:pt x="155" y="4"/>
                  </a:lnTo>
                  <a:lnTo>
                    <a:pt x="151" y="2"/>
                  </a:lnTo>
                  <a:lnTo>
                    <a:pt x="149" y="2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7" y="2"/>
                  </a:lnTo>
                  <a:lnTo>
                    <a:pt x="137" y="4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30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6" y="4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6" y="12"/>
                  </a:lnTo>
                  <a:lnTo>
                    <a:pt x="126" y="14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21"/>
                  </a:lnTo>
                  <a:lnTo>
                    <a:pt x="124" y="27"/>
                  </a:lnTo>
                  <a:lnTo>
                    <a:pt x="124" y="27"/>
                  </a:lnTo>
                  <a:lnTo>
                    <a:pt x="124" y="29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20" y="31"/>
                  </a:lnTo>
                  <a:lnTo>
                    <a:pt x="120" y="31"/>
                  </a:lnTo>
                  <a:lnTo>
                    <a:pt x="120" y="33"/>
                  </a:lnTo>
                  <a:lnTo>
                    <a:pt x="118" y="35"/>
                  </a:lnTo>
                  <a:lnTo>
                    <a:pt x="118" y="35"/>
                  </a:lnTo>
                  <a:lnTo>
                    <a:pt x="116" y="33"/>
                  </a:lnTo>
                  <a:lnTo>
                    <a:pt x="116" y="33"/>
                  </a:lnTo>
                  <a:lnTo>
                    <a:pt x="113" y="33"/>
                  </a:lnTo>
                  <a:lnTo>
                    <a:pt x="113" y="33"/>
                  </a:lnTo>
                  <a:lnTo>
                    <a:pt x="111" y="35"/>
                  </a:lnTo>
                  <a:lnTo>
                    <a:pt x="107" y="42"/>
                  </a:lnTo>
                  <a:lnTo>
                    <a:pt x="105" y="46"/>
                  </a:lnTo>
                  <a:lnTo>
                    <a:pt x="107" y="48"/>
                  </a:lnTo>
                  <a:lnTo>
                    <a:pt x="105" y="52"/>
                  </a:lnTo>
                  <a:lnTo>
                    <a:pt x="103" y="52"/>
                  </a:lnTo>
                  <a:lnTo>
                    <a:pt x="101" y="52"/>
                  </a:lnTo>
                  <a:lnTo>
                    <a:pt x="101" y="52"/>
                  </a:lnTo>
                  <a:lnTo>
                    <a:pt x="99" y="50"/>
                  </a:lnTo>
                  <a:lnTo>
                    <a:pt x="97" y="50"/>
                  </a:lnTo>
                  <a:lnTo>
                    <a:pt x="95" y="50"/>
                  </a:lnTo>
                  <a:lnTo>
                    <a:pt x="95" y="50"/>
                  </a:lnTo>
                  <a:lnTo>
                    <a:pt x="95" y="52"/>
                  </a:lnTo>
                  <a:lnTo>
                    <a:pt x="93" y="52"/>
                  </a:lnTo>
                  <a:lnTo>
                    <a:pt x="93" y="50"/>
                  </a:lnTo>
                  <a:lnTo>
                    <a:pt x="88" y="50"/>
                  </a:lnTo>
                  <a:lnTo>
                    <a:pt x="86" y="50"/>
                  </a:lnTo>
                  <a:lnTo>
                    <a:pt x="86" y="48"/>
                  </a:lnTo>
                  <a:lnTo>
                    <a:pt x="84" y="46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82" y="44"/>
                  </a:lnTo>
                  <a:lnTo>
                    <a:pt x="82" y="40"/>
                  </a:lnTo>
                  <a:lnTo>
                    <a:pt x="82" y="35"/>
                  </a:lnTo>
                  <a:lnTo>
                    <a:pt x="82" y="33"/>
                  </a:lnTo>
                  <a:lnTo>
                    <a:pt x="80" y="33"/>
                  </a:lnTo>
                  <a:lnTo>
                    <a:pt x="76" y="33"/>
                  </a:lnTo>
                  <a:lnTo>
                    <a:pt x="74" y="35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9" y="50"/>
                  </a:lnTo>
                  <a:lnTo>
                    <a:pt x="69" y="52"/>
                  </a:lnTo>
                  <a:lnTo>
                    <a:pt x="67" y="52"/>
                  </a:lnTo>
                  <a:lnTo>
                    <a:pt x="61" y="57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5" y="57"/>
                  </a:lnTo>
                  <a:lnTo>
                    <a:pt x="55" y="57"/>
                  </a:lnTo>
                  <a:lnTo>
                    <a:pt x="53" y="57"/>
                  </a:lnTo>
                  <a:lnTo>
                    <a:pt x="53" y="59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3" y="67"/>
                  </a:lnTo>
                  <a:lnTo>
                    <a:pt x="53" y="71"/>
                  </a:lnTo>
                  <a:lnTo>
                    <a:pt x="53" y="75"/>
                  </a:lnTo>
                  <a:lnTo>
                    <a:pt x="53" y="78"/>
                  </a:lnTo>
                  <a:lnTo>
                    <a:pt x="51" y="80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40" y="82"/>
                  </a:lnTo>
                  <a:lnTo>
                    <a:pt x="40" y="84"/>
                  </a:lnTo>
                  <a:lnTo>
                    <a:pt x="40" y="84"/>
                  </a:lnTo>
                  <a:lnTo>
                    <a:pt x="40" y="86"/>
                  </a:lnTo>
                  <a:lnTo>
                    <a:pt x="38" y="88"/>
                  </a:lnTo>
                  <a:lnTo>
                    <a:pt x="38" y="88"/>
                  </a:lnTo>
                  <a:lnTo>
                    <a:pt x="36" y="92"/>
                  </a:lnTo>
                  <a:lnTo>
                    <a:pt x="36" y="94"/>
                  </a:lnTo>
                  <a:lnTo>
                    <a:pt x="36" y="96"/>
                  </a:lnTo>
                  <a:lnTo>
                    <a:pt x="36" y="99"/>
                  </a:lnTo>
                  <a:lnTo>
                    <a:pt x="36" y="99"/>
                  </a:lnTo>
                  <a:lnTo>
                    <a:pt x="36" y="101"/>
                  </a:lnTo>
                  <a:lnTo>
                    <a:pt x="30" y="103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6" y="117"/>
                  </a:lnTo>
                  <a:lnTo>
                    <a:pt x="38" y="120"/>
                  </a:lnTo>
                  <a:lnTo>
                    <a:pt x="38" y="122"/>
                  </a:lnTo>
                  <a:lnTo>
                    <a:pt x="36" y="130"/>
                  </a:lnTo>
                  <a:lnTo>
                    <a:pt x="34" y="132"/>
                  </a:lnTo>
                  <a:lnTo>
                    <a:pt x="34" y="134"/>
                  </a:lnTo>
                  <a:lnTo>
                    <a:pt x="32" y="134"/>
                  </a:lnTo>
                  <a:lnTo>
                    <a:pt x="32" y="134"/>
                  </a:lnTo>
                  <a:lnTo>
                    <a:pt x="30" y="134"/>
                  </a:lnTo>
                  <a:lnTo>
                    <a:pt x="28" y="134"/>
                  </a:lnTo>
                  <a:lnTo>
                    <a:pt x="28" y="132"/>
                  </a:lnTo>
                  <a:lnTo>
                    <a:pt x="25" y="130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19" y="124"/>
                  </a:lnTo>
                  <a:lnTo>
                    <a:pt x="17" y="124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5" y="126"/>
                  </a:lnTo>
                  <a:lnTo>
                    <a:pt x="15" y="126"/>
                  </a:lnTo>
                  <a:lnTo>
                    <a:pt x="13" y="128"/>
                  </a:lnTo>
                  <a:lnTo>
                    <a:pt x="15" y="132"/>
                  </a:lnTo>
                  <a:lnTo>
                    <a:pt x="17" y="134"/>
                  </a:lnTo>
                  <a:lnTo>
                    <a:pt x="19" y="136"/>
                  </a:lnTo>
                  <a:lnTo>
                    <a:pt x="21" y="136"/>
                  </a:lnTo>
                  <a:lnTo>
                    <a:pt x="23" y="138"/>
                  </a:lnTo>
                  <a:lnTo>
                    <a:pt x="28" y="138"/>
                  </a:lnTo>
                  <a:lnTo>
                    <a:pt x="30" y="136"/>
                  </a:lnTo>
                  <a:lnTo>
                    <a:pt x="30" y="138"/>
                  </a:lnTo>
                  <a:lnTo>
                    <a:pt x="30" y="141"/>
                  </a:lnTo>
                  <a:lnTo>
                    <a:pt x="32" y="143"/>
                  </a:lnTo>
                  <a:lnTo>
                    <a:pt x="30" y="145"/>
                  </a:lnTo>
                  <a:lnTo>
                    <a:pt x="30" y="147"/>
                  </a:lnTo>
                  <a:lnTo>
                    <a:pt x="28" y="149"/>
                  </a:lnTo>
                  <a:lnTo>
                    <a:pt x="25" y="170"/>
                  </a:lnTo>
                  <a:lnTo>
                    <a:pt x="25" y="172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8" y="180"/>
                  </a:lnTo>
                  <a:lnTo>
                    <a:pt x="30" y="183"/>
                  </a:lnTo>
                  <a:lnTo>
                    <a:pt x="32" y="189"/>
                  </a:lnTo>
                  <a:lnTo>
                    <a:pt x="32" y="189"/>
                  </a:lnTo>
                  <a:lnTo>
                    <a:pt x="32" y="191"/>
                  </a:lnTo>
                  <a:lnTo>
                    <a:pt x="34" y="193"/>
                  </a:lnTo>
                  <a:lnTo>
                    <a:pt x="36" y="193"/>
                  </a:lnTo>
                  <a:lnTo>
                    <a:pt x="36" y="195"/>
                  </a:lnTo>
                  <a:lnTo>
                    <a:pt x="36" y="197"/>
                  </a:lnTo>
                  <a:lnTo>
                    <a:pt x="36" y="199"/>
                  </a:lnTo>
                  <a:lnTo>
                    <a:pt x="36" y="199"/>
                  </a:lnTo>
                  <a:lnTo>
                    <a:pt x="36" y="201"/>
                  </a:lnTo>
                  <a:lnTo>
                    <a:pt x="36" y="204"/>
                  </a:lnTo>
                  <a:lnTo>
                    <a:pt x="36" y="206"/>
                  </a:lnTo>
                  <a:lnTo>
                    <a:pt x="34" y="208"/>
                  </a:lnTo>
                  <a:lnTo>
                    <a:pt x="32" y="208"/>
                  </a:lnTo>
                  <a:lnTo>
                    <a:pt x="32" y="206"/>
                  </a:lnTo>
                  <a:lnTo>
                    <a:pt x="30" y="199"/>
                  </a:lnTo>
                  <a:lnTo>
                    <a:pt x="25" y="193"/>
                  </a:lnTo>
                  <a:lnTo>
                    <a:pt x="25" y="191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21" y="189"/>
                  </a:lnTo>
                  <a:lnTo>
                    <a:pt x="19" y="191"/>
                  </a:lnTo>
                  <a:lnTo>
                    <a:pt x="17" y="191"/>
                  </a:lnTo>
                  <a:lnTo>
                    <a:pt x="17" y="191"/>
                  </a:lnTo>
                  <a:lnTo>
                    <a:pt x="17" y="193"/>
                  </a:lnTo>
                  <a:lnTo>
                    <a:pt x="17" y="193"/>
                  </a:lnTo>
                  <a:lnTo>
                    <a:pt x="19" y="195"/>
                  </a:lnTo>
                  <a:lnTo>
                    <a:pt x="15" y="199"/>
                  </a:lnTo>
                  <a:lnTo>
                    <a:pt x="11" y="201"/>
                  </a:lnTo>
                  <a:lnTo>
                    <a:pt x="11" y="201"/>
                  </a:lnTo>
                  <a:lnTo>
                    <a:pt x="11" y="204"/>
                  </a:lnTo>
                  <a:lnTo>
                    <a:pt x="9" y="204"/>
                  </a:lnTo>
                  <a:lnTo>
                    <a:pt x="9" y="206"/>
                  </a:lnTo>
                  <a:lnTo>
                    <a:pt x="9" y="206"/>
                  </a:lnTo>
                  <a:lnTo>
                    <a:pt x="9" y="206"/>
                  </a:lnTo>
                  <a:lnTo>
                    <a:pt x="9" y="210"/>
                  </a:lnTo>
                  <a:lnTo>
                    <a:pt x="9" y="220"/>
                  </a:lnTo>
                  <a:lnTo>
                    <a:pt x="9" y="222"/>
                  </a:lnTo>
                  <a:lnTo>
                    <a:pt x="9" y="225"/>
                  </a:lnTo>
                  <a:lnTo>
                    <a:pt x="11" y="231"/>
                  </a:lnTo>
                  <a:lnTo>
                    <a:pt x="11" y="235"/>
                  </a:lnTo>
                  <a:lnTo>
                    <a:pt x="11" y="237"/>
                  </a:lnTo>
                  <a:lnTo>
                    <a:pt x="11" y="237"/>
                  </a:lnTo>
                  <a:lnTo>
                    <a:pt x="5" y="241"/>
                  </a:lnTo>
                  <a:lnTo>
                    <a:pt x="2" y="243"/>
                  </a:lnTo>
                  <a:lnTo>
                    <a:pt x="2" y="243"/>
                  </a:lnTo>
                  <a:lnTo>
                    <a:pt x="0" y="248"/>
                  </a:lnTo>
                  <a:lnTo>
                    <a:pt x="0" y="250"/>
                  </a:lnTo>
                  <a:lnTo>
                    <a:pt x="0" y="252"/>
                  </a:lnTo>
                  <a:lnTo>
                    <a:pt x="2" y="252"/>
                  </a:lnTo>
                  <a:lnTo>
                    <a:pt x="5" y="254"/>
                  </a:lnTo>
                  <a:lnTo>
                    <a:pt x="15" y="258"/>
                  </a:lnTo>
                  <a:lnTo>
                    <a:pt x="17" y="258"/>
                  </a:lnTo>
                  <a:lnTo>
                    <a:pt x="17" y="260"/>
                  </a:lnTo>
                  <a:lnTo>
                    <a:pt x="19" y="260"/>
                  </a:lnTo>
                  <a:lnTo>
                    <a:pt x="19" y="264"/>
                  </a:lnTo>
                  <a:lnTo>
                    <a:pt x="21" y="273"/>
                  </a:lnTo>
                  <a:lnTo>
                    <a:pt x="21" y="277"/>
                  </a:lnTo>
                  <a:lnTo>
                    <a:pt x="23" y="277"/>
                  </a:lnTo>
                  <a:lnTo>
                    <a:pt x="28" y="283"/>
                  </a:lnTo>
                  <a:lnTo>
                    <a:pt x="30" y="286"/>
                  </a:lnTo>
                  <a:lnTo>
                    <a:pt x="32" y="290"/>
                  </a:lnTo>
                  <a:lnTo>
                    <a:pt x="34" y="292"/>
                  </a:lnTo>
                  <a:lnTo>
                    <a:pt x="34" y="294"/>
                  </a:lnTo>
                  <a:lnTo>
                    <a:pt x="34" y="294"/>
                  </a:lnTo>
                  <a:lnTo>
                    <a:pt x="34" y="298"/>
                  </a:lnTo>
                  <a:lnTo>
                    <a:pt x="32" y="302"/>
                  </a:lnTo>
                  <a:lnTo>
                    <a:pt x="32" y="304"/>
                  </a:lnTo>
                  <a:lnTo>
                    <a:pt x="32" y="307"/>
                  </a:lnTo>
                  <a:lnTo>
                    <a:pt x="32" y="307"/>
                  </a:lnTo>
                  <a:lnTo>
                    <a:pt x="34" y="309"/>
                  </a:lnTo>
                  <a:lnTo>
                    <a:pt x="34" y="309"/>
                  </a:lnTo>
                  <a:lnTo>
                    <a:pt x="36" y="311"/>
                  </a:lnTo>
                  <a:lnTo>
                    <a:pt x="36" y="311"/>
                  </a:lnTo>
                  <a:lnTo>
                    <a:pt x="40" y="309"/>
                  </a:lnTo>
                  <a:lnTo>
                    <a:pt x="46" y="304"/>
                  </a:lnTo>
                  <a:lnTo>
                    <a:pt x="53" y="302"/>
                  </a:lnTo>
                  <a:lnTo>
                    <a:pt x="55" y="300"/>
                  </a:lnTo>
                  <a:lnTo>
                    <a:pt x="59" y="300"/>
                  </a:lnTo>
                  <a:lnTo>
                    <a:pt x="63" y="302"/>
                  </a:lnTo>
                  <a:lnTo>
                    <a:pt x="76" y="304"/>
                  </a:lnTo>
                  <a:lnTo>
                    <a:pt x="80" y="304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4" y="302"/>
                  </a:lnTo>
                  <a:lnTo>
                    <a:pt x="84" y="300"/>
                  </a:lnTo>
                  <a:lnTo>
                    <a:pt x="84" y="300"/>
                  </a:lnTo>
                  <a:lnTo>
                    <a:pt x="86" y="300"/>
                  </a:lnTo>
                  <a:lnTo>
                    <a:pt x="88" y="300"/>
                  </a:lnTo>
                  <a:lnTo>
                    <a:pt x="90" y="302"/>
                  </a:lnTo>
                  <a:lnTo>
                    <a:pt x="101" y="317"/>
                  </a:lnTo>
                  <a:lnTo>
                    <a:pt x="105" y="321"/>
                  </a:lnTo>
                  <a:lnTo>
                    <a:pt x="107" y="323"/>
                  </a:lnTo>
                  <a:lnTo>
                    <a:pt x="122" y="336"/>
                  </a:lnTo>
                  <a:lnTo>
                    <a:pt x="124" y="336"/>
                  </a:lnTo>
                  <a:lnTo>
                    <a:pt x="176" y="346"/>
                  </a:lnTo>
                  <a:lnTo>
                    <a:pt x="181" y="349"/>
                  </a:lnTo>
                  <a:lnTo>
                    <a:pt x="185" y="351"/>
                  </a:lnTo>
                  <a:lnTo>
                    <a:pt x="187" y="353"/>
                  </a:lnTo>
                  <a:lnTo>
                    <a:pt x="189" y="353"/>
                  </a:lnTo>
                  <a:lnTo>
                    <a:pt x="195" y="359"/>
                  </a:lnTo>
                  <a:lnTo>
                    <a:pt x="201" y="365"/>
                  </a:lnTo>
                  <a:lnTo>
                    <a:pt x="204" y="367"/>
                  </a:lnTo>
                  <a:lnTo>
                    <a:pt x="214" y="372"/>
                  </a:lnTo>
                  <a:lnTo>
                    <a:pt x="216" y="374"/>
                  </a:lnTo>
                  <a:lnTo>
                    <a:pt x="216" y="376"/>
                  </a:lnTo>
                  <a:lnTo>
                    <a:pt x="218" y="378"/>
                  </a:lnTo>
                  <a:lnTo>
                    <a:pt x="218" y="380"/>
                  </a:lnTo>
                  <a:lnTo>
                    <a:pt x="218" y="382"/>
                  </a:lnTo>
                  <a:lnTo>
                    <a:pt x="218" y="384"/>
                  </a:lnTo>
                  <a:lnTo>
                    <a:pt x="218" y="386"/>
                  </a:lnTo>
                  <a:lnTo>
                    <a:pt x="218" y="388"/>
                  </a:lnTo>
                  <a:lnTo>
                    <a:pt x="216" y="391"/>
                  </a:lnTo>
                  <a:lnTo>
                    <a:pt x="201" y="405"/>
                  </a:lnTo>
                  <a:lnTo>
                    <a:pt x="199" y="405"/>
                  </a:lnTo>
                  <a:lnTo>
                    <a:pt x="206" y="407"/>
                  </a:lnTo>
                  <a:lnTo>
                    <a:pt x="216" y="407"/>
                  </a:lnTo>
                  <a:lnTo>
                    <a:pt x="220" y="407"/>
                  </a:lnTo>
                  <a:lnTo>
                    <a:pt x="243" y="418"/>
                  </a:lnTo>
                  <a:lnTo>
                    <a:pt x="245" y="418"/>
                  </a:lnTo>
                  <a:lnTo>
                    <a:pt x="250" y="418"/>
                  </a:lnTo>
                  <a:lnTo>
                    <a:pt x="252" y="418"/>
                  </a:lnTo>
                  <a:lnTo>
                    <a:pt x="254" y="418"/>
                  </a:lnTo>
                  <a:lnTo>
                    <a:pt x="256" y="418"/>
                  </a:lnTo>
                  <a:lnTo>
                    <a:pt x="258" y="420"/>
                  </a:lnTo>
                  <a:lnTo>
                    <a:pt x="264" y="426"/>
                  </a:lnTo>
                  <a:lnTo>
                    <a:pt x="271" y="430"/>
                  </a:lnTo>
                  <a:lnTo>
                    <a:pt x="271" y="430"/>
                  </a:lnTo>
                  <a:lnTo>
                    <a:pt x="271" y="428"/>
                  </a:lnTo>
                  <a:lnTo>
                    <a:pt x="273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7" y="430"/>
                  </a:lnTo>
                  <a:lnTo>
                    <a:pt x="277" y="430"/>
                  </a:lnTo>
                  <a:lnTo>
                    <a:pt x="277" y="433"/>
                  </a:lnTo>
                  <a:lnTo>
                    <a:pt x="279" y="433"/>
                  </a:lnTo>
                  <a:lnTo>
                    <a:pt x="279" y="430"/>
                  </a:lnTo>
                  <a:lnTo>
                    <a:pt x="279" y="430"/>
                  </a:lnTo>
                  <a:lnTo>
                    <a:pt x="279" y="428"/>
                  </a:lnTo>
                  <a:lnTo>
                    <a:pt x="279" y="428"/>
                  </a:lnTo>
                  <a:lnTo>
                    <a:pt x="279" y="426"/>
                  </a:lnTo>
                  <a:lnTo>
                    <a:pt x="279" y="426"/>
                  </a:lnTo>
                  <a:lnTo>
                    <a:pt x="279" y="426"/>
                  </a:lnTo>
                  <a:lnTo>
                    <a:pt x="281" y="426"/>
                  </a:lnTo>
                  <a:lnTo>
                    <a:pt x="281" y="424"/>
                  </a:lnTo>
                  <a:lnTo>
                    <a:pt x="281" y="424"/>
                  </a:lnTo>
                  <a:lnTo>
                    <a:pt x="283" y="422"/>
                  </a:lnTo>
                  <a:lnTo>
                    <a:pt x="281" y="422"/>
                  </a:lnTo>
                  <a:lnTo>
                    <a:pt x="281" y="424"/>
                  </a:lnTo>
                  <a:lnTo>
                    <a:pt x="279" y="422"/>
                  </a:lnTo>
                  <a:lnTo>
                    <a:pt x="279" y="422"/>
                  </a:lnTo>
                  <a:lnTo>
                    <a:pt x="279" y="420"/>
                  </a:lnTo>
                  <a:lnTo>
                    <a:pt x="279" y="420"/>
                  </a:lnTo>
                  <a:lnTo>
                    <a:pt x="277" y="420"/>
                  </a:lnTo>
                  <a:lnTo>
                    <a:pt x="277" y="420"/>
                  </a:lnTo>
                  <a:lnTo>
                    <a:pt x="275" y="422"/>
                  </a:lnTo>
                  <a:lnTo>
                    <a:pt x="275" y="420"/>
                  </a:lnTo>
                  <a:lnTo>
                    <a:pt x="266" y="414"/>
                  </a:lnTo>
                  <a:lnTo>
                    <a:pt x="264" y="414"/>
                  </a:lnTo>
                  <a:lnTo>
                    <a:pt x="264" y="412"/>
                  </a:lnTo>
                  <a:lnTo>
                    <a:pt x="262" y="409"/>
                  </a:lnTo>
                  <a:lnTo>
                    <a:pt x="264" y="405"/>
                  </a:lnTo>
                  <a:lnTo>
                    <a:pt x="266" y="401"/>
                  </a:lnTo>
                  <a:lnTo>
                    <a:pt x="264" y="399"/>
                  </a:lnTo>
                  <a:lnTo>
                    <a:pt x="262" y="397"/>
                  </a:lnTo>
                  <a:lnTo>
                    <a:pt x="260" y="397"/>
                  </a:lnTo>
                  <a:lnTo>
                    <a:pt x="258" y="397"/>
                  </a:lnTo>
                  <a:lnTo>
                    <a:pt x="256" y="397"/>
                  </a:lnTo>
                  <a:lnTo>
                    <a:pt x="256" y="395"/>
                  </a:lnTo>
                  <a:lnTo>
                    <a:pt x="254" y="393"/>
                  </a:lnTo>
                  <a:lnTo>
                    <a:pt x="254" y="391"/>
                  </a:lnTo>
                  <a:lnTo>
                    <a:pt x="254" y="391"/>
                  </a:lnTo>
                  <a:lnTo>
                    <a:pt x="252" y="391"/>
                  </a:lnTo>
                  <a:lnTo>
                    <a:pt x="252" y="388"/>
                  </a:lnTo>
                  <a:lnTo>
                    <a:pt x="252" y="388"/>
                  </a:lnTo>
                  <a:lnTo>
                    <a:pt x="252" y="388"/>
                  </a:lnTo>
                  <a:lnTo>
                    <a:pt x="250" y="386"/>
                  </a:lnTo>
                  <a:lnTo>
                    <a:pt x="248" y="386"/>
                  </a:lnTo>
                  <a:lnTo>
                    <a:pt x="245" y="386"/>
                  </a:lnTo>
                  <a:lnTo>
                    <a:pt x="243" y="384"/>
                  </a:lnTo>
                  <a:lnTo>
                    <a:pt x="239" y="380"/>
                  </a:lnTo>
                  <a:lnTo>
                    <a:pt x="239" y="378"/>
                  </a:lnTo>
                  <a:lnTo>
                    <a:pt x="239" y="374"/>
                  </a:lnTo>
                  <a:lnTo>
                    <a:pt x="239" y="372"/>
                  </a:lnTo>
                  <a:lnTo>
                    <a:pt x="239" y="370"/>
                  </a:lnTo>
                  <a:lnTo>
                    <a:pt x="235" y="367"/>
                  </a:lnTo>
                  <a:lnTo>
                    <a:pt x="235" y="363"/>
                  </a:lnTo>
                  <a:lnTo>
                    <a:pt x="231" y="359"/>
                  </a:lnTo>
                  <a:lnTo>
                    <a:pt x="227" y="353"/>
                  </a:lnTo>
                  <a:lnTo>
                    <a:pt x="227" y="353"/>
                  </a:lnTo>
                  <a:lnTo>
                    <a:pt x="224" y="351"/>
                  </a:lnTo>
                  <a:lnTo>
                    <a:pt x="224" y="349"/>
                  </a:lnTo>
                  <a:lnTo>
                    <a:pt x="222" y="344"/>
                  </a:lnTo>
                  <a:lnTo>
                    <a:pt x="220" y="342"/>
                  </a:lnTo>
                  <a:lnTo>
                    <a:pt x="216" y="338"/>
                  </a:lnTo>
                  <a:lnTo>
                    <a:pt x="212" y="334"/>
                  </a:lnTo>
                  <a:lnTo>
                    <a:pt x="210" y="332"/>
                  </a:lnTo>
                  <a:lnTo>
                    <a:pt x="206" y="332"/>
                  </a:lnTo>
                  <a:lnTo>
                    <a:pt x="201" y="332"/>
                  </a:lnTo>
                  <a:lnTo>
                    <a:pt x="197" y="330"/>
                  </a:lnTo>
                  <a:lnTo>
                    <a:pt x="195" y="328"/>
                  </a:lnTo>
                  <a:lnTo>
                    <a:pt x="193" y="319"/>
                  </a:lnTo>
                  <a:lnTo>
                    <a:pt x="191" y="317"/>
                  </a:lnTo>
                  <a:lnTo>
                    <a:pt x="189" y="317"/>
                  </a:lnTo>
                  <a:lnTo>
                    <a:pt x="189" y="317"/>
                  </a:lnTo>
                  <a:lnTo>
                    <a:pt x="187" y="315"/>
                  </a:lnTo>
                  <a:lnTo>
                    <a:pt x="185" y="313"/>
                  </a:lnTo>
                  <a:lnTo>
                    <a:pt x="183" y="309"/>
                  </a:lnTo>
                  <a:lnTo>
                    <a:pt x="181" y="307"/>
                  </a:lnTo>
                  <a:lnTo>
                    <a:pt x="181" y="307"/>
                  </a:lnTo>
                  <a:lnTo>
                    <a:pt x="178" y="309"/>
                  </a:lnTo>
                  <a:lnTo>
                    <a:pt x="178" y="309"/>
                  </a:lnTo>
                  <a:lnTo>
                    <a:pt x="178" y="311"/>
                  </a:lnTo>
                  <a:lnTo>
                    <a:pt x="178" y="311"/>
                  </a:lnTo>
                  <a:lnTo>
                    <a:pt x="176" y="313"/>
                  </a:lnTo>
                  <a:lnTo>
                    <a:pt x="176" y="313"/>
                  </a:lnTo>
                  <a:lnTo>
                    <a:pt x="176" y="313"/>
                  </a:lnTo>
                  <a:lnTo>
                    <a:pt x="176" y="309"/>
                  </a:lnTo>
                  <a:lnTo>
                    <a:pt x="174" y="309"/>
                  </a:lnTo>
                  <a:lnTo>
                    <a:pt x="174" y="309"/>
                  </a:lnTo>
                  <a:lnTo>
                    <a:pt x="174" y="307"/>
                  </a:lnTo>
                  <a:lnTo>
                    <a:pt x="174" y="304"/>
                  </a:lnTo>
                  <a:lnTo>
                    <a:pt x="176" y="302"/>
                  </a:lnTo>
                  <a:lnTo>
                    <a:pt x="176" y="300"/>
                  </a:lnTo>
                  <a:lnTo>
                    <a:pt x="176" y="300"/>
                  </a:lnTo>
                  <a:lnTo>
                    <a:pt x="172" y="300"/>
                  </a:lnTo>
                  <a:lnTo>
                    <a:pt x="172" y="298"/>
                  </a:lnTo>
                  <a:lnTo>
                    <a:pt x="172" y="294"/>
                  </a:lnTo>
                  <a:lnTo>
                    <a:pt x="176" y="294"/>
                  </a:lnTo>
                  <a:lnTo>
                    <a:pt x="176" y="294"/>
                  </a:lnTo>
                  <a:lnTo>
                    <a:pt x="178" y="296"/>
                  </a:lnTo>
                  <a:lnTo>
                    <a:pt x="178" y="296"/>
                  </a:lnTo>
                  <a:lnTo>
                    <a:pt x="183" y="296"/>
                  </a:lnTo>
                  <a:lnTo>
                    <a:pt x="185" y="296"/>
                  </a:lnTo>
                  <a:lnTo>
                    <a:pt x="185" y="298"/>
                  </a:lnTo>
                  <a:lnTo>
                    <a:pt x="185" y="300"/>
                  </a:lnTo>
                  <a:lnTo>
                    <a:pt x="187" y="302"/>
                  </a:lnTo>
                  <a:lnTo>
                    <a:pt x="189" y="302"/>
                  </a:lnTo>
                  <a:lnTo>
                    <a:pt x="191" y="302"/>
                  </a:lnTo>
                  <a:lnTo>
                    <a:pt x="191" y="302"/>
                  </a:lnTo>
                  <a:lnTo>
                    <a:pt x="191" y="304"/>
                  </a:lnTo>
                  <a:lnTo>
                    <a:pt x="193" y="307"/>
                  </a:lnTo>
                  <a:lnTo>
                    <a:pt x="193" y="307"/>
                  </a:lnTo>
                  <a:lnTo>
                    <a:pt x="195" y="307"/>
                  </a:lnTo>
                  <a:lnTo>
                    <a:pt x="195" y="309"/>
                  </a:lnTo>
                  <a:lnTo>
                    <a:pt x="197" y="309"/>
                  </a:lnTo>
                  <a:lnTo>
                    <a:pt x="201" y="309"/>
                  </a:lnTo>
                  <a:lnTo>
                    <a:pt x="206" y="307"/>
                  </a:lnTo>
                  <a:lnTo>
                    <a:pt x="208" y="307"/>
                  </a:lnTo>
                  <a:lnTo>
                    <a:pt x="212" y="304"/>
                  </a:lnTo>
                  <a:lnTo>
                    <a:pt x="212" y="302"/>
                  </a:lnTo>
                  <a:lnTo>
                    <a:pt x="214" y="298"/>
                  </a:lnTo>
                  <a:lnTo>
                    <a:pt x="216" y="294"/>
                  </a:lnTo>
                  <a:lnTo>
                    <a:pt x="218" y="290"/>
                  </a:lnTo>
                  <a:lnTo>
                    <a:pt x="218" y="288"/>
                  </a:lnTo>
                  <a:lnTo>
                    <a:pt x="220" y="288"/>
                  </a:lnTo>
                  <a:lnTo>
                    <a:pt x="220" y="288"/>
                  </a:lnTo>
                  <a:lnTo>
                    <a:pt x="222" y="286"/>
                  </a:lnTo>
                  <a:lnTo>
                    <a:pt x="222" y="286"/>
                  </a:lnTo>
                  <a:lnTo>
                    <a:pt x="224" y="286"/>
                  </a:lnTo>
                  <a:lnTo>
                    <a:pt x="224" y="283"/>
                  </a:lnTo>
                  <a:lnTo>
                    <a:pt x="229" y="283"/>
                  </a:lnTo>
                  <a:lnTo>
                    <a:pt x="231" y="283"/>
                  </a:lnTo>
                  <a:lnTo>
                    <a:pt x="233" y="283"/>
                  </a:lnTo>
                  <a:lnTo>
                    <a:pt x="233" y="283"/>
                  </a:lnTo>
                  <a:lnTo>
                    <a:pt x="235" y="281"/>
                  </a:lnTo>
                  <a:lnTo>
                    <a:pt x="237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41" y="279"/>
                  </a:lnTo>
                  <a:lnTo>
                    <a:pt x="243" y="279"/>
                  </a:lnTo>
                  <a:lnTo>
                    <a:pt x="243" y="279"/>
                  </a:lnTo>
                  <a:lnTo>
                    <a:pt x="245" y="279"/>
                  </a:lnTo>
                  <a:lnTo>
                    <a:pt x="250" y="277"/>
                  </a:lnTo>
                  <a:lnTo>
                    <a:pt x="252" y="277"/>
                  </a:lnTo>
                  <a:lnTo>
                    <a:pt x="252" y="277"/>
                  </a:lnTo>
                  <a:lnTo>
                    <a:pt x="254" y="277"/>
                  </a:lnTo>
                  <a:lnTo>
                    <a:pt x="256" y="279"/>
                  </a:lnTo>
                  <a:lnTo>
                    <a:pt x="256" y="277"/>
                  </a:lnTo>
                  <a:lnTo>
                    <a:pt x="260" y="275"/>
                  </a:lnTo>
                  <a:lnTo>
                    <a:pt x="266" y="271"/>
                  </a:lnTo>
                  <a:lnTo>
                    <a:pt x="273" y="267"/>
                  </a:lnTo>
                  <a:lnTo>
                    <a:pt x="273" y="264"/>
                  </a:lnTo>
                  <a:lnTo>
                    <a:pt x="277" y="262"/>
                  </a:lnTo>
                  <a:lnTo>
                    <a:pt x="283" y="256"/>
                  </a:lnTo>
                  <a:lnTo>
                    <a:pt x="283" y="256"/>
                  </a:lnTo>
                  <a:lnTo>
                    <a:pt x="285" y="254"/>
                  </a:lnTo>
                  <a:lnTo>
                    <a:pt x="285" y="252"/>
                  </a:lnTo>
                  <a:lnTo>
                    <a:pt x="285" y="252"/>
                  </a:lnTo>
                  <a:lnTo>
                    <a:pt x="285" y="252"/>
                  </a:lnTo>
                  <a:lnTo>
                    <a:pt x="287" y="250"/>
                  </a:lnTo>
                  <a:lnTo>
                    <a:pt x="292" y="243"/>
                  </a:lnTo>
                  <a:lnTo>
                    <a:pt x="294" y="243"/>
                  </a:lnTo>
                  <a:lnTo>
                    <a:pt x="296" y="241"/>
                  </a:lnTo>
                  <a:lnTo>
                    <a:pt x="298" y="239"/>
                  </a:lnTo>
                  <a:lnTo>
                    <a:pt x="298" y="235"/>
                  </a:lnTo>
                  <a:lnTo>
                    <a:pt x="300" y="233"/>
                  </a:lnTo>
                  <a:lnTo>
                    <a:pt x="302" y="231"/>
                  </a:lnTo>
                  <a:lnTo>
                    <a:pt x="304" y="231"/>
                  </a:lnTo>
                  <a:lnTo>
                    <a:pt x="304" y="231"/>
                  </a:lnTo>
                  <a:lnTo>
                    <a:pt x="306" y="231"/>
                  </a:lnTo>
                  <a:lnTo>
                    <a:pt x="306" y="229"/>
                  </a:lnTo>
                  <a:lnTo>
                    <a:pt x="306" y="229"/>
                  </a:lnTo>
                  <a:lnTo>
                    <a:pt x="306" y="229"/>
                  </a:lnTo>
                  <a:lnTo>
                    <a:pt x="306" y="227"/>
                  </a:lnTo>
                  <a:lnTo>
                    <a:pt x="306" y="227"/>
                  </a:lnTo>
                  <a:lnTo>
                    <a:pt x="308" y="225"/>
                  </a:lnTo>
                  <a:lnTo>
                    <a:pt x="310" y="222"/>
                  </a:lnTo>
                  <a:lnTo>
                    <a:pt x="315" y="214"/>
                  </a:lnTo>
                  <a:lnTo>
                    <a:pt x="317" y="212"/>
                  </a:lnTo>
                  <a:close/>
                  <a:moveTo>
                    <a:pt x="111" y="29"/>
                  </a:moveTo>
                  <a:lnTo>
                    <a:pt x="113" y="29"/>
                  </a:lnTo>
                  <a:lnTo>
                    <a:pt x="111" y="27"/>
                  </a:lnTo>
                  <a:lnTo>
                    <a:pt x="111" y="27"/>
                  </a:lnTo>
                  <a:lnTo>
                    <a:pt x="109" y="25"/>
                  </a:lnTo>
                  <a:lnTo>
                    <a:pt x="109" y="25"/>
                  </a:lnTo>
                  <a:lnTo>
                    <a:pt x="107" y="25"/>
                  </a:lnTo>
                  <a:lnTo>
                    <a:pt x="107" y="25"/>
                  </a:lnTo>
                  <a:lnTo>
                    <a:pt x="107" y="25"/>
                  </a:lnTo>
                  <a:lnTo>
                    <a:pt x="109" y="27"/>
                  </a:lnTo>
                  <a:lnTo>
                    <a:pt x="111" y="29"/>
                  </a:lnTo>
                  <a:close/>
                  <a:moveTo>
                    <a:pt x="84" y="31"/>
                  </a:moveTo>
                  <a:lnTo>
                    <a:pt x="86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4" y="27"/>
                  </a:lnTo>
                  <a:lnTo>
                    <a:pt x="84" y="27"/>
                  </a:lnTo>
                  <a:lnTo>
                    <a:pt x="84" y="29"/>
                  </a:lnTo>
                  <a:lnTo>
                    <a:pt x="84" y="31"/>
                  </a:lnTo>
                  <a:close/>
                  <a:moveTo>
                    <a:pt x="227" y="174"/>
                  </a:moveTo>
                  <a:lnTo>
                    <a:pt x="227" y="174"/>
                  </a:lnTo>
                  <a:lnTo>
                    <a:pt x="229" y="174"/>
                  </a:lnTo>
                  <a:lnTo>
                    <a:pt x="229" y="174"/>
                  </a:lnTo>
                  <a:lnTo>
                    <a:pt x="229" y="172"/>
                  </a:lnTo>
                  <a:lnTo>
                    <a:pt x="229" y="170"/>
                  </a:lnTo>
                  <a:lnTo>
                    <a:pt x="229" y="170"/>
                  </a:lnTo>
                  <a:lnTo>
                    <a:pt x="229" y="168"/>
                  </a:lnTo>
                  <a:lnTo>
                    <a:pt x="229" y="166"/>
                  </a:lnTo>
                  <a:lnTo>
                    <a:pt x="224" y="164"/>
                  </a:lnTo>
                  <a:lnTo>
                    <a:pt x="220" y="166"/>
                  </a:lnTo>
                  <a:lnTo>
                    <a:pt x="218" y="166"/>
                  </a:lnTo>
                  <a:lnTo>
                    <a:pt x="216" y="166"/>
                  </a:lnTo>
                  <a:lnTo>
                    <a:pt x="214" y="164"/>
                  </a:lnTo>
                  <a:lnTo>
                    <a:pt x="214" y="168"/>
                  </a:lnTo>
                  <a:lnTo>
                    <a:pt x="212" y="168"/>
                  </a:lnTo>
                  <a:lnTo>
                    <a:pt x="210" y="168"/>
                  </a:lnTo>
                  <a:lnTo>
                    <a:pt x="208" y="170"/>
                  </a:lnTo>
                  <a:lnTo>
                    <a:pt x="208" y="170"/>
                  </a:lnTo>
                  <a:lnTo>
                    <a:pt x="204" y="174"/>
                  </a:lnTo>
                  <a:lnTo>
                    <a:pt x="204" y="176"/>
                  </a:lnTo>
                  <a:lnTo>
                    <a:pt x="204" y="178"/>
                  </a:lnTo>
                  <a:lnTo>
                    <a:pt x="206" y="178"/>
                  </a:lnTo>
                  <a:lnTo>
                    <a:pt x="206" y="178"/>
                  </a:lnTo>
                  <a:lnTo>
                    <a:pt x="208" y="178"/>
                  </a:lnTo>
                  <a:lnTo>
                    <a:pt x="210" y="176"/>
                  </a:lnTo>
                  <a:lnTo>
                    <a:pt x="212" y="172"/>
                  </a:lnTo>
                  <a:lnTo>
                    <a:pt x="212" y="172"/>
                  </a:lnTo>
                  <a:lnTo>
                    <a:pt x="214" y="172"/>
                  </a:lnTo>
                  <a:lnTo>
                    <a:pt x="218" y="172"/>
                  </a:lnTo>
                  <a:lnTo>
                    <a:pt x="218" y="172"/>
                  </a:lnTo>
                  <a:lnTo>
                    <a:pt x="220" y="174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7" y="174"/>
                  </a:lnTo>
                  <a:close/>
                  <a:moveTo>
                    <a:pt x="204" y="138"/>
                  </a:moveTo>
                  <a:lnTo>
                    <a:pt x="199" y="138"/>
                  </a:lnTo>
                  <a:lnTo>
                    <a:pt x="197" y="141"/>
                  </a:lnTo>
                  <a:lnTo>
                    <a:pt x="197" y="143"/>
                  </a:lnTo>
                  <a:lnTo>
                    <a:pt x="199" y="145"/>
                  </a:lnTo>
                  <a:lnTo>
                    <a:pt x="201" y="145"/>
                  </a:lnTo>
                  <a:lnTo>
                    <a:pt x="204" y="143"/>
                  </a:lnTo>
                  <a:lnTo>
                    <a:pt x="204" y="141"/>
                  </a:lnTo>
                  <a:lnTo>
                    <a:pt x="204" y="138"/>
                  </a:lnTo>
                  <a:close/>
                  <a:moveTo>
                    <a:pt x="235" y="166"/>
                  </a:moveTo>
                  <a:lnTo>
                    <a:pt x="237" y="164"/>
                  </a:lnTo>
                  <a:lnTo>
                    <a:pt x="239" y="166"/>
                  </a:lnTo>
                  <a:lnTo>
                    <a:pt x="239" y="166"/>
                  </a:lnTo>
                  <a:lnTo>
                    <a:pt x="241" y="164"/>
                  </a:lnTo>
                  <a:lnTo>
                    <a:pt x="243" y="162"/>
                  </a:lnTo>
                  <a:lnTo>
                    <a:pt x="243" y="159"/>
                  </a:lnTo>
                  <a:lnTo>
                    <a:pt x="243" y="159"/>
                  </a:lnTo>
                  <a:lnTo>
                    <a:pt x="241" y="157"/>
                  </a:lnTo>
                  <a:lnTo>
                    <a:pt x="241" y="157"/>
                  </a:lnTo>
                  <a:lnTo>
                    <a:pt x="239" y="157"/>
                  </a:lnTo>
                  <a:lnTo>
                    <a:pt x="237" y="157"/>
                  </a:lnTo>
                  <a:lnTo>
                    <a:pt x="235" y="157"/>
                  </a:lnTo>
                  <a:lnTo>
                    <a:pt x="235" y="155"/>
                  </a:lnTo>
                  <a:lnTo>
                    <a:pt x="231" y="155"/>
                  </a:lnTo>
                  <a:lnTo>
                    <a:pt x="231" y="155"/>
                  </a:lnTo>
                  <a:lnTo>
                    <a:pt x="231" y="157"/>
                  </a:lnTo>
                  <a:lnTo>
                    <a:pt x="231" y="159"/>
                  </a:lnTo>
                  <a:lnTo>
                    <a:pt x="229" y="159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7" y="157"/>
                  </a:lnTo>
                  <a:lnTo>
                    <a:pt x="224" y="157"/>
                  </a:lnTo>
                  <a:lnTo>
                    <a:pt x="224" y="159"/>
                  </a:lnTo>
                  <a:lnTo>
                    <a:pt x="224" y="159"/>
                  </a:lnTo>
                  <a:lnTo>
                    <a:pt x="224" y="162"/>
                  </a:lnTo>
                  <a:lnTo>
                    <a:pt x="224" y="162"/>
                  </a:lnTo>
                  <a:lnTo>
                    <a:pt x="227" y="164"/>
                  </a:lnTo>
                  <a:lnTo>
                    <a:pt x="229" y="166"/>
                  </a:lnTo>
                  <a:lnTo>
                    <a:pt x="231" y="166"/>
                  </a:lnTo>
                  <a:lnTo>
                    <a:pt x="235" y="166"/>
                  </a:lnTo>
                  <a:close/>
                  <a:moveTo>
                    <a:pt x="260" y="147"/>
                  </a:moveTo>
                  <a:lnTo>
                    <a:pt x="262" y="149"/>
                  </a:lnTo>
                  <a:lnTo>
                    <a:pt x="262" y="149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8" y="151"/>
                  </a:lnTo>
                  <a:lnTo>
                    <a:pt x="271" y="157"/>
                  </a:lnTo>
                  <a:lnTo>
                    <a:pt x="273" y="159"/>
                  </a:lnTo>
                  <a:lnTo>
                    <a:pt x="273" y="159"/>
                  </a:lnTo>
                  <a:lnTo>
                    <a:pt x="273" y="157"/>
                  </a:lnTo>
                  <a:lnTo>
                    <a:pt x="273" y="155"/>
                  </a:lnTo>
                  <a:lnTo>
                    <a:pt x="273" y="153"/>
                  </a:lnTo>
                  <a:lnTo>
                    <a:pt x="273" y="151"/>
                  </a:lnTo>
                  <a:lnTo>
                    <a:pt x="271" y="149"/>
                  </a:lnTo>
                  <a:lnTo>
                    <a:pt x="271" y="149"/>
                  </a:lnTo>
                  <a:lnTo>
                    <a:pt x="268" y="149"/>
                  </a:lnTo>
                  <a:lnTo>
                    <a:pt x="264" y="147"/>
                  </a:lnTo>
                  <a:lnTo>
                    <a:pt x="264" y="147"/>
                  </a:lnTo>
                  <a:lnTo>
                    <a:pt x="264" y="147"/>
                  </a:lnTo>
                  <a:lnTo>
                    <a:pt x="262" y="145"/>
                  </a:lnTo>
                  <a:lnTo>
                    <a:pt x="260" y="145"/>
                  </a:lnTo>
                  <a:lnTo>
                    <a:pt x="260" y="145"/>
                  </a:lnTo>
                  <a:lnTo>
                    <a:pt x="258" y="145"/>
                  </a:lnTo>
                  <a:lnTo>
                    <a:pt x="260" y="147"/>
                  </a:lnTo>
                  <a:lnTo>
                    <a:pt x="260" y="147"/>
                  </a:lnTo>
                  <a:close/>
                  <a:moveTo>
                    <a:pt x="287" y="174"/>
                  </a:moveTo>
                  <a:lnTo>
                    <a:pt x="289" y="174"/>
                  </a:lnTo>
                  <a:lnTo>
                    <a:pt x="289" y="174"/>
                  </a:lnTo>
                  <a:lnTo>
                    <a:pt x="289" y="174"/>
                  </a:lnTo>
                  <a:lnTo>
                    <a:pt x="292" y="174"/>
                  </a:lnTo>
                  <a:lnTo>
                    <a:pt x="292" y="174"/>
                  </a:lnTo>
                  <a:lnTo>
                    <a:pt x="294" y="174"/>
                  </a:lnTo>
                  <a:lnTo>
                    <a:pt x="294" y="174"/>
                  </a:lnTo>
                  <a:lnTo>
                    <a:pt x="296" y="172"/>
                  </a:lnTo>
                  <a:lnTo>
                    <a:pt x="294" y="172"/>
                  </a:lnTo>
                  <a:lnTo>
                    <a:pt x="294" y="172"/>
                  </a:lnTo>
                  <a:lnTo>
                    <a:pt x="294" y="172"/>
                  </a:lnTo>
                  <a:lnTo>
                    <a:pt x="292" y="172"/>
                  </a:lnTo>
                  <a:lnTo>
                    <a:pt x="292" y="172"/>
                  </a:lnTo>
                  <a:lnTo>
                    <a:pt x="289" y="172"/>
                  </a:lnTo>
                  <a:lnTo>
                    <a:pt x="287" y="172"/>
                  </a:lnTo>
                  <a:lnTo>
                    <a:pt x="287" y="174"/>
                  </a:lnTo>
                  <a:lnTo>
                    <a:pt x="287" y="174"/>
                  </a:lnTo>
                  <a:lnTo>
                    <a:pt x="287" y="174"/>
                  </a:lnTo>
                  <a:close/>
                  <a:moveTo>
                    <a:pt x="250" y="159"/>
                  </a:moveTo>
                  <a:lnTo>
                    <a:pt x="250" y="157"/>
                  </a:lnTo>
                  <a:lnTo>
                    <a:pt x="248" y="157"/>
                  </a:lnTo>
                  <a:lnTo>
                    <a:pt x="248" y="155"/>
                  </a:lnTo>
                  <a:lnTo>
                    <a:pt x="248" y="151"/>
                  </a:lnTo>
                  <a:lnTo>
                    <a:pt x="245" y="151"/>
                  </a:lnTo>
                  <a:lnTo>
                    <a:pt x="243" y="155"/>
                  </a:lnTo>
                  <a:lnTo>
                    <a:pt x="243" y="157"/>
                  </a:lnTo>
                  <a:lnTo>
                    <a:pt x="243" y="159"/>
                  </a:lnTo>
                  <a:lnTo>
                    <a:pt x="243" y="164"/>
                  </a:lnTo>
                  <a:lnTo>
                    <a:pt x="245" y="166"/>
                  </a:lnTo>
                  <a:lnTo>
                    <a:pt x="245" y="164"/>
                  </a:lnTo>
                  <a:lnTo>
                    <a:pt x="245" y="164"/>
                  </a:lnTo>
                  <a:lnTo>
                    <a:pt x="248" y="162"/>
                  </a:lnTo>
                  <a:lnTo>
                    <a:pt x="248" y="162"/>
                  </a:lnTo>
                  <a:lnTo>
                    <a:pt x="248" y="164"/>
                  </a:lnTo>
                  <a:lnTo>
                    <a:pt x="250" y="164"/>
                  </a:lnTo>
                  <a:lnTo>
                    <a:pt x="252" y="164"/>
                  </a:lnTo>
                  <a:lnTo>
                    <a:pt x="252" y="162"/>
                  </a:lnTo>
                  <a:lnTo>
                    <a:pt x="252" y="159"/>
                  </a:lnTo>
                  <a:lnTo>
                    <a:pt x="250" y="159"/>
                  </a:lnTo>
                  <a:close/>
                  <a:moveTo>
                    <a:pt x="254" y="149"/>
                  </a:moveTo>
                  <a:lnTo>
                    <a:pt x="256" y="147"/>
                  </a:lnTo>
                  <a:lnTo>
                    <a:pt x="254" y="145"/>
                  </a:lnTo>
                  <a:lnTo>
                    <a:pt x="252" y="147"/>
                  </a:lnTo>
                  <a:lnTo>
                    <a:pt x="252" y="149"/>
                  </a:lnTo>
                  <a:lnTo>
                    <a:pt x="252" y="149"/>
                  </a:lnTo>
                  <a:lnTo>
                    <a:pt x="254" y="149"/>
                  </a:lnTo>
                  <a:lnTo>
                    <a:pt x="256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60" y="153"/>
                  </a:lnTo>
                  <a:lnTo>
                    <a:pt x="260" y="153"/>
                  </a:lnTo>
                  <a:lnTo>
                    <a:pt x="260" y="151"/>
                  </a:lnTo>
                  <a:lnTo>
                    <a:pt x="260" y="151"/>
                  </a:lnTo>
                  <a:lnTo>
                    <a:pt x="258" y="151"/>
                  </a:lnTo>
                  <a:lnTo>
                    <a:pt x="258" y="149"/>
                  </a:lnTo>
                  <a:lnTo>
                    <a:pt x="258" y="149"/>
                  </a:lnTo>
                  <a:lnTo>
                    <a:pt x="256" y="149"/>
                  </a:lnTo>
                  <a:lnTo>
                    <a:pt x="256" y="149"/>
                  </a:lnTo>
                  <a:lnTo>
                    <a:pt x="254" y="149"/>
                  </a:lnTo>
                  <a:close/>
                  <a:moveTo>
                    <a:pt x="430" y="302"/>
                  </a:moveTo>
                  <a:lnTo>
                    <a:pt x="428" y="298"/>
                  </a:lnTo>
                  <a:lnTo>
                    <a:pt x="428" y="298"/>
                  </a:lnTo>
                  <a:lnTo>
                    <a:pt x="428" y="296"/>
                  </a:lnTo>
                  <a:lnTo>
                    <a:pt x="426" y="296"/>
                  </a:lnTo>
                  <a:lnTo>
                    <a:pt x="426" y="298"/>
                  </a:lnTo>
                  <a:lnTo>
                    <a:pt x="426" y="298"/>
                  </a:lnTo>
                  <a:lnTo>
                    <a:pt x="428" y="302"/>
                  </a:lnTo>
                  <a:lnTo>
                    <a:pt x="428" y="304"/>
                  </a:lnTo>
                  <a:lnTo>
                    <a:pt x="430" y="304"/>
                  </a:lnTo>
                  <a:lnTo>
                    <a:pt x="430" y="302"/>
                  </a:lnTo>
                  <a:lnTo>
                    <a:pt x="430" y="302"/>
                  </a:lnTo>
                  <a:close/>
                  <a:moveTo>
                    <a:pt x="394" y="304"/>
                  </a:moveTo>
                  <a:lnTo>
                    <a:pt x="394" y="304"/>
                  </a:lnTo>
                  <a:lnTo>
                    <a:pt x="394" y="309"/>
                  </a:lnTo>
                  <a:lnTo>
                    <a:pt x="394" y="311"/>
                  </a:lnTo>
                  <a:lnTo>
                    <a:pt x="394" y="311"/>
                  </a:lnTo>
                  <a:lnTo>
                    <a:pt x="394" y="311"/>
                  </a:lnTo>
                  <a:lnTo>
                    <a:pt x="394" y="309"/>
                  </a:lnTo>
                  <a:lnTo>
                    <a:pt x="394" y="307"/>
                  </a:lnTo>
                  <a:lnTo>
                    <a:pt x="394" y="304"/>
                  </a:lnTo>
                  <a:close/>
                  <a:moveTo>
                    <a:pt x="411" y="315"/>
                  </a:moveTo>
                  <a:lnTo>
                    <a:pt x="413" y="313"/>
                  </a:lnTo>
                  <a:lnTo>
                    <a:pt x="413" y="315"/>
                  </a:lnTo>
                  <a:lnTo>
                    <a:pt x="413" y="313"/>
                  </a:lnTo>
                  <a:lnTo>
                    <a:pt x="413" y="311"/>
                  </a:lnTo>
                  <a:lnTo>
                    <a:pt x="413" y="309"/>
                  </a:lnTo>
                  <a:lnTo>
                    <a:pt x="411" y="309"/>
                  </a:lnTo>
                  <a:lnTo>
                    <a:pt x="407" y="302"/>
                  </a:lnTo>
                  <a:lnTo>
                    <a:pt x="405" y="304"/>
                  </a:lnTo>
                  <a:lnTo>
                    <a:pt x="405" y="307"/>
                  </a:lnTo>
                  <a:lnTo>
                    <a:pt x="407" y="313"/>
                  </a:lnTo>
                  <a:lnTo>
                    <a:pt x="407" y="313"/>
                  </a:lnTo>
                  <a:lnTo>
                    <a:pt x="409" y="315"/>
                  </a:lnTo>
                  <a:lnTo>
                    <a:pt x="411" y="315"/>
                  </a:lnTo>
                  <a:lnTo>
                    <a:pt x="411" y="315"/>
                  </a:lnTo>
                  <a:lnTo>
                    <a:pt x="411" y="315"/>
                  </a:lnTo>
                  <a:close/>
                  <a:moveTo>
                    <a:pt x="400" y="307"/>
                  </a:moveTo>
                  <a:lnTo>
                    <a:pt x="400" y="304"/>
                  </a:lnTo>
                  <a:lnTo>
                    <a:pt x="398" y="307"/>
                  </a:lnTo>
                  <a:lnTo>
                    <a:pt x="398" y="309"/>
                  </a:lnTo>
                  <a:lnTo>
                    <a:pt x="398" y="311"/>
                  </a:lnTo>
                  <a:lnTo>
                    <a:pt x="403" y="309"/>
                  </a:lnTo>
                  <a:lnTo>
                    <a:pt x="403" y="309"/>
                  </a:lnTo>
                  <a:lnTo>
                    <a:pt x="403" y="309"/>
                  </a:lnTo>
                  <a:lnTo>
                    <a:pt x="403" y="307"/>
                  </a:lnTo>
                  <a:lnTo>
                    <a:pt x="400" y="307"/>
                  </a:lnTo>
                  <a:close/>
                  <a:moveTo>
                    <a:pt x="415" y="317"/>
                  </a:moveTo>
                  <a:lnTo>
                    <a:pt x="415" y="317"/>
                  </a:lnTo>
                  <a:lnTo>
                    <a:pt x="413" y="315"/>
                  </a:lnTo>
                  <a:lnTo>
                    <a:pt x="413" y="315"/>
                  </a:lnTo>
                  <a:lnTo>
                    <a:pt x="411" y="317"/>
                  </a:lnTo>
                  <a:lnTo>
                    <a:pt x="411" y="319"/>
                  </a:lnTo>
                  <a:lnTo>
                    <a:pt x="413" y="319"/>
                  </a:lnTo>
                  <a:lnTo>
                    <a:pt x="413" y="319"/>
                  </a:lnTo>
                  <a:lnTo>
                    <a:pt x="413" y="319"/>
                  </a:lnTo>
                  <a:lnTo>
                    <a:pt x="415" y="321"/>
                  </a:lnTo>
                  <a:lnTo>
                    <a:pt x="415" y="321"/>
                  </a:lnTo>
                  <a:lnTo>
                    <a:pt x="415" y="321"/>
                  </a:lnTo>
                  <a:lnTo>
                    <a:pt x="415" y="319"/>
                  </a:lnTo>
                  <a:lnTo>
                    <a:pt x="415" y="317"/>
                  </a:lnTo>
                  <a:close/>
                  <a:moveTo>
                    <a:pt x="346" y="294"/>
                  </a:moveTo>
                  <a:lnTo>
                    <a:pt x="344" y="292"/>
                  </a:lnTo>
                  <a:lnTo>
                    <a:pt x="344" y="292"/>
                  </a:lnTo>
                  <a:lnTo>
                    <a:pt x="344" y="292"/>
                  </a:lnTo>
                  <a:lnTo>
                    <a:pt x="342" y="292"/>
                  </a:lnTo>
                  <a:lnTo>
                    <a:pt x="342" y="292"/>
                  </a:lnTo>
                  <a:lnTo>
                    <a:pt x="340" y="292"/>
                  </a:lnTo>
                  <a:lnTo>
                    <a:pt x="340" y="294"/>
                  </a:lnTo>
                  <a:lnTo>
                    <a:pt x="340" y="298"/>
                  </a:lnTo>
                  <a:lnTo>
                    <a:pt x="338" y="300"/>
                  </a:lnTo>
                  <a:lnTo>
                    <a:pt x="338" y="304"/>
                  </a:lnTo>
                  <a:lnTo>
                    <a:pt x="340" y="304"/>
                  </a:lnTo>
                  <a:lnTo>
                    <a:pt x="340" y="304"/>
                  </a:lnTo>
                  <a:lnTo>
                    <a:pt x="342" y="304"/>
                  </a:lnTo>
                  <a:lnTo>
                    <a:pt x="342" y="304"/>
                  </a:lnTo>
                  <a:lnTo>
                    <a:pt x="342" y="302"/>
                  </a:lnTo>
                  <a:lnTo>
                    <a:pt x="344" y="300"/>
                  </a:lnTo>
                  <a:lnTo>
                    <a:pt x="344" y="300"/>
                  </a:lnTo>
                  <a:lnTo>
                    <a:pt x="346" y="300"/>
                  </a:lnTo>
                  <a:lnTo>
                    <a:pt x="346" y="298"/>
                  </a:lnTo>
                  <a:lnTo>
                    <a:pt x="346" y="296"/>
                  </a:lnTo>
                  <a:lnTo>
                    <a:pt x="346" y="294"/>
                  </a:lnTo>
                  <a:close/>
                  <a:moveTo>
                    <a:pt x="367" y="283"/>
                  </a:moveTo>
                  <a:lnTo>
                    <a:pt x="367" y="283"/>
                  </a:lnTo>
                  <a:lnTo>
                    <a:pt x="367" y="283"/>
                  </a:lnTo>
                  <a:lnTo>
                    <a:pt x="365" y="283"/>
                  </a:lnTo>
                  <a:lnTo>
                    <a:pt x="363" y="286"/>
                  </a:lnTo>
                  <a:lnTo>
                    <a:pt x="359" y="292"/>
                  </a:lnTo>
                  <a:lnTo>
                    <a:pt x="356" y="292"/>
                  </a:lnTo>
                  <a:lnTo>
                    <a:pt x="359" y="294"/>
                  </a:lnTo>
                  <a:lnTo>
                    <a:pt x="361" y="294"/>
                  </a:lnTo>
                  <a:lnTo>
                    <a:pt x="363" y="294"/>
                  </a:lnTo>
                  <a:lnTo>
                    <a:pt x="365" y="290"/>
                  </a:lnTo>
                  <a:lnTo>
                    <a:pt x="365" y="290"/>
                  </a:lnTo>
                  <a:lnTo>
                    <a:pt x="367" y="288"/>
                  </a:lnTo>
                  <a:lnTo>
                    <a:pt x="367" y="288"/>
                  </a:lnTo>
                  <a:lnTo>
                    <a:pt x="367" y="286"/>
                  </a:lnTo>
                  <a:lnTo>
                    <a:pt x="367" y="286"/>
                  </a:lnTo>
                  <a:lnTo>
                    <a:pt x="367" y="283"/>
                  </a:lnTo>
                  <a:close/>
                  <a:moveTo>
                    <a:pt x="359" y="241"/>
                  </a:moveTo>
                  <a:lnTo>
                    <a:pt x="359" y="241"/>
                  </a:lnTo>
                  <a:lnTo>
                    <a:pt x="361" y="248"/>
                  </a:lnTo>
                  <a:lnTo>
                    <a:pt x="361" y="248"/>
                  </a:lnTo>
                  <a:lnTo>
                    <a:pt x="361" y="246"/>
                  </a:lnTo>
                  <a:lnTo>
                    <a:pt x="363" y="239"/>
                  </a:lnTo>
                  <a:lnTo>
                    <a:pt x="361" y="237"/>
                  </a:lnTo>
                  <a:lnTo>
                    <a:pt x="359" y="239"/>
                  </a:lnTo>
                  <a:lnTo>
                    <a:pt x="359" y="241"/>
                  </a:lnTo>
                  <a:close/>
                  <a:moveTo>
                    <a:pt x="388" y="277"/>
                  </a:moveTo>
                  <a:lnTo>
                    <a:pt x="388" y="277"/>
                  </a:lnTo>
                  <a:lnTo>
                    <a:pt x="386" y="277"/>
                  </a:lnTo>
                  <a:lnTo>
                    <a:pt x="386" y="277"/>
                  </a:lnTo>
                  <a:lnTo>
                    <a:pt x="384" y="275"/>
                  </a:lnTo>
                  <a:lnTo>
                    <a:pt x="384" y="273"/>
                  </a:lnTo>
                  <a:lnTo>
                    <a:pt x="384" y="273"/>
                  </a:lnTo>
                  <a:lnTo>
                    <a:pt x="384" y="271"/>
                  </a:lnTo>
                  <a:lnTo>
                    <a:pt x="384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9"/>
                  </a:lnTo>
                  <a:lnTo>
                    <a:pt x="380" y="269"/>
                  </a:lnTo>
                  <a:lnTo>
                    <a:pt x="380" y="269"/>
                  </a:lnTo>
                  <a:lnTo>
                    <a:pt x="377" y="271"/>
                  </a:lnTo>
                  <a:lnTo>
                    <a:pt x="377" y="271"/>
                  </a:lnTo>
                  <a:lnTo>
                    <a:pt x="377" y="273"/>
                  </a:lnTo>
                  <a:lnTo>
                    <a:pt x="377" y="273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7"/>
                  </a:lnTo>
                  <a:lnTo>
                    <a:pt x="377" y="277"/>
                  </a:lnTo>
                  <a:lnTo>
                    <a:pt x="377" y="277"/>
                  </a:lnTo>
                  <a:lnTo>
                    <a:pt x="377" y="279"/>
                  </a:lnTo>
                  <a:lnTo>
                    <a:pt x="377" y="279"/>
                  </a:lnTo>
                  <a:lnTo>
                    <a:pt x="377" y="279"/>
                  </a:lnTo>
                  <a:lnTo>
                    <a:pt x="377" y="281"/>
                  </a:lnTo>
                  <a:lnTo>
                    <a:pt x="377" y="283"/>
                  </a:lnTo>
                  <a:lnTo>
                    <a:pt x="377" y="286"/>
                  </a:lnTo>
                  <a:lnTo>
                    <a:pt x="377" y="286"/>
                  </a:lnTo>
                  <a:lnTo>
                    <a:pt x="377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2" y="288"/>
                  </a:lnTo>
                  <a:lnTo>
                    <a:pt x="382" y="288"/>
                  </a:lnTo>
                  <a:lnTo>
                    <a:pt x="384" y="288"/>
                  </a:lnTo>
                  <a:lnTo>
                    <a:pt x="384" y="288"/>
                  </a:lnTo>
                  <a:lnTo>
                    <a:pt x="386" y="288"/>
                  </a:lnTo>
                  <a:lnTo>
                    <a:pt x="386" y="288"/>
                  </a:lnTo>
                  <a:lnTo>
                    <a:pt x="386" y="288"/>
                  </a:lnTo>
                  <a:lnTo>
                    <a:pt x="388" y="288"/>
                  </a:lnTo>
                  <a:lnTo>
                    <a:pt x="388" y="286"/>
                  </a:lnTo>
                  <a:lnTo>
                    <a:pt x="390" y="286"/>
                  </a:lnTo>
                  <a:lnTo>
                    <a:pt x="390" y="283"/>
                  </a:lnTo>
                  <a:lnTo>
                    <a:pt x="390" y="281"/>
                  </a:lnTo>
                  <a:lnTo>
                    <a:pt x="390" y="281"/>
                  </a:lnTo>
                  <a:lnTo>
                    <a:pt x="390" y="279"/>
                  </a:lnTo>
                  <a:lnTo>
                    <a:pt x="390" y="277"/>
                  </a:lnTo>
                  <a:lnTo>
                    <a:pt x="388" y="277"/>
                  </a:lnTo>
                  <a:close/>
                  <a:moveTo>
                    <a:pt x="382" y="260"/>
                  </a:moveTo>
                  <a:lnTo>
                    <a:pt x="382" y="260"/>
                  </a:lnTo>
                  <a:lnTo>
                    <a:pt x="382" y="258"/>
                  </a:lnTo>
                  <a:lnTo>
                    <a:pt x="382" y="256"/>
                  </a:lnTo>
                  <a:lnTo>
                    <a:pt x="384" y="254"/>
                  </a:lnTo>
                  <a:lnTo>
                    <a:pt x="384" y="252"/>
                  </a:lnTo>
                  <a:lnTo>
                    <a:pt x="384" y="250"/>
                  </a:lnTo>
                  <a:lnTo>
                    <a:pt x="384" y="248"/>
                  </a:lnTo>
                  <a:lnTo>
                    <a:pt x="384" y="246"/>
                  </a:lnTo>
                  <a:lnTo>
                    <a:pt x="382" y="246"/>
                  </a:lnTo>
                  <a:lnTo>
                    <a:pt x="380" y="246"/>
                  </a:lnTo>
                  <a:lnTo>
                    <a:pt x="377" y="246"/>
                  </a:lnTo>
                  <a:lnTo>
                    <a:pt x="375" y="243"/>
                  </a:lnTo>
                  <a:lnTo>
                    <a:pt x="375" y="241"/>
                  </a:lnTo>
                  <a:lnTo>
                    <a:pt x="373" y="243"/>
                  </a:lnTo>
                  <a:lnTo>
                    <a:pt x="373" y="243"/>
                  </a:lnTo>
                  <a:lnTo>
                    <a:pt x="373" y="246"/>
                  </a:lnTo>
                  <a:lnTo>
                    <a:pt x="371" y="243"/>
                  </a:lnTo>
                  <a:lnTo>
                    <a:pt x="371" y="243"/>
                  </a:lnTo>
                  <a:lnTo>
                    <a:pt x="371" y="241"/>
                  </a:lnTo>
                  <a:lnTo>
                    <a:pt x="371" y="241"/>
                  </a:lnTo>
                  <a:lnTo>
                    <a:pt x="369" y="241"/>
                  </a:lnTo>
                  <a:lnTo>
                    <a:pt x="369" y="241"/>
                  </a:lnTo>
                  <a:lnTo>
                    <a:pt x="369" y="241"/>
                  </a:lnTo>
                  <a:lnTo>
                    <a:pt x="367" y="241"/>
                  </a:lnTo>
                  <a:lnTo>
                    <a:pt x="365" y="241"/>
                  </a:lnTo>
                  <a:lnTo>
                    <a:pt x="365" y="243"/>
                  </a:lnTo>
                  <a:lnTo>
                    <a:pt x="363" y="246"/>
                  </a:lnTo>
                  <a:lnTo>
                    <a:pt x="363" y="248"/>
                  </a:lnTo>
                  <a:lnTo>
                    <a:pt x="363" y="248"/>
                  </a:lnTo>
                  <a:lnTo>
                    <a:pt x="361" y="250"/>
                  </a:lnTo>
                  <a:lnTo>
                    <a:pt x="361" y="250"/>
                  </a:lnTo>
                  <a:lnTo>
                    <a:pt x="359" y="254"/>
                  </a:lnTo>
                  <a:lnTo>
                    <a:pt x="356" y="256"/>
                  </a:lnTo>
                  <a:lnTo>
                    <a:pt x="354" y="258"/>
                  </a:lnTo>
                  <a:lnTo>
                    <a:pt x="354" y="256"/>
                  </a:lnTo>
                  <a:lnTo>
                    <a:pt x="354" y="254"/>
                  </a:lnTo>
                  <a:lnTo>
                    <a:pt x="352" y="252"/>
                  </a:lnTo>
                  <a:lnTo>
                    <a:pt x="352" y="252"/>
                  </a:lnTo>
                  <a:lnTo>
                    <a:pt x="352" y="250"/>
                  </a:lnTo>
                  <a:lnTo>
                    <a:pt x="350" y="250"/>
                  </a:lnTo>
                  <a:lnTo>
                    <a:pt x="350" y="248"/>
                  </a:lnTo>
                  <a:lnTo>
                    <a:pt x="350" y="246"/>
                  </a:lnTo>
                  <a:lnTo>
                    <a:pt x="350" y="246"/>
                  </a:lnTo>
                  <a:lnTo>
                    <a:pt x="352" y="243"/>
                  </a:lnTo>
                  <a:lnTo>
                    <a:pt x="352" y="243"/>
                  </a:lnTo>
                  <a:lnTo>
                    <a:pt x="354" y="243"/>
                  </a:lnTo>
                  <a:lnTo>
                    <a:pt x="354" y="241"/>
                  </a:lnTo>
                  <a:lnTo>
                    <a:pt x="354" y="241"/>
                  </a:lnTo>
                  <a:lnTo>
                    <a:pt x="350" y="235"/>
                  </a:lnTo>
                  <a:lnTo>
                    <a:pt x="350" y="235"/>
                  </a:lnTo>
                  <a:lnTo>
                    <a:pt x="350" y="235"/>
                  </a:lnTo>
                  <a:lnTo>
                    <a:pt x="348" y="233"/>
                  </a:lnTo>
                  <a:lnTo>
                    <a:pt x="348" y="235"/>
                  </a:lnTo>
                  <a:lnTo>
                    <a:pt x="348" y="235"/>
                  </a:lnTo>
                  <a:lnTo>
                    <a:pt x="348" y="237"/>
                  </a:lnTo>
                  <a:lnTo>
                    <a:pt x="346" y="237"/>
                  </a:lnTo>
                  <a:lnTo>
                    <a:pt x="346" y="237"/>
                  </a:lnTo>
                  <a:lnTo>
                    <a:pt x="344" y="237"/>
                  </a:lnTo>
                  <a:lnTo>
                    <a:pt x="344" y="237"/>
                  </a:lnTo>
                  <a:lnTo>
                    <a:pt x="344" y="235"/>
                  </a:lnTo>
                  <a:lnTo>
                    <a:pt x="342" y="235"/>
                  </a:lnTo>
                  <a:lnTo>
                    <a:pt x="340" y="235"/>
                  </a:lnTo>
                  <a:lnTo>
                    <a:pt x="336" y="237"/>
                  </a:lnTo>
                  <a:lnTo>
                    <a:pt x="333" y="237"/>
                  </a:lnTo>
                  <a:lnTo>
                    <a:pt x="331" y="239"/>
                  </a:lnTo>
                  <a:lnTo>
                    <a:pt x="331" y="239"/>
                  </a:lnTo>
                  <a:lnTo>
                    <a:pt x="329" y="239"/>
                  </a:lnTo>
                  <a:lnTo>
                    <a:pt x="325" y="237"/>
                  </a:lnTo>
                  <a:lnTo>
                    <a:pt x="323" y="237"/>
                  </a:lnTo>
                  <a:lnTo>
                    <a:pt x="323" y="237"/>
                  </a:lnTo>
                  <a:lnTo>
                    <a:pt x="317" y="246"/>
                  </a:lnTo>
                  <a:lnTo>
                    <a:pt x="315" y="250"/>
                  </a:lnTo>
                  <a:lnTo>
                    <a:pt x="315" y="254"/>
                  </a:lnTo>
                  <a:lnTo>
                    <a:pt x="315" y="258"/>
                  </a:lnTo>
                  <a:lnTo>
                    <a:pt x="315" y="262"/>
                  </a:lnTo>
                  <a:lnTo>
                    <a:pt x="321" y="275"/>
                  </a:lnTo>
                  <a:lnTo>
                    <a:pt x="323" y="275"/>
                  </a:lnTo>
                  <a:lnTo>
                    <a:pt x="325" y="275"/>
                  </a:lnTo>
                  <a:lnTo>
                    <a:pt x="331" y="269"/>
                  </a:lnTo>
                  <a:lnTo>
                    <a:pt x="333" y="267"/>
                  </a:lnTo>
                  <a:lnTo>
                    <a:pt x="336" y="262"/>
                  </a:lnTo>
                  <a:lnTo>
                    <a:pt x="336" y="260"/>
                  </a:lnTo>
                  <a:lnTo>
                    <a:pt x="338" y="258"/>
                  </a:lnTo>
                  <a:lnTo>
                    <a:pt x="338" y="258"/>
                  </a:lnTo>
                  <a:lnTo>
                    <a:pt x="340" y="258"/>
                  </a:lnTo>
                  <a:lnTo>
                    <a:pt x="342" y="254"/>
                  </a:lnTo>
                  <a:lnTo>
                    <a:pt x="342" y="252"/>
                  </a:lnTo>
                  <a:lnTo>
                    <a:pt x="344" y="252"/>
                  </a:lnTo>
                  <a:lnTo>
                    <a:pt x="344" y="252"/>
                  </a:lnTo>
                  <a:lnTo>
                    <a:pt x="346" y="248"/>
                  </a:lnTo>
                  <a:lnTo>
                    <a:pt x="346" y="248"/>
                  </a:lnTo>
                  <a:lnTo>
                    <a:pt x="346" y="250"/>
                  </a:lnTo>
                  <a:lnTo>
                    <a:pt x="348" y="250"/>
                  </a:lnTo>
                  <a:lnTo>
                    <a:pt x="348" y="250"/>
                  </a:lnTo>
                  <a:lnTo>
                    <a:pt x="348" y="254"/>
                  </a:lnTo>
                  <a:lnTo>
                    <a:pt x="350" y="267"/>
                  </a:lnTo>
                  <a:lnTo>
                    <a:pt x="348" y="269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42" y="273"/>
                  </a:lnTo>
                  <a:lnTo>
                    <a:pt x="342" y="273"/>
                  </a:lnTo>
                  <a:lnTo>
                    <a:pt x="342" y="275"/>
                  </a:lnTo>
                  <a:lnTo>
                    <a:pt x="342" y="275"/>
                  </a:lnTo>
                  <a:lnTo>
                    <a:pt x="344" y="277"/>
                  </a:lnTo>
                  <a:lnTo>
                    <a:pt x="346" y="277"/>
                  </a:lnTo>
                  <a:lnTo>
                    <a:pt x="348" y="277"/>
                  </a:lnTo>
                  <a:lnTo>
                    <a:pt x="348" y="279"/>
                  </a:lnTo>
                  <a:lnTo>
                    <a:pt x="348" y="279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54" y="277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56" y="279"/>
                  </a:lnTo>
                  <a:lnTo>
                    <a:pt x="356" y="277"/>
                  </a:lnTo>
                  <a:lnTo>
                    <a:pt x="356" y="269"/>
                  </a:lnTo>
                  <a:lnTo>
                    <a:pt x="356" y="264"/>
                  </a:lnTo>
                  <a:lnTo>
                    <a:pt x="359" y="260"/>
                  </a:lnTo>
                  <a:lnTo>
                    <a:pt x="359" y="260"/>
                  </a:lnTo>
                  <a:lnTo>
                    <a:pt x="361" y="260"/>
                  </a:lnTo>
                  <a:lnTo>
                    <a:pt x="361" y="260"/>
                  </a:lnTo>
                  <a:lnTo>
                    <a:pt x="363" y="260"/>
                  </a:lnTo>
                  <a:lnTo>
                    <a:pt x="363" y="260"/>
                  </a:lnTo>
                  <a:lnTo>
                    <a:pt x="363" y="260"/>
                  </a:lnTo>
                  <a:lnTo>
                    <a:pt x="363" y="262"/>
                  </a:lnTo>
                  <a:lnTo>
                    <a:pt x="363" y="262"/>
                  </a:lnTo>
                  <a:lnTo>
                    <a:pt x="365" y="262"/>
                  </a:lnTo>
                  <a:lnTo>
                    <a:pt x="365" y="264"/>
                  </a:lnTo>
                  <a:lnTo>
                    <a:pt x="367" y="269"/>
                  </a:lnTo>
                  <a:lnTo>
                    <a:pt x="367" y="267"/>
                  </a:lnTo>
                  <a:lnTo>
                    <a:pt x="371" y="269"/>
                  </a:lnTo>
                  <a:lnTo>
                    <a:pt x="373" y="269"/>
                  </a:lnTo>
                  <a:lnTo>
                    <a:pt x="373" y="269"/>
                  </a:lnTo>
                  <a:lnTo>
                    <a:pt x="375" y="267"/>
                  </a:lnTo>
                  <a:lnTo>
                    <a:pt x="375" y="267"/>
                  </a:lnTo>
                  <a:lnTo>
                    <a:pt x="380" y="264"/>
                  </a:lnTo>
                  <a:lnTo>
                    <a:pt x="382" y="26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EFFDCC87-97A5-1E47-931B-DA1434FAD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3934" y="2906083"/>
              <a:ext cx="758825" cy="642937"/>
            </a:xfrm>
            <a:custGeom>
              <a:avLst/>
              <a:gdLst>
                <a:gd name="T0" fmla="*/ 465 w 478"/>
                <a:gd name="T1" fmla="*/ 168 h 405"/>
                <a:gd name="T2" fmla="*/ 450 w 478"/>
                <a:gd name="T3" fmla="*/ 159 h 405"/>
                <a:gd name="T4" fmla="*/ 438 w 478"/>
                <a:gd name="T5" fmla="*/ 132 h 405"/>
                <a:gd name="T6" fmla="*/ 425 w 478"/>
                <a:gd name="T7" fmla="*/ 96 h 405"/>
                <a:gd name="T8" fmla="*/ 434 w 478"/>
                <a:gd name="T9" fmla="*/ 69 h 405"/>
                <a:gd name="T10" fmla="*/ 411 w 478"/>
                <a:gd name="T11" fmla="*/ 79 h 405"/>
                <a:gd name="T12" fmla="*/ 398 w 478"/>
                <a:gd name="T13" fmla="*/ 84 h 405"/>
                <a:gd name="T14" fmla="*/ 402 w 478"/>
                <a:gd name="T15" fmla="*/ 63 h 405"/>
                <a:gd name="T16" fmla="*/ 396 w 478"/>
                <a:gd name="T17" fmla="*/ 44 h 405"/>
                <a:gd name="T18" fmla="*/ 409 w 478"/>
                <a:gd name="T19" fmla="*/ 16 h 405"/>
                <a:gd name="T20" fmla="*/ 402 w 478"/>
                <a:gd name="T21" fmla="*/ 4 h 405"/>
                <a:gd name="T22" fmla="*/ 388 w 478"/>
                <a:gd name="T23" fmla="*/ 2 h 405"/>
                <a:gd name="T24" fmla="*/ 337 w 478"/>
                <a:gd name="T25" fmla="*/ 14 h 405"/>
                <a:gd name="T26" fmla="*/ 308 w 478"/>
                <a:gd name="T27" fmla="*/ 10 h 405"/>
                <a:gd name="T28" fmla="*/ 283 w 478"/>
                <a:gd name="T29" fmla="*/ 18 h 405"/>
                <a:gd name="T30" fmla="*/ 272 w 478"/>
                <a:gd name="T31" fmla="*/ 37 h 405"/>
                <a:gd name="T32" fmla="*/ 258 w 478"/>
                <a:gd name="T33" fmla="*/ 46 h 405"/>
                <a:gd name="T34" fmla="*/ 251 w 478"/>
                <a:gd name="T35" fmla="*/ 56 h 405"/>
                <a:gd name="T36" fmla="*/ 254 w 478"/>
                <a:gd name="T37" fmla="*/ 81 h 405"/>
                <a:gd name="T38" fmla="*/ 245 w 478"/>
                <a:gd name="T39" fmla="*/ 92 h 405"/>
                <a:gd name="T40" fmla="*/ 237 w 478"/>
                <a:gd name="T41" fmla="*/ 105 h 405"/>
                <a:gd name="T42" fmla="*/ 235 w 478"/>
                <a:gd name="T43" fmla="*/ 121 h 405"/>
                <a:gd name="T44" fmla="*/ 224 w 478"/>
                <a:gd name="T45" fmla="*/ 115 h 405"/>
                <a:gd name="T46" fmla="*/ 212 w 478"/>
                <a:gd name="T47" fmla="*/ 119 h 405"/>
                <a:gd name="T48" fmla="*/ 166 w 478"/>
                <a:gd name="T49" fmla="*/ 136 h 405"/>
                <a:gd name="T50" fmla="*/ 128 w 478"/>
                <a:gd name="T51" fmla="*/ 138 h 405"/>
                <a:gd name="T52" fmla="*/ 84 w 478"/>
                <a:gd name="T53" fmla="*/ 165 h 405"/>
                <a:gd name="T54" fmla="*/ 69 w 478"/>
                <a:gd name="T55" fmla="*/ 184 h 405"/>
                <a:gd name="T56" fmla="*/ 44 w 478"/>
                <a:gd name="T57" fmla="*/ 205 h 405"/>
                <a:gd name="T58" fmla="*/ 27 w 478"/>
                <a:gd name="T59" fmla="*/ 212 h 405"/>
                <a:gd name="T60" fmla="*/ 19 w 478"/>
                <a:gd name="T61" fmla="*/ 226 h 405"/>
                <a:gd name="T62" fmla="*/ 25 w 478"/>
                <a:gd name="T63" fmla="*/ 231 h 405"/>
                <a:gd name="T64" fmla="*/ 23 w 478"/>
                <a:gd name="T65" fmla="*/ 264 h 405"/>
                <a:gd name="T66" fmla="*/ 38 w 478"/>
                <a:gd name="T67" fmla="*/ 319 h 405"/>
                <a:gd name="T68" fmla="*/ 25 w 478"/>
                <a:gd name="T69" fmla="*/ 336 h 405"/>
                <a:gd name="T70" fmla="*/ 4 w 478"/>
                <a:gd name="T71" fmla="*/ 348 h 405"/>
                <a:gd name="T72" fmla="*/ 29 w 478"/>
                <a:gd name="T73" fmla="*/ 357 h 405"/>
                <a:gd name="T74" fmla="*/ 78 w 478"/>
                <a:gd name="T75" fmla="*/ 352 h 405"/>
                <a:gd name="T76" fmla="*/ 88 w 478"/>
                <a:gd name="T77" fmla="*/ 344 h 405"/>
                <a:gd name="T78" fmla="*/ 90 w 478"/>
                <a:gd name="T79" fmla="*/ 336 h 405"/>
                <a:gd name="T80" fmla="*/ 94 w 478"/>
                <a:gd name="T81" fmla="*/ 336 h 405"/>
                <a:gd name="T82" fmla="*/ 101 w 478"/>
                <a:gd name="T83" fmla="*/ 397 h 405"/>
                <a:gd name="T84" fmla="*/ 147 w 478"/>
                <a:gd name="T85" fmla="*/ 382 h 405"/>
                <a:gd name="T86" fmla="*/ 178 w 478"/>
                <a:gd name="T87" fmla="*/ 390 h 405"/>
                <a:gd name="T88" fmla="*/ 208 w 478"/>
                <a:gd name="T89" fmla="*/ 359 h 405"/>
                <a:gd name="T90" fmla="*/ 216 w 478"/>
                <a:gd name="T91" fmla="*/ 350 h 405"/>
                <a:gd name="T92" fmla="*/ 235 w 478"/>
                <a:gd name="T93" fmla="*/ 367 h 405"/>
                <a:gd name="T94" fmla="*/ 245 w 478"/>
                <a:gd name="T95" fmla="*/ 373 h 405"/>
                <a:gd name="T96" fmla="*/ 270 w 478"/>
                <a:gd name="T97" fmla="*/ 367 h 405"/>
                <a:gd name="T98" fmla="*/ 304 w 478"/>
                <a:gd name="T99" fmla="*/ 388 h 405"/>
                <a:gd name="T100" fmla="*/ 316 w 478"/>
                <a:gd name="T101" fmla="*/ 384 h 405"/>
                <a:gd name="T102" fmla="*/ 335 w 478"/>
                <a:gd name="T103" fmla="*/ 384 h 405"/>
                <a:gd name="T104" fmla="*/ 352 w 478"/>
                <a:gd name="T105" fmla="*/ 342 h 405"/>
                <a:gd name="T106" fmla="*/ 369 w 478"/>
                <a:gd name="T107" fmla="*/ 331 h 405"/>
                <a:gd name="T108" fmla="*/ 381 w 478"/>
                <a:gd name="T109" fmla="*/ 317 h 405"/>
                <a:gd name="T110" fmla="*/ 392 w 478"/>
                <a:gd name="T111" fmla="*/ 294 h 405"/>
                <a:gd name="T112" fmla="*/ 392 w 478"/>
                <a:gd name="T113" fmla="*/ 283 h 405"/>
                <a:gd name="T114" fmla="*/ 434 w 478"/>
                <a:gd name="T115" fmla="*/ 247 h 405"/>
                <a:gd name="T116" fmla="*/ 446 w 478"/>
                <a:gd name="T117" fmla="*/ 203 h 405"/>
                <a:gd name="T118" fmla="*/ 469 w 478"/>
                <a:gd name="T119" fmla="*/ 203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8" h="405">
                  <a:moveTo>
                    <a:pt x="476" y="172"/>
                  </a:moveTo>
                  <a:lnTo>
                    <a:pt x="474" y="172"/>
                  </a:lnTo>
                  <a:lnTo>
                    <a:pt x="474" y="172"/>
                  </a:lnTo>
                  <a:lnTo>
                    <a:pt x="471" y="174"/>
                  </a:lnTo>
                  <a:lnTo>
                    <a:pt x="471" y="174"/>
                  </a:lnTo>
                  <a:lnTo>
                    <a:pt x="471" y="174"/>
                  </a:lnTo>
                  <a:lnTo>
                    <a:pt x="469" y="174"/>
                  </a:lnTo>
                  <a:lnTo>
                    <a:pt x="469" y="172"/>
                  </a:lnTo>
                  <a:lnTo>
                    <a:pt x="469" y="172"/>
                  </a:lnTo>
                  <a:lnTo>
                    <a:pt x="467" y="170"/>
                  </a:lnTo>
                  <a:lnTo>
                    <a:pt x="465" y="168"/>
                  </a:lnTo>
                  <a:lnTo>
                    <a:pt x="465" y="168"/>
                  </a:lnTo>
                  <a:lnTo>
                    <a:pt x="465" y="165"/>
                  </a:lnTo>
                  <a:lnTo>
                    <a:pt x="463" y="165"/>
                  </a:lnTo>
                  <a:lnTo>
                    <a:pt x="463" y="163"/>
                  </a:lnTo>
                  <a:lnTo>
                    <a:pt x="461" y="161"/>
                  </a:lnTo>
                  <a:lnTo>
                    <a:pt x="459" y="161"/>
                  </a:lnTo>
                  <a:lnTo>
                    <a:pt x="459" y="161"/>
                  </a:lnTo>
                  <a:lnTo>
                    <a:pt x="459" y="161"/>
                  </a:lnTo>
                  <a:lnTo>
                    <a:pt x="457" y="161"/>
                  </a:lnTo>
                  <a:lnTo>
                    <a:pt x="455" y="159"/>
                  </a:lnTo>
                  <a:lnTo>
                    <a:pt x="450" y="159"/>
                  </a:lnTo>
                  <a:lnTo>
                    <a:pt x="450" y="159"/>
                  </a:lnTo>
                  <a:lnTo>
                    <a:pt x="448" y="157"/>
                  </a:lnTo>
                  <a:lnTo>
                    <a:pt x="444" y="153"/>
                  </a:lnTo>
                  <a:lnTo>
                    <a:pt x="444" y="153"/>
                  </a:lnTo>
                  <a:lnTo>
                    <a:pt x="444" y="151"/>
                  </a:lnTo>
                  <a:lnTo>
                    <a:pt x="444" y="151"/>
                  </a:lnTo>
                  <a:lnTo>
                    <a:pt x="444" y="149"/>
                  </a:lnTo>
                  <a:lnTo>
                    <a:pt x="442" y="147"/>
                  </a:lnTo>
                  <a:lnTo>
                    <a:pt x="440" y="142"/>
                  </a:lnTo>
                  <a:lnTo>
                    <a:pt x="440" y="142"/>
                  </a:lnTo>
                  <a:lnTo>
                    <a:pt x="438" y="132"/>
                  </a:lnTo>
                  <a:lnTo>
                    <a:pt x="438" y="128"/>
                  </a:lnTo>
                  <a:lnTo>
                    <a:pt x="438" y="126"/>
                  </a:lnTo>
                  <a:lnTo>
                    <a:pt x="436" y="123"/>
                  </a:lnTo>
                  <a:lnTo>
                    <a:pt x="432" y="117"/>
                  </a:lnTo>
                  <a:lnTo>
                    <a:pt x="430" y="113"/>
                  </a:lnTo>
                  <a:lnTo>
                    <a:pt x="430" y="111"/>
                  </a:lnTo>
                  <a:lnTo>
                    <a:pt x="427" y="109"/>
                  </a:lnTo>
                  <a:lnTo>
                    <a:pt x="427" y="105"/>
                  </a:lnTo>
                  <a:lnTo>
                    <a:pt x="427" y="102"/>
                  </a:lnTo>
                  <a:lnTo>
                    <a:pt x="425" y="98"/>
                  </a:lnTo>
                  <a:lnTo>
                    <a:pt x="425" y="96"/>
                  </a:lnTo>
                  <a:lnTo>
                    <a:pt x="427" y="90"/>
                  </a:lnTo>
                  <a:lnTo>
                    <a:pt x="427" y="88"/>
                  </a:lnTo>
                  <a:lnTo>
                    <a:pt x="427" y="86"/>
                  </a:lnTo>
                  <a:lnTo>
                    <a:pt x="430" y="81"/>
                  </a:lnTo>
                  <a:lnTo>
                    <a:pt x="432" y="79"/>
                  </a:lnTo>
                  <a:lnTo>
                    <a:pt x="432" y="79"/>
                  </a:lnTo>
                  <a:lnTo>
                    <a:pt x="432" y="73"/>
                  </a:lnTo>
                  <a:lnTo>
                    <a:pt x="432" y="71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2" y="69"/>
                  </a:lnTo>
                  <a:lnTo>
                    <a:pt x="430" y="67"/>
                  </a:lnTo>
                  <a:lnTo>
                    <a:pt x="425" y="67"/>
                  </a:lnTo>
                  <a:lnTo>
                    <a:pt x="425" y="67"/>
                  </a:lnTo>
                  <a:lnTo>
                    <a:pt x="423" y="67"/>
                  </a:lnTo>
                  <a:lnTo>
                    <a:pt x="421" y="67"/>
                  </a:lnTo>
                  <a:lnTo>
                    <a:pt x="421" y="67"/>
                  </a:lnTo>
                  <a:lnTo>
                    <a:pt x="419" y="69"/>
                  </a:lnTo>
                  <a:lnTo>
                    <a:pt x="411" y="77"/>
                  </a:lnTo>
                  <a:lnTo>
                    <a:pt x="411" y="79"/>
                  </a:lnTo>
                  <a:lnTo>
                    <a:pt x="409" y="79"/>
                  </a:lnTo>
                  <a:lnTo>
                    <a:pt x="409" y="81"/>
                  </a:lnTo>
                  <a:lnTo>
                    <a:pt x="409" y="81"/>
                  </a:lnTo>
                  <a:lnTo>
                    <a:pt x="404" y="81"/>
                  </a:lnTo>
                  <a:lnTo>
                    <a:pt x="404" y="84"/>
                  </a:lnTo>
                  <a:lnTo>
                    <a:pt x="400" y="86"/>
                  </a:lnTo>
                  <a:lnTo>
                    <a:pt x="400" y="86"/>
                  </a:lnTo>
                  <a:lnTo>
                    <a:pt x="398" y="86"/>
                  </a:lnTo>
                  <a:lnTo>
                    <a:pt x="398" y="86"/>
                  </a:lnTo>
                  <a:lnTo>
                    <a:pt x="398" y="84"/>
                  </a:lnTo>
                  <a:lnTo>
                    <a:pt x="398" y="84"/>
                  </a:lnTo>
                  <a:lnTo>
                    <a:pt x="398" y="81"/>
                  </a:lnTo>
                  <a:lnTo>
                    <a:pt x="398" y="81"/>
                  </a:lnTo>
                  <a:lnTo>
                    <a:pt x="398" y="79"/>
                  </a:lnTo>
                  <a:lnTo>
                    <a:pt x="398" y="79"/>
                  </a:lnTo>
                  <a:lnTo>
                    <a:pt x="398" y="79"/>
                  </a:lnTo>
                  <a:lnTo>
                    <a:pt x="398" y="77"/>
                  </a:lnTo>
                  <a:lnTo>
                    <a:pt x="398" y="75"/>
                  </a:lnTo>
                  <a:lnTo>
                    <a:pt x="398" y="71"/>
                  </a:lnTo>
                  <a:lnTo>
                    <a:pt x="402" y="65"/>
                  </a:lnTo>
                  <a:lnTo>
                    <a:pt x="402" y="63"/>
                  </a:lnTo>
                  <a:lnTo>
                    <a:pt x="402" y="63"/>
                  </a:lnTo>
                  <a:lnTo>
                    <a:pt x="402" y="60"/>
                  </a:lnTo>
                  <a:lnTo>
                    <a:pt x="402" y="58"/>
                  </a:lnTo>
                  <a:lnTo>
                    <a:pt x="400" y="56"/>
                  </a:lnTo>
                  <a:lnTo>
                    <a:pt x="398" y="54"/>
                  </a:lnTo>
                  <a:lnTo>
                    <a:pt x="398" y="52"/>
                  </a:lnTo>
                  <a:lnTo>
                    <a:pt x="398" y="52"/>
                  </a:lnTo>
                  <a:lnTo>
                    <a:pt x="398" y="50"/>
                  </a:lnTo>
                  <a:lnTo>
                    <a:pt x="398" y="48"/>
                  </a:lnTo>
                  <a:lnTo>
                    <a:pt x="398" y="48"/>
                  </a:lnTo>
                  <a:lnTo>
                    <a:pt x="396" y="46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396" y="39"/>
                  </a:lnTo>
                  <a:lnTo>
                    <a:pt x="396" y="39"/>
                  </a:lnTo>
                  <a:lnTo>
                    <a:pt x="398" y="35"/>
                  </a:lnTo>
                  <a:lnTo>
                    <a:pt x="402" y="25"/>
                  </a:lnTo>
                  <a:lnTo>
                    <a:pt x="404" y="23"/>
                  </a:lnTo>
                  <a:lnTo>
                    <a:pt x="407" y="23"/>
                  </a:lnTo>
                  <a:lnTo>
                    <a:pt x="407" y="21"/>
                  </a:lnTo>
                  <a:lnTo>
                    <a:pt x="409" y="18"/>
                  </a:lnTo>
                  <a:lnTo>
                    <a:pt x="409" y="18"/>
                  </a:lnTo>
                  <a:lnTo>
                    <a:pt x="409" y="16"/>
                  </a:lnTo>
                  <a:lnTo>
                    <a:pt x="407" y="16"/>
                  </a:lnTo>
                  <a:lnTo>
                    <a:pt x="407" y="14"/>
                  </a:lnTo>
                  <a:lnTo>
                    <a:pt x="407" y="14"/>
                  </a:lnTo>
                  <a:lnTo>
                    <a:pt x="407" y="10"/>
                  </a:lnTo>
                  <a:lnTo>
                    <a:pt x="404" y="8"/>
                  </a:lnTo>
                  <a:lnTo>
                    <a:pt x="404" y="8"/>
                  </a:lnTo>
                  <a:lnTo>
                    <a:pt x="404" y="8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2" y="4"/>
                  </a:lnTo>
                  <a:lnTo>
                    <a:pt x="402" y="4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398" y="2"/>
                  </a:lnTo>
                  <a:lnTo>
                    <a:pt x="398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390" y="2"/>
                  </a:lnTo>
                  <a:lnTo>
                    <a:pt x="388" y="2"/>
                  </a:lnTo>
                  <a:lnTo>
                    <a:pt x="388" y="4"/>
                  </a:lnTo>
                  <a:lnTo>
                    <a:pt x="388" y="4"/>
                  </a:lnTo>
                  <a:lnTo>
                    <a:pt x="386" y="4"/>
                  </a:lnTo>
                  <a:lnTo>
                    <a:pt x="379" y="4"/>
                  </a:lnTo>
                  <a:lnTo>
                    <a:pt x="375" y="6"/>
                  </a:lnTo>
                  <a:lnTo>
                    <a:pt x="373" y="8"/>
                  </a:lnTo>
                  <a:lnTo>
                    <a:pt x="371" y="10"/>
                  </a:lnTo>
                  <a:lnTo>
                    <a:pt x="369" y="12"/>
                  </a:lnTo>
                  <a:lnTo>
                    <a:pt x="342" y="14"/>
                  </a:lnTo>
                  <a:lnTo>
                    <a:pt x="339" y="14"/>
                  </a:lnTo>
                  <a:lnTo>
                    <a:pt x="337" y="14"/>
                  </a:lnTo>
                  <a:lnTo>
                    <a:pt x="331" y="12"/>
                  </a:lnTo>
                  <a:lnTo>
                    <a:pt x="329" y="12"/>
                  </a:lnTo>
                  <a:lnTo>
                    <a:pt x="329" y="12"/>
                  </a:lnTo>
                  <a:lnTo>
                    <a:pt x="327" y="10"/>
                  </a:lnTo>
                  <a:lnTo>
                    <a:pt x="325" y="8"/>
                  </a:lnTo>
                  <a:lnTo>
                    <a:pt x="323" y="8"/>
                  </a:lnTo>
                  <a:lnTo>
                    <a:pt x="319" y="8"/>
                  </a:lnTo>
                  <a:lnTo>
                    <a:pt x="314" y="8"/>
                  </a:lnTo>
                  <a:lnTo>
                    <a:pt x="310" y="8"/>
                  </a:lnTo>
                  <a:lnTo>
                    <a:pt x="310" y="8"/>
                  </a:lnTo>
                  <a:lnTo>
                    <a:pt x="308" y="10"/>
                  </a:lnTo>
                  <a:lnTo>
                    <a:pt x="306" y="10"/>
                  </a:lnTo>
                  <a:lnTo>
                    <a:pt x="306" y="12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300" y="14"/>
                  </a:lnTo>
                  <a:lnTo>
                    <a:pt x="298" y="14"/>
                  </a:lnTo>
                  <a:lnTo>
                    <a:pt x="293" y="14"/>
                  </a:lnTo>
                  <a:lnTo>
                    <a:pt x="293" y="16"/>
                  </a:lnTo>
                  <a:lnTo>
                    <a:pt x="287" y="16"/>
                  </a:lnTo>
                  <a:lnTo>
                    <a:pt x="285" y="16"/>
                  </a:lnTo>
                  <a:lnTo>
                    <a:pt x="283" y="18"/>
                  </a:lnTo>
                  <a:lnTo>
                    <a:pt x="281" y="21"/>
                  </a:lnTo>
                  <a:lnTo>
                    <a:pt x="281" y="21"/>
                  </a:lnTo>
                  <a:lnTo>
                    <a:pt x="279" y="23"/>
                  </a:lnTo>
                  <a:lnTo>
                    <a:pt x="279" y="23"/>
                  </a:lnTo>
                  <a:lnTo>
                    <a:pt x="277" y="27"/>
                  </a:lnTo>
                  <a:lnTo>
                    <a:pt x="275" y="29"/>
                  </a:lnTo>
                  <a:lnTo>
                    <a:pt x="275" y="29"/>
                  </a:lnTo>
                  <a:lnTo>
                    <a:pt x="272" y="31"/>
                  </a:lnTo>
                  <a:lnTo>
                    <a:pt x="272" y="33"/>
                  </a:lnTo>
                  <a:lnTo>
                    <a:pt x="272" y="33"/>
                  </a:lnTo>
                  <a:lnTo>
                    <a:pt x="272" y="37"/>
                  </a:lnTo>
                  <a:lnTo>
                    <a:pt x="270" y="39"/>
                  </a:lnTo>
                  <a:lnTo>
                    <a:pt x="270" y="39"/>
                  </a:lnTo>
                  <a:lnTo>
                    <a:pt x="270" y="42"/>
                  </a:lnTo>
                  <a:lnTo>
                    <a:pt x="268" y="42"/>
                  </a:lnTo>
                  <a:lnTo>
                    <a:pt x="268" y="42"/>
                  </a:lnTo>
                  <a:lnTo>
                    <a:pt x="264" y="44"/>
                  </a:lnTo>
                  <a:lnTo>
                    <a:pt x="264" y="46"/>
                  </a:lnTo>
                  <a:lnTo>
                    <a:pt x="262" y="46"/>
                  </a:lnTo>
                  <a:lnTo>
                    <a:pt x="260" y="46"/>
                  </a:lnTo>
                  <a:lnTo>
                    <a:pt x="258" y="46"/>
                  </a:lnTo>
                  <a:lnTo>
                    <a:pt x="258" y="46"/>
                  </a:lnTo>
                  <a:lnTo>
                    <a:pt x="254" y="44"/>
                  </a:lnTo>
                  <a:lnTo>
                    <a:pt x="254" y="44"/>
                  </a:lnTo>
                  <a:lnTo>
                    <a:pt x="251" y="44"/>
                  </a:lnTo>
                  <a:lnTo>
                    <a:pt x="251" y="44"/>
                  </a:lnTo>
                  <a:lnTo>
                    <a:pt x="249" y="44"/>
                  </a:lnTo>
                  <a:lnTo>
                    <a:pt x="245" y="46"/>
                  </a:lnTo>
                  <a:lnTo>
                    <a:pt x="243" y="46"/>
                  </a:lnTo>
                  <a:lnTo>
                    <a:pt x="245" y="50"/>
                  </a:lnTo>
                  <a:lnTo>
                    <a:pt x="247" y="54"/>
                  </a:lnTo>
                  <a:lnTo>
                    <a:pt x="247" y="54"/>
                  </a:lnTo>
                  <a:lnTo>
                    <a:pt x="251" y="56"/>
                  </a:lnTo>
                  <a:lnTo>
                    <a:pt x="251" y="58"/>
                  </a:lnTo>
                  <a:lnTo>
                    <a:pt x="254" y="63"/>
                  </a:lnTo>
                  <a:lnTo>
                    <a:pt x="256" y="65"/>
                  </a:lnTo>
                  <a:lnTo>
                    <a:pt x="256" y="67"/>
                  </a:lnTo>
                  <a:lnTo>
                    <a:pt x="256" y="67"/>
                  </a:lnTo>
                  <a:lnTo>
                    <a:pt x="256" y="67"/>
                  </a:lnTo>
                  <a:lnTo>
                    <a:pt x="258" y="73"/>
                  </a:lnTo>
                  <a:lnTo>
                    <a:pt x="258" y="75"/>
                  </a:lnTo>
                  <a:lnTo>
                    <a:pt x="258" y="77"/>
                  </a:lnTo>
                  <a:lnTo>
                    <a:pt x="258" y="77"/>
                  </a:lnTo>
                  <a:lnTo>
                    <a:pt x="254" y="81"/>
                  </a:lnTo>
                  <a:lnTo>
                    <a:pt x="254" y="86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49" y="88"/>
                  </a:lnTo>
                  <a:lnTo>
                    <a:pt x="249" y="90"/>
                  </a:lnTo>
                  <a:lnTo>
                    <a:pt x="247" y="90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5" y="92"/>
                  </a:lnTo>
                  <a:lnTo>
                    <a:pt x="245" y="92"/>
                  </a:lnTo>
                  <a:lnTo>
                    <a:pt x="243" y="92"/>
                  </a:lnTo>
                  <a:lnTo>
                    <a:pt x="243" y="92"/>
                  </a:lnTo>
                  <a:lnTo>
                    <a:pt x="243" y="92"/>
                  </a:lnTo>
                  <a:lnTo>
                    <a:pt x="243" y="94"/>
                  </a:lnTo>
                  <a:lnTo>
                    <a:pt x="237" y="98"/>
                  </a:lnTo>
                  <a:lnTo>
                    <a:pt x="235" y="100"/>
                  </a:lnTo>
                  <a:lnTo>
                    <a:pt x="235" y="102"/>
                  </a:lnTo>
                  <a:lnTo>
                    <a:pt x="235" y="102"/>
                  </a:lnTo>
                  <a:lnTo>
                    <a:pt x="235" y="105"/>
                  </a:lnTo>
                  <a:lnTo>
                    <a:pt x="237" y="105"/>
                  </a:lnTo>
                  <a:lnTo>
                    <a:pt x="237" y="105"/>
                  </a:lnTo>
                  <a:lnTo>
                    <a:pt x="237" y="107"/>
                  </a:lnTo>
                  <a:lnTo>
                    <a:pt x="239" y="107"/>
                  </a:lnTo>
                  <a:lnTo>
                    <a:pt x="239" y="107"/>
                  </a:lnTo>
                  <a:lnTo>
                    <a:pt x="241" y="109"/>
                  </a:lnTo>
                  <a:lnTo>
                    <a:pt x="241" y="111"/>
                  </a:lnTo>
                  <a:lnTo>
                    <a:pt x="241" y="111"/>
                  </a:lnTo>
                  <a:lnTo>
                    <a:pt x="239" y="115"/>
                  </a:lnTo>
                  <a:lnTo>
                    <a:pt x="237" y="121"/>
                  </a:lnTo>
                  <a:lnTo>
                    <a:pt x="237" y="121"/>
                  </a:lnTo>
                  <a:lnTo>
                    <a:pt x="235" y="121"/>
                  </a:lnTo>
                  <a:lnTo>
                    <a:pt x="233" y="121"/>
                  </a:lnTo>
                  <a:lnTo>
                    <a:pt x="233" y="119"/>
                  </a:lnTo>
                  <a:lnTo>
                    <a:pt x="231" y="119"/>
                  </a:lnTo>
                  <a:lnTo>
                    <a:pt x="231" y="119"/>
                  </a:lnTo>
                  <a:lnTo>
                    <a:pt x="228" y="115"/>
                  </a:lnTo>
                  <a:lnTo>
                    <a:pt x="228" y="115"/>
                  </a:lnTo>
                  <a:lnTo>
                    <a:pt x="226" y="113"/>
                  </a:lnTo>
                  <a:lnTo>
                    <a:pt x="226" y="113"/>
                  </a:lnTo>
                  <a:lnTo>
                    <a:pt x="226" y="113"/>
                  </a:lnTo>
                  <a:lnTo>
                    <a:pt x="224" y="115"/>
                  </a:lnTo>
                  <a:lnTo>
                    <a:pt x="224" y="115"/>
                  </a:lnTo>
                  <a:lnTo>
                    <a:pt x="222" y="115"/>
                  </a:lnTo>
                  <a:lnTo>
                    <a:pt x="222" y="115"/>
                  </a:lnTo>
                  <a:lnTo>
                    <a:pt x="222" y="115"/>
                  </a:lnTo>
                  <a:lnTo>
                    <a:pt x="220" y="117"/>
                  </a:lnTo>
                  <a:lnTo>
                    <a:pt x="220" y="117"/>
                  </a:lnTo>
                  <a:lnTo>
                    <a:pt x="220" y="119"/>
                  </a:lnTo>
                  <a:lnTo>
                    <a:pt x="218" y="119"/>
                  </a:lnTo>
                  <a:lnTo>
                    <a:pt x="216" y="119"/>
                  </a:lnTo>
                  <a:lnTo>
                    <a:pt x="214" y="117"/>
                  </a:lnTo>
                  <a:lnTo>
                    <a:pt x="214" y="117"/>
                  </a:lnTo>
                  <a:lnTo>
                    <a:pt x="212" y="119"/>
                  </a:lnTo>
                  <a:lnTo>
                    <a:pt x="208" y="121"/>
                  </a:lnTo>
                  <a:lnTo>
                    <a:pt x="205" y="121"/>
                  </a:lnTo>
                  <a:lnTo>
                    <a:pt x="201" y="123"/>
                  </a:lnTo>
                  <a:lnTo>
                    <a:pt x="193" y="128"/>
                  </a:lnTo>
                  <a:lnTo>
                    <a:pt x="191" y="128"/>
                  </a:lnTo>
                  <a:lnTo>
                    <a:pt x="191" y="128"/>
                  </a:lnTo>
                  <a:lnTo>
                    <a:pt x="189" y="130"/>
                  </a:lnTo>
                  <a:lnTo>
                    <a:pt x="172" y="136"/>
                  </a:lnTo>
                  <a:lnTo>
                    <a:pt x="170" y="136"/>
                  </a:lnTo>
                  <a:lnTo>
                    <a:pt x="170" y="13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64" y="136"/>
                  </a:lnTo>
                  <a:lnTo>
                    <a:pt x="161" y="136"/>
                  </a:lnTo>
                  <a:lnTo>
                    <a:pt x="153" y="140"/>
                  </a:lnTo>
                  <a:lnTo>
                    <a:pt x="151" y="140"/>
                  </a:lnTo>
                  <a:lnTo>
                    <a:pt x="151" y="140"/>
                  </a:lnTo>
                  <a:lnTo>
                    <a:pt x="149" y="140"/>
                  </a:lnTo>
                  <a:lnTo>
                    <a:pt x="147" y="140"/>
                  </a:lnTo>
                  <a:lnTo>
                    <a:pt x="145" y="140"/>
                  </a:lnTo>
                  <a:lnTo>
                    <a:pt x="140" y="138"/>
                  </a:lnTo>
                  <a:lnTo>
                    <a:pt x="128" y="138"/>
                  </a:lnTo>
                  <a:lnTo>
                    <a:pt x="128" y="138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6" y="142"/>
                  </a:lnTo>
                  <a:lnTo>
                    <a:pt x="124" y="144"/>
                  </a:lnTo>
                  <a:lnTo>
                    <a:pt x="115" y="147"/>
                  </a:lnTo>
                  <a:lnTo>
                    <a:pt x="105" y="153"/>
                  </a:lnTo>
                  <a:lnTo>
                    <a:pt x="101" y="155"/>
                  </a:lnTo>
                  <a:lnTo>
                    <a:pt x="99" y="157"/>
                  </a:lnTo>
                  <a:lnTo>
                    <a:pt x="94" y="159"/>
                  </a:lnTo>
                  <a:lnTo>
                    <a:pt x="84" y="165"/>
                  </a:lnTo>
                  <a:lnTo>
                    <a:pt x="82" y="168"/>
                  </a:lnTo>
                  <a:lnTo>
                    <a:pt x="80" y="170"/>
                  </a:lnTo>
                  <a:lnTo>
                    <a:pt x="80" y="172"/>
                  </a:lnTo>
                  <a:lnTo>
                    <a:pt x="78" y="174"/>
                  </a:lnTo>
                  <a:lnTo>
                    <a:pt x="78" y="174"/>
                  </a:lnTo>
                  <a:lnTo>
                    <a:pt x="80" y="176"/>
                  </a:lnTo>
                  <a:lnTo>
                    <a:pt x="80" y="178"/>
                  </a:lnTo>
                  <a:lnTo>
                    <a:pt x="80" y="180"/>
                  </a:lnTo>
                  <a:lnTo>
                    <a:pt x="78" y="180"/>
                  </a:lnTo>
                  <a:lnTo>
                    <a:pt x="73" y="182"/>
                  </a:lnTo>
                  <a:lnTo>
                    <a:pt x="69" y="184"/>
                  </a:lnTo>
                  <a:lnTo>
                    <a:pt x="67" y="186"/>
                  </a:lnTo>
                  <a:lnTo>
                    <a:pt x="63" y="189"/>
                  </a:lnTo>
                  <a:lnTo>
                    <a:pt x="61" y="191"/>
                  </a:lnTo>
                  <a:lnTo>
                    <a:pt x="59" y="193"/>
                  </a:lnTo>
                  <a:lnTo>
                    <a:pt x="57" y="193"/>
                  </a:lnTo>
                  <a:lnTo>
                    <a:pt x="57" y="195"/>
                  </a:lnTo>
                  <a:lnTo>
                    <a:pt x="55" y="199"/>
                  </a:lnTo>
                  <a:lnTo>
                    <a:pt x="50" y="201"/>
                  </a:lnTo>
                  <a:lnTo>
                    <a:pt x="48" y="201"/>
                  </a:lnTo>
                  <a:lnTo>
                    <a:pt x="46" y="203"/>
                  </a:lnTo>
                  <a:lnTo>
                    <a:pt x="44" y="205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36" y="214"/>
                  </a:lnTo>
                  <a:lnTo>
                    <a:pt x="34" y="214"/>
                  </a:lnTo>
                  <a:lnTo>
                    <a:pt x="34" y="214"/>
                  </a:lnTo>
                  <a:lnTo>
                    <a:pt x="32" y="214"/>
                  </a:lnTo>
                  <a:lnTo>
                    <a:pt x="32" y="214"/>
                  </a:lnTo>
                  <a:lnTo>
                    <a:pt x="29" y="214"/>
                  </a:lnTo>
                  <a:lnTo>
                    <a:pt x="29" y="212"/>
                  </a:lnTo>
                  <a:lnTo>
                    <a:pt x="27" y="212"/>
                  </a:lnTo>
                  <a:lnTo>
                    <a:pt x="27" y="212"/>
                  </a:lnTo>
                  <a:lnTo>
                    <a:pt x="25" y="214"/>
                  </a:lnTo>
                  <a:lnTo>
                    <a:pt x="21" y="216"/>
                  </a:lnTo>
                  <a:lnTo>
                    <a:pt x="19" y="216"/>
                  </a:lnTo>
                  <a:lnTo>
                    <a:pt x="17" y="220"/>
                  </a:lnTo>
                  <a:lnTo>
                    <a:pt x="17" y="220"/>
                  </a:lnTo>
                  <a:lnTo>
                    <a:pt x="15" y="220"/>
                  </a:lnTo>
                  <a:lnTo>
                    <a:pt x="15" y="222"/>
                  </a:lnTo>
                  <a:lnTo>
                    <a:pt x="15" y="222"/>
                  </a:lnTo>
                  <a:lnTo>
                    <a:pt x="17" y="224"/>
                  </a:lnTo>
                  <a:lnTo>
                    <a:pt x="17" y="224"/>
                  </a:lnTo>
                  <a:lnTo>
                    <a:pt x="19" y="226"/>
                  </a:lnTo>
                  <a:lnTo>
                    <a:pt x="19" y="226"/>
                  </a:lnTo>
                  <a:lnTo>
                    <a:pt x="21" y="226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5" y="226"/>
                  </a:lnTo>
                  <a:lnTo>
                    <a:pt x="25" y="226"/>
                  </a:lnTo>
                  <a:lnTo>
                    <a:pt x="25" y="229"/>
                  </a:lnTo>
                  <a:lnTo>
                    <a:pt x="25" y="231"/>
                  </a:lnTo>
                  <a:lnTo>
                    <a:pt x="25" y="231"/>
                  </a:lnTo>
                  <a:lnTo>
                    <a:pt x="25" y="233"/>
                  </a:lnTo>
                  <a:lnTo>
                    <a:pt x="25" y="233"/>
                  </a:lnTo>
                  <a:lnTo>
                    <a:pt x="27" y="233"/>
                  </a:lnTo>
                  <a:lnTo>
                    <a:pt x="27" y="235"/>
                  </a:lnTo>
                  <a:lnTo>
                    <a:pt x="25" y="239"/>
                  </a:lnTo>
                  <a:lnTo>
                    <a:pt x="25" y="239"/>
                  </a:lnTo>
                  <a:lnTo>
                    <a:pt x="25" y="241"/>
                  </a:lnTo>
                  <a:lnTo>
                    <a:pt x="25" y="245"/>
                  </a:lnTo>
                  <a:lnTo>
                    <a:pt x="23" y="256"/>
                  </a:lnTo>
                  <a:lnTo>
                    <a:pt x="23" y="258"/>
                  </a:lnTo>
                  <a:lnTo>
                    <a:pt x="23" y="264"/>
                  </a:lnTo>
                  <a:lnTo>
                    <a:pt x="23" y="266"/>
                  </a:lnTo>
                  <a:lnTo>
                    <a:pt x="25" y="268"/>
                  </a:lnTo>
                  <a:lnTo>
                    <a:pt x="36" y="296"/>
                  </a:lnTo>
                  <a:lnTo>
                    <a:pt x="36" y="298"/>
                  </a:lnTo>
                  <a:lnTo>
                    <a:pt x="36" y="302"/>
                  </a:lnTo>
                  <a:lnTo>
                    <a:pt x="36" y="304"/>
                  </a:lnTo>
                  <a:lnTo>
                    <a:pt x="36" y="313"/>
                  </a:lnTo>
                  <a:lnTo>
                    <a:pt x="36" y="315"/>
                  </a:lnTo>
                  <a:lnTo>
                    <a:pt x="36" y="317"/>
                  </a:lnTo>
                  <a:lnTo>
                    <a:pt x="36" y="317"/>
                  </a:lnTo>
                  <a:lnTo>
                    <a:pt x="38" y="319"/>
                  </a:lnTo>
                  <a:lnTo>
                    <a:pt x="38" y="321"/>
                  </a:lnTo>
                  <a:lnTo>
                    <a:pt x="38" y="321"/>
                  </a:lnTo>
                  <a:lnTo>
                    <a:pt x="38" y="323"/>
                  </a:lnTo>
                  <a:lnTo>
                    <a:pt x="38" y="325"/>
                  </a:lnTo>
                  <a:lnTo>
                    <a:pt x="38" y="325"/>
                  </a:lnTo>
                  <a:lnTo>
                    <a:pt x="36" y="327"/>
                  </a:lnTo>
                  <a:lnTo>
                    <a:pt x="36" y="327"/>
                  </a:lnTo>
                  <a:lnTo>
                    <a:pt x="29" y="329"/>
                  </a:lnTo>
                  <a:lnTo>
                    <a:pt x="27" y="329"/>
                  </a:lnTo>
                  <a:lnTo>
                    <a:pt x="27" y="331"/>
                  </a:lnTo>
                  <a:lnTo>
                    <a:pt x="25" y="336"/>
                  </a:lnTo>
                  <a:lnTo>
                    <a:pt x="25" y="338"/>
                  </a:lnTo>
                  <a:lnTo>
                    <a:pt x="23" y="338"/>
                  </a:lnTo>
                  <a:lnTo>
                    <a:pt x="23" y="340"/>
                  </a:lnTo>
                  <a:lnTo>
                    <a:pt x="21" y="340"/>
                  </a:lnTo>
                  <a:lnTo>
                    <a:pt x="19" y="340"/>
                  </a:lnTo>
                  <a:lnTo>
                    <a:pt x="19" y="340"/>
                  </a:lnTo>
                  <a:lnTo>
                    <a:pt x="19" y="342"/>
                  </a:lnTo>
                  <a:lnTo>
                    <a:pt x="19" y="342"/>
                  </a:lnTo>
                  <a:lnTo>
                    <a:pt x="11" y="346"/>
                  </a:lnTo>
                  <a:lnTo>
                    <a:pt x="9" y="346"/>
                  </a:lnTo>
                  <a:lnTo>
                    <a:pt x="4" y="348"/>
                  </a:lnTo>
                  <a:lnTo>
                    <a:pt x="2" y="350"/>
                  </a:lnTo>
                  <a:lnTo>
                    <a:pt x="0" y="350"/>
                  </a:lnTo>
                  <a:lnTo>
                    <a:pt x="0" y="352"/>
                  </a:lnTo>
                  <a:lnTo>
                    <a:pt x="0" y="355"/>
                  </a:lnTo>
                  <a:lnTo>
                    <a:pt x="2" y="355"/>
                  </a:lnTo>
                  <a:lnTo>
                    <a:pt x="4" y="355"/>
                  </a:lnTo>
                  <a:lnTo>
                    <a:pt x="6" y="355"/>
                  </a:lnTo>
                  <a:lnTo>
                    <a:pt x="15" y="359"/>
                  </a:lnTo>
                  <a:lnTo>
                    <a:pt x="17" y="361"/>
                  </a:lnTo>
                  <a:lnTo>
                    <a:pt x="21" y="359"/>
                  </a:lnTo>
                  <a:lnTo>
                    <a:pt x="29" y="357"/>
                  </a:lnTo>
                  <a:lnTo>
                    <a:pt x="50" y="346"/>
                  </a:lnTo>
                  <a:lnTo>
                    <a:pt x="55" y="344"/>
                  </a:lnTo>
                  <a:lnTo>
                    <a:pt x="57" y="344"/>
                  </a:lnTo>
                  <a:lnTo>
                    <a:pt x="65" y="344"/>
                  </a:lnTo>
                  <a:lnTo>
                    <a:pt x="69" y="346"/>
                  </a:lnTo>
                  <a:lnTo>
                    <a:pt x="71" y="348"/>
                  </a:lnTo>
                  <a:lnTo>
                    <a:pt x="71" y="350"/>
                  </a:lnTo>
                  <a:lnTo>
                    <a:pt x="73" y="350"/>
                  </a:lnTo>
                  <a:lnTo>
                    <a:pt x="73" y="352"/>
                  </a:lnTo>
                  <a:lnTo>
                    <a:pt x="76" y="352"/>
                  </a:lnTo>
                  <a:lnTo>
                    <a:pt x="78" y="352"/>
                  </a:lnTo>
                  <a:lnTo>
                    <a:pt x="78" y="352"/>
                  </a:lnTo>
                  <a:lnTo>
                    <a:pt x="84" y="348"/>
                  </a:lnTo>
                  <a:lnTo>
                    <a:pt x="88" y="346"/>
                  </a:lnTo>
                  <a:lnTo>
                    <a:pt x="88" y="346"/>
                  </a:lnTo>
                  <a:lnTo>
                    <a:pt x="90" y="346"/>
                  </a:lnTo>
                  <a:lnTo>
                    <a:pt x="90" y="346"/>
                  </a:lnTo>
                  <a:lnTo>
                    <a:pt x="90" y="344"/>
                  </a:lnTo>
                  <a:lnTo>
                    <a:pt x="90" y="34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86" y="344"/>
                  </a:lnTo>
                  <a:lnTo>
                    <a:pt x="86" y="342"/>
                  </a:lnTo>
                  <a:lnTo>
                    <a:pt x="86" y="342"/>
                  </a:lnTo>
                  <a:lnTo>
                    <a:pt x="86" y="342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90" y="338"/>
                  </a:lnTo>
                  <a:lnTo>
                    <a:pt x="90" y="338"/>
                  </a:lnTo>
                  <a:lnTo>
                    <a:pt x="90" y="336"/>
                  </a:lnTo>
                  <a:lnTo>
                    <a:pt x="90" y="331"/>
                  </a:lnTo>
                  <a:lnTo>
                    <a:pt x="90" y="329"/>
                  </a:lnTo>
                  <a:lnTo>
                    <a:pt x="92" y="329"/>
                  </a:lnTo>
                  <a:lnTo>
                    <a:pt x="92" y="327"/>
                  </a:lnTo>
                  <a:lnTo>
                    <a:pt x="94" y="327"/>
                  </a:lnTo>
                  <a:lnTo>
                    <a:pt x="94" y="329"/>
                  </a:lnTo>
                  <a:lnTo>
                    <a:pt x="92" y="331"/>
                  </a:lnTo>
                  <a:lnTo>
                    <a:pt x="92" y="334"/>
                  </a:lnTo>
                  <a:lnTo>
                    <a:pt x="92" y="334"/>
                  </a:lnTo>
                  <a:lnTo>
                    <a:pt x="92" y="334"/>
                  </a:lnTo>
                  <a:lnTo>
                    <a:pt x="94" y="336"/>
                  </a:lnTo>
                  <a:lnTo>
                    <a:pt x="94" y="336"/>
                  </a:lnTo>
                  <a:lnTo>
                    <a:pt x="94" y="340"/>
                  </a:lnTo>
                  <a:lnTo>
                    <a:pt x="94" y="342"/>
                  </a:lnTo>
                  <a:lnTo>
                    <a:pt x="101" y="352"/>
                  </a:lnTo>
                  <a:lnTo>
                    <a:pt x="101" y="357"/>
                  </a:lnTo>
                  <a:lnTo>
                    <a:pt x="101" y="365"/>
                  </a:lnTo>
                  <a:lnTo>
                    <a:pt x="101" y="369"/>
                  </a:lnTo>
                  <a:lnTo>
                    <a:pt x="103" y="386"/>
                  </a:lnTo>
                  <a:lnTo>
                    <a:pt x="103" y="388"/>
                  </a:lnTo>
                  <a:lnTo>
                    <a:pt x="103" y="394"/>
                  </a:lnTo>
                  <a:lnTo>
                    <a:pt x="101" y="397"/>
                  </a:lnTo>
                  <a:lnTo>
                    <a:pt x="99" y="399"/>
                  </a:lnTo>
                  <a:lnTo>
                    <a:pt x="99" y="401"/>
                  </a:lnTo>
                  <a:lnTo>
                    <a:pt x="101" y="403"/>
                  </a:lnTo>
                  <a:lnTo>
                    <a:pt x="105" y="405"/>
                  </a:lnTo>
                  <a:lnTo>
                    <a:pt x="107" y="405"/>
                  </a:lnTo>
                  <a:lnTo>
                    <a:pt x="109" y="405"/>
                  </a:lnTo>
                  <a:lnTo>
                    <a:pt x="111" y="405"/>
                  </a:lnTo>
                  <a:lnTo>
                    <a:pt x="115" y="401"/>
                  </a:lnTo>
                  <a:lnTo>
                    <a:pt x="128" y="388"/>
                  </a:lnTo>
                  <a:lnTo>
                    <a:pt x="136" y="382"/>
                  </a:lnTo>
                  <a:lnTo>
                    <a:pt x="147" y="382"/>
                  </a:lnTo>
                  <a:lnTo>
                    <a:pt x="151" y="382"/>
                  </a:lnTo>
                  <a:lnTo>
                    <a:pt x="155" y="384"/>
                  </a:lnTo>
                  <a:lnTo>
                    <a:pt x="168" y="392"/>
                  </a:lnTo>
                  <a:lnTo>
                    <a:pt x="170" y="392"/>
                  </a:lnTo>
                  <a:lnTo>
                    <a:pt x="170" y="392"/>
                  </a:lnTo>
                  <a:lnTo>
                    <a:pt x="170" y="392"/>
                  </a:lnTo>
                  <a:lnTo>
                    <a:pt x="172" y="392"/>
                  </a:lnTo>
                  <a:lnTo>
                    <a:pt x="172" y="390"/>
                  </a:lnTo>
                  <a:lnTo>
                    <a:pt x="172" y="390"/>
                  </a:lnTo>
                  <a:lnTo>
                    <a:pt x="176" y="392"/>
                  </a:lnTo>
                  <a:lnTo>
                    <a:pt x="178" y="390"/>
                  </a:lnTo>
                  <a:lnTo>
                    <a:pt x="180" y="388"/>
                  </a:lnTo>
                  <a:lnTo>
                    <a:pt x="214" y="367"/>
                  </a:lnTo>
                  <a:lnTo>
                    <a:pt x="214" y="367"/>
                  </a:lnTo>
                  <a:lnTo>
                    <a:pt x="214" y="365"/>
                  </a:lnTo>
                  <a:lnTo>
                    <a:pt x="212" y="365"/>
                  </a:lnTo>
                  <a:lnTo>
                    <a:pt x="210" y="365"/>
                  </a:lnTo>
                  <a:lnTo>
                    <a:pt x="210" y="365"/>
                  </a:lnTo>
                  <a:lnTo>
                    <a:pt x="208" y="365"/>
                  </a:lnTo>
                  <a:lnTo>
                    <a:pt x="208" y="363"/>
                  </a:lnTo>
                  <a:lnTo>
                    <a:pt x="205" y="361"/>
                  </a:lnTo>
                  <a:lnTo>
                    <a:pt x="208" y="359"/>
                  </a:lnTo>
                  <a:lnTo>
                    <a:pt x="208" y="359"/>
                  </a:lnTo>
                  <a:lnTo>
                    <a:pt x="210" y="357"/>
                  </a:lnTo>
                  <a:lnTo>
                    <a:pt x="210" y="357"/>
                  </a:lnTo>
                  <a:lnTo>
                    <a:pt x="210" y="357"/>
                  </a:lnTo>
                  <a:lnTo>
                    <a:pt x="212" y="357"/>
                  </a:lnTo>
                  <a:lnTo>
                    <a:pt x="212" y="357"/>
                  </a:lnTo>
                  <a:lnTo>
                    <a:pt x="212" y="357"/>
                  </a:lnTo>
                  <a:lnTo>
                    <a:pt x="214" y="355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6" y="350"/>
                  </a:lnTo>
                  <a:lnTo>
                    <a:pt x="216" y="344"/>
                  </a:lnTo>
                  <a:lnTo>
                    <a:pt x="222" y="355"/>
                  </a:lnTo>
                  <a:lnTo>
                    <a:pt x="224" y="357"/>
                  </a:lnTo>
                  <a:lnTo>
                    <a:pt x="226" y="357"/>
                  </a:lnTo>
                  <a:lnTo>
                    <a:pt x="228" y="359"/>
                  </a:lnTo>
                  <a:lnTo>
                    <a:pt x="231" y="361"/>
                  </a:lnTo>
                  <a:lnTo>
                    <a:pt x="231" y="361"/>
                  </a:lnTo>
                  <a:lnTo>
                    <a:pt x="233" y="365"/>
                  </a:lnTo>
                  <a:lnTo>
                    <a:pt x="233" y="365"/>
                  </a:lnTo>
                  <a:lnTo>
                    <a:pt x="233" y="367"/>
                  </a:lnTo>
                  <a:lnTo>
                    <a:pt x="235" y="367"/>
                  </a:lnTo>
                  <a:lnTo>
                    <a:pt x="237" y="369"/>
                  </a:lnTo>
                  <a:lnTo>
                    <a:pt x="239" y="371"/>
                  </a:lnTo>
                  <a:lnTo>
                    <a:pt x="241" y="371"/>
                  </a:lnTo>
                  <a:lnTo>
                    <a:pt x="245" y="378"/>
                  </a:lnTo>
                  <a:lnTo>
                    <a:pt x="245" y="376"/>
                  </a:lnTo>
                  <a:lnTo>
                    <a:pt x="241" y="367"/>
                  </a:lnTo>
                  <a:lnTo>
                    <a:pt x="241" y="367"/>
                  </a:lnTo>
                  <a:lnTo>
                    <a:pt x="243" y="369"/>
                  </a:lnTo>
                  <a:lnTo>
                    <a:pt x="243" y="371"/>
                  </a:lnTo>
                  <a:lnTo>
                    <a:pt x="245" y="371"/>
                  </a:lnTo>
                  <a:lnTo>
                    <a:pt x="245" y="373"/>
                  </a:lnTo>
                  <a:lnTo>
                    <a:pt x="245" y="376"/>
                  </a:lnTo>
                  <a:lnTo>
                    <a:pt x="247" y="376"/>
                  </a:lnTo>
                  <a:lnTo>
                    <a:pt x="251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4" y="369"/>
                  </a:lnTo>
                  <a:lnTo>
                    <a:pt x="256" y="369"/>
                  </a:lnTo>
                  <a:lnTo>
                    <a:pt x="258" y="367"/>
                  </a:lnTo>
                  <a:lnTo>
                    <a:pt x="260" y="367"/>
                  </a:lnTo>
                  <a:lnTo>
                    <a:pt x="268" y="367"/>
                  </a:lnTo>
                  <a:lnTo>
                    <a:pt x="270" y="367"/>
                  </a:lnTo>
                  <a:lnTo>
                    <a:pt x="270" y="369"/>
                  </a:lnTo>
                  <a:lnTo>
                    <a:pt x="272" y="376"/>
                  </a:lnTo>
                  <a:lnTo>
                    <a:pt x="272" y="380"/>
                  </a:lnTo>
                  <a:lnTo>
                    <a:pt x="272" y="384"/>
                  </a:lnTo>
                  <a:lnTo>
                    <a:pt x="270" y="388"/>
                  </a:lnTo>
                  <a:lnTo>
                    <a:pt x="272" y="394"/>
                  </a:lnTo>
                  <a:lnTo>
                    <a:pt x="279" y="397"/>
                  </a:lnTo>
                  <a:lnTo>
                    <a:pt x="289" y="394"/>
                  </a:lnTo>
                  <a:lnTo>
                    <a:pt x="295" y="392"/>
                  </a:lnTo>
                  <a:lnTo>
                    <a:pt x="302" y="388"/>
                  </a:lnTo>
                  <a:lnTo>
                    <a:pt x="304" y="388"/>
                  </a:lnTo>
                  <a:lnTo>
                    <a:pt x="310" y="384"/>
                  </a:lnTo>
                  <a:lnTo>
                    <a:pt x="314" y="380"/>
                  </a:lnTo>
                  <a:lnTo>
                    <a:pt x="314" y="378"/>
                  </a:lnTo>
                  <a:lnTo>
                    <a:pt x="314" y="378"/>
                  </a:lnTo>
                  <a:lnTo>
                    <a:pt x="316" y="376"/>
                  </a:lnTo>
                  <a:lnTo>
                    <a:pt x="316" y="371"/>
                  </a:lnTo>
                  <a:lnTo>
                    <a:pt x="316" y="369"/>
                  </a:lnTo>
                  <a:lnTo>
                    <a:pt x="316" y="369"/>
                  </a:lnTo>
                  <a:lnTo>
                    <a:pt x="319" y="371"/>
                  </a:lnTo>
                  <a:lnTo>
                    <a:pt x="316" y="382"/>
                  </a:lnTo>
                  <a:lnTo>
                    <a:pt x="316" y="384"/>
                  </a:lnTo>
                  <a:lnTo>
                    <a:pt x="319" y="386"/>
                  </a:lnTo>
                  <a:lnTo>
                    <a:pt x="321" y="386"/>
                  </a:lnTo>
                  <a:lnTo>
                    <a:pt x="323" y="388"/>
                  </a:lnTo>
                  <a:lnTo>
                    <a:pt x="329" y="386"/>
                  </a:lnTo>
                  <a:lnTo>
                    <a:pt x="333" y="380"/>
                  </a:lnTo>
                  <a:lnTo>
                    <a:pt x="337" y="376"/>
                  </a:lnTo>
                  <a:lnTo>
                    <a:pt x="339" y="371"/>
                  </a:lnTo>
                  <a:lnTo>
                    <a:pt x="339" y="373"/>
                  </a:lnTo>
                  <a:lnTo>
                    <a:pt x="339" y="376"/>
                  </a:lnTo>
                  <a:lnTo>
                    <a:pt x="337" y="378"/>
                  </a:lnTo>
                  <a:lnTo>
                    <a:pt x="335" y="384"/>
                  </a:lnTo>
                  <a:lnTo>
                    <a:pt x="333" y="384"/>
                  </a:lnTo>
                  <a:lnTo>
                    <a:pt x="331" y="386"/>
                  </a:lnTo>
                  <a:lnTo>
                    <a:pt x="331" y="386"/>
                  </a:lnTo>
                  <a:lnTo>
                    <a:pt x="331" y="388"/>
                  </a:lnTo>
                  <a:lnTo>
                    <a:pt x="331" y="390"/>
                  </a:lnTo>
                  <a:lnTo>
                    <a:pt x="333" y="392"/>
                  </a:lnTo>
                  <a:lnTo>
                    <a:pt x="335" y="392"/>
                  </a:lnTo>
                  <a:lnTo>
                    <a:pt x="335" y="392"/>
                  </a:lnTo>
                  <a:lnTo>
                    <a:pt x="350" y="352"/>
                  </a:lnTo>
                  <a:lnTo>
                    <a:pt x="352" y="342"/>
                  </a:lnTo>
                  <a:lnTo>
                    <a:pt x="352" y="342"/>
                  </a:lnTo>
                  <a:lnTo>
                    <a:pt x="354" y="340"/>
                  </a:lnTo>
                  <a:lnTo>
                    <a:pt x="356" y="338"/>
                  </a:lnTo>
                  <a:lnTo>
                    <a:pt x="356" y="338"/>
                  </a:lnTo>
                  <a:lnTo>
                    <a:pt x="356" y="338"/>
                  </a:lnTo>
                  <a:lnTo>
                    <a:pt x="365" y="336"/>
                  </a:lnTo>
                  <a:lnTo>
                    <a:pt x="365" y="336"/>
                  </a:lnTo>
                  <a:lnTo>
                    <a:pt x="367" y="334"/>
                  </a:lnTo>
                  <a:lnTo>
                    <a:pt x="367" y="334"/>
                  </a:lnTo>
                  <a:lnTo>
                    <a:pt x="369" y="334"/>
                  </a:lnTo>
                  <a:lnTo>
                    <a:pt x="369" y="331"/>
                  </a:lnTo>
                  <a:lnTo>
                    <a:pt x="369" y="331"/>
                  </a:lnTo>
                  <a:lnTo>
                    <a:pt x="369" y="329"/>
                  </a:lnTo>
                  <a:lnTo>
                    <a:pt x="369" y="329"/>
                  </a:lnTo>
                  <a:lnTo>
                    <a:pt x="369" y="329"/>
                  </a:lnTo>
                  <a:lnTo>
                    <a:pt x="377" y="327"/>
                  </a:lnTo>
                  <a:lnTo>
                    <a:pt x="377" y="325"/>
                  </a:lnTo>
                  <a:lnTo>
                    <a:pt x="377" y="325"/>
                  </a:lnTo>
                  <a:lnTo>
                    <a:pt x="379" y="323"/>
                  </a:lnTo>
                  <a:lnTo>
                    <a:pt x="379" y="323"/>
                  </a:lnTo>
                  <a:lnTo>
                    <a:pt x="381" y="321"/>
                  </a:lnTo>
                  <a:lnTo>
                    <a:pt x="381" y="319"/>
                  </a:lnTo>
                  <a:lnTo>
                    <a:pt x="381" y="317"/>
                  </a:lnTo>
                  <a:lnTo>
                    <a:pt x="381" y="315"/>
                  </a:lnTo>
                  <a:lnTo>
                    <a:pt x="383" y="313"/>
                  </a:lnTo>
                  <a:lnTo>
                    <a:pt x="383" y="310"/>
                  </a:lnTo>
                  <a:lnTo>
                    <a:pt x="388" y="306"/>
                  </a:lnTo>
                  <a:lnTo>
                    <a:pt x="388" y="304"/>
                  </a:lnTo>
                  <a:lnTo>
                    <a:pt x="390" y="302"/>
                  </a:lnTo>
                  <a:lnTo>
                    <a:pt x="392" y="298"/>
                  </a:lnTo>
                  <a:lnTo>
                    <a:pt x="392" y="298"/>
                  </a:lnTo>
                  <a:lnTo>
                    <a:pt x="392" y="298"/>
                  </a:lnTo>
                  <a:lnTo>
                    <a:pt x="392" y="294"/>
                  </a:lnTo>
                  <a:lnTo>
                    <a:pt x="392" y="294"/>
                  </a:lnTo>
                  <a:lnTo>
                    <a:pt x="392" y="292"/>
                  </a:lnTo>
                  <a:lnTo>
                    <a:pt x="390" y="292"/>
                  </a:lnTo>
                  <a:lnTo>
                    <a:pt x="390" y="292"/>
                  </a:lnTo>
                  <a:lnTo>
                    <a:pt x="390" y="289"/>
                  </a:lnTo>
                  <a:lnTo>
                    <a:pt x="390" y="287"/>
                  </a:lnTo>
                  <a:lnTo>
                    <a:pt x="390" y="285"/>
                  </a:lnTo>
                  <a:lnTo>
                    <a:pt x="390" y="285"/>
                  </a:lnTo>
                  <a:lnTo>
                    <a:pt x="390" y="283"/>
                  </a:lnTo>
                  <a:lnTo>
                    <a:pt x="390" y="283"/>
                  </a:lnTo>
                  <a:lnTo>
                    <a:pt x="390" y="283"/>
                  </a:lnTo>
                  <a:lnTo>
                    <a:pt x="392" y="283"/>
                  </a:lnTo>
                  <a:lnTo>
                    <a:pt x="402" y="279"/>
                  </a:lnTo>
                  <a:lnTo>
                    <a:pt x="409" y="279"/>
                  </a:lnTo>
                  <a:lnTo>
                    <a:pt x="413" y="277"/>
                  </a:lnTo>
                  <a:lnTo>
                    <a:pt x="415" y="277"/>
                  </a:lnTo>
                  <a:lnTo>
                    <a:pt x="419" y="273"/>
                  </a:lnTo>
                  <a:lnTo>
                    <a:pt x="432" y="260"/>
                  </a:lnTo>
                  <a:lnTo>
                    <a:pt x="430" y="256"/>
                  </a:lnTo>
                  <a:lnTo>
                    <a:pt x="430" y="256"/>
                  </a:lnTo>
                  <a:lnTo>
                    <a:pt x="432" y="254"/>
                  </a:lnTo>
                  <a:lnTo>
                    <a:pt x="432" y="252"/>
                  </a:lnTo>
                  <a:lnTo>
                    <a:pt x="434" y="247"/>
                  </a:lnTo>
                  <a:lnTo>
                    <a:pt x="434" y="245"/>
                  </a:lnTo>
                  <a:lnTo>
                    <a:pt x="434" y="243"/>
                  </a:lnTo>
                  <a:lnTo>
                    <a:pt x="432" y="241"/>
                  </a:lnTo>
                  <a:lnTo>
                    <a:pt x="432" y="239"/>
                  </a:lnTo>
                  <a:lnTo>
                    <a:pt x="432" y="235"/>
                  </a:lnTo>
                  <a:lnTo>
                    <a:pt x="438" y="207"/>
                  </a:lnTo>
                  <a:lnTo>
                    <a:pt x="440" y="205"/>
                  </a:lnTo>
                  <a:lnTo>
                    <a:pt x="440" y="205"/>
                  </a:lnTo>
                  <a:lnTo>
                    <a:pt x="440" y="203"/>
                  </a:lnTo>
                  <a:lnTo>
                    <a:pt x="444" y="203"/>
                  </a:lnTo>
                  <a:lnTo>
                    <a:pt x="446" y="203"/>
                  </a:lnTo>
                  <a:lnTo>
                    <a:pt x="448" y="201"/>
                  </a:lnTo>
                  <a:lnTo>
                    <a:pt x="453" y="201"/>
                  </a:lnTo>
                  <a:lnTo>
                    <a:pt x="461" y="197"/>
                  </a:lnTo>
                  <a:lnTo>
                    <a:pt x="463" y="197"/>
                  </a:lnTo>
                  <a:lnTo>
                    <a:pt x="465" y="197"/>
                  </a:lnTo>
                  <a:lnTo>
                    <a:pt x="465" y="199"/>
                  </a:lnTo>
                  <a:lnTo>
                    <a:pt x="465" y="199"/>
                  </a:lnTo>
                  <a:lnTo>
                    <a:pt x="465" y="203"/>
                  </a:lnTo>
                  <a:lnTo>
                    <a:pt x="465" y="203"/>
                  </a:lnTo>
                  <a:lnTo>
                    <a:pt x="467" y="203"/>
                  </a:lnTo>
                  <a:lnTo>
                    <a:pt x="469" y="203"/>
                  </a:lnTo>
                  <a:lnTo>
                    <a:pt x="469" y="201"/>
                  </a:lnTo>
                  <a:lnTo>
                    <a:pt x="471" y="199"/>
                  </a:lnTo>
                  <a:lnTo>
                    <a:pt x="476" y="191"/>
                  </a:lnTo>
                  <a:lnTo>
                    <a:pt x="476" y="189"/>
                  </a:lnTo>
                  <a:lnTo>
                    <a:pt x="478" y="184"/>
                  </a:lnTo>
                  <a:lnTo>
                    <a:pt x="478" y="182"/>
                  </a:lnTo>
                  <a:lnTo>
                    <a:pt x="476" y="1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2BA8768C-65AF-534C-AC2C-C42BFDE522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5321" y="3872870"/>
              <a:ext cx="465138" cy="376237"/>
            </a:xfrm>
            <a:custGeom>
              <a:avLst/>
              <a:gdLst>
                <a:gd name="T0" fmla="*/ 180 w 293"/>
                <a:gd name="T1" fmla="*/ 8 h 237"/>
                <a:gd name="T2" fmla="*/ 182 w 293"/>
                <a:gd name="T3" fmla="*/ 8 h 237"/>
                <a:gd name="T4" fmla="*/ 178 w 293"/>
                <a:gd name="T5" fmla="*/ 8 h 237"/>
                <a:gd name="T6" fmla="*/ 174 w 293"/>
                <a:gd name="T7" fmla="*/ 2 h 237"/>
                <a:gd name="T8" fmla="*/ 180 w 293"/>
                <a:gd name="T9" fmla="*/ 10 h 237"/>
                <a:gd name="T10" fmla="*/ 192 w 293"/>
                <a:gd name="T11" fmla="*/ 10 h 237"/>
                <a:gd name="T12" fmla="*/ 291 w 293"/>
                <a:gd name="T13" fmla="*/ 92 h 237"/>
                <a:gd name="T14" fmla="*/ 272 w 293"/>
                <a:gd name="T15" fmla="*/ 90 h 237"/>
                <a:gd name="T16" fmla="*/ 243 w 293"/>
                <a:gd name="T17" fmla="*/ 90 h 237"/>
                <a:gd name="T18" fmla="*/ 234 w 293"/>
                <a:gd name="T19" fmla="*/ 67 h 237"/>
                <a:gd name="T20" fmla="*/ 230 w 293"/>
                <a:gd name="T21" fmla="*/ 67 h 237"/>
                <a:gd name="T22" fmla="*/ 216 w 293"/>
                <a:gd name="T23" fmla="*/ 65 h 237"/>
                <a:gd name="T24" fmla="*/ 201 w 293"/>
                <a:gd name="T25" fmla="*/ 71 h 237"/>
                <a:gd name="T26" fmla="*/ 199 w 293"/>
                <a:gd name="T27" fmla="*/ 86 h 237"/>
                <a:gd name="T28" fmla="*/ 178 w 293"/>
                <a:gd name="T29" fmla="*/ 115 h 237"/>
                <a:gd name="T30" fmla="*/ 161 w 293"/>
                <a:gd name="T31" fmla="*/ 113 h 237"/>
                <a:gd name="T32" fmla="*/ 153 w 293"/>
                <a:gd name="T33" fmla="*/ 107 h 237"/>
                <a:gd name="T34" fmla="*/ 125 w 293"/>
                <a:gd name="T35" fmla="*/ 111 h 237"/>
                <a:gd name="T36" fmla="*/ 56 w 293"/>
                <a:gd name="T37" fmla="*/ 107 h 237"/>
                <a:gd name="T38" fmla="*/ 42 w 293"/>
                <a:gd name="T39" fmla="*/ 101 h 237"/>
                <a:gd name="T40" fmla="*/ 33 w 293"/>
                <a:gd name="T41" fmla="*/ 105 h 237"/>
                <a:gd name="T42" fmla="*/ 23 w 293"/>
                <a:gd name="T43" fmla="*/ 115 h 237"/>
                <a:gd name="T44" fmla="*/ 19 w 293"/>
                <a:gd name="T45" fmla="*/ 130 h 237"/>
                <a:gd name="T46" fmla="*/ 6 w 293"/>
                <a:gd name="T47" fmla="*/ 132 h 237"/>
                <a:gd name="T48" fmla="*/ 0 w 293"/>
                <a:gd name="T49" fmla="*/ 149 h 237"/>
                <a:gd name="T50" fmla="*/ 10 w 293"/>
                <a:gd name="T51" fmla="*/ 153 h 237"/>
                <a:gd name="T52" fmla="*/ 14 w 293"/>
                <a:gd name="T53" fmla="*/ 157 h 237"/>
                <a:gd name="T54" fmla="*/ 17 w 293"/>
                <a:gd name="T55" fmla="*/ 174 h 237"/>
                <a:gd name="T56" fmla="*/ 25 w 293"/>
                <a:gd name="T57" fmla="*/ 180 h 237"/>
                <a:gd name="T58" fmla="*/ 33 w 293"/>
                <a:gd name="T59" fmla="*/ 185 h 237"/>
                <a:gd name="T60" fmla="*/ 44 w 293"/>
                <a:gd name="T61" fmla="*/ 189 h 237"/>
                <a:gd name="T62" fmla="*/ 79 w 293"/>
                <a:gd name="T63" fmla="*/ 189 h 237"/>
                <a:gd name="T64" fmla="*/ 81 w 293"/>
                <a:gd name="T65" fmla="*/ 193 h 237"/>
                <a:gd name="T66" fmla="*/ 121 w 293"/>
                <a:gd name="T67" fmla="*/ 199 h 237"/>
                <a:gd name="T68" fmla="*/ 140 w 293"/>
                <a:gd name="T69" fmla="*/ 201 h 237"/>
                <a:gd name="T70" fmla="*/ 148 w 293"/>
                <a:gd name="T71" fmla="*/ 185 h 237"/>
                <a:gd name="T72" fmla="*/ 159 w 293"/>
                <a:gd name="T73" fmla="*/ 183 h 237"/>
                <a:gd name="T74" fmla="*/ 165 w 293"/>
                <a:gd name="T75" fmla="*/ 183 h 237"/>
                <a:gd name="T76" fmla="*/ 186 w 293"/>
                <a:gd name="T77" fmla="*/ 197 h 237"/>
                <a:gd name="T78" fmla="*/ 209 w 293"/>
                <a:gd name="T79" fmla="*/ 199 h 237"/>
                <a:gd name="T80" fmla="*/ 211 w 293"/>
                <a:gd name="T81" fmla="*/ 227 h 237"/>
                <a:gd name="T82" fmla="*/ 216 w 293"/>
                <a:gd name="T83" fmla="*/ 233 h 237"/>
                <a:gd name="T84" fmla="*/ 226 w 293"/>
                <a:gd name="T85" fmla="*/ 231 h 237"/>
                <a:gd name="T86" fmla="*/ 234 w 293"/>
                <a:gd name="T87" fmla="*/ 220 h 237"/>
                <a:gd name="T88" fmla="*/ 253 w 293"/>
                <a:gd name="T89" fmla="*/ 210 h 237"/>
                <a:gd name="T90" fmla="*/ 259 w 293"/>
                <a:gd name="T91" fmla="*/ 201 h 237"/>
                <a:gd name="T92" fmla="*/ 253 w 293"/>
                <a:gd name="T93" fmla="*/ 189 h 237"/>
                <a:gd name="T94" fmla="*/ 247 w 293"/>
                <a:gd name="T95" fmla="*/ 183 h 237"/>
                <a:gd name="T96" fmla="*/ 247 w 293"/>
                <a:gd name="T97" fmla="*/ 170 h 237"/>
                <a:gd name="T98" fmla="*/ 253 w 293"/>
                <a:gd name="T99" fmla="*/ 145 h 237"/>
                <a:gd name="T100" fmla="*/ 262 w 293"/>
                <a:gd name="T101" fmla="*/ 147 h 237"/>
                <a:gd name="T102" fmla="*/ 274 w 293"/>
                <a:gd name="T103" fmla="*/ 147 h 237"/>
                <a:gd name="T104" fmla="*/ 287 w 293"/>
                <a:gd name="T105" fmla="*/ 136 h 237"/>
                <a:gd name="T106" fmla="*/ 287 w 293"/>
                <a:gd name="T107" fmla="*/ 115 h 237"/>
                <a:gd name="T108" fmla="*/ 293 w 293"/>
                <a:gd name="T109" fmla="*/ 94 h 237"/>
                <a:gd name="T110" fmla="*/ 159 w 293"/>
                <a:gd name="T111" fmla="*/ 0 h 237"/>
                <a:gd name="T112" fmla="*/ 44 w 293"/>
                <a:gd name="T113" fmla="*/ 191 h 237"/>
                <a:gd name="T114" fmla="*/ 23 w 293"/>
                <a:gd name="T115" fmla="*/ 187 h 237"/>
                <a:gd name="T116" fmla="*/ 35 w 293"/>
                <a:gd name="T117" fmla="*/ 191 h 237"/>
                <a:gd name="T118" fmla="*/ 44 w 293"/>
                <a:gd name="T119" fmla="*/ 19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3" h="237">
                  <a:moveTo>
                    <a:pt x="180" y="8"/>
                  </a:moveTo>
                  <a:lnTo>
                    <a:pt x="180" y="8"/>
                  </a:lnTo>
                  <a:lnTo>
                    <a:pt x="180" y="8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10"/>
                  </a:lnTo>
                  <a:lnTo>
                    <a:pt x="182" y="10"/>
                  </a:lnTo>
                  <a:lnTo>
                    <a:pt x="182" y="10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82" y="4"/>
                  </a:lnTo>
                  <a:lnTo>
                    <a:pt x="180" y="6"/>
                  </a:lnTo>
                  <a:lnTo>
                    <a:pt x="178" y="6"/>
                  </a:lnTo>
                  <a:lnTo>
                    <a:pt x="178" y="8"/>
                  </a:lnTo>
                  <a:lnTo>
                    <a:pt x="180" y="8"/>
                  </a:lnTo>
                  <a:lnTo>
                    <a:pt x="180" y="8"/>
                  </a:lnTo>
                  <a:close/>
                  <a:moveTo>
                    <a:pt x="174" y="2"/>
                  </a:moveTo>
                  <a:lnTo>
                    <a:pt x="174" y="0"/>
                  </a:lnTo>
                  <a:lnTo>
                    <a:pt x="174" y="2"/>
                  </a:lnTo>
                  <a:lnTo>
                    <a:pt x="174" y="2"/>
                  </a:lnTo>
                  <a:lnTo>
                    <a:pt x="174" y="2"/>
                  </a:lnTo>
                  <a:close/>
                  <a:moveTo>
                    <a:pt x="176" y="12"/>
                  </a:moveTo>
                  <a:lnTo>
                    <a:pt x="176" y="12"/>
                  </a:lnTo>
                  <a:lnTo>
                    <a:pt x="178" y="14"/>
                  </a:lnTo>
                  <a:lnTo>
                    <a:pt x="178" y="14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80" y="10"/>
                  </a:lnTo>
                  <a:lnTo>
                    <a:pt x="176" y="10"/>
                  </a:lnTo>
                  <a:lnTo>
                    <a:pt x="176" y="10"/>
                  </a:lnTo>
                  <a:lnTo>
                    <a:pt x="176" y="10"/>
                  </a:lnTo>
                  <a:lnTo>
                    <a:pt x="176" y="12"/>
                  </a:lnTo>
                  <a:close/>
                  <a:moveTo>
                    <a:pt x="192" y="12"/>
                  </a:moveTo>
                  <a:lnTo>
                    <a:pt x="192" y="12"/>
                  </a:lnTo>
                  <a:lnTo>
                    <a:pt x="192" y="10"/>
                  </a:lnTo>
                  <a:lnTo>
                    <a:pt x="192" y="10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close/>
                  <a:moveTo>
                    <a:pt x="293" y="94"/>
                  </a:moveTo>
                  <a:lnTo>
                    <a:pt x="291" y="92"/>
                  </a:lnTo>
                  <a:lnTo>
                    <a:pt x="289" y="90"/>
                  </a:lnTo>
                  <a:lnTo>
                    <a:pt x="287" y="88"/>
                  </a:lnTo>
                  <a:lnTo>
                    <a:pt x="285" y="86"/>
                  </a:lnTo>
                  <a:lnTo>
                    <a:pt x="278" y="86"/>
                  </a:lnTo>
                  <a:lnTo>
                    <a:pt x="276" y="84"/>
                  </a:lnTo>
                  <a:lnTo>
                    <a:pt x="276" y="86"/>
                  </a:lnTo>
                  <a:lnTo>
                    <a:pt x="272" y="90"/>
                  </a:lnTo>
                  <a:lnTo>
                    <a:pt x="270" y="92"/>
                  </a:lnTo>
                  <a:lnTo>
                    <a:pt x="268" y="92"/>
                  </a:lnTo>
                  <a:lnTo>
                    <a:pt x="264" y="92"/>
                  </a:lnTo>
                  <a:lnTo>
                    <a:pt x="262" y="92"/>
                  </a:lnTo>
                  <a:lnTo>
                    <a:pt x="245" y="90"/>
                  </a:lnTo>
                  <a:lnTo>
                    <a:pt x="245" y="90"/>
                  </a:lnTo>
                  <a:lnTo>
                    <a:pt x="243" y="90"/>
                  </a:lnTo>
                  <a:lnTo>
                    <a:pt x="243" y="90"/>
                  </a:lnTo>
                  <a:lnTo>
                    <a:pt x="241" y="86"/>
                  </a:lnTo>
                  <a:lnTo>
                    <a:pt x="239" y="78"/>
                  </a:lnTo>
                  <a:lnTo>
                    <a:pt x="236" y="73"/>
                  </a:lnTo>
                  <a:lnTo>
                    <a:pt x="236" y="69"/>
                  </a:lnTo>
                  <a:lnTo>
                    <a:pt x="234" y="69"/>
                  </a:lnTo>
                  <a:lnTo>
                    <a:pt x="234" y="67"/>
                  </a:lnTo>
                  <a:lnTo>
                    <a:pt x="232" y="67"/>
                  </a:lnTo>
                  <a:lnTo>
                    <a:pt x="232" y="67"/>
                  </a:lnTo>
                  <a:lnTo>
                    <a:pt x="232" y="65"/>
                  </a:lnTo>
                  <a:lnTo>
                    <a:pt x="230" y="65"/>
                  </a:lnTo>
                  <a:lnTo>
                    <a:pt x="230" y="65"/>
                  </a:lnTo>
                  <a:lnTo>
                    <a:pt x="230" y="67"/>
                  </a:lnTo>
                  <a:lnTo>
                    <a:pt x="230" y="67"/>
                  </a:lnTo>
                  <a:lnTo>
                    <a:pt x="228" y="67"/>
                  </a:lnTo>
                  <a:lnTo>
                    <a:pt x="226" y="65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2" y="65"/>
                  </a:lnTo>
                  <a:lnTo>
                    <a:pt x="216" y="65"/>
                  </a:lnTo>
                  <a:lnTo>
                    <a:pt x="216" y="65"/>
                  </a:lnTo>
                  <a:lnTo>
                    <a:pt x="213" y="65"/>
                  </a:lnTo>
                  <a:lnTo>
                    <a:pt x="211" y="67"/>
                  </a:lnTo>
                  <a:lnTo>
                    <a:pt x="209" y="67"/>
                  </a:lnTo>
                  <a:lnTo>
                    <a:pt x="205" y="69"/>
                  </a:lnTo>
                  <a:lnTo>
                    <a:pt x="203" y="69"/>
                  </a:lnTo>
                  <a:lnTo>
                    <a:pt x="203" y="71"/>
                  </a:lnTo>
                  <a:lnTo>
                    <a:pt x="201" y="71"/>
                  </a:lnTo>
                  <a:lnTo>
                    <a:pt x="199" y="73"/>
                  </a:lnTo>
                  <a:lnTo>
                    <a:pt x="201" y="75"/>
                  </a:lnTo>
                  <a:lnTo>
                    <a:pt x="201" y="75"/>
                  </a:lnTo>
                  <a:lnTo>
                    <a:pt x="199" y="78"/>
                  </a:lnTo>
                  <a:lnTo>
                    <a:pt x="199" y="80"/>
                  </a:lnTo>
                  <a:lnTo>
                    <a:pt x="199" y="82"/>
                  </a:lnTo>
                  <a:lnTo>
                    <a:pt x="199" y="86"/>
                  </a:lnTo>
                  <a:lnTo>
                    <a:pt x="197" y="90"/>
                  </a:lnTo>
                  <a:lnTo>
                    <a:pt x="190" y="105"/>
                  </a:lnTo>
                  <a:lnTo>
                    <a:pt x="186" y="109"/>
                  </a:lnTo>
                  <a:lnTo>
                    <a:pt x="182" y="113"/>
                  </a:lnTo>
                  <a:lnTo>
                    <a:pt x="180" y="115"/>
                  </a:lnTo>
                  <a:lnTo>
                    <a:pt x="180" y="115"/>
                  </a:lnTo>
                  <a:lnTo>
                    <a:pt x="178" y="115"/>
                  </a:lnTo>
                  <a:lnTo>
                    <a:pt x="176" y="115"/>
                  </a:lnTo>
                  <a:lnTo>
                    <a:pt x="174" y="117"/>
                  </a:lnTo>
                  <a:lnTo>
                    <a:pt x="172" y="117"/>
                  </a:lnTo>
                  <a:lnTo>
                    <a:pt x="169" y="117"/>
                  </a:lnTo>
                  <a:lnTo>
                    <a:pt x="167" y="115"/>
                  </a:lnTo>
                  <a:lnTo>
                    <a:pt x="163" y="113"/>
                  </a:lnTo>
                  <a:lnTo>
                    <a:pt x="161" y="113"/>
                  </a:lnTo>
                  <a:lnTo>
                    <a:pt x="157" y="111"/>
                  </a:lnTo>
                  <a:lnTo>
                    <a:pt x="155" y="109"/>
                  </a:lnTo>
                  <a:lnTo>
                    <a:pt x="155" y="109"/>
                  </a:lnTo>
                  <a:lnTo>
                    <a:pt x="155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1" y="109"/>
                  </a:lnTo>
                  <a:lnTo>
                    <a:pt x="151" y="109"/>
                  </a:lnTo>
                  <a:lnTo>
                    <a:pt x="148" y="111"/>
                  </a:lnTo>
                  <a:lnTo>
                    <a:pt x="146" y="111"/>
                  </a:lnTo>
                  <a:lnTo>
                    <a:pt x="134" y="113"/>
                  </a:lnTo>
                  <a:lnTo>
                    <a:pt x="130" y="113"/>
                  </a:lnTo>
                  <a:lnTo>
                    <a:pt x="125" y="111"/>
                  </a:lnTo>
                  <a:lnTo>
                    <a:pt x="111" y="107"/>
                  </a:lnTo>
                  <a:lnTo>
                    <a:pt x="92" y="105"/>
                  </a:lnTo>
                  <a:lnTo>
                    <a:pt x="88" y="101"/>
                  </a:lnTo>
                  <a:lnTo>
                    <a:pt x="84" y="107"/>
                  </a:lnTo>
                  <a:lnTo>
                    <a:pt x="75" y="109"/>
                  </a:lnTo>
                  <a:lnTo>
                    <a:pt x="58" y="107"/>
                  </a:lnTo>
                  <a:lnTo>
                    <a:pt x="56" y="107"/>
                  </a:lnTo>
                  <a:lnTo>
                    <a:pt x="54" y="107"/>
                  </a:lnTo>
                  <a:lnTo>
                    <a:pt x="52" y="105"/>
                  </a:lnTo>
                  <a:lnTo>
                    <a:pt x="50" y="105"/>
                  </a:lnTo>
                  <a:lnTo>
                    <a:pt x="46" y="101"/>
                  </a:lnTo>
                  <a:lnTo>
                    <a:pt x="46" y="101"/>
                  </a:lnTo>
                  <a:lnTo>
                    <a:pt x="44" y="101"/>
                  </a:lnTo>
                  <a:lnTo>
                    <a:pt x="42" y="101"/>
                  </a:lnTo>
                  <a:lnTo>
                    <a:pt x="42" y="101"/>
                  </a:lnTo>
                  <a:lnTo>
                    <a:pt x="42" y="103"/>
                  </a:lnTo>
                  <a:lnTo>
                    <a:pt x="40" y="105"/>
                  </a:lnTo>
                  <a:lnTo>
                    <a:pt x="40" y="105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5"/>
                  </a:lnTo>
                  <a:lnTo>
                    <a:pt x="33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25" y="109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1" y="120"/>
                  </a:lnTo>
                  <a:lnTo>
                    <a:pt x="23" y="122"/>
                  </a:lnTo>
                  <a:lnTo>
                    <a:pt x="23" y="124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21" y="128"/>
                  </a:lnTo>
                  <a:lnTo>
                    <a:pt x="19" y="130"/>
                  </a:lnTo>
                  <a:lnTo>
                    <a:pt x="17" y="130"/>
                  </a:lnTo>
                  <a:lnTo>
                    <a:pt x="14" y="132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0" y="134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4" y="134"/>
                  </a:lnTo>
                  <a:lnTo>
                    <a:pt x="2" y="13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0" y="147"/>
                  </a:lnTo>
                  <a:lnTo>
                    <a:pt x="0" y="149"/>
                  </a:lnTo>
                  <a:lnTo>
                    <a:pt x="2" y="149"/>
                  </a:lnTo>
                  <a:lnTo>
                    <a:pt x="4" y="151"/>
                  </a:lnTo>
                  <a:lnTo>
                    <a:pt x="4" y="151"/>
                  </a:lnTo>
                  <a:lnTo>
                    <a:pt x="6" y="153"/>
                  </a:lnTo>
                  <a:lnTo>
                    <a:pt x="6" y="153"/>
                  </a:lnTo>
                  <a:lnTo>
                    <a:pt x="8" y="153"/>
                  </a:lnTo>
                  <a:lnTo>
                    <a:pt x="10" y="153"/>
                  </a:lnTo>
                  <a:lnTo>
                    <a:pt x="10" y="153"/>
                  </a:lnTo>
                  <a:lnTo>
                    <a:pt x="10" y="153"/>
                  </a:lnTo>
                  <a:lnTo>
                    <a:pt x="10" y="155"/>
                  </a:lnTo>
                  <a:lnTo>
                    <a:pt x="12" y="155"/>
                  </a:lnTo>
                  <a:lnTo>
                    <a:pt x="12" y="157"/>
                  </a:lnTo>
                  <a:lnTo>
                    <a:pt x="14" y="157"/>
                  </a:lnTo>
                  <a:lnTo>
                    <a:pt x="14" y="157"/>
                  </a:lnTo>
                  <a:lnTo>
                    <a:pt x="14" y="157"/>
                  </a:lnTo>
                  <a:lnTo>
                    <a:pt x="14" y="159"/>
                  </a:lnTo>
                  <a:lnTo>
                    <a:pt x="14" y="164"/>
                  </a:lnTo>
                  <a:lnTo>
                    <a:pt x="17" y="170"/>
                  </a:lnTo>
                  <a:lnTo>
                    <a:pt x="17" y="172"/>
                  </a:lnTo>
                  <a:lnTo>
                    <a:pt x="17" y="174"/>
                  </a:lnTo>
                  <a:lnTo>
                    <a:pt x="17" y="174"/>
                  </a:lnTo>
                  <a:lnTo>
                    <a:pt x="17" y="176"/>
                  </a:lnTo>
                  <a:lnTo>
                    <a:pt x="17" y="176"/>
                  </a:lnTo>
                  <a:lnTo>
                    <a:pt x="17" y="178"/>
                  </a:lnTo>
                  <a:lnTo>
                    <a:pt x="17" y="178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5" y="180"/>
                  </a:lnTo>
                  <a:lnTo>
                    <a:pt x="25" y="180"/>
                  </a:lnTo>
                  <a:lnTo>
                    <a:pt x="27" y="178"/>
                  </a:lnTo>
                  <a:lnTo>
                    <a:pt x="29" y="178"/>
                  </a:lnTo>
                  <a:lnTo>
                    <a:pt x="29" y="178"/>
                  </a:lnTo>
                  <a:lnTo>
                    <a:pt x="31" y="180"/>
                  </a:lnTo>
                  <a:lnTo>
                    <a:pt x="31" y="185"/>
                  </a:lnTo>
                  <a:lnTo>
                    <a:pt x="33" y="185"/>
                  </a:lnTo>
                  <a:lnTo>
                    <a:pt x="33" y="187"/>
                  </a:lnTo>
                  <a:lnTo>
                    <a:pt x="35" y="187"/>
                  </a:lnTo>
                  <a:lnTo>
                    <a:pt x="37" y="187"/>
                  </a:lnTo>
                  <a:lnTo>
                    <a:pt x="40" y="187"/>
                  </a:lnTo>
                  <a:lnTo>
                    <a:pt x="40" y="187"/>
                  </a:lnTo>
                  <a:lnTo>
                    <a:pt x="44" y="189"/>
                  </a:lnTo>
                  <a:lnTo>
                    <a:pt x="44" y="189"/>
                  </a:lnTo>
                  <a:lnTo>
                    <a:pt x="44" y="189"/>
                  </a:lnTo>
                  <a:lnTo>
                    <a:pt x="46" y="187"/>
                  </a:lnTo>
                  <a:lnTo>
                    <a:pt x="50" y="185"/>
                  </a:lnTo>
                  <a:lnTo>
                    <a:pt x="60" y="187"/>
                  </a:lnTo>
                  <a:lnTo>
                    <a:pt x="77" y="187"/>
                  </a:lnTo>
                  <a:lnTo>
                    <a:pt x="79" y="189"/>
                  </a:lnTo>
                  <a:lnTo>
                    <a:pt x="79" y="189"/>
                  </a:lnTo>
                  <a:lnTo>
                    <a:pt x="79" y="189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81" y="191"/>
                  </a:lnTo>
                  <a:lnTo>
                    <a:pt x="81" y="193"/>
                  </a:lnTo>
                  <a:lnTo>
                    <a:pt x="81" y="193"/>
                  </a:lnTo>
                  <a:lnTo>
                    <a:pt x="84" y="193"/>
                  </a:lnTo>
                  <a:lnTo>
                    <a:pt x="88" y="193"/>
                  </a:lnTo>
                  <a:lnTo>
                    <a:pt x="104" y="193"/>
                  </a:lnTo>
                  <a:lnTo>
                    <a:pt x="113" y="197"/>
                  </a:lnTo>
                  <a:lnTo>
                    <a:pt x="117" y="197"/>
                  </a:lnTo>
                  <a:lnTo>
                    <a:pt x="121" y="199"/>
                  </a:lnTo>
                  <a:lnTo>
                    <a:pt x="125" y="199"/>
                  </a:lnTo>
                  <a:lnTo>
                    <a:pt x="128" y="199"/>
                  </a:lnTo>
                  <a:lnTo>
                    <a:pt x="130" y="201"/>
                  </a:lnTo>
                  <a:lnTo>
                    <a:pt x="140" y="204"/>
                  </a:lnTo>
                  <a:lnTo>
                    <a:pt x="140" y="204"/>
                  </a:lnTo>
                  <a:lnTo>
                    <a:pt x="140" y="204"/>
                  </a:lnTo>
                  <a:lnTo>
                    <a:pt x="140" y="201"/>
                  </a:lnTo>
                  <a:lnTo>
                    <a:pt x="140" y="201"/>
                  </a:lnTo>
                  <a:lnTo>
                    <a:pt x="142" y="199"/>
                  </a:lnTo>
                  <a:lnTo>
                    <a:pt x="146" y="193"/>
                  </a:lnTo>
                  <a:lnTo>
                    <a:pt x="148" y="191"/>
                  </a:lnTo>
                  <a:lnTo>
                    <a:pt x="148" y="189"/>
                  </a:lnTo>
                  <a:lnTo>
                    <a:pt x="148" y="187"/>
                  </a:lnTo>
                  <a:lnTo>
                    <a:pt x="148" y="185"/>
                  </a:lnTo>
                  <a:lnTo>
                    <a:pt x="148" y="185"/>
                  </a:lnTo>
                  <a:lnTo>
                    <a:pt x="151" y="183"/>
                  </a:lnTo>
                  <a:lnTo>
                    <a:pt x="157" y="185"/>
                  </a:lnTo>
                  <a:lnTo>
                    <a:pt x="157" y="185"/>
                  </a:lnTo>
                  <a:lnTo>
                    <a:pt x="159" y="185"/>
                  </a:lnTo>
                  <a:lnTo>
                    <a:pt x="159" y="183"/>
                  </a:lnTo>
                  <a:lnTo>
                    <a:pt x="159" y="183"/>
                  </a:lnTo>
                  <a:lnTo>
                    <a:pt x="159" y="185"/>
                  </a:lnTo>
                  <a:lnTo>
                    <a:pt x="159" y="187"/>
                  </a:lnTo>
                  <a:lnTo>
                    <a:pt x="159" y="187"/>
                  </a:lnTo>
                  <a:lnTo>
                    <a:pt x="161" y="187"/>
                  </a:lnTo>
                  <a:lnTo>
                    <a:pt x="161" y="187"/>
                  </a:lnTo>
                  <a:lnTo>
                    <a:pt x="163" y="185"/>
                  </a:lnTo>
                  <a:lnTo>
                    <a:pt x="165" y="183"/>
                  </a:lnTo>
                  <a:lnTo>
                    <a:pt x="174" y="176"/>
                  </a:lnTo>
                  <a:lnTo>
                    <a:pt x="178" y="172"/>
                  </a:lnTo>
                  <a:lnTo>
                    <a:pt x="178" y="174"/>
                  </a:lnTo>
                  <a:lnTo>
                    <a:pt x="180" y="189"/>
                  </a:lnTo>
                  <a:lnTo>
                    <a:pt x="182" y="191"/>
                  </a:lnTo>
                  <a:lnTo>
                    <a:pt x="184" y="193"/>
                  </a:lnTo>
                  <a:lnTo>
                    <a:pt x="186" y="197"/>
                  </a:lnTo>
                  <a:lnTo>
                    <a:pt x="190" y="197"/>
                  </a:lnTo>
                  <a:lnTo>
                    <a:pt x="195" y="197"/>
                  </a:lnTo>
                  <a:lnTo>
                    <a:pt x="197" y="197"/>
                  </a:lnTo>
                  <a:lnTo>
                    <a:pt x="201" y="197"/>
                  </a:lnTo>
                  <a:lnTo>
                    <a:pt x="203" y="197"/>
                  </a:lnTo>
                  <a:lnTo>
                    <a:pt x="207" y="199"/>
                  </a:lnTo>
                  <a:lnTo>
                    <a:pt x="209" y="199"/>
                  </a:lnTo>
                  <a:lnTo>
                    <a:pt x="209" y="201"/>
                  </a:lnTo>
                  <a:lnTo>
                    <a:pt x="209" y="201"/>
                  </a:lnTo>
                  <a:lnTo>
                    <a:pt x="209" y="204"/>
                  </a:lnTo>
                  <a:lnTo>
                    <a:pt x="209" y="208"/>
                  </a:lnTo>
                  <a:lnTo>
                    <a:pt x="211" y="210"/>
                  </a:lnTo>
                  <a:lnTo>
                    <a:pt x="211" y="227"/>
                  </a:lnTo>
                  <a:lnTo>
                    <a:pt x="211" y="227"/>
                  </a:lnTo>
                  <a:lnTo>
                    <a:pt x="211" y="229"/>
                  </a:lnTo>
                  <a:lnTo>
                    <a:pt x="213" y="227"/>
                  </a:lnTo>
                  <a:lnTo>
                    <a:pt x="213" y="227"/>
                  </a:lnTo>
                  <a:lnTo>
                    <a:pt x="213" y="227"/>
                  </a:lnTo>
                  <a:lnTo>
                    <a:pt x="216" y="227"/>
                  </a:lnTo>
                  <a:lnTo>
                    <a:pt x="216" y="233"/>
                  </a:lnTo>
                  <a:lnTo>
                    <a:pt x="216" y="233"/>
                  </a:lnTo>
                  <a:lnTo>
                    <a:pt x="216" y="233"/>
                  </a:lnTo>
                  <a:lnTo>
                    <a:pt x="224" y="235"/>
                  </a:lnTo>
                  <a:lnTo>
                    <a:pt x="224" y="237"/>
                  </a:lnTo>
                  <a:lnTo>
                    <a:pt x="224" y="235"/>
                  </a:lnTo>
                  <a:lnTo>
                    <a:pt x="226" y="235"/>
                  </a:lnTo>
                  <a:lnTo>
                    <a:pt x="226" y="231"/>
                  </a:lnTo>
                  <a:lnTo>
                    <a:pt x="226" y="231"/>
                  </a:lnTo>
                  <a:lnTo>
                    <a:pt x="226" y="229"/>
                  </a:lnTo>
                  <a:lnTo>
                    <a:pt x="226" y="227"/>
                  </a:lnTo>
                  <a:lnTo>
                    <a:pt x="226" y="227"/>
                  </a:lnTo>
                  <a:lnTo>
                    <a:pt x="226" y="227"/>
                  </a:lnTo>
                  <a:lnTo>
                    <a:pt x="228" y="225"/>
                  </a:lnTo>
                  <a:lnTo>
                    <a:pt x="230" y="222"/>
                  </a:lnTo>
                  <a:lnTo>
                    <a:pt x="234" y="220"/>
                  </a:lnTo>
                  <a:lnTo>
                    <a:pt x="239" y="216"/>
                  </a:lnTo>
                  <a:lnTo>
                    <a:pt x="245" y="212"/>
                  </a:lnTo>
                  <a:lnTo>
                    <a:pt x="247" y="212"/>
                  </a:lnTo>
                  <a:lnTo>
                    <a:pt x="249" y="210"/>
                  </a:lnTo>
                  <a:lnTo>
                    <a:pt x="251" y="210"/>
                  </a:lnTo>
                  <a:lnTo>
                    <a:pt x="251" y="208"/>
                  </a:lnTo>
                  <a:lnTo>
                    <a:pt x="253" y="210"/>
                  </a:lnTo>
                  <a:lnTo>
                    <a:pt x="253" y="210"/>
                  </a:lnTo>
                  <a:lnTo>
                    <a:pt x="253" y="210"/>
                  </a:lnTo>
                  <a:lnTo>
                    <a:pt x="255" y="210"/>
                  </a:lnTo>
                  <a:lnTo>
                    <a:pt x="255" y="210"/>
                  </a:lnTo>
                  <a:lnTo>
                    <a:pt x="257" y="210"/>
                  </a:lnTo>
                  <a:lnTo>
                    <a:pt x="257" y="206"/>
                  </a:lnTo>
                  <a:lnTo>
                    <a:pt x="259" y="201"/>
                  </a:lnTo>
                  <a:lnTo>
                    <a:pt x="259" y="199"/>
                  </a:lnTo>
                  <a:lnTo>
                    <a:pt x="259" y="195"/>
                  </a:lnTo>
                  <a:lnTo>
                    <a:pt x="259" y="195"/>
                  </a:lnTo>
                  <a:lnTo>
                    <a:pt x="259" y="193"/>
                  </a:lnTo>
                  <a:lnTo>
                    <a:pt x="257" y="191"/>
                  </a:lnTo>
                  <a:lnTo>
                    <a:pt x="255" y="189"/>
                  </a:lnTo>
                  <a:lnTo>
                    <a:pt x="253" y="189"/>
                  </a:lnTo>
                  <a:lnTo>
                    <a:pt x="253" y="189"/>
                  </a:lnTo>
                  <a:lnTo>
                    <a:pt x="249" y="187"/>
                  </a:lnTo>
                  <a:lnTo>
                    <a:pt x="249" y="187"/>
                  </a:lnTo>
                  <a:lnTo>
                    <a:pt x="247" y="185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0"/>
                  </a:lnTo>
                  <a:lnTo>
                    <a:pt x="251" y="178"/>
                  </a:lnTo>
                  <a:lnTo>
                    <a:pt x="251" y="178"/>
                  </a:lnTo>
                  <a:lnTo>
                    <a:pt x="249" y="176"/>
                  </a:lnTo>
                  <a:lnTo>
                    <a:pt x="249" y="174"/>
                  </a:lnTo>
                  <a:lnTo>
                    <a:pt x="247" y="170"/>
                  </a:lnTo>
                  <a:lnTo>
                    <a:pt x="249" y="157"/>
                  </a:lnTo>
                  <a:lnTo>
                    <a:pt x="249" y="157"/>
                  </a:lnTo>
                  <a:lnTo>
                    <a:pt x="249" y="153"/>
                  </a:lnTo>
                  <a:lnTo>
                    <a:pt x="249" y="149"/>
                  </a:lnTo>
                  <a:lnTo>
                    <a:pt x="249" y="145"/>
                  </a:lnTo>
                  <a:lnTo>
                    <a:pt x="251" y="143"/>
                  </a:lnTo>
                  <a:lnTo>
                    <a:pt x="253" y="145"/>
                  </a:lnTo>
                  <a:lnTo>
                    <a:pt x="255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9" y="145"/>
                  </a:lnTo>
                  <a:lnTo>
                    <a:pt x="259" y="145"/>
                  </a:lnTo>
                  <a:lnTo>
                    <a:pt x="262" y="147"/>
                  </a:lnTo>
                  <a:lnTo>
                    <a:pt x="262" y="147"/>
                  </a:lnTo>
                  <a:lnTo>
                    <a:pt x="268" y="149"/>
                  </a:lnTo>
                  <a:lnTo>
                    <a:pt x="272" y="149"/>
                  </a:lnTo>
                  <a:lnTo>
                    <a:pt x="272" y="149"/>
                  </a:lnTo>
                  <a:lnTo>
                    <a:pt x="272" y="147"/>
                  </a:lnTo>
                  <a:lnTo>
                    <a:pt x="272" y="147"/>
                  </a:lnTo>
                  <a:lnTo>
                    <a:pt x="274" y="147"/>
                  </a:lnTo>
                  <a:lnTo>
                    <a:pt x="274" y="145"/>
                  </a:lnTo>
                  <a:lnTo>
                    <a:pt x="274" y="145"/>
                  </a:lnTo>
                  <a:lnTo>
                    <a:pt x="276" y="143"/>
                  </a:lnTo>
                  <a:lnTo>
                    <a:pt x="278" y="143"/>
                  </a:lnTo>
                  <a:lnTo>
                    <a:pt x="280" y="141"/>
                  </a:lnTo>
                  <a:lnTo>
                    <a:pt x="283" y="138"/>
                  </a:lnTo>
                  <a:lnTo>
                    <a:pt x="287" y="136"/>
                  </a:lnTo>
                  <a:lnTo>
                    <a:pt x="287" y="134"/>
                  </a:lnTo>
                  <a:lnTo>
                    <a:pt x="287" y="134"/>
                  </a:lnTo>
                  <a:lnTo>
                    <a:pt x="287" y="132"/>
                  </a:lnTo>
                  <a:lnTo>
                    <a:pt x="287" y="128"/>
                  </a:lnTo>
                  <a:lnTo>
                    <a:pt x="287" y="128"/>
                  </a:lnTo>
                  <a:lnTo>
                    <a:pt x="287" y="124"/>
                  </a:lnTo>
                  <a:lnTo>
                    <a:pt x="287" y="115"/>
                  </a:lnTo>
                  <a:lnTo>
                    <a:pt x="287" y="113"/>
                  </a:lnTo>
                  <a:lnTo>
                    <a:pt x="289" y="105"/>
                  </a:lnTo>
                  <a:lnTo>
                    <a:pt x="289" y="103"/>
                  </a:lnTo>
                  <a:lnTo>
                    <a:pt x="289" y="101"/>
                  </a:lnTo>
                  <a:lnTo>
                    <a:pt x="293" y="94"/>
                  </a:lnTo>
                  <a:lnTo>
                    <a:pt x="293" y="94"/>
                  </a:lnTo>
                  <a:lnTo>
                    <a:pt x="293" y="94"/>
                  </a:lnTo>
                  <a:close/>
                  <a:moveTo>
                    <a:pt x="159" y="2"/>
                  </a:moveTo>
                  <a:lnTo>
                    <a:pt x="159" y="4"/>
                  </a:lnTo>
                  <a:lnTo>
                    <a:pt x="159" y="2"/>
                  </a:lnTo>
                  <a:lnTo>
                    <a:pt x="159" y="2"/>
                  </a:lnTo>
                  <a:lnTo>
                    <a:pt x="159" y="2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2"/>
                  </a:lnTo>
                  <a:lnTo>
                    <a:pt x="159" y="2"/>
                  </a:lnTo>
                  <a:close/>
                  <a:moveTo>
                    <a:pt x="44" y="193"/>
                  </a:moveTo>
                  <a:lnTo>
                    <a:pt x="44" y="191"/>
                  </a:lnTo>
                  <a:lnTo>
                    <a:pt x="42" y="191"/>
                  </a:lnTo>
                  <a:lnTo>
                    <a:pt x="37" y="189"/>
                  </a:lnTo>
                  <a:lnTo>
                    <a:pt x="35" y="187"/>
                  </a:lnTo>
                  <a:lnTo>
                    <a:pt x="29" y="187"/>
                  </a:lnTo>
                  <a:lnTo>
                    <a:pt x="25" y="185"/>
                  </a:lnTo>
                  <a:lnTo>
                    <a:pt x="23" y="185"/>
                  </a:lnTo>
                  <a:lnTo>
                    <a:pt x="23" y="187"/>
                  </a:lnTo>
                  <a:lnTo>
                    <a:pt x="23" y="189"/>
                  </a:lnTo>
                  <a:lnTo>
                    <a:pt x="23" y="189"/>
                  </a:lnTo>
                  <a:lnTo>
                    <a:pt x="25" y="189"/>
                  </a:lnTo>
                  <a:lnTo>
                    <a:pt x="29" y="189"/>
                  </a:lnTo>
                  <a:lnTo>
                    <a:pt x="29" y="189"/>
                  </a:lnTo>
                  <a:lnTo>
                    <a:pt x="31" y="191"/>
                  </a:lnTo>
                  <a:lnTo>
                    <a:pt x="35" y="191"/>
                  </a:lnTo>
                  <a:lnTo>
                    <a:pt x="42" y="193"/>
                  </a:lnTo>
                  <a:lnTo>
                    <a:pt x="44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4" y="193"/>
                  </a:lnTo>
                  <a:close/>
                  <a:moveTo>
                    <a:pt x="155" y="8"/>
                  </a:moveTo>
                  <a:lnTo>
                    <a:pt x="155" y="8"/>
                  </a:lnTo>
                  <a:lnTo>
                    <a:pt x="153" y="8"/>
                  </a:lnTo>
                  <a:lnTo>
                    <a:pt x="153" y="8"/>
                  </a:lnTo>
                  <a:lnTo>
                    <a:pt x="155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67AD3781-9402-4749-B20F-B75630CB09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8196" y="3348995"/>
              <a:ext cx="407988" cy="490537"/>
            </a:xfrm>
            <a:custGeom>
              <a:avLst/>
              <a:gdLst>
                <a:gd name="T0" fmla="*/ 115 w 257"/>
                <a:gd name="T1" fmla="*/ 290 h 309"/>
                <a:gd name="T2" fmla="*/ 104 w 257"/>
                <a:gd name="T3" fmla="*/ 294 h 309"/>
                <a:gd name="T4" fmla="*/ 119 w 257"/>
                <a:gd name="T5" fmla="*/ 305 h 309"/>
                <a:gd name="T6" fmla="*/ 127 w 257"/>
                <a:gd name="T7" fmla="*/ 307 h 309"/>
                <a:gd name="T8" fmla="*/ 130 w 257"/>
                <a:gd name="T9" fmla="*/ 300 h 309"/>
                <a:gd name="T10" fmla="*/ 255 w 257"/>
                <a:gd name="T11" fmla="*/ 239 h 309"/>
                <a:gd name="T12" fmla="*/ 249 w 257"/>
                <a:gd name="T13" fmla="*/ 225 h 309"/>
                <a:gd name="T14" fmla="*/ 243 w 257"/>
                <a:gd name="T15" fmla="*/ 204 h 309"/>
                <a:gd name="T16" fmla="*/ 232 w 257"/>
                <a:gd name="T17" fmla="*/ 202 h 309"/>
                <a:gd name="T18" fmla="*/ 209 w 257"/>
                <a:gd name="T19" fmla="*/ 193 h 309"/>
                <a:gd name="T20" fmla="*/ 203 w 257"/>
                <a:gd name="T21" fmla="*/ 181 h 309"/>
                <a:gd name="T22" fmla="*/ 197 w 257"/>
                <a:gd name="T23" fmla="*/ 168 h 309"/>
                <a:gd name="T24" fmla="*/ 188 w 257"/>
                <a:gd name="T25" fmla="*/ 168 h 309"/>
                <a:gd name="T26" fmla="*/ 173 w 257"/>
                <a:gd name="T27" fmla="*/ 166 h 309"/>
                <a:gd name="T28" fmla="*/ 161 w 257"/>
                <a:gd name="T29" fmla="*/ 160 h 309"/>
                <a:gd name="T30" fmla="*/ 150 w 257"/>
                <a:gd name="T31" fmla="*/ 151 h 309"/>
                <a:gd name="T32" fmla="*/ 171 w 257"/>
                <a:gd name="T33" fmla="*/ 134 h 309"/>
                <a:gd name="T34" fmla="*/ 176 w 257"/>
                <a:gd name="T35" fmla="*/ 128 h 309"/>
                <a:gd name="T36" fmla="*/ 180 w 257"/>
                <a:gd name="T37" fmla="*/ 128 h 309"/>
                <a:gd name="T38" fmla="*/ 188 w 257"/>
                <a:gd name="T39" fmla="*/ 115 h 309"/>
                <a:gd name="T40" fmla="*/ 184 w 257"/>
                <a:gd name="T41" fmla="*/ 109 h 309"/>
                <a:gd name="T42" fmla="*/ 165 w 257"/>
                <a:gd name="T43" fmla="*/ 103 h 309"/>
                <a:gd name="T44" fmla="*/ 157 w 257"/>
                <a:gd name="T45" fmla="*/ 103 h 309"/>
                <a:gd name="T46" fmla="*/ 146 w 257"/>
                <a:gd name="T47" fmla="*/ 105 h 309"/>
                <a:gd name="T48" fmla="*/ 138 w 257"/>
                <a:gd name="T49" fmla="*/ 99 h 309"/>
                <a:gd name="T50" fmla="*/ 134 w 257"/>
                <a:gd name="T51" fmla="*/ 94 h 309"/>
                <a:gd name="T52" fmla="*/ 138 w 257"/>
                <a:gd name="T53" fmla="*/ 88 h 309"/>
                <a:gd name="T54" fmla="*/ 132 w 257"/>
                <a:gd name="T55" fmla="*/ 80 h 309"/>
                <a:gd name="T56" fmla="*/ 123 w 257"/>
                <a:gd name="T57" fmla="*/ 80 h 309"/>
                <a:gd name="T58" fmla="*/ 115 w 257"/>
                <a:gd name="T59" fmla="*/ 80 h 309"/>
                <a:gd name="T60" fmla="*/ 115 w 257"/>
                <a:gd name="T61" fmla="*/ 73 h 309"/>
                <a:gd name="T62" fmla="*/ 111 w 257"/>
                <a:gd name="T63" fmla="*/ 67 h 309"/>
                <a:gd name="T64" fmla="*/ 100 w 257"/>
                <a:gd name="T65" fmla="*/ 55 h 309"/>
                <a:gd name="T66" fmla="*/ 88 w 257"/>
                <a:gd name="T67" fmla="*/ 48 h 309"/>
                <a:gd name="T68" fmla="*/ 79 w 257"/>
                <a:gd name="T69" fmla="*/ 46 h 309"/>
                <a:gd name="T70" fmla="*/ 62 w 257"/>
                <a:gd name="T71" fmla="*/ 36 h 309"/>
                <a:gd name="T72" fmla="*/ 52 w 257"/>
                <a:gd name="T73" fmla="*/ 23 h 309"/>
                <a:gd name="T74" fmla="*/ 46 w 257"/>
                <a:gd name="T75" fmla="*/ 6 h 309"/>
                <a:gd name="T76" fmla="*/ 39 w 257"/>
                <a:gd name="T77" fmla="*/ 2 h 309"/>
                <a:gd name="T78" fmla="*/ 18 w 257"/>
                <a:gd name="T79" fmla="*/ 10 h 309"/>
                <a:gd name="T80" fmla="*/ 6 w 257"/>
                <a:gd name="T81" fmla="*/ 34 h 309"/>
                <a:gd name="T82" fmla="*/ 35 w 257"/>
                <a:gd name="T83" fmla="*/ 61 h 309"/>
                <a:gd name="T84" fmla="*/ 79 w 257"/>
                <a:gd name="T85" fmla="*/ 111 h 309"/>
                <a:gd name="T86" fmla="*/ 115 w 257"/>
                <a:gd name="T87" fmla="*/ 141 h 309"/>
                <a:gd name="T88" fmla="*/ 117 w 257"/>
                <a:gd name="T89" fmla="*/ 147 h 309"/>
                <a:gd name="T90" fmla="*/ 119 w 257"/>
                <a:gd name="T91" fmla="*/ 160 h 309"/>
                <a:gd name="T92" fmla="*/ 142 w 257"/>
                <a:gd name="T93" fmla="*/ 181 h 309"/>
                <a:gd name="T94" fmla="*/ 190 w 257"/>
                <a:gd name="T95" fmla="*/ 218 h 309"/>
                <a:gd name="T96" fmla="*/ 217 w 257"/>
                <a:gd name="T97" fmla="*/ 242 h 309"/>
                <a:gd name="T98" fmla="*/ 224 w 257"/>
                <a:gd name="T99" fmla="*/ 248 h 309"/>
                <a:gd name="T100" fmla="*/ 232 w 257"/>
                <a:gd name="T101" fmla="*/ 248 h 309"/>
                <a:gd name="T102" fmla="*/ 236 w 257"/>
                <a:gd name="T103" fmla="*/ 252 h 309"/>
                <a:gd name="T104" fmla="*/ 243 w 257"/>
                <a:gd name="T105" fmla="*/ 252 h 309"/>
                <a:gd name="T106" fmla="*/ 255 w 257"/>
                <a:gd name="T107" fmla="*/ 24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7" h="309">
                  <a:moveTo>
                    <a:pt x="125" y="294"/>
                  </a:moveTo>
                  <a:lnTo>
                    <a:pt x="119" y="294"/>
                  </a:lnTo>
                  <a:lnTo>
                    <a:pt x="119" y="292"/>
                  </a:lnTo>
                  <a:lnTo>
                    <a:pt x="117" y="290"/>
                  </a:lnTo>
                  <a:lnTo>
                    <a:pt x="115" y="290"/>
                  </a:lnTo>
                  <a:lnTo>
                    <a:pt x="115" y="290"/>
                  </a:lnTo>
                  <a:lnTo>
                    <a:pt x="113" y="290"/>
                  </a:lnTo>
                  <a:lnTo>
                    <a:pt x="111" y="288"/>
                  </a:lnTo>
                  <a:lnTo>
                    <a:pt x="109" y="288"/>
                  </a:lnTo>
                  <a:lnTo>
                    <a:pt x="104" y="288"/>
                  </a:lnTo>
                  <a:lnTo>
                    <a:pt x="100" y="292"/>
                  </a:lnTo>
                  <a:lnTo>
                    <a:pt x="104" y="294"/>
                  </a:lnTo>
                  <a:lnTo>
                    <a:pt x="115" y="302"/>
                  </a:lnTo>
                  <a:lnTo>
                    <a:pt x="115" y="305"/>
                  </a:lnTo>
                  <a:lnTo>
                    <a:pt x="117" y="307"/>
                  </a:lnTo>
                  <a:lnTo>
                    <a:pt x="119" y="309"/>
                  </a:lnTo>
                  <a:lnTo>
                    <a:pt x="119" y="307"/>
                  </a:lnTo>
                  <a:lnTo>
                    <a:pt x="119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3" y="305"/>
                  </a:lnTo>
                  <a:lnTo>
                    <a:pt x="127" y="307"/>
                  </a:lnTo>
                  <a:lnTo>
                    <a:pt x="127" y="307"/>
                  </a:lnTo>
                  <a:lnTo>
                    <a:pt x="127" y="305"/>
                  </a:lnTo>
                  <a:lnTo>
                    <a:pt x="125" y="305"/>
                  </a:lnTo>
                  <a:lnTo>
                    <a:pt x="125" y="302"/>
                  </a:lnTo>
                  <a:lnTo>
                    <a:pt x="127" y="302"/>
                  </a:lnTo>
                  <a:lnTo>
                    <a:pt x="130" y="300"/>
                  </a:lnTo>
                  <a:lnTo>
                    <a:pt x="130" y="298"/>
                  </a:lnTo>
                  <a:lnTo>
                    <a:pt x="130" y="296"/>
                  </a:lnTo>
                  <a:lnTo>
                    <a:pt x="125" y="294"/>
                  </a:lnTo>
                  <a:close/>
                  <a:moveTo>
                    <a:pt x="257" y="242"/>
                  </a:moveTo>
                  <a:lnTo>
                    <a:pt x="255" y="239"/>
                  </a:lnTo>
                  <a:lnTo>
                    <a:pt x="255" y="239"/>
                  </a:lnTo>
                  <a:lnTo>
                    <a:pt x="253" y="237"/>
                  </a:lnTo>
                  <a:lnTo>
                    <a:pt x="253" y="237"/>
                  </a:lnTo>
                  <a:lnTo>
                    <a:pt x="253" y="235"/>
                  </a:lnTo>
                  <a:lnTo>
                    <a:pt x="251" y="227"/>
                  </a:lnTo>
                  <a:lnTo>
                    <a:pt x="251" y="225"/>
                  </a:lnTo>
                  <a:lnTo>
                    <a:pt x="249" y="225"/>
                  </a:lnTo>
                  <a:lnTo>
                    <a:pt x="249" y="223"/>
                  </a:lnTo>
                  <a:lnTo>
                    <a:pt x="245" y="218"/>
                  </a:lnTo>
                  <a:lnTo>
                    <a:pt x="245" y="216"/>
                  </a:lnTo>
                  <a:lnTo>
                    <a:pt x="245" y="214"/>
                  </a:lnTo>
                  <a:lnTo>
                    <a:pt x="245" y="206"/>
                  </a:lnTo>
                  <a:lnTo>
                    <a:pt x="243" y="204"/>
                  </a:lnTo>
                  <a:lnTo>
                    <a:pt x="243" y="204"/>
                  </a:lnTo>
                  <a:lnTo>
                    <a:pt x="241" y="204"/>
                  </a:lnTo>
                  <a:lnTo>
                    <a:pt x="241" y="202"/>
                  </a:lnTo>
                  <a:lnTo>
                    <a:pt x="236" y="202"/>
                  </a:lnTo>
                  <a:lnTo>
                    <a:pt x="234" y="202"/>
                  </a:lnTo>
                  <a:lnTo>
                    <a:pt x="232" y="202"/>
                  </a:lnTo>
                  <a:lnTo>
                    <a:pt x="228" y="200"/>
                  </a:lnTo>
                  <a:lnTo>
                    <a:pt x="222" y="197"/>
                  </a:lnTo>
                  <a:lnTo>
                    <a:pt x="220" y="197"/>
                  </a:lnTo>
                  <a:lnTo>
                    <a:pt x="215" y="195"/>
                  </a:lnTo>
                  <a:lnTo>
                    <a:pt x="211" y="193"/>
                  </a:lnTo>
                  <a:lnTo>
                    <a:pt x="209" y="193"/>
                  </a:lnTo>
                  <a:lnTo>
                    <a:pt x="207" y="191"/>
                  </a:lnTo>
                  <a:lnTo>
                    <a:pt x="205" y="191"/>
                  </a:lnTo>
                  <a:lnTo>
                    <a:pt x="205" y="191"/>
                  </a:lnTo>
                  <a:lnTo>
                    <a:pt x="203" y="189"/>
                  </a:lnTo>
                  <a:lnTo>
                    <a:pt x="203" y="183"/>
                  </a:lnTo>
                  <a:lnTo>
                    <a:pt x="203" y="181"/>
                  </a:lnTo>
                  <a:lnTo>
                    <a:pt x="199" y="174"/>
                  </a:lnTo>
                  <a:lnTo>
                    <a:pt x="199" y="170"/>
                  </a:lnTo>
                  <a:lnTo>
                    <a:pt x="199" y="170"/>
                  </a:lnTo>
                  <a:lnTo>
                    <a:pt x="199" y="170"/>
                  </a:lnTo>
                  <a:lnTo>
                    <a:pt x="197" y="170"/>
                  </a:lnTo>
                  <a:lnTo>
                    <a:pt x="197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2" y="168"/>
                  </a:lnTo>
                  <a:lnTo>
                    <a:pt x="190" y="168"/>
                  </a:lnTo>
                  <a:lnTo>
                    <a:pt x="188" y="168"/>
                  </a:lnTo>
                  <a:lnTo>
                    <a:pt x="188" y="168"/>
                  </a:lnTo>
                  <a:lnTo>
                    <a:pt x="186" y="170"/>
                  </a:lnTo>
                  <a:lnTo>
                    <a:pt x="184" y="170"/>
                  </a:lnTo>
                  <a:lnTo>
                    <a:pt x="180" y="166"/>
                  </a:lnTo>
                  <a:lnTo>
                    <a:pt x="180" y="166"/>
                  </a:lnTo>
                  <a:lnTo>
                    <a:pt x="178" y="166"/>
                  </a:lnTo>
                  <a:lnTo>
                    <a:pt x="173" y="166"/>
                  </a:lnTo>
                  <a:lnTo>
                    <a:pt x="171" y="166"/>
                  </a:lnTo>
                  <a:lnTo>
                    <a:pt x="171" y="166"/>
                  </a:lnTo>
                  <a:lnTo>
                    <a:pt x="167" y="166"/>
                  </a:lnTo>
                  <a:lnTo>
                    <a:pt x="165" y="164"/>
                  </a:lnTo>
                  <a:lnTo>
                    <a:pt x="163" y="164"/>
                  </a:lnTo>
                  <a:lnTo>
                    <a:pt x="161" y="160"/>
                  </a:lnTo>
                  <a:lnTo>
                    <a:pt x="161" y="157"/>
                  </a:lnTo>
                  <a:lnTo>
                    <a:pt x="157" y="155"/>
                  </a:lnTo>
                  <a:lnTo>
                    <a:pt x="157" y="155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0" y="151"/>
                  </a:lnTo>
                  <a:lnTo>
                    <a:pt x="150" y="149"/>
                  </a:lnTo>
                  <a:lnTo>
                    <a:pt x="153" y="149"/>
                  </a:lnTo>
                  <a:lnTo>
                    <a:pt x="157" y="147"/>
                  </a:lnTo>
                  <a:lnTo>
                    <a:pt x="157" y="147"/>
                  </a:lnTo>
                  <a:lnTo>
                    <a:pt x="169" y="136"/>
                  </a:lnTo>
                  <a:lnTo>
                    <a:pt x="171" y="134"/>
                  </a:lnTo>
                  <a:lnTo>
                    <a:pt x="173" y="134"/>
                  </a:lnTo>
                  <a:lnTo>
                    <a:pt x="176" y="132"/>
                  </a:lnTo>
                  <a:lnTo>
                    <a:pt x="176" y="132"/>
                  </a:lnTo>
                  <a:lnTo>
                    <a:pt x="176" y="130"/>
                  </a:lnTo>
                  <a:lnTo>
                    <a:pt x="176" y="130"/>
                  </a:lnTo>
                  <a:lnTo>
                    <a:pt x="176" y="128"/>
                  </a:lnTo>
                  <a:lnTo>
                    <a:pt x="173" y="128"/>
                  </a:lnTo>
                  <a:lnTo>
                    <a:pt x="176" y="126"/>
                  </a:lnTo>
                  <a:lnTo>
                    <a:pt x="176" y="126"/>
                  </a:lnTo>
                  <a:lnTo>
                    <a:pt x="178" y="128"/>
                  </a:lnTo>
                  <a:lnTo>
                    <a:pt x="180" y="128"/>
                  </a:lnTo>
                  <a:lnTo>
                    <a:pt x="180" y="128"/>
                  </a:lnTo>
                  <a:lnTo>
                    <a:pt x="182" y="128"/>
                  </a:lnTo>
                  <a:lnTo>
                    <a:pt x="182" y="128"/>
                  </a:lnTo>
                  <a:lnTo>
                    <a:pt x="184" y="128"/>
                  </a:lnTo>
                  <a:lnTo>
                    <a:pt x="186" y="126"/>
                  </a:lnTo>
                  <a:lnTo>
                    <a:pt x="188" y="118"/>
                  </a:lnTo>
                  <a:lnTo>
                    <a:pt x="188" y="115"/>
                  </a:lnTo>
                  <a:lnTo>
                    <a:pt x="186" y="113"/>
                  </a:lnTo>
                  <a:lnTo>
                    <a:pt x="186" y="113"/>
                  </a:lnTo>
                  <a:lnTo>
                    <a:pt x="186" y="111"/>
                  </a:lnTo>
                  <a:lnTo>
                    <a:pt x="186" y="111"/>
                  </a:lnTo>
                  <a:lnTo>
                    <a:pt x="184" y="111"/>
                  </a:lnTo>
                  <a:lnTo>
                    <a:pt x="184" y="109"/>
                  </a:lnTo>
                  <a:lnTo>
                    <a:pt x="180" y="109"/>
                  </a:lnTo>
                  <a:lnTo>
                    <a:pt x="180" y="109"/>
                  </a:lnTo>
                  <a:lnTo>
                    <a:pt x="173" y="107"/>
                  </a:lnTo>
                  <a:lnTo>
                    <a:pt x="171" y="107"/>
                  </a:lnTo>
                  <a:lnTo>
                    <a:pt x="167" y="105"/>
                  </a:lnTo>
                  <a:lnTo>
                    <a:pt x="165" y="103"/>
                  </a:lnTo>
                  <a:lnTo>
                    <a:pt x="165" y="101"/>
                  </a:lnTo>
                  <a:lnTo>
                    <a:pt x="165" y="99"/>
                  </a:lnTo>
                  <a:lnTo>
                    <a:pt x="163" y="99"/>
                  </a:lnTo>
                  <a:lnTo>
                    <a:pt x="161" y="99"/>
                  </a:lnTo>
                  <a:lnTo>
                    <a:pt x="159" y="101"/>
                  </a:lnTo>
                  <a:lnTo>
                    <a:pt x="157" y="103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0" y="107"/>
                  </a:lnTo>
                  <a:lnTo>
                    <a:pt x="148" y="107"/>
                  </a:lnTo>
                  <a:lnTo>
                    <a:pt x="146" y="105"/>
                  </a:lnTo>
                  <a:lnTo>
                    <a:pt x="146" y="105"/>
                  </a:lnTo>
                  <a:lnTo>
                    <a:pt x="144" y="105"/>
                  </a:lnTo>
                  <a:lnTo>
                    <a:pt x="144" y="105"/>
                  </a:lnTo>
                  <a:lnTo>
                    <a:pt x="142" y="103"/>
                  </a:lnTo>
                  <a:lnTo>
                    <a:pt x="140" y="101"/>
                  </a:lnTo>
                  <a:lnTo>
                    <a:pt x="140" y="101"/>
                  </a:lnTo>
                  <a:lnTo>
                    <a:pt x="138" y="99"/>
                  </a:lnTo>
                  <a:lnTo>
                    <a:pt x="138" y="99"/>
                  </a:lnTo>
                  <a:lnTo>
                    <a:pt x="136" y="97"/>
                  </a:lnTo>
                  <a:lnTo>
                    <a:pt x="136" y="97"/>
                  </a:lnTo>
                  <a:lnTo>
                    <a:pt x="136" y="97"/>
                  </a:lnTo>
                  <a:lnTo>
                    <a:pt x="134" y="94"/>
                  </a:lnTo>
                  <a:lnTo>
                    <a:pt x="134" y="94"/>
                  </a:lnTo>
                  <a:lnTo>
                    <a:pt x="136" y="94"/>
                  </a:lnTo>
                  <a:lnTo>
                    <a:pt x="136" y="94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6" y="90"/>
                  </a:lnTo>
                  <a:lnTo>
                    <a:pt x="138" y="88"/>
                  </a:lnTo>
                  <a:lnTo>
                    <a:pt x="138" y="86"/>
                  </a:lnTo>
                  <a:lnTo>
                    <a:pt x="138" y="86"/>
                  </a:lnTo>
                  <a:lnTo>
                    <a:pt x="136" y="84"/>
                  </a:lnTo>
                  <a:lnTo>
                    <a:pt x="136" y="84"/>
                  </a:lnTo>
                  <a:lnTo>
                    <a:pt x="134" y="84"/>
                  </a:lnTo>
                  <a:lnTo>
                    <a:pt x="132" y="80"/>
                  </a:lnTo>
                  <a:lnTo>
                    <a:pt x="125" y="80"/>
                  </a:lnTo>
                  <a:lnTo>
                    <a:pt x="125" y="78"/>
                  </a:lnTo>
                  <a:lnTo>
                    <a:pt x="125" y="80"/>
                  </a:lnTo>
                  <a:lnTo>
                    <a:pt x="123" y="80"/>
                  </a:lnTo>
                  <a:lnTo>
                    <a:pt x="123" y="80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19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5" y="80"/>
                  </a:lnTo>
                  <a:lnTo>
                    <a:pt x="115" y="80"/>
                  </a:lnTo>
                  <a:lnTo>
                    <a:pt x="115" y="78"/>
                  </a:lnTo>
                  <a:lnTo>
                    <a:pt x="111" y="76"/>
                  </a:lnTo>
                  <a:lnTo>
                    <a:pt x="111" y="73"/>
                  </a:lnTo>
                  <a:lnTo>
                    <a:pt x="111" y="73"/>
                  </a:lnTo>
                  <a:lnTo>
                    <a:pt x="113" y="73"/>
                  </a:lnTo>
                  <a:lnTo>
                    <a:pt x="115" y="73"/>
                  </a:lnTo>
                  <a:lnTo>
                    <a:pt x="115" y="73"/>
                  </a:lnTo>
                  <a:lnTo>
                    <a:pt x="115" y="73"/>
                  </a:lnTo>
                  <a:lnTo>
                    <a:pt x="113" y="71"/>
                  </a:lnTo>
                  <a:lnTo>
                    <a:pt x="113" y="69"/>
                  </a:lnTo>
                  <a:lnTo>
                    <a:pt x="113" y="69"/>
                  </a:lnTo>
                  <a:lnTo>
                    <a:pt x="111" y="67"/>
                  </a:lnTo>
                  <a:lnTo>
                    <a:pt x="106" y="63"/>
                  </a:lnTo>
                  <a:lnTo>
                    <a:pt x="104" y="63"/>
                  </a:lnTo>
                  <a:lnTo>
                    <a:pt x="104" y="59"/>
                  </a:lnTo>
                  <a:lnTo>
                    <a:pt x="102" y="57"/>
                  </a:lnTo>
                  <a:lnTo>
                    <a:pt x="102" y="57"/>
                  </a:lnTo>
                  <a:lnTo>
                    <a:pt x="100" y="55"/>
                  </a:lnTo>
                  <a:lnTo>
                    <a:pt x="98" y="52"/>
                  </a:lnTo>
                  <a:lnTo>
                    <a:pt x="96" y="52"/>
                  </a:lnTo>
                  <a:lnTo>
                    <a:pt x="94" y="50"/>
                  </a:lnTo>
                  <a:lnTo>
                    <a:pt x="94" y="50"/>
                  </a:lnTo>
                  <a:lnTo>
                    <a:pt x="92" y="48"/>
                  </a:lnTo>
                  <a:lnTo>
                    <a:pt x="88" y="48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1" y="48"/>
                  </a:lnTo>
                  <a:lnTo>
                    <a:pt x="79" y="46"/>
                  </a:lnTo>
                  <a:lnTo>
                    <a:pt x="79" y="44"/>
                  </a:lnTo>
                  <a:lnTo>
                    <a:pt x="77" y="44"/>
                  </a:lnTo>
                  <a:lnTo>
                    <a:pt x="75" y="44"/>
                  </a:lnTo>
                  <a:lnTo>
                    <a:pt x="71" y="40"/>
                  </a:lnTo>
                  <a:lnTo>
                    <a:pt x="67" y="38"/>
                  </a:lnTo>
                  <a:lnTo>
                    <a:pt x="62" y="36"/>
                  </a:lnTo>
                  <a:lnTo>
                    <a:pt x="60" y="31"/>
                  </a:lnTo>
                  <a:lnTo>
                    <a:pt x="58" y="29"/>
                  </a:lnTo>
                  <a:lnTo>
                    <a:pt x="58" y="27"/>
                  </a:lnTo>
                  <a:lnTo>
                    <a:pt x="56" y="25"/>
                  </a:lnTo>
                  <a:lnTo>
                    <a:pt x="56" y="25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0" y="21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6"/>
                  </a:lnTo>
                  <a:lnTo>
                    <a:pt x="25" y="6"/>
                  </a:lnTo>
                  <a:lnTo>
                    <a:pt x="21" y="10"/>
                  </a:lnTo>
                  <a:lnTo>
                    <a:pt x="18" y="10"/>
                  </a:lnTo>
                  <a:lnTo>
                    <a:pt x="14" y="13"/>
                  </a:lnTo>
                  <a:lnTo>
                    <a:pt x="12" y="13"/>
                  </a:lnTo>
                  <a:lnTo>
                    <a:pt x="4" y="19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23" y="42"/>
                  </a:lnTo>
                  <a:lnTo>
                    <a:pt x="25" y="44"/>
                  </a:lnTo>
                  <a:lnTo>
                    <a:pt x="27" y="48"/>
                  </a:lnTo>
                  <a:lnTo>
                    <a:pt x="35" y="61"/>
                  </a:lnTo>
                  <a:lnTo>
                    <a:pt x="37" y="65"/>
                  </a:lnTo>
                  <a:lnTo>
                    <a:pt x="50" y="88"/>
                  </a:lnTo>
                  <a:lnTo>
                    <a:pt x="52" y="88"/>
                  </a:lnTo>
                  <a:lnTo>
                    <a:pt x="54" y="94"/>
                  </a:lnTo>
                  <a:lnTo>
                    <a:pt x="56" y="97"/>
                  </a:lnTo>
                  <a:lnTo>
                    <a:pt x="79" y="111"/>
                  </a:lnTo>
                  <a:lnTo>
                    <a:pt x="98" y="124"/>
                  </a:lnTo>
                  <a:lnTo>
                    <a:pt x="113" y="132"/>
                  </a:lnTo>
                  <a:lnTo>
                    <a:pt x="113" y="134"/>
                  </a:lnTo>
                  <a:lnTo>
                    <a:pt x="115" y="136"/>
                  </a:lnTo>
                  <a:lnTo>
                    <a:pt x="115" y="141"/>
                  </a:lnTo>
                  <a:lnTo>
                    <a:pt x="115" y="141"/>
                  </a:lnTo>
                  <a:lnTo>
                    <a:pt x="115" y="143"/>
                  </a:lnTo>
                  <a:lnTo>
                    <a:pt x="115" y="143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7"/>
                  </a:lnTo>
                  <a:lnTo>
                    <a:pt x="117" y="147"/>
                  </a:lnTo>
                  <a:lnTo>
                    <a:pt x="117" y="149"/>
                  </a:lnTo>
                  <a:lnTo>
                    <a:pt x="119" y="151"/>
                  </a:lnTo>
                  <a:lnTo>
                    <a:pt x="121" y="153"/>
                  </a:lnTo>
                  <a:lnTo>
                    <a:pt x="121" y="155"/>
                  </a:lnTo>
                  <a:lnTo>
                    <a:pt x="119" y="160"/>
                  </a:lnTo>
                  <a:lnTo>
                    <a:pt x="119" y="160"/>
                  </a:lnTo>
                  <a:lnTo>
                    <a:pt x="119" y="164"/>
                  </a:lnTo>
                  <a:lnTo>
                    <a:pt x="121" y="166"/>
                  </a:lnTo>
                  <a:lnTo>
                    <a:pt x="123" y="168"/>
                  </a:lnTo>
                  <a:lnTo>
                    <a:pt x="125" y="170"/>
                  </a:lnTo>
                  <a:lnTo>
                    <a:pt x="142" y="181"/>
                  </a:lnTo>
                  <a:lnTo>
                    <a:pt x="157" y="191"/>
                  </a:lnTo>
                  <a:lnTo>
                    <a:pt x="173" y="206"/>
                  </a:lnTo>
                  <a:lnTo>
                    <a:pt x="176" y="208"/>
                  </a:lnTo>
                  <a:lnTo>
                    <a:pt x="178" y="212"/>
                  </a:lnTo>
                  <a:lnTo>
                    <a:pt x="178" y="212"/>
                  </a:lnTo>
                  <a:lnTo>
                    <a:pt x="190" y="218"/>
                  </a:lnTo>
                  <a:lnTo>
                    <a:pt x="203" y="225"/>
                  </a:lnTo>
                  <a:lnTo>
                    <a:pt x="213" y="233"/>
                  </a:lnTo>
                  <a:lnTo>
                    <a:pt x="213" y="235"/>
                  </a:lnTo>
                  <a:lnTo>
                    <a:pt x="215" y="239"/>
                  </a:lnTo>
                  <a:lnTo>
                    <a:pt x="217" y="242"/>
                  </a:lnTo>
                  <a:lnTo>
                    <a:pt x="217" y="242"/>
                  </a:lnTo>
                  <a:lnTo>
                    <a:pt x="220" y="242"/>
                  </a:lnTo>
                  <a:lnTo>
                    <a:pt x="222" y="242"/>
                  </a:lnTo>
                  <a:lnTo>
                    <a:pt x="222" y="242"/>
                  </a:lnTo>
                  <a:lnTo>
                    <a:pt x="224" y="244"/>
                  </a:lnTo>
                  <a:lnTo>
                    <a:pt x="224" y="248"/>
                  </a:lnTo>
                  <a:lnTo>
                    <a:pt x="224" y="248"/>
                  </a:lnTo>
                  <a:lnTo>
                    <a:pt x="226" y="248"/>
                  </a:lnTo>
                  <a:lnTo>
                    <a:pt x="226" y="248"/>
                  </a:lnTo>
                  <a:lnTo>
                    <a:pt x="228" y="248"/>
                  </a:lnTo>
                  <a:lnTo>
                    <a:pt x="230" y="248"/>
                  </a:lnTo>
                  <a:lnTo>
                    <a:pt x="230" y="248"/>
                  </a:lnTo>
                  <a:lnTo>
                    <a:pt x="232" y="248"/>
                  </a:lnTo>
                  <a:lnTo>
                    <a:pt x="232" y="248"/>
                  </a:lnTo>
                  <a:lnTo>
                    <a:pt x="234" y="248"/>
                  </a:lnTo>
                  <a:lnTo>
                    <a:pt x="234" y="250"/>
                  </a:lnTo>
                  <a:lnTo>
                    <a:pt x="236" y="250"/>
                  </a:lnTo>
                  <a:lnTo>
                    <a:pt x="236" y="252"/>
                  </a:lnTo>
                  <a:lnTo>
                    <a:pt x="236" y="252"/>
                  </a:lnTo>
                  <a:lnTo>
                    <a:pt x="238" y="252"/>
                  </a:lnTo>
                  <a:lnTo>
                    <a:pt x="238" y="252"/>
                  </a:lnTo>
                  <a:lnTo>
                    <a:pt x="238" y="252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3" y="252"/>
                  </a:lnTo>
                  <a:lnTo>
                    <a:pt x="243" y="252"/>
                  </a:lnTo>
                  <a:lnTo>
                    <a:pt x="245" y="252"/>
                  </a:lnTo>
                  <a:lnTo>
                    <a:pt x="247" y="252"/>
                  </a:lnTo>
                  <a:lnTo>
                    <a:pt x="249" y="250"/>
                  </a:lnTo>
                  <a:lnTo>
                    <a:pt x="251" y="248"/>
                  </a:lnTo>
                  <a:lnTo>
                    <a:pt x="255" y="246"/>
                  </a:lnTo>
                  <a:lnTo>
                    <a:pt x="257" y="242"/>
                  </a:lnTo>
                  <a:lnTo>
                    <a:pt x="257" y="2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4CE16401-27D4-5849-8F8F-63236445FE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9384" y="3882395"/>
              <a:ext cx="246063" cy="184150"/>
            </a:xfrm>
            <a:custGeom>
              <a:avLst/>
              <a:gdLst>
                <a:gd name="T0" fmla="*/ 69 w 155"/>
                <a:gd name="T1" fmla="*/ 17 h 116"/>
                <a:gd name="T2" fmla="*/ 67 w 155"/>
                <a:gd name="T3" fmla="*/ 15 h 116"/>
                <a:gd name="T4" fmla="*/ 99 w 155"/>
                <a:gd name="T5" fmla="*/ 13 h 116"/>
                <a:gd name="T6" fmla="*/ 13 w 155"/>
                <a:gd name="T7" fmla="*/ 80 h 116"/>
                <a:gd name="T8" fmla="*/ 13 w 155"/>
                <a:gd name="T9" fmla="*/ 69 h 116"/>
                <a:gd name="T10" fmla="*/ 11 w 155"/>
                <a:gd name="T11" fmla="*/ 69 h 116"/>
                <a:gd name="T12" fmla="*/ 0 w 155"/>
                <a:gd name="T13" fmla="*/ 78 h 116"/>
                <a:gd name="T14" fmla="*/ 6 w 155"/>
                <a:gd name="T15" fmla="*/ 78 h 116"/>
                <a:gd name="T16" fmla="*/ 8 w 155"/>
                <a:gd name="T17" fmla="*/ 84 h 116"/>
                <a:gd name="T18" fmla="*/ 111 w 155"/>
                <a:gd name="T19" fmla="*/ 2 h 116"/>
                <a:gd name="T20" fmla="*/ 111 w 155"/>
                <a:gd name="T21" fmla="*/ 2 h 116"/>
                <a:gd name="T22" fmla="*/ 153 w 155"/>
                <a:gd name="T23" fmla="*/ 42 h 116"/>
                <a:gd name="T24" fmla="*/ 153 w 155"/>
                <a:gd name="T25" fmla="*/ 25 h 116"/>
                <a:gd name="T26" fmla="*/ 147 w 155"/>
                <a:gd name="T27" fmla="*/ 21 h 116"/>
                <a:gd name="T28" fmla="*/ 128 w 155"/>
                <a:gd name="T29" fmla="*/ 23 h 116"/>
                <a:gd name="T30" fmla="*/ 107 w 155"/>
                <a:gd name="T31" fmla="*/ 15 h 116"/>
                <a:gd name="T32" fmla="*/ 96 w 155"/>
                <a:gd name="T33" fmla="*/ 19 h 116"/>
                <a:gd name="T34" fmla="*/ 88 w 155"/>
                <a:gd name="T35" fmla="*/ 8 h 116"/>
                <a:gd name="T36" fmla="*/ 80 w 155"/>
                <a:gd name="T37" fmla="*/ 19 h 116"/>
                <a:gd name="T38" fmla="*/ 67 w 155"/>
                <a:gd name="T39" fmla="*/ 57 h 116"/>
                <a:gd name="T40" fmla="*/ 57 w 155"/>
                <a:gd name="T41" fmla="*/ 69 h 116"/>
                <a:gd name="T42" fmla="*/ 50 w 155"/>
                <a:gd name="T43" fmla="*/ 65 h 116"/>
                <a:gd name="T44" fmla="*/ 40 w 155"/>
                <a:gd name="T45" fmla="*/ 88 h 116"/>
                <a:gd name="T46" fmla="*/ 31 w 155"/>
                <a:gd name="T47" fmla="*/ 97 h 116"/>
                <a:gd name="T48" fmla="*/ 27 w 155"/>
                <a:gd name="T49" fmla="*/ 86 h 116"/>
                <a:gd name="T50" fmla="*/ 23 w 155"/>
                <a:gd name="T51" fmla="*/ 82 h 116"/>
                <a:gd name="T52" fmla="*/ 17 w 155"/>
                <a:gd name="T53" fmla="*/ 90 h 116"/>
                <a:gd name="T54" fmla="*/ 11 w 155"/>
                <a:gd name="T55" fmla="*/ 93 h 116"/>
                <a:gd name="T56" fmla="*/ 15 w 155"/>
                <a:gd name="T57" fmla="*/ 99 h 116"/>
                <a:gd name="T58" fmla="*/ 19 w 155"/>
                <a:gd name="T59" fmla="*/ 97 h 116"/>
                <a:gd name="T60" fmla="*/ 27 w 155"/>
                <a:gd name="T61" fmla="*/ 99 h 116"/>
                <a:gd name="T62" fmla="*/ 31 w 155"/>
                <a:gd name="T63" fmla="*/ 99 h 116"/>
                <a:gd name="T64" fmla="*/ 40 w 155"/>
                <a:gd name="T65" fmla="*/ 101 h 116"/>
                <a:gd name="T66" fmla="*/ 61 w 155"/>
                <a:gd name="T67" fmla="*/ 99 h 116"/>
                <a:gd name="T68" fmla="*/ 71 w 155"/>
                <a:gd name="T69" fmla="*/ 99 h 116"/>
                <a:gd name="T70" fmla="*/ 78 w 155"/>
                <a:gd name="T71" fmla="*/ 97 h 116"/>
                <a:gd name="T72" fmla="*/ 94 w 155"/>
                <a:gd name="T73" fmla="*/ 103 h 116"/>
                <a:gd name="T74" fmla="*/ 107 w 155"/>
                <a:gd name="T75" fmla="*/ 109 h 116"/>
                <a:gd name="T76" fmla="*/ 111 w 155"/>
                <a:gd name="T77" fmla="*/ 111 h 116"/>
                <a:gd name="T78" fmla="*/ 115 w 155"/>
                <a:gd name="T79" fmla="*/ 114 h 116"/>
                <a:gd name="T80" fmla="*/ 122 w 155"/>
                <a:gd name="T81" fmla="*/ 111 h 116"/>
                <a:gd name="T82" fmla="*/ 126 w 155"/>
                <a:gd name="T83" fmla="*/ 99 h 116"/>
                <a:gd name="T84" fmla="*/ 126 w 155"/>
                <a:gd name="T85" fmla="*/ 88 h 116"/>
                <a:gd name="T86" fmla="*/ 124 w 155"/>
                <a:gd name="T87" fmla="*/ 63 h 116"/>
                <a:gd name="T88" fmla="*/ 124 w 155"/>
                <a:gd name="T89" fmla="*/ 53 h 116"/>
                <a:gd name="T90" fmla="*/ 128 w 155"/>
                <a:gd name="T91" fmla="*/ 53 h 116"/>
                <a:gd name="T92" fmla="*/ 134 w 155"/>
                <a:gd name="T93" fmla="*/ 53 h 116"/>
                <a:gd name="T94" fmla="*/ 153 w 155"/>
                <a:gd name="T95" fmla="*/ 57 h 116"/>
                <a:gd name="T96" fmla="*/ 63 w 155"/>
                <a:gd name="T97" fmla="*/ 109 h 116"/>
                <a:gd name="T98" fmla="*/ 65 w 155"/>
                <a:gd name="T99" fmla="*/ 111 h 116"/>
                <a:gd name="T100" fmla="*/ 40 w 155"/>
                <a:gd name="T101" fmla="*/ 114 h 116"/>
                <a:gd name="T102" fmla="*/ 40 w 155"/>
                <a:gd name="T10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5" h="116">
                  <a:moveTo>
                    <a:pt x="67" y="15"/>
                  </a:moveTo>
                  <a:lnTo>
                    <a:pt x="69" y="15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1" y="17"/>
                  </a:lnTo>
                  <a:lnTo>
                    <a:pt x="71" y="15"/>
                  </a:lnTo>
                  <a:lnTo>
                    <a:pt x="69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close/>
                  <a:moveTo>
                    <a:pt x="99" y="13"/>
                  </a:moveTo>
                  <a:lnTo>
                    <a:pt x="99" y="13"/>
                  </a:lnTo>
                  <a:lnTo>
                    <a:pt x="99" y="13"/>
                  </a:lnTo>
                  <a:lnTo>
                    <a:pt x="99" y="13"/>
                  </a:lnTo>
                  <a:lnTo>
                    <a:pt x="96" y="13"/>
                  </a:lnTo>
                  <a:lnTo>
                    <a:pt x="99" y="15"/>
                  </a:lnTo>
                  <a:lnTo>
                    <a:pt x="99" y="13"/>
                  </a:lnTo>
                  <a:close/>
                  <a:moveTo>
                    <a:pt x="13" y="80"/>
                  </a:moveTo>
                  <a:lnTo>
                    <a:pt x="13" y="78"/>
                  </a:lnTo>
                  <a:lnTo>
                    <a:pt x="15" y="76"/>
                  </a:lnTo>
                  <a:lnTo>
                    <a:pt x="15" y="72"/>
                  </a:lnTo>
                  <a:lnTo>
                    <a:pt x="15" y="69"/>
                  </a:lnTo>
                  <a:lnTo>
                    <a:pt x="13" y="69"/>
                  </a:lnTo>
                  <a:lnTo>
                    <a:pt x="13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2" y="76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78"/>
                  </a:lnTo>
                  <a:lnTo>
                    <a:pt x="6" y="74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11" y="80"/>
                  </a:lnTo>
                  <a:lnTo>
                    <a:pt x="13" y="80"/>
                  </a:lnTo>
                  <a:close/>
                  <a:moveTo>
                    <a:pt x="111" y="2"/>
                  </a:moveTo>
                  <a:lnTo>
                    <a:pt x="111" y="2"/>
                  </a:lnTo>
                  <a:lnTo>
                    <a:pt x="111" y="2"/>
                  </a:lnTo>
                  <a:lnTo>
                    <a:pt x="111" y="0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11" y="2"/>
                  </a:lnTo>
                  <a:close/>
                  <a:moveTo>
                    <a:pt x="155" y="53"/>
                  </a:moveTo>
                  <a:lnTo>
                    <a:pt x="155" y="48"/>
                  </a:lnTo>
                  <a:lnTo>
                    <a:pt x="155" y="48"/>
                  </a:lnTo>
                  <a:lnTo>
                    <a:pt x="153" y="46"/>
                  </a:lnTo>
                  <a:lnTo>
                    <a:pt x="153" y="42"/>
                  </a:lnTo>
                  <a:lnTo>
                    <a:pt x="149" y="40"/>
                  </a:lnTo>
                  <a:lnTo>
                    <a:pt x="149" y="29"/>
                  </a:lnTo>
                  <a:lnTo>
                    <a:pt x="149" y="27"/>
                  </a:lnTo>
                  <a:lnTo>
                    <a:pt x="153" y="25"/>
                  </a:lnTo>
                  <a:lnTo>
                    <a:pt x="153" y="25"/>
                  </a:lnTo>
                  <a:lnTo>
                    <a:pt x="153" y="23"/>
                  </a:lnTo>
                  <a:lnTo>
                    <a:pt x="151" y="23"/>
                  </a:lnTo>
                  <a:lnTo>
                    <a:pt x="151" y="21"/>
                  </a:lnTo>
                  <a:lnTo>
                    <a:pt x="149" y="21"/>
                  </a:lnTo>
                  <a:lnTo>
                    <a:pt x="147" y="21"/>
                  </a:lnTo>
                  <a:lnTo>
                    <a:pt x="136" y="19"/>
                  </a:lnTo>
                  <a:lnTo>
                    <a:pt x="134" y="21"/>
                  </a:lnTo>
                  <a:lnTo>
                    <a:pt x="132" y="21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2" y="19"/>
                  </a:lnTo>
                  <a:lnTo>
                    <a:pt x="119" y="19"/>
                  </a:lnTo>
                  <a:lnTo>
                    <a:pt x="117" y="19"/>
                  </a:lnTo>
                  <a:lnTo>
                    <a:pt x="111" y="15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3" y="19"/>
                  </a:lnTo>
                  <a:lnTo>
                    <a:pt x="101" y="21"/>
                  </a:lnTo>
                  <a:lnTo>
                    <a:pt x="99" y="21"/>
                  </a:lnTo>
                  <a:lnTo>
                    <a:pt x="96" y="19"/>
                  </a:lnTo>
                  <a:lnTo>
                    <a:pt x="94" y="19"/>
                  </a:lnTo>
                  <a:lnTo>
                    <a:pt x="94" y="17"/>
                  </a:lnTo>
                  <a:lnTo>
                    <a:pt x="94" y="11"/>
                  </a:lnTo>
                  <a:lnTo>
                    <a:pt x="92" y="8"/>
                  </a:lnTo>
                  <a:lnTo>
                    <a:pt x="88" y="8"/>
                  </a:lnTo>
                  <a:lnTo>
                    <a:pt x="86" y="8"/>
                  </a:lnTo>
                  <a:lnTo>
                    <a:pt x="84" y="11"/>
                  </a:lnTo>
                  <a:lnTo>
                    <a:pt x="82" y="17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73" y="25"/>
                  </a:lnTo>
                  <a:lnTo>
                    <a:pt x="71" y="29"/>
                  </a:lnTo>
                  <a:lnTo>
                    <a:pt x="69" y="38"/>
                  </a:lnTo>
                  <a:lnTo>
                    <a:pt x="67" y="40"/>
                  </a:lnTo>
                  <a:lnTo>
                    <a:pt x="67" y="57"/>
                  </a:lnTo>
                  <a:lnTo>
                    <a:pt x="67" y="61"/>
                  </a:lnTo>
                  <a:lnTo>
                    <a:pt x="65" y="65"/>
                  </a:lnTo>
                  <a:lnTo>
                    <a:pt x="63" y="67"/>
                  </a:lnTo>
                  <a:lnTo>
                    <a:pt x="59" y="69"/>
                  </a:lnTo>
                  <a:lnTo>
                    <a:pt x="57" y="69"/>
                  </a:lnTo>
                  <a:lnTo>
                    <a:pt x="55" y="69"/>
                  </a:lnTo>
                  <a:lnTo>
                    <a:pt x="55" y="67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65"/>
                  </a:lnTo>
                  <a:lnTo>
                    <a:pt x="48" y="69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46" y="80"/>
                  </a:lnTo>
                  <a:lnTo>
                    <a:pt x="40" y="88"/>
                  </a:lnTo>
                  <a:lnTo>
                    <a:pt x="38" y="90"/>
                  </a:lnTo>
                  <a:lnTo>
                    <a:pt x="36" y="95"/>
                  </a:lnTo>
                  <a:lnTo>
                    <a:pt x="36" y="97"/>
                  </a:lnTo>
                  <a:lnTo>
                    <a:pt x="34" y="97"/>
                  </a:lnTo>
                  <a:lnTo>
                    <a:pt x="31" y="97"/>
                  </a:lnTo>
                  <a:lnTo>
                    <a:pt x="31" y="95"/>
                  </a:lnTo>
                  <a:lnTo>
                    <a:pt x="29" y="93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27" y="84"/>
                  </a:lnTo>
                  <a:lnTo>
                    <a:pt x="25" y="84"/>
                  </a:lnTo>
                  <a:lnTo>
                    <a:pt x="25" y="82"/>
                  </a:lnTo>
                  <a:lnTo>
                    <a:pt x="23" y="82"/>
                  </a:lnTo>
                  <a:lnTo>
                    <a:pt x="21" y="82"/>
                  </a:lnTo>
                  <a:lnTo>
                    <a:pt x="21" y="84"/>
                  </a:lnTo>
                  <a:lnTo>
                    <a:pt x="21" y="86"/>
                  </a:lnTo>
                  <a:lnTo>
                    <a:pt x="19" y="88"/>
                  </a:lnTo>
                  <a:lnTo>
                    <a:pt x="17" y="90"/>
                  </a:lnTo>
                  <a:lnTo>
                    <a:pt x="15" y="90"/>
                  </a:lnTo>
                  <a:lnTo>
                    <a:pt x="15" y="93"/>
                  </a:lnTo>
                  <a:lnTo>
                    <a:pt x="11" y="90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1" y="95"/>
                  </a:lnTo>
                  <a:lnTo>
                    <a:pt x="13" y="97"/>
                  </a:lnTo>
                  <a:lnTo>
                    <a:pt x="13" y="99"/>
                  </a:lnTo>
                  <a:lnTo>
                    <a:pt x="15" y="99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7"/>
                  </a:lnTo>
                  <a:lnTo>
                    <a:pt x="19" y="97"/>
                  </a:lnTo>
                  <a:lnTo>
                    <a:pt x="23" y="97"/>
                  </a:lnTo>
                  <a:lnTo>
                    <a:pt x="27" y="97"/>
                  </a:lnTo>
                  <a:lnTo>
                    <a:pt x="27" y="99"/>
                  </a:lnTo>
                  <a:lnTo>
                    <a:pt x="27" y="99"/>
                  </a:lnTo>
                  <a:lnTo>
                    <a:pt x="27" y="99"/>
                  </a:lnTo>
                  <a:lnTo>
                    <a:pt x="29" y="101"/>
                  </a:lnTo>
                  <a:lnTo>
                    <a:pt x="29" y="101"/>
                  </a:lnTo>
                  <a:lnTo>
                    <a:pt x="29" y="101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4" y="99"/>
                  </a:lnTo>
                  <a:lnTo>
                    <a:pt x="34" y="101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6" y="99"/>
                  </a:lnTo>
                  <a:lnTo>
                    <a:pt x="57" y="99"/>
                  </a:lnTo>
                  <a:lnTo>
                    <a:pt x="57" y="99"/>
                  </a:lnTo>
                  <a:lnTo>
                    <a:pt x="61" y="99"/>
                  </a:lnTo>
                  <a:lnTo>
                    <a:pt x="63" y="99"/>
                  </a:lnTo>
                  <a:lnTo>
                    <a:pt x="65" y="99"/>
                  </a:lnTo>
                  <a:lnTo>
                    <a:pt x="67" y="99"/>
                  </a:lnTo>
                  <a:lnTo>
                    <a:pt x="69" y="99"/>
                  </a:lnTo>
                  <a:lnTo>
                    <a:pt x="71" y="99"/>
                  </a:lnTo>
                  <a:lnTo>
                    <a:pt x="73" y="99"/>
                  </a:lnTo>
                  <a:lnTo>
                    <a:pt x="73" y="99"/>
                  </a:lnTo>
                  <a:lnTo>
                    <a:pt x="73" y="97"/>
                  </a:lnTo>
                  <a:lnTo>
                    <a:pt x="75" y="97"/>
                  </a:lnTo>
                  <a:lnTo>
                    <a:pt x="78" y="97"/>
                  </a:lnTo>
                  <a:lnTo>
                    <a:pt x="80" y="97"/>
                  </a:lnTo>
                  <a:lnTo>
                    <a:pt x="82" y="97"/>
                  </a:lnTo>
                  <a:lnTo>
                    <a:pt x="84" y="97"/>
                  </a:lnTo>
                  <a:lnTo>
                    <a:pt x="88" y="99"/>
                  </a:lnTo>
                  <a:lnTo>
                    <a:pt x="94" y="103"/>
                  </a:lnTo>
                  <a:lnTo>
                    <a:pt x="99" y="105"/>
                  </a:lnTo>
                  <a:lnTo>
                    <a:pt x="103" y="105"/>
                  </a:lnTo>
                  <a:lnTo>
                    <a:pt x="107" y="107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11"/>
                  </a:lnTo>
                  <a:lnTo>
                    <a:pt x="109" y="111"/>
                  </a:lnTo>
                  <a:lnTo>
                    <a:pt x="109" y="111"/>
                  </a:lnTo>
                  <a:lnTo>
                    <a:pt x="111" y="111"/>
                  </a:lnTo>
                  <a:lnTo>
                    <a:pt x="111" y="114"/>
                  </a:lnTo>
                  <a:lnTo>
                    <a:pt x="111" y="114"/>
                  </a:lnTo>
                  <a:lnTo>
                    <a:pt x="113" y="114"/>
                  </a:lnTo>
                  <a:lnTo>
                    <a:pt x="113" y="114"/>
                  </a:lnTo>
                  <a:lnTo>
                    <a:pt x="115" y="114"/>
                  </a:lnTo>
                  <a:lnTo>
                    <a:pt x="117" y="114"/>
                  </a:lnTo>
                  <a:lnTo>
                    <a:pt x="119" y="114"/>
                  </a:lnTo>
                  <a:lnTo>
                    <a:pt x="122" y="114"/>
                  </a:lnTo>
                  <a:lnTo>
                    <a:pt x="122" y="114"/>
                  </a:lnTo>
                  <a:lnTo>
                    <a:pt x="122" y="111"/>
                  </a:lnTo>
                  <a:lnTo>
                    <a:pt x="122" y="111"/>
                  </a:lnTo>
                  <a:lnTo>
                    <a:pt x="122" y="109"/>
                  </a:lnTo>
                  <a:lnTo>
                    <a:pt x="122" y="107"/>
                  </a:lnTo>
                  <a:lnTo>
                    <a:pt x="122" y="105"/>
                  </a:lnTo>
                  <a:lnTo>
                    <a:pt x="126" y="99"/>
                  </a:lnTo>
                  <a:lnTo>
                    <a:pt x="132" y="93"/>
                  </a:lnTo>
                  <a:lnTo>
                    <a:pt x="132" y="93"/>
                  </a:lnTo>
                  <a:lnTo>
                    <a:pt x="130" y="90"/>
                  </a:lnTo>
                  <a:lnTo>
                    <a:pt x="128" y="90"/>
                  </a:lnTo>
                  <a:lnTo>
                    <a:pt x="126" y="88"/>
                  </a:lnTo>
                  <a:lnTo>
                    <a:pt x="124" y="88"/>
                  </a:lnTo>
                  <a:lnTo>
                    <a:pt x="124" y="86"/>
                  </a:lnTo>
                  <a:lnTo>
                    <a:pt x="122" y="69"/>
                  </a:lnTo>
                  <a:lnTo>
                    <a:pt x="122" y="65"/>
                  </a:lnTo>
                  <a:lnTo>
                    <a:pt x="124" y="63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4" y="57"/>
                  </a:lnTo>
                  <a:lnTo>
                    <a:pt x="124" y="55"/>
                  </a:lnTo>
                  <a:lnTo>
                    <a:pt x="124" y="53"/>
                  </a:lnTo>
                  <a:lnTo>
                    <a:pt x="126" y="53"/>
                  </a:lnTo>
                  <a:lnTo>
                    <a:pt x="126" y="50"/>
                  </a:lnTo>
                  <a:lnTo>
                    <a:pt x="128" y="50"/>
                  </a:lnTo>
                  <a:lnTo>
                    <a:pt x="128" y="53"/>
                  </a:lnTo>
                  <a:lnTo>
                    <a:pt x="128" y="53"/>
                  </a:lnTo>
                  <a:lnTo>
                    <a:pt x="128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6" y="53"/>
                  </a:lnTo>
                  <a:lnTo>
                    <a:pt x="138" y="55"/>
                  </a:lnTo>
                  <a:lnTo>
                    <a:pt x="140" y="55"/>
                  </a:lnTo>
                  <a:lnTo>
                    <a:pt x="143" y="55"/>
                  </a:lnTo>
                  <a:lnTo>
                    <a:pt x="153" y="57"/>
                  </a:lnTo>
                  <a:lnTo>
                    <a:pt x="155" y="55"/>
                  </a:lnTo>
                  <a:lnTo>
                    <a:pt x="155" y="53"/>
                  </a:lnTo>
                  <a:close/>
                  <a:moveTo>
                    <a:pt x="65" y="109"/>
                  </a:moveTo>
                  <a:lnTo>
                    <a:pt x="63" y="109"/>
                  </a:lnTo>
                  <a:lnTo>
                    <a:pt x="63" y="109"/>
                  </a:lnTo>
                  <a:lnTo>
                    <a:pt x="61" y="111"/>
                  </a:lnTo>
                  <a:lnTo>
                    <a:pt x="61" y="111"/>
                  </a:lnTo>
                  <a:lnTo>
                    <a:pt x="63" y="111"/>
                  </a:lnTo>
                  <a:lnTo>
                    <a:pt x="63" y="111"/>
                  </a:lnTo>
                  <a:lnTo>
                    <a:pt x="65" y="111"/>
                  </a:lnTo>
                  <a:lnTo>
                    <a:pt x="65" y="109"/>
                  </a:lnTo>
                  <a:lnTo>
                    <a:pt x="67" y="109"/>
                  </a:lnTo>
                  <a:lnTo>
                    <a:pt x="65" y="109"/>
                  </a:lnTo>
                  <a:lnTo>
                    <a:pt x="65" y="109"/>
                  </a:lnTo>
                  <a:close/>
                  <a:moveTo>
                    <a:pt x="40" y="114"/>
                  </a:moveTo>
                  <a:lnTo>
                    <a:pt x="40" y="114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38" y="116"/>
                  </a:lnTo>
                  <a:lnTo>
                    <a:pt x="40" y="116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0" y="11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ABE0EE16-56DC-CF4A-8654-E84E8B0434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42559" y="3239458"/>
              <a:ext cx="473075" cy="263525"/>
            </a:xfrm>
            <a:custGeom>
              <a:avLst/>
              <a:gdLst>
                <a:gd name="T0" fmla="*/ 147 w 298"/>
                <a:gd name="T1" fmla="*/ 138 h 166"/>
                <a:gd name="T2" fmla="*/ 151 w 298"/>
                <a:gd name="T3" fmla="*/ 105 h 166"/>
                <a:gd name="T4" fmla="*/ 159 w 298"/>
                <a:gd name="T5" fmla="*/ 100 h 166"/>
                <a:gd name="T6" fmla="*/ 117 w 298"/>
                <a:gd name="T7" fmla="*/ 92 h 166"/>
                <a:gd name="T8" fmla="*/ 99 w 298"/>
                <a:gd name="T9" fmla="*/ 37 h 166"/>
                <a:gd name="T10" fmla="*/ 90 w 298"/>
                <a:gd name="T11" fmla="*/ 25 h 166"/>
                <a:gd name="T12" fmla="*/ 86 w 298"/>
                <a:gd name="T13" fmla="*/ 19 h 166"/>
                <a:gd name="T14" fmla="*/ 84 w 298"/>
                <a:gd name="T15" fmla="*/ 8 h 166"/>
                <a:gd name="T16" fmla="*/ 71 w 298"/>
                <a:gd name="T17" fmla="*/ 0 h 166"/>
                <a:gd name="T18" fmla="*/ 55 w 298"/>
                <a:gd name="T19" fmla="*/ 6 h 166"/>
                <a:gd name="T20" fmla="*/ 59 w 298"/>
                <a:gd name="T21" fmla="*/ 21 h 166"/>
                <a:gd name="T22" fmla="*/ 57 w 298"/>
                <a:gd name="T23" fmla="*/ 25 h 166"/>
                <a:gd name="T24" fmla="*/ 55 w 298"/>
                <a:gd name="T25" fmla="*/ 14 h 166"/>
                <a:gd name="T26" fmla="*/ 40 w 298"/>
                <a:gd name="T27" fmla="*/ 4 h 166"/>
                <a:gd name="T28" fmla="*/ 25 w 298"/>
                <a:gd name="T29" fmla="*/ 10 h 166"/>
                <a:gd name="T30" fmla="*/ 21 w 298"/>
                <a:gd name="T31" fmla="*/ 19 h 166"/>
                <a:gd name="T32" fmla="*/ 2 w 298"/>
                <a:gd name="T33" fmla="*/ 42 h 166"/>
                <a:gd name="T34" fmla="*/ 13 w 298"/>
                <a:gd name="T35" fmla="*/ 56 h 166"/>
                <a:gd name="T36" fmla="*/ 32 w 298"/>
                <a:gd name="T37" fmla="*/ 58 h 166"/>
                <a:gd name="T38" fmla="*/ 48 w 298"/>
                <a:gd name="T39" fmla="*/ 58 h 166"/>
                <a:gd name="T40" fmla="*/ 61 w 298"/>
                <a:gd name="T41" fmla="*/ 63 h 166"/>
                <a:gd name="T42" fmla="*/ 65 w 298"/>
                <a:gd name="T43" fmla="*/ 77 h 166"/>
                <a:gd name="T44" fmla="*/ 71 w 298"/>
                <a:gd name="T45" fmla="*/ 107 h 166"/>
                <a:gd name="T46" fmla="*/ 115 w 298"/>
                <a:gd name="T47" fmla="*/ 138 h 166"/>
                <a:gd name="T48" fmla="*/ 130 w 298"/>
                <a:gd name="T49" fmla="*/ 149 h 166"/>
                <a:gd name="T50" fmla="*/ 145 w 298"/>
                <a:gd name="T51" fmla="*/ 149 h 166"/>
                <a:gd name="T52" fmla="*/ 151 w 298"/>
                <a:gd name="T53" fmla="*/ 149 h 166"/>
                <a:gd name="T54" fmla="*/ 61 w 298"/>
                <a:gd name="T55" fmla="*/ 88 h 166"/>
                <a:gd name="T56" fmla="*/ 157 w 298"/>
                <a:gd name="T57" fmla="*/ 126 h 166"/>
                <a:gd name="T58" fmla="*/ 214 w 298"/>
                <a:gd name="T59" fmla="*/ 121 h 166"/>
                <a:gd name="T60" fmla="*/ 214 w 298"/>
                <a:gd name="T61" fmla="*/ 124 h 166"/>
                <a:gd name="T62" fmla="*/ 151 w 298"/>
                <a:gd name="T63" fmla="*/ 130 h 166"/>
                <a:gd name="T64" fmla="*/ 151 w 298"/>
                <a:gd name="T65" fmla="*/ 130 h 166"/>
                <a:gd name="T66" fmla="*/ 161 w 298"/>
                <a:gd name="T67" fmla="*/ 128 h 166"/>
                <a:gd name="T68" fmla="*/ 157 w 298"/>
                <a:gd name="T69" fmla="*/ 132 h 166"/>
                <a:gd name="T70" fmla="*/ 153 w 298"/>
                <a:gd name="T71" fmla="*/ 140 h 166"/>
                <a:gd name="T72" fmla="*/ 226 w 298"/>
                <a:gd name="T73" fmla="*/ 159 h 166"/>
                <a:gd name="T74" fmla="*/ 226 w 298"/>
                <a:gd name="T75" fmla="*/ 163 h 166"/>
                <a:gd name="T76" fmla="*/ 226 w 298"/>
                <a:gd name="T77" fmla="*/ 140 h 166"/>
                <a:gd name="T78" fmla="*/ 298 w 298"/>
                <a:gd name="T79" fmla="*/ 126 h 166"/>
                <a:gd name="T80" fmla="*/ 281 w 298"/>
                <a:gd name="T81" fmla="*/ 107 h 166"/>
                <a:gd name="T82" fmla="*/ 272 w 298"/>
                <a:gd name="T83" fmla="*/ 103 h 166"/>
                <a:gd name="T84" fmla="*/ 249 w 298"/>
                <a:gd name="T85" fmla="*/ 100 h 166"/>
                <a:gd name="T86" fmla="*/ 237 w 298"/>
                <a:gd name="T87" fmla="*/ 119 h 166"/>
                <a:gd name="T88" fmla="*/ 228 w 298"/>
                <a:gd name="T89" fmla="*/ 132 h 166"/>
                <a:gd name="T90" fmla="*/ 233 w 298"/>
                <a:gd name="T91" fmla="*/ 138 h 166"/>
                <a:gd name="T92" fmla="*/ 233 w 298"/>
                <a:gd name="T93" fmla="*/ 149 h 166"/>
                <a:gd name="T94" fmla="*/ 233 w 298"/>
                <a:gd name="T95" fmla="*/ 161 h 166"/>
                <a:gd name="T96" fmla="*/ 254 w 298"/>
                <a:gd name="T97" fmla="*/ 149 h 166"/>
                <a:gd name="T98" fmla="*/ 260 w 298"/>
                <a:gd name="T99" fmla="*/ 149 h 166"/>
                <a:gd name="T100" fmla="*/ 275 w 298"/>
                <a:gd name="T101" fmla="*/ 163 h 166"/>
                <a:gd name="T102" fmla="*/ 287 w 298"/>
                <a:gd name="T103" fmla="*/ 155 h 166"/>
                <a:gd name="T104" fmla="*/ 289 w 298"/>
                <a:gd name="T105" fmla="*/ 149 h 166"/>
                <a:gd name="T106" fmla="*/ 296 w 298"/>
                <a:gd name="T107" fmla="*/ 132 h 166"/>
                <a:gd name="T108" fmla="*/ 182 w 298"/>
                <a:gd name="T109" fmla="*/ 126 h 166"/>
                <a:gd name="T110" fmla="*/ 184 w 298"/>
                <a:gd name="T111" fmla="*/ 132 h 166"/>
                <a:gd name="T112" fmla="*/ 216 w 298"/>
                <a:gd name="T113" fmla="*/ 126 h 166"/>
                <a:gd name="T114" fmla="*/ 214 w 298"/>
                <a:gd name="T115" fmla="*/ 136 h 166"/>
                <a:gd name="T116" fmla="*/ 218 w 298"/>
                <a:gd name="T117" fmla="*/ 134 h 166"/>
                <a:gd name="T118" fmla="*/ 216 w 298"/>
                <a:gd name="T119" fmla="*/ 138 h 166"/>
                <a:gd name="T120" fmla="*/ 218 w 298"/>
                <a:gd name="T121" fmla="*/ 140 h 166"/>
                <a:gd name="T122" fmla="*/ 220 w 298"/>
                <a:gd name="T123" fmla="*/ 138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" h="166">
                  <a:moveTo>
                    <a:pt x="151" y="147"/>
                  </a:moveTo>
                  <a:lnTo>
                    <a:pt x="151" y="145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49" y="140"/>
                  </a:lnTo>
                  <a:lnTo>
                    <a:pt x="149" y="140"/>
                  </a:lnTo>
                  <a:lnTo>
                    <a:pt x="147" y="140"/>
                  </a:lnTo>
                  <a:lnTo>
                    <a:pt x="147" y="140"/>
                  </a:lnTo>
                  <a:lnTo>
                    <a:pt x="147" y="138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3" y="138"/>
                  </a:lnTo>
                  <a:lnTo>
                    <a:pt x="138" y="136"/>
                  </a:lnTo>
                  <a:lnTo>
                    <a:pt x="138" y="134"/>
                  </a:lnTo>
                  <a:lnTo>
                    <a:pt x="138" y="130"/>
                  </a:lnTo>
                  <a:lnTo>
                    <a:pt x="145" y="113"/>
                  </a:lnTo>
                  <a:lnTo>
                    <a:pt x="149" y="107"/>
                  </a:lnTo>
                  <a:lnTo>
                    <a:pt x="151" y="105"/>
                  </a:lnTo>
                  <a:lnTo>
                    <a:pt x="153" y="105"/>
                  </a:lnTo>
                  <a:lnTo>
                    <a:pt x="153" y="105"/>
                  </a:lnTo>
                  <a:lnTo>
                    <a:pt x="157" y="103"/>
                  </a:lnTo>
                  <a:lnTo>
                    <a:pt x="157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9" y="100"/>
                  </a:lnTo>
                  <a:lnTo>
                    <a:pt x="159" y="100"/>
                  </a:lnTo>
                  <a:lnTo>
                    <a:pt x="155" y="100"/>
                  </a:lnTo>
                  <a:lnTo>
                    <a:pt x="153" y="100"/>
                  </a:lnTo>
                  <a:lnTo>
                    <a:pt x="147" y="98"/>
                  </a:lnTo>
                  <a:lnTo>
                    <a:pt x="134" y="96"/>
                  </a:lnTo>
                  <a:lnTo>
                    <a:pt x="124" y="92"/>
                  </a:lnTo>
                  <a:lnTo>
                    <a:pt x="122" y="92"/>
                  </a:lnTo>
                  <a:lnTo>
                    <a:pt x="122" y="92"/>
                  </a:lnTo>
                  <a:lnTo>
                    <a:pt x="120" y="92"/>
                  </a:lnTo>
                  <a:lnTo>
                    <a:pt x="117" y="92"/>
                  </a:lnTo>
                  <a:lnTo>
                    <a:pt x="115" y="92"/>
                  </a:lnTo>
                  <a:lnTo>
                    <a:pt x="111" y="88"/>
                  </a:lnTo>
                  <a:lnTo>
                    <a:pt x="109" y="84"/>
                  </a:lnTo>
                  <a:lnTo>
                    <a:pt x="107" y="82"/>
                  </a:lnTo>
                  <a:lnTo>
                    <a:pt x="101" y="65"/>
                  </a:lnTo>
                  <a:lnTo>
                    <a:pt x="97" y="48"/>
                  </a:lnTo>
                  <a:lnTo>
                    <a:pt x="97" y="44"/>
                  </a:lnTo>
                  <a:lnTo>
                    <a:pt x="99" y="37"/>
                  </a:lnTo>
                  <a:lnTo>
                    <a:pt x="99" y="37"/>
                  </a:lnTo>
                  <a:lnTo>
                    <a:pt x="99" y="35"/>
                  </a:lnTo>
                  <a:lnTo>
                    <a:pt x="92" y="31"/>
                  </a:lnTo>
                  <a:lnTo>
                    <a:pt x="92" y="29"/>
                  </a:lnTo>
                  <a:lnTo>
                    <a:pt x="94" y="29"/>
                  </a:lnTo>
                  <a:lnTo>
                    <a:pt x="94" y="27"/>
                  </a:lnTo>
                  <a:lnTo>
                    <a:pt x="92" y="27"/>
                  </a:lnTo>
                  <a:lnTo>
                    <a:pt x="92" y="27"/>
                  </a:lnTo>
                  <a:lnTo>
                    <a:pt x="90" y="27"/>
                  </a:lnTo>
                  <a:lnTo>
                    <a:pt x="90" y="25"/>
                  </a:lnTo>
                  <a:lnTo>
                    <a:pt x="90" y="25"/>
                  </a:lnTo>
                  <a:lnTo>
                    <a:pt x="90" y="23"/>
                  </a:lnTo>
                  <a:lnTo>
                    <a:pt x="90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8" y="21"/>
                  </a:lnTo>
                  <a:lnTo>
                    <a:pt x="88" y="21"/>
                  </a:lnTo>
                  <a:lnTo>
                    <a:pt x="88" y="19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4" y="12"/>
                  </a:lnTo>
                  <a:lnTo>
                    <a:pt x="84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8"/>
                  </a:lnTo>
                  <a:lnTo>
                    <a:pt x="84" y="8"/>
                  </a:lnTo>
                  <a:lnTo>
                    <a:pt x="80" y="4"/>
                  </a:lnTo>
                  <a:lnTo>
                    <a:pt x="80" y="4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6" y="2"/>
                  </a:lnTo>
                  <a:lnTo>
                    <a:pt x="73" y="2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2"/>
                  </a:lnTo>
                  <a:lnTo>
                    <a:pt x="63" y="4"/>
                  </a:lnTo>
                  <a:lnTo>
                    <a:pt x="55" y="2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10"/>
                  </a:lnTo>
                  <a:lnTo>
                    <a:pt x="57" y="12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61" y="25"/>
                  </a:lnTo>
                  <a:lnTo>
                    <a:pt x="63" y="27"/>
                  </a:lnTo>
                  <a:lnTo>
                    <a:pt x="63" y="29"/>
                  </a:lnTo>
                  <a:lnTo>
                    <a:pt x="61" y="29"/>
                  </a:lnTo>
                  <a:lnTo>
                    <a:pt x="61" y="29"/>
                  </a:lnTo>
                  <a:lnTo>
                    <a:pt x="61" y="27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7" y="25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50" y="23"/>
                  </a:lnTo>
                  <a:lnTo>
                    <a:pt x="48" y="21"/>
                  </a:lnTo>
                  <a:lnTo>
                    <a:pt x="48" y="21"/>
                  </a:lnTo>
                  <a:lnTo>
                    <a:pt x="53" y="16"/>
                  </a:lnTo>
                  <a:lnTo>
                    <a:pt x="55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6" y="12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19" y="16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21" y="21"/>
                  </a:lnTo>
                  <a:lnTo>
                    <a:pt x="25" y="23"/>
                  </a:lnTo>
                  <a:lnTo>
                    <a:pt x="25" y="27"/>
                  </a:lnTo>
                  <a:lnTo>
                    <a:pt x="23" y="31"/>
                  </a:lnTo>
                  <a:lnTo>
                    <a:pt x="15" y="35"/>
                  </a:lnTo>
                  <a:lnTo>
                    <a:pt x="4" y="40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5" y="58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21" y="58"/>
                  </a:lnTo>
                  <a:lnTo>
                    <a:pt x="27" y="58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32" y="58"/>
                  </a:lnTo>
                  <a:lnTo>
                    <a:pt x="34" y="56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3" y="58"/>
                  </a:lnTo>
                  <a:lnTo>
                    <a:pt x="53" y="58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61" y="63"/>
                  </a:lnTo>
                  <a:lnTo>
                    <a:pt x="61" y="63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69"/>
                  </a:lnTo>
                  <a:lnTo>
                    <a:pt x="63" y="71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5" y="75"/>
                  </a:lnTo>
                  <a:lnTo>
                    <a:pt x="65" y="77"/>
                  </a:lnTo>
                  <a:lnTo>
                    <a:pt x="65" y="77"/>
                  </a:lnTo>
                  <a:lnTo>
                    <a:pt x="65" y="79"/>
                  </a:lnTo>
                  <a:lnTo>
                    <a:pt x="65" y="84"/>
                  </a:lnTo>
                  <a:lnTo>
                    <a:pt x="69" y="88"/>
                  </a:lnTo>
                  <a:lnTo>
                    <a:pt x="71" y="88"/>
                  </a:lnTo>
                  <a:lnTo>
                    <a:pt x="76" y="90"/>
                  </a:lnTo>
                  <a:lnTo>
                    <a:pt x="76" y="94"/>
                  </a:lnTo>
                  <a:lnTo>
                    <a:pt x="76" y="98"/>
                  </a:lnTo>
                  <a:lnTo>
                    <a:pt x="73" y="103"/>
                  </a:lnTo>
                  <a:lnTo>
                    <a:pt x="71" y="107"/>
                  </a:lnTo>
                  <a:lnTo>
                    <a:pt x="73" y="111"/>
                  </a:lnTo>
                  <a:lnTo>
                    <a:pt x="73" y="115"/>
                  </a:lnTo>
                  <a:lnTo>
                    <a:pt x="80" y="126"/>
                  </a:lnTo>
                  <a:lnTo>
                    <a:pt x="82" y="126"/>
                  </a:lnTo>
                  <a:lnTo>
                    <a:pt x="88" y="126"/>
                  </a:lnTo>
                  <a:lnTo>
                    <a:pt x="90" y="126"/>
                  </a:lnTo>
                  <a:lnTo>
                    <a:pt x="109" y="134"/>
                  </a:lnTo>
                  <a:lnTo>
                    <a:pt x="115" y="138"/>
                  </a:lnTo>
                  <a:lnTo>
                    <a:pt x="115" y="138"/>
                  </a:lnTo>
                  <a:lnTo>
                    <a:pt x="122" y="138"/>
                  </a:lnTo>
                  <a:lnTo>
                    <a:pt x="124" y="138"/>
                  </a:lnTo>
                  <a:lnTo>
                    <a:pt x="124" y="140"/>
                  </a:lnTo>
                  <a:lnTo>
                    <a:pt x="126" y="142"/>
                  </a:lnTo>
                  <a:lnTo>
                    <a:pt x="126" y="142"/>
                  </a:lnTo>
                  <a:lnTo>
                    <a:pt x="128" y="145"/>
                  </a:lnTo>
                  <a:lnTo>
                    <a:pt x="128" y="145"/>
                  </a:lnTo>
                  <a:lnTo>
                    <a:pt x="130" y="147"/>
                  </a:lnTo>
                  <a:lnTo>
                    <a:pt x="130" y="149"/>
                  </a:lnTo>
                  <a:lnTo>
                    <a:pt x="130" y="151"/>
                  </a:lnTo>
                  <a:lnTo>
                    <a:pt x="132" y="151"/>
                  </a:lnTo>
                  <a:lnTo>
                    <a:pt x="134" y="151"/>
                  </a:lnTo>
                  <a:lnTo>
                    <a:pt x="134" y="151"/>
                  </a:lnTo>
                  <a:lnTo>
                    <a:pt x="134" y="151"/>
                  </a:lnTo>
                  <a:lnTo>
                    <a:pt x="136" y="149"/>
                  </a:lnTo>
                  <a:lnTo>
                    <a:pt x="138" y="149"/>
                  </a:lnTo>
                  <a:lnTo>
                    <a:pt x="143" y="149"/>
                  </a:lnTo>
                  <a:lnTo>
                    <a:pt x="145" y="149"/>
                  </a:lnTo>
                  <a:lnTo>
                    <a:pt x="145" y="151"/>
                  </a:lnTo>
                  <a:lnTo>
                    <a:pt x="145" y="151"/>
                  </a:lnTo>
                  <a:lnTo>
                    <a:pt x="147" y="149"/>
                  </a:lnTo>
                  <a:lnTo>
                    <a:pt x="147" y="151"/>
                  </a:lnTo>
                  <a:lnTo>
                    <a:pt x="147" y="151"/>
                  </a:lnTo>
                  <a:lnTo>
                    <a:pt x="149" y="151"/>
                  </a:lnTo>
                  <a:lnTo>
                    <a:pt x="149" y="151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3" y="149"/>
                  </a:lnTo>
                  <a:lnTo>
                    <a:pt x="153" y="149"/>
                  </a:lnTo>
                  <a:lnTo>
                    <a:pt x="151" y="147"/>
                  </a:lnTo>
                  <a:close/>
                  <a:moveTo>
                    <a:pt x="61" y="86"/>
                  </a:moveTo>
                  <a:lnTo>
                    <a:pt x="61" y="86"/>
                  </a:lnTo>
                  <a:lnTo>
                    <a:pt x="61" y="86"/>
                  </a:lnTo>
                  <a:lnTo>
                    <a:pt x="61" y="86"/>
                  </a:lnTo>
                  <a:lnTo>
                    <a:pt x="61" y="88"/>
                  </a:lnTo>
                  <a:lnTo>
                    <a:pt x="61" y="88"/>
                  </a:lnTo>
                  <a:lnTo>
                    <a:pt x="61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1" y="86"/>
                  </a:lnTo>
                  <a:close/>
                  <a:moveTo>
                    <a:pt x="155" y="126"/>
                  </a:moveTo>
                  <a:lnTo>
                    <a:pt x="155" y="128"/>
                  </a:lnTo>
                  <a:lnTo>
                    <a:pt x="157" y="128"/>
                  </a:lnTo>
                  <a:lnTo>
                    <a:pt x="157" y="126"/>
                  </a:lnTo>
                  <a:lnTo>
                    <a:pt x="155" y="126"/>
                  </a:lnTo>
                  <a:close/>
                  <a:moveTo>
                    <a:pt x="214" y="126"/>
                  </a:moveTo>
                  <a:lnTo>
                    <a:pt x="216" y="126"/>
                  </a:lnTo>
                  <a:lnTo>
                    <a:pt x="216" y="126"/>
                  </a:lnTo>
                  <a:lnTo>
                    <a:pt x="216" y="124"/>
                  </a:lnTo>
                  <a:lnTo>
                    <a:pt x="216" y="124"/>
                  </a:lnTo>
                  <a:lnTo>
                    <a:pt x="216" y="124"/>
                  </a:lnTo>
                  <a:lnTo>
                    <a:pt x="216" y="121"/>
                  </a:lnTo>
                  <a:lnTo>
                    <a:pt x="214" y="121"/>
                  </a:lnTo>
                  <a:lnTo>
                    <a:pt x="214" y="121"/>
                  </a:lnTo>
                  <a:lnTo>
                    <a:pt x="214" y="121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2" y="126"/>
                  </a:lnTo>
                  <a:lnTo>
                    <a:pt x="212" y="126"/>
                  </a:lnTo>
                  <a:lnTo>
                    <a:pt x="214" y="126"/>
                  </a:lnTo>
                  <a:close/>
                  <a:moveTo>
                    <a:pt x="151" y="130"/>
                  </a:moveTo>
                  <a:lnTo>
                    <a:pt x="151" y="130"/>
                  </a:lnTo>
                  <a:lnTo>
                    <a:pt x="151" y="130"/>
                  </a:lnTo>
                  <a:lnTo>
                    <a:pt x="149" y="130"/>
                  </a:lnTo>
                  <a:lnTo>
                    <a:pt x="149" y="132"/>
                  </a:lnTo>
                  <a:lnTo>
                    <a:pt x="151" y="132"/>
                  </a:lnTo>
                  <a:lnTo>
                    <a:pt x="151" y="132"/>
                  </a:lnTo>
                  <a:lnTo>
                    <a:pt x="151" y="132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close/>
                  <a:moveTo>
                    <a:pt x="182" y="88"/>
                  </a:moveTo>
                  <a:lnTo>
                    <a:pt x="182" y="88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8"/>
                  </a:lnTo>
                  <a:close/>
                  <a:moveTo>
                    <a:pt x="161" y="128"/>
                  </a:moveTo>
                  <a:lnTo>
                    <a:pt x="161" y="128"/>
                  </a:lnTo>
                  <a:lnTo>
                    <a:pt x="161" y="128"/>
                  </a:lnTo>
                  <a:lnTo>
                    <a:pt x="159" y="128"/>
                  </a:lnTo>
                  <a:lnTo>
                    <a:pt x="161" y="128"/>
                  </a:lnTo>
                  <a:close/>
                  <a:moveTo>
                    <a:pt x="168" y="134"/>
                  </a:moveTo>
                  <a:lnTo>
                    <a:pt x="166" y="134"/>
                  </a:lnTo>
                  <a:lnTo>
                    <a:pt x="161" y="134"/>
                  </a:lnTo>
                  <a:lnTo>
                    <a:pt x="159" y="132"/>
                  </a:lnTo>
                  <a:lnTo>
                    <a:pt x="157" y="132"/>
                  </a:lnTo>
                  <a:lnTo>
                    <a:pt x="157" y="132"/>
                  </a:lnTo>
                  <a:lnTo>
                    <a:pt x="155" y="132"/>
                  </a:lnTo>
                  <a:lnTo>
                    <a:pt x="153" y="134"/>
                  </a:lnTo>
                  <a:lnTo>
                    <a:pt x="151" y="134"/>
                  </a:lnTo>
                  <a:lnTo>
                    <a:pt x="151" y="136"/>
                  </a:lnTo>
                  <a:lnTo>
                    <a:pt x="151" y="136"/>
                  </a:lnTo>
                  <a:lnTo>
                    <a:pt x="151" y="138"/>
                  </a:lnTo>
                  <a:lnTo>
                    <a:pt x="149" y="138"/>
                  </a:lnTo>
                  <a:lnTo>
                    <a:pt x="153" y="140"/>
                  </a:lnTo>
                  <a:lnTo>
                    <a:pt x="157" y="142"/>
                  </a:lnTo>
                  <a:lnTo>
                    <a:pt x="159" y="142"/>
                  </a:lnTo>
                  <a:lnTo>
                    <a:pt x="164" y="145"/>
                  </a:lnTo>
                  <a:lnTo>
                    <a:pt x="164" y="145"/>
                  </a:lnTo>
                  <a:lnTo>
                    <a:pt x="166" y="142"/>
                  </a:lnTo>
                  <a:lnTo>
                    <a:pt x="166" y="140"/>
                  </a:lnTo>
                  <a:lnTo>
                    <a:pt x="168" y="136"/>
                  </a:lnTo>
                  <a:lnTo>
                    <a:pt x="168" y="134"/>
                  </a:lnTo>
                  <a:close/>
                  <a:moveTo>
                    <a:pt x="226" y="159"/>
                  </a:moveTo>
                  <a:lnTo>
                    <a:pt x="226" y="159"/>
                  </a:lnTo>
                  <a:lnTo>
                    <a:pt x="224" y="159"/>
                  </a:lnTo>
                  <a:lnTo>
                    <a:pt x="224" y="161"/>
                  </a:lnTo>
                  <a:lnTo>
                    <a:pt x="224" y="163"/>
                  </a:lnTo>
                  <a:lnTo>
                    <a:pt x="224" y="166"/>
                  </a:lnTo>
                  <a:lnTo>
                    <a:pt x="226" y="166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1"/>
                  </a:lnTo>
                  <a:lnTo>
                    <a:pt x="228" y="161"/>
                  </a:lnTo>
                  <a:lnTo>
                    <a:pt x="228" y="161"/>
                  </a:lnTo>
                  <a:lnTo>
                    <a:pt x="228" y="161"/>
                  </a:lnTo>
                  <a:lnTo>
                    <a:pt x="226" y="161"/>
                  </a:lnTo>
                  <a:lnTo>
                    <a:pt x="226" y="159"/>
                  </a:lnTo>
                  <a:close/>
                  <a:moveTo>
                    <a:pt x="224" y="140"/>
                  </a:moveTo>
                  <a:lnTo>
                    <a:pt x="226" y="140"/>
                  </a:lnTo>
                  <a:lnTo>
                    <a:pt x="226" y="140"/>
                  </a:lnTo>
                  <a:lnTo>
                    <a:pt x="226" y="138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4" y="138"/>
                  </a:lnTo>
                  <a:lnTo>
                    <a:pt x="224" y="140"/>
                  </a:lnTo>
                  <a:lnTo>
                    <a:pt x="224" y="142"/>
                  </a:lnTo>
                  <a:lnTo>
                    <a:pt x="224" y="140"/>
                  </a:lnTo>
                  <a:close/>
                  <a:moveTo>
                    <a:pt x="298" y="126"/>
                  </a:moveTo>
                  <a:lnTo>
                    <a:pt x="296" y="121"/>
                  </a:lnTo>
                  <a:lnTo>
                    <a:pt x="296" y="119"/>
                  </a:lnTo>
                  <a:lnTo>
                    <a:pt x="289" y="111"/>
                  </a:lnTo>
                  <a:lnTo>
                    <a:pt x="287" y="111"/>
                  </a:lnTo>
                  <a:lnTo>
                    <a:pt x="285" y="111"/>
                  </a:lnTo>
                  <a:lnTo>
                    <a:pt x="285" y="111"/>
                  </a:lnTo>
                  <a:lnTo>
                    <a:pt x="285" y="109"/>
                  </a:lnTo>
                  <a:lnTo>
                    <a:pt x="283" y="107"/>
                  </a:lnTo>
                  <a:lnTo>
                    <a:pt x="281" y="107"/>
                  </a:lnTo>
                  <a:lnTo>
                    <a:pt x="281" y="107"/>
                  </a:lnTo>
                  <a:lnTo>
                    <a:pt x="281" y="105"/>
                  </a:lnTo>
                  <a:lnTo>
                    <a:pt x="279" y="105"/>
                  </a:lnTo>
                  <a:lnTo>
                    <a:pt x="277" y="103"/>
                  </a:lnTo>
                  <a:lnTo>
                    <a:pt x="275" y="105"/>
                  </a:lnTo>
                  <a:lnTo>
                    <a:pt x="275" y="105"/>
                  </a:lnTo>
                  <a:lnTo>
                    <a:pt x="275" y="109"/>
                  </a:lnTo>
                  <a:lnTo>
                    <a:pt x="272" y="109"/>
                  </a:lnTo>
                  <a:lnTo>
                    <a:pt x="272" y="103"/>
                  </a:lnTo>
                  <a:lnTo>
                    <a:pt x="270" y="103"/>
                  </a:lnTo>
                  <a:lnTo>
                    <a:pt x="268" y="100"/>
                  </a:lnTo>
                  <a:lnTo>
                    <a:pt x="264" y="100"/>
                  </a:lnTo>
                  <a:lnTo>
                    <a:pt x="262" y="100"/>
                  </a:lnTo>
                  <a:lnTo>
                    <a:pt x="260" y="100"/>
                  </a:lnTo>
                  <a:lnTo>
                    <a:pt x="256" y="98"/>
                  </a:lnTo>
                  <a:lnTo>
                    <a:pt x="254" y="96"/>
                  </a:lnTo>
                  <a:lnTo>
                    <a:pt x="254" y="98"/>
                  </a:lnTo>
                  <a:lnTo>
                    <a:pt x="249" y="100"/>
                  </a:lnTo>
                  <a:lnTo>
                    <a:pt x="249" y="100"/>
                  </a:lnTo>
                  <a:lnTo>
                    <a:pt x="247" y="100"/>
                  </a:lnTo>
                  <a:lnTo>
                    <a:pt x="245" y="100"/>
                  </a:lnTo>
                  <a:lnTo>
                    <a:pt x="243" y="100"/>
                  </a:lnTo>
                  <a:lnTo>
                    <a:pt x="239" y="100"/>
                  </a:lnTo>
                  <a:lnTo>
                    <a:pt x="237" y="103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37" y="119"/>
                  </a:lnTo>
                  <a:lnTo>
                    <a:pt x="235" y="119"/>
                  </a:lnTo>
                  <a:lnTo>
                    <a:pt x="233" y="121"/>
                  </a:lnTo>
                  <a:lnTo>
                    <a:pt x="233" y="121"/>
                  </a:lnTo>
                  <a:lnTo>
                    <a:pt x="233" y="124"/>
                  </a:lnTo>
                  <a:lnTo>
                    <a:pt x="233" y="128"/>
                  </a:lnTo>
                  <a:lnTo>
                    <a:pt x="233" y="130"/>
                  </a:lnTo>
                  <a:lnTo>
                    <a:pt x="231" y="130"/>
                  </a:lnTo>
                  <a:lnTo>
                    <a:pt x="231" y="130"/>
                  </a:lnTo>
                  <a:lnTo>
                    <a:pt x="228" y="132"/>
                  </a:lnTo>
                  <a:lnTo>
                    <a:pt x="228" y="132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3" y="134"/>
                  </a:lnTo>
                  <a:lnTo>
                    <a:pt x="233" y="134"/>
                  </a:lnTo>
                  <a:lnTo>
                    <a:pt x="233" y="136"/>
                  </a:lnTo>
                  <a:lnTo>
                    <a:pt x="233" y="138"/>
                  </a:lnTo>
                  <a:lnTo>
                    <a:pt x="231" y="140"/>
                  </a:lnTo>
                  <a:lnTo>
                    <a:pt x="231" y="140"/>
                  </a:lnTo>
                  <a:lnTo>
                    <a:pt x="231" y="142"/>
                  </a:lnTo>
                  <a:lnTo>
                    <a:pt x="231" y="142"/>
                  </a:lnTo>
                  <a:lnTo>
                    <a:pt x="231" y="145"/>
                  </a:lnTo>
                  <a:lnTo>
                    <a:pt x="233" y="145"/>
                  </a:lnTo>
                  <a:lnTo>
                    <a:pt x="233" y="147"/>
                  </a:lnTo>
                  <a:lnTo>
                    <a:pt x="233" y="147"/>
                  </a:lnTo>
                  <a:lnTo>
                    <a:pt x="233" y="149"/>
                  </a:lnTo>
                  <a:lnTo>
                    <a:pt x="233" y="149"/>
                  </a:lnTo>
                  <a:lnTo>
                    <a:pt x="235" y="151"/>
                  </a:lnTo>
                  <a:lnTo>
                    <a:pt x="235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3" y="157"/>
                  </a:lnTo>
                  <a:lnTo>
                    <a:pt x="233" y="161"/>
                  </a:lnTo>
                  <a:lnTo>
                    <a:pt x="233" y="163"/>
                  </a:lnTo>
                  <a:lnTo>
                    <a:pt x="235" y="163"/>
                  </a:lnTo>
                  <a:lnTo>
                    <a:pt x="239" y="163"/>
                  </a:lnTo>
                  <a:lnTo>
                    <a:pt x="241" y="159"/>
                  </a:lnTo>
                  <a:lnTo>
                    <a:pt x="247" y="159"/>
                  </a:lnTo>
                  <a:lnTo>
                    <a:pt x="254" y="157"/>
                  </a:lnTo>
                  <a:lnTo>
                    <a:pt x="256" y="155"/>
                  </a:lnTo>
                  <a:lnTo>
                    <a:pt x="256" y="151"/>
                  </a:lnTo>
                  <a:lnTo>
                    <a:pt x="254" y="149"/>
                  </a:lnTo>
                  <a:lnTo>
                    <a:pt x="254" y="149"/>
                  </a:lnTo>
                  <a:lnTo>
                    <a:pt x="256" y="147"/>
                  </a:lnTo>
                  <a:lnTo>
                    <a:pt x="258" y="147"/>
                  </a:lnTo>
                  <a:lnTo>
                    <a:pt x="258" y="147"/>
                  </a:lnTo>
                  <a:lnTo>
                    <a:pt x="258" y="147"/>
                  </a:lnTo>
                  <a:lnTo>
                    <a:pt x="260" y="147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4" y="155"/>
                  </a:lnTo>
                  <a:lnTo>
                    <a:pt x="266" y="155"/>
                  </a:lnTo>
                  <a:lnTo>
                    <a:pt x="268" y="157"/>
                  </a:lnTo>
                  <a:lnTo>
                    <a:pt x="268" y="161"/>
                  </a:lnTo>
                  <a:lnTo>
                    <a:pt x="268" y="163"/>
                  </a:lnTo>
                  <a:lnTo>
                    <a:pt x="270" y="163"/>
                  </a:lnTo>
                  <a:lnTo>
                    <a:pt x="270" y="163"/>
                  </a:lnTo>
                  <a:lnTo>
                    <a:pt x="275" y="163"/>
                  </a:lnTo>
                  <a:lnTo>
                    <a:pt x="277" y="163"/>
                  </a:lnTo>
                  <a:lnTo>
                    <a:pt x="277" y="163"/>
                  </a:lnTo>
                  <a:lnTo>
                    <a:pt x="277" y="159"/>
                  </a:lnTo>
                  <a:lnTo>
                    <a:pt x="277" y="157"/>
                  </a:lnTo>
                  <a:lnTo>
                    <a:pt x="279" y="157"/>
                  </a:lnTo>
                  <a:lnTo>
                    <a:pt x="281" y="157"/>
                  </a:lnTo>
                  <a:lnTo>
                    <a:pt x="283" y="157"/>
                  </a:lnTo>
                  <a:lnTo>
                    <a:pt x="285" y="155"/>
                  </a:lnTo>
                  <a:lnTo>
                    <a:pt x="287" y="155"/>
                  </a:lnTo>
                  <a:lnTo>
                    <a:pt x="289" y="155"/>
                  </a:lnTo>
                  <a:lnTo>
                    <a:pt x="289" y="153"/>
                  </a:lnTo>
                  <a:lnTo>
                    <a:pt x="287" y="153"/>
                  </a:lnTo>
                  <a:lnTo>
                    <a:pt x="287" y="151"/>
                  </a:lnTo>
                  <a:lnTo>
                    <a:pt x="287" y="151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7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89" y="142"/>
                  </a:lnTo>
                  <a:lnTo>
                    <a:pt x="289" y="142"/>
                  </a:lnTo>
                  <a:lnTo>
                    <a:pt x="291" y="140"/>
                  </a:lnTo>
                  <a:lnTo>
                    <a:pt x="293" y="134"/>
                  </a:lnTo>
                  <a:lnTo>
                    <a:pt x="296" y="132"/>
                  </a:lnTo>
                  <a:lnTo>
                    <a:pt x="296" y="132"/>
                  </a:lnTo>
                  <a:lnTo>
                    <a:pt x="296" y="130"/>
                  </a:lnTo>
                  <a:lnTo>
                    <a:pt x="298" y="130"/>
                  </a:lnTo>
                  <a:lnTo>
                    <a:pt x="298" y="128"/>
                  </a:lnTo>
                  <a:lnTo>
                    <a:pt x="298" y="126"/>
                  </a:lnTo>
                  <a:close/>
                  <a:moveTo>
                    <a:pt x="182" y="126"/>
                  </a:moveTo>
                  <a:lnTo>
                    <a:pt x="182" y="126"/>
                  </a:lnTo>
                  <a:lnTo>
                    <a:pt x="182" y="126"/>
                  </a:lnTo>
                  <a:lnTo>
                    <a:pt x="182" y="126"/>
                  </a:lnTo>
                  <a:lnTo>
                    <a:pt x="182" y="126"/>
                  </a:lnTo>
                  <a:lnTo>
                    <a:pt x="180" y="126"/>
                  </a:lnTo>
                  <a:lnTo>
                    <a:pt x="178" y="128"/>
                  </a:lnTo>
                  <a:lnTo>
                    <a:pt x="178" y="130"/>
                  </a:lnTo>
                  <a:lnTo>
                    <a:pt x="178" y="132"/>
                  </a:lnTo>
                  <a:lnTo>
                    <a:pt x="180" y="132"/>
                  </a:lnTo>
                  <a:lnTo>
                    <a:pt x="182" y="132"/>
                  </a:lnTo>
                  <a:lnTo>
                    <a:pt x="182" y="132"/>
                  </a:lnTo>
                  <a:lnTo>
                    <a:pt x="184" y="134"/>
                  </a:lnTo>
                  <a:lnTo>
                    <a:pt x="184" y="132"/>
                  </a:lnTo>
                  <a:lnTo>
                    <a:pt x="184" y="130"/>
                  </a:lnTo>
                  <a:lnTo>
                    <a:pt x="184" y="128"/>
                  </a:lnTo>
                  <a:lnTo>
                    <a:pt x="184" y="126"/>
                  </a:lnTo>
                  <a:lnTo>
                    <a:pt x="182" y="126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22" y="126"/>
                  </a:lnTo>
                  <a:lnTo>
                    <a:pt x="220" y="126"/>
                  </a:lnTo>
                  <a:lnTo>
                    <a:pt x="216" y="126"/>
                  </a:lnTo>
                  <a:lnTo>
                    <a:pt x="214" y="128"/>
                  </a:lnTo>
                  <a:lnTo>
                    <a:pt x="214" y="130"/>
                  </a:lnTo>
                  <a:lnTo>
                    <a:pt x="212" y="130"/>
                  </a:lnTo>
                  <a:lnTo>
                    <a:pt x="210" y="130"/>
                  </a:lnTo>
                  <a:lnTo>
                    <a:pt x="210" y="130"/>
                  </a:lnTo>
                  <a:lnTo>
                    <a:pt x="208" y="130"/>
                  </a:lnTo>
                  <a:lnTo>
                    <a:pt x="212" y="132"/>
                  </a:lnTo>
                  <a:lnTo>
                    <a:pt x="214" y="136"/>
                  </a:lnTo>
                  <a:lnTo>
                    <a:pt x="214" y="136"/>
                  </a:lnTo>
                  <a:lnTo>
                    <a:pt x="216" y="134"/>
                  </a:lnTo>
                  <a:lnTo>
                    <a:pt x="220" y="134"/>
                  </a:lnTo>
                  <a:lnTo>
                    <a:pt x="222" y="132"/>
                  </a:lnTo>
                  <a:lnTo>
                    <a:pt x="222" y="130"/>
                  </a:lnTo>
                  <a:lnTo>
                    <a:pt x="224" y="128"/>
                  </a:lnTo>
                  <a:lnTo>
                    <a:pt x="222" y="128"/>
                  </a:lnTo>
                  <a:lnTo>
                    <a:pt x="222" y="126"/>
                  </a:lnTo>
                  <a:close/>
                  <a:moveTo>
                    <a:pt x="218" y="134"/>
                  </a:moveTo>
                  <a:lnTo>
                    <a:pt x="218" y="134"/>
                  </a:lnTo>
                  <a:lnTo>
                    <a:pt x="218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40"/>
                  </a:lnTo>
                  <a:lnTo>
                    <a:pt x="216" y="140"/>
                  </a:lnTo>
                  <a:lnTo>
                    <a:pt x="216" y="140"/>
                  </a:lnTo>
                  <a:lnTo>
                    <a:pt x="218" y="140"/>
                  </a:lnTo>
                  <a:lnTo>
                    <a:pt x="216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38"/>
                  </a:lnTo>
                  <a:lnTo>
                    <a:pt x="218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6"/>
                  </a:lnTo>
                  <a:lnTo>
                    <a:pt x="220" y="136"/>
                  </a:lnTo>
                  <a:lnTo>
                    <a:pt x="220" y="136"/>
                  </a:lnTo>
                  <a:lnTo>
                    <a:pt x="220" y="134"/>
                  </a:lnTo>
                  <a:lnTo>
                    <a:pt x="218" y="13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3D07D028-2013-F14D-A5C6-F2CABDA7F5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36384" y="4222120"/>
              <a:ext cx="188913" cy="120650"/>
            </a:xfrm>
            <a:custGeom>
              <a:avLst/>
              <a:gdLst>
                <a:gd name="T0" fmla="*/ 109 w 119"/>
                <a:gd name="T1" fmla="*/ 61 h 76"/>
                <a:gd name="T2" fmla="*/ 105 w 119"/>
                <a:gd name="T3" fmla="*/ 57 h 76"/>
                <a:gd name="T4" fmla="*/ 100 w 119"/>
                <a:gd name="T5" fmla="*/ 59 h 76"/>
                <a:gd name="T6" fmla="*/ 96 w 119"/>
                <a:gd name="T7" fmla="*/ 63 h 76"/>
                <a:gd name="T8" fmla="*/ 96 w 119"/>
                <a:gd name="T9" fmla="*/ 65 h 76"/>
                <a:gd name="T10" fmla="*/ 100 w 119"/>
                <a:gd name="T11" fmla="*/ 68 h 76"/>
                <a:gd name="T12" fmla="*/ 109 w 119"/>
                <a:gd name="T13" fmla="*/ 72 h 76"/>
                <a:gd name="T14" fmla="*/ 111 w 119"/>
                <a:gd name="T15" fmla="*/ 68 h 76"/>
                <a:gd name="T16" fmla="*/ 109 w 119"/>
                <a:gd name="T17" fmla="*/ 63 h 76"/>
                <a:gd name="T18" fmla="*/ 113 w 119"/>
                <a:gd name="T19" fmla="*/ 26 h 76"/>
                <a:gd name="T20" fmla="*/ 107 w 119"/>
                <a:gd name="T21" fmla="*/ 15 h 76"/>
                <a:gd name="T22" fmla="*/ 100 w 119"/>
                <a:gd name="T23" fmla="*/ 11 h 76"/>
                <a:gd name="T24" fmla="*/ 77 w 119"/>
                <a:gd name="T25" fmla="*/ 2 h 76"/>
                <a:gd name="T26" fmla="*/ 75 w 119"/>
                <a:gd name="T27" fmla="*/ 0 h 76"/>
                <a:gd name="T28" fmla="*/ 71 w 119"/>
                <a:gd name="T29" fmla="*/ 0 h 76"/>
                <a:gd name="T30" fmla="*/ 65 w 119"/>
                <a:gd name="T31" fmla="*/ 2 h 76"/>
                <a:gd name="T32" fmla="*/ 54 w 119"/>
                <a:gd name="T33" fmla="*/ 11 h 76"/>
                <a:gd name="T34" fmla="*/ 42 w 119"/>
                <a:gd name="T35" fmla="*/ 11 h 76"/>
                <a:gd name="T36" fmla="*/ 23 w 119"/>
                <a:gd name="T37" fmla="*/ 7 h 76"/>
                <a:gd name="T38" fmla="*/ 19 w 119"/>
                <a:gd name="T39" fmla="*/ 7 h 76"/>
                <a:gd name="T40" fmla="*/ 15 w 119"/>
                <a:gd name="T41" fmla="*/ 5 h 76"/>
                <a:gd name="T42" fmla="*/ 10 w 119"/>
                <a:gd name="T43" fmla="*/ 7 h 76"/>
                <a:gd name="T44" fmla="*/ 8 w 119"/>
                <a:gd name="T45" fmla="*/ 5 h 76"/>
                <a:gd name="T46" fmla="*/ 6 w 119"/>
                <a:gd name="T47" fmla="*/ 2 h 76"/>
                <a:gd name="T48" fmla="*/ 0 w 119"/>
                <a:gd name="T49" fmla="*/ 5 h 76"/>
                <a:gd name="T50" fmla="*/ 2 w 119"/>
                <a:gd name="T51" fmla="*/ 15 h 76"/>
                <a:gd name="T52" fmla="*/ 12 w 119"/>
                <a:gd name="T53" fmla="*/ 30 h 76"/>
                <a:gd name="T54" fmla="*/ 19 w 119"/>
                <a:gd name="T55" fmla="*/ 32 h 76"/>
                <a:gd name="T56" fmla="*/ 33 w 119"/>
                <a:gd name="T57" fmla="*/ 34 h 76"/>
                <a:gd name="T58" fmla="*/ 48 w 119"/>
                <a:gd name="T59" fmla="*/ 40 h 76"/>
                <a:gd name="T60" fmla="*/ 59 w 119"/>
                <a:gd name="T61" fmla="*/ 49 h 76"/>
                <a:gd name="T62" fmla="*/ 61 w 119"/>
                <a:gd name="T63" fmla="*/ 51 h 76"/>
                <a:gd name="T64" fmla="*/ 63 w 119"/>
                <a:gd name="T65" fmla="*/ 55 h 76"/>
                <a:gd name="T66" fmla="*/ 65 w 119"/>
                <a:gd name="T67" fmla="*/ 57 h 76"/>
                <a:gd name="T68" fmla="*/ 67 w 119"/>
                <a:gd name="T69" fmla="*/ 57 h 76"/>
                <a:gd name="T70" fmla="*/ 69 w 119"/>
                <a:gd name="T71" fmla="*/ 61 h 76"/>
                <a:gd name="T72" fmla="*/ 69 w 119"/>
                <a:gd name="T73" fmla="*/ 65 h 76"/>
                <a:gd name="T74" fmla="*/ 67 w 119"/>
                <a:gd name="T75" fmla="*/ 70 h 76"/>
                <a:gd name="T76" fmla="*/ 61 w 119"/>
                <a:gd name="T77" fmla="*/ 72 h 76"/>
                <a:gd name="T78" fmla="*/ 63 w 119"/>
                <a:gd name="T79" fmla="*/ 76 h 76"/>
                <a:gd name="T80" fmla="*/ 67 w 119"/>
                <a:gd name="T81" fmla="*/ 76 h 76"/>
                <a:gd name="T82" fmla="*/ 71 w 119"/>
                <a:gd name="T83" fmla="*/ 76 h 76"/>
                <a:gd name="T84" fmla="*/ 73 w 119"/>
                <a:gd name="T85" fmla="*/ 74 h 76"/>
                <a:gd name="T86" fmla="*/ 75 w 119"/>
                <a:gd name="T87" fmla="*/ 68 h 76"/>
                <a:gd name="T88" fmla="*/ 73 w 119"/>
                <a:gd name="T89" fmla="*/ 68 h 76"/>
                <a:gd name="T90" fmla="*/ 73 w 119"/>
                <a:gd name="T91" fmla="*/ 70 h 76"/>
                <a:gd name="T92" fmla="*/ 71 w 119"/>
                <a:gd name="T93" fmla="*/ 68 h 76"/>
                <a:gd name="T94" fmla="*/ 73 w 119"/>
                <a:gd name="T95" fmla="*/ 63 h 76"/>
                <a:gd name="T96" fmla="*/ 77 w 119"/>
                <a:gd name="T97" fmla="*/ 63 h 76"/>
                <a:gd name="T98" fmla="*/ 79 w 119"/>
                <a:gd name="T99" fmla="*/ 57 h 76"/>
                <a:gd name="T100" fmla="*/ 86 w 119"/>
                <a:gd name="T101" fmla="*/ 51 h 76"/>
                <a:gd name="T102" fmla="*/ 100 w 119"/>
                <a:gd name="T103" fmla="*/ 44 h 76"/>
                <a:gd name="T104" fmla="*/ 102 w 119"/>
                <a:gd name="T105" fmla="*/ 42 h 76"/>
                <a:gd name="T106" fmla="*/ 111 w 119"/>
                <a:gd name="T107" fmla="*/ 42 h 76"/>
                <a:gd name="T108" fmla="*/ 115 w 119"/>
                <a:gd name="T109" fmla="*/ 38 h 76"/>
                <a:gd name="T110" fmla="*/ 119 w 119"/>
                <a:gd name="T111" fmla="*/ 34 h 76"/>
                <a:gd name="T112" fmla="*/ 117 w 119"/>
                <a:gd name="T113" fmla="*/ 2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" h="76">
                  <a:moveTo>
                    <a:pt x="109" y="63"/>
                  </a:moveTo>
                  <a:lnTo>
                    <a:pt x="109" y="61"/>
                  </a:lnTo>
                  <a:lnTo>
                    <a:pt x="107" y="59"/>
                  </a:lnTo>
                  <a:lnTo>
                    <a:pt x="105" y="57"/>
                  </a:lnTo>
                  <a:lnTo>
                    <a:pt x="102" y="59"/>
                  </a:lnTo>
                  <a:lnTo>
                    <a:pt x="100" y="59"/>
                  </a:lnTo>
                  <a:lnTo>
                    <a:pt x="100" y="59"/>
                  </a:lnTo>
                  <a:lnTo>
                    <a:pt x="96" y="63"/>
                  </a:lnTo>
                  <a:lnTo>
                    <a:pt x="96" y="63"/>
                  </a:lnTo>
                  <a:lnTo>
                    <a:pt x="96" y="65"/>
                  </a:lnTo>
                  <a:lnTo>
                    <a:pt x="98" y="65"/>
                  </a:lnTo>
                  <a:lnTo>
                    <a:pt x="100" y="68"/>
                  </a:lnTo>
                  <a:lnTo>
                    <a:pt x="105" y="70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11" y="68"/>
                  </a:lnTo>
                  <a:lnTo>
                    <a:pt x="111" y="65"/>
                  </a:lnTo>
                  <a:lnTo>
                    <a:pt x="109" y="63"/>
                  </a:lnTo>
                  <a:close/>
                  <a:moveTo>
                    <a:pt x="117" y="28"/>
                  </a:moveTo>
                  <a:lnTo>
                    <a:pt x="113" y="26"/>
                  </a:lnTo>
                  <a:lnTo>
                    <a:pt x="111" y="21"/>
                  </a:lnTo>
                  <a:lnTo>
                    <a:pt x="107" y="15"/>
                  </a:lnTo>
                  <a:lnTo>
                    <a:pt x="102" y="13"/>
                  </a:lnTo>
                  <a:lnTo>
                    <a:pt x="100" y="11"/>
                  </a:lnTo>
                  <a:lnTo>
                    <a:pt x="84" y="5"/>
                  </a:lnTo>
                  <a:lnTo>
                    <a:pt x="77" y="2"/>
                  </a:lnTo>
                  <a:lnTo>
                    <a:pt x="75" y="2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2"/>
                  </a:lnTo>
                  <a:lnTo>
                    <a:pt x="59" y="9"/>
                  </a:lnTo>
                  <a:lnTo>
                    <a:pt x="54" y="11"/>
                  </a:lnTo>
                  <a:lnTo>
                    <a:pt x="50" y="11"/>
                  </a:lnTo>
                  <a:lnTo>
                    <a:pt x="42" y="11"/>
                  </a:lnTo>
                  <a:lnTo>
                    <a:pt x="40" y="13"/>
                  </a:lnTo>
                  <a:lnTo>
                    <a:pt x="23" y="7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7" y="7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6" y="5"/>
                  </a:lnTo>
                  <a:lnTo>
                    <a:pt x="6" y="2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5"/>
                  </a:lnTo>
                  <a:lnTo>
                    <a:pt x="10" y="26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19" y="32"/>
                  </a:lnTo>
                  <a:lnTo>
                    <a:pt x="29" y="32"/>
                  </a:lnTo>
                  <a:lnTo>
                    <a:pt x="33" y="34"/>
                  </a:lnTo>
                  <a:lnTo>
                    <a:pt x="46" y="38"/>
                  </a:lnTo>
                  <a:lnTo>
                    <a:pt x="48" y="40"/>
                  </a:lnTo>
                  <a:lnTo>
                    <a:pt x="54" y="47"/>
                  </a:lnTo>
                  <a:lnTo>
                    <a:pt x="59" y="49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3"/>
                  </a:lnTo>
                  <a:lnTo>
                    <a:pt x="63" y="55"/>
                  </a:lnTo>
                  <a:lnTo>
                    <a:pt x="65" y="57"/>
                  </a:lnTo>
                  <a:lnTo>
                    <a:pt x="65" y="57"/>
                  </a:lnTo>
                  <a:lnTo>
                    <a:pt x="67" y="57"/>
                  </a:lnTo>
                  <a:lnTo>
                    <a:pt x="67" y="57"/>
                  </a:lnTo>
                  <a:lnTo>
                    <a:pt x="69" y="61"/>
                  </a:lnTo>
                  <a:lnTo>
                    <a:pt x="69" y="61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9" y="68"/>
                  </a:lnTo>
                  <a:lnTo>
                    <a:pt x="67" y="70"/>
                  </a:lnTo>
                  <a:lnTo>
                    <a:pt x="63" y="72"/>
                  </a:lnTo>
                  <a:lnTo>
                    <a:pt x="61" y="72"/>
                  </a:lnTo>
                  <a:lnTo>
                    <a:pt x="61" y="74"/>
                  </a:lnTo>
                  <a:lnTo>
                    <a:pt x="63" y="76"/>
                  </a:lnTo>
                  <a:lnTo>
                    <a:pt x="65" y="76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6"/>
                  </a:lnTo>
                  <a:lnTo>
                    <a:pt x="73" y="74"/>
                  </a:lnTo>
                  <a:lnTo>
                    <a:pt x="73" y="74"/>
                  </a:lnTo>
                  <a:lnTo>
                    <a:pt x="75" y="72"/>
                  </a:lnTo>
                  <a:lnTo>
                    <a:pt x="75" y="68"/>
                  </a:lnTo>
                  <a:lnTo>
                    <a:pt x="75" y="65"/>
                  </a:lnTo>
                  <a:lnTo>
                    <a:pt x="73" y="68"/>
                  </a:lnTo>
                  <a:lnTo>
                    <a:pt x="73" y="68"/>
                  </a:lnTo>
                  <a:lnTo>
                    <a:pt x="73" y="70"/>
                  </a:lnTo>
                  <a:lnTo>
                    <a:pt x="73" y="70"/>
                  </a:lnTo>
                  <a:lnTo>
                    <a:pt x="71" y="68"/>
                  </a:lnTo>
                  <a:lnTo>
                    <a:pt x="71" y="65"/>
                  </a:lnTo>
                  <a:lnTo>
                    <a:pt x="73" y="63"/>
                  </a:lnTo>
                  <a:lnTo>
                    <a:pt x="75" y="63"/>
                  </a:lnTo>
                  <a:lnTo>
                    <a:pt x="77" y="63"/>
                  </a:lnTo>
                  <a:lnTo>
                    <a:pt x="77" y="61"/>
                  </a:lnTo>
                  <a:lnTo>
                    <a:pt x="79" y="57"/>
                  </a:lnTo>
                  <a:lnTo>
                    <a:pt x="84" y="53"/>
                  </a:lnTo>
                  <a:lnTo>
                    <a:pt x="86" y="51"/>
                  </a:lnTo>
                  <a:lnTo>
                    <a:pt x="100" y="47"/>
                  </a:lnTo>
                  <a:lnTo>
                    <a:pt x="100" y="44"/>
                  </a:lnTo>
                  <a:lnTo>
                    <a:pt x="102" y="42"/>
                  </a:lnTo>
                  <a:lnTo>
                    <a:pt x="102" y="42"/>
                  </a:lnTo>
                  <a:lnTo>
                    <a:pt x="109" y="42"/>
                  </a:lnTo>
                  <a:lnTo>
                    <a:pt x="111" y="42"/>
                  </a:lnTo>
                  <a:lnTo>
                    <a:pt x="113" y="38"/>
                  </a:lnTo>
                  <a:lnTo>
                    <a:pt x="115" y="38"/>
                  </a:lnTo>
                  <a:lnTo>
                    <a:pt x="117" y="36"/>
                  </a:lnTo>
                  <a:lnTo>
                    <a:pt x="119" y="34"/>
                  </a:lnTo>
                  <a:lnTo>
                    <a:pt x="119" y="30"/>
                  </a:lnTo>
                  <a:lnTo>
                    <a:pt x="117" y="2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C573A619-20B0-DD40-A9D8-DFA9FD1359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6496" y="2134558"/>
              <a:ext cx="488950" cy="581025"/>
            </a:xfrm>
            <a:custGeom>
              <a:avLst/>
              <a:gdLst>
                <a:gd name="T0" fmla="*/ 157 w 308"/>
                <a:gd name="T1" fmla="*/ 357 h 366"/>
                <a:gd name="T2" fmla="*/ 130 w 308"/>
                <a:gd name="T3" fmla="*/ 322 h 366"/>
                <a:gd name="T4" fmla="*/ 117 w 308"/>
                <a:gd name="T5" fmla="*/ 311 h 366"/>
                <a:gd name="T6" fmla="*/ 105 w 308"/>
                <a:gd name="T7" fmla="*/ 305 h 366"/>
                <a:gd name="T8" fmla="*/ 86 w 308"/>
                <a:gd name="T9" fmla="*/ 288 h 366"/>
                <a:gd name="T10" fmla="*/ 73 w 308"/>
                <a:gd name="T11" fmla="*/ 280 h 366"/>
                <a:gd name="T12" fmla="*/ 71 w 308"/>
                <a:gd name="T13" fmla="*/ 288 h 366"/>
                <a:gd name="T14" fmla="*/ 69 w 308"/>
                <a:gd name="T15" fmla="*/ 296 h 366"/>
                <a:gd name="T16" fmla="*/ 82 w 308"/>
                <a:gd name="T17" fmla="*/ 309 h 366"/>
                <a:gd name="T18" fmla="*/ 90 w 308"/>
                <a:gd name="T19" fmla="*/ 309 h 366"/>
                <a:gd name="T20" fmla="*/ 124 w 308"/>
                <a:gd name="T21" fmla="*/ 330 h 366"/>
                <a:gd name="T22" fmla="*/ 136 w 308"/>
                <a:gd name="T23" fmla="*/ 334 h 366"/>
                <a:gd name="T24" fmla="*/ 10 w 308"/>
                <a:gd name="T25" fmla="*/ 28 h 366"/>
                <a:gd name="T26" fmla="*/ 13 w 308"/>
                <a:gd name="T27" fmla="*/ 21 h 366"/>
                <a:gd name="T28" fmla="*/ 0 w 308"/>
                <a:gd name="T29" fmla="*/ 15 h 366"/>
                <a:gd name="T30" fmla="*/ 4 w 308"/>
                <a:gd name="T31" fmla="*/ 19 h 366"/>
                <a:gd name="T32" fmla="*/ 23 w 308"/>
                <a:gd name="T33" fmla="*/ 4 h 366"/>
                <a:gd name="T34" fmla="*/ 33 w 308"/>
                <a:gd name="T35" fmla="*/ 9 h 366"/>
                <a:gd name="T36" fmla="*/ 25 w 308"/>
                <a:gd name="T37" fmla="*/ 4 h 366"/>
                <a:gd name="T38" fmla="*/ 308 w 308"/>
                <a:gd name="T39" fmla="*/ 139 h 366"/>
                <a:gd name="T40" fmla="*/ 295 w 308"/>
                <a:gd name="T41" fmla="*/ 128 h 366"/>
                <a:gd name="T42" fmla="*/ 285 w 308"/>
                <a:gd name="T43" fmla="*/ 128 h 366"/>
                <a:gd name="T44" fmla="*/ 279 w 308"/>
                <a:gd name="T45" fmla="*/ 103 h 366"/>
                <a:gd name="T46" fmla="*/ 205 w 308"/>
                <a:gd name="T47" fmla="*/ 70 h 366"/>
                <a:gd name="T48" fmla="*/ 172 w 308"/>
                <a:gd name="T49" fmla="*/ 59 h 366"/>
                <a:gd name="T50" fmla="*/ 132 w 308"/>
                <a:gd name="T51" fmla="*/ 65 h 366"/>
                <a:gd name="T52" fmla="*/ 84 w 308"/>
                <a:gd name="T53" fmla="*/ 36 h 366"/>
                <a:gd name="T54" fmla="*/ 46 w 308"/>
                <a:gd name="T55" fmla="*/ 28 h 366"/>
                <a:gd name="T56" fmla="*/ 27 w 308"/>
                <a:gd name="T57" fmla="*/ 30 h 366"/>
                <a:gd name="T58" fmla="*/ 21 w 308"/>
                <a:gd name="T59" fmla="*/ 38 h 366"/>
                <a:gd name="T60" fmla="*/ 19 w 308"/>
                <a:gd name="T61" fmla="*/ 57 h 366"/>
                <a:gd name="T62" fmla="*/ 27 w 308"/>
                <a:gd name="T63" fmla="*/ 70 h 366"/>
                <a:gd name="T64" fmla="*/ 38 w 308"/>
                <a:gd name="T65" fmla="*/ 93 h 366"/>
                <a:gd name="T66" fmla="*/ 46 w 308"/>
                <a:gd name="T67" fmla="*/ 107 h 366"/>
                <a:gd name="T68" fmla="*/ 52 w 308"/>
                <a:gd name="T69" fmla="*/ 120 h 366"/>
                <a:gd name="T70" fmla="*/ 96 w 308"/>
                <a:gd name="T71" fmla="*/ 160 h 366"/>
                <a:gd name="T72" fmla="*/ 111 w 308"/>
                <a:gd name="T73" fmla="*/ 168 h 366"/>
                <a:gd name="T74" fmla="*/ 168 w 308"/>
                <a:gd name="T75" fmla="*/ 204 h 366"/>
                <a:gd name="T76" fmla="*/ 180 w 308"/>
                <a:gd name="T77" fmla="*/ 217 h 366"/>
                <a:gd name="T78" fmla="*/ 218 w 308"/>
                <a:gd name="T79" fmla="*/ 267 h 366"/>
                <a:gd name="T80" fmla="*/ 245 w 308"/>
                <a:gd name="T81" fmla="*/ 288 h 366"/>
                <a:gd name="T82" fmla="*/ 262 w 308"/>
                <a:gd name="T83" fmla="*/ 341 h 366"/>
                <a:gd name="T84" fmla="*/ 291 w 308"/>
                <a:gd name="T85" fmla="*/ 349 h 366"/>
                <a:gd name="T86" fmla="*/ 289 w 308"/>
                <a:gd name="T87" fmla="*/ 326 h 366"/>
                <a:gd name="T88" fmla="*/ 289 w 308"/>
                <a:gd name="T89" fmla="*/ 305 h 366"/>
                <a:gd name="T90" fmla="*/ 285 w 308"/>
                <a:gd name="T91" fmla="*/ 290 h 366"/>
                <a:gd name="T92" fmla="*/ 274 w 308"/>
                <a:gd name="T93" fmla="*/ 275 h 366"/>
                <a:gd name="T94" fmla="*/ 276 w 308"/>
                <a:gd name="T95" fmla="*/ 261 h 366"/>
                <a:gd name="T96" fmla="*/ 279 w 308"/>
                <a:gd name="T97" fmla="*/ 246 h 366"/>
                <a:gd name="T98" fmla="*/ 274 w 308"/>
                <a:gd name="T99" fmla="*/ 229 h 366"/>
                <a:gd name="T100" fmla="*/ 266 w 308"/>
                <a:gd name="T101" fmla="*/ 219 h 366"/>
                <a:gd name="T102" fmla="*/ 272 w 308"/>
                <a:gd name="T103" fmla="*/ 193 h 366"/>
                <a:gd name="T104" fmla="*/ 281 w 308"/>
                <a:gd name="T105" fmla="*/ 183 h 366"/>
                <a:gd name="T106" fmla="*/ 289 w 308"/>
                <a:gd name="T107" fmla="*/ 160 h 366"/>
                <a:gd name="T108" fmla="*/ 300 w 308"/>
                <a:gd name="T109" fmla="*/ 151 h 366"/>
                <a:gd name="T110" fmla="*/ 151 w 308"/>
                <a:gd name="T111" fmla="*/ 349 h 366"/>
                <a:gd name="T112" fmla="*/ 214 w 308"/>
                <a:gd name="T113" fmla="*/ 345 h 366"/>
                <a:gd name="T114" fmla="*/ 199 w 308"/>
                <a:gd name="T115" fmla="*/ 347 h 366"/>
                <a:gd name="T116" fmla="*/ 218 w 308"/>
                <a:gd name="T117" fmla="*/ 364 h 366"/>
                <a:gd name="T118" fmla="*/ 197 w 308"/>
                <a:gd name="T119" fmla="*/ 357 h 366"/>
                <a:gd name="T120" fmla="*/ 201 w 308"/>
                <a:gd name="T121" fmla="*/ 362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8" h="366">
                  <a:moveTo>
                    <a:pt x="155" y="355"/>
                  </a:moveTo>
                  <a:lnTo>
                    <a:pt x="155" y="355"/>
                  </a:lnTo>
                  <a:lnTo>
                    <a:pt x="153" y="355"/>
                  </a:lnTo>
                  <a:lnTo>
                    <a:pt x="151" y="355"/>
                  </a:lnTo>
                  <a:lnTo>
                    <a:pt x="151" y="357"/>
                  </a:lnTo>
                  <a:lnTo>
                    <a:pt x="151" y="357"/>
                  </a:lnTo>
                  <a:lnTo>
                    <a:pt x="151" y="359"/>
                  </a:lnTo>
                  <a:lnTo>
                    <a:pt x="153" y="362"/>
                  </a:lnTo>
                  <a:lnTo>
                    <a:pt x="155" y="362"/>
                  </a:lnTo>
                  <a:lnTo>
                    <a:pt x="157" y="359"/>
                  </a:lnTo>
                  <a:lnTo>
                    <a:pt x="157" y="357"/>
                  </a:lnTo>
                  <a:lnTo>
                    <a:pt x="157" y="357"/>
                  </a:lnTo>
                  <a:lnTo>
                    <a:pt x="155" y="355"/>
                  </a:lnTo>
                  <a:close/>
                  <a:moveTo>
                    <a:pt x="138" y="328"/>
                  </a:moveTo>
                  <a:lnTo>
                    <a:pt x="138" y="326"/>
                  </a:lnTo>
                  <a:lnTo>
                    <a:pt x="136" y="322"/>
                  </a:lnTo>
                  <a:lnTo>
                    <a:pt x="134" y="320"/>
                  </a:lnTo>
                  <a:lnTo>
                    <a:pt x="132" y="320"/>
                  </a:lnTo>
                  <a:lnTo>
                    <a:pt x="132" y="320"/>
                  </a:lnTo>
                  <a:lnTo>
                    <a:pt x="132" y="317"/>
                  </a:lnTo>
                  <a:lnTo>
                    <a:pt x="132" y="322"/>
                  </a:lnTo>
                  <a:lnTo>
                    <a:pt x="130" y="322"/>
                  </a:lnTo>
                  <a:lnTo>
                    <a:pt x="130" y="324"/>
                  </a:lnTo>
                  <a:lnTo>
                    <a:pt x="130" y="324"/>
                  </a:lnTo>
                  <a:lnTo>
                    <a:pt x="128" y="322"/>
                  </a:lnTo>
                  <a:lnTo>
                    <a:pt x="128" y="320"/>
                  </a:lnTo>
                  <a:lnTo>
                    <a:pt x="128" y="320"/>
                  </a:lnTo>
                  <a:lnTo>
                    <a:pt x="126" y="315"/>
                  </a:lnTo>
                  <a:lnTo>
                    <a:pt x="124" y="315"/>
                  </a:lnTo>
                  <a:lnTo>
                    <a:pt x="121" y="313"/>
                  </a:lnTo>
                  <a:lnTo>
                    <a:pt x="121" y="313"/>
                  </a:lnTo>
                  <a:lnTo>
                    <a:pt x="117" y="311"/>
                  </a:lnTo>
                  <a:lnTo>
                    <a:pt x="117" y="311"/>
                  </a:lnTo>
                  <a:lnTo>
                    <a:pt x="109" y="303"/>
                  </a:lnTo>
                  <a:lnTo>
                    <a:pt x="107" y="303"/>
                  </a:lnTo>
                  <a:lnTo>
                    <a:pt x="107" y="305"/>
                  </a:lnTo>
                  <a:lnTo>
                    <a:pt x="109" y="305"/>
                  </a:lnTo>
                  <a:lnTo>
                    <a:pt x="109" y="307"/>
                  </a:lnTo>
                  <a:lnTo>
                    <a:pt x="109" y="307"/>
                  </a:lnTo>
                  <a:lnTo>
                    <a:pt x="109" y="307"/>
                  </a:lnTo>
                  <a:lnTo>
                    <a:pt x="107" y="307"/>
                  </a:lnTo>
                  <a:lnTo>
                    <a:pt x="107" y="305"/>
                  </a:lnTo>
                  <a:lnTo>
                    <a:pt x="105" y="305"/>
                  </a:lnTo>
                  <a:lnTo>
                    <a:pt x="105" y="305"/>
                  </a:lnTo>
                  <a:lnTo>
                    <a:pt x="103" y="307"/>
                  </a:lnTo>
                  <a:lnTo>
                    <a:pt x="103" y="305"/>
                  </a:lnTo>
                  <a:lnTo>
                    <a:pt x="107" y="301"/>
                  </a:lnTo>
                  <a:lnTo>
                    <a:pt x="105" y="299"/>
                  </a:lnTo>
                  <a:lnTo>
                    <a:pt x="103" y="296"/>
                  </a:lnTo>
                  <a:lnTo>
                    <a:pt x="103" y="296"/>
                  </a:lnTo>
                  <a:lnTo>
                    <a:pt x="96" y="294"/>
                  </a:lnTo>
                  <a:lnTo>
                    <a:pt x="94" y="294"/>
                  </a:lnTo>
                  <a:lnTo>
                    <a:pt x="92" y="292"/>
                  </a:lnTo>
                  <a:lnTo>
                    <a:pt x="90" y="290"/>
                  </a:lnTo>
                  <a:lnTo>
                    <a:pt x="86" y="288"/>
                  </a:lnTo>
                  <a:lnTo>
                    <a:pt x="86" y="286"/>
                  </a:lnTo>
                  <a:lnTo>
                    <a:pt x="82" y="288"/>
                  </a:lnTo>
                  <a:lnTo>
                    <a:pt x="82" y="284"/>
                  </a:lnTo>
                  <a:lnTo>
                    <a:pt x="84" y="284"/>
                  </a:lnTo>
                  <a:lnTo>
                    <a:pt x="86" y="286"/>
                  </a:lnTo>
                  <a:lnTo>
                    <a:pt x="86" y="282"/>
                  </a:lnTo>
                  <a:lnTo>
                    <a:pt x="82" y="282"/>
                  </a:lnTo>
                  <a:lnTo>
                    <a:pt x="75" y="282"/>
                  </a:lnTo>
                  <a:lnTo>
                    <a:pt x="75" y="280"/>
                  </a:lnTo>
                  <a:lnTo>
                    <a:pt x="75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1" y="282"/>
                  </a:lnTo>
                  <a:lnTo>
                    <a:pt x="71" y="284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3" y="286"/>
                  </a:lnTo>
                  <a:lnTo>
                    <a:pt x="73" y="288"/>
                  </a:lnTo>
                  <a:lnTo>
                    <a:pt x="73" y="288"/>
                  </a:lnTo>
                  <a:lnTo>
                    <a:pt x="71" y="288"/>
                  </a:lnTo>
                  <a:lnTo>
                    <a:pt x="67" y="288"/>
                  </a:lnTo>
                  <a:lnTo>
                    <a:pt x="65" y="290"/>
                  </a:lnTo>
                  <a:lnTo>
                    <a:pt x="65" y="290"/>
                  </a:lnTo>
                  <a:lnTo>
                    <a:pt x="65" y="292"/>
                  </a:lnTo>
                  <a:lnTo>
                    <a:pt x="65" y="294"/>
                  </a:lnTo>
                  <a:lnTo>
                    <a:pt x="67" y="294"/>
                  </a:lnTo>
                  <a:lnTo>
                    <a:pt x="67" y="294"/>
                  </a:lnTo>
                  <a:lnTo>
                    <a:pt x="69" y="294"/>
                  </a:lnTo>
                  <a:lnTo>
                    <a:pt x="69" y="294"/>
                  </a:lnTo>
                  <a:lnTo>
                    <a:pt x="69" y="296"/>
                  </a:lnTo>
                  <a:lnTo>
                    <a:pt x="69" y="296"/>
                  </a:lnTo>
                  <a:lnTo>
                    <a:pt x="71" y="299"/>
                  </a:lnTo>
                  <a:lnTo>
                    <a:pt x="71" y="299"/>
                  </a:lnTo>
                  <a:lnTo>
                    <a:pt x="73" y="301"/>
                  </a:lnTo>
                  <a:lnTo>
                    <a:pt x="73" y="303"/>
                  </a:lnTo>
                  <a:lnTo>
                    <a:pt x="73" y="305"/>
                  </a:lnTo>
                  <a:lnTo>
                    <a:pt x="73" y="305"/>
                  </a:lnTo>
                  <a:lnTo>
                    <a:pt x="73" y="307"/>
                  </a:lnTo>
                  <a:lnTo>
                    <a:pt x="80" y="307"/>
                  </a:lnTo>
                  <a:lnTo>
                    <a:pt x="82" y="307"/>
                  </a:lnTo>
                  <a:lnTo>
                    <a:pt x="82" y="307"/>
                  </a:lnTo>
                  <a:lnTo>
                    <a:pt x="82" y="309"/>
                  </a:lnTo>
                  <a:lnTo>
                    <a:pt x="82" y="309"/>
                  </a:lnTo>
                  <a:lnTo>
                    <a:pt x="84" y="309"/>
                  </a:lnTo>
                  <a:lnTo>
                    <a:pt x="86" y="311"/>
                  </a:lnTo>
                  <a:lnTo>
                    <a:pt x="88" y="311"/>
                  </a:lnTo>
                  <a:lnTo>
                    <a:pt x="88" y="311"/>
                  </a:lnTo>
                  <a:lnTo>
                    <a:pt x="88" y="311"/>
                  </a:lnTo>
                  <a:lnTo>
                    <a:pt x="90" y="311"/>
                  </a:lnTo>
                  <a:lnTo>
                    <a:pt x="90" y="311"/>
                  </a:lnTo>
                  <a:lnTo>
                    <a:pt x="90" y="311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11"/>
                  </a:lnTo>
                  <a:lnTo>
                    <a:pt x="92" y="311"/>
                  </a:lnTo>
                  <a:lnTo>
                    <a:pt x="94" y="311"/>
                  </a:lnTo>
                  <a:lnTo>
                    <a:pt x="96" y="311"/>
                  </a:lnTo>
                  <a:lnTo>
                    <a:pt x="98" y="311"/>
                  </a:lnTo>
                  <a:lnTo>
                    <a:pt x="101" y="313"/>
                  </a:lnTo>
                  <a:lnTo>
                    <a:pt x="115" y="326"/>
                  </a:lnTo>
                  <a:lnTo>
                    <a:pt x="119" y="326"/>
                  </a:lnTo>
                  <a:lnTo>
                    <a:pt x="121" y="330"/>
                  </a:lnTo>
                  <a:lnTo>
                    <a:pt x="124" y="330"/>
                  </a:lnTo>
                  <a:lnTo>
                    <a:pt x="124" y="330"/>
                  </a:lnTo>
                  <a:lnTo>
                    <a:pt x="124" y="332"/>
                  </a:lnTo>
                  <a:lnTo>
                    <a:pt x="124" y="332"/>
                  </a:lnTo>
                  <a:lnTo>
                    <a:pt x="124" y="334"/>
                  </a:lnTo>
                  <a:lnTo>
                    <a:pt x="126" y="334"/>
                  </a:lnTo>
                  <a:lnTo>
                    <a:pt x="126" y="334"/>
                  </a:lnTo>
                  <a:lnTo>
                    <a:pt x="128" y="332"/>
                  </a:lnTo>
                  <a:lnTo>
                    <a:pt x="132" y="334"/>
                  </a:lnTo>
                  <a:lnTo>
                    <a:pt x="134" y="336"/>
                  </a:lnTo>
                  <a:lnTo>
                    <a:pt x="134" y="334"/>
                  </a:lnTo>
                  <a:lnTo>
                    <a:pt x="138" y="334"/>
                  </a:lnTo>
                  <a:lnTo>
                    <a:pt x="136" y="334"/>
                  </a:lnTo>
                  <a:lnTo>
                    <a:pt x="138" y="334"/>
                  </a:lnTo>
                  <a:lnTo>
                    <a:pt x="138" y="332"/>
                  </a:lnTo>
                  <a:lnTo>
                    <a:pt x="138" y="330"/>
                  </a:lnTo>
                  <a:lnTo>
                    <a:pt x="138" y="328"/>
                  </a:lnTo>
                  <a:close/>
                  <a:moveTo>
                    <a:pt x="15" y="23"/>
                  </a:moveTo>
                  <a:lnTo>
                    <a:pt x="13" y="23"/>
                  </a:lnTo>
                  <a:lnTo>
                    <a:pt x="13" y="23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5" y="30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5" y="23"/>
                  </a:lnTo>
                  <a:close/>
                  <a:moveTo>
                    <a:pt x="13" y="21"/>
                  </a:moveTo>
                  <a:lnTo>
                    <a:pt x="13" y="19"/>
                  </a:lnTo>
                  <a:lnTo>
                    <a:pt x="10" y="19"/>
                  </a:lnTo>
                  <a:lnTo>
                    <a:pt x="10" y="17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3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3" y="21"/>
                  </a:lnTo>
                  <a:close/>
                  <a:moveTo>
                    <a:pt x="21" y="2"/>
                  </a:moveTo>
                  <a:lnTo>
                    <a:pt x="23" y="4"/>
                  </a:lnTo>
                  <a:lnTo>
                    <a:pt x="23" y="6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1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3" y="6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6" y="6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1" y="2"/>
                  </a:lnTo>
                  <a:close/>
                  <a:moveTo>
                    <a:pt x="308" y="141"/>
                  </a:moveTo>
                  <a:lnTo>
                    <a:pt x="308" y="139"/>
                  </a:lnTo>
                  <a:lnTo>
                    <a:pt x="308" y="139"/>
                  </a:lnTo>
                  <a:lnTo>
                    <a:pt x="306" y="137"/>
                  </a:lnTo>
                  <a:lnTo>
                    <a:pt x="306" y="137"/>
                  </a:lnTo>
                  <a:lnTo>
                    <a:pt x="304" y="135"/>
                  </a:lnTo>
                  <a:lnTo>
                    <a:pt x="302" y="133"/>
                  </a:lnTo>
                  <a:lnTo>
                    <a:pt x="302" y="133"/>
                  </a:lnTo>
                  <a:lnTo>
                    <a:pt x="300" y="133"/>
                  </a:lnTo>
                  <a:lnTo>
                    <a:pt x="300" y="135"/>
                  </a:lnTo>
                  <a:lnTo>
                    <a:pt x="300" y="135"/>
                  </a:lnTo>
                  <a:lnTo>
                    <a:pt x="300" y="133"/>
                  </a:lnTo>
                  <a:lnTo>
                    <a:pt x="297" y="130"/>
                  </a:lnTo>
                  <a:lnTo>
                    <a:pt x="295" y="128"/>
                  </a:lnTo>
                  <a:lnTo>
                    <a:pt x="293" y="128"/>
                  </a:lnTo>
                  <a:lnTo>
                    <a:pt x="291" y="128"/>
                  </a:lnTo>
                  <a:lnTo>
                    <a:pt x="291" y="128"/>
                  </a:lnTo>
                  <a:lnTo>
                    <a:pt x="291" y="128"/>
                  </a:lnTo>
                  <a:lnTo>
                    <a:pt x="289" y="128"/>
                  </a:lnTo>
                  <a:lnTo>
                    <a:pt x="289" y="128"/>
                  </a:lnTo>
                  <a:lnTo>
                    <a:pt x="289" y="128"/>
                  </a:lnTo>
                  <a:lnTo>
                    <a:pt x="287" y="126"/>
                  </a:lnTo>
                  <a:lnTo>
                    <a:pt x="287" y="126"/>
                  </a:lnTo>
                  <a:lnTo>
                    <a:pt x="287" y="128"/>
                  </a:lnTo>
                  <a:lnTo>
                    <a:pt x="285" y="128"/>
                  </a:lnTo>
                  <a:lnTo>
                    <a:pt x="285" y="126"/>
                  </a:lnTo>
                  <a:lnTo>
                    <a:pt x="283" y="128"/>
                  </a:lnTo>
                  <a:lnTo>
                    <a:pt x="281" y="126"/>
                  </a:lnTo>
                  <a:lnTo>
                    <a:pt x="283" y="126"/>
                  </a:lnTo>
                  <a:lnTo>
                    <a:pt x="283" y="122"/>
                  </a:lnTo>
                  <a:lnTo>
                    <a:pt x="283" y="120"/>
                  </a:lnTo>
                  <a:lnTo>
                    <a:pt x="283" y="120"/>
                  </a:lnTo>
                  <a:lnTo>
                    <a:pt x="281" y="116"/>
                  </a:lnTo>
                  <a:lnTo>
                    <a:pt x="281" y="114"/>
                  </a:lnTo>
                  <a:lnTo>
                    <a:pt x="279" y="105"/>
                  </a:lnTo>
                  <a:lnTo>
                    <a:pt x="279" y="103"/>
                  </a:lnTo>
                  <a:lnTo>
                    <a:pt x="274" y="95"/>
                  </a:lnTo>
                  <a:lnTo>
                    <a:pt x="272" y="95"/>
                  </a:lnTo>
                  <a:lnTo>
                    <a:pt x="270" y="93"/>
                  </a:lnTo>
                  <a:lnTo>
                    <a:pt x="266" y="91"/>
                  </a:lnTo>
                  <a:lnTo>
                    <a:pt x="251" y="78"/>
                  </a:lnTo>
                  <a:lnTo>
                    <a:pt x="237" y="63"/>
                  </a:lnTo>
                  <a:lnTo>
                    <a:pt x="235" y="61"/>
                  </a:lnTo>
                  <a:lnTo>
                    <a:pt x="214" y="70"/>
                  </a:lnTo>
                  <a:lnTo>
                    <a:pt x="209" y="72"/>
                  </a:lnTo>
                  <a:lnTo>
                    <a:pt x="205" y="70"/>
                  </a:lnTo>
                  <a:lnTo>
                    <a:pt x="205" y="70"/>
                  </a:lnTo>
                  <a:lnTo>
                    <a:pt x="203" y="70"/>
                  </a:lnTo>
                  <a:lnTo>
                    <a:pt x="201" y="67"/>
                  </a:lnTo>
                  <a:lnTo>
                    <a:pt x="199" y="65"/>
                  </a:lnTo>
                  <a:lnTo>
                    <a:pt x="195" y="63"/>
                  </a:lnTo>
                  <a:lnTo>
                    <a:pt x="191" y="61"/>
                  </a:lnTo>
                  <a:lnTo>
                    <a:pt x="184" y="59"/>
                  </a:lnTo>
                  <a:lnTo>
                    <a:pt x="180" y="59"/>
                  </a:lnTo>
                  <a:lnTo>
                    <a:pt x="178" y="61"/>
                  </a:lnTo>
                  <a:lnTo>
                    <a:pt x="178" y="61"/>
                  </a:lnTo>
                  <a:lnTo>
                    <a:pt x="174" y="59"/>
                  </a:lnTo>
                  <a:lnTo>
                    <a:pt x="172" y="59"/>
                  </a:lnTo>
                  <a:lnTo>
                    <a:pt x="168" y="61"/>
                  </a:lnTo>
                  <a:lnTo>
                    <a:pt x="157" y="63"/>
                  </a:lnTo>
                  <a:lnTo>
                    <a:pt x="155" y="65"/>
                  </a:lnTo>
                  <a:lnTo>
                    <a:pt x="147" y="65"/>
                  </a:lnTo>
                  <a:lnTo>
                    <a:pt x="142" y="65"/>
                  </a:lnTo>
                  <a:lnTo>
                    <a:pt x="140" y="65"/>
                  </a:lnTo>
                  <a:lnTo>
                    <a:pt x="140" y="63"/>
                  </a:lnTo>
                  <a:lnTo>
                    <a:pt x="138" y="63"/>
                  </a:lnTo>
                  <a:lnTo>
                    <a:pt x="136" y="63"/>
                  </a:lnTo>
                  <a:lnTo>
                    <a:pt x="134" y="65"/>
                  </a:lnTo>
                  <a:lnTo>
                    <a:pt x="132" y="65"/>
                  </a:lnTo>
                  <a:lnTo>
                    <a:pt x="128" y="63"/>
                  </a:lnTo>
                  <a:lnTo>
                    <a:pt x="126" y="63"/>
                  </a:lnTo>
                  <a:lnTo>
                    <a:pt x="121" y="61"/>
                  </a:lnTo>
                  <a:lnTo>
                    <a:pt x="121" y="61"/>
                  </a:lnTo>
                  <a:lnTo>
                    <a:pt x="105" y="59"/>
                  </a:lnTo>
                  <a:lnTo>
                    <a:pt x="103" y="57"/>
                  </a:lnTo>
                  <a:lnTo>
                    <a:pt x="98" y="55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6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7" y="36"/>
                  </a:lnTo>
                  <a:lnTo>
                    <a:pt x="71" y="32"/>
                  </a:lnTo>
                  <a:lnTo>
                    <a:pt x="57" y="25"/>
                  </a:lnTo>
                  <a:lnTo>
                    <a:pt x="54" y="25"/>
                  </a:lnTo>
                  <a:lnTo>
                    <a:pt x="50" y="25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4" y="25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3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31" y="28"/>
                  </a:lnTo>
                  <a:lnTo>
                    <a:pt x="29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1" y="32"/>
                  </a:lnTo>
                  <a:lnTo>
                    <a:pt x="21" y="30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19" y="34"/>
                  </a:lnTo>
                  <a:lnTo>
                    <a:pt x="21" y="38"/>
                  </a:lnTo>
                  <a:lnTo>
                    <a:pt x="21" y="38"/>
                  </a:lnTo>
                  <a:lnTo>
                    <a:pt x="21" y="40"/>
                  </a:lnTo>
                  <a:lnTo>
                    <a:pt x="23" y="42"/>
                  </a:lnTo>
                  <a:lnTo>
                    <a:pt x="21" y="42"/>
                  </a:lnTo>
                  <a:lnTo>
                    <a:pt x="23" y="44"/>
                  </a:lnTo>
                  <a:lnTo>
                    <a:pt x="23" y="46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1" y="51"/>
                  </a:lnTo>
                  <a:lnTo>
                    <a:pt x="21" y="53"/>
                  </a:lnTo>
                  <a:lnTo>
                    <a:pt x="21" y="55"/>
                  </a:lnTo>
                  <a:lnTo>
                    <a:pt x="19" y="57"/>
                  </a:lnTo>
                  <a:lnTo>
                    <a:pt x="19" y="57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23" y="61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5" y="65"/>
                  </a:lnTo>
                  <a:lnTo>
                    <a:pt x="27" y="67"/>
                  </a:lnTo>
                  <a:lnTo>
                    <a:pt x="27" y="70"/>
                  </a:lnTo>
                  <a:lnTo>
                    <a:pt x="27" y="72"/>
                  </a:lnTo>
                  <a:lnTo>
                    <a:pt x="25" y="74"/>
                  </a:lnTo>
                  <a:lnTo>
                    <a:pt x="27" y="74"/>
                  </a:lnTo>
                  <a:lnTo>
                    <a:pt x="27" y="76"/>
                  </a:lnTo>
                  <a:lnTo>
                    <a:pt x="29" y="78"/>
                  </a:lnTo>
                  <a:lnTo>
                    <a:pt x="29" y="78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6" y="88"/>
                  </a:lnTo>
                  <a:lnTo>
                    <a:pt x="36" y="91"/>
                  </a:lnTo>
                  <a:lnTo>
                    <a:pt x="38" y="93"/>
                  </a:lnTo>
                  <a:lnTo>
                    <a:pt x="38" y="95"/>
                  </a:lnTo>
                  <a:lnTo>
                    <a:pt x="38" y="99"/>
                  </a:lnTo>
                  <a:lnTo>
                    <a:pt x="40" y="99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3"/>
                  </a:lnTo>
                  <a:lnTo>
                    <a:pt x="40" y="103"/>
                  </a:lnTo>
                  <a:lnTo>
                    <a:pt x="42" y="105"/>
                  </a:lnTo>
                  <a:lnTo>
                    <a:pt x="44" y="105"/>
                  </a:lnTo>
                  <a:lnTo>
                    <a:pt x="46" y="107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4" y="116"/>
                  </a:lnTo>
                  <a:lnTo>
                    <a:pt x="52" y="118"/>
                  </a:lnTo>
                  <a:lnTo>
                    <a:pt x="52" y="118"/>
                  </a:lnTo>
                  <a:lnTo>
                    <a:pt x="52" y="118"/>
                  </a:lnTo>
                  <a:lnTo>
                    <a:pt x="52" y="120"/>
                  </a:lnTo>
                  <a:lnTo>
                    <a:pt x="54" y="120"/>
                  </a:lnTo>
                  <a:lnTo>
                    <a:pt x="57" y="120"/>
                  </a:lnTo>
                  <a:lnTo>
                    <a:pt x="57" y="120"/>
                  </a:lnTo>
                  <a:lnTo>
                    <a:pt x="61" y="124"/>
                  </a:lnTo>
                  <a:lnTo>
                    <a:pt x="67" y="128"/>
                  </a:lnTo>
                  <a:lnTo>
                    <a:pt x="71" y="135"/>
                  </a:lnTo>
                  <a:lnTo>
                    <a:pt x="75" y="137"/>
                  </a:lnTo>
                  <a:lnTo>
                    <a:pt x="75" y="139"/>
                  </a:lnTo>
                  <a:lnTo>
                    <a:pt x="84" y="147"/>
                  </a:lnTo>
                  <a:lnTo>
                    <a:pt x="94" y="158"/>
                  </a:lnTo>
                  <a:lnTo>
                    <a:pt x="96" y="160"/>
                  </a:lnTo>
                  <a:lnTo>
                    <a:pt x="98" y="160"/>
                  </a:lnTo>
                  <a:lnTo>
                    <a:pt x="101" y="160"/>
                  </a:lnTo>
                  <a:lnTo>
                    <a:pt x="105" y="166"/>
                  </a:lnTo>
                  <a:lnTo>
                    <a:pt x="105" y="166"/>
                  </a:lnTo>
                  <a:lnTo>
                    <a:pt x="107" y="166"/>
                  </a:lnTo>
                  <a:lnTo>
                    <a:pt x="107" y="166"/>
                  </a:lnTo>
                  <a:lnTo>
                    <a:pt x="107" y="166"/>
                  </a:lnTo>
                  <a:lnTo>
                    <a:pt x="109" y="166"/>
                  </a:lnTo>
                  <a:lnTo>
                    <a:pt x="109" y="166"/>
                  </a:lnTo>
                  <a:lnTo>
                    <a:pt x="111" y="166"/>
                  </a:lnTo>
                  <a:lnTo>
                    <a:pt x="111" y="168"/>
                  </a:lnTo>
                  <a:lnTo>
                    <a:pt x="113" y="168"/>
                  </a:lnTo>
                  <a:lnTo>
                    <a:pt x="113" y="168"/>
                  </a:lnTo>
                  <a:lnTo>
                    <a:pt x="113" y="170"/>
                  </a:lnTo>
                  <a:lnTo>
                    <a:pt x="113" y="170"/>
                  </a:lnTo>
                  <a:lnTo>
                    <a:pt x="119" y="177"/>
                  </a:lnTo>
                  <a:lnTo>
                    <a:pt x="134" y="196"/>
                  </a:lnTo>
                  <a:lnTo>
                    <a:pt x="138" y="200"/>
                  </a:lnTo>
                  <a:lnTo>
                    <a:pt x="142" y="202"/>
                  </a:lnTo>
                  <a:lnTo>
                    <a:pt x="147" y="204"/>
                  </a:lnTo>
                  <a:lnTo>
                    <a:pt x="165" y="204"/>
                  </a:lnTo>
                  <a:lnTo>
                    <a:pt x="168" y="204"/>
                  </a:lnTo>
                  <a:lnTo>
                    <a:pt x="170" y="206"/>
                  </a:lnTo>
                  <a:lnTo>
                    <a:pt x="170" y="206"/>
                  </a:lnTo>
                  <a:lnTo>
                    <a:pt x="172" y="206"/>
                  </a:lnTo>
                  <a:lnTo>
                    <a:pt x="172" y="206"/>
                  </a:lnTo>
                  <a:lnTo>
                    <a:pt x="174" y="206"/>
                  </a:lnTo>
                  <a:lnTo>
                    <a:pt x="176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0"/>
                  </a:lnTo>
                  <a:lnTo>
                    <a:pt x="178" y="214"/>
                  </a:lnTo>
                  <a:lnTo>
                    <a:pt x="180" y="217"/>
                  </a:lnTo>
                  <a:lnTo>
                    <a:pt x="188" y="223"/>
                  </a:lnTo>
                  <a:lnTo>
                    <a:pt x="191" y="225"/>
                  </a:lnTo>
                  <a:lnTo>
                    <a:pt x="203" y="248"/>
                  </a:lnTo>
                  <a:lnTo>
                    <a:pt x="203" y="250"/>
                  </a:lnTo>
                  <a:lnTo>
                    <a:pt x="205" y="250"/>
                  </a:lnTo>
                  <a:lnTo>
                    <a:pt x="207" y="250"/>
                  </a:lnTo>
                  <a:lnTo>
                    <a:pt x="212" y="250"/>
                  </a:lnTo>
                  <a:lnTo>
                    <a:pt x="214" y="252"/>
                  </a:lnTo>
                  <a:lnTo>
                    <a:pt x="216" y="257"/>
                  </a:lnTo>
                  <a:lnTo>
                    <a:pt x="216" y="265"/>
                  </a:lnTo>
                  <a:lnTo>
                    <a:pt x="218" y="267"/>
                  </a:lnTo>
                  <a:lnTo>
                    <a:pt x="220" y="271"/>
                  </a:lnTo>
                  <a:lnTo>
                    <a:pt x="226" y="280"/>
                  </a:lnTo>
                  <a:lnTo>
                    <a:pt x="228" y="280"/>
                  </a:lnTo>
                  <a:lnTo>
                    <a:pt x="230" y="282"/>
                  </a:lnTo>
                  <a:lnTo>
                    <a:pt x="232" y="282"/>
                  </a:lnTo>
                  <a:lnTo>
                    <a:pt x="232" y="282"/>
                  </a:lnTo>
                  <a:lnTo>
                    <a:pt x="239" y="284"/>
                  </a:lnTo>
                  <a:lnTo>
                    <a:pt x="243" y="286"/>
                  </a:lnTo>
                  <a:lnTo>
                    <a:pt x="243" y="286"/>
                  </a:lnTo>
                  <a:lnTo>
                    <a:pt x="245" y="286"/>
                  </a:lnTo>
                  <a:lnTo>
                    <a:pt x="245" y="288"/>
                  </a:lnTo>
                  <a:lnTo>
                    <a:pt x="249" y="305"/>
                  </a:lnTo>
                  <a:lnTo>
                    <a:pt x="249" y="317"/>
                  </a:lnTo>
                  <a:lnTo>
                    <a:pt x="249" y="328"/>
                  </a:lnTo>
                  <a:lnTo>
                    <a:pt x="251" y="330"/>
                  </a:lnTo>
                  <a:lnTo>
                    <a:pt x="251" y="332"/>
                  </a:lnTo>
                  <a:lnTo>
                    <a:pt x="253" y="334"/>
                  </a:lnTo>
                  <a:lnTo>
                    <a:pt x="258" y="341"/>
                  </a:lnTo>
                  <a:lnTo>
                    <a:pt x="260" y="343"/>
                  </a:lnTo>
                  <a:lnTo>
                    <a:pt x="260" y="343"/>
                  </a:lnTo>
                  <a:lnTo>
                    <a:pt x="262" y="341"/>
                  </a:lnTo>
                  <a:lnTo>
                    <a:pt x="262" y="341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6" y="343"/>
                  </a:lnTo>
                  <a:lnTo>
                    <a:pt x="268" y="345"/>
                  </a:lnTo>
                  <a:lnTo>
                    <a:pt x="270" y="345"/>
                  </a:lnTo>
                  <a:lnTo>
                    <a:pt x="270" y="345"/>
                  </a:lnTo>
                  <a:lnTo>
                    <a:pt x="276" y="343"/>
                  </a:lnTo>
                  <a:lnTo>
                    <a:pt x="279" y="343"/>
                  </a:lnTo>
                  <a:lnTo>
                    <a:pt x="281" y="345"/>
                  </a:lnTo>
                  <a:lnTo>
                    <a:pt x="291" y="349"/>
                  </a:lnTo>
                  <a:lnTo>
                    <a:pt x="291" y="349"/>
                  </a:lnTo>
                  <a:lnTo>
                    <a:pt x="291" y="349"/>
                  </a:lnTo>
                  <a:lnTo>
                    <a:pt x="293" y="338"/>
                  </a:lnTo>
                  <a:lnTo>
                    <a:pt x="293" y="336"/>
                  </a:lnTo>
                  <a:lnTo>
                    <a:pt x="293" y="332"/>
                  </a:lnTo>
                  <a:lnTo>
                    <a:pt x="291" y="330"/>
                  </a:lnTo>
                  <a:lnTo>
                    <a:pt x="291" y="328"/>
                  </a:lnTo>
                  <a:lnTo>
                    <a:pt x="291" y="326"/>
                  </a:lnTo>
                  <a:lnTo>
                    <a:pt x="289" y="326"/>
                  </a:lnTo>
                  <a:lnTo>
                    <a:pt x="289" y="326"/>
                  </a:lnTo>
                  <a:lnTo>
                    <a:pt x="289" y="326"/>
                  </a:lnTo>
                  <a:lnTo>
                    <a:pt x="287" y="324"/>
                  </a:lnTo>
                  <a:lnTo>
                    <a:pt x="285" y="317"/>
                  </a:lnTo>
                  <a:lnTo>
                    <a:pt x="285" y="313"/>
                  </a:lnTo>
                  <a:lnTo>
                    <a:pt x="285" y="313"/>
                  </a:lnTo>
                  <a:lnTo>
                    <a:pt x="285" y="311"/>
                  </a:lnTo>
                  <a:lnTo>
                    <a:pt x="285" y="309"/>
                  </a:lnTo>
                  <a:lnTo>
                    <a:pt x="285" y="309"/>
                  </a:lnTo>
                  <a:lnTo>
                    <a:pt x="285" y="307"/>
                  </a:lnTo>
                  <a:lnTo>
                    <a:pt x="285" y="307"/>
                  </a:lnTo>
                  <a:lnTo>
                    <a:pt x="287" y="305"/>
                  </a:lnTo>
                  <a:lnTo>
                    <a:pt x="289" y="305"/>
                  </a:lnTo>
                  <a:lnTo>
                    <a:pt x="289" y="303"/>
                  </a:lnTo>
                  <a:lnTo>
                    <a:pt x="289" y="303"/>
                  </a:lnTo>
                  <a:lnTo>
                    <a:pt x="287" y="301"/>
                  </a:lnTo>
                  <a:lnTo>
                    <a:pt x="287" y="299"/>
                  </a:lnTo>
                  <a:lnTo>
                    <a:pt x="287" y="296"/>
                  </a:lnTo>
                  <a:lnTo>
                    <a:pt x="287" y="294"/>
                  </a:lnTo>
                  <a:lnTo>
                    <a:pt x="287" y="294"/>
                  </a:lnTo>
                  <a:lnTo>
                    <a:pt x="287" y="292"/>
                  </a:lnTo>
                  <a:lnTo>
                    <a:pt x="287" y="292"/>
                  </a:lnTo>
                  <a:lnTo>
                    <a:pt x="287" y="290"/>
                  </a:lnTo>
                  <a:lnTo>
                    <a:pt x="285" y="290"/>
                  </a:lnTo>
                  <a:lnTo>
                    <a:pt x="285" y="288"/>
                  </a:lnTo>
                  <a:lnTo>
                    <a:pt x="283" y="288"/>
                  </a:lnTo>
                  <a:lnTo>
                    <a:pt x="281" y="288"/>
                  </a:lnTo>
                  <a:lnTo>
                    <a:pt x="279" y="284"/>
                  </a:lnTo>
                  <a:lnTo>
                    <a:pt x="279" y="284"/>
                  </a:lnTo>
                  <a:lnTo>
                    <a:pt x="276" y="282"/>
                  </a:lnTo>
                  <a:lnTo>
                    <a:pt x="274" y="282"/>
                  </a:lnTo>
                  <a:lnTo>
                    <a:pt x="274" y="282"/>
                  </a:lnTo>
                  <a:lnTo>
                    <a:pt x="274" y="280"/>
                  </a:lnTo>
                  <a:lnTo>
                    <a:pt x="274" y="280"/>
                  </a:lnTo>
                  <a:lnTo>
                    <a:pt x="274" y="275"/>
                  </a:lnTo>
                  <a:lnTo>
                    <a:pt x="272" y="269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5"/>
                  </a:lnTo>
                  <a:lnTo>
                    <a:pt x="272" y="265"/>
                  </a:lnTo>
                  <a:lnTo>
                    <a:pt x="274" y="267"/>
                  </a:lnTo>
                  <a:lnTo>
                    <a:pt x="274" y="265"/>
                  </a:lnTo>
                  <a:lnTo>
                    <a:pt x="276" y="265"/>
                  </a:lnTo>
                  <a:lnTo>
                    <a:pt x="276" y="263"/>
                  </a:lnTo>
                  <a:lnTo>
                    <a:pt x="276" y="261"/>
                  </a:lnTo>
                  <a:lnTo>
                    <a:pt x="276" y="261"/>
                  </a:lnTo>
                  <a:lnTo>
                    <a:pt x="274" y="257"/>
                  </a:lnTo>
                  <a:lnTo>
                    <a:pt x="274" y="257"/>
                  </a:lnTo>
                  <a:lnTo>
                    <a:pt x="272" y="254"/>
                  </a:lnTo>
                  <a:lnTo>
                    <a:pt x="272" y="254"/>
                  </a:lnTo>
                  <a:lnTo>
                    <a:pt x="272" y="252"/>
                  </a:lnTo>
                  <a:lnTo>
                    <a:pt x="272" y="252"/>
                  </a:lnTo>
                  <a:lnTo>
                    <a:pt x="270" y="250"/>
                  </a:lnTo>
                  <a:lnTo>
                    <a:pt x="270" y="250"/>
                  </a:lnTo>
                  <a:lnTo>
                    <a:pt x="270" y="248"/>
                  </a:lnTo>
                  <a:lnTo>
                    <a:pt x="272" y="248"/>
                  </a:lnTo>
                  <a:lnTo>
                    <a:pt x="279" y="246"/>
                  </a:lnTo>
                  <a:lnTo>
                    <a:pt x="279" y="246"/>
                  </a:lnTo>
                  <a:lnTo>
                    <a:pt x="281" y="242"/>
                  </a:lnTo>
                  <a:lnTo>
                    <a:pt x="281" y="240"/>
                  </a:lnTo>
                  <a:lnTo>
                    <a:pt x="279" y="240"/>
                  </a:lnTo>
                  <a:lnTo>
                    <a:pt x="276" y="235"/>
                  </a:lnTo>
                  <a:lnTo>
                    <a:pt x="274" y="235"/>
                  </a:lnTo>
                  <a:lnTo>
                    <a:pt x="274" y="233"/>
                  </a:lnTo>
                  <a:lnTo>
                    <a:pt x="272" y="233"/>
                  </a:lnTo>
                  <a:lnTo>
                    <a:pt x="272" y="231"/>
                  </a:lnTo>
                  <a:lnTo>
                    <a:pt x="272" y="231"/>
                  </a:lnTo>
                  <a:lnTo>
                    <a:pt x="274" y="229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2" y="225"/>
                  </a:lnTo>
                  <a:lnTo>
                    <a:pt x="272" y="225"/>
                  </a:lnTo>
                  <a:lnTo>
                    <a:pt x="270" y="223"/>
                  </a:lnTo>
                  <a:lnTo>
                    <a:pt x="270" y="221"/>
                  </a:lnTo>
                  <a:lnTo>
                    <a:pt x="270" y="221"/>
                  </a:lnTo>
                  <a:lnTo>
                    <a:pt x="270" y="221"/>
                  </a:lnTo>
                  <a:lnTo>
                    <a:pt x="268" y="221"/>
                  </a:lnTo>
                  <a:lnTo>
                    <a:pt x="268" y="219"/>
                  </a:lnTo>
                  <a:lnTo>
                    <a:pt x="266" y="219"/>
                  </a:lnTo>
                  <a:lnTo>
                    <a:pt x="266" y="212"/>
                  </a:lnTo>
                  <a:lnTo>
                    <a:pt x="264" y="210"/>
                  </a:lnTo>
                  <a:lnTo>
                    <a:pt x="262" y="206"/>
                  </a:lnTo>
                  <a:lnTo>
                    <a:pt x="262" y="206"/>
                  </a:lnTo>
                  <a:lnTo>
                    <a:pt x="262" y="204"/>
                  </a:lnTo>
                  <a:lnTo>
                    <a:pt x="262" y="204"/>
                  </a:lnTo>
                  <a:lnTo>
                    <a:pt x="262" y="202"/>
                  </a:lnTo>
                  <a:lnTo>
                    <a:pt x="264" y="202"/>
                  </a:lnTo>
                  <a:lnTo>
                    <a:pt x="270" y="196"/>
                  </a:lnTo>
                  <a:lnTo>
                    <a:pt x="272" y="193"/>
                  </a:lnTo>
                  <a:lnTo>
                    <a:pt x="272" y="193"/>
                  </a:lnTo>
                  <a:lnTo>
                    <a:pt x="272" y="191"/>
                  </a:lnTo>
                  <a:lnTo>
                    <a:pt x="272" y="189"/>
                  </a:lnTo>
                  <a:lnTo>
                    <a:pt x="272" y="187"/>
                  </a:lnTo>
                  <a:lnTo>
                    <a:pt x="274" y="189"/>
                  </a:lnTo>
                  <a:lnTo>
                    <a:pt x="274" y="189"/>
                  </a:lnTo>
                  <a:lnTo>
                    <a:pt x="276" y="189"/>
                  </a:lnTo>
                  <a:lnTo>
                    <a:pt x="276" y="187"/>
                  </a:lnTo>
                  <a:lnTo>
                    <a:pt x="276" y="187"/>
                  </a:lnTo>
                  <a:lnTo>
                    <a:pt x="276" y="185"/>
                  </a:lnTo>
                  <a:lnTo>
                    <a:pt x="279" y="185"/>
                  </a:lnTo>
                  <a:lnTo>
                    <a:pt x="281" y="183"/>
                  </a:lnTo>
                  <a:lnTo>
                    <a:pt x="283" y="181"/>
                  </a:lnTo>
                  <a:lnTo>
                    <a:pt x="283" y="179"/>
                  </a:lnTo>
                  <a:lnTo>
                    <a:pt x="283" y="179"/>
                  </a:lnTo>
                  <a:lnTo>
                    <a:pt x="285" y="177"/>
                  </a:lnTo>
                  <a:lnTo>
                    <a:pt x="285" y="175"/>
                  </a:lnTo>
                  <a:lnTo>
                    <a:pt x="285" y="172"/>
                  </a:lnTo>
                  <a:lnTo>
                    <a:pt x="285" y="170"/>
                  </a:lnTo>
                  <a:lnTo>
                    <a:pt x="287" y="166"/>
                  </a:lnTo>
                  <a:lnTo>
                    <a:pt x="287" y="162"/>
                  </a:lnTo>
                  <a:lnTo>
                    <a:pt x="289" y="162"/>
                  </a:lnTo>
                  <a:lnTo>
                    <a:pt x="289" y="160"/>
                  </a:lnTo>
                  <a:lnTo>
                    <a:pt x="289" y="160"/>
                  </a:lnTo>
                  <a:lnTo>
                    <a:pt x="289" y="158"/>
                  </a:lnTo>
                  <a:lnTo>
                    <a:pt x="289" y="158"/>
                  </a:lnTo>
                  <a:lnTo>
                    <a:pt x="289" y="156"/>
                  </a:lnTo>
                  <a:lnTo>
                    <a:pt x="289" y="156"/>
                  </a:lnTo>
                  <a:lnTo>
                    <a:pt x="291" y="156"/>
                  </a:lnTo>
                  <a:lnTo>
                    <a:pt x="293" y="156"/>
                  </a:lnTo>
                  <a:lnTo>
                    <a:pt x="293" y="154"/>
                  </a:lnTo>
                  <a:lnTo>
                    <a:pt x="295" y="154"/>
                  </a:lnTo>
                  <a:lnTo>
                    <a:pt x="295" y="151"/>
                  </a:lnTo>
                  <a:lnTo>
                    <a:pt x="300" y="151"/>
                  </a:lnTo>
                  <a:lnTo>
                    <a:pt x="300" y="151"/>
                  </a:lnTo>
                  <a:lnTo>
                    <a:pt x="308" y="151"/>
                  </a:lnTo>
                  <a:lnTo>
                    <a:pt x="308" y="151"/>
                  </a:lnTo>
                  <a:lnTo>
                    <a:pt x="308" y="151"/>
                  </a:lnTo>
                  <a:lnTo>
                    <a:pt x="308" y="145"/>
                  </a:lnTo>
                  <a:lnTo>
                    <a:pt x="308" y="141"/>
                  </a:lnTo>
                  <a:close/>
                  <a:moveTo>
                    <a:pt x="153" y="353"/>
                  </a:moveTo>
                  <a:lnTo>
                    <a:pt x="155" y="351"/>
                  </a:lnTo>
                  <a:lnTo>
                    <a:pt x="155" y="351"/>
                  </a:lnTo>
                  <a:lnTo>
                    <a:pt x="153" y="351"/>
                  </a:lnTo>
                  <a:lnTo>
                    <a:pt x="151" y="349"/>
                  </a:lnTo>
                  <a:lnTo>
                    <a:pt x="151" y="351"/>
                  </a:lnTo>
                  <a:lnTo>
                    <a:pt x="153" y="353"/>
                  </a:lnTo>
                  <a:close/>
                  <a:moveTo>
                    <a:pt x="220" y="355"/>
                  </a:moveTo>
                  <a:lnTo>
                    <a:pt x="218" y="353"/>
                  </a:lnTo>
                  <a:lnTo>
                    <a:pt x="218" y="351"/>
                  </a:lnTo>
                  <a:lnTo>
                    <a:pt x="218" y="351"/>
                  </a:lnTo>
                  <a:lnTo>
                    <a:pt x="216" y="351"/>
                  </a:lnTo>
                  <a:lnTo>
                    <a:pt x="214" y="349"/>
                  </a:lnTo>
                  <a:lnTo>
                    <a:pt x="216" y="347"/>
                  </a:lnTo>
                  <a:lnTo>
                    <a:pt x="214" y="347"/>
                  </a:lnTo>
                  <a:lnTo>
                    <a:pt x="214" y="345"/>
                  </a:lnTo>
                  <a:lnTo>
                    <a:pt x="212" y="347"/>
                  </a:lnTo>
                  <a:lnTo>
                    <a:pt x="209" y="347"/>
                  </a:lnTo>
                  <a:lnTo>
                    <a:pt x="209" y="347"/>
                  </a:lnTo>
                  <a:lnTo>
                    <a:pt x="207" y="349"/>
                  </a:lnTo>
                  <a:lnTo>
                    <a:pt x="205" y="349"/>
                  </a:lnTo>
                  <a:lnTo>
                    <a:pt x="205" y="347"/>
                  </a:lnTo>
                  <a:lnTo>
                    <a:pt x="205" y="347"/>
                  </a:lnTo>
                  <a:lnTo>
                    <a:pt x="203" y="345"/>
                  </a:lnTo>
                  <a:lnTo>
                    <a:pt x="203" y="345"/>
                  </a:lnTo>
                  <a:lnTo>
                    <a:pt x="199" y="347"/>
                  </a:lnTo>
                  <a:lnTo>
                    <a:pt x="199" y="347"/>
                  </a:lnTo>
                  <a:lnTo>
                    <a:pt x="197" y="347"/>
                  </a:lnTo>
                  <a:lnTo>
                    <a:pt x="207" y="351"/>
                  </a:lnTo>
                  <a:lnTo>
                    <a:pt x="209" y="353"/>
                  </a:lnTo>
                  <a:lnTo>
                    <a:pt x="209" y="353"/>
                  </a:lnTo>
                  <a:lnTo>
                    <a:pt x="214" y="357"/>
                  </a:lnTo>
                  <a:lnTo>
                    <a:pt x="216" y="359"/>
                  </a:lnTo>
                  <a:lnTo>
                    <a:pt x="216" y="362"/>
                  </a:lnTo>
                  <a:lnTo>
                    <a:pt x="216" y="362"/>
                  </a:lnTo>
                  <a:lnTo>
                    <a:pt x="218" y="362"/>
                  </a:lnTo>
                  <a:lnTo>
                    <a:pt x="218" y="364"/>
                  </a:lnTo>
                  <a:lnTo>
                    <a:pt x="218" y="364"/>
                  </a:lnTo>
                  <a:lnTo>
                    <a:pt x="220" y="364"/>
                  </a:lnTo>
                  <a:lnTo>
                    <a:pt x="220" y="364"/>
                  </a:lnTo>
                  <a:lnTo>
                    <a:pt x="220" y="364"/>
                  </a:lnTo>
                  <a:lnTo>
                    <a:pt x="220" y="362"/>
                  </a:lnTo>
                  <a:lnTo>
                    <a:pt x="220" y="359"/>
                  </a:lnTo>
                  <a:lnTo>
                    <a:pt x="220" y="357"/>
                  </a:lnTo>
                  <a:lnTo>
                    <a:pt x="220" y="355"/>
                  </a:lnTo>
                  <a:close/>
                  <a:moveTo>
                    <a:pt x="201" y="359"/>
                  </a:moveTo>
                  <a:lnTo>
                    <a:pt x="201" y="357"/>
                  </a:lnTo>
                  <a:lnTo>
                    <a:pt x="199" y="357"/>
                  </a:lnTo>
                  <a:lnTo>
                    <a:pt x="197" y="357"/>
                  </a:lnTo>
                  <a:lnTo>
                    <a:pt x="197" y="357"/>
                  </a:lnTo>
                  <a:lnTo>
                    <a:pt x="197" y="359"/>
                  </a:lnTo>
                  <a:lnTo>
                    <a:pt x="195" y="359"/>
                  </a:lnTo>
                  <a:lnTo>
                    <a:pt x="195" y="359"/>
                  </a:lnTo>
                  <a:lnTo>
                    <a:pt x="197" y="366"/>
                  </a:lnTo>
                  <a:lnTo>
                    <a:pt x="199" y="366"/>
                  </a:lnTo>
                  <a:lnTo>
                    <a:pt x="199" y="366"/>
                  </a:lnTo>
                  <a:lnTo>
                    <a:pt x="199" y="364"/>
                  </a:lnTo>
                  <a:lnTo>
                    <a:pt x="199" y="364"/>
                  </a:lnTo>
                  <a:lnTo>
                    <a:pt x="201" y="364"/>
                  </a:lnTo>
                  <a:lnTo>
                    <a:pt x="201" y="362"/>
                  </a:lnTo>
                  <a:lnTo>
                    <a:pt x="201" y="362"/>
                  </a:lnTo>
                  <a:lnTo>
                    <a:pt x="201" y="35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2B217E70-CDD6-0B43-984E-E5B033E465CA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27" name="Teardrop 126">
              <a:extLst>
                <a:ext uri="{FF2B5EF4-FFF2-40B4-BE49-F238E27FC236}">
                  <a16:creationId xmlns:a16="http://schemas.microsoft.com/office/drawing/2014/main" id="{BF09A583-BE58-D84F-A9DE-3000018A1E7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0B3F1CD-BB1B-E340-83D3-8A382A42186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04E85A7C-3E34-3B41-B3CA-7A21699BA1DD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9AD1F1A-37B2-944D-92C0-135BEE6D11CF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7ADC2C1B-600A-5A45-BBD9-D6C609577BF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Makassar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45AF29E7-370F-3F40-9E30-AA5D18BCBF1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E82DF70A-7054-7443-BB2B-35A8362F4CA9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89" name="Teardrop 188">
              <a:extLst>
                <a:ext uri="{FF2B5EF4-FFF2-40B4-BE49-F238E27FC236}">
                  <a16:creationId xmlns:a16="http://schemas.microsoft.com/office/drawing/2014/main" id="{403E382F-FAEC-5C41-9AF9-B6B17D0A6F0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AA3A6441-B116-E34B-BE41-F43A92435C6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E5B6907C-2579-E547-8633-82BF30185E8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9F1E3FE5-A3A7-7640-98DB-A5EFB0947984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C966E1F-B43D-964E-99C2-40D4BC3D025B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Medan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1E02630-D9A2-CF4D-A2BB-FE8038E67DE0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BA47EA8A-4F81-2E45-ABB6-A5B8F3EE47B9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96" name="Teardrop 195">
              <a:extLst>
                <a:ext uri="{FF2B5EF4-FFF2-40B4-BE49-F238E27FC236}">
                  <a16:creationId xmlns:a16="http://schemas.microsoft.com/office/drawing/2014/main" id="{79C58988-0FBC-1349-85A1-FB999CFEADB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FA2DD1D6-07DC-0D4C-9491-75597364245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3923F6C6-6CBF-B147-A5BC-BF5B1CC99AC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FBBE8EA9-96CB-4F41-9AEA-5C1E603B4C55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6C9A5A4-8C90-B04B-A26C-DE3A1DE62C18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Manado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CE9E8418-AF77-C343-8600-530E2C369094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B35B4A13-6914-964F-99CA-3E454F0EB3A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3BB3AC5E-78A7-8C47-9007-BD8A3CB3799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Jakarta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641DE16E-5127-184A-BACA-B2ABC069F1CE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C01C9D83-A74D-A849-9EFC-F712D052EA8B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D6ACB610-617E-904B-85EB-D2BF670CF0D4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27" name="Teardrop 226">
                <a:extLst>
                  <a:ext uri="{FF2B5EF4-FFF2-40B4-BE49-F238E27FC236}">
                    <a16:creationId xmlns:a16="http://schemas.microsoft.com/office/drawing/2014/main" id="{93CF2234-EE36-E440-BAF6-A113AF2A741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968C8636-07BF-5847-AB8E-97718936077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CA7F9C57-9369-5643-8CCD-45E04703F3D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6" name="Freeform 282">
              <a:extLst>
                <a:ext uri="{FF2B5EF4-FFF2-40B4-BE49-F238E27FC236}">
                  <a16:creationId xmlns:a16="http://schemas.microsoft.com/office/drawing/2014/main" id="{B376B64A-4535-F04B-ACE9-C83CF6FEB6E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54" name="Freeform 6">
            <a:extLst>
              <a:ext uri="{FF2B5EF4-FFF2-40B4-BE49-F238E27FC236}">
                <a16:creationId xmlns:a16="http://schemas.microsoft.com/office/drawing/2014/main" id="{68B68E16-AB66-4F40-B5FD-84E375C69B47}"/>
              </a:ext>
            </a:extLst>
          </p:cNvPr>
          <p:cNvSpPr/>
          <p:nvPr/>
        </p:nvSpPr>
        <p:spPr>
          <a:xfrm>
            <a:off x="5461058" y="1416231"/>
            <a:ext cx="1537117" cy="2552868"/>
          </a:xfrm>
          <a:custGeom>
            <a:avLst/>
            <a:gdLst>
              <a:gd name="connsiteX0" fmla="*/ 1582837 w 1582837"/>
              <a:gd name="connsiteY0" fmla="*/ 0 h 2270928"/>
              <a:gd name="connsiteX1" fmla="*/ 5245 w 1582837"/>
              <a:gd name="connsiteY1" fmla="*/ 864159 h 2270928"/>
              <a:gd name="connsiteX2" fmla="*/ 1170854 w 1582837"/>
              <a:gd name="connsiteY2" fmla="*/ 2270928 h 2270928"/>
              <a:gd name="connsiteX0" fmla="*/ 1537117 w 1537117"/>
              <a:gd name="connsiteY0" fmla="*/ 0 h 2552868"/>
              <a:gd name="connsiteX1" fmla="*/ 5245 w 1537117"/>
              <a:gd name="connsiteY1" fmla="*/ 1146099 h 2552868"/>
              <a:gd name="connsiteX2" fmla="*/ 1170854 w 1537117"/>
              <a:gd name="connsiteY2" fmla="*/ 2552868 h 255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7117" h="2552868">
                <a:moveTo>
                  <a:pt x="1537117" y="0"/>
                </a:moveTo>
                <a:cubicBezTo>
                  <a:pt x="782653" y="242835"/>
                  <a:pt x="73909" y="767611"/>
                  <a:pt x="5245" y="1146099"/>
                </a:cubicBezTo>
                <a:cubicBezTo>
                  <a:pt x="-63419" y="1524587"/>
                  <a:pt x="553717" y="2038727"/>
                  <a:pt x="1170854" y="255286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8">
            <a:extLst>
              <a:ext uri="{FF2B5EF4-FFF2-40B4-BE49-F238E27FC236}">
                <a16:creationId xmlns:a16="http://schemas.microsoft.com/office/drawing/2014/main" id="{0496579B-84FB-4E38-9486-F13877FF9F0C}"/>
              </a:ext>
            </a:extLst>
          </p:cNvPr>
          <p:cNvSpPr/>
          <p:nvPr/>
        </p:nvSpPr>
        <p:spPr>
          <a:xfrm>
            <a:off x="5458265" y="2478112"/>
            <a:ext cx="3766122" cy="1326328"/>
          </a:xfrm>
          <a:custGeom>
            <a:avLst/>
            <a:gdLst>
              <a:gd name="connsiteX0" fmla="*/ 0 w 2120202"/>
              <a:gd name="connsiteY0" fmla="*/ 0 h 2056027"/>
              <a:gd name="connsiteX1" fmla="*/ 1376624 w 2120202"/>
              <a:gd name="connsiteY1" fmla="*/ 2019719 h 2056027"/>
              <a:gd name="connsiteX2" fmla="*/ 2120202 w 2120202"/>
              <a:gd name="connsiteY2" fmla="*/ 1105319 h 2056027"/>
              <a:gd name="connsiteX0" fmla="*/ 0 w 3019362"/>
              <a:gd name="connsiteY0" fmla="*/ 0 h 1766467"/>
              <a:gd name="connsiteX1" fmla="*/ 2275784 w 3019362"/>
              <a:gd name="connsiteY1" fmla="*/ 1730159 h 1766467"/>
              <a:gd name="connsiteX2" fmla="*/ 3019362 w 3019362"/>
              <a:gd name="connsiteY2" fmla="*/ 815759 h 1766467"/>
              <a:gd name="connsiteX0" fmla="*/ 0 w 3019362"/>
              <a:gd name="connsiteY0" fmla="*/ 0 h 1766467"/>
              <a:gd name="connsiteX1" fmla="*/ 2275784 w 3019362"/>
              <a:gd name="connsiteY1" fmla="*/ 1730159 h 1766467"/>
              <a:gd name="connsiteX2" fmla="*/ 3019362 w 3019362"/>
              <a:gd name="connsiteY2" fmla="*/ 815759 h 1766467"/>
              <a:gd name="connsiteX0" fmla="*/ 0 w 3766122"/>
              <a:gd name="connsiteY0" fmla="*/ 0 h 1271167"/>
              <a:gd name="connsiteX1" fmla="*/ 3022544 w 3766122"/>
              <a:gd name="connsiteY1" fmla="*/ 1234859 h 1271167"/>
              <a:gd name="connsiteX2" fmla="*/ 3766122 w 3766122"/>
              <a:gd name="connsiteY2" fmla="*/ 320459 h 1271167"/>
              <a:gd name="connsiteX0" fmla="*/ 0 w 3766122"/>
              <a:gd name="connsiteY0" fmla="*/ 55161 h 1326328"/>
              <a:gd name="connsiteX1" fmla="*/ 3022544 w 3766122"/>
              <a:gd name="connsiteY1" fmla="*/ 1290020 h 1326328"/>
              <a:gd name="connsiteX2" fmla="*/ 3766122 w 3766122"/>
              <a:gd name="connsiteY2" fmla="*/ 375620 h 132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6122" h="1326328">
                <a:moveTo>
                  <a:pt x="0" y="55161"/>
                </a:moveTo>
                <a:cubicBezTo>
                  <a:pt x="1151708" y="-292010"/>
                  <a:pt x="2669177" y="1105800"/>
                  <a:pt x="3022544" y="1290020"/>
                </a:cubicBezTo>
                <a:cubicBezTo>
                  <a:pt x="3375911" y="1474240"/>
                  <a:pt x="3571016" y="924930"/>
                  <a:pt x="3766122" y="37562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454">
            <a:extLst>
              <a:ext uri="{FF2B5EF4-FFF2-40B4-BE49-F238E27FC236}">
                <a16:creationId xmlns:a16="http://schemas.microsoft.com/office/drawing/2014/main" id="{EFEC1161-E470-4991-BDF2-436D7A7F93FE}"/>
              </a:ext>
            </a:extLst>
          </p:cNvPr>
          <p:cNvSpPr/>
          <p:nvPr/>
        </p:nvSpPr>
        <p:spPr>
          <a:xfrm rot="14759480">
            <a:off x="6360235" y="2431733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7201D91-3AD2-423C-9B6B-34B400E07DE3}"/>
              </a:ext>
            </a:extLst>
          </p:cNvPr>
          <p:cNvGrpSpPr/>
          <p:nvPr/>
        </p:nvGrpSpPr>
        <p:grpSpPr>
          <a:xfrm>
            <a:off x="5167609" y="1760066"/>
            <a:ext cx="560521" cy="820579"/>
            <a:chOff x="6317174" y="4342713"/>
            <a:chExt cx="560521" cy="82057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3DC5290-0014-4346-9448-FD1B586D410C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7B2371B-F1F8-4CF0-A50A-11897B55154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109656AB-0FCD-4C24-AFDC-271A12DC7D6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A96C1771-D021-474C-BC5F-1B419FC2EB2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7F2C086D-D3B4-4CB2-9E51-7B65C6E089D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97268C0-54B2-4EF9-B882-9144B3B02CEF}"/>
              </a:ext>
            </a:extLst>
          </p:cNvPr>
          <p:cNvGrpSpPr/>
          <p:nvPr/>
        </p:nvGrpSpPr>
        <p:grpSpPr>
          <a:xfrm>
            <a:off x="8210424" y="2990435"/>
            <a:ext cx="560521" cy="826414"/>
            <a:chOff x="10224542" y="1889713"/>
            <a:chExt cx="560521" cy="826414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9F81CE1-76C3-4DE2-8A00-D7372A9029E0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2B23E426-0882-4FAE-BD85-91F295B43ECC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BDB07D4F-EE34-4DF1-A66D-CC01BCEA33A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CD447019-7D12-4146-845F-68D0B9924F8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20E5F3F8-F7DC-4AAE-BF06-2EBE86B30C2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5F0407F-E60A-4B94-AA05-40CADCA6D79B}"/>
              </a:ext>
            </a:extLst>
          </p:cNvPr>
          <p:cNvGrpSpPr/>
          <p:nvPr/>
        </p:nvGrpSpPr>
        <p:grpSpPr>
          <a:xfrm>
            <a:off x="8930525" y="2118753"/>
            <a:ext cx="560521" cy="819008"/>
            <a:chOff x="6943667" y="1707053"/>
            <a:chExt cx="560521" cy="819008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BB7D105-B787-4774-8F30-5F3A7C25D66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016A7AC-41FC-469C-AA33-444AA21269D0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51" name="Teardrop 150">
                <a:extLst>
                  <a:ext uri="{FF2B5EF4-FFF2-40B4-BE49-F238E27FC236}">
                    <a16:creationId xmlns:a16="http://schemas.microsoft.com/office/drawing/2014/main" id="{F0A3C941-3236-44A0-BFAC-97A2E44EE33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5DE1F404-65F1-4F9E-9A91-6D8DDA44FB0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7E660837-DAED-48A9-B1D0-902C30C5852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656C70A-BA69-47D4-90A8-583D90C3787A}"/>
              </a:ext>
            </a:extLst>
          </p:cNvPr>
          <p:cNvGrpSpPr/>
          <p:nvPr/>
        </p:nvGrpSpPr>
        <p:grpSpPr>
          <a:xfrm>
            <a:off x="6325088" y="3199863"/>
            <a:ext cx="560521" cy="801607"/>
            <a:chOff x="7477976" y="2509295"/>
            <a:chExt cx="560521" cy="801607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C7BCCE88-BA3E-4E9D-899F-FD75F9EB5B23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B9C8E1F3-CC50-4002-BB4B-83842D62464D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5B77ED90-67CD-496A-A4B1-80425444E84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3" name="Teardrop 132">
                  <a:extLst>
                    <a:ext uri="{FF2B5EF4-FFF2-40B4-BE49-F238E27FC236}">
                      <a16:creationId xmlns:a16="http://schemas.microsoft.com/office/drawing/2014/main" id="{83393C1E-69EB-4D78-9F69-12E104C2C45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B0D7356D-57E3-4934-AF96-60F7805AFAA9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3A5DCC81-81AE-466A-8930-254ABFCBC56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2" name="Freeform 282">
                <a:extLst>
                  <a:ext uri="{FF2B5EF4-FFF2-40B4-BE49-F238E27FC236}">
                    <a16:creationId xmlns:a16="http://schemas.microsoft.com/office/drawing/2014/main" id="{3EF5BBB8-1422-4397-A5FA-3EBAACBE1FBC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931E5DCD-8347-4FFA-BCDC-7D4415357C62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367608" y="1416817"/>
            <a:chExt cx="1021765" cy="678942"/>
          </a:xfrm>
        </p:grpSpPr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B6F2BAA6-05DA-434E-A57B-50574D6E4D28}"/>
                </a:ext>
              </a:extLst>
            </p:cNvPr>
            <p:cNvSpPr/>
            <p:nvPr/>
          </p:nvSpPr>
          <p:spPr>
            <a:xfrm>
              <a:off x="10411831" y="1445182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76200" dist="50800" dir="2700000" sx="80000" sy="80000" algn="tl" rotWithShape="0">
                <a:schemeClr val="tx1">
                  <a:lumMod val="65000"/>
                  <a:lumOff val="35000"/>
                  <a:alpha val="25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Rectangle: Rounded Corners 161">
              <a:extLst>
                <a:ext uri="{FF2B5EF4-FFF2-40B4-BE49-F238E27FC236}">
                  <a16:creationId xmlns:a16="http://schemas.microsoft.com/office/drawing/2014/main" id="{39819D65-7255-4533-A7C4-50A260F0A79B}"/>
                </a:ext>
              </a:extLst>
            </p:cNvPr>
            <p:cNvSpPr/>
            <p:nvPr/>
          </p:nvSpPr>
          <p:spPr>
            <a:xfrm>
              <a:off x="10367608" y="1416817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Indonesia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503141"/>
              </p:ext>
            </p:extLst>
          </p:nvPr>
        </p:nvGraphicFramePr>
        <p:xfrm>
          <a:off x="6661858" y="4930209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9319799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7213326" y="5631947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871267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981828" y="5366531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639769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1297" y="5244028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99238" y="5213859"/>
            <a:ext cx="442913" cy="44291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A49A7C4-69F4-41FE-9FCC-86D416925F63}"/>
              </a:ext>
            </a:extLst>
          </p:cNvPr>
          <p:cNvGrpSpPr/>
          <p:nvPr/>
        </p:nvGrpSpPr>
        <p:grpSpPr>
          <a:xfrm>
            <a:off x="4826496" y="2134558"/>
            <a:ext cx="6883401" cy="2532062"/>
            <a:chOff x="4826496" y="2134558"/>
            <a:chExt cx="6883401" cy="2532062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4AB5BFD4-DCD9-C04F-B538-E6717FF54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7571" y="4145920"/>
              <a:ext cx="120650" cy="96837"/>
            </a:xfrm>
            <a:custGeom>
              <a:avLst/>
              <a:gdLst>
                <a:gd name="T0" fmla="*/ 76 w 76"/>
                <a:gd name="T1" fmla="*/ 55 h 61"/>
                <a:gd name="T2" fmla="*/ 73 w 76"/>
                <a:gd name="T3" fmla="*/ 55 h 61"/>
                <a:gd name="T4" fmla="*/ 71 w 76"/>
                <a:gd name="T5" fmla="*/ 57 h 61"/>
                <a:gd name="T6" fmla="*/ 71 w 76"/>
                <a:gd name="T7" fmla="*/ 55 h 61"/>
                <a:gd name="T8" fmla="*/ 69 w 76"/>
                <a:gd name="T9" fmla="*/ 36 h 61"/>
                <a:gd name="T10" fmla="*/ 69 w 76"/>
                <a:gd name="T11" fmla="*/ 29 h 61"/>
                <a:gd name="T12" fmla="*/ 69 w 76"/>
                <a:gd name="T13" fmla="*/ 27 h 61"/>
                <a:gd name="T14" fmla="*/ 63 w 76"/>
                <a:gd name="T15" fmla="*/ 25 h 61"/>
                <a:gd name="T16" fmla="*/ 57 w 76"/>
                <a:gd name="T17" fmla="*/ 25 h 61"/>
                <a:gd name="T18" fmla="*/ 50 w 76"/>
                <a:gd name="T19" fmla="*/ 25 h 61"/>
                <a:gd name="T20" fmla="*/ 44 w 76"/>
                <a:gd name="T21" fmla="*/ 21 h 61"/>
                <a:gd name="T22" fmla="*/ 40 w 76"/>
                <a:gd name="T23" fmla="*/ 17 h 61"/>
                <a:gd name="T24" fmla="*/ 38 w 76"/>
                <a:gd name="T25" fmla="*/ 0 h 61"/>
                <a:gd name="T26" fmla="*/ 25 w 76"/>
                <a:gd name="T27" fmla="*/ 11 h 61"/>
                <a:gd name="T28" fmla="*/ 21 w 76"/>
                <a:gd name="T29" fmla="*/ 15 h 61"/>
                <a:gd name="T30" fmla="*/ 19 w 76"/>
                <a:gd name="T31" fmla="*/ 15 h 61"/>
                <a:gd name="T32" fmla="*/ 19 w 76"/>
                <a:gd name="T33" fmla="*/ 13 h 61"/>
                <a:gd name="T34" fmla="*/ 19 w 76"/>
                <a:gd name="T35" fmla="*/ 11 h 61"/>
                <a:gd name="T36" fmla="*/ 17 w 76"/>
                <a:gd name="T37" fmla="*/ 13 h 61"/>
                <a:gd name="T38" fmla="*/ 11 w 76"/>
                <a:gd name="T39" fmla="*/ 11 h 61"/>
                <a:gd name="T40" fmla="*/ 8 w 76"/>
                <a:gd name="T41" fmla="*/ 13 h 61"/>
                <a:gd name="T42" fmla="*/ 8 w 76"/>
                <a:gd name="T43" fmla="*/ 17 h 61"/>
                <a:gd name="T44" fmla="*/ 6 w 76"/>
                <a:gd name="T45" fmla="*/ 21 h 61"/>
                <a:gd name="T46" fmla="*/ 0 w 76"/>
                <a:gd name="T47" fmla="*/ 29 h 61"/>
                <a:gd name="T48" fmla="*/ 0 w 76"/>
                <a:gd name="T49" fmla="*/ 32 h 61"/>
                <a:gd name="T50" fmla="*/ 23 w 76"/>
                <a:gd name="T51" fmla="*/ 44 h 61"/>
                <a:gd name="T52" fmla="*/ 27 w 76"/>
                <a:gd name="T53" fmla="*/ 44 h 61"/>
                <a:gd name="T54" fmla="*/ 29 w 76"/>
                <a:gd name="T55" fmla="*/ 46 h 61"/>
                <a:gd name="T56" fmla="*/ 32 w 76"/>
                <a:gd name="T57" fmla="*/ 50 h 61"/>
                <a:gd name="T58" fmla="*/ 34 w 76"/>
                <a:gd name="T59" fmla="*/ 50 h 61"/>
                <a:gd name="T60" fmla="*/ 40 w 76"/>
                <a:gd name="T61" fmla="*/ 53 h 61"/>
                <a:gd name="T62" fmla="*/ 44 w 76"/>
                <a:gd name="T63" fmla="*/ 55 h 61"/>
                <a:gd name="T64" fmla="*/ 52 w 76"/>
                <a:gd name="T65" fmla="*/ 57 h 61"/>
                <a:gd name="T66" fmla="*/ 57 w 76"/>
                <a:gd name="T67" fmla="*/ 59 h 61"/>
                <a:gd name="T68" fmla="*/ 61 w 76"/>
                <a:gd name="T69" fmla="*/ 59 h 61"/>
                <a:gd name="T70" fmla="*/ 63 w 76"/>
                <a:gd name="T71" fmla="*/ 61 h 61"/>
                <a:gd name="T72" fmla="*/ 76 w 76"/>
                <a:gd name="T7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" h="61">
                  <a:moveTo>
                    <a:pt x="76" y="61"/>
                  </a:moveTo>
                  <a:lnTo>
                    <a:pt x="76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1" y="57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38"/>
                  </a:lnTo>
                  <a:lnTo>
                    <a:pt x="69" y="36"/>
                  </a:lnTo>
                  <a:lnTo>
                    <a:pt x="69" y="32"/>
                  </a:lnTo>
                  <a:lnTo>
                    <a:pt x="69" y="29"/>
                  </a:lnTo>
                  <a:lnTo>
                    <a:pt x="69" y="29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3" y="25"/>
                  </a:lnTo>
                  <a:lnTo>
                    <a:pt x="61" y="25"/>
                  </a:lnTo>
                  <a:lnTo>
                    <a:pt x="57" y="25"/>
                  </a:lnTo>
                  <a:lnTo>
                    <a:pt x="55" y="25"/>
                  </a:lnTo>
                  <a:lnTo>
                    <a:pt x="50" y="25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9"/>
                  </a:lnTo>
                  <a:lnTo>
                    <a:pt x="40" y="17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4" y="4"/>
                  </a:lnTo>
                  <a:lnTo>
                    <a:pt x="25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1" y="11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7"/>
                  </a:lnTo>
                  <a:lnTo>
                    <a:pt x="8" y="19"/>
                  </a:lnTo>
                  <a:lnTo>
                    <a:pt x="6" y="21"/>
                  </a:lnTo>
                  <a:lnTo>
                    <a:pt x="2" y="2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40" y="53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8" y="55"/>
                  </a:lnTo>
                  <a:lnTo>
                    <a:pt x="52" y="57"/>
                  </a:lnTo>
                  <a:lnTo>
                    <a:pt x="52" y="57"/>
                  </a:lnTo>
                  <a:lnTo>
                    <a:pt x="57" y="59"/>
                  </a:lnTo>
                  <a:lnTo>
                    <a:pt x="59" y="59"/>
                  </a:lnTo>
                  <a:lnTo>
                    <a:pt x="61" y="59"/>
                  </a:lnTo>
                  <a:lnTo>
                    <a:pt x="61" y="59"/>
                  </a:lnTo>
                  <a:lnTo>
                    <a:pt x="63" y="61"/>
                  </a:lnTo>
                  <a:lnTo>
                    <a:pt x="63" y="61"/>
                  </a:lnTo>
                  <a:lnTo>
                    <a:pt x="76" y="61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8FC9699-EDD1-6D4D-A457-EAF9C2FD3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1484" y="2885445"/>
              <a:ext cx="488950" cy="650875"/>
            </a:xfrm>
            <a:custGeom>
              <a:avLst/>
              <a:gdLst>
                <a:gd name="T0" fmla="*/ 105 w 308"/>
                <a:gd name="T1" fmla="*/ 277 h 410"/>
                <a:gd name="T2" fmla="*/ 92 w 308"/>
                <a:gd name="T3" fmla="*/ 284 h 410"/>
                <a:gd name="T4" fmla="*/ 97 w 308"/>
                <a:gd name="T5" fmla="*/ 292 h 410"/>
                <a:gd name="T6" fmla="*/ 107 w 308"/>
                <a:gd name="T7" fmla="*/ 300 h 410"/>
                <a:gd name="T8" fmla="*/ 120 w 308"/>
                <a:gd name="T9" fmla="*/ 305 h 410"/>
                <a:gd name="T10" fmla="*/ 59 w 308"/>
                <a:gd name="T11" fmla="*/ 231 h 410"/>
                <a:gd name="T12" fmla="*/ 55 w 308"/>
                <a:gd name="T13" fmla="*/ 218 h 410"/>
                <a:gd name="T14" fmla="*/ 46 w 308"/>
                <a:gd name="T15" fmla="*/ 199 h 410"/>
                <a:gd name="T16" fmla="*/ 36 w 308"/>
                <a:gd name="T17" fmla="*/ 185 h 410"/>
                <a:gd name="T18" fmla="*/ 34 w 308"/>
                <a:gd name="T19" fmla="*/ 174 h 410"/>
                <a:gd name="T20" fmla="*/ 13 w 308"/>
                <a:gd name="T21" fmla="*/ 170 h 410"/>
                <a:gd name="T22" fmla="*/ 0 w 308"/>
                <a:gd name="T23" fmla="*/ 195 h 410"/>
                <a:gd name="T24" fmla="*/ 23 w 308"/>
                <a:gd name="T25" fmla="*/ 233 h 410"/>
                <a:gd name="T26" fmla="*/ 57 w 308"/>
                <a:gd name="T27" fmla="*/ 250 h 410"/>
                <a:gd name="T28" fmla="*/ 63 w 308"/>
                <a:gd name="T29" fmla="*/ 237 h 410"/>
                <a:gd name="T30" fmla="*/ 63 w 308"/>
                <a:gd name="T31" fmla="*/ 250 h 410"/>
                <a:gd name="T32" fmla="*/ 67 w 308"/>
                <a:gd name="T33" fmla="*/ 254 h 410"/>
                <a:gd name="T34" fmla="*/ 145 w 308"/>
                <a:gd name="T35" fmla="*/ 328 h 410"/>
                <a:gd name="T36" fmla="*/ 132 w 308"/>
                <a:gd name="T37" fmla="*/ 326 h 410"/>
                <a:gd name="T38" fmla="*/ 134 w 308"/>
                <a:gd name="T39" fmla="*/ 349 h 410"/>
                <a:gd name="T40" fmla="*/ 151 w 308"/>
                <a:gd name="T41" fmla="*/ 342 h 410"/>
                <a:gd name="T42" fmla="*/ 302 w 308"/>
                <a:gd name="T43" fmla="*/ 183 h 410"/>
                <a:gd name="T44" fmla="*/ 268 w 308"/>
                <a:gd name="T45" fmla="*/ 162 h 410"/>
                <a:gd name="T46" fmla="*/ 208 w 308"/>
                <a:gd name="T47" fmla="*/ 99 h 410"/>
                <a:gd name="T48" fmla="*/ 214 w 308"/>
                <a:gd name="T49" fmla="*/ 86 h 410"/>
                <a:gd name="T50" fmla="*/ 208 w 308"/>
                <a:gd name="T51" fmla="*/ 59 h 410"/>
                <a:gd name="T52" fmla="*/ 185 w 308"/>
                <a:gd name="T53" fmla="*/ 42 h 410"/>
                <a:gd name="T54" fmla="*/ 155 w 308"/>
                <a:gd name="T55" fmla="*/ 34 h 410"/>
                <a:gd name="T56" fmla="*/ 153 w 308"/>
                <a:gd name="T57" fmla="*/ 15 h 410"/>
                <a:gd name="T58" fmla="*/ 134 w 308"/>
                <a:gd name="T59" fmla="*/ 6 h 410"/>
                <a:gd name="T60" fmla="*/ 111 w 308"/>
                <a:gd name="T61" fmla="*/ 2 h 410"/>
                <a:gd name="T62" fmla="*/ 111 w 308"/>
                <a:gd name="T63" fmla="*/ 8 h 410"/>
                <a:gd name="T64" fmla="*/ 124 w 308"/>
                <a:gd name="T65" fmla="*/ 25 h 410"/>
                <a:gd name="T66" fmla="*/ 113 w 308"/>
                <a:gd name="T67" fmla="*/ 38 h 410"/>
                <a:gd name="T68" fmla="*/ 99 w 308"/>
                <a:gd name="T69" fmla="*/ 31 h 410"/>
                <a:gd name="T70" fmla="*/ 71 w 308"/>
                <a:gd name="T71" fmla="*/ 38 h 410"/>
                <a:gd name="T72" fmla="*/ 61 w 308"/>
                <a:gd name="T73" fmla="*/ 63 h 410"/>
                <a:gd name="T74" fmla="*/ 86 w 308"/>
                <a:gd name="T75" fmla="*/ 67 h 410"/>
                <a:gd name="T76" fmla="*/ 111 w 308"/>
                <a:gd name="T77" fmla="*/ 99 h 410"/>
                <a:gd name="T78" fmla="*/ 126 w 308"/>
                <a:gd name="T79" fmla="*/ 118 h 410"/>
                <a:gd name="T80" fmla="*/ 170 w 308"/>
                <a:gd name="T81" fmla="*/ 178 h 410"/>
                <a:gd name="T82" fmla="*/ 170 w 308"/>
                <a:gd name="T83" fmla="*/ 187 h 410"/>
                <a:gd name="T84" fmla="*/ 174 w 308"/>
                <a:gd name="T85" fmla="*/ 199 h 410"/>
                <a:gd name="T86" fmla="*/ 178 w 308"/>
                <a:gd name="T87" fmla="*/ 204 h 410"/>
                <a:gd name="T88" fmla="*/ 189 w 308"/>
                <a:gd name="T89" fmla="*/ 216 h 410"/>
                <a:gd name="T90" fmla="*/ 201 w 308"/>
                <a:gd name="T91" fmla="*/ 242 h 410"/>
                <a:gd name="T92" fmla="*/ 214 w 308"/>
                <a:gd name="T93" fmla="*/ 281 h 410"/>
                <a:gd name="T94" fmla="*/ 252 w 308"/>
                <a:gd name="T95" fmla="*/ 302 h 410"/>
                <a:gd name="T96" fmla="*/ 239 w 308"/>
                <a:gd name="T97" fmla="*/ 252 h 410"/>
                <a:gd name="T98" fmla="*/ 275 w 308"/>
                <a:gd name="T99" fmla="*/ 239 h 410"/>
                <a:gd name="T100" fmla="*/ 293 w 308"/>
                <a:gd name="T101" fmla="*/ 214 h 410"/>
                <a:gd name="T102" fmla="*/ 306 w 308"/>
                <a:gd name="T103" fmla="*/ 193 h 410"/>
                <a:gd name="T104" fmla="*/ 195 w 308"/>
                <a:gd name="T105" fmla="*/ 410 h 410"/>
                <a:gd name="T106" fmla="*/ 182 w 308"/>
                <a:gd name="T107" fmla="*/ 378 h 410"/>
                <a:gd name="T108" fmla="*/ 172 w 308"/>
                <a:gd name="T109" fmla="*/ 378 h 410"/>
                <a:gd name="T110" fmla="*/ 170 w 308"/>
                <a:gd name="T111" fmla="*/ 357 h 410"/>
                <a:gd name="T112" fmla="*/ 151 w 308"/>
                <a:gd name="T113" fmla="*/ 347 h 410"/>
                <a:gd name="T114" fmla="*/ 157 w 308"/>
                <a:gd name="T115" fmla="*/ 370 h 410"/>
                <a:gd name="T116" fmla="*/ 168 w 308"/>
                <a:gd name="T117" fmla="*/ 384 h 410"/>
                <a:gd name="T118" fmla="*/ 170 w 308"/>
                <a:gd name="T119" fmla="*/ 38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410">
                  <a:moveTo>
                    <a:pt x="118" y="298"/>
                  </a:moveTo>
                  <a:lnTo>
                    <a:pt x="115" y="298"/>
                  </a:lnTo>
                  <a:lnTo>
                    <a:pt x="113" y="296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2"/>
                  </a:lnTo>
                  <a:lnTo>
                    <a:pt x="107" y="286"/>
                  </a:lnTo>
                  <a:lnTo>
                    <a:pt x="107" y="281"/>
                  </a:lnTo>
                  <a:lnTo>
                    <a:pt x="105" y="279"/>
                  </a:lnTo>
                  <a:lnTo>
                    <a:pt x="105" y="277"/>
                  </a:lnTo>
                  <a:lnTo>
                    <a:pt x="103" y="275"/>
                  </a:lnTo>
                  <a:lnTo>
                    <a:pt x="103" y="275"/>
                  </a:lnTo>
                  <a:lnTo>
                    <a:pt x="101" y="275"/>
                  </a:lnTo>
                  <a:lnTo>
                    <a:pt x="101" y="273"/>
                  </a:lnTo>
                  <a:lnTo>
                    <a:pt x="99" y="273"/>
                  </a:lnTo>
                  <a:lnTo>
                    <a:pt x="94" y="271"/>
                  </a:lnTo>
                  <a:lnTo>
                    <a:pt x="92" y="273"/>
                  </a:lnTo>
                  <a:lnTo>
                    <a:pt x="90" y="277"/>
                  </a:lnTo>
                  <a:lnTo>
                    <a:pt x="90" y="279"/>
                  </a:lnTo>
                  <a:lnTo>
                    <a:pt x="92" y="281"/>
                  </a:lnTo>
                  <a:lnTo>
                    <a:pt x="92" y="284"/>
                  </a:lnTo>
                  <a:lnTo>
                    <a:pt x="92" y="284"/>
                  </a:lnTo>
                  <a:lnTo>
                    <a:pt x="90" y="284"/>
                  </a:lnTo>
                  <a:lnTo>
                    <a:pt x="90" y="284"/>
                  </a:lnTo>
                  <a:lnTo>
                    <a:pt x="88" y="284"/>
                  </a:lnTo>
                  <a:lnTo>
                    <a:pt x="90" y="286"/>
                  </a:lnTo>
                  <a:lnTo>
                    <a:pt x="92" y="288"/>
                  </a:lnTo>
                  <a:lnTo>
                    <a:pt x="92" y="290"/>
                  </a:lnTo>
                  <a:lnTo>
                    <a:pt x="94" y="292"/>
                  </a:lnTo>
                  <a:lnTo>
                    <a:pt x="94" y="290"/>
                  </a:lnTo>
                  <a:lnTo>
                    <a:pt x="94" y="290"/>
                  </a:lnTo>
                  <a:lnTo>
                    <a:pt x="94" y="292"/>
                  </a:lnTo>
                  <a:lnTo>
                    <a:pt x="94" y="292"/>
                  </a:lnTo>
                  <a:lnTo>
                    <a:pt x="97" y="292"/>
                  </a:lnTo>
                  <a:lnTo>
                    <a:pt x="97" y="292"/>
                  </a:lnTo>
                  <a:lnTo>
                    <a:pt x="97" y="292"/>
                  </a:lnTo>
                  <a:lnTo>
                    <a:pt x="97" y="294"/>
                  </a:lnTo>
                  <a:lnTo>
                    <a:pt x="97" y="294"/>
                  </a:lnTo>
                  <a:lnTo>
                    <a:pt x="97" y="296"/>
                  </a:lnTo>
                  <a:lnTo>
                    <a:pt x="97" y="296"/>
                  </a:lnTo>
                  <a:lnTo>
                    <a:pt x="101" y="296"/>
                  </a:lnTo>
                  <a:lnTo>
                    <a:pt x="103" y="296"/>
                  </a:lnTo>
                  <a:lnTo>
                    <a:pt x="105" y="298"/>
                  </a:lnTo>
                  <a:lnTo>
                    <a:pt x="105" y="298"/>
                  </a:lnTo>
                  <a:lnTo>
                    <a:pt x="107" y="300"/>
                  </a:lnTo>
                  <a:lnTo>
                    <a:pt x="107" y="300"/>
                  </a:lnTo>
                  <a:lnTo>
                    <a:pt x="109" y="300"/>
                  </a:lnTo>
                  <a:lnTo>
                    <a:pt x="111" y="300"/>
                  </a:lnTo>
                  <a:lnTo>
                    <a:pt x="111" y="300"/>
                  </a:lnTo>
                  <a:lnTo>
                    <a:pt x="113" y="302"/>
                  </a:lnTo>
                  <a:lnTo>
                    <a:pt x="113" y="302"/>
                  </a:lnTo>
                  <a:lnTo>
                    <a:pt x="115" y="302"/>
                  </a:lnTo>
                  <a:lnTo>
                    <a:pt x="118" y="302"/>
                  </a:lnTo>
                  <a:lnTo>
                    <a:pt x="118" y="305"/>
                  </a:lnTo>
                  <a:lnTo>
                    <a:pt x="120" y="307"/>
                  </a:lnTo>
                  <a:lnTo>
                    <a:pt x="120" y="307"/>
                  </a:lnTo>
                  <a:lnTo>
                    <a:pt x="120" y="307"/>
                  </a:lnTo>
                  <a:lnTo>
                    <a:pt x="120" y="305"/>
                  </a:lnTo>
                  <a:lnTo>
                    <a:pt x="120" y="307"/>
                  </a:lnTo>
                  <a:lnTo>
                    <a:pt x="120" y="305"/>
                  </a:lnTo>
                  <a:lnTo>
                    <a:pt x="120" y="302"/>
                  </a:lnTo>
                  <a:lnTo>
                    <a:pt x="118" y="298"/>
                  </a:lnTo>
                  <a:close/>
                  <a:moveTo>
                    <a:pt x="65" y="235"/>
                  </a:moveTo>
                  <a:lnTo>
                    <a:pt x="65" y="235"/>
                  </a:lnTo>
                  <a:lnTo>
                    <a:pt x="65" y="233"/>
                  </a:lnTo>
                  <a:lnTo>
                    <a:pt x="65" y="231"/>
                  </a:lnTo>
                  <a:lnTo>
                    <a:pt x="63" y="231"/>
                  </a:lnTo>
                  <a:lnTo>
                    <a:pt x="61" y="231"/>
                  </a:lnTo>
                  <a:lnTo>
                    <a:pt x="61" y="231"/>
                  </a:lnTo>
                  <a:lnTo>
                    <a:pt x="59" y="231"/>
                  </a:lnTo>
                  <a:lnTo>
                    <a:pt x="59" y="229"/>
                  </a:lnTo>
                  <a:lnTo>
                    <a:pt x="59" y="227"/>
                  </a:lnTo>
                  <a:lnTo>
                    <a:pt x="59" y="225"/>
                  </a:lnTo>
                  <a:lnTo>
                    <a:pt x="59" y="225"/>
                  </a:lnTo>
                  <a:lnTo>
                    <a:pt x="57" y="225"/>
                  </a:lnTo>
                  <a:lnTo>
                    <a:pt x="57" y="225"/>
                  </a:lnTo>
                  <a:lnTo>
                    <a:pt x="53" y="220"/>
                  </a:lnTo>
                  <a:lnTo>
                    <a:pt x="53" y="218"/>
                  </a:lnTo>
                  <a:lnTo>
                    <a:pt x="50" y="216"/>
                  </a:lnTo>
                  <a:lnTo>
                    <a:pt x="53" y="216"/>
                  </a:lnTo>
                  <a:lnTo>
                    <a:pt x="55" y="218"/>
                  </a:lnTo>
                  <a:lnTo>
                    <a:pt x="55" y="218"/>
                  </a:lnTo>
                  <a:lnTo>
                    <a:pt x="55" y="216"/>
                  </a:lnTo>
                  <a:lnTo>
                    <a:pt x="53" y="212"/>
                  </a:lnTo>
                  <a:lnTo>
                    <a:pt x="50" y="210"/>
                  </a:lnTo>
                  <a:lnTo>
                    <a:pt x="48" y="208"/>
                  </a:lnTo>
                  <a:lnTo>
                    <a:pt x="48" y="204"/>
                  </a:lnTo>
                  <a:lnTo>
                    <a:pt x="46" y="204"/>
                  </a:lnTo>
                  <a:lnTo>
                    <a:pt x="44" y="202"/>
                  </a:lnTo>
                  <a:lnTo>
                    <a:pt x="44" y="202"/>
                  </a:lnTo>
                  <a:lnTo>
                    <a:pt x="44" y="202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6" y="199"/>
                  </a:lnTo>
                  <a:lnTo>
                    <a:pt x="44" y="197"/>
                  </a:lnTo>
                  <a:lnTo>
                    <a:pt x="44" y="195"/>
                  </a:lnTo>
                  <a:lnTo>
                    <a:pt x="42" y="195"/>
                  </a:lnTo>
                  <a:lnTo>
                    <a:pt x="42" y="195"/>
                  </a:lnTo>
                  <a:lnTo>
                    <a:pt x="42" y="193"/>
                  </a:lnTo>
                  <a:lnTo>
                    <a:pt x="42" y="193"/>
                  </a:lnTo>
                  <a:lnTo>
                    <a:pt x="40" y="191"/>
                  </a:lnTo>
                  <a:lnTo>
                    <a:pt x="40" y="191"/>
                  </a:lnTo>
                  <a:lnTo>
                    <a:pt x="38" y="187"/>
                  </a:lnTo>
                  <a:lnTo>
                    <a:pt x="38" y="185"/>
                  </a:lnTo>
                  <a:lnTo>
                    <a:pt x="36" y="185"/>
                  </a:lnTo>
                  <a:lnTo>
                    <a:pt x="36" y="183"/>
                  </a:lnTo>
                  <a:lnTo>
                    <a:pt x="34" y="183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2" y="178"/>
                  </a:lnTo>
                  <a:lnTo>
                    <a:pt x="32" y="176"/>
                  </a:lnTo>
                  <a:lnTo>
                    <a:pt x="30" y="176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4" y="176"/>
                  </a:lnTo>
                  <a:lnTo>
                    <a:pt x="34" y="176"/>
                  </a:lnTo>
                  <a:lnTo>
                    <a:pt x="34" y="174"/>
                  </a:lnTo>
                  <a:lnTo>
                    <a:pt x="34" y="172"/>
                  </a:lnTo>
                  <a:lnTo>
                    <a:pt x="32" y="170"/>
                  </a:lnTo>
                  <a:lnTo>
                    <a:pt x="30" y="170"/>
                  </a:lnTo>
                  <a:lnTo>
                    <a:pt x="30" y="168"/>
                  </a:lnTo>
                  <a:lnTo>
                    <a:pt x="27" y="168"/>
                  </a:lnTo>
                  <a:lnTo>
                    <a:pt x="25" y="170"/>
                  </a:lnTo>
                  <a:lnTo>
                    <a:pt x="23" y="170"/>
                  </a:lnTo>
                  <a:lnTo>
                    <a:pt x="21" y="172"/>
                  </a:lnTo>
                  <a:lnTo>
                    <a:pt x="19" y="172"/>
                  </a:lnTo>
                  <a:lnTo>
                    <a:pt x="17" y="172"/>
                  </a:lnTo>
                  <a:lnTo>
                    <a:pt x="15" y="172"/>
                  </a:lnTo>
                  <a:lnTo>
                    <a:pt x="13" y="170"/>
                  </a:lnTo>
                  <a:lnTo>
                    <a:pt x="11" y="172"/>
                  </a:lnTo>
                  <a:lnTo>
                    <a:pt x="11" y="172"/>
                  </a:lnTo>
                  <a:lnTo>
                    <a:pt x="9" y="172"/>
                  </a:lnTo>
                  <a:lnTo>
                    <a:pt x="6" y="172"/>
                  </a:lnTo>
                  <a:lnTo>
                    <a:pt x="6" y="174"/>
                  </a:lnTo>
                  <a:lnTo>
                    <a:pt x="6" y="176"/>
                  </a:lnTo>
                  <a:lnTo>
                    <a:pt x="6" y="181"/>
                  </a:lnTo>
                  <a:lnTo>
                    <a:pt x="6" y="183"/>
                  </a:lnTo>
                  <a:lnTo>
                    <a:pt x="6" y="185"/>
                  </a:lnTo>
                  <a:lnTo>
                    <a:pt x="4" y="189"/>
                  </a:lnTo>
                  <a:lnTo>
                    <a:pt x="2" y="193"/>
                  </a:lnTo>
                  <a:lnTo>
                    <a:pt x="0" y="195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4" y="202"/>
                  </a:lnTo>
                  <a:lnTo>
                    <a:pt x="4" y="20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6" y="204"/>
                  </a:lnTo>
                  <a:lnTo>
                    <a:pt x="21" y="227"/>
                  </a:lnTo>
                  <a:lnTo>
                    <a:pt x="23" y="231"/>
                  </a:lnTo>
                  <a:lnTo>
                    <a:pt x="23" y="233"/>
                  </a:lnTo>
                  <a:lnTo>
                    <a:pt x="23" y="233"/>
                  </a:lnTo>
                  <a:lnTo>
                    <a:pt x="23" y="235"/>
                  </a:lnTo>
                  <a:lnTo>
                    <a:pt x="25" y="235"/>
                  </a:lnTo>
                  <a:lnTo>
                    <a:pt x="30" y="239"/>
                  </a:lnTo>
                  <a:lnTo>
                    <a:pt x="30" y="242"/>
                  </a:lnTo>
                  <a:lnTo>
                    <a:pt x="36" y="244"/>
                  </a:lnTo>
                  <a:lnTo>
                    <a:pt x="38" y="246"/>
                  </a:lnTo>
                  <a:lnTo>
                    <a:pt x="48" y="252"/>
                  </a:lnTo>
                  <a:lnTo>
                    <a:pt x="50" y="252"/>
                  </a:lnTo>
                  <a:lnTo>
                    <a:pt x="53" y="252"/>
                  </a:lnTo>
                  <a:lnTo>
                    <a:pt x="53" y="250"/>
                  </a:lnTo>
                  <a:lnTo>
                    <a:pt x="55" y="250"/>
                  </a:lnTo>
                  <a:lnTo>
                    <a:pt x="57" y="250"/>
                  </a:lnTo>
                  <a:lnTo>
                    <a:pt x="59" y="250"/>
                  </a:lnTo>
                  <a:lnTo>
                    <a:pt x="61" y="250"/>
                  </a:lnTo>
                  <a:lnTo>
                    <a:pt x="63" y="250"/>
                  </a:lnTo>
                  <a:lnTo>
                    <a:pt x="63" y="250"/>
                  </a:lnTo>
                  <a:lnTo>
                    <a:pt x="63" y="248"/>
                  </a:lnTo>
                  <a:lnTo>
                    <a:pt x="63" y="244"/>
                  </a:lnTo>
                  <a:lnTo>
                    <a:pt x="59" y="237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61" y="235"/>
                  </a:lnTo>
                  <a:lnTo>
                    <a:pt x="63" y="237"/>
                  </a:lnTo>
                  <a:lnTo>
                    <a:pt x="63" y="239"/>
                  </a:lnTo>
                  <a:lnTo>
                    <a:pt x="65" y="246"/>
                  </a:lnTo>
                  <a:lnTo>
                    <a:pt x="67" y="244"/>
                  </a:lnTo>
                  <a:lnTo>
                    <a:pt x="67" y="242"/>
                  </a:lnTo>
                  <a:lnTo>
                    <a:pt x="67" y="237"/>
                  </a:lnTo>
                  <a:lnTo>
                    <a:pt x="65" y="235"/>
                  </a:lnTo>
                  <a:close/>
                  <a:moveTo>
                    <a:pt x="67" y="254"/>
                  </a:moveTo>
                  <a:lnTo>
                    <a:pt x="67" y="252"/>
                  </a:lnTo>
                  <a:lnTo>
                    <a:pt x="67" y="252"/>
                  </a:lnTo>
                  <a:lnTo>
                    <a:pt x="67" y="252"/>
                  </a:lnTo>
                  <a:lnTo>
                    <a:pt x="65" y="250"/>
                  </a:lnTo>
                  <a:lnTo>
                    <a:pt x="63" y="250"/>
                  </a:lnTo>
                  <a:lnTo>
                    <a:pt x="63" y="250"/>
                  </a:lnTo>
                  <a:lnTo>
                    <a:pt x="63" y="252"/>
                  </a:lnTo>
                  <a:lnTo>
                    <a:pt x="63" y="252"/>
                  </a:lnTo>
                  <a:lnTo>
                    <a:pt x="61" y="256"/>
                  </a:lnTo>
                  <a:lnTo>
                    <a:pt x="61" y="256"/>
                  </a:lnTo>
                  <a:lnTo>
                    <a:pt x="63" y="256"/>
                  </a:lnTo>
                  <a:lnTo>
                    <a:pt x="65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lnTo>
                    <a:pt x="67" y="254"/>
                  </a:lnTo>
                  <a:close/>
                  <a:moveTo>
                    <a:pt x="153" y="340"/>
                  </a:moveTo>
                  <a:lnTo>
                    <a:pt x="155" y="340"/>
                  </a:lnTo>
                  <a:lnTo>
                    <a:pt x="153" y="338"/>
                  </a:lnTo>
                  <a:lnTo>
                    <a:pt x="153" y="336"/>
                  </a:lnTo>
                  <a:lnTo>
                    <a:pt x="153" y="336"/>
                  </a:lnTo>
                  <a:lnTo>
                    <a:pt x="153" y="334"/>
                  </a:lnTo>
                  <a:lnTo>
                    <a:pt x="151" y="332"/>
                  </a:lnTo>
                  <a:lnTo>
                    <a:pt x="151" y="332"/>
                  </a:lnTo>
                  <a:lnTo>
                    <a:pt x="149" y="330"/>
                  </a:lnTo>
                  <a:lnTo>
                    <a:pt x="149" y="328"/>
                  </a:lnTo>
                  <a:lnTo>
                    <a:pt x="145" y="328"/>
                  </a:lnTo>
                  <a:lnTo>
                    <a:pt x="145" y="328"/>
                  </a:lnTo>
                  <a:lnTo>
                    <a:pt x="143" y="326"/>
                  </a:lnTo>
                  <a:lnTo>
                    <a:pt x="136" y="319"/>
                  </a:lnTo>
                  <a:lnTo>
                    <a:pt x="136" y="319"/>
                  </a:lnTo>
                  <a:lnTo>
                    <a:pt x="134" y="317"/>
                  </a:lnTo>
                  <a:lnTo>
                    <a:pt x="134" y="317"/>
                  </a:lnTo>
                  <a:lnTo>
                    <a:pt x="132" y="315"/>
                  </a:lnTo>
                  <a:lnTo>
                    <a:pt x="132" y="317"/>
                  </a:lnTo>
                  <a:lnTo>
                    <a:pt x="130" y="319"/>
                  </a:lnTo>
                  <a:lnTo>
                    <a:pt x="130" y="323"/>
                  </a:lnTo>
                  <a:lnTo>
                    <a:pt x="130" y="323"/>
                  </a:lnTo>
                  <a:lnTo>
                    <a:pt x="130" y="326"/>
                  </a:lnTo>
                  <a:lnTo>
                    <a:pt x="132" y="326"/>
                  </a:lnTo>
                  <a:lnTo>
                    <a:pt x="132" y="328"/>
                  </a:lnTo>
                  <a:lnTo>
                    <a:pt x="130" y="328"/>
                  </a:lnTo>
                  <a:lnTo>
                    <a:pt x="132" y="330"/>
                  </a:lnTo>
                  <a:lnTo>
                    <a:pt x="134" y="330"/>
                  </a:lnTo>
                  <a:lnTo>
                    <a:pt x="134" y="332"/>
                  </a:lnTo>
                  <a:lnTo>
                    <a:pt x="134" y="336"/>
                  </a:lnTo>
                  <a:lnTo>
                    <a:pt x="132" y="340"/>
                  </a:lnTo>
                  <a:lnTo>
                    <a:pt x="132" y="342"/>
                  </a:lnTo>
                  <a:lnTo>
                    <a:pt x="134" y="342"/>
                  </a:lnTo>
                  <a:lnTo>
                    <a:pt x="134" y="344"/>
                  </a:lnTo>
                  <a:lnTo>
                    <a:pt x="134" y="347"/>
                  </a:lnTo>
                  <a:lnTo>
                    <a:pt x="134" y="349"/>
                  </a:lnTo>
                  <a:lnTo>
                    <a:pt x="136" y="349"/>
                  </a:lnTo>
                  <a:lnTo>
                    <a:pt x="136" y="349"/>
                  </a:lnTo>
                  <a:lnTo>
                    <a:pt x="138" y="349"/>
                  </a:lnTo>
                  <a:lnTo>
                    <a:pt x="138" y="347"/>
                  </a:lnTo>
                  <a:lnTo>
                    <a:pt x="141" y="347"/>
                  </a:lnTo>
                  <a:lnTo>
                    <a:pt x="143" y="349"/>
                  </a:lnTo>
                  <a:lnTo>
                    <a:pt x="145" y="349"/>
                  </a:lnTo>
                  <a:lnTo>
                    <a:pt x="147" y="349"/>
                  </a:lnTo>
                  <a:lnTo>
                    <a:pt x="147" y="347"/>
                  </a:lnTo>
                  <a:lnTo>
                    <a:pt x="149" y="344"/>
                  </a:lnTo>
                  <a:lnTo>
                    <a:pt x="149" y="342"/>
                  </a:lnTo>
                  <a:lnTo>
                    <a:pt x="151" y="342"/>
                  </a:lnTo>
                  <a:lnTo>
                    <a:pt x="153" y="342"/>
                  </a:lnTo>
                  <a:lnTo>
                    <a:pt x="153" y="340"/>
                  </a:lnTo>
                  <a:close/>
                  <a:moveTo>
                    <a:pt x="308" y="191"/>
                  </a:moveTo>
                  <a:lnTo>
                    <a:pt x="306" y="191"/>
                  </a:lnTo>
                  <a:lnTo>
                    <a:pt x="306" y="191"/>
                  </a:lnTo>
                  <a:lnTo>
                    <a:pt x="306" y="191"/>
                  </a:lnTo>
                  <a:lnTo>
                    <a:pt x="304" y="191"/>
                  </a:lnTo>
                  <a:lnTo>
                    <a:pt x="304" y="189"/>
                  </a:lnTo>
                  <a:lnTo>
                    <a:pt x="302" y="189"/>
                  </a:lnTo>
                  <a:lnTo>
                    <a:pt x="302" y="187"/>
                  </a:lnTo>
                  <a:lnTo>
                    <a:pt x="302" y="185"/>
                  </a:lnTo>
                  <a:lnTo>
                    <a:pt x="302" y="183"/>
                  </a:lnTo>
                  <a:lnTo>
                    <a:pt x="300" y="181"/>
                  </a:lnTo>
                  <a:lnTo>
                    <a:pt x="300" y="178"/>
                  </a:lnTo>
                  <a:lnTo>
                    <a:pt x="300" y="178"/>
                  </a:lnTo>
                  <a:lnTo>
                    <a:pt x="300" y="176"/>
                  </a:lnTo>
                  <a:lnTo>
                    <a:pt x="298" y="176"/>
                  </a:lnTo>
                  <a:lnTo>
                    <a:pt x="298" y="176"/>
                  </a:lnTo>
                  <a:lnTo>
                    <a:pt x="296" y="174"/>
                  </a:lnTo>
                  <a:lnTo>
                    <a:pt x="291" y="174"/>
                  </a:lnTo>
                  <a:lnTo>
                    <a:pt x="283" y="172"/>
                  </a:lnTo>
                  <a:lnTo>
                    <a:pt x="277" y="170"/>
                  </a:lnTo>
                  <a:lnTo>
                    <a:pt x="275" y="168"/>
                  </a:lnTo>
                  <a:lnTo>
                    <a:pt x="268" y="162"/>
                  </a:lnTo>
                  <a:lnTo>
                    <a:pt x="260" y="157"/>
                  </a:lnTo>
                  <a:lnTo>
                    <a:pt x="249" y="149"/>
                  </a:lnTo>
                  <a:lnTo>
                    <a:pt x="233" y="128"/>
                  </a:lnTo>
                  <a:lnTo>
                    <a:pt x="229" y="120"/>
                  </a:lnTo>
                  <a:lnTo>
                    <a:pt x="226" y="120"/>
                  </a:lnTo>
                  <a:lnTo>
                    <a:pt x="222" y="118"/>
                  </a:lnTo>
                  <a:lnTo>
                    <a:pt x="214" y="113"/>
                  </a:lnTo>
                  <a:lnTo>
                    <a:pt x="212" y="107"/>
                  </a:lnTo>
                  <a:lnTo>
                    <a:pt x="210" y="105"/>
                  </a:lnTo>
                  <a:lnTo>
                    <a:pt x="210" y="103"/>
                  </a:lnTo>
                  <a:lnTo>
                    <a:pt x="208" y="103"/>
                  </a:lnTo>
                  <a:lnTo>
                    <a:pt x="208" y="99"/>
                  </a:lnTo>
                  <a:lnTo>
                    <a:pt x="208" y="97"/>
                  </a:lnTo>
                  <a:lnTo>
                    <a:pt x="205" y="92"/>
                  </a:lnTo>
                  <a:lnTo>
                    <a:pt x="203" y="90"/>
                  </a:lnTo>
                  <a:lnTo>
                    <a:pt x="203" y="90"/>
                  </a:lnTo>
                  <a:lnTo>
                    <a:pt x="203" y="88"/>
                  </a:lnTo>
                  <a:lnTo>
                    <a:pt x="205" y="88"/>
                  </a:lnTo>
                  <a:lnTo>
                    <a:pt x="205" y="88"/>
                  </a:lnTo>
                  <a:lnTo>
                    <a:pt x="205" y="88"/>
                  </a:lnTo>
                  <a:lnTo>
                    <a:pt x="212" y="88"/>
                  </a:lnTo>
                  <a:lnTo>
                    <a:pt x="212" y="88"/>
                  </a:lnTo>
                  <a:lnTo>
                    <a:pt x="212" y="86"/>
                  </a:lnTo>
                  <a:lnTo>
                    <a:pt x="214" y="86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4" y="78"/>
                  </a:lnTo>
                  <a:lnTo>
                    <a:pt x="214" y="69"/>
                  </a:lnTo>
                  <a:lnTo>
                    <a:pt x="214" y="67"/>
                  </a:lnTo>
                  <a:lnTo>
                    <a:pt x="214" y="67"/>
                  </a:lnTo>
                  <a:lnTo>
                    <a:pt x="214" y="65"/>
                  </a:lnTo>
                  <a:lnTo>
                    <a:pt x="212" y="63"/>
                  </a:lnTo>
                  <a:lnTo>
                    <a:pt x="212" y="63"/>
                  </a:lnTo>
                  <a:lnTo>
                    <a:pt x="210" y="61"/>
                  </a:lnTo>
                  <a:lnTo>
                    <a:pt x="210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8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5" y="59"/>
                  </a:lnTo>
                  <a:lnTo>
                    <a:pt x="201" y="55"/>
                  </a:lnTo>
                  <a:lnTo>
                    <a:pt x="199" y="52"/>
                  </a:lnTo>
                  <a:lnTo>
                    <a:pt x="195" y="50"/>
                  </a:lnTo>
                  <a:lnTo>
                    <a:pt x="189" y="46"/>
                  </a:lnTo>
                  <a:lnTo>
                    <a:pt x="185" y="42"/>
                  </a:lnTo>
                  <a:lnTo>
                    <a:pt x="182" y="40"/>
                  </a:lnTo>
                  <a:lnTo>
                    <a:pt x="180" y="40"/>
                  </a:lnTo>
                  <a:lnTo>
                    <a:pt x="178" y="40"/>
                  </a:lnTo>
                  <a:lnTo>
                    <a:pt x="176" y="40"/>
                  </a:lnTo>
                  <a:lnTo>
                    <a:pt x="174" y="40"/>
                  </a:lnTo>
                  <a:lnTo>
                    <a:pt x="174" y="42"/>
                  </a:lnTo>
                  <a:lnTo>
                    <a:pt x="172" y="42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68" y="44"/>
                  </a:lnTo>
                  <a:lnTo>
                    <a:pt x="159" y="40"/>
                  </a:lnTo>
                  <a:lnTo>
                    <a:pt x="155" y="34"/>
                  </a:lnTo>
                  <a:lnTo>
                    <a:pt x="155" y="31"/>
                  </a:lnTo>
                  <a:lnTo>
                    <a:pt x="153" y="29"/>
                  </a:lnTo>
                  <a:lnTo>
                    <a:pt x="151" y="29"/>
                  </a:lnTo>
                  <a:lnTo>
                    <a:pt x="149" y="21"/>
                  </a:lnTo>
                  <a:lnTo>
                    <a:pt x="149" y="21"/>
                  </a:lnTo>
                  <a:lnTo>
                    <a:pt x="149" y="19"/>
                  </a:lnTo>
                  <a:lnTo>
                    <a:pt x="151" y="19"/>
                  </a:lnTo>
                  <a:lnTo>
                    <a:pt x="153" y="17"/>
                  </a:lnTo>
                  <a:lnTo>
                    <a:pt x="153" y="17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3" y="15"/>
                  </a:lnTo>
                  <a:lnTo>
                    <a:pt x="153" y="13"/>
                  </a:lnTo>
                  <a:lnTo>
                    <a:pt x="151" y="10"/>
                  </a:lnTo>
                  <a:lnTo>
                    <a:pt x="149" y="13"/>
                  </a:lnTo>
                  <a:lnTo>
                    <a:pt x="147" y="13"/>
                  </a:lnTo>
                  <a:lnTo>
                    <a:pt x="147" y="13"/>
                  </a:lnTo>
                  <a:lnTo>
                    <a:pt x="145" y="13"/>
                  </a:lnTo>
                  <a:lnTo>
                    <a:pt x="145" y="13"/>
                  </a:lnTo>
                  <a:lnTo>
                    <a:pt x="143" y="10"/>
                  </a:lnTo>
                  <a:lnTo>
                    <a:pt x="141" y="8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34" y="6"/>
                  </a:lnTo>
                  <a:lnTo>
                    <a:pt x="130" y="6"/>
                  </a:lnTo>
                  <a:lnTo>
                    <a:pt x="130" y="4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8" y="0"/>
                  </a:lnTo>
                  <a:lnTo>
                    <a:pt x="115" y="2"/>
                  </a:lnTo>
                  <a:lnTo>
                    <a:pt x="115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7" y="2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5" y="15"/>
                  </a:lnTo>
                  <a:lnTo>
                    <a:pt x="118" y="17"/>
                  </a:lnTo>
                  <a:lnTo>
                    <a:pt x="122" y="21"/>
                  </a:lnTo>
                  <a:lnTo>
                    <a:pt x="122" y="21"/>
                  </a:lnTo>
                  <a:lnTo>
                    <a:pt x="122" y="23"/>
                  </a:lnTo>
                  <a:lnTo>
                    <a:pt x="124" y="25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31"/>
                  </a:lnTo>
                  <a:lnTo>
                    <a:pt x="126" y="31"/>
                  </a:lnTo>
                  <a:lnTo>
                    <a:pt x="126" y="34"/>
                  </a:lnTo>
                  <a:lnTo>
                    <a:pt x="126" y="36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113" y="38"/>
                  </a:lnTo>
                  <a:lnTo>
                    <a:pt x="113" y="36"/>
                  </a:lnTo>
                  <a:lnTo>
                    <a:pt x="111" y="36"/>
                  </a:lnTo>
                  <a:lnTo>
                    <a:pt x="107" y="36"/>
                  </a:lnTo>
                  <a:lnTo>
                    <a:pt x="105" y="36"/>
                  </a:lnTo>
                  <a:lnTo>
                    <a:pt x="105" y="36"/>
                  </a:lnTo>
                  <a:lnTo>
                    <a:pt x="103" y="36"/>
                  </a:lnTo>
                  <a:lnTo>
                    <a:pt x="103" y="34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7" y="29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90" y="31"/>
                  </a:lnTo>
                  <a:lnTo>
                    <a:pt x="84" y="34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4" y="36"/>
                  </a:lnTo>
                  <a:lnTo>
                    <a:pt x="74" y="38"/>
                  </a:lnTo>
                  <a:lnTo>
                    <a:pt x="71" y="38"/>
                  </a:lnTo>
                  <a:lnTo>
                    <a:pt x="65" y="46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7" y="59"/>
                  </a:lnTo>
                  <a:lnTo>
                    <a:pt x="57" y="59"/>
                  </a:lnTo>
                  <a:lnTo>
                    <a:pt x="57" y="59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61" y="61"/>
                  </a:lnTo>
                  <a:lnTo>
                    <a:pt x="61" y="63"/>
                  </a:lnTo>
                  <a:lnTo>
                    <a:pt x="63" y="63"/>
                  </a:lnTo>
                  <a:lnTo>
                    <a:pt x="63" y="61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1" y="61"/>
                  </a:lnTo>
                  <a:lnTo>
                    <a:pt x="74" y="61"/>
                  </a:lnTo>
                  <a:lnTo>
                    <a:pt x="76" y="65"/>
                  </a:lnTo>
                  <a:lnTo>
                    <a:pt x="76" y="67"/>
                  </a:lnTo>
                  <a:lnTo>
                    <a:pt x="78" y="67"/>
                  </a:lnTo>
                  <a:lnTo>
                    <a:pt x="80" y="67"/>
                  </a:lnTo>
                  <a:lnTo>
                    <a:pt x="82" y="67"/>
                  </a:lnTo>
                  <a:lnTo>
                    <a:pt x="86" y="67"/>
                  </a:lnTo>
                  <a:lnTo>
                    <a:pt x="90" y="69"/>
                  </a:lnTo>
                  <a:lnTo>
                    <a:pt x="97" y="73"/>
                  </a:lnTo>
                  <a:lnTo>
                    <a:pt x="99" y="76"/>
                  </a:lnTo>
                  <a:lnTo>
                    <a:pt x="105" y="80"/>
                  </a:lnTo>
                  <a:lnTo>
                    <a:pt x="109" y="86"/>
                  </a:lnTo>
                  <a:lnTo>
                    <a:pt x="111" y="88"/>
                  </a:lnTo>
                  <a:lnTo>
                    <a:pt x="111" y="90"/>
                  </a:lnTo>
                  <a:lnTo>
                    <a:pt x="111" y="92"/>
                  </a:lnTo>
                  <a:lnTo>
                    <a:pt x="111" y="94"/>
                  </a:lnTo>
                  <a:lnTo>
                    <a:pt x="111" y="94"/>
                  </a:lnTo>
                  <a:lnTo>
                    <a:pt x="111" y="97"/>
                  </a:lnTo>
                  <a:lnTo>
                    <a:pt x="111" y="99"/>
                  </a:lnTo>
                  <a:lnTo>
                    <a:pt x="111" y="99"/>
                  </a:lnTo>
                  <a:lnTo>
                    <a:pt x="113" y="101"/>
                  </a:lnTo>
                  <a:lnTo>
                    <a:pt x="113" y="103"/>
                  </a:lnTo>
                  <a:lnTo>
                    <a:pt x="115" y="103"/>
                  </a:lnTo>
                  <a:lnTo>
                    <a:pt x="115" y="105"/>
                  </a:lnTo>
                  <a:lnTo>
                    <a:pt x="115" y="105"/>
                  </a:lnTo>
                  <a:lnTo>
                    <a:pt x="115" y="109"/>
                  </a:lnTo>
                  <a:lnTo>
                    <a:pt x="115" y="109"/>
                  </a:lnTo>
                  <a:lnTo>
                    <a:pt x="118" y="111"/>
                  </a:lnTo>
                  <a:lnTo>
                    <a:pt x="120" y="113"/>
                  </a:lnTo>
                  <a:lnTo>
                    <a:pt x="124" y="115"/>
                  </a:lnTo>
                  <a:lnTo>
                    <a:pt x="126" y="118"/>
                  </a:lnTo>
                  <a:lnTo>
                    <a:pt x="126" y="120"/>
                  </a:lnTo>
                  <a:lnTo>
                    <a:pt x="128" y="122"/>
                  </a:lnTo>
                  <a:lnTo>
                    <a:pt x="134" y="126"/>
                  </a:lnTo>
                  <a:lnTo>
                    <a:pt x="136" y="128"/>
                  </a:lnTo>
                  <a:lnTo>
                    <a:pt x="143" y="134"/>
                  </a:lnTo>
                  <a:lnTo>
                    <a:pt x="147" y="143"/>
                  </a:lnTo>
                  <a:lnTo>
                    <a:pt x="149" y="145"/>
                  </a:lnTo>
                  <a:lnTo>
                    <a:pt x="162" y="160"/>
                  </a:lnTo>
                  <a:lnTo>
                    <a:pt x="166" y="164"/>
                  </a:lnTo>
                  <a:lnTo>
                    <a:pt x="166" y="168"/>
                  </a:lnTo>
                  <a:lnTo>
                    <a:pt x="168" y="174"/>
                  </a:lnTo>
                  <a:lnTo>
                    <a:pt x="170" y="178"/>
                  </a:lnTo>
                  <a:lnTo>
                    <a:pt x="170" y="181"/>
                  </a:lnTo>
                  <a:lnTo>
                    <a:pt x="172" y="181"/>
                  </a:lnTo>
                  <a:lnTo>
                    <a:pt x="172" y="181"/>
                  </a:lnTo>
                  <a:lnTo>
                    <a:pt x="174" y="183"/>
                  </a:lnTo>
                  <a:lnTo>
                    <a:pt x="172" y="183"/>
                  </a:lnTo>
                  <a:lnTo>
                    <a:pt x="172" y="183"/>
                  </a:lnTo>
                  <a:lnTo>
                    <a:pt x="172" y="183"/>
                  </a:lnTo>
                  <a:lnTo>
                    <a:pt x="170" y="183"/>
                  </a:lnTo>
                  <a:lnTo>
                    <a:pt x="170" y="183"/>
                  </a:lnTo>
                  <a:lnTo>
                    <a:pt x="168" y="183"/>
                  </a:lnTo>
                  <a:lnTo>
                    <a:pt x="170" y="185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70" y="187"/>
                  </a:lnTo>
                  <a:lnTo>
                    <a:pt x="168" y="187"/>
                  </a:lnTo>
                  <a:lnTo>
                    <a:pt x="168" y="189"/>
                  </a:lnTo>
                  <a:lnTo>
                    <a:pt x="168" y="191"/>
                  </a:lnTo>
                  <a:lnTo>
                    <a:pt x="168" y="191"/>
                  </a:lnTo>
                  <a:lnTo>
                    <a:pt x="170" y="191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4" y="197"/>
                  </a:lnTo>
                  <a:lnTo>
                    <a:pt x="174" y="199"/>
                  </a:lnTo>
                  <a:lnTo>
                    <a:pt x="174" y="199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4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6" y="202"/>
                  </a:lnTo>
                  <a:lnTo>
                    <a:pt x="178" y="202"/>
                  </a:lnTo>
                  <a:lnTo>
                    <a:pt x="178" y="204"/>
                  </a:lnTo>
                  <a:lnTo>
                    <a:pt x="178" y="204"/>
                  </a:lnTo>
                  <a:lnTo>
                    <a:pt x="180" y="204"/>
                  </a:lnTo>
                  <a:lnTo>
                    <a:pt x="185" y="206"/>
                  </a:lnTo>
                  <a:lnTo>
                    <a:pt x="187" y="206"/>
                  </a:lnTo>
                  <a:lnTo>
                    <a:pt x="187" y="208"/>
                  </a:lnTo>
                  <a:lnTo>
                    <a:pt x="189" y="210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7" y="214"/>
                  </a:lnTo>
                  <a:lnTo>
                    <a:pt x="189" y="214"/>
                  </a:lnTo>
                  <a:lnTo>
                    <a:pt x="189" y="216"/>
                  </a:lnTo>
                  <a:lnTo>
                    <a:pt x="189" y="216"/>
                  </a:lnTo>
                  <a:lnTo>
                    <a:pt x="189" y="216"/>
                  </a:lnTo>
                  <a:lnTo>
                    <a:pt x="189" y="218"/>
                  </a:lnTo>
                  <a:lnTo>
                    <a:pt x="187" y="218"/>
                  </a:lnTo>
                  <a:lnTo>
                    <a:pt x="189" y="220"/>
                  </a:lnTo>
                  <a:lnTo>
                    <a:pt x="193" y="223"/>
                  </a:lnTo>
                  <a:lnTo>
                    <a:pt x="193" y="225"/>
                  </a:lnTo>
                  <a:lnTo>
                    <a:pt x="193" y="229"/>
                  </a:lnTo>
                  <a:lnTo>
                    <a:pt x="195" y="233"/>
                  </a:lnTo>
                  <a:lnTo>
                    <a:pt x="195" y="235"/>
                  </a:lnTo>
                  <a:lnTo>
                    <a:pt x="197" y="237"/>
                  </a:lnTo>
                  <a:lnTo>
                    <a:pt x="201" y="242"/>
                  </a:lnTo>
                  <a:lnTo>
                    <a:pt x="205" y="250"/>
                  </a:lnTo>
                  <a:lnTo>
                    <a:pt x="205" y="252"/>
                  </a:lnTo>
                  <a:lnTo>
                    <a:pt x="208" y="252"/>
                  </a:lnTo>
                  <a:lnTo>
                    <a:pt x="208" y="254"/>
                  </a:lnTo>
                  <a:lnTo>
                    <a:pt x="214" y="258"/>
                  </a:lnTo>
                  <a:lnTo>
                    <a:pt x="214" y="260"/>
                  </a:lnTo>
                  <a:lnTo>
                    <a:pt x="216" y="263"/>
                  </a:lnTo>
                  <a:lnTo>
                    <a:pt x="216" y="267"/>
                  </a:lnTo>
                  <a:lnTo>
                    <a:pt x="216" y="271"/>
                  </a:lnTo>
                  <a:lnTo>
                    <a:pt x="218" y="273"/>
                  </a:lnTo>
                  <a:lnTo>
                    <a:pt x="216" y="277"/>
                  </a:lnTo>
                  <a:lnTo>
                    <a:pt x="214" y="281"/>
                  </a:lnTo>
                  <a:lnTo>
                    <a:pt x="212" y="284"/>
                  </a:lnTo>
                  <a:lnTo>
                    <a:pt x="212" y="286"/>
                  </a:lnTo>
                  <a:lnTo>
                    <a:pt x="214" y="286"/>
                  </a:lnTo>
                  <a:lnTo>
                    <a:pt x="220" y="302"/>
                  </a:lnTo>
                  <a:lnTo>
                    <a:pt x="231" y="315"/>
                  </a:lnTo>
                  <a:lnTo>
                    <a:pt x="231" y="315"/>
                  </a:lnTo>
                  <a:lnTo>
                    <a:pt x="231" y="315"/>
                  </a:lnTo>
                  <a:lnTo>
                    <a:pt x="235" y="311"/>
                  </a:lnTo>
                  <a:lnTo>
                    <a:pt x="243" y="305"/>
                  </a:lnTo>
                  <a:lnTo>
                    <a:pt x="245" y="305"/>
                  </a:lnTo>
                  <a:lnTo>
                    <a:pt x="249" y="302"/>
                  </a:lnTo>
                  <a:lnTo>
                    <a:pt x="252" y="302"/>
                  </a:lnTo>
                  <a:lnTo>
                    <a:pt x="256" y="298"/>
                  </a:lnTo>
                  <a:lnTo>
                    <a:pt x="260" y="298"/>
                  </a:lnTo>
                  <a:lnTo>
                    <a:pt x="256" y="288"/>
                  </a:lnTo>
                  <a:lnTo>
                    <a:pt x="252" y="277"/>
                  </a:lnTo>
                  <a:lnTo>
                    <a:pt x="252" y="275"/>
                  </a:lnTo>
                  <a:lnTo>
                    <a:pt x="249" y="275"/>
                  </a:lnTo>
                  <a:lnTo>
                    <a:pt x="247" y="273"/>
                  </a:lnTo>
                  <a:lnTo>
                    <a:pt x="245" y="271"/>
                  </a:lnTo>
                  <a:lnTo>
                    <a:pt x="243" y="269"/>
                  </a:lnTo>
                  <a:lnTo>
                    <a:pt x="241" y="263"/>
                  </a:lnTo>
                  <a:lnTo>
                    <a:pt x="241" y="258"/>
                  </a:lnTo>
                  <a:lnTo>
                    <a:pt x="239" y="252"/>
                  </a:lnTo>
                  <a:lnTo>
                    <a:pt x="239" y="244"/>
                  </a:lnTo>
                  <a:lnTo>
                    <a:pt x="243" y="244"/>
                  </a:lnTo>
                  <a:lnTo>
                    <a:pt x="243" y="244"/>
                  </a:lnTo>
                  <a:lnTo>
                    <a:pt x="245" y="244"/>
                  </a:lnTo>
                  <a:lnTo>
                    <a:pt x="247" y="246"/>
                  </a:lnTo>
                  <a:lnTo>
                    <a:pt x="249" y="246"/>
                  </a:lnTo>
                  <a:lnTo>
                    <a:pt x="266" y="242"/>
                  </a:lnTo>
                  <a:lnTo>
                    <a:pt x="266" y="244"/>
                  </a:lnTo>
                  <a:lnTo>
                    <a:pt x="270" y="244"/>
                  </a:lnTo>
                  <a:lnTo>
                    <a:pt x="273" y="244"/>
                  </a:lnTo>
                  <a:lnTo>
                    <a:pt x="273" y="242"/>
                  </a:lnTo>
                  <a:lnTo>
                    <a:pt x="275" y="239"/>
                  </a:lnTo>
                  <a:lnTo>
                    <a:pt x="277" y="237"/>
                  </a:lnTo>
                  <a:lnTo>
                    <a:pt x="281" y="233"/>
                  </a:lnTo>
                  <a:lnTo>
                    <a:pt x="289" y="227"/>
                  </a:lnTo>
                  <a:lnTo>
                    <a:pt x="291" y="225"/>
                  </a:lnTo>
                  <a:lnTo>
                    <a:pt x="291" y="223"/>
                  </a:lnTo>
                  <a:lnTo>
                    <a:pt x="293" y="220"/>
                  </a:lnTo>
                  <a:lnTo>
                    <a:pt x="293" y="220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1" y="218"/>
                  </a:lnTo>
                  <a:lnTo>
                    <a:pt x="293" y="214"/>
                  </a:lnTo>
                  <a:lnTo>
                    <a:pt x="293" y="214"/>
                  </a:lnTo>
                  <a:lnTo>
                    <a:pt x="291" y="208"/>
                  </a:lnTo>
                  <a:lnTo>
                    <a:pt x="291" y="206"/>
                  </a:lnTo>
                  <a:lnTo>
                    <a:pt x="291" y="204"/>
                  </a:lnTo>
                  <a:lnTo>
                    <a:pt x="293" y="204"/>
                  </a:lnTo>
                  <a:lnTo>
                    <a:pt x="293" y="202"/>
                  </a:lnTo>
                  <a:lnTo>
                    <a:pt x="293" y="202"/>
                  </a:lnTo>
                  <a:lnTo>
                    <a:pt x="296" y="202"/>
                  </a:lnTo>
                  <a:lnTo>
                    <a:pt x="298" y="202"/>
                  </a:lnTo>
                  <a:lnTo>
                    <a:pt x="302" y="199"/>
                  </a:lnTo>
                  <a:lnTo>
                    <a:pt x="304" y="199"/>
                  </a:lnTo>
                  <a:lnTo>
                    <a:pt x="306" y="195"/>
                  </a:lnTo>
                  <a:lnTo>
                    <a:pt x="306" y="193"/>
                  </a:lnTo>
                  <a:lnTo>
                    <a:pt x="308" y="191"/>
                  </a:lnTo>
                  <a:lnTo>
                    <a:pt x="308" y="191"/>
                  </a:lnTo>
                  <a:lnTo>
                    <a:pt x="308" y="191"/>
                  </a:lnTo>
                  <a:close/>
                  <a:moveTo>
                    <a:pt x="197" y="410"/>
                  </a:moveTo>
                  <a:lnTo>
                    <a:pt x="197" y="410"/>
                  </a:lnTo>
                  <a:lnTo>
                    <a:pt x="195" y="407"/>
                  </a:lnTo>
                  <a:lnTo>
                    <a:pt x="193" y="407"/>
                  </a:lnTo>
                  <a:lnTo>
                    <a:pt x="193" y="407"/>
                  </a:lnTo>
                  <a:lnTo>
                    <a:pt x="193" y="410"/>
                  </a:lnTo>
                  <a:lnTo>
                    <a:pt x="193" y="410"/>
                  </a:lnTo>
                  <a:lnTo>
                    <a:pt x="193" y="410"/>
                  </a:lnTo>
                  <a:lnTo>
                    <a:pt x="195" y="410"/>
                  </a:lnTo>
                  <a:lnTo>
                    <a:pt x="195" y="410"/>
                  </a:lnTo>
                  <a:lnTo>
                    <a:pt x="197" y="410"/>
                  </a:lnTo>
                  <a:lnTo>
                    <a:pt x="197" y="410"/>
                  </a:lnTo>
                  <a:lnTo>
                    <a:pt x="197" y="410"/>
                  </a:lnTo>
                  <a:close/>
                  <a:moveTo>
                    <a:pt x="182" y="378"/>
                  </a:moveTo>
                  <a:lnTo>
                    <a:pt x="182" y="376"/>
                  </a:lnTo>
                  <a:lnTo>
                    <a:pt x="180" y="378"/>
                  </a:lnTo>
                  <a:lnTo>
                    <a:pt x="180" y="380"/>
                  </a:lnTo>
                  <a:lnTo>
                    <a:pt x="182" y="382"/>
                  </a:lnTo>
                  <a:lnTo>
                    <a:pt x="185" y="382"/>
                  </a:lnTo>
                  <a:lnTo>
                    <a:pt x="185" y="380"/>
                  </a:lnTo>
                  <a:lnTo>
                    <a:pt x="182" y="378"/>
                  </a:lnTo>
                  <a:lnTo>
                    <a:pt x="182" y="378"/>
                  </a:lnTo>
                  <a:close/>
                  <a:moveTo>
                    <a:pt x="174" y="386"/>
                  </a:moveTo>
                  <a:lnTo>
                    <a:pt x="172" y="384"/>
                  </a:lnTo>
                  <a:lnTo>
                    <a:pt x="172" y="382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2" y="380"/>
                  </a:lnTo>
                  <a:lnTo>
                    <a:pt x="170" y="380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72" y="376"/>
                  </a:lnTo>
                  <a:lnTo>
                    <a:pt x="172" y="378"/>
                  </a:lnTo>
                  <a:lnTo>
                    <a:pt x="174" y="378"/>
                  </a:lnTo>
                  <a:lnTo>
                    <a:pt x="174" y="378"/>
                  </a:lnTo>
                  <a:lnTo>
                    <a:pt x="176" y="376"/>
                  </a:lnTo>
                  <a:lnTo>
                    <a:pt x="178" y="376"/>
                  </a:lnTo>
                  <a:lnTo>
                    <a:pt x="178" y="376"/>
                  </a:lnTo>
                  <a:lnTo>
                    <a:pt x="178" y="372"/>
                  </a:lnTo>
                  <a:lnTo>
                    <a:pt x="178" y="372"/>
                  </a:lnTo>
                  <a:lnTo>
                    <a:pt x="178" y="370"/>
                  </a:lnTo>
                  <a:lnTo>
                    <a:pt x="178" y="368"/>
                  </a:lnTo>
                  <a:lnTo>
                    <a:pt x="178" y="365"/>
                  </a:lnTo>
                  <a:lnTo>
                    <a:pt x="172" y="361"/>
                  </a:lnTo>
                  <a:lnTo>
                    <a:pt x="170" y="357"/>
                  </a:lnTo>
                  <a:lnTo>
                    <a:pt x="168" y="355"/>
                  </a:lnTo>
                  <a:lnTo>
                    <a:pt x="162" y="349"/>
                  </a:lnTo>
                  <a:lnTo>
                    <a:pt x="162" y="349"/>
                  </a:lnTo>
                  <a:lnTo>
                    <a:pt x="162" y="349"/>
                  </a:lnTo>
                  <a:lnTo>
                    <a:pt x="159" y="349"/>
                  </a:lnTo>
                  <a:lnTo>
                    <a:pt x="159" y="349"/>
                  </a:lnTo>
                  <a:lnTo>
                    <a:pt x="157" y="344"/>
                  </a:lnTo>
                  <a:lnTo>
                    <a:pt x="157" y="344"/>
                  </a:lnTo>
                  <a:lnTo>
                    <a:pt x="157" y="344"/>
                  </a:lnTo>
                  <a:lnTo>
                    <a:pt x="155" y="342"/>
                  </a:lnTo>
                  <a:lnTo>
                    <a:pt x="151" y="344"/>
                  </a:lnTo>
                  <a:lnTo>
                    <a:pt x="151" y="347"/>
                  </a:lnTo>
                  <a:lnTo>
                    <a:pt x="151" y="349"/>
                  </a:lnTo>
                  <a:lnTo>
                    <a:pt x="153" y="355"/>
                  </a:lnTo>
                  <a:lnTo>
                    <a:pt x="153" y="357"/>
                  </a:lnTo>
                  <a:lnTo>
                    <a:pt x="153" y="357"/>
                  </a:lnTo>
                  <a:lnTo>
                    <a:pt x="151" y="359"/>
                  </a:lnTo>
                  <a:lnTo>
                    <a:pt x="151" y="359"/>
                  </a:lnTo>
                  <a:lnTo>
                    <a:pt x="151" y="361"/>
                  </a:lnTo>
                  <a:lnTo>
                    <a:pt x="153" y="363"/>
                  </a:lnTo>
                  <a:lnTo>
                    <a:pt x="153" y="363"/>
                  </a:lnTo>
                  <a:lnTo>
                    <a:pt x="153" y="365"/>
                  </a:lnTo>
                  <a:lnTo>
                    <a:pt x="157" y="370"/>
                  </a:lnTo>
                  <a:lnTo>
                    <a:pt x="157" y="370"/>
                  </a:lnTo>
                  <a:lnTo>
                    <a:pt x="157" y="372"/>
                  </a:lnTo>
                  <a:lnTo>
                    <a:pt x="157" y="372"/>
                  </a:lnTo>
                  <a:lnTo>
                    <a:pt x="159" y="372"/>
                  </a:lnTo>
                  <a:lnTo>
                    <a:pt x="162" y="372"/>
                  </a:lnTo>
                  <a:lnTo>
                    <a:pt x="166" y="376"/>
                  </a:lnTo>
                  <a:lnTo>
                    <a:pt x="166" y="378"/>
                  </a:lnTo>
                  <a:lnTo>
                    <a:pt x="166" y="378"/>
                  </a:lnTo>
                  <a:lnTo>
                    <a:pt x="166" y="380"/>
                  </a:lnTo>
                  <a:lnTo>
                    <a:pt x="166" y="382"/>
                  </a:lnTo>
                  <a:lnTo>
                    <a:pt x="168" y="382"/>
                  </a:lnTo>
                  <a:lnTo>
                    <a:pt x="168" y="384"/>
                  </a:lnTo>
                  <a:lnTo>
                    <a:pt x="168" y="384"/>
                  </a:lnTo>
                  <a:lnTo>
                    <a:pt x="166" y="384"/>
                  </a:lnTo>
                  <a:lnTo>
                    <a:pt x="166" y="384"/>
                  </a:lnTo>
                  <a:lnTo>
                    <a:pt x="166" y="384"/>
                  </a:lnTo>
                  <a:lnTo>
                    <a:pt x="166" y="382"/>
                  </a:lnTo>
                  <a:lnTo>
                    <a:pt x="166" y="382"/>
                  </a:lnTo>
                  <a:lnTo>
                    <a:pt x="166" y="384"/>
                  </a:lnTo>
                  <a:lnTo>
                    <a:pt x="166" y="386"/>
                  </a:lnTo>
                  <a:lnTo>
                    <a:pt x="168" y="386"/>
                  </a:lnTo>
                  <a:lnTo>
                    <a:pt x="168" y="386"/>
                  </a:lnTo>
                  <a:lnTo>
                    <a:pt x="168" y="386"/>
                  </a:lnTo>
                  <a:lnTo>
                    <a:pt x="170" y="386"/>
                  </a:lnTo>
                  <a:lnTo>
                    <a:pt x="170" y="389"/>
                  </a:lnTo>
                  <a:lnTo>
                    <a:pt x="170" y="391"/>
                  </a:lnTo>
                  <a:lnTo>
                    <a:pt x="170" y="391"/>
                  </a:lnTo>
                  <a:lnTo>
                    <a:pt x="170" y="391"/>
                  </a:lnTo>
                  <a:lnTo>
                    <a:pt x="172" y="391"/>
                  </a:lnTo>
                  <a:lnTo>
                    <a:pt x="174" y="393"/>
                  </a:lnTo>
                  <a:lnTo>
                    <a:pt x="174" y="393"/>
                  </a:lnTo>
                  <a:lnTo>
                    <a:pt x="176" y="395"/>
                  </a:lnTo>
                  <a:lnTo>
                    <a:pt x="176" y="397"/>
                  </a:lnTo>
                  <a:lnTo>
                    <a:pt x="178" y="395"/>
                  </a:lnTo>
                  <a:lnTo>
                    <a:pt x="178" y="391"/>
                  </a:lnTo>
                  <a:lnTo>
                    <a:pt x="174" y="38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D8BE53CC-2FE2-A247-84C0-B713D22C9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909" y="3142620"/>
              <a:ext cx="166688" cy="406400"/>
            </a:xfrm>
            <a:custGeom>
              <a:avLst/>
              <a:gdLst>
                <a:gd name="T0" fmla="*/ 101 w 105"/>
                <a:gd name="T1" fmla="*/ 101 h 256"/>
                <a:gd name="T2" fmla="*/ 103 w 105"/>
                <a:gd name="T3" fmla="*/ 88 h 256"/>
                <a:gd name="T4" fmla="*/ 92 w 105"/>
                <a:gd name="T5" fmla="*/ 71 h 256"/>
                <a:gd name="T6" fmla="*/ 86 w 105"/>
                <a:gd name="T7" fmla="*/ 54 h 256"/>
                <a:gd name="T8" fmla="*/ 69 w 105"/>
                <a:gd name="T9" fmla="*/ 46 h 256"/>
                <a:gd name="T10" fmla="*/ 74 w 105"/>
                <a:gd name="T11" fmla="*/ 35 h 256"/>
                <a:gd name="T12" fmla="*/ 78 w 105"/>
                <a:gd name="T13" fmla="*/ 19 h 256"/>
                <a:gd name="T14" fmla="*/ 78 w 105"/>
                <a:gd name="T15" fmla="*/ 0 h 256"/>
                <a:gd name="T16" fmla="*/ 71 w 105"/>
                <a:gd name="T17" fmla="*/ 8 h 256"/>
                <a:gd name="T18" fmla="*/ 67 w 105"/>
                <a:gd name="T19" fmla="*/ 23 h 256"/>
                <a:gd name="T20" fmla="*/ 61 w 105"/>
                <a:gd name="T21" fmla="*/ 29 h 256"/>
                <a:gd name="T22" fmla="*/ 53 w 105"/>
                <a:gd name="T23" fmla="*/ 37 h 256"/>
                <a:gd name="T24" fmla="*/ 53 w 105"/>
                <a:gd name="T25" fmla="*/ 50 h 256"/>
                <a:gd name="T26" fmla="*/ 53 w 105"/>
                <a:gd name="T27" fmla="*/ 61 h 256"/>
                <a:gd name="T28" fmla="*/ 53 w 105"/>
                <a:gd name="T29" fmla="*/ 75 h 256"/>
                <a:gd name="T30" fmla="*/ 57 w 105"/>
                <a:gd name="T31" fmla="*/ 92 h 256"/>
                <a:gd name="T32" fmla="*/ 57 w 105"/>
                <a:gd name="T33" fmla="*/ 105 h 256"/>
                <a:gd name="T34" fmla="*/ 48 w 105"/>
                <a:gd name="T35" fmla="*/ 105 h 256"/>
                <a:gd name="T36" fmla="*/ 36 w 105"/>
                <a:gd name="T37" fmla="*/ 128 h 256"/>
                <a:gd name="T38" fmla="*/ 36 w 105"/>
                <a:gd name="T39" fmla="*/ 143 h 256"/>
                <a:gd name="T40" fmla="*/ 30 w 105"/>
                <a:gd name="T41" fmla="*/ 155 h 256"/>
                <a:gd name="T42" fmla="*/ 23 w 105"/>
                <a:gd name="T43" fmla="*/ 164 h 256"/>
                <a:gd name="T44" fmla="*/ 11 w 105"/>
                <a:gd name="T45" fmla="*/ 170 h 256"/>
                <a:gd name="T46" fmla="*/ 4 w 105"/>
                <a:gd name="T47" fmla="*/ 170 h 256"/>
                <a:gd name="T48" fmla="*/ 0 w 105"/>
                <a:gd name="T49" fmla="*/ 180 h 256"/>
                <a:gd name="T50" fmla="*/ 7 w 105"/>
                <a:gd name="T51" fmla="*/ 189 h 256"/>
                <a:gd name="T52" fmla="*/ 13 w 105"/>
                <a:gd name="T53" fmla="*/ 191 h 256"/>
                <a:gd name="T54" fmla="*/ 11 w 105"/>
                <a:gd name="T55" fmla="*/ 199 h 256"/>
                <a:gd name="T56" fmla="*/ 4 w 105"/>
                <a:gd name="T57" fmla="*/ 208 h 256"/>
                <a:gd name="T58" fmla="*/ 2 w 105"/>
                <a:gd name="T59" fmla="*/ 212 h 256"/>
                <a:gd name="T60" fmla="*/ 4 w 105"/>
                <a:gd name="T61" fmla="*/ 218 h 256"/>
                <a:gd name="T62" fmla="*/ 11 w 105"/>
                <a:gd name="T63" fmla="*/ 231 h 256"/>
                <a:gd name="T64" fmla="*/ 9 w 105"/>
                <a:gd name="T65" fmla="*/ 239 h 256"/>
                <a:gd name="T66" fmla="*/ 17 w 105"/>
                <a:gd name="T67" fmla="*/ 256 h 256"/>
                <a:gd name="T68" fmla="*/ 23 w 105"/>
                <a:gd name="T69" fmla="*/ 254 h 256"/>
                <a:gd name="T70" fmla="*/ 34 w 105"/>
                <a:gd name="T71" fmla="*/ 250 h 256"/>
                <a:gd name="T72" fmla="*/ 44 w 105"/>
                <a:gd name="T73" fmla="*/ 248 h 256"/>
                <a:gd name="T74" fmla="*/ 53 w 105"/>
                <a:gd name="T75" fmla="*/ 243 h 256"/>
                <a:gd name="T76" fmla="*/ 65 w 105"/>
                <a:gd name="T77" fmla="*/ 248 h 256"/>
                <a:gd name="T78" fmla="*/ 69 w 105"/>
                <a:gd name="T79" fmla="*/ 248 h 256"/>
                <a:gd name="T80" fmla="*/ 67 w 105"/>
                <a:gd name="T81" fmla="*/ 229 h 256"/>
                <a:gd name="T82" fmla="*/ 63 w 105"/>
                <a:gd name="T83" fmla="*/ 222 h 256"/>
                <a:gd name="T84" fmla="*/ 65 w 105"/>
                <a:gd name="T85" fmla="*/ 220 h 256"/>
                <a:gd name="T86" fmla="*/ 76 w 105"/>
                <a:gd name="T87" fmla="*/ 218 h 256"/>
                <a:gd name="T88" fmla="*/ 84 w 105"/>
                <a:gd name="T89" fmla="*/ 212 h 256"/>
                <a:gd name="T90" fmla="*/ 74 w 105"/>
                <a:gd name="T91" fmla="*/ 191 h 256"/>
                <a:gd name="T92" fmla="*/ 71 w 105"/>
                <a:gd name="T93" fmla="*/ 180 h 256"/>
                <a:gd name="T94" fmla="*/ 84 w 105"/>
                <a:gd name="T95" fmla="*/ 180 h 256"/>
                <a:gd name="T96" fmla="*/ 99 w 105"/>
                <a:gd name="T97" fmla="*/ 174 h 256"/>
                <a:gd name="T98" fmla="*/ 97 w 105"/>
                <a:gd name="T99" fmla="*/ 170 h 256"/>
                <a:gd name="T100" fmla="*/ 92 w 105"/>
                <a:gd name="T101" fmla="*/ 157 h 256"/>
                <a:gd name="T102" fmla="*/ 90 w 105"/>
                <a:gd name="T103" fmla="*/ 151 h 256"/>
                <a:gd name="T104" fmla="*/ 92 w 105"/>
                <a:gd name="T105" fmla="*/ 143 h 256"/>
                <a:gd name="T106" fmla="*/ 82 w 105"/>
                <a:gd name="T107" fmla="*/ 136 h 256"/>
                <a:gd name="T108" fmla="*/ 84 w 105"/>
                <a:gd name="T109" fmla="*/ 126 h 256"/>
                <a:gd name="T110" fmla="*/ 99 w 105"/>
                <a:gd name="T111" fmla="*/ 115 h 256"/>
                <a:gd name="T112" fmla="*/ 105 w 105"/>
                <a:gd name="T113" fmla="*/ 10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5" h="256">
                  <a:moveTo>
                    <a:pt x="105" y="105"/>
                  </a:moveTo>
                  <a:lnTo>
                    <a:pt x="103" y="103"/>
                  </a:lnTo>
                  <a:lnTo>
                    <a:pt x="103" y="103"/>
                  </a:lnTo>
                  <a:lnTo>
                    <a:pt x="101" y="101"/>
                  </a:lnTo>
                  <a:lnTo>
                    <a:pt x="101" y="101"/>
                  </a:lnTo>
                  <a:lnTo>
                    <a:pt x="101" y="98"/>
                  </a:lnTo>
                  <a:lnTo>
                    <a:pt x="101" y="96"/>
                  </a:lnTo>
                  <a:lnTo>
                    <a:pt x="103" y="92"/>
                  </a:lnTo>
                  <a:lnTo>
                    <a:pt x="103" y="88"/>
                  </a:lnTo>
                  <a:lnTo>
                    <a:pt x="103" y="88"/>
                  </a:lnTo>
                  <a:lnTo>
                    <a:pt x="103" y="86"/>
                  </a:lnTo>
                  <a:lnTo>
                    <a:pt x="101" y="84"/>
                  </a:lnTo>
                  <a:lnTo>
                    <a:pt x="99" y="80"/>
                  </a:lnTo>
                  <a:lnTo>
                    <a:pt x="97" y="77"/>
                  </a:lnTo>
                  <a:lnTo>
                    <a:pt x="92" y="71"/>
                  </a:lnTo>
                  <a:lnTo>
                    <a:pt x="90" y="71"/>
                  </a:lnTo>
                  <a:lnTo>
                    <a:pt x="90" y="67"/>
                  </a:lnTo>
                  <a:lnTo>
                    <a:pt x="88" y="58"/>
                  </a:lnTo>
                  <a:lnTo>
                    <a:pt x="88" y="54"/>
                  </a:lnTo>
                  <a:lnTo>
                    <a:pt x="86" y="54"/>
                  </a:lnTo>
                  <a:lnTo>
                    <a:pt x="86" y="52"/>
                  </a:lnTo>
                  <a:lnTo>
                    <a:pt x="84" y="52"/>
                  </a:lnTo>
                  <a:lnTo>
                    <a:pt x="74" y="48"/>
                  </a:lnTo>
                  <a:lnTo>
                    <a:pt x="71" y="46"/>
                  </a:lnTo>
                  <a:lnTo>
                    <a:pt x="69" y="46"/>
                  </a:lnTo>
                  <a:lnTo>
                    <a:pt x="69" y="44"/>
                  </a:lnTo>
                  <a:lnTo>
                    <a:pt x="69" y="42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80" y="29"/>
                  </a:lnTo>
                  <a:lnTo>
                    <a:pt x="80" y="25"/>
                  </a:lnTo>
                  <a:lnTo>
                    <a:pt x="78" y="19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4" y="2"/>
                  </a:lnTo>
                  <a:lnTo>
                    <a:pt x="71" y="4"/>
                  </a:lnTo>
                  <a:lnTo>
                    <a:pt x="71" y="6"/>
                  </a:lnTo>
                  <a:lnTo>
                    <a:pt x="71" y="8"/>
                  </a:lnTo>
                  <a:lnTo>
                    <a:pt x="69" y="10"/>
                  </a:lnTo>
                  <a:lnTo>
                    <a:pt x="69" y="10"/>
                  </a:lnTo>
                  <a:lnTo>
                    <a:pt x="69" y="16"/>
                  </a:lnTo>
                  <a:lnTo>
                    <a:pt x="67" y="21"/>
                  </a:lnTo>
                  <a:lnTo>
                    <a:pt x="67" y="23"/>
                  </a:lnTo>
                  <a:lnTo>
                    <a:pt x="65" y="25"/>
                  </a:lnTo>
                  <a:lnTo>
                    <a:pt x="63" y="27"/>
                  </a:lnTo>
                  <a:lnTo>
                    <a:pt x="63" y="27"/>
                  </a:lnTo>
                  <a:lnTo>
                    <a:pt x="61" y="27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57" y="33"/>
                  </a:lnTo>
                  <a:lnTo>
                    <a:pt x="55" y="35"/>
                  </a:lnTo>
                  <a:lnTo>
                    <a:pt x="53" y="37"/>
                  </a:lnTo>
                  <a:lnTo>
                    <a:pt x="53" y="42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5" y="48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3" y="52"/>
                  </a:lnTo>
                  <a:lnTo>
                    <a:pt x="53" y="61"/>
                  </a:lnTo>
                  <a:lnTo>
                    <a:pt x="53" y="63"/>
                  </a:lnTo>
                  <a:lnTo>
                    <a:pt x="55" y="69"/>
                  </a:lnTo>
                  <a:lnTo>
                    <a:pt x="55" y="71"/>
                  </a:lnTo>
                  <a:lnTo>
                    <a:pt x="53" y="73"/>
                  </a:lnTo>
                  <a:lnTo>
                    <a:pt x="53" y="75"/>
                  </a:lnTo>
                  <a:lnTo>
                    <a:pt x="53" y="80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7" y="92"/>
                  </a:lnTo>
                  <a:lnTo>
                    <a:pt x="57" y="92"/>
                  </a:lnTo>
                  <a:lnTo>
                    <a:pt x="59" y="92"/>
                  </a:lnTo>
                  <a:lnTo>
                    <a:pt x="59" y="92"/>
                  </a:lnTo>
                  <a:lnTo>
                    <a:pt x="59" y="94"/>
                  </a:lnTo>
                  <a:lnTo>
                    <a:pt x="57" y="103"/>
                  </a:lnTo>
                  <a:lnTo>
                    <a:pt x="57" y="105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53" y="105"/>
                  </a:lnTo>
                  <a:lnTo>
                    <a:pt x="51" y="105"/>
                  </a:lnTo>
                  <a:lnTo>
                    <a:pt x="48" y="105"/>
                  </a:lnTo>
                  <a:lnTo>
                    <a:pt x="46" y="107"/>
                  </a:lnTo>
                  <a:lnTo>
                    <a:pt x="44" y="109"/>
                  </a:lnTo>
                  <a:lnTo>
                    <a:pt x="42" y="119"/>
                  </a:lnTo>
                  <a:lnTo>
                    <a:pt x="40" y="122"/>
                  </a:lnTo>
                  <a:lnTo>
                    <a:pt x="36" y="128"/>
                  </a:lnTo>
                  <a:lnTo>
                    <a:pt x="38" y="128"/>
                  </a:lnTo>
                  <a:lnTo>
                    <a:pt x="36" y="130"/>
                  </a:lnTo>
                  <a:lnTo>
                    <a:pt x="36" y="132"/>
                  </a:lnTo>
                  <a:lnTo>
                    <a:pt x="36" y="132"/>
                  </a:lnTo>
                  <a:lnTo>
                    <a:pt x="36" y="143"/>
                  </a:lnTo>
                  <a:lnTo>
                    <a:pt x="36" y="145"/>
                  </a:lnTo>
                  <a:lnTo>
                    <a:pt x="38" y="151"/>
                  </a:lnTo>
                  <a:lnTo>
                    <a:pt x="36" y="151"/>
                  </a:lnTo>
                  <a:lnTo>
                    <a:pt x="32" y="155"/>
                  </a:lnTo>
                  <a:lnTo>
                    <a:pt x="30" y="155"/>
                  </a:lnTo>
                  <a:lnTo>
                    <a:pt x="27" y="157"/>
                  </a:lnTo>
                  <a:lnTo>
                    <a:pt x="27" y="159"/>
                  </a:lnTo>
                  <a:lnTo>
                    <a:pt x="25" y="161"/>
                  </a:lnTo>
                  <a:lnTo>
                    <a:pt x="25" y="164"/>
                  </a:lnTo>
                  <a:lnTo>
                    <a:pt x="23" y="164"/>
                  </a:lnTo>
                  <a:lnTo>
                    <a:pt x="21" y="166"/>
                  </a:lnTo>
                  <a:lnTo>
                    <a:pt x="19" y="166"/>
                  </a:lnTo>
                  <a:lnTo>
                    <a:pt x="15" y="170"/>
                  </a:lnTo>
                  <a:lnTo>
                    <a:pt x="13" y="170"/>
                  </a:lnTo>
                  <a:lnTo>
                    <a:pt x="11" y="170"/>
                  </a:lnTo>
                  <a:lnTo>
                    <a:pt x="11" y="168"/>
                  </a:lnTo>
                  <a:lnTo>
                    <a:pt x="9" y="168"/>
                  </a:lnTo>
                  <a:lnTo>
                    <a:pt x="7" y="168"/>
                  </a:lnTo>
                  <a:lnTo>
                    <a:pt x="4" y="168"/>
                  </a:lnTo>
                  <a:lnTo>
                    <a:pt x="4" y="170"/>
                  </a:lnTo>
                  <a:lnTo>
                    <a:pt x="2" y="172"/>
                  </a:lnTo>
                  <a:lnTo>
                    <a:pt x="2" y="174"/>
                  </a:lnTo>
                  <a:lnTo>
                    <a:pt x="2" y="178"/>
                  </a:lnTo>
                  <a:lnTo>
                    <a:pt x="2" y="178"/>
                  </a:lnTo>
                  <a:lnTo>
                    <a:pt x="0" y="180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2" y="187"/>
                  </a:lnTo>
                  <a:lnTo>
                    <a:pt x="2" y="189"/>
                  </a:lnTo>
                  <a:lnTo>
                    <a:pt x="7" y="189"/>
                  </a:lnTo>
                  <a:lnTo>
                    <a:pt x="9" y="187"/>
                  </a:lnTo>
                  <a:lnTo>
                    <a:pt x="11" y="189"/>
                  </a:lnTo>
                  <a:lnTo>
                    <a:pt x="11" y="189"/>
                  </a:lnTo>
                  <a:lnTo>
                    <a:pt x="13" y="189"/>
                  </a:lnTo>
                  <a:lnTo>
                    <a:pt x="13" y="191"/>
                  </a:lnTo>
                  <a:lnTo>
                    <a:pt x="13" y="191"/>
                  </a:lnTo>
                  <a:lnTo>
                    <a:pt x="13" y="195"/>
                  </a:lnTo>
                  <a:lnTo>
                    <a:pt x="13" y="195"/>
                  </a:lnTo>
                  <a:lnTo>
                    <a:pt x="11" y="197"/>
                  </a:lnTo>
                  <a:lnTo>
                    <a:pt x="11" y="199"/>
                  </a:lnTo>
                  <a:lnTo>
                    <a:pt x="11" y="208"/>
                  </a:lnTo>
                  <a:lnTo>
                    <a:pt x="9" y="210"/>
                  </a:lnTo>
                  <a:lnTo>
                    <a:pt x="9" y="210"/>
                  </a:lnTo>
                  <a:lnTo>
                    <a:pt x="7" y="210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2" y="208"/>
                  </a:lnTo>
                  <a:lnTo>
                    <a:pt x="2" y="210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4"/>
                  </a:lnTo>
                  <a:lnTo>
                    <a:pt x="2" y="214"/>
                  </a:lnTo>
                  <a:lnTo>
                    <a:pt x="2" y="216"/>
                  </a:lnTo>
                  <a:lnTo>
                    <a:pt x="4" y="216"/>
                  </a:lnTo>
                  <a:lnTo>
                    <a:pt x="4" y="218"/>
                  </a:lnTo>
                  <a:lnTo>
                    <a:pt x="7" y="218"/>
                  </a:lnTo>
                  <a:lnTo>
                    <a:pt x="7" y="218"/>
                  </a:lnTo>
                  <a:lnTo>
                    <a:pt x="7" y="220"/>
                  </a:lnTo>
                  <a:lnTo>
                    <a:pt x="9" y="227"/>
                  </a:lnTo>
                  <a:lnTo>
                    <a:pt x="11" y="231"/>
                  </a:lnTo>
                  <a:lnTo>
                    <a:pt x="9" y="233"/>
                  </a:lnTo>
                  <a:lnTo>
                    <a:pt x="9" y="233"/>
                  </a:lnTo>
                  <a:lnTo>
                    <a:pt x="9" y="235"/>
                  </a:lnTo>
                  <a:lnTo>
                    <a:pt x="9" y="237"/>
                  </a:lnTo>
                  <a:lnTo>
                    <a:pt x="9" y="239"/>
                  </a:lnTo>
                  <a:lnTo>
                    <a:pt x="11" y="241"/>
                  </a:lnTo>
                  <a:lnTo>
                    <a:pt x="13" y="243"/>
                  </a:lnTo>
                  <a:lnTo>
                    <a:pt x="15" y="254"/>
                  </a:lnTo>
                  <a:lnTo>
                    <a:pt x="17" y="256"/>
                  </a:lnTo>
                  <a:lnTo>
                    <a:pt x="17" y="256"/>
                  </a:lnTo>
                  <a:lnTo>
                    <a:pt x="19" y="256"/>
                  </a:lnTo>
                  <a:lnTo>
                    <a:pt x="19" y="254"/>
                  </a:lnTo>
                  <a:lnTo>
                    <a:pt x="21" y="254"/>
                  </a:lnTo>
                  <a:lnTo>
                    <a:pt x="21" y="254"/>
                  </a:lnTo>
                  <a:lnTo>
                    <a:pt x="23" y="254"/>
                  </a:lnTo>
                  <a:lnTo>
                    <a:pt x="23" y="256"/>
                  </a:lnTo>
                  <a:lnTo>
                    <a:pt x="23" y="252"/>
                  </a:lnTo>
                  <a:lnTo>
                    <a:pt x="25" y="250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8" y="248"/>
                  </a:lnTo>
                  <a:lnTo>
                    <a:pt x="38" y="248"/>
                  </a:lnTo>
                  <a:lnTo>
                    <a:pt x="40" y="248"/>
                  </a:lnTo>
                  <a:lnTo>
                    <a:pt x="42" y="248"/>
                  </a:lnTo>
                  <a:lnTo>
                    <a:pt x="44" y="248"/>
                  </a:lnTo>
                  <a:lnTo>
                    <a:pt x="46" y="248"/>
                  </a:lnTo>
                  <a:lnTo>
                    <a:pt x="46" y="248"/>
                  </a:lnTo>
                  <a:lnTo>
                    <a:pt x="51" y="245"/>
                  </a:lnTo>
                  <a:lnTo>
                    <a:pt x="51" y="243"/>
                  </a:lnTo>
                  <a:lnTo>
                    <a:pt x="53" y="243"/>
                  </a:lnTo>
                  <a:lnTo>
                    <a:pt x="53" y="243"/>
                  </a:lnTo>
                  <a:lnTo>
                    <a:pt x="57" y="243"/>
                  </a:lnTo>
                  <a:lnTo>
                    <a:pt x="59" y="243"/>
                  </a:lnTo>
                  <a:lnTo>
                    <a:pt x="61" y="245"/>
                  </a:lnTo>
                  <a:lnTo>
                    <a:pt x="65" y="248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9" y="248"/>
                  </a:lnTo>
                  <a:lnTo>
                    <a:pt x="69" y="243"/>
                  </a:lnTo>
                  <a:lnTo>
                    <a:pt x="67" y="237"/>
                  </a:lnTo>
                  <a:lnTo>
                    <a:pt x="67" y="235"/>
                  </a:lnTo>
                  <a:lnTo>
                    <a:pt x="67" y="233"/>
                  </a:lnTo>
                  <a:lnTo>
                    <a:pt x="67" y="229"/>
                  </a:lnTo>
                  <a:lnTo>
                    <a:pt x="65" y="229"/>
                  </a:lnTo>
                  <a:lnTo>
                    <a:pt x="65" y="227"/>
                  </a:lnTo>
                  <a:lnTo>
                    <a:pt x="63" y="224"/>
                  </a:lnTo>
                  <a:lnTo>
                    <a:pt x="63" y="224"/>
                  </a:lnTo>
                  <a:lnTo>
                    <a:pt x="63" y="222"/>
                  </a:lnTo>
                  <a:lnTo>
                    <a:pt x="63" y="222"/>
                  </a:lnTo>
                  <a:lnTo>
                    <a:pt x="63" y="220"/>
                  </a:lnTo>
                  <a:lnTo>
                    <a:pt x="65" y="220"/>
                  </a:lnTo>
                  <a:lnTo>
                    <a:pt x="65" y="220"/>
                  </a:lnTo>
                  <a:lnTo>
                    <a:pt x="65" y="220"/>
                  </a:lnTo>
                  <a:lnTo>
                    <a:pt x="67" y="220"/>
                  </a:lnTo>
                  <a:lnTo>
                    <a:pt x="69" y="220"/>
                  </a:lnTo>
                  <a:lnTo>
                    <a:pt x="69" y="220"/>
                  </a:lnTo>
                  <a:lnTo>
                    <a:pt x="71" y="220"/>
                  </a:lnTo>
                  <a:lnTo>
                    <a:pt x="76" y="218"/>
                  </a:lnTo>
                  <a:lnTo>
                    <a:pt x="76" y="216"/>
                  </a:lnTo>
                  <a:lnTo>
                    <a:pt x="78" y="216"/>
                  </a:lnTo>
                  <a:lnTo>
                    <a:pt x="82" y="214"/>
                  </a:lnTo>
                  <a:lnTo>
                    <a:pt x="84" y="214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2" y="208"/>
                  </a:lnTo>
                  <a:lnTo>
                    <a:pt x="76" y="193"/>
                  </a:lnTo>
                  <a:lnTo>
                    <a:pt x="74" y="193"/>
                  </a:lnTo>
                  <a:lnTo>
                    <a:pt x="74" y="191"/>
                  </a:lnTo>
                  <a:lnTo>
                    <a:pt x="74" y="189"/>
                  </a:lnTo>
                  <a:lnTo>
                    <a:pt x="76" y="187"/>
                  </a:lnTo>
                  <a:lnTo>
                    <a:pt x="76" y="185"/>
                  </a:lnTo>
                  <a:lnTo>
                    <a:pt x="76" y="185"/>
                  </a:lnTo>
                  <a:lnTo>
                    <a:pt x="71" y="180"/>
                  </a:lnTo>
                  <a:lnTo>
                    <a:pt x="74" y="178"/>
                  </a:lnTo>
                  <a:lnTo>
                    <a:pt x="76" y="178"/>
                  </a:lnTo>
                  <a:lnTo>
                    <a:pt x="78" y="178"/>
                  </a:lnTo>
                  <a:lnTo>
                    <a:pt x="80" y="178"/>
                  </a:lnTo>
                  <a:lnTo>
                    <a:pt x="84" y="180"/>
                  </a:lnTo>
                  <a:lnTo>
                    <a:pt x="86" y="180"/>
                  </a:lnTo>
                  <a:lnTo>
                    <a:pt x="92" y="178"/>
                  </a:lnTo>
                  <a:lnTo>
                    <a:pt x="97" y="176"/>
                  </a:lnTo>
                  <a:lnTo>
                    <a:pt x="97" y="174"/>
                  </a:lnTo>
                  <a:lnTo>
                    <a:pt x="99" y="174"/>
                  </a:lnTo>
                  <a:lnTo>
                    <a:pt x="99" y="174"/>
                  </a:lnTo>
                  <a:lnTo>
                    <a:pt x="97" y="172"/>
                  </a:lnTo>
                  <a:lnTo>
                    <a:pt x="97" y="172"/>
                  </a:lnTo>
                  <a:lnTo>
                    <a:pt x="97" y="172"/>
                  </a:lnTo>
                  <a:lnTo>
                    <a:pt x="97" y="170"/>
                  </a:lnTo>
                  <a:lnTo>
                    <a:pt x="97" y="170"/>
                  </a:lnTo>
                  <a:lnTo>
                    <a:pt x="97" y="168"/>
                  </a:lnTo>
                  <a:lnTo>
                    <a:pt x="97" y="166"/>
                  </a:lnTo>
                  <a:lnTo>
                    <a:pt x="92" y="161"/>
                  </a:lnTo>
                  <a:lnTo>
                    <a:pt x="92" y="157"/>
                  </a:lnTo>
                  <a:lnTo>
                    <a:pt x="92" y="155"/>
                  </a:lnTo>
                  <a:lnTo>
                    <a:pt x="92" y="155"/>
                  </a:lnTo>
                  <a:lnTo>
                    <a:pt x="92" y="153"/>
                  </a:lnTo>
                  <a:lnTo>
                    <a:pt x="92" y="151"/>
                  </a:lnTo>
                  <a:lnTo>
                    <a:pt x="90" y="151"/>
                  </a:lnTo>
                  <a:lnTo>
                    <a:pt x="90" y="149"/>
                  </a:lnTo>
                  <a:lnTo>
                    <a:pt x="92" y="147"/>
                  </a:lnTo>
                  <a:lnTo>
                    <a:pt x="92" y="147"/>
                  </a:lnTo>
                  <a:lnTo>
                    <a:pt x="92" y="145"/>
                  </a:lnTo>
                  <a:lnTo>
                    <a:pt x="92" y="143"/>
                  </a:lnTo>
                  <a:lnTo>
                    <a:pt x="90" y="143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4" y="138"/>
                  </a:lnTo>
                  <a:lnTo>
                    <a:pt x="82" y="136"/>
                  </a:lnTo>
                  <a:lnTo>
                    <a:pt x="82" y="136"/>
                  </a:lnTo>
                  <a:lnTo>
                    <a:pt x="82" y="134"/>
                  </a:lnTo>
                  <a:lnTo>
                    <a:pt x="82" y="134"/>
                  </a:lnTo>
                  <a:lnTo>
                    <a:pt x="84" y="128"/>
                  </a:lnTo>
                  <a:lnTo>
                    <a:pt x="84" y="126"/>
                  </a:lnTo>
                  <a:lnTo>
                    <a:pt x="84" y="126"/>
                  </a:lnTo>
                  <a:lnTo>
                    <a:pt x="94" y="115"/>
                  </a:lnTo>
                  <a:lnTo>
                    <a:pt x="97" y="115"/>
                  </a:lnTo>
                  <a:lnTo>
                    <a:pt x="97" y="115"/>
                  </a:lnTo>
                  <a:lnTo>
                    <a:pt x="99" y="115"/>
                  </a:lnTo>
                  <a:lnTo>
                    <a:pt x="99" y="115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105" y="105"/>
                  </a:lnTo>
                  <a:lnTo>
                    <a:pt x="105" y="105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5AF50A05-2DC9-B24D-B3CA-E6F9869A3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60471" y="2855283"/>
              <a:ext cx="892175" cy="803275"/>
            </a:xfrm>
            <a:custGeom>
              <a:avLst/>
              <a:gdLst>
                <a:gd name="T0" fmla="*/ 92 w 562"/>
                <a:gd name="T1" fmla="*/ 309 h 506"/>
                <a:gd name="T2" fmla="*/ 4 w 562"/>
                <a:gd name="T3" fmla="*/ 212 h 506"/>
                <a:gd name="T4" fmla="*/ 111 w 562"/>
                <a:gd name="T5" fmla="*/ 303 h 506"/>
                <a:gd name="T6" fmla="*/ 107 w 562"/>
                <a:gd name="T7" fmla="*/ 273 h 506"/>
                <a:gd name="T8" fmla="*/ 51 w 562"/>
                <a:gd name="T9" fmla="*/ 286 h 506"/>
                <a:gd name="T10" fmla="*/ 101 w 562"/>
                <a:gd name="T11" fmla="*/ 290 h 506"/>
                <a:gd name="T12" fmla="*/ 107 w 562"/>
                <a:gd name="T13" fmla="*/ 311 h 506"/>
                <a:gd name="T14" fmla="*/ 478 w 562"/>
                <a:gd name="T15" fmla="*/ 290 h 506"/>
                <a:gd name="T16" fmla="*/ 497 w 562"/>
                <a:gd name="T17" fmla="*/ 317 h 506"/>
                <a:gd name="T18" fmla="*/ 111 w 562"/>
                <a:gd name="T19" fmla="*/ 145 h 506"/>
                <a:gd name="T20" fmla="*/ 103 w 562"/>
                <a:gd name="T21" fmla="*/ 126 h 506"/>
                <a:gd name="T22" fmla="*/ 132 w 562"/>
                <a:gd name="T23" fmla="*/ 132 h 506"/>
                <a:gd name="T24" fmla="*/ 126 w 562"/>
                <a:gd name="T25" fmla="*/ 113 h 506"/>
                <a:gd name="T26" fmla="*/ 159 w 562"/>
                <a:gd name="T27" fmla="*/ 134 h 506"/>
                <a:gd name="T28" fmla="*/ 189 w 562"/>
                <a:gd name="T29" fmla="*/ 118 h 506"/>
                <a:gd name="T30" fmla="*/ 138 w 562"/>
                <a:gd name="T31" fmla="*/ 103 h 506"/>
                <a:gd name="T32" fmla="*/ 103 w 562"/>
                <a:gd name="T33" fmla="*/ 109 h 506"/>
                <a:gd name="T34" fmla="*/ 103 w 562"/>
                <a:gd name="T35" fmla="*/ 116 h 506"/>
                <a:gd name="T36" fmla="*/ 168 w 562"/>
                <a:gd name="T37" fmla="*/ 200 h 506"/>
                <a:gd name="T38" fmla="*/ 115 w 562"/>
                <a:gd name="T39" fmla="*/ 311 h 506"/>
                <a:gd name="T40" fmla="*/ 465 w 562"/>
                <a:gd name="T41" fmla="*/ 416 h 506"/>
                <a:gd name="T42" fmla="*/ 488 w 562"/>
                <a:gd name="T43" fmla="*/ 351 h 506"/>
                <a:gd name="T44" fmla="*/ 461 w 562"/>
                <a:gd name="T45" fmla="*/ 321 h 506"/>
                <a:gd name="T46" fmla="*/ 457 w 562"/>
                <a:gd name="T47" fmla="*/ 254 h 506"/>
                <a:gd name="T48" fmla="*/ 451 w 562"/>
                <a:gd name="T49" fmla="*/ 176 h 506"/>
                <a:gd name="T50" fmla="*/ 363 w 562"/>
                <a:gd name="T51" fmla="*/ 151 h 506"/>
                <a:gd name="T52" fmla="*/ 250 w 562"/>
                <a:gd name="T53" fmla="*/ 158 h 506"/>
                <a:gd name="T54" fmla="*/ 185 w 562"/>
                <a:gd name="T55" fmla="*/ 197 h 506"/>
                <a:gd name="T56" fmla="*/ 189 w 562"/>
                <a:gd name="T57" fmla="*/ 242 h 506"/>
                <a:gd name="T58" fmla="*/ 222 w 562"/>
                <a:gd name="T59" fmla="*/ 246 h 506"/>
                <a:gd name="T60" fmla="*/ 245 w 562"/>
                <a:gd name="T61" fmla="*/ 258 h 506"/>
                <a:gd name="T62" fmla="*/ 254 w 562"/>
                <a:gd name="T63" fmla="*/ 288 h 506"/>
                <a:gd name="T64" fmla="*/ 321 w 562"/>
                <a:gd name="T65" fmla="*/ 317 h 506"/>
                <a:gd name="T66" fmla="*/ 409 w 562"/>
                <a:gd name="T67" fmla="*/ 311 h 506"/>
                <a:gd name="T68" fmla="*/ 438 w 562"/>
                <a:gd name="T69" fmla="*/ 305 h 506"/>
                <a:gd name="T70" fmla="*/ 436 w 562"/>
                <a:gd name="T71" fmla="*/ 326 h 506"/>
                <a:gd name="T72" fmla="*/ 423 w 562"/>
                <a:gd name="T73" fmla="*/ 347 h 506"/>
                <a:gd name="T74" fmla="*/ 396 w 562"/>
                <a:gd name="T75" fmla="*/ 340 h 506"/>
                <a:gd name="T76" fmla="*/ 373 w 562"/>
                <a:gd name="T77" fmla="*/ 328 h 506"/>
                <a:gd name="T78" fmla="*/ 300 w 562"/>
                <a:gd name="T79" fmla="*/ 357 h 506"/>
                <a:gd name="T80" fmla="*/ 252 w 562"/>
                <a:gd name="T81" fmla="*/ 363 h 506"/>
                <a:gd name="T82" fmla="*/ 273 w 562"/>
                <a:gd name="T83" fmla="*/ 376 h 506"/>
                <a:gd name="T84" fmla="*/ 321 w 562"/>
                <a:gd name="T85" fmla="*/ 416 h 506"/>
                <a:gd name="T86" fmla="*/ 323 w 562"/>
                <a:gd name="T87" fmla="*/ 445 h 506"/>
                <a:gd name="T88" fmla="*/ 373 w 562"/>
                <a:gd name="T89" fmla="*/ 483 h 506"/>
                <a:gd name="T90" fmla="*/ 407 w 562"/>
                <a:gd name="T91" fmla="*/ 422 h 506"/>
                <a:gd name="T92" fmla="*/ 434 w 562"/>
                <a:gd name="T93" fmla="*/ 395 h 506"/>
                <a:gd name="T94" fmla="*/ 421 w 562"/>
                <a:gd name="T95" fmla="*/ 447 h 506"/>
                <a:gd name="T96" fmla="*/ 455 w 562"/>
                <a:gd name="T97" fmla="*/ 456 h 506"/>
                <a:gd name="T98" fmla="*/ 476 w 562"/>
                <a:gd name="T99" fmla="*/ 473 h 506"/>
                <a:gd name="T100" fmla="*/ 530 w 562"/>
                <a:gd name="T101" fmla="*/ 471 h 506"/>
                <a:gd name="T102" fmla="*/ 511 w 562"/>
                <a:gd name="T103" fmla="*/ 492 h 506"/>
                <a:gd name="T104" fmla="*/ 419 w 562"/>
                <a:gd name="T105" fmla="*/ 309 h 506"/>
                <a:gd name="T106" fmla="*/ 459 w 562"/>
                <a:gd name="T107" fmla="*/ 475 h 506"/>
                <a:gd name="T108" fmla="*/ 423 w 562"/>
                <a:gd name="T109" fmla="*/ 309 h 506"/>
                <a:gd name="T110" fmla="*/ 143 w 562"/>
                <a:gd name="T111" fmla="*/ 179 h 506"/>
                <a:gd name="T112" fmla="*/ 107 w 562"/>
                <a:gd name="T113" fmla="*/ 185 h 506"/>
                <a:gd name="T114" fmla="*/ 122 w 562"/>
                <a:gd name="T115" fmla="*/ 290 h 506"/>
                <a:gd name="T116" fmla="*/ 164 w 562"/>
                <a:gd name="T117" fmla="*/ 187 h 506"/>
                <a:gd name="T118" fmla="*/ 138 w 562"/>
                <a:gd name="T119" fmla="*/ 218 h 506"/>
                <a:gd name="T120" fmla="*/ 436 w 562"/>
                <a:gd name="T121" fmla="*/ 466 h 506"/>
                <a:gd name="T122" fmla="*/ 394 w 562"/>
                <a:gd name="T123" fmla="*/ 500 h 506"/>
                <a:gd name="T124" fmla="*/ 222 w 562"/>
                <a:gd name="T125" fmla="*/ 347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2" h="506">
                  <a:moveTo>
                    <a:pt x="92" y="307"/>
                  </a:moveTo>
                  <a:lnTo>
                    <a:pt x="92" y="307"/>
                  </a:lnTo>
                  <a:lnTo>
                    <a:pt x="90" y="307"/>
                  </a:lnTo>
                  <a:lnTo>
                    <a:pt x="90" y="307"/>
                  </a:lnTo>
                  <a:lnTo>
                    <a:pt x="88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7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86" y="307"/>
                  </a:lnTo>
                  <a:lnTo>
                    <a:pt x="86" y="307"/>
                  </a:lnTo>
                  <a:lnTo>
                    <a:pt x="86" y="309"/>
                  </a:lnTo>
                  <a:lnTo>
                    <a:pt x="86" y="309"/>
                  </a:lnTo>
                  <a:lnTo>
                    <a:pt x="86" y="309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88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2" y="309"/>
                  </a:lnTo>
                  <a:lnTo>
                    <a:pt x="94" y="309"/>
                  </a:lnTo>
                  <a:lnTo>
                    <a:pt x="94" y="307"/>
                  </a:lnTo>
                  <a:lnTo>
                    <a:pt x="92" y="307"/>
                  </a:lnTo>
                  <a:lnTo>
                    <a:pt x="92" y="307"/>
                  </a:lnTo>
                  <a:close/>
                  <a:moveTo>
                    <a:pt x="32" y="271"/>
                  </a:moveTo>
                  <a:lnTo>
                    <a:pt x="32" y="271"/>
                  </a:lnTo>
                  <a:lnTo>
                    <a:pt x="32" y="271"/>
                  </a:lnTo>
                  <a:lnTo>
                    <a:pt x="32" y="273"/>
                  </a:lnTo>
                  <a:lnTo>
                    <a:pt x="34" y="275"/>
                  </a:lnTo>
                  <a:lnTo>
                    <a:pt x="34" y="273"/>
                  </a:lnTo>
                  <a:lnTo>
                    <a:pt x="34" y="273"/>
                  </a:lnTo>
                  <a:lnTo>
                    <a:pt x="32" y="271"/>
                  </a:lnTo>
                  <a:close/>
                  <a:moveTo>
                    <a:pt x="7" y="212"/>
                  </a:moveTo>
                  <a:lnTo>
                    <a:pt x="4" y="212"/>
                  </a:lnTo>
                  <a:lnTo>
                    <a:pt x="4" y="212"/>
                  </a:lnTo>
                  <a:lnTo>
                    <a:pt x="4" y="210"/>
                  </a:lnTo>
                  <a:lnTo>
                    <a:pt x="4" y="210"/>
                  </a:lnTo>
                  <a:lnTo>
                    <a:pt x="2" y="210"/>
                  </a:lnTo>
                  <a:lnTo>
                    <a:pt x="0" y="210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4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2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7" y="214"/>
                  </a:lnTo>
                  <a:lnTo>
                    <a:pt x="7" y="214"/>
                  </a:lnTo>
                  <a:lnTo>
                    <a:pt x="7" y="212"/>
                  </a:lnTo>
                  <a:lnTo>
                    <a:pt x="7" y="212"/>
                  </a:lnTo>
                  <a:lnTo>
                    <a:pt x="7" y="212"/>
                  </a:lnTo>
                  <a:close/>
                  <a:moveTo>
                    <a:pt x="51" y="216"/>
                  </a:moveTo>
                  <a:lnTo>
                    <a:pt x="51" y="214"/>
                  </a:lnTo>
                  <a:lnTo>
                    <a:pt x="53" y="214"/>
                  </a:lnTo>
                  <a:lnTo>
                    <a:pt x="53" y="214"/>
                  </a:lnTo>
                  <a:lnTo>
                    <a:pt x="55" y="214"/>
                  </a:lnTo>
                  <a:lnTo>
                    <a:pt x="55" y="214"/>
                  </a:lnTo>
                  <a:lnTo>
                    <a:pt x="55" y="214"/>
                  </a:lnTo>
                  <a:lnTo>
                    <a:pt x="51" y="218"/>
                  </a:lnTo>
                  <a:lnTo>
                    <a:pt x="53" y="216"/>
                  </a:lnTo>
                  <a:lnTo>
                    <a:pt x="55" y="216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61" y="214"/>
                  </a:lnTo>
                  <a:lnTo>
                    <a:pt x="63" y="212"/>
                  </a:lnTo>
                  <a:lnTo>
                    <a:pt x="61" y="210"/>
                  </a:lnTo>
                  <a:lnTo>
                    <a:pt x="61" y="210"/>
                  </a:lnTo>
                  <a:lnTo>
                    <a:pt x="59" y="210"/>
                  </a:lnTo>
                  <a:lnTo>
                    <a:pt x="57" y="210"/>
                  </a:lnTo>
                  <a:lnTo>
                    <a:pt x="55" y="208"/>
                  </a:lnTo>
                  <a:lnTo>
                    <a:pt x="53" y="208"/>
                  </a:lnTo>
                  <a:lnTo>
                    <a:pt x="44" y="212"/>
                  </a:lnTo>
                  <a:lnTo>
                    <a:pt x="42" y="212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51" y="216"/>
                  </a:lnTo>
                  <a:close/>
                  <a:moveTo>
                    <a:pt x="111" y="303"/>
                  </a:move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0"/>
                  </a:lnTo>
                  <a:lnTo>
                    <a:pt x="107" y="300"/>
                  </a:lnTo>
                  <a:lnTo>
                    <a:pt x="107" y="300"/>
                  </a:lnTo>
                  <a:lnTo>
                    <a:pt x="107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09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lnTo>
                    <a:pt x="111" y="303"/>
                  </a:lnTo>
                  <a:close/>
                  <a:moveTo>
                    <a:pt x="105" y="288"/>
                  </a:moveTo>
                  <a:lnTo>
                    <a:pt x="105" y="288"/>
                  </a:lnTo>
                  <a:lnTo>
                    <a:pt x="107" y="288"/>
                  </a:lnTo>
                  <a:lnTo>
                    <a:pt x="107" y="288"/>
                  </a:lnTo>
                  <a:lnTo>
                    <a:pt x="107" y="286"/>
                  </a:lnTo>
                  <a:lnTo>
                    <a:pt x="99" y="284"/>
                  </a:lnTo>
                  <a:lnTo>
                    <a:pt x="99" y="282"/>
                  </a:lnTo>
                  <a:lnTo>
                    <a:pt x="103" y="279"/>
                  </a:lnTo>
                  <a:lnTo>
                    <a:pt x="103" y="279"/>
                  </a:lnTo>
                  <a:lnTo>
                    <a:pt x="105" y="279"/>
                  </a:lnTo>
                  <a:lnTo>
                    <a:pt x="105" y="277"/>
                  </a:lnTo>
                  <a:lnTo>
                    <a:pt x="105" y="275"/>
                  </a:lnTo>
                  <a:lnTo>
                    <a:pt x="105" y="275"/>
                  </a:lnTo>
                  <a:lnTo>
                    <a:pt x="107" y="275"/>
                  </a:lnTo>
                  <a:lnTo>
                    <a:pt x="107" y="275"/>
                  </a:lnTo>
                  <a:lnTo>
                    <a:pt x="107" y="273"/>
                  </a:lnTo>
                  <a:lnTo>
                    <a:pt x="107" y="271"/>
                  </a:lnTo>
                  <a:lnTo>
                    <a:pt x="105" y="271"/>
                  </a:lnTo>
                  <a:lnTo>
                    <a:pt x="105" y="269"/>
                  </a:lnTo>
                  <a:lnTo>
                    <a:pt x="99" y="265"/>
                  </a:lnTo>
                  <a:lnTo>
                    <a:pt x="101" y="261"/>
                  </a:lnTo>
                  <a:lnTo>
                    <a:pt x="99" y="258"/>
                  </a:lnTo>
                  <a:lnTo>
                    <a:pt x="99" y="258"/>
                  </a:lnTo>
                  <a:lnTo>
                    <a:pt x="97" y="258"/>
                  </a:lnTo>
                  <a:lnTo>
                    <a:pt x="97" y="258"/>
                  </a:lnTo>
                  <a:lnTo>
                    <a:pt x="92" y="261"/>
                  </a:lnTo>
                  <a:lnTo>
                    <a:pt x="90" y="263"/>
                  </a:lnTo>
                  <a:lnTo>
                    <a:pt x="90" y="263"/>
                  </a:lnTo>
                  <a:lnTo>
                    <a:pt x="88" y="265"/>
                  </a:lnTo>
                  <a:lnTo>
                    <a:pt x="86" y="265"/>
                  </a:lnTo>
                  <a:lnTo>
                    <a:pt x="82" y="263"/>
                  </a:lnTo>
                  <a:lnTo>
                    <a:pt x="80" y="263"/>
                  </a:lnTo>
                  <a:lnTo>
                    <a:pt x="76" y="265"/>
                  </a:lnTo>
                  <a:lnTo>
                    <a:pt x="71" y="265"/>
                  </a:lnTo>
                  <a:lnTo>
                    <a:pt x="69" y="265"/>
                  </a:lnTo>
                  <a:lnTo>
                    <a:pt x="67" y="267"/>
                  </a:lnTo>
                  <a:lnTo>
                    <a:pt x="63" y="269"/>
                  </a:lnTo>
                  <a:lnTo>
                    <a:pt x="61" y="269"/>
                  </a:lnTo>
                  <a:lnTo>
                    <a:pt x="57" y="271"/>
                  </a:lnTo>
                  <a:lnTo>
                    <a:pt x="57" y="271"/>
                  </a:lnTo>
                  <a:lnTo>
                    <a:pt x="55" y="271"/>
                  </a:lnTo>
                  <a:lnTo>
                    <a:pt x="55" y="271"/>
                  </a:lnTo>
                  <a:lnTo>
                    <a:pt x="55" y="271"/>
                  </a:lnTo>
                  <a:lnTo>
                    <a:pt x="55" y="273"/>
                  </a:lnTo>
                  <a:lnTo>
                    <a:pt x="55" y="273"/>
                  </a:lnTo>
                  <a:lnTo>
                    <a:pt x="42" y="277"/>
                  </a:lnTo>
                  <a:lnTo>
                    <a:pt x="40" y="277"/>
                  </a:lnTo>
                  <a:lnTo>
                    <a:pt x="40" y="279"/>
                  </a:lnTo>
                  <a:lnTo>
                    <a:pt x="42" y="282"/>
                  </a:lnTo>
                  <a:lnTo>
                    <a:pt x="44" y="282"/>
                  </a:lnTo>
                  <a:lnTo>
                    <a:pt x="48" y="284"/>
                  </a:lnTo>
                  <a:lnTo>
                    <a:pt x="48" y="284"/>
                  </a:lnTo>
                  <a:lnTo>
                    <a:pt x="51" y="286"/>
                  </a:lnTo>
                  <a:lnTo>
                    <a:pt x="51" y="286"/>
                  </a:lnTo>
                  <a:lnTo>
                    <a:pt x="53" y="286"/>
                  </a:lnTo>
                  <a:lnTo>
                    <a:pt x="55" y="288"/>
                  </a:lnTo>
                  <a:lnTo>
                    <a:pt x="57" y="288"/>
                  </a:lnTo>
                  <a:lnTo>
                    <a:pt x="59" y="290"/>
                  </a:lnTo>
                  <a:lnTo>
                    <a:pt x="59" y="290"/>
                  </a:lnTo>
                  <a:lnTo>
                    <a:pt x="63" y="290"/>
                  </a:lnTo>
                  <a:lnTo>
                    <a:pt x="67" y="292"/>
                  </a:lnTo>
                  <a:lnTo>
                    <a:pt x="71" y="292"/>
                  </a:lnTo>
                  <a:lnTo>
                    <a:pt x="74" y="292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78" y="294"/>
                  </a:lnTo>
                  <a:lnTo>
                    <a:pt x="78" y="294"/>
                  </a:lnTo>
                  <a:lnTo>
                    <a:pt x="78" y="296"/>
                  </a:lnTo>
                  <a:lnTo>
                    <a:pt x="80" y="294"/>
                  </a:lnTo>
                  <a:lnTo>
                    <a:pt x="86" y="294"/>
                  </a:lnTo>
                  <a:lnTo>
                    <a:pt x="90" y="294"/>
                  </a:lnTo>
                  <a:lnTo>
                    <a:pt x="90" y="292"/>
                  </a:lnTo>
                  <a:lnTo>
                    <a:pt x="92" y="292"/>
                  </a:lnTo>
                  <a:lnTo>
                    <a:pt x="92" y="290"/>
                  </a:lnTo>
                  <a:lnTo>
                    <a:pt x="94" y="290"/>
                  </a:lnTo>
                  <a:lnTo>
                    <a:pt x="94" y="288"/>
                  </a:lnTo>
                  <a:lnTo>
                    <a:pt x="97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8"/>
                  </a:lnTo>
                  <a:lnTo>
                    <a:pt x="99" y="288"/>
                  </a:lnTo>
                  <a:lnTo>
                    <a:pt x="99" y="288"/>
                  </a:lnTo>
                  <a:lnTo>
                    <a:pt x="99" y="290"/>
                  </a:lnTo>
                  <a:lnTo>
                    <a:pt x="101" y="290"/>
                  </a:lnTo>
                  <a:lnTo>
                    <a:pt x="101" y="290"/>
                  </a:lnTo>
                  <a:lnTo>
                    <a:pt x="101" y="290"/>
                  </a:lnTo>
                  <a:lnTo>
                    <a:pt x="103" y="290"/>
                  </a:lnTo>
                  <a:lnTo>
                    <a:pt x="103" y="290"/>
                  </a:lnTo>
                  <a:lnTo>
                    <a:pt x="103" y="290"/>
                  </a:lnTo>
                  <a:lnTo>
                    <a:pt x="103" y="288"/>
                  </a:lnTo>
                  <a:lnTo>
                    <a:pt x="105" y="288"/>
                  </a:lnTo>
                  <a:close/>
                  <a:moveTo>
                    <a:pt x="53" y="149"/>
                  </a:moveTo>
                  <a:lnTo>
                    <a:pt x="55" y="149"/>
                  </a:lnTo>
                  <a:lnTo>
                    <a:pt x="55" y="147"/>
                  </a:lnTo>
                  <a:lnTo>
                    <a:pt x="57" y="147"/>
                  </a:lnTo>
                  <a:lnTo>
                    <a:pt x="57" y="145"/>
                  </a:lnTo>
                  <a:lnTo>
                    <a:pt x="57" y="143"/>
                  </a:lnTo>
                  <a:lnTo>
                    <a:pt x="59" y="143"/>
                  </a:lnTo>
                  <a:lnTo>
                    <a:pt x="59" y="141"/>
                  </a:lnTo>
                  <a:lnTo>
                    <a:pt x="57" y="141"/>
                  </a:lnTo>
                  <a:lnTo>
                    <a:pt x="57" y="141"/>
                  </a:lnTo>
                  <a:lnTo>
                    <a:pt x="57" y="141"/>
                  </a:lnTo>
                  <a:lnTo>
                    <a:pt x="55" y="141"/>
                  </a:lnTo>
                  <a:lnTo>
                    <a:pt x="53" y="141"/>
                  </a:lnTo>
                  <a:lnTo>
                    <a:pt x="53" y="141"/>
                  </a:lnTo>
                  <a:lnTo>
                    <a:pt x="53" y="143"/>
                  </a:lnTo>
                  <a:lnTo>
                    <a:pt x="51" y="143"/>
                  </a:lnTo>
                  <a:lnTo>
                    <a:pt x="51" y="145"/>
                  </a:lnTo>
                  <a:lnTo>
                    <a:pt x="53" y="147"/>
                  </a:lnTo>
                  <a:lnTo>
                    <a:pt x="53" y="149"/>
                  </a:lnTo>
                  <a:close/>
                  <a:moveTo>
                    <a:pt x="107" y="309"/>
                  </a:moveTo>
                  <a:lnTo>
                    <a:pt x="105" y="309"/>
                  </a:lnTo>
                  <a:lnTo>
                    <a:pt x="105" y="309"/>
                  </a:lnTo>
                  <a:lnTo>
                    <a:pt x="105" y="309"/>
                  </a:lnTo>
                  <a:lnTo>
                    <a:pt x="103" y="309"/>
                  </a:lnTo>
                  <a:lnTo>
                    <a:pt x="103" y="309"/>
                  </a:lnTo>
                  <a:lnTo>
                    <a:pt x="103" y="309"/>
                  </a:lnTo>
                  <a:lnTo>
                    <a:pt x="105" y="311"/>
                  </a:lnTo>
                  <a:lnTo>
                    <a:pt x="105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11"/>
                  </a:lnTo>
                  <a:lnTo>
                    <a:pt x="107" y="309"/>
                  </a:lnTo>
                  <a:close/>
                  <a:moveTo>
                    <a:pt x="105" y="298"/>
                  </a:moveTo>
                  <a:lnTo>
                    <a:pt x="105" y="298"/>
                  </a:lnTo>
                  <a:lnTo>
                    <a:pt x="105" y="298"/>
                  </a:lnTo>
                  <a:lnTo>
                    <a:pt x="103" y="298"/>
                  </a:lnTo>
                  <a:lnTo>
                    <a:pt x="103" y="298"/>
                  </a:lnTo>
                  <a:lnTo>
                    <a:pt x="105" y="298"/>
                  </a:lnTo>
                  <a:close/>
                  <a:moveTo>
                    <a:pt x="182" y="4"/>
                  </a:moveTo>
                  <a:lnTo>
                    <a:pt x="182" y="4"/>
                  </a:lnTo>
                  <a:lnTo>
                    <a:pt x="182" y="6"/>
                  </a:lnTo>
                  <a:lnTo>
                    <a:pt x="182" y="4"/>
                  </a:lnTo>
                  <a:lnTo>
                    <a:pt x="182" y="4"/>
                  </a:lnTo>
                  <a:close/>
                  <a:moveTo>
                    <a:pt x="474" y="34"/>
                  </a:moveTo>
                  <a:lnTo>
                    <a:pt x="476" y="32"/>
                  </a:lnTo>
                  <a:lnTo>
                    <a:pt x="476" y="32"/>
                  </a:lnTo>
                  <a:lnTo>
                    <a:pt x="476" y="29"/>
                  </a:lnTo>
                  <a:lnTo>
                    <a:pt x="474" y="29"/>
                  </a:lnTo>
                  <a:lnTo>
                    <a:pt x="472" y="29"/>
                  </a:lnTo>
                  <a:lnTo>
                    <a:pt x="472" y="32"/>
                  </a:lnTo>
                  <a:lnTo>
                    <a:pt x="472" y="34"/>
                  </a:lnTo>
                  <a:lnTo>
                    <a:pt x="474" y="34"/>
                  </a:lnTo>
                  <a:close/>
                  <a:moveTo>
                    <a:pt x="476" y="298"/>
                  </a:moveTo>
                  <a:lnTo>
                    <a:pt x="474" y="300"/>
                  </a:lnTo>
                  <a:lnTo>
                    <a:pt x="476" y="303"/>
                  </a:lnTo>
                  <a:lnTo>
                    <a:pt x="478" y="305"/>
                  </a:lnTo>
                  <a:lnTo>
                    <a:pt x="480" y="303"/>
                  </a:lnTo>
                  <a:lnTo>
                    <a:pt x="480" y="303"/>
                  </a:lnTo>
                  <a:lnTo>
                    <a:pt x="480" y="298"/>
                  </a:lnTo>
                  <a:lnTo>
                    <a:pt x="484" y="294"/>
                  </a:lnTo>
                  <a:lnTo>
                    <a:pt x="484" y="294"/>
                  </a:lnTo>
                  <a:lnTo>
                    <a:pt x="484" y="292"/>
                  </a:lnTo>
                  <a:lnTo>
                    <a:pt x="482" y="292"/>
                  </a:lnTo>
                  <a:lnTo>
                    <a:pt x="482" y="290"/>
                  </a:lnTo>
                  <a:lnTo>
                    <a:pt x="480" y="290"/>
                  </a:lnTo>
                  <a:lnTo>
                    <a:pt x="480" y="290"/>
                  </a:lnTo>
                  <a:lnTo>
                    <a:pt x="478" y="290"/>
                  </a:lnTo>
                  <a:lnTo>
                    <a:pt x="478" y="290"/>
                  </a:lnTo>
                  <a:lnTo>
                    <a:pt x="478" y="292"/>
                  </a:lnTo>
                  <a:lnTo>
                    <a:pt x="476" y="292"/>
                  </a:lnTo>
                  <a:lnTo>
                    <a:pt x="476" y="294"/>
                  </a:lnTo>
                  <a:lnTo>
                    <a:pt x="476" y="298"/>
                  </a:lnTo>
                  <a:close/>
                  <a:moveTo>
                    <a:pt x="185" y="2"/>
                  </a:moveTo>
                  <a:lnTo>
                    <a:pt x="187" y="2"/>
                  </a:lnTo>
                  <a:lnTo>
                    <a:pt x="187" y="0"/>
                  </a:lnTo>
                  <a:lnTo>
                    <a:pt x="185" y="0"/>
                  </a:lnTo>
                  <a:lnTo>
                    <a:pt x="185" y="2"/>
                  </a:lnTo>
                  <a:lnTo>
                    <a:pt x="185" y="2"/>
                  </a:lnTo>
                  <a:lnTo>
                    <a:pt x="185" y="4"/>
                  </a:lnTo>
                  <a:lnTo>
                    <a:pt x="185" y="2"/>
                  </a:lnTo>
                  <a:close/>
                  <a:moveTo>
                    <a:pt x="88" y="242"/>
                  </a:moveTo>
                  <a:lnTo>
                    <a:pt x="88" y="242"/>
                  </a:lnTo>
                  <a:lnTo>
                    <a:pt x="88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90" y="239"/>
                  </a:lnTo>
                  <a:lnTo>
                    <a:pt x="88" y="239"/>
                  </a:lnTo>
                  <a:lnTo>
                    <a:pt x="86" y="239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88" y="242"/>
                  </a:lnTo>
                  <a:close/>
                  <a:moveTo>
                    <a:pt x="495" y="330"/>
                  </a:moveTo>
                  <a:lnTo>
                    <a:pt x="495" y="332"/>
                  </a:lnTo>
                  <a:lnTo>
                    <a:pt x="495" y="332"/>
                  </a:lnTo>
                  <a:lnTo>
                    <a:pt x="497" y="332"/>
                  </a:lnTo>
                  <a:lnTo>
                    <a:pt x="499" y="332"/>
                  </a:lnTo>
                  <a:lnTo>
                    <a:pt x="499" y="330"/>
                  </a:lnTo>
                  <a:lnTo>
                    <a:pt x="499" y="328"/>
                  </a:lnTo>
                  <a:lnTo>
                    <a:pt x="499" y="321"/>
                  </a:lnTo>
                  <a:lnTo>
                    <a:pt x="499" y="319"/>
                  </a:lnTo>
                  <a:lnTo>
                    <a:pt x="499" y="319"/>
                  </a:lnTo>
                  <a:lnTo>
                    <a:pt x="497" y="317"/>
                  </a:lnTo>
                  <a:lnTo>
                    <a:pt x="497" y="317"/>
                  </a:lnTo>
                  <a:lnTo>
                    <a:pt x="497" y="321"/>
                  </a:lnTo>
                  <a:lnTo>
                    <a:pt x="497" y="324"/>
                  </a:lnTo>
                  <a:lnTo>
                    <a:pt x="495" y="324"/>
                  </a:lnTo>
                  <a:lnTo>
                    <a:pt x="492" y="326"/>
                  </a:lnTo>
                  <a:lnTo>
                    <a:pt x="492" y="328"/>
                  </a:lnTo>
                  <a:lnTo>
                    <a:pt x="495" y="330"/>
                  </a:lnTo>
                  <a:lnTo>
                    <a:pt x="495" y="330"/>
                  </a:lnTo>
                  <a:close/>
                  <a:moveTo>
                    <a:pt x="120" y="151"/>
                  </a:moveTo>
                  <a:lnTo>
                    <a:pt x="122" y="151"/>
                  </a:lnTo>
                  <a:lnTo>
                    <a:pt x="122" y="151"/>
                  </a:lnTo>
                  <a:lnTo>
                    <a:pt x="126" y="151"/>
                  </a:lnTo>
                  <a:lnTo>
                    <a:pt x="128" y="149"/>
                  </a:lnTo>
                  <a:lnTo>
                    <a:pt x="130" y="147"/>
                  </a:lnTo>
                  <a:lnTo>
                    <a:pt x="130" y="145"/>
                  </a:lnTo>
                  <a:lnTo>
                    <a:pt x="130" y="143"/>
                  </a:lnTo>
                  <a:lnTo>
                    <a:pt x="130" y="143"/>
                  </a:lnTo>
                  <a:lnTo>
                    <a:pt x="130" y="143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4" y="141"/>
                  </a:lnTo>
                  <a:lnTo>
                    <a:pt x="122" y="143"/>
                  </a:lnTo>
                  <a:lnTo>
                    <a:pt x="120" y="143"/>
                  </a:lnTo>
                  <a:lnTo>
                    <a:pt x="120" y="145"/>
                  </a:lnTo>
                  <a:lnTo>
                    <a:pt x="118" y="145"/>
                  </a:lnTo>
                  <a:lnTo>
                    <a:pt x="118" y="145"/>
                  </a:lnTo>
                  <a:lnTo>
                    <a:pt x="115" y="145"/>
                  </a:lnTo>
                  <a:lnTo>
                    <a:pt x="115" y="145"/>
                  </a:lnTo>
                  <a:lnTo>
                    <a:pt x="113" y="143"/>
                  </a:lnTo>
                  <a:lnTo>
                    <a:pt x="113" y="143"/>
                  </a:lnTo>
                  <a:lnTo>
                    <a:pt x="113" y="143"/>
                  </a:lnTo>
                  <a:lnTo>
                    <a:pt x="111" y="145"/>
                  </a:lnTo>
                  <a:lnTo>
                    <a:pt x="111" y="147"/>
                  </a:lnTo>
                  <a:lnTo>
                    <a:pt x="111" y="145"/>
                  </a:lnTo>
                  <a:lnTo>
                    <a:pt x="111" y="145"/>
                  </a:lnTo>
                  <a:lnTo>
                    <a:pt x="109" y="145"/>
                  </a:lnTo>
                  <a:lnTo>
                    <a:pt x="109" y="145"/>
                  </a:lnTo>
                  <a:lnTo>
                    <a:pt x="109" y="147"/>
                  </a:lnTo>
                  <a:lnTo>
                    <a:pt x="111" y="147"/>
                  </a:lnTo>
                  <a:lnTo>
                    <a:pt x="111" y="147"/>
                  </a:lnTo>
                  <a:lnTo>
                    <a:pt x="113" y="147"/>
                  </a:lnTo>
                  <a:lnTo>
                    <a:pt x="113" y="149"/>
                  </a:lnTo>
                  <a:lnTo>
                    <a:pt x="111" y="149"/>
                  </a:lnTo>
                  <a:lnTo>
                    <a:pt x="111" y="149"/>
                  </a:lnTo>
                  <a:lnTo>
                    <a:pt x="109" y="151"/>
                  </a:lnTo>
                  <a:lnTo>
                    <a:pt x="115" y="149"/>
                  </a:lnTo>
                  <a:lnTo>
                    <a:pt x="115" y="149"/>
                  </a:lnTo>
                  <a:lnTo>
                    <a:pt x="115" y="149"/>
                  </a:lnTo>
                  <a:lnTo>
                    <a:pt x="118" y="149"/>
                  </a:lnTo>
                  <a:lnTo>
                    <a:pt x="118" y="149"/>
                  </a:lnTo>
                  <a:lnTo>
                    <a:pt x="120" y="147"/>
                  </a:lnTo>
                  <a:lnTo>
                    <a:pt x="120" y="147"/>
                  </a:lnTo>
                  <a:lnTo>
                    <a:pt x="120" y="147"/>
                  </a:lnTo>
                  <a:lnTo>
                    <a:pt x="122" y="145"/>
                  </a:lnTo>
                  <a:lnTo>
                    <a:pt x="122" y="147"/>
                  </a:lnTo>
                  <a:lnTo>
                    <a:pt x="122" y="151"/>
                  </a:lnTo>
                  <a:lnTo>
                    <a:pt x="120" y="151"/>
                  </a:lnTo>
                  <a:close/>
                  <a:moveTo>
                    <a:pt x="90" y="122"/>
                  </a:moveTo>
                  <a:lnTo>
                    <a:pt x="94" y="124"/>
                  </a:lnTo>
                  <a:lnTo>
                    <a:pt x="94" y="124"/>
                  </a:lnTo>
                  <a:lnTo>
                    <a:pt x="94" y="124"/>
                  </a:lnTo>
                  <a:lnTo>
                    <a:pt x="94" y="126"/>
                  </a:lnTo>
                  <a:lnTo>
                    <a:pt x="94" y="126"/>
                  </a:lnTo>
                  <a:lnTo>
                    <a:pt x="97" y="126"/>
                  </a:lnTo>
                  <a:lnTo>
                    <a:pt x="99" y="126"/>
                  </a:lnTo>
                  <a:lnTo>
                    <a:pt x="99" y="126"/>
                  </a:lnTo>
                  <a:lnTo>
                    <a:pt x="101" y="126"/>
                  </a:lnTo>
                  <a:lnTo>
                    <a:pt x="101" y="126"/>
                  </a:lnTo>
                  <a:lnTo>
                    <a:pt x="101" y="128"/>
                  </a:lnTo>
                  <a:lnTo>
                    <a:pt x="103" y="128"/>
                  </a:lnTo>
                  <a:lnTo>
                    <a:pt x="103" y="126"/>
                  </a:lnTo>
                  <a:lnTo>
                    <a:pt x="103" y="126"/>
                  </a:lnTo>
                  <a:lnTo>
                    <a:pt x="105" y="126"/>
                  </a:lnTo>
                  <a:lnTo>
                    <a:pt x="107" y="126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7" y="128"/>
                  </a:lnTo>
                  <a:lnTo>
                    <a:pt x="109" y="128"/>
                  </a:lnTo>
                  <a:lnTo>
                    <a:pt x="109" y="126"/>
                  </a:lnTo>
                  <a:lnTo>
                    <a:pt x="111" y="126"/>
                  </a:lnTo>
                  <a:lnTo>
                    <a:pt x="113" y="126"/>
                  </a:lnTo>
                  <a:lnTo>
                    <a:pt x="115" y="126"/>
                  </a:lnTo>
                  <a:lnTo>
                    <a:pt x="115" y="126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15" y="130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8" y="134"/>
                  </a:lnTo>
                  <a:lnTo>
                    <a:pt x="118" y="137"/>
                  </a:lnTo>
                  <a:lnTo>
                    <a:pt x="118" y="137"/>
                  </a:lnTo>
                  <a:lnTo>
                    <a:pt x="120" y="139"/>
                  </a:lnTo>
                  <a:lnTo>
                    <a:pt x="118" y="141"/>
                  </a:lnTo>
                  <a:lnTo>
                    <a:pt x="118" y="143"/>
                  </a:lnTo>
                  <a:lnTo>
                    <a:pt x="118" y="143"/>
                  </a:lnTo>
                  <a:lnTo>
                    <a:pt x="118" y="143"/>
                  </a:lnTo>
                  <a:lnTo>
                    <a:pt x="120" y="141"/>
                  </a:lnTo>
                  <a:lnTo>
                    <a:pt x="120" y="137"/>
                  </a:lnTo>
                  <a:lnTo>
                    <a:pt x="122" y="137"/>
                  </a:lnTo>
                  <a:lnTo>
                    <a:pt x="120" y="137"/>
                  </a:lnTo>
                  <a:lnTo>
                    <a:pt x="120" y="137"/>
                  </a:lnTo>
                  <a:lnTo>
                    <a:pt x="120" y="132"/>
                  </a:lnTo>
                  <a:lnTo>
                    <a:pt x="124" y="130"/>
                  </a:lnTo>
                  <a:lnTo>
                    <a:pt x="130" y="128"/>
                  </a:lnTo>
                  <a:lnTo>
                    <a:pt x="132" y="130"/>
                  </a:lnTo>
                  <a:lnTo>
                    <a:pt x="132" y="132"/>
                  </a:lnTo>
                  <a:lnTo>
                    <a:pt x="132" y="132"/>
                  </a:lnTo>
                  <a:lnTo>
                    <a:pt x="130" y="134"/>
                  </a:lnTo>
                  <a:lnTo>
                    <a:pt x="132" y="141"/>
                  </a:lnTo>
                  <a:lnTo>
                    <a:pt x="134" y="141"/>
                  </a:lnTo>
                  <a:lnTo>
                    <a:pt x="134" y="143"/>
                  </a:lnTo>
                  <a:lnTo>
                    <a:pt x="136" y="143"/>
                  </a:lnTo>
                  <a:lnTo>
                    <a:pt x="141" y="143"/>
                  </a:lnTo>
                  <a:lnTo>
                    <a:pt x="147" y="143"/>
                  </a:lnTo>
                  <a:lnTo>
                    <a:pt x="151" y="141"/>
                  </a:lnTo>
                  <a:lnTo>
                    <a:pt x="153" y="139"/>
                  </a:lnTo>
                  <a:lnTo>
                    <a:pt x="153" y="139"/>
                  </a:lnTo>
                  <a:lnTo>
                    <a:pt x="153" y="139"/>
                  </a:lnTo>
                  <a:lnTo>
                    <a:pt x="153" y="137"/>
                  </a:lnTo>
                  <a:lnTo>
                    <a:pt x="155" y="137"/>
                  </a:lnTo>
                  <a:lnTo>
                    <a:pt x="155" y="137"/>
                  </a:lnTo>
                  <a:lnTo>
                    <a:pt x="155" y="134"/>
                  </a:lnTo>
                  <a:lnTo>
                    <a:pt x="153" y="132"/>
                  </a:lnTo>
                  <a:lnTo>
                    <a:pt x="153" y="132"/>
                  </a:lnTo>
                  <a:lnTo>
                    <a:pt x="153" y="132"/>
                  </a:lnTo>
                  <a:lnTo>
                    <a:pt x="151" y="132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49" y="130"/>
                  </a:lnTo>
                  <a:lnTo>
                    <a:pt x="149" y="128"/>
                  </a:lnTo>
                  <a:lnTo>
                    <a:pt x="145" y="128"/>
                  </a:lnTo>
                  <a:lnTo>
                    <a:pt x="143" y="128"/>
                  </a:lnTo>
                  <a:lnTo>
                    <a:pt x="143" y="130"/>
                  </a:lnTo>
                  <a:lnTo>
                    <a:pt x="143" y="132"/>
                  </a:lnTo>
                  <a:lnTo>
                    <a:pt x="141" y="130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6" y="126"/>
                  </a:lnTo>
                  <a:lnTo>
                    <a:pt x="134" y="122"/>
                  </a:lnTo>
                  <a:lnTo>
                    <a:pt x="130" y="118"/>
                  </a:lnTo>
                  <a:lnTo>
                    <a:pt x="128" y="116"/>
                  </a:lnTo>
                  <a:lnTo>
                    <a:pt x="126" y="116"/>
                  </a:lnTo>
                  <a:lnTo>
                    <a:pt x="126" y="113"/>
                  </a:lnTo>
                  <a:lnTo>
                    <a:pt x="126" y="111"/>
                  </a:lnTo>
                  <a:lnTo>
                    <a:pt x="128" y="111"/>
                  </a:lnTo>
                  <a:lnTo>
                    <a:pt x="128" y="111"/>
                  </a:lnTo>
                  <a:lnTo>
                    <a:pt x="126" y="111"/>
                  </a:lnTo>
                  <a:lnTo>
                    <a:pt x="124" y="109"/>
                  </a:lnTo>
                  <a:lnTo>
                    <a:pt x="126" y="109"/>
                  </a:lnTo>
                  <a:lnTo>
                    <a:pt x="128" y="109"/>
                  </a:lnTo>
                  <a:lnTo>
                    <a:pt x="130" y="109"/>
                  </a:lnTo>
                  <a:lnTo>
                    <a:pt x="132" y="109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2" y="111"/>
                  </a:lnTo>
                  <a:lnTo>
                    <a:pt x="132" y="111"/>
                  </a:lnTo>
                  <a:lnTo>
                    <a:pt x="134" y="109"/>
                  </a:lnTo>
                  <a:lnTo>
                    <a:pt x="134" y="111"/>
                  </a:lnTo>
                  <a:lnTo>
                    <a:pt x="134" y="113"/>
                  </a:lnTo>
                  <a:lnTo>
                    <a:pt x="141" y="118"/>
                  </a:lnTo>
                  <a:lnTo>
                    <a:pt x="141" y="120"/>
                  </a:lnTo>
                  <a:lnTo>
                    <a:pt x="141" y="122"/>
                  </a:lnTo>
                  <a:lnTo>
                    <a:pt x="141" y="124"/>
                  </a:lnTo>
                  <a:lnTo>
                    <a:pt x="141" y="124"/>
                  </a:lnTo>
                  <a:lnTo>
                    <a:pt x="143" y="124"/>
                  </a:lnTo>
                  <a:lnTo>
                    <a:pt x="143" y="124"/>
                  </a:lnTo>
                  <a:lnTo>
                    <a:pt x="145" y="124"/>
                  </a:lnTo>
                  <a:lnTo>
                    <a:pt x="147" y="126"/>
                  </a:lnTo>
                  <a:lnTo>
                    <a:pt x="149" y="126"/>
                  </a:lnTo>
                  <a:lnTo>
                    <a:pt x="151" y="126"/>
                  </a:lnTo>
                  <a:lnTo>
                    <a:pt x="151" y="128"/>
                  </a:lnTo>
                  <a:lnTo>
                    <a:pt x="151" y="128"/>
                  </a:lnTo>
                  <a:lnTo>
                    <a:pt x="151" y="130"/>
                  </a:lnTo>
                  <a:lnTo>
                    <a:pt x="153" y="130"/>
                  </a:lnTo>
                  <a:lnTo>
                    <a:pt x="155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7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62" y="134"/>
                  </a:lnTo>
                  <a:lnTo>
                    <a:pt x="162" y="134"/>
                  </a:lnTo>
                  <a:lnTo>
                    <a:pt x="162" y="137"/>
                  </a:lnTo>
                  <a:lnTo>
                    <a:pt x="168" y="132"/>
                  </a:lnTo>
                  <a:lnTo>
                    <a:pt x="168" y="132"/>
                  </a:lnTo>
                  <a:lnTo>
                    <a:pt x="170" y="132"/>
                  </a:lnTo>
                  <a:lnTo>
                    <a:pt x="170" y="132"/>
                  </a:lnTo>
                  <a:lnTo>
                    <a:pt x="170" y="132"/>
                  </a:lnTo>
                  <a:lnTo>
                    <a:pt x="172" y="132"/>
                  </a:lnTo>
                  <a:lnTo>
                    <a:pt x="174" y="132"/>
                  </a:lnTo>
                  <a:lnTo>
                    <a:pt x="174" y="132"/>
                  </a:lnTo>
                  <a:lnTo>
                    <a:pt x="176" y="132"/>
                  </a:lnTo>
                  <a:lnTo>
                    <a:pt x="178" y="134"/>
                  </a:lnTo>
                  <a:lnTo>
                    <a:pt x="180" y="137"/>
                  </a:lnTo>
                  <a:lnTo>
                    <a:pt x="182" y="139"/>
                  </a:lnTo>
                  <a:lnTo>
                    <a:pt x="185" y="139"/>
                  </a:lnTo>
                  <a:lnTo>
                    <a:pt x="185" y="137"/>
                  </a:lnTo>
                  <a:lnTo>
                    <a:pt x="185" y="134"/>
                  </a:lnTo>
                  <a:lnTo>
                    <a:pt x="187" y="134"/>
                  </a:lnTo>
                  <a:lnTo>
                    <a:pt x="187" y="134"/>
                  </a:lnTo>
                  <a:lnTo>
                    <a:pt x="187" y="134"/>
                  </a:lnTo>
                  <a:lnTo>
                    <a:pt x="187" y="132"/>
                  </a:lnTo>
                  <a:lnTo>
                    <a:pt x="189" y="132"/>
                  </a:lnTo>
                  <a:lnTo>
                    <a:pt x="189" y="132"/>
                  </a:lnTo>
                  <a:lnTo>
                    <a:pt x="189" y="130"/>
                  </a:lnTo>
                  <a:lnTo>
                    <a:pt x="191" y="130"/>
                  </a:lnTo>
                  <a:lnTo>
                    <a:pt x="193" y="130"/>
                  </a:lnTo>
                  <a:lnTo>
                    <a:pt x="193" y="128"/>
                  </a:lnTo>
                  <a:lnTo>
                    <a:pt x="193" y="128"/>
                  </a:lnTo>
                  <a:lnTo>
                    <a:pt x="189" y="126"/>
                  </a:lnTo>
                  <a:lnTo>
                    <a:pt x="189" y="124"/>
                  </a:lnTo>
                  <a:lnTo>
                    <a:pt x="189" y="122"/>
                  </a:lnTo>
                  <a:lnTo>
                    <a:pt x="189" y="122"/>
                  </a:lnTo>
                  <a:lnTo>
                    <a:pt x="191" y="120"/>
                  </a:lnTo>
                  <a:lnTo>
                    <a:pt x="189" y="118"/>
                  </a:lnTo>
                  <a:lnTo>
                    <a:pt x="189" y="116"/>
                  </a:lnTo>
                  <a:lnTo>
                    <a:pt x="187" y="116"/>
                  </a:lnTo>
                  <a:lnTo>
                    <a:pt x="187" y="116"/>
                  </a:lnTo>
                  <a:lnTo>
                    <a:pt x="185" y="116"/>
                  </a:lnTo>
                  <a:lnTo>
                    <a:pt x="185" y="116"/>
                  </a:lnTo>
                  <a:lnTo>
                    <a:pt x="182" y="116"/>
                  </a:lnTo>
                  <a:lnTo>
                    <a:pt x="182" y="116"/>
                  </a:lnTo>
                  <a:lnTo>
                    <a:pt x="182" y="113"/>
                  </a:lnTo>
                  <a:lnTo>
                    <a:pt x="180" y="113"/>
                  </a:lnTo>
                  <a:lnTo>
                    <a:pt x="180" y="113"/>
                  </a:lnTo>
                  <a:lnTo>
                    <a:pt x="178" y="113"/>
                  </a:lnTo>
                  <a:lnTo>
                    <a:pt x="178" y="111"/>
                  </a:lnTo>
                  <a:lnTo>
                    <a:pt x="178" y="111"/>
                  </a:lnTo>
                  <a:lnTo>
                    <a:pt x="176" y="111"/>
                  </a:lnTo>
                  <a:lnTo>
                    <a:pt x="176" y="109"/>
                  </a:lnTo>
                  <a:lnTo>
                    <a:pt x="174" y="109"/>
                  </a:lnTo>
                  <a:lnTo>
                    <a:pt x="172" y="109"/>
                  </a:lnTo>
                  <a:lnTo>
                    <a:pt x="172" y="109"/>
                  </a:lnTo>
                  <a:lnTo>
                    <a:pt x="168" y="109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6" y="107"/>
                  </a:lnTo>
                  <a:lnTo>
                    <a:pt x="166" y="105"/>
                  </a:lnTo>
                  <a:lnTo>
                    <a:pt x="164" y="105"/>
                  </a:lnTo>
                  <a:lnTo>
                    <a:pt x="164" y="105"/>
                  </a:lnTo>
                  <a:lnTo>
                    <a:pt x="162" y="105"/>
                  </a:lnTo>
                  <a:lnTo>
                    <a:pt x="159" y="105"/>
                  </a:lnTo>
                  <a:lnTo>
                    <a:pt x="159" y="105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45" y="101"/>
                  </a:lnTo>
                  <a:lnTo>
                    <a:pt x="141" y="101"/>
                  </a:lnTo>
                  <a:lnTo>
                    <a:pt x="138" y="103"/>
                  </a:lnTo>
                  <a:lnTo>
                    <a:pt x="138" y="103"/>
                  </a:lnTo>
                  <a:lnTo>
                    <a:pt x="136" y="105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38" y="105"/>
                  </a:lnTo>
                  <a:lnTo>
                    <a:pt x="141" y="105"/>
                  </a:lnTo>
                  <a:lnTo>
                    <a:pt x="138" y="107"/>
                  </a:lnTo>
                  <a:lnTo>
                    <a:pt x="136" y="105"/>
                  </a:lnTo>
                  <a:lnTo>
                    <a:pt x="134" y="107"/>
                  </a:lnTo>
                  <a:lnTo>
                    <a:pt x="134" y="105"/>
                  </a:lnTo>
                  <a:lnTo>
                    <a:pt x="132" y="105"/>
                  </a:lnTo>
                  <a:lnTo>
                    <a:pt x="128" y="105"/>
                  </a:lnTo>
                  <a:lnTo>
                    <a:pt x="126" y="105"/>
                  </a:lnTo>
                  <a:lnTo>
                    <a:pt x="124" y="107"/>
                  </a:lnTo>
                  <a:lnTo>
                    <a:pt x="122" y="105"/>
                  </a:lnTo>
                  <a:lnTo>
                    <a:pt x="122" y="107"/>
                  </a:lnTo>
                  <a:lnTo>
                    <a:pt x="120" y="105"/>
                  </a:lnTo>
                  <a:lnTo>
                    <a:pt x="120" y="105"/>
                  </a:lnTo>
                  <a:lnTo>
                    <a:pt x="120" y="107"/>
                  </a:lnTo>
                  <a:lnTo>
                    <a:pt x="120" y="109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7"/>
                  </a:lnTo>
                  <a:lnTo>
                    <a:pt x="118" y="109"/>
                  </a:lnTo>
                  <a:lnTo>
                    <a:pt x="115" y="107"/>
                  </a:lnTo>
                  <a:lnTo>
                    <a:pt x="115" y="107"/>
                  </a:lnTo>
                  <a:lnTo>
                    <a:pt x="113" y="105"/>
                  </a:lnTo>
                  <a:lnTo>
                    <a:pt x="113" y="107"/>
                  </a:lnTo>
                  <a:lnTo>
                    <a:pt x="111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5" y="109"/>
                  </a:lnTo>
                  <a:lnTo>
                    <a:pt x="105" y="109"/>
                  </a:lnTo>
                  <a:lnTo>
                    <a:pt x="107" y="111"/>
                  </a:lnTo>
                  <a:lnTo>
                    <a:pt x="105" y="111"/>
                  </a:lnTo>
                  <a:lnTo>
                    <a:pt x="103" y="109"/>
                  </a:lnTo>
                  <a:lnTo>
                    <a:pt x="103" y="109"/>
                  </a:lnTo>
                  <a:lnTo>
                    <a:pt x="101" y="109"/>
                  </a:lnTo>
                  <a:lnTo>
                    <a:pt x="101" y="109"/>
                  </a:lnTo>
                  <a:lnTo>
                    <a:pt x="101" y="111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99" y="113"/>
                  </a:lnTo>
                  <a:lnTo>
                    <a:pt x="99" y="111"/>
                  </a:lnTo>
                  <a:lnTo>
                    <a:pt x="99" y="111"/>
                  </a:lnTo>
                  <a:lnTo>
                    <a:pt x="99" y="109"/>
                  </a:lnTo>
                  <a:lnTo>
                    <a:pt x="97" y="109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4" y="111"/>
                  </a:lnTo>
                  <a:lnTo>
                    <a:pt x="94" y="111"/>
                  </a:lnTo>
                  <a:lnTo>
                    <a:pt x="92" y="111"/>
                  </a:lnTo>
                  <a:lnTo>
                    <a:pt x="92" y="113"/>
                  </a:lnTo>
                  <a:lnTo>
                    <a:pt x="92" y="113"/>
                  </a:lnTo>
                  <a:lnTo>
                    <a:pt x="94" y="116"/>
                  </a:lnTo>
                  <a:lnTo>
                    <a:pt x="94" y="118"/>
                  </a:lnTo>
                  <a:lnTo>
                    <a:pt x="94" y="118"/>
                  </a:lnTo>
                  <a:lnTo>
                    <a:pt x="97" y="118"/>
                  </a:lnTo>
                  <a:lnTo>
                    <a:pt x="97" y="120"/>
                  </a:lnTo>
                  <a:lnTo>
                    <a:pt x="99" y="120"/>
                  </a:lnTo>
                  <a:lnTo>
                    <a:pt x="99" y="118"/>
                  </a:lnTo>
                  <a:lnTo>
                    <a:pt x="99" y="118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99" y="116"/>
                  </a:lnTo>
                  <a:lnTo>
                    <a:pt x="101" y="116"/>
                  </a:lnTo>
                  <a:lnTo>
                    <a:pt x="101" y="113"/>
                  </a:lnTo>
                  <a:lnTo>
                    <a:pt x="101" y="113"/>
                  </a:lnTo>
                  <a:lnTo>
                    <a:pt x="101" y="116"/>
                  </a:lnTo>
                  <a:lnTo>
                    <a:pt x="103" y="116"/>
                  </a:lnTo>
                  <a:lnTo>
                    <a:pt x="103" y="116"/>
                  </a:lnTo>
                  <a:lnTo>
                    <a:pt x="105" y="113"/>
                  </a:lnTo>
                  <a:lnTo>
                    <a:pt x="105" y="116"/>
                  </a:lnTo>
                  <a:lnTo>
                    <a:pt x="105" y="116"/>
                  </a:lnTo>
                  <a:lnTo>
                    <a:pt x="105" y="118"/>
                  </a:lnTo>
                  <a:lnTo>
                    <a:pt x="103" y="118"/>
                  </a:lnTo>
                  <a:lnTo>
                    <a:pt x="103" y="120"/>
                  </a:lnTo>
                  <a:lnTo>
                    <a:pt x="105" y="120"/>
                  </a:lnTo>
                  <a:lnTo>
                    <a:pt x="107" y="120"/>
                  </a:lnTo>
                  <a:lnTo>
                    <a:pt x="107" y="120"/>
                  </a:lnTo>
                  <a:lnTo>
                    <a:pt x="105" y="122"/>
                  </a:lnTo>
                  <a:lnTo>
                    <a:pt x="103" y="122"/>
                  </a:lnTo>
                  <a:lnTo>
                    <a:pt x="103" y="122"/>
                  </a:lnTo>
                  <a:lnTo>
                    <a:pt x="101" y="122"/>
                  </a:lnTo>
                  <a:lnTo>
                    <a:pt x="99" y="120"/>
                  </a:lnTo>
                  <a:lnTo>
                    <a:pt x="99" y="120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2" y="122"/>
                  </a:lnTo>
                  <a:lnTo>
                    <a:pt x="92" y="122"/>
                  </a:lnTo>
                  <a:lnTo>
                    <a:pt x="90" y="122"/>
                  </a:lnTo>
                  <a:lnTo>
                    <a:pt x="90" y="120"/>
                  </a:lnTo>
                  <a:lnTo>
                    <a:pt x="88" y="120"/>
                  </a:lnTo>
                  <a:lnTo>
                    <a:pt x="86" y="120"/>
                  </a:lnTo>
                  <a:lnTo>
                    <a:pt x="88" y="122"/>
                  </a:lnTo>
                  <a:lnTo>
                    <a:pt x="90" y="122"/>
                  </a:lnTo>
                  <a:close/>
                  <a:moveTo>
                    <a:pt x="174" y="197"/>
                  </a:moveTo>
                  <a:lnTo>
                    <a:pt x="174" y="197"/>
                  </a:lnTo>
                  <a:lnTo>
                    <a:pt x="174" y="197"/>
                  </a:lnTo>
                  <a:lnTo>
                    <a:pt x="174" y="197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4" y="195"/>
                  </a:lnTo>
                  <a:lnTo>
                    <a:pt x="170" y="195"/>
                  </a:lnTo>
                  <a:lnTo>
                    <a:pt x="168" y="197"/>
                  </a:lnTo>
                  <a:lnTo>
                    <a:pt x="168" y="197"/>
                  </a:lnTo>
                  <a:lnTo>
                    <a:pt x="168" y="200"/>
                  </a:lnTo>
                  <a:lnTo>
                    <a:pt x="168" y="200"/>
                  </a:lnTo>
                  <a:lnTo>
                    <a:pt x="168" y="200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4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200"/>
                  </a:lnTo>
                  <a:lnTo>
                    <a:pt x="172" y="197"/>
                  </a:lnTo>
                  <a:lnTo>
                    <a:pt x="174" y="197"/>
                  </a:lnTo>
                  <a:close/>
                  <a:moveTo>
                    <a:pt x="115" y="311"/>
                  </a:move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3" y="311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8" y="311"/>
                  </a:lnTo>
                  <a:lnTo>
                    <a:pt x="115" y="311"/>
                  </a:lnTo>
                  <a:lnTo>
                    <a:pt x="115" y="311"/>
                  </a:lnTo>
                  <a:close/>
                  <a:moveTo>
                    <a:pt x="384" y="336"/>
                  </a:moveTo>
                  <a:lnTo>
                    <a:pt x="384" y="336"/>
                  </a:lnTo>
                  <a:lnTo>
                    <a:pt x="384" y="334"/>
                  </a:lnTo>
                  <a:lnTo>
                    <a:pt x="384" y="334"/>
                  </a:lnTo>
                  <a:lnTo>
                    <a:pt x="384" y="332"/>
                  </a:lnTo>
                  <a:lnTo>
                    <a:pt x="381" y="330"/>
                  </a:lnTo>
                  <a:lnTo>
                    <a:pt x="379" y="330"/>
                  </a:lnTo>
                  <a:lnTo>
                    <a:pt x="379" y="330"/>
                  </a:lnTo>
                  <a:lnTo>
                    <a:pt x="379" y="332"/>
                  </a:lnTo>
                  <a:lnTo>
                    <a:pt x="381" y="334"/>
                  </a:lnTo>
                  <a:lnTo>
                    <a:pt x="384" y="336"/>
                  </a:lnTo>
                  <a:close/>
                  <a:moveTo>
                    <a:pt x="396" y="332"/>
                  </a:moveTo>
                  <a:lnTo>
                    <a:pt x="398" y="334"/>
                  </a:lnTo>
                  <a:lnTo>
                    <a:pt x="398" y="336"/>
                  </a:lnTo>
                  <a:lnTo>
                    <a:pt x="402" y="336"/>
                  </a:lnTo>
                  <a:lnTo>
                    <a:pt x="402" y="338"/>
                  </a:lnTo>
                  <a:lnTo>
                    <a:pt x="402" y="338"/>
                  </a:lnTo>
                  <a:lnTo>
                    <a:pt x="405" y="338"/>
                  </a:lnTo>
                  <a:lnTo>
                    <a:pt x="407" y="336"/>
                  </a:lnTo>
                  <a:lnTo>
                    <a:pt x="407" y="334"/>
                  </a:lnTo>
                  <a:lnTo>
                    <a:pt x="405" y="332"/>
                  </a:lnTo>
                  <a:lnTo>
                    <a:pt x="405" y="332"/>
                  </a:lnTo>
                  <a:lnTo>
                    <a:pt x="402" y="332"/>
                  </a:lnTo>
                  <a:lnTo>
                    <a:pt x="402" y="332"/>
                  </a:lnTo>
                  <a:lnTo>
                    <a:pt x="400" y="332"/>
                  </a:lnTo>
                  <a:lnTo>
                    <a:pt x="400" y="332"/>
                  </a:lnTo>
                  <a:lnTo>
                    <a:pt x="400" y="330"/>
                  </a:lnTo>
                  <a:lnTo>
                    <a:pt x="396" y="330"/>
                  </a:lnTo>
                  <a:lnTo>
                    <a:pt x="396" y="330"/>
                  </a:lnTo>
                  <a:lnTo>
                    <a:pt x="396" y="332"/>
                  </a:lnTo>
                  <a:lnTo>
                    <a:pt x="396" y="332"/>
                  </a:lnTo>
                  <a:close/>
                  <a:moveTo>
                    <a:pt x="467" y="420"/>
                  </a:moveTo>
                  <a:lnTo>
                    <a:pt x="465" y="420"/>
                  </a:lnTo>
                  <a:lnTo>
                    <a:pt x="465" y="416"/>
                  </a:lnTo>
                  <a:lnTo>
                    <a:pt x="467" y="412"/>
                  </a:lnTo>
                  <a:lnTo>
                    <a:pt x="469" y="408"/>
                  </a:lnTo>
                  <a:lnTo>
                    <a:pt x="472" y="403"/>
                  </a:lnTo>
                  <a:lnTo>
                    <a:pt x="474" y="401"/>
                  </a:lnTo>
                  <a:lnTo>
                    <a:pt x="484" y="395"/>
                  </a:lnTo>
                  <a:lnTo>
                    <a:pt x="486" y="391"/>
                  </a:lnTo>
                  <a:lnTo>
                    <a:pt x="486" y="389"/>
                  </a:lnTo>
                  <a:lnTo>
                    <a:pt x="486" y="387"/>
                  </a:lnTo>
                  <a:lnTo>
                    <a:pt x="486" y="384"/>
                  </a:lnTo>
                  <a:lnTo>
                    <a:pt x="486" y="384"/>
                  </a:lnTo>
                  <a:lnTo>
                    <a:pt x="488" y="382"/>
                  </a:lnTo>
                  <a:lnTo>
                    <a:pt x="488" y="382"/>
                  </a:lnTo>
                  <a:lnTo>
                    <a:pt x="505" y="368"/>
                  </a:lnTo>
                  <a:lnTo>
                    <a:pt x="507" y="368"/>
                  </a:lnTo>
                  <a:lnTo>
                    <a:pt x="507" y="368"/>
                  </a:lnTo>
                  <a:lnTo>
                    <a:pt x="507" y="368"/>
                  </a:lnTo>
                  <a:lnTo>
                    <a:pt x="505" y="342"/>
                  </a:lnTo>
                  <a:lnTo>
                    <a:pt x="505" y="338"/>
                  </a:lnTo>
                  <a:lnTo>
                    <a:pt x="503" y="338"/>
                  </a:lnTo>
                  <a:lnTo>
                    <a:pt x="503" y="336"/>
                  </a:lnTo>
                  <a:lnTo>
                    <a:pt x="501" y="336"/>
                  </a:lnTo>
                  <a:lnTo>
                    <a:pt x="499" y="334"/>
                  </a:lnTo>
                  <a:lnTo>
                    <a:pt x="497" y="334"/>
                  </a:lnTo>
                  <a:lnTo>
                    <a:pt x="497" y="334"/>
                  </a:lnTo>
                  <a:lnTo>
                    <a:pt x="495" y="334"/>
                  </a:lnTo>
                  <a:lnTo>
                    <a:pt x="495" y="334"/>
                  </a:lnTo>
                  <a:lnTo>
                    <a:pt x="495" y="334"/>
                  </a:lnTo>
                  <a:lnTo>
                    <a:pt x="495" y="336"/>
                  </a:lnTo>
                  <a:lnTo>
                    <a:pt x="495" y="336"/>
                  </a:lnTo>
                  <a:lnTo>
                    <a:pt x="490" y="338"/>
                  </a:lnTo>
                  <a:lnTo>
                    <a:pt x="490" y="338"/>
                  </a:lnTo>
                  <a:lnTo>
                    <a:pt x="488" y="340"/>
                  </a:lnTo>
                  <a:lnTo>
                    <a:pt x="488" y="342"/>
                  </a:lnTo>
                  <a:lnTo>
                    <a:pt x="488" y="345"/>
                  </a:lnTo>
                  <a:lnTo>
                    <a:pt x="488" y="347"/>
                  </a:lnTo>
                  <a:lnTo>
                    <a:pt x="488" y="349"/>
                  </a:lnTo>
                  <a:lnTo>
                    <a:pt x="488" y="351"/>
                  </a:lnTo>
                  <a:lnTo>
                    <a:pt x="490" y="353"/>
                  </a:lnTo>
                  <a:lnTo>
                    <a:pt x="490" y="353"/>
                  </a:lnTo>
                  <a:lnTo>
                    <a:pt x="490" y="355"/>
                  </a:lnTo>
                  <a:lnTo>
                    <a:pt x="490" y="357"/>
                  </a:lnTo>
                  <a:lnTo>
                    <a:pt x="490" y="359"/>
                  </a:lnTo>
                  <a:lnTo>
                    <a:pt x="490" y="359"/>
                  </a:lnTo>
                  <a:lnTo>
                    <a:pt x="492" y="361"/>
                  </a:lnTo>
                  <a:lnTo>
                    <a:pt x="492" y="363"/>
                  </a:lnTo>
                  <a:lnTo>
                    <a:pt x="492" y="368"/>
                  </a:lnTo>
                  <a:lnTo>
                    <a:pt x="492" y="368"/>
                  </a:lnTo>
                  <a:lnTo>
                    <a:pt x="490" y="370"/>
                  </a:lnTo>
                  <a:lnTo>
                    <a:pt x="490" y="370"/>
                  </a:lnTo>
                  <a:lnTo>
                    <a:pt x="486" y="370"/>
                  </a:lnTo>
                  <a:lnTo>
                    <a:pt x="486" y="370"/>
                  </a:lnTo>
                  <a:lnTo>
                    <a:pt x="484" y="366"/>
                  </a:lnTo>
                  <a:lnTo>
                    <a:pt x="484" y="363"/>
                  </a:lnTo>
                  <a:lnTo>
                    <a:pt x="482" y="361"/>
                  </a:lnTo>
                  <a:lnTo>
                    <a:pt x="482" y="361"/>
                  </a:lnTo>
                  <a:lnTo>
                    <a:pt x="482" y="359"/>
                  </a:lnTo>
                  <a:lnTo>
                    <a:pt x="480" y="353"/>
                  </a:lnTo>
                  <a:lnTo>
                    <a:pt x="480" y="351"/>
                  </a:lnTo>
                  <a:lnTo>
                    <a:pt x="478" y="349"/>
                  </a:lnTo>
                  <a:lnTo>
                    <a:pt x="478" y="347"/>
                  </a:lnTo>
                  <a:lnTo>
                    <a:pt x="476" y="345"/>
                  </a:lnTo>
                  <a:lnTo>
                    <a:pt x="476" y="340"/>
                  </a:lnTo>
                  <a:lnTo>
                    <a:pt x="474" y="338"/>
                  </a:lnTo>
                  <a:lnTo>
                    <a:pt x="474" y="336"/>
                  </a:lnTo>
                  <a:lnTo>
                    <a:pt x="474" y="336"/>
                  </a:lnTo>
                  <a:lnTo>
                    <a:pt x="472" y="336"/>
                  </a:lnTo>
                  <a:lnTo>
                    <a:pt x="469" y="334"/>
                  </a:lnTo>
                  <a:lnTo>
                    <a:pt x="469" y="334"/>
                  </a:lnTo>
                  <a:lnTo>
                    <a:pt x="467" y="332"/>
                  </a:lnTo>
                  <a:lnTo>
                    <a:pt x="463" y="328"/>
                  </a:lnTo>
                  <a:lnTo>
                    <a:pt x="463" y="326"/>
                  </a:lnTo>
                  <a:lnTo>
                    <a:pt x="461" y="326"/>
                  </a:lnTo>
                  <a:lnTo>
                    <a:pt x="461" y="324"/>
                  </a:lnTo>
                  <a:lnTo>
                    <a:pt x="461" y="321"/>
                  </a:lnTo>
                  <a:lnTo>
                    <a:pt x="461" y="321"/>
                  </a:lnTo>
                  <a:lnTo>
                    <a:pt x="459" y="319"/>
                  </a:lnTo>
                  <a:lnTo>
                    <a:pt x="459" y="319"/>
                  </a:lnTo>
                  <a:lnTo>
                    <a:pt x="459" y="317"/>
                  </a:lnTo>
                  <a:lnTo>
                    <a:pt x="459" y="315"/>
                  </a:lnTo>
                  <a:lnTo>
                    <a:pt x="459" y="313"/>
                  </a:lnTo>
                  <a:lnTo>
                    <a:pt x="457" y="311"/>
                  </a:lnTo>
                  <a:lnTo>
                    <a:pt x="457" y="309"/>
                  </a:lnTo>
                  <a:lnTo>
                    <a:pt x="457" y="307"/>
                  </a:lnTo>
                  <a:lnTo>
                    <a:pt x="457" y="307"/>
                  </a:lnTo>
                  <a:lnTo>
                    <a:pt x="457" y="307"/>
                  </a:lnTo>
                  <a:lnTo>
                    <a:pt x="457" y="305"/>
                  </a:lnTo>
                  <a:lnTo>
                    <a:pt x="457" y="305"/>
                  </a:lnTo>
                  <a:lnTo>
                    <a:pt x="455" y="303"/>
                  </a:lnTo>
                  <a:lnTo>
                    <a:pt x="455" y="303"/>
                  </a:lnTo>
                  <a:lnTo>
                    <a:pt x="455" y="300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7" y="294"/>
                  </a:lnTo>
                  <a:lnTo>
                    <a:pt x="459" y="294"/>
                  </a:lnTo>
                  <a:lnTo>
                    <a:pt x="459" y="294"/>
                  </a:lnTo>
                  <a:lnTo>
                    <a:pt x="457" y="292"/>
                  </a:lnTo>
                  <a:lnTo>
                    <a:pt x="457" y="292"/>
                  </a:lnTo>
                  <a:lnTo>
                    <a:pt x="457" y="292"/>
                  </a:lnTo>
                  <a:lnTo>
                    <a:pt x="457" y="290"/>
                  </a:lnTo>
                  <a:lnTo>
                    <a:pt x="457" y="284"/>
                  </a:lnTo>
                  <a:lnTo>
                    <a:pt x="453" y="265"/>
                  </a:lnTo>
                  <a:lnTo>
                    <a:pt x="453" y="261"/>
                  </a:lnTo>
                  <a:lnTo>
                    <a:pt x="451" y="261"/>
                  </a:lnTo>
                  <a:lnTo>
                    <a:pt x="453" y="258"/>
                  </a:lnTo>
                  <a:lnTo>
                    <a:pt x="453" y="258"/>
                  </a:lnTo>
                  <a:lnTo>
                    <a:pt x="453" y="256"/>
                  </a:lnTo>
                  <a:lnTo>
                    <a:pt x="455" y="256"/>
                  </a:lnTo>
                  <a:lnTo>
                    <a:pt x="455" y="256"/>
                  </a:lnTo>
                  <a:lnTo>
                    <a:pt x="457" y="256"/>
                  </a:lnTo>
                  <a:lnTo>
                    <a:pt x="457" y="254"/>
                  </a:lnTo>
                  <a:lnTo>
                    <a:pt x="463" y="250"/>
                  </a:lnTo>
                  <a:lnTo>
                    <a:pt x="463" y="248"/>
                  </a:lnTo>
                  <a:lnTo>
                    <a:pt x="463" y="246"/>
                  </a:lnTo>
                  <a:lnTo>
                    <a:pt x="465" y="239"/>
                  </a:lnTo>
                  <a:lnTo>
                    <a:pt x="465" y="237"/>
                  </a:lnTo>
                  <a:lnTo>
                    <a:pt x="465" y="235"/>
                  </a:lnTo>
                  <a:lnTo>
                    <a:pt x="469" y="229"/>
                  </a:lnTo>
                  <a:lnTo>
                    <a:pt x="469" y="227"/>
                  </a:lnTo>
                  <a:lnTo>
                    <a:pt x="463" y="216"/>
                  </a:lnTo>
                  <a:lnTo>
                    <a:pt x="461" y="214"/>
                  </a:lnTo>
                  <a:lnTo>
                    <a:pt x="461" y="214"/>
                  </a:lnTo>
                  <a:lnTo>
                    <a:pt x="459" y="212"/>
                  </a:lnTo>
                  <a:lnTo>
                    <a:pt x="457" y="210"/>
                  </a:lnTo>
                  <a:lnTo>
                    <a:pt x="455" y="210"/>
                  </a:lnTo>
                  <a:lnTo>
                    <a:pt x="455" y="206"/>
                  </a:lnTo>
                  <a:lnTo>
                    <a:pt x="453" y="206"/>
                  </a:lnTo>
                  <a:lnTo>
                    <a:pt x="453" y="204"/>
                  </a:lnTo>
                  <a:lnTo>
                    <a:pt x="453" y="202"/>
                  </a:lnTo>
                  <a:lnTo>
                    <a:pt x="453" y="202"/>
                  </a:lnTo>
                  <a:lnTo>
                    <a:pt x="451" y="200"/>
                  </a:lnTo>
                  <a:lnTo>
                    <a:pt x="446" y="191"/>
                  </a:lnTo>
                  <a:lnTo>
                    <a:pt x="449" y="191"/>
                  </a:lnTo>
                  <a:lnTo>
                    <a:pt x="449" y="191"/>
                  </a:lnTo>
                  <a:lnTo>
                    <a:pt x="451" y="189"/>
                  </a:lnTo>
                  <a:lnTo>
                    <a:pt x="451" y="187"/>
                  </a:lnTo>
                  <a:lnTo>
                    <a:pt x="451" y="185"/>
                  </a:lnTo>
                  <a:lnTo>
                    <a:pt x="453" y="185"/>
                  </a:lnTo>
                  <a:lnTo>
                    <a:pt x="457" y="185"/>
                  </a:lnTo>
                  <a:lnTo>
                    <a:pt x="459" y="183"/>
                  </a:lnTo>
                  <a:lnTo>
                    <a:pt x="459" y="183"/>
                  </a:lnTo>
                  <a:lnTo>
                    <a:pt x="459" y="183"/>
                  </a:lnTo>
                  <a:lnTo>
                    <a:pt x="457" y="181"/>
                  </a:lnTo>
                  <a:lnTo>
                    <a:pt x="455" y="181"/>
                  </a:lnTo>
                  <a:lnTo>
                    <a:pt x="453" y="179"/>
                  </a:lnTo>
                  <a:lnTo>
                    <a:pt x="453" y="179"/>
                  </a:lnTo>
                  <a:lnTo>
                    <a:pt x="453" y="176"/>
                  </a:lnTo>
                  <a:lnTo>
                    <a:pt x="451" y="176"/>
                  </a:lnTo>
                  <a:lnTo>
                    <a:pt x="449" y="176"/>
                  </a:lnTo>
                  <a:lnTo>
                    <a:pt x="442" y="170"/>
                  </a:lnTo>
                  <a:lnTo>
                    <a:pt x="440" y="170"/>
                  </a:lnTo>
                  <a:lnTo>
                    <a:pt x="440" y="170"/>
                  </a:lnTo>
                  <a:lnTo>
                    <a:pt x="438" y="170"/>
                  </a:lnTo>
                  <a:lnTo>
                    <a:pt x="434" y="170"/>
                  </a:lnTo>
                  <a:lnTo>
                    <a:pt x="430" y="170"/>
                  </a:lnTo>
                  <a:lnTo>
                    <a:pt x="428" y="172"/>
                  </a:lnTo>
                  <a:lnTo>
                    <a:pt x="428" y="172"/>
                  </a:lnTo>
                  <a:lnTo>
                    <a:pt x="425" y="170"/>
                  </a:lnTo>
                  <a:lnTo>
                    <a:pt x="425" y="170"/>
                  </a:lnTo>
                  <a:lnTo>
                    <a:pt x="423" y="168"/>
                  </a:lnTo>
                  <a:lnTo>
                    <a:pt x="421" y="168"/>
                  </a:lnTo>
                  <a:lnTo>
                    <a:pt x="421" y="170"/>
                  </a:lnTo>
                  <a:lnTo>
                    <a:pt x="419" y="170"/>
                  </a:lnTo>
                  <a:lnTo>
                    <a:pt x="421" y="172"/>
                  </a:lnTo>
                  <a:lnTo>
                    <a:pt x="419" y="172"/>
                  </a:lnTo>
                  <a:lnTo>
                    <a:pt x="411" y="172"/>
                  </a:lnTo>
                  <a:lnTo>
                    <a:pt x="409" y="172"/>
                  </a:lnTo>
                  <a:lnTo>
                    <a:pt x="407" y="170"/>
                  </a:lnTo>
                  <a:lnTo>
                    <a:pt x="407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402" y="172"/>
                  </a:lnTo>
                  <a:lnTo>
                    <a:pt x="386" y="170"/>
                  </a:lnTo>
                  <a:lnTo>
                    <a:pt x="386" y="168"/>
                  </a:lnTo>
                  <a:lnTo>
                    <a:pt x="381" y="166"/>
                  </a:lnTo>
                  <a:lnTo>
                    <a:pt x="379" y="166"/>
                  </a:lnTo>
                  <a:lnTo>
                    <a:pt x="379" y="164"/>
                  </a:lnTo>
                  <a:lnTo>
                    <a:pt x="375" y="160"/>
                  </a:lnTo>
                  <a:lnTo>
                    <a:pt x="363" y="151"/>
                  </a:lnTo>
                  <a:lnTo>
                    <a:pt x="363" y="151"/>
                  </a:lnTo>
                  <a:lnTo>
                    <a:pt x="361" y="151"/>
                  </a:lnTo>
                  <a:lnTo>
                    <a:pt x="361" y="151"/>
                  </a:lnTo>
                  <a:lnTo>
                    <a:pt x="358" y="151"/>
                  </a:lnTo>
                  <a:lnTo>
                    <a:pt x="358" y="149"/>
                  </a:lnTo>
                  <a:lnTo>
                    <a:pt x="358" y="149"/>
                  </a:lnTo>
                  <a:lnTo>
                    <a:pt x="356" y="149"/>
                  </a:lnTo>
                  <a:lnTo>
                    <a:pt x="354" y="149"/>
                  </a:lnTo>
                  <a:lnTo>
                    <a:pt x="354" y="149"/>
                  </a:lnTo>
                  <a:lnTo>
                    <a:pt x="352" y="149"/>
                  </a:lnTo>
                  <a:lnTo>
                    <a:pt x="348" y="147"/>
                  </a:lnTo>
                  <a:lnTo>
                    <a:pt x="348" y="145"/>
                  </a:lnTo>
                  <a:lnTo>
                    <a:pt x="348" y="145"/>
                  </a:lnTo>
                  <a:lnTo>
                    <a:pt x="348" y="145"/>
                  </a:lnTo>
                  <a:lnTo>
                    <a:pt x="346" y="143"/>
                  </a:lnTo>
                  <a:lnTo>
                    <a:pt x="346" y="143"/>
                  </a:lnTo>
                  <a:lnTo>
                    <a:pt x="344" y="145"/>
                  </a:lnTo>
                  <a:lnTo>
                    <a:pt x="342" y="145"/>
                  </a:lnTo>
                  <a:lnTo>
                    <a:pt x="340" y="145"/>
                  </a:lnTo>
                  <a:lnTo>
                    <a:pt x="321" y="134"/>
                  </a:lnTo>
                  <a:lnTo>
                    <a:pt x="319" y="137"/>
                  </a:lnTo>
                  <a:lnTo>
                    <a:pt x="296" y="134"/>
                  </a:lnTo>
                  <a:lnTo>
                    <a:pt x="291" y="134"/>
                  </a:lnTo>
                  <a:lnTo>
                    <a:pt x="285" y="137"/>
                  </a:lnTo>
                  <a:lnTo>
                    <a:pt x="281" y="137"/>
                  </a:lnTo>
                  <a:lnTo>
                    <a:pt x="281" y="139"/>
                  </a:lnTo>
                  <a:lnTo>
                    <a:pt x="277" y="139"/>
                  </a:lnTo>
                  <a:lnTo>
                    <a:pt x="273" y="141"/>
                  </a:lnTo>
                  <a:lnTo>
                    <a:pt x="270" y="143"/>
                  </a:lnTo>
                  <a:lnTo>
                    <a:pt x="268" y="143"/>
                  </a:lnTo>
                  <a:lnTo>
                    <a:pt x="264" y="145"/>
                  </a:lnTo>
                  <a:lnTo>
                    <a:pt x="264" y="147"/>
                  </a:lnTo>
                  <a:lnTo>
                    <a:pt x="262" y="151"/>
                  </a:lnTo>
                  <a:lnTo>
                    <a:pt x="262" y="151"/>
                  </a:lnTo>
                  <a:lnTo>
                    <a:pt x="260" y="151"/>
                  </a:lnTo>
                  <a:lnTo>
                    <a:pt x="256" y="153"/>
                  </a:lnTo>
                  <a:lnTo>
                    <a:pt x="254" y="155"/>
                  </a:lnTo>
                  <a:lnTo>
                    <a:pt x="250" y="158"/>
                  </a:lnTo>
                  <a:lnTo>
                    <a:pt x="245" y="162"/>
                  </a:lnTo>
                  <a:lnTo>
                    <a:pt x="243" y="166"/>
                  </a:lnTo>
                  <a:lnTo>
                    <a:pt x="243" y="166"/>
                  </a:lnTo>
                  <a:lnTo>
                    <a:pt x="241" y="166"/>
                  </a:lnTo>
                  <a:lnTo>
                    <a:pt x="235" y="168"/>
                  </a:lnTo>
                  <a:lnTo>
                    <a:pt x="216" y="172"/>
                  </a:lnTo>
                  <a:lnTo>
                    <a:pt x="216" y="172"/>
                  </a:lnTo>
                  <a:lnTo>
                    <a:pt x="214" y="174"/>
                  </a:lnTo>
                  <a:lnTo>
                    <a:pt x="212" y="174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10" y="172"/>
                  </a:lnTo>
                  <a:lnTo>
                    <a:pt x="212" y="170"/>
                  </a:lnTo>
                  <a:lnTo>
                    <a:pt x="210" y="170"/>
                  </a:lnTo>
                  <a:lnTo>
                    <a:pt x="210" y="170"/>
                  </a:lnTo>
                  <a:lnTo>
                    <a:pt x="208" y="170"/>
                  </a:lnTo>
                  <a:lnTo>
                    <a:pt x="208" y="170"/>
                  </a:lnTo>
                  <a:lnTo>
                    <a:pt x="206" y="172"/>
                  </a:lnTo>
                  <a:lnTo>
                    <a:pt x="203" y="172"/>
                  </a:lnTo>
                  <a:lnTo>
                    <a:pt x="201" y="172"/>
                  </a:lnTo>
                  <a:lnTo>
                    <a:pt x="201" y="172"/>
                  </a:lnTo>
                  <a:lnTo>
                    <a:pt x="197" y="174"/>
                  </a:lnTo>
                  <a:lnTo>
                    <a:pt x="197" y="174"/>
                  </a:lnTo>
                  <a:lnTo>
                    <a:pt x="195" y="176"/>
                  </a:lnTo>
                  <a:lnTo>
                    <a:pt x="191" y="176"/>
                  </a:lnTo>
                  <a:lnTo>
                    <a:pt x="182" y="179"/>
                  </a:lnTo>
                  <a:lnTo>
                    <a:pt x="182" y="181"/>
                  </a:lnTo>
                  <a:lnTo>
                    <a:pt x="185" y="183"/>
                  </a:lnTo>
                  <a:lnTo>
                    <a:pt x="189" y="187"/>
                  </a:lnTo>
                  <a:lnTo>
                    <a:pt x="187" y="189"/>
                  </a:lnTo>
                  <a:lnTo>
                    <a:pt x="185" y="189"/>
                  </a:lnTo>
                  <a:lnTo>
                    <a:pt x="187" y="191"/>
                  </a:lnTo>
                  <a:lnTo>
                    <a:pt x="185" y="195"/>
                  </a:lnTo>
                  <a:lnTo>
                    <a:pt x="187" y="195"/>
                  </a:lnTo>
                  <a:lnTo>
                    <a:pt x="185" y="197"/>
                  </a:lnTo>
                  <a:lnTo>
                    <a:pt x="185" y="197"/>
                  </a:lnTo>
                  <a:lnTo>
                    <a:pt x="185" y="202"/>
                  </a:lnTo>
                  <a:lnTo>
                    <a:pt x="185" y="204"/>
                  </a:lnTo>
                  <a:lnTo>
                    <a:pt x="182" y="206"/>
                  </a:lnTo>
                  <a:lnTo>
                    <a:pt x="182" y="206"/>
                  </a:lnTo>
                  <a:lnTo>
                    <a:pt x="182" y="208"/>
                  </a:lnTo>
                  <a:lnTo>
                    <a:pt x="180" y="210"/>
                  </a:lnTo>
                  <a:lnTo>
                    <a:pt x="178" y="214"/>
                  </a:lnTo>
                  <a:lnTo>
                    <a:pt x="178" y="216"/>
                  </a:lnTo>
                  <a:lnTo>
                    <a:pt x="174" y="216"/>
                  </a:lnTo>
                  <a:lnTo>
                    <a:pt x="168" y="218"/>
                  </a:lnTo>
                  <a:lnTo>
                    <a:pt x="166" y="218"/>
                  </a:lnTo>
                  <a:lnTo>
                    <a:pt x="164" y="221"/>
                  </a:lnTo>
                  <a:lnTo>
                    <a:pt x="164" y="221"/>
                  </a:lnTo>
                  <a:lnTo>
                    <a:pt x="164" y="221"/>
                  </a:lnTo>
                  <a:lnTo>
                    <a:pt x="164" y="223"/>
                  </a:lnTo>
                  <a:lnTo>
                    <a:pt x="164" y="223"/>
                  </a:lnTo>
                  <a:lnTo>
                    <a:pt x="162" y="231"/>
                  </a:lnTo>
                  <a:lnTo>
                    <a:pt x="159" y="231"/>
                  </a:lnTo>
                  <a:lnTo>
                    <a:pt x="159" y="233"/>
                  </a:lnTo>
                  <a:lnTo>
                    <a:pt x="155" y="233"/>
                  </a:lnTo>
                  <a:lnTo>
                    <a:pt x="155" y="233"/>
                  </a:lnTo>
                  <a:lnTo>
                    <a:pt x="155" y="235"/>
                  </a:lnTo>
                  <a:lnTo>
                    <a:pt x="157" y="237"/>
                  </a:lnTo>
                  <a:lnTo>
                    <a:pt x="157" y="237"/>
                  </a:lnTo>
                  <a:lnTo>
                    <a:pt x="162" y="237"/>
                  </a:lnTo>
                  <a:lnTo>
                    <a:pt x="168" y="237"/>
                  </a:lnTo>
                  <a:lnTo>
                    <a:pt x="172" y="237"/>
                  </a:lnTo>
                  <a:lnTo>
                    <a:pt x="176" y="239"/>
                  </a:lnTo>
                  <a:lnTo>
                    <a:pt x="176" y="239"/>
                  </a:lnTo>
                  <a:lnTo>
                    <a:pt x="178" y="242"/>
                  </a:lnTo>
                  <a:lnTo>
                    <a:pt x="178" y="242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5" y="242"/>
                  </a:lnTo>
                  <a:lnTo>
                    <a:pt x="189" y="242"/>
                  </a:lnTo>
                  <a:lnTo>
                    <a:pt x="189" y="242"/>
                  </a:lnTo>
                  <a:lnTo>
                    <a:pt x="191" y="239"/>
                  </a:lnTo>
                  <a:lnTo>
                    <a:pt x="193" y="237"/>
                  </a:lnTo>
                  <a:lnTo>
                    <a:pt x="193" y="237"/>
                  </a:lnTo>
                  <a:lnTo>
                    <a:pt x="189" y="233"/>
                  </a:lnTo>
                  <a:lnTo>
                    <a:pt x="187" y="233"/>
                  </a:lnTo>
                  <a:lnTo>
                    <a:pt x="187" y="231"/>
                  </a:lnTo>
                  <a:lnTo>
                    <a:pt x="191" y="233"/>
                  </a:lnTo>
                  <a:lnTo>
                    <a:pt x="193" y="233"/>
                  </a:lnTo>
                  <a:lnTo>
                    <a:pt x="195" y="233"/>
                  </a:lnTo>
                  <a:lnTo>
                    <a:pt x="197" y="233"/>
                  </a:lnTo>
                  <a:lnTo>
                    <a:pt x="197" y="235"/>
                  </a:lnTo>
                  <a:lnTo>
                    <a:pt x="199" y="235"/>
                  </a:lnTo>
                  <a:lnTo>
                    <a:pt x="197" y="237"/>
                  </a:lnTo>
                  <a:lnTo>
                    <a:pt x="197" y="237"/>
                  </a:lnTo>
                  <a:lnTo>
                    <a:pt x="197" y="237"/>
                  </a:lnTo>
                  <a:lnTo>
                    <a:pt x="197" y="239"/>
                  </a:lnTo>
                  <a:lnTo>
                    <a:pt x="197" y="239"/>
                  </a:lnTo>
                  <a:lnTo>
                    <a:pt x="199" y="239"/>
                  </a:lnTo>
                  <a:lnTo>
                    <a:pt x="201" y="242"/>
                  </a:lnTo>
                  <a:lnTo>
                    <a:pt x="201" y="242"/>
                  </a:lnTo>
                  <a:lnTo>
                    <a:pt x="203" y="244"/>
                  </a:lnTo>
                  <a:lnTo>
                    <a:pt x="203" y="244"/>
                  </a:lnTo>
                  <a:lnTo>
                    <a:pt x="206" y="242"/>
                  </a:lnTo>
                  <a:lnTo>
                    <a:pt x="203" y="242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8" y="239"/>
                  </a:lnTo>
                  <a:lnTo>
                    <a:pt x="208" y="239"/>
                  </a:lnTo>
                  <a:lnTo>
                    <a:pt x="210" y="239"/>
                  </a:lnTo>
                  <a:lnTo>
                    <a:pt x="210" y="239"/>
                  </a:lnTo>
                  <a:lnTo>
                    <a:pt x="212" y="239"/>
                  </a:lnTo>
                  <a:lnTo>
                    <a:pt x="214" y="242"/>
                  </a:lnTo>
                  <a:lnTo>
                    <a:pt x="216" y="242"/>
                  </a:lnTo>
                  <a:lnTo>
                    <a:pt x="218" y="244"/>
                  </a:lnTo>
                  <a:lnTo>
                    <a:pt x="220" y="244"/>
                  </a:lnTo>
                  <a:lnTo>
                    <a:pt x="222" y="246"/>
                  </a:lnTo>
                  <a:lnTo>
                    <a:pt x="222" y="244"/>
                  </a:lnTo>
                  <a:lnTo>
                    <a:pt x="224" y="244"/>
                  </a:lnTo>
                  <a:lnTo>
                    <a:pt x="226" y="244"/>
                  </a:lnTo>
                  <a:lnTo>
                    <a:pt x="229" y="244"/>
                  </a:lnTo>
                  <a:lnTo>
                    <a:pt x="226" y="246"/>
                  </a:lnTo>
                  <a:lnTo>
                    <a:pt x="226" y="248"/>
                  </a:lnTo>
                  <a:lnTo>
                    <a:pt x="229" y="250"/>
                  </a:lnTo>
                  <a:lnTo>
                    <a:pt x="231" y="250"/>
                  </a:lnTo>
                  <a:lnTo>
                    <a:pt x="233" y="248"/>
                  </a:lnTo>
                  <a:lnTo>
                    <a:pt x="235" y="248"/>
                  </a:lnTo>
                  <a:lnTo>
                    <a:pt x="235" y="246"/>
                  </a:lnTo>
                  <a:lnTo>
                    <a:pt x="235" y="242"/>
                  </a:lnTo>
                  <a:lnTo>
                    <a:pt x="237" y="244"/>
                  </a:lnTo>
                  <a:lnTo>
                    <a:pt x="237" y="248"/>
                  </a:lnTo>
                  <a:lnTo>
                    <a:pt x="235" y="250"/>
                  </a:lnTo>
                  <a:lnTo>
                    <a:pt x="237" y="252"/>
                  </a:lnTo>
                  <a:lnTo>
                    <a:pt x="237" y="252"/>
                  </a:lnTo>
                  <a:lnTo>
                    <a:pt x="241" y="248"/>
                  </a:lnTo>
                  <a:lnTo>
                    <a:pt x="243" y="248"/>
                  </a:lnTo>
                  <a:lnTo>
                    <a:pt x="243" y="248"/>
                  </a:lnTo>
                  <a:lnTo>
                    <a:pt x="243" y="248"/>
                  </a:lnTo>
                  <a:lnTo>
                    <a:pt x="243" y="250"/>
                  </a:lnTo>
                  <a:lnTo>
                    <a:pt x="245" y="248"/>
                  </a:lnTo>
                  <a:lnTo>
                    <a:pt x="252" y="246"/>
                  </a:lnTo>
                  <a:lnTo>
                    <a:pt x="254" y="246"/>
                  </a:lnTo>
                  <a:lnTo>
                    <a:pt x="252" y="248"/>
                  </a:lnTo>
                  <a:lnTo>
                    <a:pt x="250" y="250"/>
                  </a:lnTo>
                  <a:lnTo>
                    <a:pt x="250" y="250"/>
                  </a:lnTo>
                  <a:lnTo>
                    <a:pt x="247" y="250"/>
                  </a:lnTo>
                  <a:lnTo>
                    <a:pt x="247" y="250"/>
                  </a:lnTo>
                  <a:lnTo>
                    <a:pt x="245" y="250"/>
                  </a:lnTo>
                  <a:lnTo>
                    <a:pt x="245" y="252"/>
                  </a:lnTo>
                  <a:lnTo>
                    <a:pt x="245" y="252"/>
                  </a:lnTo>
                  <a:lnTo>
                    <a:pt x="243" y="256"/>
                  </a:lnTo>
                  <a:lnTo>
                    <a:pt x="243" y="256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58"/>
                  </a:lnTo>
                  <a:lnTo>
                    <a:pt x="245" y="261"/>
                  </a:lnTo>
                  <a:lnTo>
                    <a:pt x="245" y="261"/>
                  </a:lnTo>
                  <a:lnTo>
                    <a:pt x="245" y="263"/>
                  </a:lnTo>
                  <a:lnTo>
                    <a:pt x="247" y="263"/>
                  </a:lnTo>
                  <a:lnTo>
                    <a:pt x="247" y="263"/>
                  </a:lnTo>
                  <a:lnTo>
                    <a:pt x="252" y="261"/>
                  </a:lnTo>
                  <a:lnTo>
                    <a:pt x="256" y="258"/>
                  </a:lnTo>
                  <a:lnTo>
                    <a:pt x="258" y="258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1"/>
                  </a:lnTo>
                  <a:lnTo>
                    <a:pt x="256" y="263"/>
                  </a:lnTo>
                  <a:lnTo>
                    <a:pt x="256" y="263"/>
                  </a:lnTo>
                  <a:lnTo>
                    <a:pt x="256" y="265"/>
                  </a:lnTo>
                  <a:lnTo>
                    <a:pt x="254" y="265"/>
                  </a:lnTo>
                  <a:lnTo>
                    <a:pt x="252" y="267"/>
                  </a:lnTo>
                  <a:lnTo>
                    <a:pt x="252" y="269"/>
                  </a:lnTo>
                  <a:lnTo>
                    <a:pt x="250" y="271"/>
                  </a:lnTo>
                  <a:lnTo>
                    <a:pt x="247" y="271"/>
                  </a:lnTo>
                  <a:lnTo>
                    <a:pt x="250" y="273"/>
                  </a:lnTo>
                  <a:lnTo>
                    <a:pt x="250" y="275"/>
                  </a:lnTo>
                  <a:lnTo>
                    <a:pt x="250" y="275"/>
                  </a:lnTo>
                  <a:lnTo>
                    <a:pt x="250" y="279"/>
                  </a:lnTo>
                  <a:lnTo>
                    <a:pt x="250" y="279"/>
                  </a:lnTo>
                  <a:lnTo>
                    <a:pt x="250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2"/>
                  </a:lnTo>
                  <a:lnTo>
                    <a:pt x="252" y="284"/>
                  </a:lnTo>
                  <a:lnTo>
                    <a:pt x="252" y="284"/>
                  </a:lnTo>
                  <a:lnTo>
                    <a:pt x="252" y="286"/>
                  </a:lnTo>
                  <a:lnTo>
                    <a:pt x="252" y="286"/>
                  </a:lnTo>
                  <a:lnTo>
                    <a:pt x="254" y="288"/>
                  </a:lnTo>
                  <a:lnTo>
                    <a:pt x="256" y="288"/>
                  </a:lnTo>
                  <a:lnTo>
                    <a:pt x="258" y="292"/>
                  </a:lnTo>
                  <a:lnTo>
                    <a:pt x="260" y="290"/>
                  </a:lnTo>
                  <a:lnTo>
                    <a:pt x="264" y="290"/>
                  </a:lnTo>
                  <a:lnTo>
                    <a:pt x="266" y="290"/>
                  </a:lnTo>
                  <a:lnTo>
                    <a:pt x="264" y="290"/>
                  </a:lnTo>
                  <a:lnTo>
                    <a:pt x="264" y="290"/>
                  </a:lnTo>
                  <a:lnTo>
                    <a:pt x="262" y="292"/>
                  </a:lnTo>
                  <a:lnTo>
                    <a:pt x="262" y="292"/>
                  </a:lnTo>
                  <a:lnTo>
                    <a:pt x="260" y="294"/>
                  </a:lnTo>
                  <a:lnTo>
                    <a:pt x="258" y="294"/>
                  </a:lnTo>
                  <a:lnTo>
                    <a:pt x="260" y="298"/>
                  </a:lnTo>
                  <a:lnTo>
                    <a:pt x="262" y="298"/>
                  </a:lnTo>
                  <a:lnTo>
                    <a:pt x="275" y="305"/>
                  </a:lnTo>
                  <a:lnTo>
                    <a:pt x="277" y="307"/>
                  </a:lnTo>
                  <a:lnTo>
                    <a:pt x="279" y="309"/>
                  </a:lnTo>
                  <a:lnTo>
                    <a:pt x="279" y="311"/>
                  </a:lnTo>
                  <a:lnTo>
                    <a:pt x="281" y="313"/>
                  </a:lnTo>
                  <a:lnTo>
                    <a:pt x="283" y="315"/>
                  </a:lnTo>
                  <a:lnTo>
                    <a:pt x="287" y="315"/>
                  </a:lnTo>
                  <a:lnTo>
                    <a:pt x="291" y="313"/>
                  </a:lnTo>
                  <a:lnTo>
                    <a:pt x="298" y="311"/>
                  </a:lnTo>
                  <a:lnTo>
                    <a:pt x="304" y="309"/>
                  </a:lnTo>
                  <a:lnTo>
                    <a:pt x="306" y="307"/>
                  </a:lnTo>
                  <a:lnTo>
                    <a:pt x="308" y="307"/>
                  </a:lnTo>
                  <a:lnTo>
                    <a:pt x="310" y="307"/>
                  </a:lnTo>
                  <a:lnTo>
                    <a:pt x="312" y="309"/>
                  </a:lnTo>
                  <a:lnTo>
                    <a:pt x="312" y="309"/>
                  </a:lnTo>
                  <a:lnTo>
                    <a:pt x="312" y="311"/>
                  </a:lnTo>
                  <a:lnTo>
                    <a:pt x="314" y="313"/>
                  </a:lnTo>
                  <a:lnTo>
                    <a:pt x="314" y="315"/>
                  </a:lnTo>
                  <a:lnTo>
                    <a:pt x="317" y="317"/>
                  </a:lnTo>
                  <a:lnTo>
                    <a:pt x="319" y="317"/>
                  </a:lnTo>
                  <a:lnTo>
                    <a:pt x="319" y="317"/>
                  </a:lnTo>
                  <a:lnTo>
                    <a:pt x="319" y="317"/>
                  </a:lnTo>
                  <a:lnTo>
                    <a:pt x="319" y="319"/>
                  </a:lnTo>
                  <a:lnTo>
                    <a:pt x="321" y="317"/>
                  </a:lnTo>
                  <a:lnTo>
                    <a:pt x="327" y="313"/>
                  </a:lnTo>
                  <a:lnTo>
                    <a:pt x="329" y="313"/>
                  </a:lnTo>
                  <a:lnTo>
                    <a:pt x="331" y="313"/>
                  </a:lnTo>
                  <a:lnTo>
                    <a:pt x="333" y="313"/>
                  </a:lnTo>
                  <a:lnTo>
                    <a:pt x="340" y="315"/>
                  </a:lnTo>
                  <a:lnTo>
                    <a:pt x="344" y="315"/>
                  </a:lnTo>
                  <a:lnTo>
                    <a:pt x="348" y="315"/>
                  </a:lnTo>
                  <a:lnTo>
                    <a:pt x="350" y="313"/>
                  </a:lnTo>
                  <a:lnTo>
                    <a:pt x="354" y="313"/>
                  </a:lnTo>
                  <a:lnTo>
                    <a:pt x="361" y="313"/>
                  </a:lnTo>
                  <a:lnTo>
                    <a:pt x="363" y="311"/>
                  </a:lnTo>
                  <a:lnTo>
                    <a:pt x="365" y="309"/>
                  </a:lnTo>
                  <a:lnTo>
                    <a:pt x="367" y="309"/>
                  </a:lnTo>
                  <a:lnTo>
                    <a:pt x="371" y="311"/>
                  </a:lnTo>
                  <a:lnTo>
                    <a:pt x="375" y="309"/>
                  </a:lnTo>
                  <a:lnTo>
                    <a:pt x="377" y="309"/>
                  </a:lnTo>
                  <a:lnTo>
                    <a:pt x="377" y="309"/>
                  </a:lnTo>
                  <a:lnTo>
                    <a:pt x="379" y="311"/>
                  </a:lnTo>
                  <a:lnTo>
                    <a:pt x="381" y="311"/>
                  </a:lnTo>
                  <a:lnTo>
                    <a:pt x="386" y="311"/>
                  </a:lnTo>
                  <a:lnTo>
                    <a:pt x="388" y="311"/>
                  </a:lnTo>
                  <a:lnTo>
                    <a:pt x="392" y="311"/>
                  </a:lnTo>
                  <a:lnTo>
                    <a:pt x="394" y="311"/>
                  </a:lnTo>
                  <a:lnTo>
                    <a:pt x="396" y="311"/>
                  </a:lnTo>
                  <a:lnTo>
                    <a:pt x="398" y="311"/>
                  </a:lnTo>
                  <a:lnTo>
                    <a:pt x="396" y="309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398" y="311"/>
                  </a:lnTo>
                  <a:lnTo>
                    <a:pt x="400" y="313"/>
                  </a:lnTo>
                  <a:lnTo>
                    <a:pt x="402" y="311"/>
                  </a:lnTo>
                  <a:lnTo>
                    <a:pt x="402" y="311"/>
                  </a:lnTo>
                  <a:lnTo>
                    <a:pt x="405" y="307"/>
                  </a:lnTo>
                  <a:lnTo>
                    <a:pt x="405" y="309"/>
                  </a:lnTo>
                  <a:lnTo>
                    <a:pt x="405" y="311"/>
                  </a:lnTo>
                  <a:lnTo>
                    <a:pt x="407" y="311"/>
                  </a:lnTo>
                  <a:lnTo>
                    <a:pt x="409" y="311"/>
                  </a:lnTo>
                  <a:lnTo>
                    <a:pt x="409" y="311"/>
                  </a:lnTo>
                  <a:lnTo>
                    <a:pt x="409" y="311"/>
                  </a:lnTo>
                  <a:lnTo>
                    <a:pt x="411" y="311"/>
                  </a:lnTo>
                  <a:lnTo>
                    <a:pt x="411" y="311"/>
                  </a:lnTo>
                  <a:lnTo>
                    <a:pt x="411" y="311"/>
                  </a:lnTo>
                  <a:lnTo>
                    <a:pt x="411" y="309"/>
                  </a:lnTo>
                  <a:lnTo>
                    <a:pt x="413" y="309"/>
                  </a:lnTo>
                  <a:lnTo>
                    <a:pt x="415" y="309"/>
                  </a:lnTo>
                  <a:lnTo>
                    <a:pt x="415" y="307"/>
                  </a:lnTo>
                  <a:lnTo>
                    <a:pt x="415" y="307"/>
                  </a:lnTo>
                  <a:lnTo>
                    <a:pt x="417" y="305"/>
                  </a:lnTo>
                  <a:lnTo>
                    <a:pt x="421" y="305"/>
                  </a:lnTo>
                  <a:lnTo>
                    <a:pt x="421" y="305"/>
                  </a:lnTo>
                  <a:lnTo>
                    <a:pt x="423" y="303"/>
                  </a:lnTo>
                  <a:lnTo>
                    <a:pt x="425" y="303"/>
                  </a:lnTo>
                  <a:lnTo>
                    <a:pt x="428" y="303"/>
                  </a:lnTo>
                  <a:lnTo>
                    <a:pt x="428" y="303"/>
                  </a:lnTo>
                  <a:lnTo>
                    <a:pt x="428" y="303"/>
                  </a:lnTo>
                  <a:lnTo>
                    <a:pt x="430" y="300"/>
                  </a:lnTo>
                  <a:lnTo>
                    <a:pt x="430" y="300"/>
                  </a:lnTo>
                  <a:lnTo>
                    <a:pt x="432" y="300"/>
                  </a:lnTo>
                  <a:lnTo>
                    <a:pt x="432" y="300"/>
                  </a:lnTo>
                  <a:lnTo>
                    <a:pt x="432" y="300"/>
                  </a:lnTo>
                  <a:lnTo>
                    <a:pt x="434" y="300"/>
                  </a:lnTo>
                  <a:lnTo>
                    <a:pt x="436" y="298"/>
                  </a:lnTo>
                  <a:lnTo>
                    <a:pt x="438" y="300"/>
                  </a:lnTo>
                  <a:lnTo>
                    <a:pt x="438" y="300"/>
                  </a:lnTo>
                  <a:lnTo>
                    <a:pt x="438" y="300"/>
                  </a:lnTo>
                  <a:lnTo>
                    <a:pt x="436" y="303"/>
                  </a:lnTo>
                  <a:lnTo>
                    <a:pt x="436" y="303"/>
                  </a:lnTo>
                  <a:lnTo>
                    <a:pt x="436" y="305"/>
                  </a:lnTo>
                  <a:lnTo>
                    <a:pt x="434" y="305"/>
                  </a:lnTo>
                  <a:lnTo>
                    <a:pt x="434" y="305"/>
                  </a:lnTo>
                  <a:lnTo>
                    <a:pt x="434" y="307"/>
                  </a:lnTo>
                  <a:lnTo>
                    <a:pt x="436" y="307"/>
                  </a:lnTo>
                  <a:lnTo>
                    <a:pt x="436" y="305"/>
                  </a:lnTo>
                  <a:lnTo>
                    <a:pt x="438" y="305"/>
                  </a:lnTo>
                  <a:lnTo>
                    <a:pt x="438" y="305"/>
                  </a:lnTo>
                  <a:lnTo>
                    <a:pt x="436" y="307"/>
                  </a:lnTo>
                  <a:lnTo>
                    <a:pt x="436" y="307"/>
                  </a:lnTo>
                  <a:lnTo>
                    <a:pt x="434" y="309"/>
                  </a:lnTo>
                  <a:lnTo>
                    <a:pt x="432" y="307"/>
                  </a:lnTo>
                  <a:lnTo>
                    <a:pt x="432" y="309"/>
                  </a:lnTo>
                  <a:lnTo>
                    <a:pt x="430" y="311"/>
                  </a:lnTo>
                  <a:lnTo>
                    <a:pt x="430" y="311"/>
                  </a:lnTo>
                  <a:lnTo>
                    <a:pt x="425" y="311"/>
                  </a:lnTo>
                  <a:lnTo>
                    <a:pt x="423" y="313"/>
                  </a:lnTo>
                  <a:lnTo>
                    <a:pt x="423" y="313"/>
                  </a:lnTo>
                  <a:lnTo>
                    <a:pt x="423" y="315"/>
                  </a:lnTo>
                  <a:lnTo>
                    <a:pt x="425" y="315"/>
                  </a:lnTo>
                  <a:lnTo>
                    <a:pt x="428" y="317"/>
                  </a:lnTo>
                  <a:lnTo>
                    <a:pt x="428" y="317"/>
                  </a:lnTo>
                  <a:lnTo>
                    <a:pt x="430" y="317"/>
                  </a:lnTo>
                  <a:lnTo>
                    <a:pt x="432" y="315"/>
                  </a:lnTo>
                  <a:lnTo>
                    <a:pt x="434" y="313"/>
                  </a:lnTo>
                  <a:lnTo>
                    <a:pt x="434" y="313"/>
                  </a:lnTo>
                  <a:lnTo>
                    <a:pt x="436" y="315"/>
                  </a:lnTo>
                  <a:lnTo>
                    <a:pt x="438" y="313"/>
                  </a:lnTo>
                  <a:lnTo>
                    <a:pt x="438" y="309"/>
                  </a:lnTo>
                  <a:lnTo>
                    <a:pt x="440" y="311"/>
                  </a:lnTo>
                  <a:lnTo>
                    <a:pt x="440" y="313"/>
                  </a:lnTo>
                  <a:lnTo>
                    <a:pt x="440" y="315"/>
                  </a:lnTo>
                  <a:lnTo>
                    <a:pt x="438" y="317"/>
                  </a:lnTo>
                  <a:lnTo>
                    <a:pt x="438" y="319"/>
                  </a:lnTo>
                  <a:lnTo>
                    <a:pt x="436" y="319"/>
                  </a:lnTo>
                  <a:lnTo>
                    <a:pt x="432" y="321"/>
                  </a:lnTo>
                  <a:lnTo>
                    <a:pt x="432" y="321"/>
                  </a:lnTo>
                  <a:lnTo>
                    <a:pt x="434" y="321"/>
                  </a:lnTo>
                  <a:lnTo>
                    <a:pt x="438" y="319"/>
                  </a:lnTo>
                  <a:lnTo>
                    <a:pt x="440" y="319"/>
                  </a:lnTo>
                  <a:lnTo>
                    <a:pt x="438" y="321"/>
                  </a:lnTo>
                  <a:lnTo>
                    <a:pt x="434" y="324"/>
                  </a:lnTo>
                  <a:lnTo>
                    <a:pt x="434" y="326"/>
                  </a:lnTo>
                  <a:lnTo>
                    <a:pt x="436" y="326"/>
                  </a:lnTo>
                  <a:lnTo>
                    <a:pt x="438" y="326"/>
                  </a:lnTo>
                  <a:lnTo>
                    <a:pt x="444" y="326"/>
                  </a:lnTo>
                  <a:lnTo>
                    <a:pt x="442" y="328"/>
                  </a:lnTo>
                  <a:lnTo>
                    <a:pt x="438" y="328"/>
                  </a:lnTo>
                  <a:lnTo>
                    <a:pt x="432" y="328"/>
                  </a:lnTo>
                  <a:lnTo>
                    <a:pt x="430" y="328"/>
                  </a:lnTo>
                  <a:lnTo>
                    <a:pt x="432" y="330"/>
                  </a:lnTo>
                  <a:lnTo>
                    <a:pt x="434" y="332"/>
                  </a:lnTo>
                  <a:lnTo>
                    <a:pt x="434" y="334"/>
                  </a:lnTo>
                  <a:lnTo>
                    <a:pt x="434" y="334"/>
                  </a:lnTo>
                  <a:lnTo>
                    <a:pt x="434" y="334"/>
                  </a:lnTo>
                  <a:lnTo>
                    <a:pt x="430" y="332"/>
                  </a:lnTo>
                  <a:lnTo>
                    <a:pt x="430" y="330"/>
                  </a:lnTo>
                  <a:lnTo>
                    <a:pt x="430" y="330"/>
                  </a:lnTo>
                  <a:lnTo>
                    <a:pt x="428" y="330"/>
                  </a:lnTo>
                  <a:lnTo>
                    <a:pt x="423" y="330"/>
                  </a:lnTo>
                  <a:lnTo>
                    <a:pt x="421" y="330"/>
                  </a:lnTo>
                  <a:lnTo>
                    <a:pt x="419" y="330"/>
                  </a:lnTo>
                  <a:lnTo>
                    <a:pt x="419" y="332"/>
                  </a:lnTo>
                  <a:lnTo>
                    <a:pt x="419" y="334"/>
                  </a:lnTo>
                  <a:lnTo>
                    <a:pt x="421" y="334"/>
                  </a:lnTo>
                  <a:lnTo>
                    <a:pt x="425" y="334"/>
                  </a:lnTo>
                  <a:lnTo>
                    <a:pt x="425" y="334"/>
                  </a:lnTo>
                  <a:lnTo>
                    <a:pt x="425" y="336"/>
                  </a:lnTo>
                  <a:lnTo>
                    <a:pt x="425" y="336"/>
                  </a:lnTo>
                  <a:lnTo>
                    <a:pt x="425" y="336"/>
                  </a:lnTo>
                  <a:lnTo>
                    <a:pt x="425" y="338"/>
                  </a:lnTo>
                  <a:lnTo>
                    <a:pt x="425" y="338"/>
                  </a:lnTo>
                  <a:lnTo>
                    <a:pt x="425" y="340"/>
                  </a:lnTo>
                  <a:lnTo>
                    <a:pt x="428" y="340"/>
                  </a:lnTo>
                  <a:lnTo>
                    <a:pt x="428" y="340"/>
                  </a:lnTo>
                  <a:lnTo>
                    <a:pt x="425" y="347"/>
                  </a:lnTo>
                  <a:lnTo>
                    <a:pt x="425" y="349"/>
                  </a:lnTo>
                  <a:lnTo>
                    <a:pt x="425" y="351"/>
                  </a:lnTo>
                  <a:lnTo>
                    <a:pt x="425" y="351"/>
                  </a:lnTo>
                  <a:lnTo>
                    <a:pt x="423" y="351"/>
                  </a:lnTo>
                  <a:lnTo>
                    <a:pt x="423" y="347"/>
                  </a:lnTo>
                  <a:lnTo>
                    <a:pt x="421" y="342"/>
                  </a:lnTo>
                  <a:lnTo>
                    <a:pt x="419" y="338"/>
                  </a:lnTo>
                  <a:lnTo>
                    <a:pt x="419" y="338"/>
                  </a:lnTo>
                  <a:lnTo>
                    <a:pt x="417" y="338"/>
                  </a:lnTo>
                  <a:lnTo>
                    <a:pt x="415" y="338"/>
                  </a:lnTo>
                  <a:lnTo>
                    <a:pt x="415" y="345"/>
                  </a:lnTo>
                  <a:lnTo>
                    <a:pt x="415" y="347"/>
                  </a:lnTo>
                  <a:lnTo>
                    <a:pt x="415" y="349"/>
                  </a:lnTo>
                  <a:lnTo>
                    <a:pt x="415" y="351"/>
                  </a:lnTo>
                  <a:lnTo>
                    <a:pt x="415" y="353"/>
                  </a:lnTo>
                  <a:lnTo>
                    <a:pt x="415" y="355"/>
                  </a:lnTo>
                  <a:lnTo>
                    <a:pt x="415" y="355"/>
                  </a:lnTo>
                  <a:lnTo>
                    <a:pt x="413" y="357"/>
                  </a:lnTo>
                  <a:lnTo>
                    <a:pt x="413" y="353"/>
                  </a:lnTo>
                  <a:lnTo>
                    <a:pt x="413" y="351"/>
                  </a:lnTo>
                  <a:lnTo>
                    <a:pt x="413" y="351"/>
                  </a:lnTo>
                  <a:lnTo>
                    <a:pt x="413" y="345"/>
                  </a:lnTo>
                  <a:lnTo>
                    <a:pt x="413" y="345"/>
                  </a:lnTo>
                  <a:lnTo>
                    <a:pt x="413" y="342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9" y="340"/>
                  </a:lnTo>
                  <a:lnTo>
                    <a:pt x="407" y="340"/>
                  </a:lnTo>
                  <a:lnTo>
                    <a:pt x="407" y="340"/>
                  </a:lnTo>
                  <a:lnTo>
                    <a:pt x="405" y="340"/>
                  </a:lnTo>
                  <a:lnTo>
                    <a:pt x="405" y="342"/>
                  </a:lnTo>
                  <a:lnTo>
                    <a:pt x="402" y="342"/>
                  </a:lnTo>
                  <a:lnTo>
                    <a:pt x="402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5"/>
                  </a:lnTo>
                  <a:lnTo>
                    <a:pt x="400" y="345"/>
                  </a:lnTo>
                  <a:lnTo>
                    <a:pt x="398" y="345"/>
                  </a:lnTo>
                  <a:lnTo>
                    <a:pt x="398" y="342"/>
                  </a:lnTo>
                  <a:lnTo>
                    <a:pt x="396" y="340"/>
                  </a:lnTo>
                  <a:lnTo>
                    <a:pt x="396" y="340"/>
                  </a:lnTo>
                  <a:lnTo>
                    <a:pt x="396" y="338"/>
                  </a:lnTo>
                  <a:lnTo>
                    <a:pt x="394" y="338"/>
                  </a:lnTo>
                  <a:lnTo>
                    <a:pt x="394" y="338"/>
                  </a:lnTo>
                  <a:lnTo>
                    <a:pt x="394" y="340"/>
                  </a:lnTo>
                  <a:lnTo>
                    <a:pt x="394" y="340"/>
                  </a:lnTo>
                  <a:lnTo>
                    <a:pt x="394" y="342"/>
                  </a:lnTo>
                  <a:lnTo>
                    <a:pt x="394" y="342"/>
                  </a:lnTo>
                  <a:lnTo>
                    <a:pt x="394" y="347"/>
                  </a:lnTo>
                  <a:lnTo>
                    <a:pt x="392" y="349"/>
                  </a:lnTo>
                  <a:lnTo>
                    <a:pt x="392" y="351"/>
                  </a:lnTo>
                  <a:lnTo>
                    <a:pt x="392" y="347"/>
                  </a:lnTo>
                  <a:lnTo>
                    <a:pt x="392" y="345"/>
                  </a:lnTo>
                  <a:lnTo>
                    <a:pt x="392" y="340"/>
                  </a:lnTo>
                  <a:lnTo>
                    <a:pt x="392" y="336"/>
                  </a:lnTo>
                  <a:lnTo>
                    <a:pt x="392" y="336"/>
                  </a:lnTo>
                  <a:lnTo>
                    <a:pt x="392" y="336"/>
                  </a:lnTo>
                  <a:lnTo>
                    <a:pt x="390" y="336"/>
                  </a:lnTo>
                  <a:lnTo>
                    <a:pt x="388" y="342"/>
                  </a:lnTo>
                  <a:lnTo>
                    <a:pt x="388" y="345"/>
                  </a:lnTo>
                  <a:lnTo>
                    <a:pt x="388" y="347"/>
                  </a:lnTo>
                  <a:lnTo>
                    <a:pt x="388" y="351"/>
                  </a:lnTo>
                  <a:lnTo>
                    <a:pt x="388" y="353"/>
                  </a:lnTo>
                  <a:lnTo>
                    <a:pt x="386" y="353"/>
                  </a:lnTo>
                  <a:lnTo>
                    <a:pt x="386" y="351"/>
                  </a:lnTo>
                  <a:lnTo>
                    <a:pt x="386" y="342"/>
                  </a:lnTo>
                  <a:lnTo>
                    <a:pt x="386" y="340"/>
                  </a:lnTo>
                  <a:lnTo>
                    <a:pt x="386" y="338"/>
                  </a:lnTo>
                  <a:lnTo>
                    <a:pt x="386" y="338"/>
                  </a:lnTo>
                  <a:lnTo>
                    <a:pt x="384" y="336"/>
                  </a:lnTo>
                  <a:lnTo>
                    <a:pt x="381" y="336"/>
                  </a:lnTo>
                  <a:lnTo>
                    <a:pt x="381" y="336"/>
                  </a:lnTo>
                  <a:lnTo>
                    <a:pt x="379" y="336"/>
                  </a:lnTo>
                  <a:lnTo>
                    <a:pt x="379" y="336"/>
                  </a:lnTo>
                  <a:lnTo>
                    <a:pt x="379" y="332"/>
                  </a:lnTo>
                  <a:lnTo>
                    <a:pt x="379" y="332"/>
                  </a:lnTo>
                  <a:lnTo>
                    <a:pt x="373" y="328"/>
                  </a:lnTo>
                  <a:lnTo>
                    <a:pt x="371" y="328"/>
                  </a:lnTo>
                  <a:lnTo>
                    <a:pt x="369" y="330"/>
                  </a:lnTo>
                  <a:lnTo>
                    <a:pt x="367" y="330"/>
                  </a:lnTo>
                  <a:lnTo>
                    <a:pt x="367" y="330"/>
                  </a:lnTo>
                  <a:lnTo>
                    <a:pt x="367" y="330"/>
                  </a:lnTo>
                  <a:lnTo>
                    <a:pt x="365" y="330"/>
                  </a:lnTo>
                  <a:lnTo>
                    <a:pt x="365" y="330"/>
                  </a:lnTo>
                  <a:lnTo>
                    <a:pt x="365" y="330"/>
                  </a:lnTo>
                  <a:lnTo>
                    <a:pt x="363" y="330"/>
                  </a:lnTo>
                  <a:lnTo>
                    <a:pt x="363" y="330"/>
                  </a:lnTo>
                  <a:lnTo>
                    <a:pt x="363" y="330"/>
                  </a:lnTo>
                  <a:lnTo>
                    <a:pt x="361" y="332"/>
                  </a:lnTo>
                  <a:lnTo>
                    <a:pt x="352" y="334"/>
                  </a:lnTo>
                  <a:lnTo>
                    <a:pt x="350" y="336"/>
                  </a:lnTo>
                  <a:lnTo>
                    <a:pt x="350" y="338"/>
                  </a:lnTo>
                  <a:lnTo>
                    <a:pt x="344" y="345"/>
                  </a:lnTo>
                  <a:lnTo>
                    <a:pt x="342" y="349"/>
                  </a:lnTo>
                  <a:lnTo>
                    <a:pt x="340" y="351"/>
                  </a:lnTo>
                  <a:lnTo>
                    <a:pt x="335" y="357"/>
                  </a:lnTo>
                  <a:lnTo>
                    <a:pt x="333" y="359"/>
                  </a:lnTo>
                  <a:lnTo>
                    <a:pt x="327" y="363"/>
                  </a:lnTo>
                  <a:lnTo>
                    <a:pt x="327" y="363"/>
                  </a:lnTo>
                  <a:lnTo>
                    <a:pt x="325" y="363"/>
                  </a:lnTo>
                  <a:lnTo>
                    <a:pt x="325" y="366"/>
                  </a:lnTo>
                  <a:lnTo>
                    <a:pt x="323" y="366"/>
                  </a:lnTo>
                  <a:lnTo>
                    <a:pt x="323" y="366"/>
                  </a:lnTo>
                  <a:lnTo>
                    <a:pt x="319" y="366"/>
                  </a:lnTo>
                  <a:lnTo>
                    <a:pt x="312" y="359"/>
                  </a:lnTo>
                  <a:lnTo>
                    <a:pt x="310" y="357"/>
                  </a:lnTo>
                  <a:lnTo>
                    <a:pt x="308" y="357"/>
                  </a:lnTo>
                  <a:lnTo>
                    <a:pt x="306" y="357"/>
                  </a:lnTo>
                  <a:lnTo>
                    <a:pt x="304" y="357"/>
                  </a:lnTo>
                  <a:lnTo>
                    <a:pt x="304" y="355"/>
                  </a:lnTo>
                  <a:lnTo>
                    <a:pt x="302" y="355"/>
                  </a:lnTo>
                  <a:lnTo>
                    <a:pt x="300" y="355"/>
                  </a:lnTo>
                  <a:lnTo>
                    <a:pt x="300" y="355"/>
                  </a:lnTo>
                  <a:lnTo>
                    <a:pt x="300" y="357"/>
                  </a:lnTo>
                  <a:lnTo>
                    <a:pt x="300" y="359"/>
                  </a:lnTo>
                  <a:lnTo>
                    <a:pt x="298" y="359"/>
                  </a:lnTo>
                  <a:lnTo>
                    <a:pt x="296" y="359"/>
                  </a:lnTo>
                  <a:lnTo>
                    <a:pt x="293" y="359"/>
                  </a:lnTo>
                  <a:lnTo>
                    <a:pt x="296" y="359"/>
                  </a:lnTo>
                  <a:lnTo>
                    <a:pt x="296" y="357"/>
                  </a:lnTo>
                  <a:lnTo>
                    <a:pt x="296" y="357"/>
                  </a:lnTo>
                  <a:lnTo>
                    <a:pt x="296" y="355"/>
                  </a:lnTo>
                  <a:lnTo>
                    <a:pt x="293" y="355"/>
                  </a:lnTo>
                  <a:lnTo>
                    <a:pt x="293" y="355"/>
                  </a:lnTo>
                  <a:lnTo>
                    <a:pt x="293" y="355"/>
                  </a:lnTo>
                  <a:lnTo>
                    <a:pt x="291" y="355"/>
                  </a:lnTo>
                  <a:lnTo>
                    <a:pt x="289" y="355"/>
                  </a:lnTo>
                  <a:lnTo>
                    <a:pt x="285" y="353"/>
                  </a:lnTo>
                  <a:lnTo>
                    <a:pt x="285" y="353"/>
                  </a:lnTo>
                  <a:lnTo>
                    <a:pt x="275" y="353"/>
                  </a:lnTo>
                  <a:lnTo>
                    <a:pt x="273" y="353"/>
                  </a:lnTo>
                  <a:lnTo>
                    <a:pt x="273" y="353"/>
                  </a:lnTo>
                  <a:lnTo>
                    <a:pt x="270" y="353"/>
                  </a:lnTo>
                  <a:lnTo>
                    <a:pt x="266" y="355"/>
                  </a:lnTo>
                  <a:lnTo>
                    <a:pt x="266" y="355"/>
                  </a:lnTo>
                  <a:lnTo>
                    <a:pt x="264" y="357"/>
                  </a:lnTo>
                  <a:lnTo>
                    <a:pt x="270" y="357"/>
                  </a:lnTo>
                  <a:lnTo>
                    <a:pt x="273" y="357"/>
                  </a:lnTo>
                  <a:lnTo>
                    <a:pt x="268" y="359"/>
                  </a:lnTo>
                  <a:lnTo>
                    <a:pt x="266" y="359"/>
                  </a:lnTo>
                  <a:lnTo>
                    <a:pt x="262" y="359"/>
                  </a:lnTo>
                  <a:lnTo>
                    <a:pt x="262" y="359"/>
                  </a:lnTo>
                  <a:lnTo>
                    <a:pt x="262" y="359"/>
                  </a:lnTo>
                  <a:lnTo>
                    <a:pt x="262" y="361"/>
                  </a:lnTo>
                  <a:lnTo>
                    <a:pt x="262" y="361"/>
                  </a:lnTo>
                  <a:lnTo>
                    <a:pt x="260" y="359"/>
                  </a:lnTo>
                  <a:lnTo>
                    <a:pt x="260" y="361"/>
                  </a:lnTo>
                  <a:lnTo>
                    <a:pt x="258" y="361"/>
                  </a:lnTo>
                  <a:lnTo>
                    <a:pt x="258" y="361"/>
                  </a:lnTo>
                  <a:lnTo>
                    <a:pt x="256" y="361"/>
                  </a:lnTo>
                  <a:lnTo>
                    <a:pt x="252" y="363"/>
                  </a:lnTo>
                  <a:lnTo>
                    <a:pt x="252" y="363"/>
                  </a:lnTo>
                  <a:lnTo>
                    <a:pt x="252" y="363"/>
                  </a:lnTo>
                  <a:lnTo>
                    <a:pt x="256" y="363"/>
                  </a:lnTo>
                  <a:lnTo>
                    <a:pt x="258" y="363"/>
                  </a:lnTo>
                  <a:lnTo>
                    <a:pt x="258" y="366"/>
                  </a:lnTo>
                  <a:lnTo>
                    <a:pt x="258" y="366"/>
                  </a:lnTo>
                  <a:lnTo>
                    <a:pt x="256" y="368"/>
                  </a:lnTo>
                  <a:lnTo>
                    <a:pt x="256" y="368"/>
                  </a:lnTo>
                  <a:lnTo>
                    <a:pt x="254" y="368"/>
                  </a:lnTo>
                  <a:lnTo>
                    <a:pt x="254" y="370"/>
                  </a:lnTo>
                  <a:lnTo>
                    <a:pt x="256" y="370"/>
                  </a:lnTo>
                  <a:lnTo>
                    <a:pt x="258" y="370"/>
                  </a:lnTo>
                  <a:lnTo>
                    <a:pt x="256" y="372"/>
                  </a:lnTo>
                  <a:lnTo>
                    <a:pt x="256" y="372"/>
                  </a:lnTo>
                  <a:lnTo>
                    <a:pt x="256" y="374"/>
                  </a:lnTo>
                  <a:lnTo>
                    <a:pt x="254" y="374"/>
                  </a:lnTo>
                  <a:lnTo>
                    <a:pt x="254" y="374"/>
                  </a:lnTo>
                  <a:lnTo>
                    <a:pt x="252" y="376"/>
                  </a:lnTo>
                  <a:lnTo>
                    <a:pt x="252" y="376"/>
                  </a:lnTo>
                  <a:lnTo>
                    <a:pt x="254" y="376"/>
                  </a:lnTo>
                  <a:lnTo>
                    <a:pt x="254" y="376"/>
                  </a:lnTo>
                  <a:lnTo>
                    <a:pt x="258" y="376"/>
                  </a:lnTo>
                  <a:lnTo>
                    <a:pt x="260" y="376"/>
                  </a:lnTo>
                  <a:lnTo>
                    <a:pt x="262" y="378"/>
                  </a:lnTo>
                  <a:lnTo>
                    <a:pt x="262" y="380"/>
                  </a:lnTo>
                  <a:lnTo>
                    <a:pt x="264" y="380"/>
                  </a:lnTo>
                  <a:lnTo>
                    <a:pt x="264" y="380"/>
                  </a:lnTo>
                  <a:lnTo>
                    <a:pt x="264" y="378"/>
                  </a:lnTo>
                  <a:lnTo>
                    <a:pt x="266" y="378"/>
                  </a:lnTo>
                  <a:lnTo>
                    <a:pt x="266" y="378"/>
                  </a:lnTo>
                  <a:lnTo>
                    <a:pt x="266" y="378"/>
                  </a:lnTo>
                  <a:lnTo>
                    <a:pt x="268" y="378"/>
                  </a:lnTo>
                  <a:lnTo>
                    <a:pt x="268" y="378"/>
                  </a:lnTo>
                  <a:lnTo>
                    <a:pt x="270" y="378"/>
                  </a:lnTo>
                  <a:lnTo>
                    <a:pt x="273" y="378"/>
                  </a:lnTo>
                  <a:lnTo>
                    <a:pt x="273" y="376"/>
                  </a:lnTo>
                  <a:lnTo>
                    <a:pt x="273" y="376"/>
                  </a:lnTo>
                  <a:lnTo>
                    <a:pt x="275" y="376"/>
                  </a:lnTo>
                  <a:lnTo>
                    <a:pt x="275" y="378"/>
                  </a:lnTo>
                  <a:lnTo>
                    <a:pt x="277" y="378"/>
                  </a:lnTo>
                  <a:lnTo>
                    <a:pt x="279" y="378"/>
                  </a:lnTo>
                  <a:lnTo>
                    <a:pt x="281" y="378"/>
                  </a:lnTo>
                  <a:lnTo>
                    <a:pt x="285" y="378"/>
                  </a:lnTo>
                  <a:lnTo>
                    <a:pt x="287" y="380"/>
                  </a:lnTo>
                  <a:lnTo>
                    <a:pt x="287" y="382"/>
                  </a:lnTo>
                  <a:lnTo>
                    <a:pt x="289" y="382"/>
                  </a:lnTo>
                  <a:lnTo>
                    <a:pt x="300" y="389"/>
                  </a:lnTo>
                  <a:lnTo>
                    <a:pt x="300" y="389"/>
                  </a:lnTo>
                  <a:lnTo>
                    <a:pt x="300" y="389"/>
                  </a:lnTo>
                  <a:lnTo>
                    <a:pt x="302" y="391"/>
                  </a:lnTo>
                  <a:lnTo>
                    <a:pt x="302" y="391"/>
                  </a:lnTo>
                  <a:lnTo>
                    <a:pt x="304" y="391"/>
                  </a:lnTo>
                  <a:lnTo>
                    <a:pt x="306" y="393"/>
                  </a:lnTo>
                  <a:lnTo>
                    <a:pt x="306" y="393"/>
                  </a:lnTo>
                  <a:lnTo>
                    <a:pt x="306" y="393"/>
                  </a:lnTo>
                  <a:lnTo>
                    <a:pt x="308" y="395"/>
                  </a:lnTo>
                  <a:lnTo>
                    <a:pt x="308" y="395"/>
                  </a:lnTo>
                  <a:lnTo>
                    <a:pt x="308" y="397"/>
                  </a:lnTo>
                  <a:lnTo>
                    <a:pt x="308" y="397"/>
                  </a:lnTo>
                  <a:lnTo>
                    <a:pt x="310" y="399"/>
                  </a:lnTo>
                  <a:lnTo>
                    <a:pt x="310" y="399"/>
                  </a:lnTo>
                  <a:lnTo>
                    <a:pt x="310" y="401"/>
                  </a:lnTo>
                  <a:lnTo>
                    <a:pt x="312" y="401"/>
                  </a:lnTo>
                  <a:lnTo>
                    <a:pt x="314" y="401"/>
                  </a:lnTo>
                  <a:lnTo>
                    <a:pt x="314" y="403"/>
                  </a:lnTo>
                  <a:lnTo>
                    <a:pt x="312" y="405"/>
                  </a:lnTo>
                  <a:lnTo>
                    <a:pt x="312" y="405"/>
                  </a:lnTo>
                  <a:lnTo>
                    <a:pt x="312" y="405"/>
                  </a:lnTo>
                  <a:lnTo>
                    <a:pt x="314" y="408"/>
                  </a:lnTo>
                  <a:lnTo>
                    <a:pt x="314" y="410"/>
                  </a:lnTo>
                  <a:lnTo>
                    <a:pt x="317" y="412"/>
                  </a:lnTo>
                  <a:lnTo>
                    <a:pt x="317" y="414"/>
                  </a:lnTo>
                  <a:lnTo>
                    <a:pt x="319" y="414"/>
                  </a:lnTo>
                  <a:lnTo>
                    <a:pt x="321" y="416"/>
                  </a:lnTo>
                  <a:lnTo>
                    <a:pt x="323" y="416"/>
                  </a:lnTo>
                  <a:lnTo>
                    <a:pt x="323" y="414"/>
                  </a:lnTo>
                  <a:lnTo>
                    <a:pt x="325" y="414"/>
                  </a:lnTo>
                  <a:lnTo>
                    <a:pt x="323" y="412"/>
                  </a:lnTo>
                  <a:lnTo>
                    <a:pt x="323" y="410"/>
                  </a:lnTo>
                  <a:lnTo>
                    <a:pt x="325" y="410"/>
                  </a:lnTo>
                  <a:lnTo>
                    <a:pt x="325" y="410"/>
                  </a:lnTo>
                  <a:lnTo>
                    <a:pt x="327" y="410"/>
                  </a:lnTo>
                  <a:lnTo>
                    <a:pt x="329" y="410"/>
                  </a:lnTo>
                  <a:lnTo>
                    <a:pt x="331" y="410"/>
                  </a:lnTo>
                  <a:lnTo>
                    <a:pt x="331" y="412"/>
                  </a:lnTo>
                  <a:lnTo>
                    <a:pt x="331" y="418"/>
                  </a:lnTo>
                  <a:lnTo>
                    <a:pt x="331" y="420"/>
                  </a:lnTo>
                  <a:lnTo>
                    <a:pt x="331" y="424"/>
                  </a:lnTo>
                  <a:lnTo>
                    <a:pt x="333" y="426"/>
                  </a:lnTo>
                  <a:lnTo>
                    <a:pt x="335" y="429"/>
                  </a:lnTo>
                  <a:lnTo>
                    <a:pt x="337" y="429"/>
                  </a:lnTo>
                  <a:lnTo>
                    <a:pt x="337" y="429"/>
                  </a:lnTo>
                  <a:lnTo>
                    <a:pt x="340" y="431"/>
                  </a:lnTo>
                  <a:lnTo>
                    <a:pt x="340" y="433"/>
                  </a:lnTo>
                  <a:lnTo>
                    <a:pt x="340" y="433"/>
                  </a:lnTo>
                  <a:lnTo>
                    <a:pt x="342" y="435"/>
                  </a:lnTo>
                  <a:lnTo>
                    <a:pt x="342" y="435"/>
                  </a:lnTo>
                  <a:lnTo>
                    <a:pt x="342" y="435"/>
                  </a:lnTo>
                  <a:lnTo>
                    <a:pt x="342" y="437"/>
                  </a:lnTo>
                  <a:lnTo>
                    <a:pt x="342" y="437"/>
                  </a:lnTo>
                  <a:lnTo>
                    <a:pt x="340" y="439"/>
                  </a:lnTo>
                  <a:lnTo>
                    <a:pt x="340" y="439"/>
                  </a:lnTo>
                  <a:lnTo>
                    <a:pt x="337" y="441"/>
                  </a:lnTo>
                  <a:lnTo>
                    <a:pt x="337" y="441"/>
                  </a:lnTo>
                  <a:lnTo>
                    <a:pt x="340" y="443"/>
                  </a:lnTo>
                  <a:lnTo>
                    <a:pt x="340" y="443"/>
                  </a:lnTo>
                  <a:lnTo>
                    <a:pt x="337" y="443"/>
                  </a:lnTo>
                  <a:lnTo>
                    <a:pt x="333" y="445"/>
                  </a:lnTo>
                  <a:lnTo>
                    <a:pt x="329" y="443"/>
                  </a:lnTo>
                  <a:lnTo>
                    <a:pt x="327" y="443"/>
                  </a:lnTo>
                  <a:lnTo>
                    <a:pt x="323" y="445"/>
                  </a:lnTo>
                  <a:lnTo>
                    <a:pt x="323" y="447"/>
                  </a:lnTo>
                  <a:lnTo>
                    <a:pt x="329" y="458"/>
                  </a:lnTo>
                  <a:lnTo>
                    <a:pt x="329" y="460"/>
                  </a:lnTo>
                  <a:lnTo>
                    <a:pt x="329" y="462"/>
                  </a:lnTo>
                  <a:lnTo>
                    <a:pt x="329" y="462"/>
                  </a:lnTo>
                  <a:lnTo>
                    <a:pt x="331" y="464"/>
                  </a:lnTo>
                  <a:lnTo>
                    <a:pt x="333" y="471"/>
                  </a:lnTo>
                  <a:lnTo>
                    <a:pt x="333" y="471"/>
                  </a:lnTo>
                  <a:lnTo>
                    <a:pt x="333" y="473"/>
                  </a:lnTo>
                  <a:lnTo>
                    <a:pt x="331" y="471"/>
                  </a:lnTo>
                  <a:lnTo>
                    <a:pt x="329" y="471"/>
                  </a:lnTo>
                  <a:lnTo>
                    <a:pt x="329" y="471"/>
                  </a:lnTo>
                  <a:lnTo>
                    <a:pt x="329" y="473"/>
                  </a:lnTo>
                  <a:lnTo>
                    <a:pt x="331" y="473"/>
                  </a:lnTo>
                  <a:lnTo>
                    <a:pt x="331" y="473"/>
                  </a:lnTo>
                  <a:lnTo>
                    <a:pt x="333" y="475"/>
                  </a:lnTo>
                  <a:lnTo>
                    <a:pt x="333" y="475"/>
                  </a:lnTo>
                  <a:lnTo>
                    <a:pt x="333" y="477"/>
                  </a:lnTo>
                  <a:lnTo>
                    <a:pt x="335" y="479"/>
                  </a:lnTo>
                  <a:lnTo>
                    <a:pt x="335" y="479"/>
                  </a:lnTo>
                  <a:lnTo>
                    <a:pt x="337" y="481"/>
                  </a:lnTo>
                  <a:lnTo>
                    <a:pt x="340" y="481"/>
                  </a:lnTo>
                  <a:lnTo>
                    <a:pt x="340" y="483"/>
                  </a:lnTo>
                  <a:lnTo>
                    <a:pt x="340" y="483"/>
                  </a:lnTo>
                  <a:lnTo>
                    <a:pt x="340" y="485"/>
                  </a:lnTo>
                  <a:lnTo>
                    <a:pt x="340" y="485"/>
                  </a:lnTo>
                  <a:lnTo>
                    <a:pt x="342" y="485"/>
                  </a:lnTo>
                  <a:lnTo>
                    <a:pt x="342" y="485"/>
                  </a:lnTo>
                  <a:lnTo>
                    <a:pt x="346" y="487"/>
                  </a:lnTo>
                  <a:lnTo>
                    <a:pt x="348" y="487"/>
                  </a:lnTo>
                  <a:lnTo>
                    <a:pt x="350" y="487"/>
                  </a:lnTo>
                  <a:lnTo>
                    <a:pt x="352" y="483"/>
                  </a:lnTo>
                  <a:lnTo>
                    <a:pt x="354" y="483"/>
                  </a:lnTo>
                  <a:lnTo>
                    <a:pt x="356" y="483"/>
                  </a:lnTo>
                  <a:lnTo>
                    <a:pt x="365" y="485"/>
                  </a:lnTo>
                  <a:lnTo>
                    <a:pt x="369" y="485"/>
                  </a:lnTo>
                  <a:lnTo>
                    <a:pt x="373" y="483"/>
                  </a:lnTo>
                  <a:lnTo>
                    <a:pt x="375" y="483"/>
                  </a:lnTo>
                  <a:lnTo>
                    <a:pt x="386" y="471"/>
                  </a:lnTo>
                  <a:lnTo>
                    <a:pt x="388" y="468"/>
                  </a:lnTo>
                  <a:lnTo>
                    <a:pt x="388" y="466"/>
                  </a:lnTo>
                  <a:lnTo>
                    <a:pt x="388" y="466"/>
                  </a:lnTo>
                  <a:lnTo>
                    <a:pt x="390" y="466"/>
                  </a:lnTo>
                  <a:lnTo>
                    <a:pt x="392" y="464"/>
                  </a:lnTo>
                  <a:lnTo>
                    <a:pt x="392" y="462"/>
                  </a:lnTo>
                  <a:lnTo>
                    <a:pt x="390" y="462"/>
                  </a:lnTo>
                  <a:lnTo>
                    <a:pt x="388" y="458"/>
                  </a:lnTo>
                  <a:lnTo>
                    <a:pt x="386" y="454"/>
                  </a:lnTo>
                  <a:lnTo>
                    <a:pt x="388" y="452"/>
                  </a:lnTo>
                  <a:lnTo>
                    <a:pt x="396" y="441"/>
                  </a:lnTo>
                  <a:lnTo>
                    <a:pt x="398" y="441"/>
                  </a:lnTo>
                  <a:lnTo>
                    <a:pt x="400" y="441"/>
                  </a:lnTo>
                  <a:lnTo>
                    <a:pt x="402" y="439"/>
                  </a:lnTo>
                  <a:lnTo>
                    <a:pt x="402" y="439"/>
                  </a:lnTo>
                  <a:lnTo>
                    <a:pt x="405" y="437"/>
                  </a:lnTo>
                  <a:lnTo>
                    <a:pt x="405" y="435"/>
                  </a:lnTo>
                  <a:lnTo>
                    <a:pt x="405" y="433"/>
                  </a:lnTo>
                  <a:lnTo>
                    <a:pt x="405" y="431"/>
                  </a:lnTo>
                  <a:lnTo>
                    <a:pt x="402" y="429"/>
                  </a:lnTo>
                  <a:lnTo>
                    <a:pt x="400" y="429"/>
                  </a:lnTo>
                  <a:lnTo>
                    <a:pt x="398" y="426"/>
                  </a:lnTo>
                  <a:lnTo>
                    <a:pt x="396" y="424"/>
                  </a:lnTo>
                  <a:lnTo>
                    <a:pt x="396" y="424"/>
                  </a:lnTo>
                  <a:lnTo>
                    <a:pt x="398" y="424"/>
                  </a:lnTo>
                  <a:lnTo>
                    <a:pt x="398" y="424"/>
                  </a:lnTo>
                  <a:lnTo>
                    <a:pt x="398" y="422"/>
                  </a:lnTo>
                  <a:lnTo>
                    <a:pt x="398" y="420"/>
                  </a:lnTo>
                  <a:lnTo>
                    <a:pt x="398" y="418"/>
                  </a:lnTo>
                  <a:lnTo>
                    <a:pt x="398" y="420"/>
                  </a:lnTo>
                  <a:lnTo>
                    <a:pt x="398" y="420"/>
                  </a:lnTo>
                  <a:lnTo>
                    <a:pt x="400" y="424"/>
                  </a:lnTo>
                  <a:lnTo>
                    <a:pt x="400" y="424"/>
                  </a:lnTo>
                  <a:lnTo>
                    <a:pt x="402" y="424"/>
                  </a:lnTo>
                  <a:lnTo>
                    <a:pt x="407" y="422"/>
                  </a:lnTo>
                  <a:lnTo>
                    <a:pt x="409" y="422"/>
                  </a:lnTo>
                  <a:lnTo>
                    <a:pt x="411" y="418"/>
                  </a:lnTo>
                  <a:lnTo>
                    <a:pt x="411" y="401"/>
                  </a:lnTo>
                  <a:lnTo>
                    <a:pt x="413" y="395"/>
                  </a:lnTo>
                  <a:lnTo>
                    <a:pt x="415" y="393"/>
                  </a:lnTo>
                  <a:lnTo>
                    <a:pt x="417" y="389"/>
                  </a:lnTo>
                  <a:lnTo>
                    <a:pt x="419" y="389"/>
                  </a:lnTo>
                  <a:lnTo>
                    <a:pt x="425" y="384"/>
                  </a:lnTo>
                  <a:lnTo>
                    <a:pt x="425" y="384"/>
                  </a:lnTo>
                  <a:lnTo>
                    <a:pt x="425" y="382"/>
                  </a:lnTo>
                  <a:lnTo>
                    <a:pt x="428" y="380"/>
                  </a:lnTo>
                  <a:lnTo>
                    <a:pt x="428" y="378"/>
                  </a:lnTo>
                  <a:lnTo>
                    <a:pt x="425" y="378"/>
                  </a:lnTo>
                  <a:lnTo>
                    <a:pt x="428" y="376"/>
                  </a:lnTo>
                  <a:lnTo>
                    <a:pt x="428" y="376"/>
                  </a:lnTo>
                  <a:lnTo>
                    <a:pt x="430" y="376"/>
                  </a:lnTo>
                  <a:lnTo>
                    <a:pt x="432" y="376"/>
                  </a:lnTo>
                  <a:lnTo>
                    <a:pt x="432" y="378"/>
                  </a:lnTo>
                  <a:lnTo>
                    <a:pt x="432" y="378"/>
                  </a:lnTo>
                  <a:lnTo>
                    <a:pt x="432" y="380"/>
                  </a:lnTo>
                  <a:lnTo>
                    <a:pt x="432" y="382"/>
                  </a:lnTo>
                  <a:lnTo>
                    <a:pt x="430" y="384"/>
                  </a:lnTo>
                  <a:lnTo>
                    <a:pt x="430" y="387"/>
                  </a:lnTo>
                  <a:lnTo>
                    <a:pt x="430" y="387"/>
                  </a:lnTo>
                  <a:lnTo>
                    <a:pt x="432" y="389"/>
                  </a:lnTo>
                  <a:lnTo>
                    <a:pt x="432" y="389"/>
                  </a:lnTo>
                  <a:lnTo>
                    <a:pt x="432" y="391"/>
                  </a:lnTo>
                  <a:lnTo>
                    <a:pt x="434" y="391"/>
                  </a:lnTo>
                  <a:lnTo>
                    <a:pt x="434" y="391"/>
                  </a:lnTo>
                  <a:lnTo>
                    <a:pt x="436" y="391"/>
                  </a:lnTo>
                  <a:lnTo>
                    <a:pt x="436" y="393"/>
                  </a:lnTo>
                  <a:lnTo>
                    <a:pt x="436" y="393"/>
                  </a:lnTo>
                  <a:lnTo>
                    <a:pt x="436" y="393"/>
                  </a:lnTo>
                  <a:lnTo>
                    <a:pt x="436" y="395"/>
                  </a:lnTo>
                  <a:lnTo>
                    <a:pt x="436" y="395"/>
                  </a:lnTo>
                  <a:lnTo>
                    <a:pt x="436" y="395"/>
                  </a:lnTo>
                  <a:lnTo>
                    <a:pt x="434" y="395"/>
                  </a:lnTo>
                  <a:lnTo>
                    <a:pt x="432" y="393"/>
                  </a:lnTo>
                  <a:lnTo>
                    <a:pt x="430" y="391"/>
                  </a:lnTo>
                  <a:lnTo>
                    <a:pt x="430" y="391"/>
                  </a:lnTo>
                  <a:lnTo>
                    <a:pt x="428" y="395"/>
                  </a:lnTo>
                  <a:lnTo>
                    <a:pt x="425" y="395"/>
                  </a:lnTo>
                  <a:lnTo>
                    <a:pt x="423" y="395"/>
                  </a:lnTo>
                  <a:lnTo>
                    <a:pt x="421" y="399"/>
                  </a:lnTo>
                  <a:lnTo>
                    <a:pt x="421" y="401"/>
                  </a:lnTo>
                  <a:lnTo>
                    <a:pt x="419" y="401"/>
                  </a:lnTo>
                  <a:lnTo>
                    <a:pt x="417" y="401"/>
                  </a:lnTo>
                  <a:lnTo>
                    <a:pt x="417" y="401"/>
                  </a:lnTo>
                  <a:lnTo>
                    <a:pt x="417" y="403"/>
                  </a:lnTo>
                  <a:lnTo>
                    <a:pt x="417" y="405"/>
                  </a:lnTo>
                  <a:lnTo>
                    <a:pt x="415" y="405"/>
                  </a:lnTo>
                  <a:lnTo>
                    <a:pt x="415" y="403"/>
                  </a:lnTo>
                  <a:lnTo>
                    <a:pt x="413" y="405"/>
                  </a:lnTo>
                  <a:lnTo>
                    <a:pt x="413" y="412"/>
                  </a:lnTo>
                  <a:lnTo>
                    <a:pt x="415" y="420"/>
                  </a:lnTo>
                  <a:lnTo>
                    <a:pt x="415" y="422"/>
                  </a:lnTo>
                  <a:lnTo>
                    <a:pt x="415" y="424"/>
                  </a:lnTo>
                  <a:lnTo>
                    <a:pt x="413" y="424"/>
                  </a:lnTo>
                  <a:lnTo>
                    <a:pt x="411" y="424"/>
                  </a:lnTo>
                  <a:lnTo>
                    <a:pt x="409" y="426"/>
                  </a:lnTo>
                  <a:lnTo>
                    <a:pt x="409" y="429"/>
                  </a:lnTo>
                  <a:lnTo>
                    <a:pt x="411" y="431"/>
                  </a:lnTo>
                  <a:lnTo>
                    <a:pt x="415" y="437"/>
                  </a:lnTo>
                  <a:lnTo>
                    <a:pt x="415" y="439"/>
                  </a:lnTo>
                  <a:lnTo>
                    <a:pt x="415" y="441"/>
                  </a:lnTo>
                  <a:lnTo>
                    <a:pt x="415" y="441"/>
                  </a:lnTo>
                  <a:lnTo>
                    <a:pt x="415" y="443"/>
                  </a:lnTo>
                  <a:lnTo>
                    <a:pt x="415" y="445"/>
                  </a:lnTo>
                  <a:lnTo>
                    <a:pt x="415" y="447"/>
                  </a:lnTo>
                  <a:lnTo>
                    <a:pt x="417" y="447"/>
                  </a:lnTo>
                  <a:lnTo>
                    <a:pt x="417" y="445"/>
                  </a:lnTo>
                  <a:lnTo>
                    <a:pt x="419" y="445"/>
                  </a:lnTo>
                  <a:lnTo>
                    <a:pt x="421" y="445"/>
                  </a:lnTo>
                  <a:lnTo>
                    <a:pt x="421" y="447"/>
                  </a:lnTo>
                  <a:lnTo>
                    <a:pt x="423" y="447"/>
                  </a:lnTo>
                  <a:lnTo>
                    <a:pt x="423" y="447"/>
                  </a:lnTo>
                  <a:lnTo>
                    <a:pt x="425" y="452"/>
                  </a:lnTo>
                  <a:lnTo>
                    <a:pt x="425" y="452"/>
                  </a:lnTo>
                  <a:lnTo>
                    <a:pt x="428" y="452"/>
                  </a:lnTo>
                  <a:lnTo>
                    <a:pt x="428" y="452"/>
                  </a:lnTo>
                  <a:lnTo>
                    <a:pt x="428" y="450"/>
                  </a:lnTo>
                  <a:lnTo>
                    <a:pt x="425" y="447"/>
                  </a:lnTo>
                  <a:lnTo>
                    <a:pt x="425" y="445"/>
                  </a:lnTo>
                  <a:lnTo>
                    <a:pt x="423" y="443"/>
                  </a:lnTo>
                  <a:lnTo>
                    <a:pt x="423" y="441"/>
                  </a:lnTo>
                  <a:lnTo>
                    <a:pt x="425" y="441"/>
                  </a:lnTo>
                  <a:lnTo>
                    <a:pt x="425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39"/>
                  </a:lnTo>
                  <a:lnTo>
                    <a:pt x="428" y="441"/>
                  </a:lnTo>
                  <a:lnTo>
                    <a:pt x="428" y="443"/>
                  </a:lnTo>
                  <a:lnTo>
                    <a:pt x="430" y="445"/>
                  </a:lnTo>
                  <a:lnTo>
                    <a:pt x="434" y="450"/>
                  </a:lnTo>
                  <a:lnTo>
                    <a:pt x="436" y="452"/>
                  </a:lnTo>
                  <a:lnTo>
                    <a:pt x="440" y="462"/>
                  </a:lnTo>
                  <a:lnTo>
                    <a:pt x="440" y="464"/>
                  </a:lnTo>
                  <a:lnTo>
                    <a:pt x="442" y="464"/>
                  </a:lnTo>
                  <a:lnTo>
                    <a:pt x="442" y="462"/>
                  </a:lnTo>
                  <a:lnTo>
                    <a:pt x="446" y="460"/>
                  </a:lnTo>
                  <a:lnTo>
                    <a:pt x="446" y="458"/>
                  </a:lnTo>
                  <a:lnTo>
                    <a:pt x="449" y="458"/>
                  </a:lnTo>
                  <a:lnTo>
                    <a:pt x="451" y="460"/>
                  </a:lnTo>
                  <a:lnTo>
                    <a:pt x="453" y="460"/>
                  </a:lnTo>
                  <a:lnTo>
                    <a:pt x="453" y="460"/>
                  </a:lnTo>
                  <a:lnTo>
                    <a:pt x="455" y="460"/>
                  </a:lnTo>
                  <a:lnTo>
                    <a:pt x="455" y="458"/>
                  </a:lnTo>
                  <a:lnTo>
                    <a:pt x="455" y="456"/>
                  </a:lnTo>
                  <a:lnTo>
                    <a:pt x="455" y="456"/>
                  </a:lnTo>
                  <a:lnTo>
                    <a:pt x="455" y="456"/>
                  </a:lnTo>
                  <a:lnTo>
                    <a:pt x="455" y="454"/>
                  </a:lnTo>
                  <a:lnTo>
                    <a:pt x="455" y="454"/>
                  </a:lnTo>
                  <a:lnTo>
                    <a:pt x="457" y="454"/>
                  </a:lnTo>
                  <a:lnTo>
                    <a:pt x="459" y="456"/>
                  </a:lnTo>
                  <a:lnTo>
                    <a:pt x="459" y="458"/>
                  </a:lnTo>
                  <a:lnTo>
                    <a:pt x="461" y="462"/>
                  </a:lnTo>
                  <a:lnTo>
                    <a:pt x="461" y="462"/>
                  </a:lnTo>
                  <a:lnTo>
                    <a:pt x="461" y="462"/>
                  </a:lnTo>
                  <a:lnTo>
                    <a:pt x="457" y="466"/>
                  </a:lnTo>
                  <a:lnTo>
                    <a:pt x="457" y="466"/>
                  </a:lnTo>
                  <a:lnTo>
                    <a:pt x="457" y="468"/>
                  </a:lnTo>
                  <a:lnTo>
                    <a:pt x="457" y="468"/>
                  </a:lnTo>
                  <a:lnTo>
                    <a:pt x="459" y="468"/>
                  </a:lnTo>
                  <a:lnTo>
                    <a:pt x="459" y="466"/>
                  </a:lnTo>
                  <a:lnTo>
                    <a:pt x="459" y="468"/>
                  </a:lnTo>
                  <a:lnTo>
                    <a:pt x="459" y="468"/>
                  </a:lnTo>
                  <a:lnTo>
                    <a:pt x="461" y="471"/>
                  </a:lnTo>
                  <a:lnTo>
                    <a:pt x="461" y="471"/>
                  </a:lnTo>
                  <a:lnTo>
                    <a:pt x="461" y="473"/>
                  </a:lnTo>
                  <a:lnTo>
                    <a:pt x="463" y="473"/>
                  </a:lnTo>
                  <a:lnTo>
                    <a:pt x="465" y="475"/>
                  </a:lnTo>
                  <a:lnTo>
                    <a:pt x="467" y="475"/>
                  </a:lnTo>
                  <a:lnTo>
                    <a:pt x="469" y="475"/>
                  </a:lnTo>
                  <a:lnTo>
                    <a:pt x="469" y="477"/>
                  </a:lnTo>
                  <a:lnTo>
                    <a:pt x="472" y="477"/>
                  </a:lnTo>
                  <a:lnTo>
                    <a:pt x="472" y="479"/>
                  </a:lnTo>
                  <a:lnTo>
                    <a:pt x="472" y="479"/>
                  </a:lnTo>
                  <a:lnTo>
                    <a:pt x="472" y="479"/>
                  </a:lnTo>
                  <a:lnTo>
                    <a:pt x="474" y="479"/>
                  </a:lnTo>
                  <a:lnTo>
                    <a:pt x="474" y="479"/>
                  </a:lnTo>
                  <a:lnTo>
                    <a:pt x="476" y="477"/>
                  </a:lnTo>
                  <a:lnTo>
                    <a:pt x="476" y="477"/>
                  </a:lnTo>
                  <a:lnTo>
                    <a:pt x="474" y="475"/>
                  </a:lnTo>
                  <a:lnTo>
                    <a:pt x="474" y="473"/>
                  </a:lnTo>
                  <a:lnTo>
                    <a:pt x="472" y="473"/>
                  </a:lnTo>
                  <a:lnTo>
                    <a:pt x="472" y="473"/>
                  </a:lnTo>
                  <a:lnTo>
                    <a:pt x="476" y="473"/>
                  </a:lnTo>
                  <a:lnTo>
                    <a:pt x="478" y="471"/>
                  </a:lnTo>
                  <a:lnTo>
                    <a:pt x="476" y="468"/>
                  </a:lnTo>
                  <a:lnTo>
                    <a:pt x="476" y="464"/>
                  </a:lnTo>
                  <a:lnTo>
                    <a:pt x="478" y="468"/>
                  </a:lnTo>
                  <a:lnTo>
                    <a:pt x="480" y="468"/>
                  </a:lnTo>
                  <a:lnTo>
                    <a:pt x="482" y="468"/>
                  </a:lnTo>
                  <a:lnTo>
                    <a:pt x="484" y="468"/>
                  </a:lnTo>
                  <a:lnTo>
                    <a:pt x="484" y="468"/>
                  </a:lnTo>
                  <a:lnTo>
                    <a:pt x="486" y="471"/>
                  </a:lnTo>
                  <a:lnTo>
                    <a:pt x="488" y="473"/>
                  </a:lnTo>
                  <a:lnTo>
                    <a:pt x="488" y="475"/>
                  </a:lnTo>
                  <a:lnTo>
                    <a:pt x="486" y="475"/>
                  </a:lnTo>
                  <a:lnTo>
                    <a:pt x="488" y="477"/>
                  </a:lnTo>
                  <a:lnTo>
                    <a:pt x="490" y="479"/>
                  </a:lnTo>
                  <a:lnTo>
                    <a:pt x="492" y="481"/>
                  </a:lnTo>
                  <a:lnTo>
                    <a:pt x="492" y="479"/>
                  </a:lnTo>
                  <a:lnTo>
                    <a:pt x="499" y="479"/>
                  </a:lnTo>
                  <a:lnTo>
                    <a:pt x="501" y="477"/>
                  </a:lnTo>
                  <a:lnTo>
                    <a:pt x="501" y="477"/>
                  </a:lnTo>
                  <a:lnTo>
                    <a:pt x="501" y="475"/>
                  </a:lnTo>
                  <a:lnTo>
                    <a:pt x="501" y="473"/>
                  </a:lnTo>
                  <a:lnTo>
                    <a:pt x="503" y="473"/>
                  </a:lnTo>
                  <a:lnTo>
                    <a:pt x="505" y="471"/>
                  </a:lnTo>
                  <a:lnTo>
                    <a:pt x="505" y="471"/>
                  </a:lnTo>
                  <a:lnTo>
                    <a:pt x="507" y="471"/>
                  </a:lnTo>
                  <a:lnTo>
                    <a:pt x="507" y="468"/>
                  </a:lnTo>
                  <a:lnTo>
                    <a:pt x="507" y="468"/>
                  </a:lnTo>
                  <a:lnTo>
                    <a:pt x="509" y="471"/>
                  </a:lnTo>
                  <a:lnTo>
                    <a:pt x="516" y="471"/>
                  </a:lnTo>
                  <a:lnTo>
                    <a:pt x="524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28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1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0" y="473"/>
                  </a:lnTo>
                  <a:lnTo>
                    <a:pt x="532" y="473"/>
                  </a:lnTo>
                  <a:lnTo>
                    <a:pt x="532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4" y="473"/>
                  </a:lnTo>
                  <a:lnTo>
                    <a:pt x="532" y="475"/>
                  </a:lnTo>
                  <a:lnTo>
                    <a:pt x="532" y="475"/>
                  </a:lnTo>
                  <a:lnTo>
                    <a:pt x="532" y="475"/>
                  </a:lnTo>
                  <a:lnTo>
                    <a:pt x="530" y="475"/>
                  </a:lnTo>
                  <a:lnTo>
                    <a:pt x="530" y="475"/>
                  </a:lnTo>
                  <a:lnTo>
                    <a:pt x="528" y="475"/>
                  </a:lnTo>
                  <a:lnTo>
                    <a:pt x="526" y="473"/>
                  </a:lnTo>
                  <a:lnTo>
                    <a:pt x="524" y="473"/>
                  </a:lnTo>
                  <a:lnTo>
                    <a:pt x="518" y="473"/>
                  </a:lnTo>
                  <a:lnTo>
                    <a:pt x="513" y="473"/>
                  </a:lnTo>
                  <a:lnTo>
                    <a:pt x="511" y="473"/>
                  </a:lnTo>
                  <a:lnTo>
                    <a:pt x="509" y="473"/>
                  </a:lnTo>
                  <a:lnTo>
                    <a:pt x="509" y="473"/>
                  </a:lnTo>
                  <a:lnTo>
                    <a:pt x="507" y="475"/>
                  </a:lnTo>
                  <a:lnTo>
                    <a:pt x="507" y="479"/>
                  </a:lnTo>
                  <a:lnTo>
                    <a:pt x="507" y="481"/>
                  </a:lnTo>
                  <a:lnTo>
                    <a:pt x="507" y="481"/>
                  </a:lnTo>
                  <a:lnTo>
                    <a:pt x="509" y="481"/>
                  </a:lnTo>
                  <a:lnTo>
                    <a:pt x="509" y="483"/>
                  </a:lnTo>
                  <a:lnTo>
                    <a:pt x="507" y="485"/>
                  </a:lnTo>
                  <a:lnTo>
                    <a:pt x="505" y="487"/>
                  </a:lnTo>
                  <a:lnTo>
                    <a:pt x="505" y="490"/>
                  </a:lnTo>
                  <a:lnTo>
                    <a:pt x="505" y="490"/>
                  </a:lnTo>
                  <a:lnTo>
                    <a:pt x="507" y="490"/>
                  </a:lnTo>
                  <a:lnTo>
                    <a:pt x="509" y="492"/>
                  </a:lnTo>
                  <a:lnTo>
                    <a:pt x="511" y="492"/>
                  </a:lnTo>
                  <a:lnTo>
                    <a:pt x="511" y="492"/>
                  </a:lnTo>
                  <a:lnTo>
                    <a:pt x="511" y="496"/>
                  </a:lnTo>
                  <a:lnTo>
                    <a:pt x="513" y="496"/>
                  </a:lnTo>
                  <a:lnTo>
                    <a:pt x="513" y="498"/>
                  </a:lnTo>
                  <a:lnTo>
                    <a:pt x="518" y="500"/>
                  </a:lnTo>
                  <a:lnTo>
                    <a:pt x="520" y="502"/>
                  </a:lnTo>
                  <a:lnTo>
                    <a:pt x="520" y="502"/>
                  </a:lnTo>
                  <a:lnTo>
                    <a:pt x="522" y="502"/>
                  </a:lnTo>
                  <a:lnTo>
                    <a:pt x="524" y="502"/>
                  </a:lnTo>
                  <a:lnTo>
                    <a:pt x="526" y="502"/>
                  </a:lnTo>
                  <a:lnTo>
                    <a:pt x="526" y="502"/>
                  </a:lnTo>
                  <a:lnTo>
                    <a:pt x="562" y="456"/>
                  </a:lnTo>
                  <a:lnTo>
                    <a:pt x="467" y="420"/>
                  </a:lnTo>
                  <a:close/>
                  <a:moveTo>
                    <a:pt x="413" y="315"/>
                  </a:moveTo>
                  <a:lnTo>
                    <a:pt x="417" y="313"/>
                  </a:lnTo>
                  <a:lnTo>
                    <a:pt x="419" y="313"/>
                  </a:lnTo>
                  <a:lnTo>
                    <a:pt x="421" y="311"/>
                  </a:lnTo>
                  <a:lnTo>
                    <a:pt x="419" y="311"/>
                  </a:lnTo>
                  <a:lnTo>
                    <a:pt x="419" y="311"/>
                  </a:lnTo>
                  <a:lnTo>
                    <a:pt x="417" y="311"/>
                  </a:lnTo>
                  <a:lnTo>
                    <a:pt x="413" y="313"/>
                  </a:lnTo>
                  <a:lnTo>
                    <a:pt x="413" y="315"/>
                  </a:lnTo>
                  <a:lnTo>
                    <a:pt x="413" y="315"/>
                  </a:lnTo>
                  <a:close/>
                  <a:moveTo>
                    <a:pt x="434" y="317"/>
                  </a:moveTo>
                  <a:lnTo>
                    <a:pt x="436" y="317"/>
                  </a:lnTo>
                  <a:lnTo>
                    <a:pt x="436" y="317"/>
                  </a:lnTo>
                  <a:lnTo>
                    <a:pt x="436" y="317"/>
                  </a:lnTo>
                  <a:lnTo>
                    <a:pt x="436" y="315"/>
                  </a:lnTo>
                  <a:lnTo>
                    <a:pt x="434" y="315"/>
                  </a:lnTo>
                  <a:lnTo>
                    <a:pt x="432" y="315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2" y="317"/>
                  </a:lnTo>
                  <a:lnTo>
                    <a:pt x="434" y="317"/>
                  </a:lnTo>
                  <a:close/>
                  <a:moveTo>
                    <a:pt x="415" y="311"/>
                  </a:moveTo>
                  <a:lnTo>
                    <a:pt x="419" y="309"/>
                  </a:lnTo>
                  <a:lnTo>
                    <a:pt x="419" y="309"/>
                  </a:lnTo>
                  <a:lnTo>
                    <a:pt x="421" y="307"/>
                  </a:lnTo>
                  <a:lnTo>
                    <a:pt x="421" y="307"/>
                  </a:lnTo>
                  <a:lnTo>
                    <a:pt x="419" y="307"/>
                  </a:lnTo>
                  <a:lnTo>
                    <a:pt x="419" y="307"/>
                  </a:lnTo>
                  <a:lnTo>
                    <a:pt x="417" y="307"/>
                  </a:lnTo>
                  <a:lnTo>
                    <a:pt x="417" y="307"/>
                  </a:lnTo>
                  <a:lnTo>
                    <a:pt x="417" y="309"/>
                  </a:lnTo>
                  <a:lnTo>
                    <a:pt x="415" y="309"/>
                  </a:lnTo>
                  <a:lnTo>
                    <a:pt x="413" y="311"/>
                  </a:lnTo>
                  <a:lnTo>
                    <a:pt x="413" y="311"/>
                  </a:lnTo>
                  <a:lnTo>
                    <a:pt x="413" y="311"/>
                  </a:lnTo>
                  <a:lnTo>
                    <a:pt x="413" y="313"/>
                  </a:lnTo>
                  <a:lnTo>
                    <a:pt x="415" y="311"/>
                  </a:lnTo>
                  <a:close/>
                  <a:moveTo>
                    <a:pt x="465" y="271"/>
                  </a:moveTo>
                  <a:lnTo>
                    <a:pt x="467" y="271"/>
                  </a:lnTo>
                  <a:lnTo>
                    <a:pt x="467" y="267"/>
                  </a:lnTo>
                  <a:lnTo>
                    <a:pt x="467" y="265"/>
                  </a:lnTo>
                  <a:lnTo>
                    <a:pt x="465" y="265"/>
                  </a:lnTo>
                  <a:lnTo>
                    <a:pt x="465" y="265"/>
                  </a:lnTo>
                  <a:lnTo>
                    <a:pt x="459" y="273"/>
                  </a:lnTo>
                  <a:lnTo>
                    <a:pt x="459" y="277"/>
                  </a:lnTo>
                  <a:lnTo>
                    <a:pt x="459" y="279"/>
                  </a:lnTo>
                  <a:lnTo>
                    <a:pt x="459" y="284"/>
                  </a:lnTo>
                  <a:lnTo>
                    <a:pt x="461" y="282"/>
                  </a:lnTo>
                  <a:lnTo>
                    <a:pt x="463" y="279"/>
                  </a:lnTo>
                  <a:lnTo>
                    <a:pt x="465" y="275"/>
                  </a:lnTo>
                  <a:lnTo>
                    <a:pt x="463" y="273"/>
                  </a:lnTo>
                  <a:lnTo>
                    <a:pt x="463" y="271"/>
                  </a:lnTo>
                  <a:lnTo>
                    <a:pt x="465" y="271"/>
                  </a:lnTo>
                  <a:close/>
                  <a:moveTo>
                    <a:pt x="461" y="477"/>
                  </a:moveTo>
                  <a:lnTo>
                    <a:pt x="461" y="477"/>
                  </a:lnTo>
                  <a:lnTo>
                    <a:pt x="459" y="477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9" y="473"/>
                  </a:lnTo>
                  <a:lnTo>
                    <a:pt x="459" y="475"/>
                  </a:lnTo>
                  <a:lnTo>
                    <a:pt x="459" y="475"/>
                  </a:lnTo>
                  <a:lnTo>
                    <a:pt x="455" y="471"/>
                  </a:lnTo>
                  <a:lnTo>
                    <a:pt x="453" y="471"/>
                  </a:lnTo>
                  <a:lnTo>
                    <a:pt x="453" y="468"/>
                  </a:lnTo>
                  <a:lnTo>
                    <a:pt x="449" y="468"/>
                  </a:lnTo>
                  <a:lnTo>
                    <a:pt x="449" y="471"/>
                  </a:lnTo>
                  <a:lnTo>
                    <a:pt x="449" y="471"/>
                  </a:lnTo>
                  <a:lnTo>
                    <a:pt x="451" y="471"/>
                  </a:lnTo>
                  <a:lnTo>
                    <a:pt x="453" y="475"/>
                  </a:lnTo>
                  <a:lnTo>
                    <a:pt x="453" y="475"/>
                  </a:lnTo>
                  <a:lnTo>
                    <a:pt x="455" y="477"/>
                  </a:lnTo>
                  <a:lnTo>
                    <a:pt x="455" y="477"/>
                  </a:lnTo>
                  <a:lnTo>
                    <a:pt x="457" y="477"/>
                  </a:lnTo>
                  <a:lnTo>
                    <a:pt x="457" y="477"/>
                  </a:lnTo>
                  <a:lnTo>
                    <a:pt x="459" y="477"/>
                  </a:lnTo>
                  <a:lnTo>
                    <a:pt x="459" y="477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1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3" y="479"/>
                  </a:lnTo>
                  <a:lnTo>
                    <a:pt x="461" y="477"/>
                  </a:lnTo>
                  <a:lnTo>
                    <a:pt x="461" y="477"/>
                  </a:lnTo>
                  <a:close/>
                  <a:moveTo>
                    <a:pt x="425" y="309"/>
                  </a:moveTo>
                  <a:lnTo>
                    <a:pt x="428" y="309"/>
                  </a:lnTo>
                  <a:lnTo>
                    <a:pt x="430" y="305"/>
                  </a:lnTo>
                  <a:lnTo>
                    <a:pt x="430" y="305"/>
                  </a:lnTo>
                  <a:lnTo>
                    <a:pt x="428" y="305"/>
                  </a:lnTo>
                  <a:lnTo>
                    <a:pt x="425" y="305"/>
                  </a:lnTo>
                  <a:lnTo>
                    <a:pt x="423" y="307"/>
                  </a:lnTo>
                  <a:lnTo>
                    <a:pt x="421" y="309"/>
                  </a:lnTo>
                  <a:lnTo>
                    <a:pt x="423" y="309"/>
                  </a:lnTo>
                  <a:lnTo>
                    <a:pt x="423" y="309"/>
                  </a:lnTo>
                  <a:lnTo>
                    <a:pt x="425" y="309"/>
                  </a:lnTo>
                  <a:close/>
                  <a:moveTo>
                    <a:pt x="141" y="183"/>
                  </a:moveTo>
                  <a:lnTo>
                    <a:pt x="143" y="183"/>
                  </a:lnTo>
                  <a:lnTo>
                    <a:pt x="147" y="181"/>
                  </a:lnTo>
                  <a:lnTo>
                    <a:pt x="149" y="181"/>
                  </a:lnTo>
                  <a:lnTo>
                    <a:pt x="149" y="181"/>
                  </a:lnTo>
                  <a:lnTo>
                    <a:pt x="149" y="181"/>
                  </a:lnTo>
                  <a:lnTo>
                    <a:pt x="151" y="179"/>
                  </a:lnTo>
                  <a:lnTo>
                    <a:pt x="151" y="179"/>
                  </a:lnTo>
                  <a:lnTo>
                    <a:pt x="149" y="179"/>
                  </a:lnTo>
                  <a:lnTo>
                    <a:pt x="149" y="179"/>
                  </a:lnTo>
                  <a:lnTo>
                    <a:pt x="149" y="176"/>
                  </a:lnTo>
                  <a:lnTo>
                    <a:pt x="149" y="176"/>
                  </a:lnTo>
                  <a:lnTo>
                    <a:pt x="149" y="176"/>
                  </a:lnTo>
                  <a:lnTo>
                    <a:pt x="151" y="176"/>
                  </a:lnTo>
                  <a:lnTo>
                    <a:pt x="151" y="176"/>
                  </a:lnTo>
                  <a:lnTo>
                    <a:pt x="151" y="176"/>
                  </a:lnTo>
                  <a:lnTo>
                    <a:pt x="153" y="174"/>
                  </a:lnTo>
                  <a:lnTo>
                    <a:pt x="153" y="174"/>
                  </a:lnTo>
                  <a:lnTo>
                    <a:pt x="153" y="174"/>
                  </a:lnTo>
                  <a:lnTo>
                    <a:pt x="151" y="174"/>
                  </a:lnTo>
                  <a:lnTo>
                    <a:pt x="149" y="174"/>
                  </a:lnTo>
                  <a:lnTo>
                    <a:pt x="149" y="174"/>
                  </a:lnTo>
                  <a:lnTo>
                    <a:pt x="149" y="174"/>
                  </a:lnTo>
                  <a:lnTo>
                    <a:pt x="147" y="174"/>
                  </a:lnTo>
                  <a:lnTo>
                    <a:pt x="147" y="174"/>
                  </a:lnTo>
                  <a:lnTo>
                    <a:pt x="145" y="174"/>
                  </a:lnTo>
                  <a:lnTo>
                    <a:pt x="143" y="174"/>
                  </a:lnTo>
                  <a:lnTo>
                    <a:pt x="143" y="174"/>
                  </a:lnTo>
                  <a:lnTo>
                    <a:pt x="143" y="172"/>
                  </a:lnTo>
                  <a:lnTo>
                    <a:pt x="141" y="174"/>
                  </a:lnTo>
                  <a:lnTo>
                    <a:pt x="143" y="176"/>
                  </a:lnTo>
                  <a:lnTo>
                    <a:pt x="143" y="176"/>
                  </a:lnTo>
                  <a:lnTo>
                    <a:pt x="143" y="176"/>
                  </a:lnTo>
                  <a:lnTo>
                    <a:pt x="143" y="179"/>
                  </a:lnTo>
                  <a:lnTo>
                    <a:pt x="143" y="179"/>
                  </a:lnTo>
                  <a:lnTo>
                    <a:pt x="141" y="176"/>
                  </a:lnTo>
                  <a:lnTo>
                    <a:pt x="141" y="176"/>
                  </a:lnTo>
                  <a:lnTo>
                    <a:pt x="138" y="179"/>
                  </a:lnTo>
                  <a:lnTo>
                    <a:pt x="134" y="179"/>
                  </a:lnTo>
                  <a:lnTo>
                    <a:pt x="134" y="179"/>
                  </a:lnTo>
                  <a:lnTo>
                    <a:pt x="132" y="179"/>
                  </a:lnTo>
                  <a:lnTo>
                    <a:pt x="130" y="179"/>
                  </a:lnTo>
                  <a:lnTo>
                    <a:pt x="130" y="179"/>
                  </a:lnTo>
                  <a:lnTo>
                    <a:pt x="128" y="179"/>
                  </a:lnTo>
                  <a:lnTo>
                    <a:pt x="128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6" y="179"/>
                  </a:lnTo>
                  <a:lnTo>
                    <a:pt x="128" y="179"/>
                  </a:lnTo>
                  <a:lnTo>
                    <a:pt x="126" y="176"/>
                  </a:lnTo>
                  <a:lnTo>
                    <a:pt x="124" y="179"/>
                  </a:lnTo>
                  <a:lnTo>
                    <a:pt x="122" y="181"/>
                  </a:lnTo>
                  <a:lnTo>
                    <a:pt x="122" y="179"/>
                  </a:lnTo>
                  <a:lnTo>
                    <a:pt x="122" y="179"/>
                  </a:lnTo>
                  <a:lnTo>
                    <a:pt x="120" y="179"/>
                  </a:lnTo>
                  <a:lnTo>
                    <a:pt x="120" y="176"/>
                  </a:lnTo>
                  <a:lnTo>
                    <a:pt x="118" y="181"/>
                  </a:lnTo>
                  <a:lnTo>
                    <a:pt x="115" y="181"/>
                  </a:lnTo>
                  <a:lnTo>
                    <a:pt x="113" y="179"/>
                  </a:lnTo>
                  <a:lnTo>
                    <a:pt x="113" y="176"/>
                  </a:lnTo>
                  <a:lnTo>
                    <a:pt x="111" y="176"/>
                  </a:lnTo>
                  <a:lnTo>
                    <a:pt x="111" y="176"/>
                  </a:lnTo>
                  <a:lnTo>
                    <a:pt x="111" y="176"/>
                  </a:lnTo>
                  <a:lnTo>
                    <a:pt x="111" y="179"/>
                  </a:lnTo>
                  <a:lnTo>
                    <a:pt x="109" y="179"/>
                  </a:lnTo>
                  <a:lnTo>
                    <a:pt x="109" y="179"/>
                  </a:lnTo>
                  <a:lnTo>
                    <a:pt x="109" y="176"/>
                  </a:lnTo>
                  <a:lnTo>
                    <a:pt x="109" y="179"/>
                  </a:lnTo>
                  <a:lnTo>
                    <a:pt x="109" y="183"/>
                  </a:lnTo>
                  <a:lnTo>
                    <a:pt x="107" y="183"/>
                  </a:lnTo>
                  <a:lnTo>
                    <a:pt x="107" y="185"/>
                  </a:lnTo>
                  <a:lnTo>
                    <a:pt x="107" y="187"/>
                  </a:lnTo>
                  <a:lnTo>
                    <a:pt x="105" y="187"/>
                  </a:lnTo>
                  <a:lnTo>
                    <a:pt x="103" y="189"/>
                  </a:lnTo>
                  <a:lnTo>
                    <a:pt x="107" y="187"/>
                  </a:lnTo>
                  <a:lnTo>
                    <a:pt x="109" y="187"/>
                  </a:lnTo>
                  <a:lnTo>
                    <a:pt x="109" y="189"/>
                  </a:lnTo>
                  <a:lnTo>
                    <a:pt x="111" y="189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3" y="187"/>
                  </a:lnTo>
                  <a:lnTo>
                    <a:pt x="115" y="187"/>
                  </a:lnTo>
                  <a:lnTo>
                    <a:pt x="115" y="187"/>
                  </a:lnTo>
                  <a:lnTo>
                    <a:pt x="113" y="187"/>
                  </a:lnTo>
                  <a:lnTo>
                    <a:pt x="113" y="189"/>
                  </a:lnTo>
                  <a:lnTo>
                    <a:pt x="118" y="187"/>
                  </a:lnTo>
                  <a:lnTo>
                    <a:pt x="124" y="187"/>
                  </a:lnTo>
                  <a:lnTo>
                    <a:pt x="138" y="185"/>
                  </a:lnTo>
                  <a:lnTo>
                    <a:pt x="141" y="183"/>
                  </a:lnTo>
                  <a:close/>
                  <a:moveTo>
                    <a:pt x="151" y="305"/>
                  </a:moveTo>
                  <a:lnTo>
                    <a:pt x="151" y="303"/>
                  </a:lnTo>
                  <a:lnTo>
                    <a:pt x="151" y="303"/>
                  </a:lnTo>
                  <a:lnTo>
                    <a:pt x="149" y="303"/>
                  </a:lnTo>
                  <a:lnTo>
                    <a:pt x="149" y="303"/>
                  </a:lnTo>
                  <a:lnTo>
                    <a:pt x="149" y="303"/>
                  </a:lnTo>
                  <a:lnTo>
                    <a:pt x="149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1" y="305"/>
                  </a:lnTo>
                  <a:lnTo>
                    <a:pt x="153" y="305"/>
                  </a:lnTo>
                  <a:lnTo>
                    <a:pt x="153" y="305"/>
                  </a:lnTo>
                  <a:lnTo>
                    <a:pt x="153" y="305"/>
                  </a:lnTo>
                  <a:lnTo>
                    <a:pt x="151" y="305"/>
                  </a:lnTo>
                  <a:close/>
                  <a:moveTo>
                    <a:pt x="122" y="290"/>
                  </a:moveTo>
                  <a:lnTo>
                    <a:pt x="122" y="290"/>
                  </a:lnTo>
                  <a:lnTo>
                    <a:pt x="122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18" y="290"/>
                  </a:lnTo>
                  <a:lnTo>
                    <a:pt x="118" y="288"/>
                  </a:lnTo>
                  <a:lnTo>
                    <a:pt x="118" y="288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20" y="290"/>
                  </a:lnTo>
                  <a:lnTo>
                    <a:pt x="120" y="290"/>
                  </a:lnTo>
                  <a:lnTo>
                    <a:pt x="122" y="290"/>
                  </a:lnTo>
                  <a:close/>
                  <a:moveTo>
                    <a:pt x="157" y="229"/>
                  </a:moveTo>
                  <a:lnTo>
                    <a:pt x="159" y="229"/>
                  </a:lnTo>
                  <a:lnTo>
                    <a:pt x="159" y="227"/>
                  </a:lnTo>
                  <a:lnTo>
                    <a:pt x="162" y="225"/>
                  </a:lnTo>
                  <a:lnTo>
                    <a:pt x="162" y="223"/>
                  </a:lnTo>
                  <a:lnTo>
                    <a:pt x="162" y="221"/>
                  </a:lnTo>
                  <a:lnTo>
                    <a:pt x="164" y="216"/>
                  </a:lnTo>
                  <a:lnTo>
                    <a:pt x="168" y="204"/>
                  </a:lnTo>
                  <a:lnTo>
                    <a:pt x="168" y="197"/>
                  </a:lnTo>
                  <a:lnTo>
                    <a:pt x="168" y="197"/>
                  </a:lnTo>
                  <a:lnTo>
                    <a:pt x="166" y="195"/>
                  </a:lnTo>
                  <a:lnTo>
                    <a:pt x="166" y="195"/>
                  </a:lnTo>
                  <a:lnTo>
                    <a:pt x="166" y="195"/>
                  </a:lnTo>
                  <a:lnTo>
                    <a:pt x="168" y="193"/>
                  </a:lnTo>
                  <a:lnTo>
                    <a:pt x="168" y="193"/>
                  </a:lnTo>
                  <a:lnTo>
                    <a:pt x="166" y="189"/>
                  </a:lnTo>
                  <a:lnTo>
                    <a:pt x="164" y="189"/>
                  </a:lnTo>
                  <a:lnTo>
                    <a:pt x="164" y="187"/>
                  </a:lnTo>
                  <a:lnTo>
                    <a:pt x="164" y="187"/>
                  </a:lnTo>
                  <a:lnTo>
                    <a:pt x="164" y="187"/>
                  </a:lnTo>
                  <a:lnTo>
                    <a:pt x="159" y="187"/>
                  </a:lnTo>
                  <a:lnTo>
                    <a:pt x="157" y="189"/>
                  </a:lnTo>
                  <a:lnTo>
                    <a:pt x="155" y="189"/>
                  </a:lnTo>
                  <a:lnTo>
                    <a:pt x="155" y="189"/>
                  </a:lnTo>
                  <a:lnTo>
                    <a:pt x="155" y="189"/>
                  </a:lnTo>
                  <a:lnTo>
                    <a:pt x="153" y="187"/>
                  </a:lnTo>
                  <a:lnTo>
                    <a:pt x="153" y="185"/>
                  </a:lnTo>
                  <a:lnTo>
                    <a:pt x="151" y="185"/>
                  </a:lnTo>
                  <a:lnTo>
                    <a:pt x="149" y="185"/>
                  </a:lnTo>
                  <a:lnTo>
                    <a:pt x="145" y="187"/>
                  </a:lnTo>
                  <a:lnTo>
                    <a:pt x="141" y="189"/>
                  </a:lnTo>
                  <a:lnTo>
                    <a:pt x="130" y="191"/>
                  </a:lnTo>
                  <a:lnTo>
                    <a:pt x="128" y="193"/>
                  </a:lnTo>
                  <a:lnTo>
                    <a:pt x="128" y="195"/>
                  </a:lnTo>
                  <a:lnTo>
                    <a:pt x="130" y="197"/>
                  </a:lnTo>
                  <a:lnTo>
                    <a:pt x="132" y="200"/>
                  </a:lnTo>
                  <a:lnTo>
                    <a:pt x="132" y="202"/>
                  </a:lnTo>
                  <a:lnTo>
                    <a:pt x="132" y="204"/>
                  </a:lnTo>
                  <a:lnTo>
                    <a:pt x="130" y="206"/>
                  </a:lnTo>
                  <a:lnTo>
                    <a:pt x="132" y="206"/>
                  </a:lnTo>
                  <a:lnTo>
                    <a:pt x="132" y="208"/>
                  </a:lnTo>
                  <a:lnTo>
                    <a:pt x="132" y="208"/>
                  </a:lnTo>
                  <a:lnTo>
                    <a:pt x="134" y="208"/>
                  </a:lnTo>
                  <a:lnTo>
                    <a:pt x="134" y="210"/>
                  </a:lnTo>
                  <a:lnTo>
                    <a:pt x="134" y="210"/>
                  </a:lnTo>
                  <a:lnTo>
                    <a:pt x="134" y="212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36" y="212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38" y="218"/>
                  </a:lnTo>
                  <a:lnTo>
                    <a:pt x="138" y="218"/>
                  </a:lnTo>
                  <a:lnTo>
                    <a:pt x="141" y="221"/>
                  </a:lnTo>
                  <a:lnTo>
                    <a:pt x="143" y="223"/>
                  </a:lnTo>
                  <a:lnTo>
                    <a:pt x="145" y="223"/>
                  </a:lnTo>
                  <a:lnTo>
                    <a:pt x="147" y="227"/>
                  </a:lnTo>
                  <a:lnTo>
                    <a:pt x="147" y="227"/>
                  </a:lnTo>
                  <a:lnTo>
                    <a:pt x="149" y="227"/>
                  </a:lnTo>
                  <a:lnTo>
                    <a:pt x="151" y="227"/>
                  </a:lnTo>
                  <a:lnTo>
                    <a:pt x="151" y="225"/>
                  </a:lnTo>
                  <a:lnTo>
                    <a:pt x="153" y="225"/>
                  </a:lnTo>
                  <a:lnTo>
                    <a:pt x="153" y="227"/>
                  </a:lnTo>
                  <a:lnTo>
                    <a:pt x="155" y="229"/>
                  </a:lnTo>
                  <a:lnTo>
                    <a:pt x="157" y="229"/>
                  </a:lnTo>
                  <a:close/>
                  <a:moveTo>
                    <a:pt x="122" y="313"/>
                  </a:moveTo>
                  <a:lnTo>
                    <a:pt x="120" y="313"/>
                  </a:lnTo>
                  <a:lnTo>
                    <a:pt x="120" y="313"/>
                  </a:lnTo>
                  <a:lnTo>
                    <a:pt x="120" y="313"/>
                  </a:lnTo>
                  <a:lnTo>
                    <a:pt x="120" y="313"/>
                  </a:lnTo>
                  <a:lnTo>
                    <a:pt x="122" y="313"/>
                  </a:lnTo>
                  <a:lnTo>
                    <a:pt x="122" y="313"/>
                  </a:lnTo>
                  <a:lnTo>
                    <a:pt x="124" y="313"/>
                  </a:lnTo>
                  <a:lnTo>
                    <a:pt x="124" y="313"/>
                  </a:lnTo>
                  <a:lnTo>
                    <a:pt x="122" y="313"/>
                  </a:lnTo>
                  <a:close/>
                  <a:moveTo>
                    <a:pt x="436" y="462"/>
                  </a:moveTo>
                  <a:lnTo>
                    <a:pt x="434" y="458"/>
                  </a:lnTo>
                  <a:lnTo>
                    <a:pt x="434" y="454"/>
                  </a:lnTo>
                  <a:lnTo>
                    <a:pt x="432" y="452"/>
                  </a:lnTo>
                  <a:lnTo>
                    <a:pt x="432" y="452"/>
                  </a:lnTo>
                  <a:lnTo>
                    <a:pt x="432" y="452"/>
                  </a:lnTo>
                  <a:lnTo>
                    <a:pt x="430" y="452"/>
                  </a:lnTo>
                  <a:lnTo>
                    <a:pt x="430" y="452"/>
                  </a:lnTo>
                  <a:lnTo>
                    <a:pt x="432" y="456"/>
                  </a:lnTo>
                  <a:lnTo>
                    <a:pt x="432" y="458"/>
                  </a:lnTo>
                  <a:lnTo>
                    <a:pt x="432" y="460"/>
                  </a:lnTo>
                  <a:lnTo>
                    <a:pt x="434" y="462"/>
                  </a:lnTo>
                  <a:lnTo>
                    <a:pt x="434" y="464"/>
                  </a:lnTo>
                  <a:lnTo>
                    <a:pt x="436" y="464"/>
                  </a:lnTo>
                  <a:lnTo>
                    <a:pt x="436" y="466"/>
                  </a:lnTo>
                  <a:lnTo>
                    <a:pt x="436" y="466"/>
                  </a:lnTo>
                  <a:lnTo>
                    <a:pt x="436" y="466"/>
                  </a:lnTo>
                  <a:lnTo>
                    <a:pt x="438" y="466"/>
                  </a:lnTo>
                  <a:lnTo>
                    <a:pt x="438" y="464"/>
                  </a:lnTo>
                  <a:lnTo>
                    <a:pt x="436" y="462"/>
                  </a:lnTo>
                  <a:lnTo>
                    <a:pt x="436" y="462"/>
                  </a:lnTo>
                  <a:close/>
                  <a:moveTo>
                    <a:pt x="402" y="500"/>
                  </a:moveTo>
                  <a:lnTo>
                    <a:pt x="400" y="498"/>
                  </a:lnTo>
                  <a:lnTo>
                    <a:pt x="398" y="498"/>
                  </a:lnTo>
                  <a:lnTo>
                    <a:pt x="396" y="498"/>
                  </a:lnTo>
                  <a:lnTo>
                    <a:pt x="392" y="498"/>
                  </a:lnTo>
                  <a:lnTo>
                    <a:pt x="392" y="496"/>
                  </a:lnTo>
                  <a:lnTo>
                    <a:pt x="392" y="496"/>
                  </a:lnTo>
                  <a:lnTo>
                    <a:pt x="390" y="496"/>
                  </a:lnTo>
                  <a:lnTo>
                    <a:pt x="390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8" y="494"/>
                  </a:lnTo>
                  <a:lnTo>
                    <a:pt x="381" y="487"/>
                  </a:lnTo>
                  <a:lnTo>
                    <a:pt x="379" y="487"/>
                  </a:lnTo>
                  <a:lnTo>
                    <a:pt x="379" y="490"/>
                  </a:lnTo>
                  <a:lnTo>
                    <a:pt x="379" y="492"/>
                  </a:lnTo>
                  <a:lnTo>
                    <a:pt x="379" y="492"/>
                  </a:lnTo>
                  <a:lnTo>
                    <a:pt x="379" y="494"/>
                  </a:lnTo>
                  <a:lnTo>
                    <a:pt x="381" y="494"/>
                  </a:lnTo>
                  <a:lnTo>
                    <a:pt x="384" y="494"/>
                  </a:lnTo>
                  <a:lnTo>
                    <a:pt x="384" y="496"/>
                  </a:lnTo>
                  <a:lnTo>
                    <a:pt x="384" y="496"/>
                  </a:lnTo>
                  <a:lnTo>
                    <a:pt x="386" y="498"/>
                  </a:lnTo>
                  <a:lnTo>
                    <a:pt x="386" y="498"/>
                  </a:lnTo>
                  <a:lnTo>
                    <a:pt x="390" y="498"/>
                  </a:lnTo>
                  <a:lnTo>
                    <a:pt x="390" y="498"/>
                  </a:lnTo>
                  <a:lnTo>
                    <a:pt x="392" y="500"/>
                  </a:lnTo>
                  <a:lnTo>
                    <a:pt x="392" y="500"/>
                  </a:lnTo>
                  <a:lnTo>
                    <a:pt x="394" y="500"/>
                  </a:lnTo>
                  <a:lnTo>
                    <a:pt x="394" y="500"/>
                  </a:lnTo>
                  <a:lnTo>
                    <a:pt x="396" y="500"/>
                  </a:lnTo>
                  <a:lnTo>
                    <a:pt x="398" y="500"/>
                  </a:lnTo>
                  <a:lnTo>
                    <a:pt x="400" y="500"/>
                  </a:lnTo>
                  <a:lnTo>
                    <a:pt x="400" y="502"/>
                  </a:lnTo>
                  <a:lnTo>
                    <a:pt x="405" y="504"/>
                  </a:lnTo>
                  <a:lnTo>
                    <a:pt x="407" y="506"/>
                  </a:lnTo>
                  <a:lnTo>
                    <a:pt x="409" y="506"/>
                  </a:lnTo>
                  <a:lnTo>
                    <a:pt x="407" y="504"/>
                  </a:lnTo>
                  <a:lnTo>
                    <a:pt x="402" y="500"/>
                  </a:lnTo>
                  <a:close/>
                  <a:moveTo>
                    <a:pt x="321" y="426"/>
                  </a:moveTo>
                  <a:lnTo>
                    <a:pt x="319" y="424"/>
                  </a:lnTo>
                  <a:lnTo>
                    <a:pt x="317" y="422"/>
                  </a:lnTo>
                  <a:lnTo>
                    <a:pt x="317" y="422"/>
                  </a:lnTo>
                  <a:lnTo>
                    <a:pt x="314" y="422"/>
                  </a:lnTo>
                  <a:lnTo>
                    <a:pt x="314" y="422"/>
                  </a:lnTo>
                  <a:lnTo>
                    <a:pt x="312" y="424"/>
                  </a:lnTo>
                  <a:lnTo>
                    <a:pt x="314" y="426"/>
                  </a:lnTo>
                  <a:lnTo>
                    <a:pt x="314" y="426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9" y="429"/>
                  </a:lnTo>
                  <a:lnTo>
                    <a:pt x="319" y="431"/>
                  </a:lnTo>
                  <a:lnTo>
                    <a:pt x="321" y="431"/>
                  </a:lnTo>
                  <a:lnTo>
                    <a:pt x="321" y="433"/>
                  </a:lnTo>
                  <a:lnTo>
                    <a:pt x="323" y="431"/>
                  </a:lnTo>
                  <a:lnTo>
                    <a:pt x="323" y="429"/>
                  </a:lnTo>
                  <a:lnTo>
                    <a:pt x="321" y="429"/>
                  </a:lnTo>
                  <a:lnTo>
                    <a:pt x="321" y="426"/>
                  </a:lnTo>
                  <a:close/>
                  <a:moveTo>
                    <a:pt x="220" y="349"/>
                  </a:moveTo>
                  <a:lnTo>
                    <a:pt x="216" y="349"/>
                  </a:lnTo>
                  <a:lnTo>
                    <a:pt x="216" y="351"/>
                  </a:lnTo>
                  <a:lnTo>
                    <a:pt x="214" y="351"/>
                  </a:lnTo>
                  <a:lnTo>
                    <a:pt x="216" y="351"/>
                  </a:lnTo>
                  <a:lnTo>
                    <a:pt x="216" y="351"/>
                  </a:lnTo>
                  <a:lnTo>
                    <a:pt x="218" y="351"/>
                  </a:lnTo>
                  <a:lnTo>
                    <a:pt x="220" y="349"/>
                  </a:lnTo>
                  <a:lnTo>
                    <a:pt x="222" y="347"/>
                  </a:lnTo>
                  <a:lnTo>
                    <a:pt x="220" y="347"/>
                  </a:lnTo>
                  <a:lnTo>
                    <a:pt x="220" y="34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956CEBB1-F3AD-2D45-BA07-BB1EC5D9C4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2759" y="4225295"/>
              <a:ext cx="511175" cy="153987"/>
            </a:xfrm>
            <a:custGeom>
              <a:avLst/>
              <a:gdLst>
                <a:gd name="T0" fmla="*/ 157 w 322"/>
                <a:gd name="T1" fmla="*/ 24 h 97"/>
                <a:gd name="T2" fmla="*/ 176 w 322"/>
                <a:gd name="T3" fmla="*/ 11 h 97"/>
                <a:gd name="T4" fmla="*/ 157 w 322"/>
                <a:gd name="T5" fmla="*/ 17 h 97"/>
                <a:gd name="T6" fmla="*/ 301 w 322"/>
                <a:gd name="T7" fmla="*/ 11 h 97"/>
                <a:gd name="T8" fmla="*/ 151 w 322"/>
                <a:gd name="T9" fmla="*/ 7 h 97"/>
                <a:gd name="T10" fmla="*/ 144 w 322"/>
                <a:gd name="T11" fmla="*/ 7 h 97"/>
                <a:gd name="T12" fmla="*/ 107 w 322"/>
                <a:gd name="T13" fmla="*/ 34 h 97"/>
                <a:gd name="T14" fmla="*/ 316 w 322"/>
                <a:gd name="T15" fmla="*/ 47 h 97"/>
                <a:gd name="T16" fmla="*/ 308 w 322"/>
                <a:gd name="T17" fmla="*/ 55 h 97"/>
                <a:gd name="T18" fmla="*/ 299 w 322"/>
                <a:gd name="T19" fmla="*/ 21 h 97"/>
                <a:gd name="T20" fmla="*/ 274 w 322"/>
                <a:gd name="T21" fmla="*/ 34 h 97"/>
                <a:gd name="T22" fmla="*/ 270 w 322"/>
                <a:gd name="T23" fmla="*/ 30 h 97"/>
                <a:gd name="T24" fmla="*/ 253 w 322"/>
                <a:gd name="T25" fmla="*/ 17 h 97"/>
                <a:gd name="T26" fmla="*/ 239 w 322"/>
                <a:gd name="T27" fmla="*/ 26 h 97"/>
                <a:gd name="T28" fmla="*/ 222 w 322"/>
                <a:gd name="T29" fmla="*/ 15 h 97"/>
                <a:gd name="T30" fmla="*/ 203 w 322"/>
                <a:gd name="T31" fmla="*/ 3 h 97"/>
                <a:gd name="T32" fmla="*/ 180 w 322"/>
                <a:gd name="T33" fmla="*/ 7 h 97"/>
                <a:gd name="T34" fmla="*/ 195 w 322"/>
                <a:gd name="T35" fmla="*/ 30 h 97"/>
                <a:gd name="T36" fmla="*/ 218 w 322"/>
                <a:gd name="T37" fmla="*/ 38 h 97"/>
                <a:gd name="T38" fmla="*/ 232 w 322"/>
                <a:gd name="T39" fmla="*/ 49 h 97"/>
                <a:gd name="T40" fmla="*/ 213 w 322"/>
                <a:gd name="T41" fmla="*/ 55 h 97"/>
                <a:gd name="T42" fmla="*/ 197 w 322"/>
                <a:gd name="T43" fmla="*/ 61 h 97"/>
                <a:gd name="T44" fmla="*/ 182 w 322"/>
                <a:gd name="T45" fmla="*/ 53 h 97"/>
                <a:gd name="T46" fmla="*/ 184 w 322"/>
                <a:gd name="T47" fmla="*/ 51 h 97"/>
                <a:gd name="T48" fmla="*/ 171 w 322"/>
                <a:gd name="T49" fmla="*/ 45 h 97"/>
                <a:gd name="T50" fmla="*/ 161 w 322"/>
                <a:gd name="T51" fmla="*/ 32 h 97"/>
                <a:gd name="T52" fmla="*/ 138 w 322"/>
                <a:gd name="T53" fmla="*/ 32 h 97"/>
                <a:gd name="T54" fmla="*/ 109 w 322"/>
                <a:gd name="T55" fmla="*/ 40 h 97"/>
                <a:gd name="T56" fmla="*/ 90 w 322"/>
                <a:gd name="T57" fmla="*/ 63 h 97"/>
                <a:gd name="T58" fmla="*/ 88 w 322"/>
                <a:gd name="T59" fmla="*/ 74 h 97"/>
                <a:gd name="T60" fmla="*/ 94 w 322"/>
                <a:gd name="T61" fmla="*/ 91 h 97"/>
                <a:gd name="T62" fmla="*/ 128 w 322"/>
                <a:gd name="T63" fmla="*/ 91 h 97"/>
                <a:gd name="T64" fmla="*/ 178 w 322"/>
                <a:gd name="T65" fmla="*/ 80 h 97"/>
                <a:gd name="T66" fmla="*/ 188 w 322"/>
                <a:gd name="T67" fmla="*/ 78 h 97"/>
                <a:gd name="T68" fmla="*/ 207 w 322"/>
                <a:gd name="T69" fmla="*/ 74 h 97"/>
                <a:gd name="T70" fmla="*/ 232 w 322"/>
                <a:gd name="T71" fmla="*/ 66 h 97"/>
                <a:gd name="T72" fmla="*/ 245 w 322"/>
                <a:gd name="T73" fmla="*/ 49 h 97"/>
                <a:gd name="T74" fmla="*/ 245 w 322"/>
                <a:gd name="T75" fmla="*/ 74 h 97"/>
                <a:gd name="T76" fmla="*/ 285 w 322"/>
                <a:gd name="T77" fmla="*/ 72 h 97"/>
                <a:gd name="T78" fmla="*/ 291 w 322"/>
                <a:gd name="T79" fmla="*/ 68 h 97"/>
                <a:gd name="T80" fmla="*/ 287 w 322"/>
                <a:gd name="T81" fmla="*/ 61 h 97"/>
                <a:gd name="T82" fmla="*/ 308 w 322"/>
                <a:gd name="T83" fmla="*/ 63 h 97"/>
                <a:gd name="T84" fmla="*/ 316 w 322"/>
                <a:gd name="T85" fmla="*/ 59 h 97"/>
                <a:gd name="T86" fmla="*/ 318 w 322"/>
                <a:gd name="T87" fmla="*/ 51 h 97"/>
                <a:gd name="T88" fmla="*/ 63 w 322"/>
                <a:gd name="T89" fmla="*/ 15 h 97"/>
                <a:gd name="T90" fmla="*/ 27 w 322"/>
                <a:gd name="T91" fmla="*/ 32 h 97"/>
                <a:gd name="T92" fmla="*/ 25 w 322"/>
                <a:gd name="T93" fmla="*/ 63 h 97"/>
                <a:gd name="T94" fmla="*/ 16 w 322"/>
                <a:gd name="T95" fmla="*/ 63 h 97"/>
                <a:gd name="T96" fmla="*/ 2 w 322"/>
                <a:gd name="T97" fmla="*/ 63 h 97"/>
                <a:gd name="T98" fmla="*/ 16 w 322"/>
                <a:gd name="T99" fmla="*/ 78 h 97"/>
                <a:gd name="T100" fmla="*/ 25 w 322"/>
                <a:gd name="T101" fmla="*/ 74 h 97"/>
                <a:gd name="T102" fmla="*/ 35 w 322"/>
                <a:gd name="T103" fmla="*/ 80 h 97"/>
                <a:gd name="T104" fmla="*/ 50 w 322"/>
                <a:gd name="T105" fmla="*/ 80 h 97"/>
                <a:gd name="T106" fmla="*/ 54 w 322"/>
                <a:gd name="T107" fmla="*/ 74 h 97"/>
                <a:gd name="T108" fmla="*/ 73 w 322"/>
                <a:gd name="T109" fmla="*/ 74 h 97"/>
                <a:gd name="T110" fmla="*/ 69 w 322"/>
                <a:gd name="T111" fmla="*/ 63 h 97"/>
                <a:gd name="T112" fmla="*/ 322 w 322"/>
                <a:gd name="T113" fmla="*/ 55 h 97"/>
                <a:gd name="T114" fmla="*/ 320 w 322"/>
                <a:gd name="T115" fmla="*/ 57 h 97"/>
                <a:gd name="T116" fmla="*/ 111 w 322"/>
                <a:gd name="T117" fmla="*/ 3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2" h="97">
                  <a:moveTo>
                    <a:pt x="182" y="5"/>
                  </a:moveTo>
                  <a:lnTo>
                    <a:pt x="184" y="3"/>
                  </a:lnTo>
                  <a:lnTo>
                    <a:pt x="182" y="3"/>
                  </a:lnTo>
                  <a:lnTo>
                    <a:pt x="180" y="3"/>
                  </a:lnTo>
                  <a:lnTo>
                    <a:pt x="182" y="3"/>
                  </a:lnTo>
                  <a:lnTo>
                    <a:pt x="182" y="5"/>
                  </a:lnTo>
                  <a:close/>
                  <a:moveTo>
                    <a:pt x="157" y="17"/>
                  </a:moveTo>
                  <a:lnTo>
                    <a:pt x="157" y="17"/>
                  </a:lnTo>
                  <a:lnTo>
                    <a:pt x="159" y="17"/>
                  </a:lnTo>
                  <a:lnTo>
                    <a:pt x="159" y="19"/>
                  </a:lnTo>
                  <a:lnTo>
                    <a:pt x="159" y="21"/>
                  </a:lnTo>
                  <a:lnTo>
                    <a:pt x="157" y="24"/>
                  </a:lnTo>
                  <a:lnTo>
                    <a:pt x="157" y="26"/>
                  </a:lnTo>
                  <a:lnTo>
                    <a:pt x="157" y="26"/>
                  </a:lnTo>
                  <a:lnTo>
                    <a:pt x="157" y="28"/>
                  </a:lnTo>
                  <a:lnTo>
                    <a:pt x="161" y="30"/>
                  </a:lnTo>
                  <a:lnTo>
                    <a:pt x="161" y="30"/>
                  </a:lnTo>
                  <a:lnTo>
                    <a:pt x="163" y="28"/>
                  </a:lnTo>
                  <a:lnTo>
                    <a:pt x="165" y="28"/>
                  </a:lnTo>
                  <a:lnTo>
                    <a:pt x="169" y="17"/>
                  </a:lnTo>
                  <a:lnTo>
                    <a:pt x="171" y="13"/>
                  </a:lnTo>
                  <a:lnTo>
                    <a:pt x="174" y="11"/>
                  </a:lnTo>
                  <a:lnTo>
                    <a:pt x="176" y="11"/>
                  </a:lnTo>
                  <a:lnTo>
                    <a:pt x="176" y="11"/>
                  </a:lnTo>
                  <a:lnTo>
                    <a:pt x="176" y="9"/>
                  </a:lnTo>
                  <a:lnTo>
                    <a:pt x="176" y="9"/>
                  </a:lnTo>
                  <a:lnTo>
                    <a:pt x="176" y="7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57" y="9"/>
                  </a:lnTo>
                  <a:lnTo>
                    <a:pt x="157" y="11"/>
                  </a:lnTo>
                  <a:lnTo>
                    <a:pt x="157" y="11"/>
                  </a:lnTo>
                  <a:lnTo>
                    <a:pt x="157" y="13"/>
                  </a:lnTo>
                  <a:lnTo>
                    <a:pt x="157" y="17"/>
                  </a:lnTo>
                  <a:lnTo>
                    <a:pt x="157" y="17"/>
                  </a:lnTo>
                  <a:close/>
                  <a:moveTo>
                    <a:pt x="303" y="17"/>
                  </a:moveTo>
                  <a:lnTo>
                    <a:pt x="308" y="17"/>
                  </a:lnTo>
                  <a:lnTo>
                    <a:pt x="310" y="17"/>
                  </a:lnTo>
                  <a:lnTo>
                    <a:pt x="310" y="15"/>
                  </a:lnTo>
                  <a:lnTo>
                    <a:pt x="312" y="13"/>
                  </a:lnTo>
                  <a:lnTo>
                    <a:pt x="312" y="11"/>
                  </a:lnTo>
                  <a:lnTo>
                    <a:pt x="312" y="9"/>
                  </a:lnTo>
                  <a:lnTo>
                    <a:pt x="310" y="7"/>
                  </a:lnTo>
                  <a:lnTo>
                    <a:pt x="308" y="5"/>
                  </a:lnTo>
                  <a:lnTo>
                    <a:pt x="303" y="7"/>
                  </a:lnTo>
                  <a:lnTo>
                    <a:pt x="301" y="11"/>
                  </a:lnTo>
                  <a:lnTo>
                    <a:pt x="301" y="15"/>
                  </a:lnTo>
                  <a:lnTo>
                    <a:pt x="303" y="17"/>
                  </a:lnTo>
                  <a:close/>
                  <a:moveTo>
                    <a:pt x="144" y="9"/>
                  </a:moveTo>
                  <a:lnTo>
                    <a:pt x="146" y="9"/>
                  </a:lnTo>
                  <a:lnTo>
                    <a:pt x="146" y="9"/>
                  </a:lnTo>
                  <a:lnTo>
                    <a:pt x="146" y="9"/>
                  </a:lnTo>
                  <a:lnTo>
                    <a:pt x="146" y="7"/>
                  </a:lnTo>
                  <a:lnTo>
                    <a:pt x="146" y="9"/>
                  </a:lnTo>
                  <a:lnTo>
                    <a:pt x="148" y="7"/>
                  </a:lnTo>
                  <a:lnTo>
                    <a:pt x="148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51" y="5"/>
                  </a:lnTo>
                  <a:lnTo>
                    <a:pt x="148" y="5"/>
                  </a:lnTo>
                  <a:lnTo>
                    <a:pt x="146" y="7"/>
                  </a:lnTo>
                  <a:lnTo>
                    <a:pt x="146" y="7"/>
                  </a:lnTo>
                  <a:lnTo>
                    <a:pt x="144" y="7"/>
                  </a:lnTo>
                  <a:lnTo>
                    <a:pt x="144" y="7"/>
                  </a:lnTo>
                  <a:lnTo>
                    <a:pt x="144" y="9"/>
                  </a:lnTo>
                  <a:lnTo>
                    <a:pt x="144" y="7"/>
                  </a:lnTo>
                  <a:lnTo>
                    <a:pt x="144" y="9"/>
                  </a:lnTo>
                  <a:close/>
                  <a:moveTo>
                    <a:pt x="98" y="36"/>
                  </a:moveTo>
                  <a:lnTo>
                    <a:pt x="98" y="36"/>
                  </a:lnTo>
                  <a:lnTo>
                    <a:pt x="100" y="34"/>
                  </a:lnTo>
                  <a:lnTo>
                    <a:pt x="100" y="36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107" y="34"/>
                  </a:lnTo>
                  <a:lnTo>
                    <a:pt x="107" y="34"/>
                  </a:lnTo>
                  <a:lnTo>
                    <a:pt x="107" y="32"/>
                  </a:lnTo>
                  <a:lnTo>
                    <a:pt x="104" y="32"/>
                  </a:lnTo>
                  <a:lnTo>
                    <a:pt x="104" y="34"/>
                  </a:lnTo>
                  <a:lnTo>
                    <a:pt x="102" y="34"/>
                  </a:lnTo>
                  <a:lnTo>
                    <a:pt x="102" y="34"/>
                  </a:lnTo>
                  <a:lnTo>
                    <a:pt x="100" y="34"/>
                  </a:lnTo>
                  <a:lnTo>
                    <a:pt x="98" y="34"/>
                  </a:lnTo>
                  <a:lnTo>
                    <a:pt x="96" y="34"/>
                  </a:lnTo>
                  <a:lnTo>
                    <a:pt x="96" y="36"/>
                  </a:lnTo>
                  <a:lnTo>
                    <a:pt x="98" y="36"/>
                  </a:lnTo>
                  <a:close/>
                  <a:moveTo>
                    <a:pt x="316" y="47"/>
                  </a:moveTo>
                  <a:lnTo>
                    <a:pt x="316" y="47"/>
                  </a:lnTo>
                  <a:lnTo>
                    <a:pt x="314" y="47"/>
                  </a:lnTo>
                  <a:lnTo>
                    <a:pt x="314" y="47"/>
                  </a:lnTo>
                  <a:lnTo>
                    <a:pt x="314" y="49"/>
                  </a:lnTo>
                  <a:lnTo>
                    <a:pt x="314" y="49"/>
                  </a:lnTo>
                  <a:lnTo>
                    <a:pt x="312" y="49"/>
                  </a:lnTo>
                  <a:lnTo>
                    <a:pt x="312" y="51"/>
                  </a:lnTo>
                  <a:lnTo>
                    <a:pt x="312" y="51"/>
                  </a:lnTo>
                  <a:lnTo>
                    <a:pt x="314" y="53"/>
                  </a:lnTo>
                  <a:lnTo>
                    <a:pt x="312" y="53"/>
                  </a:lnTo>
                  <a:lnTo>
                    <a:pt x="310" y="53"/>
                  </a:lnTo>
                  <a:lnTo>
                    <a:pt x="308" y="55"/>
                  </a:lnTo>
                  <a:lnTo>
                    <a:pt x="308" y="55"/>
                  </a:lnTo>
                  <a:lnTo>
                    <a:pt x="306" y="53"/>
                  </a:lnTo>
                  <a:lnTo>
                    <a:pt x="303" y="53"/>
                  </a:lnTo>
                  <a:lnTo>
                    <a:pt x="303" y="51"/>
                  </a:lnTo>
                  <a:lnTo>
                    <a:pt x="303" y="49"/>
                  </a:lnTo>
                  <a:lnTo>
                    <a:pt x="303" y="45"/>
                  </a:lnTo>
                  <a:lnTo>
                    <a:pt x="303" y="40"/>
                  </a:lnTo>
                  <a:lnTo>
                    <a:pt x="303" y="38"/>
                  </a:lnTo>
                  <a:lnTo>
                    <a:pt x="301" y="32"/>
                  </a:lnTo>
                  <a:lnTo>
                    <a:pt x="301" y="28"/>
                  </a:lnTo>
                  <a:lnTo>
                    <a:pt x="299" y="26"/>
                  </a:lnTo>
                  <a:lnTo>
                    <a:pt x="299" y="24"/>
                  </a:lnTo>
                  <a:lnTo>
                    <a:pt x="299" y="21"/>
                  </a:lnTo>
                  <a:lnTo>
                    <a:pt x="297" y="21"/>
                  </a:lnTo>
                  <a:lnTo>
                    <a:pt x="295" y="21"/>
                  </a:lnTo>
                  <a:lnTo>
                    <a:pt x="291" y="19"/>
                  </a:lnTo>
                  <a:lnTo>
                    <a:pt x="287" y="19"/>
                  </a:lnTo>
                  <a:lnTo>
                    <a:pt x="283" y="21"/>
                  </a:lnTo>
                  <a:lnTo>
                    <a:pt x="278" y="21"/>
                  </a:lnTo>
                  <a:lnTo>
                    <a:pt x="276" y="24"/>
                  </a:lnTo>
                  <a:lnTo>
                    <a:pt x="274" y="26"/>
                  </a:lnTo>
                  <a:lnTo>
                    <a:pt x="272" y="28"/>
                  </a:lnTo>
                  <a:lnTo>
                    <a:pt x="272" y="32"/>
                  </a:lnTo>
                  <a:lnTo>
                    <a:pt x="274" y="34"/>
                  </a:lnTo>
                  <a:lnTo>
                    <a:pt x="274" y="34"/>
                  </a:lnTo>
                  <a:lnTo>
                    <a:pt x="274" y="36"/>
                  </a:lnTo>
                  <a:lnTo>
                    <a:pt x="272" y="38"/>
                  </a:lnTo>
                  <a:lnTo>
                    <a:pt x="272" y="40"/>
                  </a:lnTo>
                  <a:lnTo>
                    <a:pt x="272" y="40"/>
                  </a:lnTo>
                  <a:lnTo>
                    <a:pt x="272" y="42"/>
                  </a:lnTo>
                  <a:lnTo>
                    <a:pt x="270" y="42"/>
                  </a:lnTo>
                  <a:lnTo>
                    <a:pt x="268" y="45"/>
                  </a:lnTo>
                  <a:lnTo>
                    <a:pt x="268" y="45"/>
                  </a:lnTo>
                  <a:lnTo>
                    <a:pt x="268" y="42"/>
                  </a:lnTo>
                  <a:lnTo>
                    <a:pt x="270" y="36"/>
                  </a:lnTo>
                  <a:lnTo>
                    <a:pt x="270" y="32"/>
                  </a:lnTo>
                  <a:lnTo>
                    <a:pt x="270" y="30"/>
                  </a:lnTo>
                  <a:lnTo>
                    <a:pt x="270" y="28"/>
                  </a:lnTo>
                  <a:lnTo>
                    <a:pt x="268" y="21"/>
                  </a:lnTo>
                  <a:lnTo>
                    <a:pt x="266" y="19"/>
                  </a:lnTo>
                  <a:lnTo>
                    <a:pt x="266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62" y="19"/>
                  </a:lnTo>
                  <a:lnTo>
                    <a:pt x="259" y="17"/>
                  </a:lnTo>
                  <a:lnTo>
                    <a:pt x="257" y="17"/>
                  </a:lnTo>
                  <a:lnTo>
                    <a:pt x="255" y="17"/>
                  </a:lnTo>
                  <a:lnTo>
                    <a:pt x="253" y="17"/>
                  </a:lnTo>
                  <a:lnTo>
                    <a:pt x="253" y="15"/>
                  </a:lnTo>
                  <a:lnTo>
                    <a:pt x="251" y="15"/>
                  </a:lnTo>
                  <a:lnTo>
                    <a:pt x="249" y="17"/>
                  </a:lnTo>
                  <a:lnTo>
                    <a:pt x="247" y="17"/>
                  </a:lnTo>
                  <a:lnTo>
                    <a:pt x="247" y="19"/>
                  </a:lnTo>
                  <a:lnTo>
                    <a:pt x="245" y="19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43" y="24"/>
                  </a:lnTo>
                  <a:lnTo>
                    <a:pt x="241" y="26"/>
                  </a:lnTo>
                  <a:lnTo>
                    <a:pt x="239" y="26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34" y="28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28" y="24"/>
                  </a:lnTo>
                  <a:lnTo>
                    <a:pt x="226" y="19"/>
                  </a:lnTo>
                  <a:lnTo>
                    <a:pt x="224" y="15"/>
                  </a:lnTo>
                  <a:lnTo>
                    <a:pt x="222" y="15"/>
                  </a:lnTo>
                  <a:lnTo>
                    <a:pt x="222" y="15"/>
                  </a:lnTo>
                  <a:lnTo>
                    <a:pt x="222" y="13"/>
                  </a:lnTo>
                  <a:lnTo>
                    <a:pt x="222" y="9"/>
                  </a:lnTo>
                  <a:lnTo>
                    <a:pt x="220" y="5"/>
                  </a:lnTo>
                  <a:lnTo>
                    <a:pt x="215" y="3"/>
                  </a:lnTo>
                  <a:lnTo>
                    <a:pt x="211" y="3"/>
                  </a:lnTo>
                  <a:lnTo>
                    <a:pt x="207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3" y="3"/>
                  </a:lnTo>
                  <a:lnTo>
                    <a:pt x="203" y="3"/>
                  </a:lnTo>
                  <a:lnTo>
                    <a:pt x="203" y="0"/>
                  </a:lnTo>
                  <a:lnTo>
                    <a:pt x="201" y="0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88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4" y="7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80" y="7"/>
                  </a:lnTo>
                  <a:lnTo>
                    <a:pt x="180" y="7"/>
                  </a:lnTo>
                  <a:lnTo>
                    <a:pt x="180" y="9"/>
                  </a:lnTo>
                  <a:lnTo>
                    <a:pt x="178" y="11"/>
                  </a:lnTo>
                  <a:lnTo>
                    <a:pt x="178" y="15"/>
                  </a:lnTo>
                  <a:lnTo>
                    <a:pt x="178" y="15"/>
                  </a:lnTo>
                  <a:lnTo>
                    <a:pt x="180" y="15"/>
                  </a:lnTo>
                  <a:lnTo>
                    <a:pt x="180" y="17"/>
                  </a:lnTo>
                  <a:lnTo>
                    <a:pt x="182" y="17"/>
                  </a:lnTo>
                  <a:lnTo>
                    <a:pt x="184" y="19"/>
                  </a:lnTo>
                  <a:lnTo>
                    <a:pt x="186" y="21"/>
                  </a:lnTo>
                  <a:lnTo>
                    <a:pt x="188" y="26"/>
                  </a:lnTo>
                  <a:lnTo>
                    <a:pt x="188" y="26"/>
                  </a:lnTo>
                  <a:lnTo>
                    <a:pt x="195" y="30"/>
                  </a:lnTo>
                  <a:lnTo>
                    <a:pt x="199" y="34"/>
                  </a:lnTo>
                  <a:lnTo>
                    <a:pt x="201" y="36"/>
                  </a:lnTo>
                  <a:lnTo>
                    <a:pt x="203" y="36"/>
                  </a:lnTo>
                  <a:lnTo>
                    <a:pt x="205" y="38"/>
                  </a:lnTo>
                  <a:lnTo>
                    <a:pt x="205" y="38"/>
                  </a:lnTo>
                  <a:lnTo>
                    <a:pt x="209" y="36"/>
                  </a:lnTo>
                  <a:lnTo>
                    <a:pt x="211" y="36"/>
                  </a:lnTo>
                  <a:lnTo>
                    <a:pt x="213" y="36"/>
                  </a:lnTo>
                  <a:lnTo>
                    <a:pt x="215" y="38"/>
                  </a:lnTo>
                  <a:lnTo>
                    <a:pt x="215" y="40"/>
                  </a:lnTo>
                  <a:lnTo>
                    <a:pt x="218" y="38"/>
                  </a:lnTo>
                  <a:lnTo>
                    <a:pt x="218" y="38"/>
                  </a:lnTo>
                  <a:lnTo>
                    <a:pt x="220" y="40"/>
                  </a:lnTo>
                  <a:lnTo>
                    <a:pt x="224" y="45"/>
                  </a:lnTo>
                  <a:lnTo>
                    <a:pt x="226" y="47"/>
                  </a:lnTo>
                  <a:lnTo>
                    <a:pt x="226" y="47"/>
                  </a:lnTo>
                  <a:lnTo>
                    <a:pt x="226" y="47"/>
                  </a:lnTo>
                  <a:lnTo>
                    <a:pt x="226" y="45"/>
                  </a:lnTo>
                  <a:lnTo>
                    <a:pt x="228" y="45"/>
                  </a:lnTo>
                  <a:lnTo>
                    <a:pt x="228" y="45"/>
                  </a:lnTo>
                  <a:lnTo>
                    <a:pt x="228" y="47"/>
                  </a:lnTo>
                  <a:lnTo>
                    <a:pt x="230" y="47"/>
                  </a:lnTo>
                  <a:lnTo>
                    <a:pt x="230" y="47"/>
                  </a:lnTo>
                  <a:lnTo>
                    <a:pt x="232" y="49"/>
                  </a:lnTo>
                  <a:lnTo>
                    <a:pt x="232" y="51"/>
                  </a:lnTo>
                  <a:lnTo>
                    <a:pt x="232" y="53"/>
                  </a:lnTo>
                  <a:lnTo>
                    <a:pt x="232" y="53"/>
                  </a:lnTo>
                  <a:lnTo>
                    <a:pt x="230" y="55"/>
                  </a:lnTo>
                  <a:lnTo>
                    <a:pt x="228" y="55"/>
                  </a:lnTo>
                  <a:lnTo>
                    <a:pt x="224" y="55"/>
                  </a:lnTo>
                  <a:lnTo>
                    <a:pt x="222" y="55"/>
                  </a:lnTo>
                  <a:lnTo>
                    <a:pt x="222" y="55"/>
                  </a:lnTo>
                  <a:lnTo>
                    <a:pt x="220" y="53"/>
                  </a:lnTo>
                  <a:lnTo>
                    <a:pt x="218" y="53"/>
                  </a:lnTo>
                  <a:lnTo>
                    <a:pt x="213" y="55"/>
                  </a:lnTo>
                  <a:lnTo>
                    <a:pt x="213" y="55"/>
                  </a:lnTo>
                  <a:lnTo>
                    <a:pt x="211" y="55"/>
                  </a:lnTo>
                  <a:lnTo>
                    <a:pt x="211" y="55"/>
                  </a:lnTo>
                  <a:lnTo>
                    <a:pt x="211" y="55"/>
                  </a:lnTo>
                  <a:lnTo>
                    <a:pt x="211" y="57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9" y="57"/>
                  </a:lnTo>
                  <a:lnTo>
                    <a:pt x="205" y="61"/>
                  </a:lnTo>
                  <a:lnTo>
                    <a:pt x="203" y="63"/>
                  </a:lnTo>
                  <a:lnTo>
                    <a:pt x="201" y="63"/>
                  </a:lnTo>
                  <a:lnTo>
                    <a:pt x="199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59"/>
                  </a:lnTo>
                  <a:lnTo>
                    <a:pt x="195" y="59"/>
                  </a:lnTo>
                  <a:lnTo>
                    <a:pt x="195" y="59"/>
                  </a:lnTo>
                  <a:lnTo>
                    <a:pt x="188" y="61"/>
                  </a:lnTo>
                  <a:lnTo>
                    <a:pt x="186" y="61"/>
                  </a:lnTo>
                  <a:lnTo>
                    <a:pt x="186" y="59"/>
                  </a:lnTo>
                  <a:lnTo>
                    <a:pt x="184" y="59"/>
                  </a:lnTo>
                  <a:lnTo>
                    <a:pt x="184" y="55"/>
                  </a:lnTo>
                  <a:lnTo>
                    <a:pt x="182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84" y="53"/>
                  </a:lnTo>
                  <a:lnTo>
                    <a:pt x="184" y="53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51"/>
                  </a:lnTo>
                  <a:lnTo>
                    <a:pt x="184" y="49"/>
                  </a:lnTo>
                  <a:lnTo>
                    <a:pt x="182" y="49"/>
                  </a:lnTo>
                  <a:lnTo>
                    <a:pt x="182" y="49"/>
                  </a:lnTo>
                  <a:lnTo>
                    <a:pt x="180" y="49"/>
                  </a:lnTo>
                  <a:lnTo>
                    <a:pt x="180" y="47"/>
                  </a:lnTo>
                  <a:lnTo>
                    <a:pt x="182" y="47"/>
                  </a:lnTo>
                  <a:lnTo>
                    <a:pt x="180" y="47"/>
                  </a:lnTo>
                  <a:lnTo>
                    <a:pt x="180" y="47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71" y="45"/>
                  </a:lnTo>
                  <a:lnTo>
                    <a:pt x="171" y="45"/>
                  </a:lnTo>
                  <a:lnTo>
                    <a:pt x="171" y="42"/>
                  </a:lnTo>
                  <a:lnTo>
                    <a:pt x="169" y="36"/>
                  </a:lnTo>
                  <a:lnTo>
                    <a:pt x="169" y="34"/>
                  </a:lnTo>
                  <a:lnTo>
                    <a:pt x="169" y="34"/>
                  </a:lnTo>
                  <a:lnTo>
                    <a:pt x="167" y="34"/>
                  </a:lnTo>
                  <a:lnTo>
                    <a:pt x="167" y="40"/>
                  </a:lnTo>
                  <a:lnTo>
                    <a:pt x="167" y="42"/>
                  </a:lnTo>
                  <a:lnTo>
                    <a:pt x="165" y="38"/>
                  </a:lnTo>
                  <a:lnTo>
                    <a:pt x="165" y="32"/>
                  </a:lnTo>
                  <a:lnTo>
                    <a:pt x="163" y="32"/>
                  </a:lnTo>
                  <a:lnTo>
                    <a:pt x="163" y="32"/>
                  </a:lnTo>
                  <a:lnTo>
                    <a:pt x="161" y="32"/>
                  </a:lnTo>
                  <a:lnTo>
                    <a:pt x="155" y="32"/>
                  </a:lnTo>
                  <a:lnTo>
                    <a:pt x="155" y="32"/>
                  </a:lnTo>
                  <a:lnTo>
                    <a:pt x="153" y="32"/>
                  </a:lnTo>
                  <a:lnTo>
                    <a:pt x="153" y="32"/>
                  </a:lnTo>
                  <a:lnTo>
                    <a:pt x="153" y="34"/>
                  </a:lnTo>
                  <a:lnTo>
                    <a:pt x="153" y="34"/>
                  </a:lnTo>
                  <a:lnTo>
                    <a:pt x="153" y="36"/>
                  </a:lnTo>
                  <a:lnTo>
                    <a:pt x="151" y="36"/>
                  </a:lnTo>
                  <a:lnTo>
                    <a:pt x="153" y="38"/>
                  </a:lnTo>
                  <a:lnTo>
                    <a:pt x="144" y="34"/>
                  </a:lnTo>
                  <a:lnTo>
                    <a:pt x="140" y="32"/>
                  </a:lnTo>
                  <a:lnTo>
                    <a:pt x="138" y="32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30" y="26"/>
                  </a:lnTo>
                  <a:lnTo>
                    <a:pt x="128" y="28"/>
                  </a:lnTo>
                  <a:lnTo>
                    <a:pt x="123" y="28"/>
                  </a:lnTo>
                  <a:lnTo>
                    <a:pt x="121" y="30"/>
                  </a:lnTo>
                  <a:lnTo>
                    <a:pt x="123" y="32"/>
                  </a:lnTo>
                  <a:lnTo>
                    <a:pt x="119" y="32"/>
                  </a:lnTo>
                  <a:lnTo>
                    <a:pt x="115" y="36"/>
                  </a:lnTo>
                  <a:lnTo>
                    <a:pt x="109" y="40"/>
                  </a:lnTo>
                  <a:lnTo>
                    <a:pt x="100" y="42"/>
                  </a:lnTo>
                  <a:lnTo>
                    <a:pt x="100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6" y="40"/>
                  </a:lnTo>
                  <a:lnTo>
                    <a:pt x="96" y="45"/>
                  </a:lnTo>
                  <a:lnTo>
                    <a:pt x="96" y="47"/>
                  </a:lnTo>
                  <a:lnTo>
                    <a:pt x="92" y="49"/>
                  </a:lnTo>
                  <a:lnTo>
                    <a:pt x="88" y="55"/>
                  </a:lnTo>
                  <a:lnTo>
                    <a:pt x="90" y="57"/>
                  </a:lnTo>
                  <a:lnTo>
                    <a:pt x="90" y="59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2" y="63"/>
                  </a:lnTo>
                  <a:lnTo>
                    <a:pt x="92" y="63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0" y="72"/>
                  </a:lnTo>
                  <a:lnTo>
                    <a:pt x="88" y="74"/>
                  </a:lnTo>
                  <a:lnTo>
                    <a:pt x="86" y="76"/>
                  </a:lnTo>
                  <a:lnTo>
                    <a:pt x="86" y="76"/>
                  </a:lnTo>
                  <a:lnTo>
                    <a:pt x="86" y="78"/>
                  </a:lnTo>
                  <a:lnTo>
                    <a:pt x="88" y="80"/>
                  </a:lnTo>
                  <a:lnTo>
                    <a:pt x="86" y="82"/>
                  </a:lnTo>
                  <a:lnTo>
                    <a:pt x="86" y="85"/>
                  </a:lnTo>
                  <a:lnTo>
                    <a:pt x="88" y="87"/>
                  </a:lnTo>
                  <a:lnTo>
                    <a:pt x="88" y="89"/>
                  </a:lnTo>
                  <a:lnTo>
                    <a:pt x="88" y="89"/>
                  </a:lnTo>
                  <a:lnTo>
                    <a:pt x="90" y="89"/>
                  </a:lnTo>
                  <a:lnTo>
                    <a:pt x="92" y="91"/>
                  </a:lnTo>
                  <a:lnTo>
                    <a:pt x="94" y="91"/>
                  </a:lnTo>
                  <a:lnTo>
                    <a:pt x="96" y="93"/>
                  </a:lnTo>
                  <a:lnTo>
                    <a:pt x="102" y="93"/>
                  </a:lnTo>
                  <a:lnTo>
                    <a:pt x="104" y="93"/>
                  </a:lnTo>
                  <a:lnTo>
                    <a:pt x="107" y="93"/>
                  </a:lnTo>
                  <a:lnTo>
                    <a:pt x="109" y="95"/>
                  </a:lnTo>
                  <a:lnTo>
                    <a:pt x="111" y="95"/>
                  </a:lnTo>
                  <a:lnTo>
                    <a:pt x="113" y="97"/>
                  </a:lnTo>
                  <a:lnTo>
                    <a:pt x="117" y="97"/>
                  </a:lnTo>
                  <a:lnTo>
                    <a:pt x="123" y="97"/>
                  </a:lnTo>
                  <a:lnTo>
                    <a:pt x="123" y="95"/>
                  </a:lnTo>
                  <a:lnTo>
                    <a:pt x="125" y="93"/>
                  </a:lnTo>
                  <a:lnTo>
                    <a:pt x="128" y="91"/>
                  </a:lnTo>
                  <a:lnTo>
                    <a:pt x="130" y="91"/>
                  </a:lnTo>
                  <a:lnTo>
                    <a:pt x="132" y="91"/>
                  </a:lnTo>
                  <a:lnTo>
                    <a:pt x="136" y="91"/>
                  </a:lnTo>
                  <a:lnTo>
                    <a:pt x="140" y="93"/>
                  </a:lnTo>
                  <a:lnTo>
                    <a:pt x="142" y="93"/>
                  </a:lnTo>
                  <a:lnTo>
                    <a:pt x="148" y="93"/>
                  </a:lnTo>
                  <a:lnTo>
                    <a:pt x="155" y="91"/>
                  </a:lnTo>
                  <a:lnTo>
                    <a:pt x="159" y="89"/>
                  </a:lnTo>
                  <a:lnTo>
                    <a:pt x="163" y="89"/>
                  </a:lnTo>
                  <a:lnTo>
                    <a:pt x="174" y="82"/>
                  </a:lnTo>
                  <a:lnTo>
                    <a:pt x="178" y="80"/>
                  </a:lnTo>
                  <a:lnTo>
                    <a:pt x="178" y="80"/>
                  </a:lnTo>
                  <a:lnTo>
                    <a:pt x="180" y="80"/>
                  </a:lnTo>
                  <a:lnTo>
                    <a:pt x="180" y="78"/>
                  </a:lnTo>
                  <a:lnTo>
                    <a:pt x="182" y="80"/>
                  </a:lnTo>
                  <a:lnTo>
                    <a:pt x="182" y="80"/>
                  </a:lnTo>
                  <a:lnTo>
                    <a:pt x="184" y="80"/>
                  </a:lnTo>
                  <a:lnTo>
                    <a:pt x="184" y="80"/>
                  </a:lnTo>
                  <a:lnTo>
                    <a:pt x="186" y="80"/>
                  </a:lnTo>
                  <a:lnTo>
                    <a:pt x="186" y="80"/>
                  </a:lnTo>
                  <a:lnTo>
                    <a:pt x="186" y="80"/>
                  </a:lnTo>
                  <a:lnTo>
                    <a:pt x="188" y="80"/>
                  </a:lnTo>
                  <a:lnTo>
                    <a:pt x="188" y="78"/>
                  </a:lnTo>
                  <a:lnTo>
                    <a:pt x="188" y="78"/>
                  </a:lnTo>
                  <a:lnTo>
                    <a:pt x="190" y="78"/>
                  </a:lnTo>
                  <a:lnTo>
                    <a:pt x="190" y="78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95" y="80"/>
                  </a:lnTo>
                  <a:lnTo>
                    <a:pt x="195" y="82"/>
                  </a:lnTo>
                  <a:lnTo>
                    <a:pt x="205" y="76"/>
                  </a:lnTo>
                  <a:lnTo>
                    <a:pt x="207" y="76"/>
                  </a:lnTo>
                  <a:lnTo>
                    <a:pt x="207" y="74"/>
                  </a:lnTo>
                  <a:lnTo>
                    <a:pt x="207" y="74"/>
                  </a:lnTo>
                  <a:lnTo>
                    <a:pt x="207" y="74"/>
                  </a:lnTo>
                  <a:lnTo>
                    <a:pt x="209" y="74"/>
                  </a:lnTo>
                  <a:lnTo>
                    <a:pt x="209" y="74"/>
                  </a:lnTo>
                  <a:lnTo>
                    <a:pt x="209" y="74"/>
                  </a:lnTo>
                  <a:lnTo>
                    <a:pt x="211" y="74"/>
                  </a:lnTo>
                  <a:lnTo>
                    <a:pt x="213" y="72"/>
                  </a:lnTo>
                  <a:lnTo>
                    <a:pt x="215" y="74"/>
                  </a:lnTo>
                  <a:lnTo>
                    <a:pt x="218" y="74"/>
                  </a:lnTo>
                  <a:lnTo>
                    <a:pt x="218" y="76"/>
                  </a:lnTo>
                  <a:lnTo>
                    <a:pt x="220" y="7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34" y="66"/>
                  </a:lnTo>
                  <a:lnTo>
                    <a:pt x="234" y="61"/>
                  </a:lnTo>
                  <a:lnTo>
                    <a:pt x="236" y="59"/>
                  </a:lnTo>
                  <a:lnTo>
                    <a:pt x="239" y="57"/>
                  </a:lnTo>
                  <a:lnTo>
                    <a:pt x="241" y="57"/>
                  </a:lnTo>
                  <a:lnTo>
                    <a:pt x="243" y="57"/>
                  </a:lnTo>
                  <a:lnTo>
                    <a:pt x="243" y="55"/>
                  </a:lnTo>
                  <a:lnTo>
                    <a:pt x="243" y="51"/>
                  </a:lnTo>
                  <a:lnTo>
                    <a:pt x="243" y="49"/>
                  </a:lnTo>
                  <a:lnTo>
                    <a:pt x="245" y="49"/>
                  </a:lnTo>
                  <a:lnTo>
                    <a:pt x="245" y="49"/>
                  </a:lnTo>
                  <a:lnTo>
                    <a:pt x="245" y="51"/>
                  </a:lnTo>
                  <a:lnTo>
                    <a:pt x="245" y="53"/>
                  </a:lnTo>
                  <a:lnTo>
                    <a:pt x="247" y="53"/>
                  </a:lnTo>
                  <a:lnTo>
                    <a:pt x="247" y="55"/>
                  </a:lnTo>
                  <a:lnTo>
                    <a:pt x="247" y="57"/>
                  </a:lnTo>
                  <a:lnTo>
                    <a:pt x="247" y="57"/>
                  </a:lnTo>
                  <a:lnTo>
                    <a:pt x="247" y="59"/>
                  </a:lnTo>
                  <a:lnTo>
                    <a:pt x="245" y="61"/>
                  </a:lnTo>
                  <a:lnTo>
                    <a:pt x="243" y="63"/>
                  </a:lnTo>
                  <a:lnTo>
                    <a:pt x="243" y="66"/>
                  </a:lnTo>
                  <a:lnTo>
                    <a:pt x="243" y="68"/>
                  </a:lnTo>
                  <a:lnTo>
                    <a:pt x="245" y="74"/>
                  </a:lnTo>
                  <a:lnTo>
                    <a:pt x="249" y="74"/>
                  </a:lnTo>
                  <a:lnTo>
                    <a:pt x="268" y="70"/>
                  </a:lnTo>
                  <a:lnTo>
                    <a:pt x="272" y="68"/>
                  </a:lnTo>
                  <a:lnTo>
                    <a:pt x="276" y="70"/>
                  </a:lnTo>
                  <a:lnTo>
                    <a:pt x="278" y="70"/>
                  </a:lnTo>
                  <a:lnTo>
                    <a:pt x="283" y="72"/>
                  </a:lnTo>
                  <a:lnTo>
                    <a:pt x="283" y="74"/>
                  </a:lnTo>
                  <a:lnTo>
                    <a:pt x="285" y="74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5" y="72"/>
                  </a:lnTo>
                  <a:lnTo>
                    <a:pt x="287" y="72"/>
                  </a:lnTo>
                  <a:lnTo>
                    <a:pt x="289" y="74"/>
                  </a:lnTo>
                  <a:lnTo>
                    <a:pt x="291" y="74"/>
                  </a:lnTo>
                  <a:lnTo>
                    <a:pt x="291" y="74"/>
                  </a:lnTo>
                  <a:lnTo>
                    <a:pt x="293" y="74"/>
                  </a:lnTo>
                  <a:lnTo>
                    <a:pt x="295" y="72"/>
                  </a:lnTo>
                  <a:lnTo>
                    <a:pt x="295" y="72"/>
                  </a:lnTo>
                  <a:lnTo>
                    <a:pt x="295" y="72"/>
                  </a:lnTo>
                  <a:lnTo>
                    <a:pt x="293" y="70"/>
                  </a:lnTo>
                  <a:lnTo>
                    <a:pt x="293" y="70"/>
                  </a:lnTo>
                  <a:lnTo>
                    <a:pt x="293" y="68"/>
                  </a:lnTo>
                  <a:lnTo>
                    <a:pt x="291" y="68"/>
                  </a:lnTo>
                  <a:lnTo>
                    <a:pt x="283" y="66"/>
                  </a:lnTo>
                  <a:lnTo>
                    <a:pt x="276" y="66"/>
                  </a:lnTo>
                  <a:lnTo>
                    <a:pt x="274" y="66"/>
                  </a:lnTo>
                  <a:lnTo>
                    <a:pt x="274" y="66"/>
                  </a:lnTo>
                  <a:lnTo>
                    <a:pt x="272" y="63"/>
                  </a:lnTo>
                  <a:lnTo>
                    <a:pt x="272" y="63"/>
                  </a:lnTo>
                  <a:lnTo>
                    <a:pt x="274" y="61"/>
                  </a:lnTo>
                  <a:lnTo>
                    <a:pt x="276" y="61"/>
                  </a:lnTo>
                  <a:lnTo>
                    <a:pt x="278" y="59"/>
                  </a:lnTo>
                  <a:lnTo>
                    <a:pt x="280" y="61"/>
                  </a:lnTo>
                  <a:lnTo>
                    <a:pt x="283" y="59"/>
                  </a:lnTo>
                  <a:lnTo>
                    <a:pt x="287" y="61"/>
                  </a:lnTo>
                  <a:lnTo>
                    <a:pt x="289" y="61"/>
                  </a:lnTo>
                  <a:lnTo>
                    <a:pt x="289" y="59"/>
                  </a:lnTo>
                  <a:lnTo>
                    <a:pt x="289" y="59"/>
                  </a:lnTo>
                  <a:lnTo>
                    <a:pt x="291" y="57"/>
                  </a:lnTo>
                  <a:lnTo>
                    <a:pt x="291" y="59"/>
                  </a:lnTo>
                  <a:lnTo>
                    <a:pt x="293" y="59"/>
                  </a:lnTo>
                  <a:lnTo>
                    <a:pt x="295" y="61"/>
                  </a:lnTo>
                  <a:lnTo>
                    <a:pt x="297" y="63"/>
                  </a:lnTo>
                  <a:lnTo>
                    <a:pt x="299" y="63"/>
                  </a:lnTo>
                  <a:lnTo>
                    <a:pt x="306" y="63"/>
                  </a:lnTo>
                  <a:lnTo>
                    <a:pt x="306" y="63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310" y="63"/>
                  </a:lnTo>
                  <a:lnTo>
                    <a:pt x="310" y="63"/>
                  </a:lnTo>
                  <a:lnTo>
                    <a:pt x="310" y="63"/>
                  </a:lnTo>
                  <a:lnTo>
                    <a:pt x="312" y="61"/>
                  </a:lnTo>
                  <a:lnTo>
                    <a:pt x="312" y="63"/>
                  </a:lnTo>
                  <a:lnTo>
                    <a:pt x="314" y="63"/>
                  </a:lnTo>
                  <a:lnTo>
                    <a:pt x="316" y="61"/>
                  </a:lnTo>
                  <a:lnTo>
                    <a:pt x="316" y="61"/>
                  </a:lnTo>
                  <a:lnTo>
                    <a:pt x="316" y="59"/>
                  </a:lnTo>
                  <a:lnTo>
                    <a:pt x="316" y="59"/>
                  </a:lnTo>
                  <a:lnTo>
                    <a:pt x="316" y="59"/>
                  </a:lnTo>
                  <a:lnTo>
                    <a:pt x="318" y="59"/>
                  </a:lnTo>
                  <a:lnTo>
                    <a:pt x="316" y="57"/>
                  </a:lnTo>
                  <a:lnTo>
                    <a:pt x="316" y="57"/>
                  </a:lnTo>
                  <a:lnTo>
                    <a:pt x="316" y="55"/>
                  </a:lnTo>
                  <a:lnTo>
                    <a:pt x="316" y="53"/>
                  </a:lnTo>
                  <a:lnTo>
                    <a:pt x="316" y="53"/>
                  </a:lnTo>
                  <a:lnTo>
                    <a:pt x="318" y="53"/>
                  </a:lnTo>
                  <a:lnTo>
                    <a:pt x="318" y="53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51"/>
                  </a:lnTo>
                  <a:lnTo>
                    <a:pt x="318" y="49"/>
                  </a:lnTo>
                  <a:lnTo>
                    <a:pt x="316" y="47"/>
                  </a:lnTo>
                  <a:close/>
                  <a:moveTo>
                    <a:pt x="88" y="30"/>
                  </a:moveTo>
                  <a:lnTo>
                    <a:pt x="86" y="26"/>
                  </a:lnTo>
                  <a:lnTo>
                    <a:pt x="84" y="24"/>
                  </a:lnTo>
                  <a:lnTo>
                    <a:pt x="79" y="19"/>
                  </a:lnTo>
                  <a:lnTo>
                    <a:pt x="77" y="19"/>
                  </a:lnTo>
                  <a:lnTo>
                    <a:pt x="73" y="17"/>
                  </a:lnTo>
                  <a:lnTo>
                    <a:pt x="71" y="17"/>
                  </a:lnTo>
                  <a:lnTo>
                    <a:pt x="69" y="17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56" y="13"/>
                  </a:lnTo>
                  <a:lnTo>
                    <a:pt x="54" y="11"/>
                  </a:lnTo>
                  <a:lnTo>
                    <a:pt x="52" y="11"/>
                  </a:lnTo>
                  <a:lnTo>
                    <a:pt x="44" y="15"/>
                  </a:lnTo>
                  <a:lnTo>
                    <a:pt x="42" y="15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3" y="32"/>
                  </a:lnTo>
                  <a:lnTo>
                    <a:pt x="21" y="32"/>
                  </a:lnTo>
                  <a:lnTo>
                    <a:pt x="19" y="34"/>
                  </a:lnTo>
                  <a:lnTo>
                    <a:pt x="21" y="40"/>
                  </a:lnTo>
                  <a:lnTo>
                    <a:pt x="23" y="42"/>
                  </a:lnTo>
                  <a:lnTo>
                    <a:pt x="23" y="47"/>
                  </a:lnTo>
                  <a:lnTo>
                    <a:pt x="23" y="53"/>
                  </a:lnTo>
                  <a:lnTo>
                    <a:pt x="23" y="57"/>
                  </a:lnTo>
                  <a:lnTo>
                    <a:pt x="23" y="61"/>
                  </a:lnTo>
                  <a:lnTo>
                    <a:pt x="25" y="61"/>
                  </a:lnTo>
                  <a:lnTo>
                    <a:pt x="25" y="63"/>
                  </a:lnTo>
                  <a:lnTo>
                    <a:pt x="25" y="63"/>
                  </a:lnTo>
                  <a:lnTo>
                    <a:pt x="23" y="66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6" y="63"/>
                  </a:lnTo>
                  <a:lnTo>
                    <a:pt x="16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8" y="63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6" y="61"/>
                  </a:lnTo>
                  <a:lnTo>
                    <a:pt x="6" y="61"/>
                  </a:lnTo>
                  <a:lnTo>
                    <a:pt x="4" y="61"/>
                  </a:lnTo>
                  <a:lnTo>
                    <a:pt x="2" y="61"/>
                  </a:lnTo>
                  <a:lnTo>
                    <a:pt x="2" y="63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4" y="70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4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1" y="78"/>
                  </a:lnTo>
                  <a:lnTo>
                    <a:pt x="21" y="76"/>
                  </a:lnTo>
                  <a:lnTo>
                    <a:pt x="21" y="76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5" y="74"/>
                  </a:lnTo>
                  <a:lnTo>
                    <a:pt x="25" y="74"/>
                  </a:lnTo>
                  <a:lnTo>
                    <a:pt x="25" y="76"/>
                  </a:lnTo>
                  <a:lnTo>
                    <a:pt x="25" y="76"/>
                  </a:lnTo>
                  <a:lnTo>
                    <a:pt x="23" y="76"/>
                  </a:lnTo>
                  <a:lnTo>
                    <a:pt x="25" y="78"/>
                  </a:lnTo>
                  <a:lnTo>
                    <a:pt x="25" y="78"/>
                  </a:lnTo>
                  <a:lnTo>
                    <a:pt x="27" y="76"/>
                  </a:lnTo>
                  <a:lnTo>
                    <a:pt x="27" y="76"/>
                  </a:lnTo>
                  <a:lnTo>
                    <a:pt x="31" y="76"/>
                  </a:lnTo>
                  <a:lnTo>
                    <a:pt x="33" y="76"/>
                  </a:lnTo>
                  <a:lnTo>
                    <a:pt x="33" y="76"/>
                  </a:lnTo>
                  <a:lnTo>
                    <a:pt x="35" y="80"/>
                  </a:lnTo>
                  <a:lnTo>
                    <a:pt x="35" y="80"/>
                  </a:lnTo>
                  <a:lnTo>
                    <a:pt x="37" y="80"/>
                  </a:lnTo>
                  <a:lnTo>
                    <a:pt x="37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0" y="80"/>
                  </a:lnTo>
                  <a:lnTo>
                    <a:pt x="42" y="80"/>
                  </a:lnTo>
                  <a:lnTo>
                    <a:pt x="42" y="80"/>
                  </a:lnTo>
                  <a:lnTo>
                    <a:pt x="46" y="78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2" y="78"/>
                  </a:lnTo>
                  <a:lnTo>
                    <a:pt x="52" y="80"/>
                  </a:lnTo>
                  <a:lnTo>
                    <a:pt x="54" y="80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54" y="82"/>
                  </a:lnTo>
                  <a:lnTo>
                    <a:pt x="54" y="80"/>
                  </a:lnTo>
                  <a:lnTo>
                    <a:pt x="54" y="76"/>
                  </a:lnTo>
                  <a:lnTo>
                    <a:pt x="54" y="74"/>
                  </a:lnTo>
                  <a:lnTo>
                    <a:pt x="56" y="72"/>
                  </a:lnTo>
                  <a:lnTo>
                    <a:pt x="60" y="72"/>
                  </a:lnTo>
                  <a:lnTo>
                    <a:pt x="60" y="72"/>
                  </a:lnTo>
                  <a:lnTo>
                    <a:pt x="60" y="74"/>
                  </a:lnTo>
                  <a:lnTo>
                    <a:pt x="58" y="76"/>
                  </a:lnTo>
                  <a:lnTo>
                    <a:pt x="58" y="78"/>
                  </a:lnTo>
                  <a:lnTo>
                    <a:pt x="58" y="80"/>
                  </a:lnTo>
                  <a:lnTo>
                    <a:pt x="63" y="80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71" y="78"/>
                  </a:lnTo>
                  <a:lnTo>
                    <a:pt x="73" y="74"/>
                  </a:lnTo>
                  <a:lnTo>
                    <a:pt x="71" y="74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7" y="72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65" y="72"/>
                  </a:lnTo>
                  <a:lnTo>
                    <a:pt x="65" y="70"/>
                  </a:lnTo>
                  <a:lnTo>
                    <a:pt x="65" y="66"/>
                  </a:lnTo>
                  <a:lnTo>
                    <a:pt x="69" y="63"/>
                  </a:lnTo>
                  <a:lnTo>
                    <a:pt x="71" y="59"/>
                  </a:lnTo>
                  <a:lnTo>
                    <a:pt x="73" y="55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9" y="47"/>
                  </a:lnTo>
                  <a:lnTo>
                    <a:pt x="81" y="45"/>
                  </a:lnTo>
                  <a:lnTo>
                    <a:pt x="81" y="38"/>
                  </a:lnTo>
                  <a:lnTo>
                    <a:pt x="81" y="36"/>
                  </a:lnTo>
                  <a:lnTo>
                    <a:pt x="84" y="36"/>
                  </a:lnTo>
                  <a:lnTo>
                    <a:pt x="86" y="32"/>
                  </a:lnTo>
                  <a:lnTo>
                    <a:pt x="88" y="30"/>
                  </a:lnTo>
                  <a:close/>
                  <a:moveTo>
                    <a:pt x="322" y="55"/>
                  </a:moveTo>
                  <a:lnTo>
                    <a:pt x="322" y="55"/>
                  </a:lnTo>
                  <a:lnTo>
                    <a:pt x="322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5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0" y="57"/>
                  </a:lnTo>
                  <a:lnTo>
                    <a:pt x="322" y="57"/>
                  </a:lnTo>
                  <a:lnTo>
                    <a:pt x="322" y="57"/>
                  </a:lnTo>
                  <a:lnTo>
                    <a:pt x="322" y="57"/>
                  </a:lnTo>
                  <a:lnTo>
                    <a:pt x="322" y="55"/>
                  </a:lnTo>
                  <a:close/>
                  <a:moveTo>
                    <a:pt x="111" y="32"/>
                  </a:move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3" y="32"/>
                  </a:lnTo>
                  <a:lnTo>
                    <a:pt x="113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0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4"/>
                  </a:lnTo>
                  <a:lnTo>
                    <a:pt x="111" y="3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C697919A-ADD9-0943-8942-ECB516145B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71196" y="2704470"/>
              <a:ext cx="828675" cy="771525"/>
            </a:xfrm>
            <a:custGeom>
              <a:avLst/>
              <a:gdLst>
                <a:gd name="T0" fmla="*/ 15 w 522"/>
                <a:gd name="T1" fmla="*/ 349 h 486"/>
                <a:gd name="T2" fmla="*/ 42 w 522"/>
                <a:gd name="T3" fmla="*/ 318 h 486"/>
                <a:gd name="T4" fmla="*/ 46 w 522"/>
                <a:gd name="T5" fmla="*/ 316 h 486"/>
                <a:gd name="T6" fmla="*/ 17 w 522"/>
                <a:gd name="T7" fmla="*/ 150 h 486"/>
                <a:gd name="T8" fmla="*/ 4 w 522"/>
                <a:gd name="T9" fmla="*/ 356 h 486"/>
                <a:gd name="T10" fmla="*/ 141 w 522"/>
                <a:gd name="T11" fmla="*/ 469 h 486"/>
                <a:gd name="T12" fmla="*/ 522 w 522"/>
                <a:gd name="T13" fmla="*/ 61 h 486"/>
                <a:gd name="T14" fmla="*/ 459 w 522"/>
                <a:gd name="T15" fmla="*/ 74 h 486"/>
                <a:gd name="T16" fmla="*/ 405 w 522"/>
                <a:gd name="T17" fmla="*/ 61 h 486"/>
                <a:gd name="T18" fmla="*/ 392 w 522"/>
                <a:gd name="T19" fmla="*/ 51 h 486"/>
                <a:gd name="T20" fmla="*/ 331 w 522"/>
                <a:gd name="T21" fmla="*/ 66 h 486"/>
                <a:gd name="T22" fmla="*/ 270 w 522"/>
                <a:gd name="T23" fmla="*/ 103 h 486"/>
                <a:gd name="T24" fmla="*/ 206 w 522"/>
                <a:gd name="T25" fmla="*/ 103 h 486"/>
                <a:gd name="T26" fmla="*/ 189 w 522"/>
                <a:gd name="T27" fmla="*/ 114 h 486"/>
                <a:gd name="T28" fmla="*/ 153 w 522"/>
                <a:gd name="T29" fmla="*/ 103 h 486"/>
                <a:gd name="T30" fmla="*/ 120 w 522"/>
                <a:gd name="T31" fmla="*/ 68 h 486"/>
                <a:gd name="T32" fmla="*/ 92 w 522"/>
                <a:gd name="T33" fmla="*/ 38 h 486"/>
                <a:gd name="T34" fmla="*/ 88 w 522"/>
                <a:gd name="T35" fmla="*/ 11 h 486"/>
                <a:gd name="T36" fmla="*/ 59 w 522"/>
                <a:gd name="T37" fmla="*/ 28 h 486"/>
                <a:gd name="T38" fmla="*/ 38 w 522"/>
                <a:gd name="T39" fmla="*/ 53 h 486"/>
                <a:gd name="T40" fmla="*/ 46 w 522"/>
                <a:gd name="T41" fmla="*/ 76 h 486"/>
                <a:gd name="T42" fmla="*/ 27 w 522"/>
                <a:gd name="T43" fmla="*/ 84 h 486"/>
                <a:gd name="T44" fmla="*/ 21 w 522"/>
                <a:gd name="T45" fmla="*/ 127 h 486"/>
                <a:gd name="T46" fmla="*/ 23 w 522"/>
                <a:gd name="T47" fmla="*/ 164 h 486"/>
                <a:gd name="T48" fmla="*/ 46 w 522"/>
                <a:gd name="T49" fmla="*/ 198 h 486"/>
                <a:gd name="T50" fmla="*/ 36 w 522"/>
                <a:gd name="T51" fmla="*/ 219 h 486"/>
                <a:gd name="T52" fmla="*/ 44 w 522"/>
                <a:gd name="T53" fmla="*/ 244 h 486"/>
                <a:gd name="T54" fmla="*/ 57 w 522"/>
                <a:gd name="T55" fmla="*/ 253 h 486"/>
                <a:gd name="T56" fmla="*/ 67 w 522"/>
                <a:gd name="T57" fmla="*/ 259 h 486"/>
                <a:gd name="T58" fmla="*/ 67 w 522"/>
                <a:gd name="T59" fmla="*/ 261 h 486"/>
                <a:gd name="T60" fmla="*/ 71 w 522"/>
                <a:gd name="T61" fmla="*/ 278 h 486"/>
                <a:gd name="T62" fmla="*/ 99 w 522"/>
                <a:gd name="T63" fmla="*/ 286 h 486"/>
                <a:gd name="T64" fmla="*/ 105 w 522"/>
                <a:gd name="T65" fmla="*/ 295 h 486"/>
                <a:gd name="T66" fmla="*/ 124 w 522"/>
                <a:gd name="T67" fmla="*/ 316 h 486"/>
                <a:gd name="T68" fmla="*/ 118 w 522"/>
                <a:gd name="T69" fmla="*/ 366 h 486"/>
                <a:gd name="T70" fmla="*/ 136 w 522"/>
                <a:gd name="T71" fmla="*/ 400 h 486"/>
                <a:gd name="T72" fmla="*/ 145 w 522"/>
                <a:gd name="T73" fmla="*/ 437 h 486"/>
                <a:gd name="T74" fmla="*/ 149 w 522"/>
                <a:gd name="T75" fmla="*/ 475 h 486"/>
                <a:gd name="T76" fmla="*/ 189 w 522"/>
                <a:gd name="T77" fmla="*/ 486 h 486"/>
                <a:gd name="T78" fmla="*/ 224 w 522"/>
                <a:gd name="T79" fmla="*/ 458 h 486"/>
                <a:gd name="T80" fmla="*/ 233 w 522"/>
                <a:gd name="T81" fmla="*/ 425 h 486"/>
                <a:gd name="T82" fmla="*/ 222 w 522"/>
                <a:gd name="T83" fmla="*/ 356 h 486"/>
                <a:gd name="T84" fmla="*/ 216 w 522"/>
                <a:gd name="T85" fmla="*/ 343 h 486"/>
                <a:gd name="T86" fmla="*/ 247 w 522"/>
                <a:gd name="T87" fmla="*/ 328 h 486"/>
                <a:gd name="T88" fmla="*/ 277 w 522"/>
                <a:gd name="T89" fmla="*/ 297 h 486"/>
                <a:gd name="T90" fmla="*/ 346 w 522"/>
                <a:gd name="T91" fmla="*/ 267 h 486"/>
                <a:gd name="T92" fmla="*/ 405 w 522"/>
                <a:gd name="T93" fmla="*/ 248 h 486"/>
                <a:gd name="T94" fmla="*/ 425 w 522"/>
                <a:gd name="T95" fmla="*/ 242 h 486"/>
                <a:gd name="T96" fmla="*/ 434 w 522"/>
                <a:gd name="T97" fmla="*/ 232 h 486"/>
                <a:gd name="T98" fmla="*/ 448 w 522"/>
                <a:gd name="T99" fmla="*/ 215 h 486"/>
                <a:gd name="T100" fmla="*/ 444 w 522"/>
                <a:gd name="T101" fmla="*/ 181 h 486"/>
                <a:gd name="T102" fmla="*/ 465 w 522"/>
                <a:gd name="T103" fmla="*/ 169 h 486"/>
                <a:gd name="T104" fmla="*/ 484 w 522"/>
                <a:gd name="T105" fmla="*/ 141 h 486"/>
                <a:gd name="T106" fmla="*/ 497 w 522"/>
                <a:gd name="T107" fmla="*/ 112 h 486"/>
                <a:gd name="T108" fmla="*/ 499 w 522"/>
                <a:gd name="T109" fmla="*/ 99 h 486"/>
                <a:gd name="T110" fmla="*/ 103 w 522"/>
                <a:gd name="T111" fmla="*/ 301 h 486"/>
                <a:gd name="T112" fmla="*/ 78 w 522"/>
                <a:gd name="T113" fmla="*/ 288 h 486"/>
                <a:gd name="T114" fmla="*/ 97 w 522"/>
                <a:gd name="T115" fmla="*/ 309 h 486"/>
                <a:gd name="T116" fmla="*/ 132 w 522"/>
                <a:gd name="T117" fmla="*/ 450 h 486"/>
                <a:gd name="T118" fmla="*/ 53 w 522"/>
                <a:gd name="T119" fmla="*/ 309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2" h="486">
                  <a:moveTo>
                    <a:pt x="27" y="343"/>
                  </a:moveTo>
                  <a:lnTo>
                    <a:pt x="25" y="341"/>
                  </a:lnTo>
                  <a:lnTo>
                    <a:pt x="23" y="341"/>
                  </a:lnTo>
                  <a:lnTo>
                    <a:pt x="21" y="341"/>
                  </a:lnTo>
                  <a:lnTo>
                    <a:pt x="21" y="341"/>
                  </a:lnTo>
                  <a:lnTo>
                    <a:pt x="21" y="341"/>
                  </a:lnTo>
                  <a:lnTo>
                    <a:pt x="19" y="341"/>
                  </a:lnTo>
                  <a:lnTo>
                    <a:pt x="15" y="343"/>
                  </a:lnTo>
                  <a:lnTo>
                    <a:pt x="13" y="343"/>
                  </a:lnTo>
                  <a:lnTo>
                    <a:pt x="13" y="345"/>
                  </a:lnTo>
                  <a:lnTo>
                    <a:pt x="13" y="345"/>
                  </a:lnTo>
                  <a:lnTo>
                    <a:pt x="15" y="345"/>
                  </a:lnTo>
                  <a:lnTo>
                    <a:pt x="15" y="345"/>
                  </a:lnTo>
                  <a:lnTo>
                    <a:pt x="15" y="347"/>
                  </a:lnTo>
                  <a:lnTo>
                    <a:pt x="15" y="347"/>
                  </a:lnTo>
                  <a:lnTo>
                    <a:pt x="15" y="349"/>
                  </a:lnTo>
                  <a:lnTo>
                    <a:pt x="15" y="349"/>
                  </a:lnTo>
                  <a:lnTo>
                    <a:pt x="15" y="349"/>
                  </a:lnTo>
                  <a:lnTo>
                    <a:pt x="15" y="351"/>
                  </a:lnTo>
                  <a:lnTo>
                    <a:pt x="15" y="351"/>
                  </a:lnTo>
                  <a:lnTo>
                    <a:pt x="15" y="353"/>
                  </a:lnTo>
                  <a:lnTo>
                    <a:pt x="19" y="353"/>
                  </a:lnTo>
                  <a:lnTo>
                    <a:pt x="19" y="353"/>
                  </a:lnTo>
                  <a:lnTo>
                    <a:pt x="25" y="351"/>
                  </a:lnTo>
                  <a:lnTo>
                    <a:pt x="27" y="349"/>
                  </a:lnTo>
                  <a:lnTo>
                    <a:pt x="27" y="349"/>
                  </a:lnTo>
                  <a:lnTo>
                    <a:pt x="27" y="347"/>
                  </a:lnTo>
                  <a:lnTo>
                    <a:pt x="27" y="345"/>
                  </a:lnTo>
                  <a:lnTo>
                    <a:pt x="27" y="345"/>
                  </a:lnTo>
                  <a:lnTo>
                    <a:pt x="27" y="343"/>
                  </a:lnTo>
                  <a:close/>
                  <a:moveTo>
                    <a:pt x="46" y="316"/>
                  </a:moveTo>
                  <a:lnTo>
                    <a:pt x="44" y="316"/>
                  </a:lnTo>
                  <a:lnTo>
                    <a:pt x="44" y="316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0" y="318"/>
                  </a:lnTo>
                  <a:lnTo>
                    <a:pt x="42" y="320"/>
                  </a:lnTo>
                  <a:lnTo>
                    <a:pt x="42" y="320"/>
                  </a:lnTo>
                  <a:lnTo>
                    <a:pt x="42" y="318"/>
                  </a:lnTo>
                  <a:lnTo>
                    <a:pt x="42" y="318"/>
                  </a:lnTo>
                  <a:lnTo>
                    <a:pt x="44" y="318"/>
                  </a:lnTo>
                  <a:lnTo>
                    <a:pt x="44" y="318"/>
                  </a:lnTo>
                  <a:lnTo>
                    <a:pt x="44" y="320"/>
                  </a:lnTo>
                  <a:lnTo>
                    <a:pt x="44" y="320"/>
                  </a:lnTo>
                  <a:lnTo>
                    <a:pt x="44" y="320"/>
                  </a:lnTo>
                  <a:lnTo>
                    <a:pt x="48" y="318"/>
                  </a:lnTo>
                  <a:lnTo>
                    <a:pt x="48" y="316"/>
                  </a:lnTo>
                  <a:lnTo>
                    <a:pt x="48" y="316"/>
                  </a:lnTo>
                  <a:lnTo>
                    <a:pt x="46" y="316"/>
                  </a:lnTo>
                  <a:close/>
                  <a:moveTo>
                    <a:pt x="17" y="150"/>
                  </a:moveTo>
                  <a:lnTo>
                    <a:pt x="17" y="150"/>
                  </a:lnTo>
                  <a:lnTo>
                    <a:pt x="17" y="152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19" y="150"/>
                  </a:lnTo>
                  <a:lnTo>
                    <a:pt x="19" y="150"/>
                  </a:lnTo>
                  <a:lnTo>
                    <a:pt x="19" y="150"/>
                  </a:lnTo>
                  <a:lnTo>
                    <a:pt x="19" y="148"/>
                  </a:lnTo>
                  <a:lnTo>
                    <a:pt x="19" y="148"/>
                  </a:lnTo>
                  <a:lnTo>
                    <a:pt x="17" y="148"/>
                  </a:lnTo>
                  <a:lnTo>
                    <a:pt x="17" y="148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lnTo>
                    <a:pt x="17" y="150"/>
                  </a:lnTo>
                  <a:close/>
                  <a:moveTo>
                    <a:pt x="4" y="124"/>
                  </a:moveTo>
                  <a:lnTo>
                    <a:pt x="4" y="124"/>
                  </a:lnTo>
                  <a:lnTo>
                    <a:pt x="4" y="127"/>
                  </a:lnTo>
                  <a:lnTo>
                    <a:pt x="4" y="127"/>
                  </a:lnTo>
                  <a:lnTo>
                    <a:pt x="7" y="129"/>
                  </a:lnTo>
                  <a:lnTo>
                    <a:pt x="7" y="127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4" y="122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4" y="122"/>
                  </a:lnTo>
                  <a:lnTo>
                    <a:pt x="4" y="124"/>
                  </a:lnTo>
                  <a:close/>
                  <a:moveTo>
                    <a:pt x="4" y="356"/>
                  </a:moveTo>
                  <a:lnTo>
                    <a:pt x="2" y="356"/>
                  </a:lnTo>
                  <a:lnTo>
                    <a:pt x="0" y="358"/>
                  </a:lnTo>
                  <a:lnTo>
                    <a:pt x="7" y="358"/>
                  </a:lnTo>
                  <a:lnTo>
                    <a:pt x="9" y="358"/>
                  </a:lnTo>
                  <a:lnTo>
                    <a:pt x="11" y="356"/>
                  </a:lnTo>
                  <a:lnTo>
                    <a:pt x="9" y="356"/>
                  </a:lnTo>
                  <a:lnTo>
                    <a:pt x="4" y="356"/>
                  </a:lnTo>
                  <a:close/>
                  <a:moveTo>
                    <a:pt x="143" y="467"/>
                  </a:moveTo>
                  <a:lnTo>
                    <a:pt x="143" y="465"/>
                  </a:lnTo>
                  <a:lnTo>
                    <a:pt x="143" y="465"/>
                  </a:lnTo>
                  <a:lnTo>
                    <a:pt x="141" y="465"/>
                  </a:lnTo>
                  <a:lnTo>
                    <a:pt x="141" y="467"/>
                  </a:lnTo>
                  <a:lnTo>
                    <a:pt x="138" y="469"/>
                  </a:lnTo>
                  <a:lnTo>
                    <a:pt x="138" y="469"/>
                  </a:lnTo>
                  <a:lnTo>
                    <a:pt x="138" y="469"/>
                  </a:lnTo>
                  <a:lnTo>
                    <a:pt x="141" y="469"/>
                  </a:lnTo>
                  <a:lnTo>
                    <a:pt x="141" y="469"/>
                  </a:lnTo>
                  <a:lnTo>
                    <a:pt x="141" y="471"/>
                  </a:lnTo>
                  <a:lnTo>
                    <a:pt x="143" y="471"/>
                  </a:lnTo>
                  <a:lnTo>
                    <a:pt x="143" y="471"/>
                  </a:lnTo>
                  <a:lnTo>
                    <a:pt x="143" y="471"/>
                  </a:lnTo>
                  <a:lnTo>
                    <a:pt x="145" y="469"/>
                  </a:lnTo>
                  <a:lnTo>
                    <a:pt x="145" y="469"/>
                  </a:lnTo>
                  <a:lnTo>
                    <a:pt x="145" y="467"/>
                  </a:lnTo>
                  <a:lnTo>
                    <a:pt x="145" y="467"/>
                  </a:lnTo>
                  <a:lnTo>
                    <a:pt x="143" y="467"/>
                  </a:lnTo>
                  <a:close/>
                  <a:moveTo>
                    <a:pt x="522" y="76"/>
                  </a:moveTo>
                  <a:lnTo>
                    <a:pt x="522" y="74"/>
                  </a:lnTo>
                  <a:lnTo>
                    <a:pt x="522" y="74"/>
                  </a:lnTo>
                  <a:lnTo>
                    <a:pt x="522" y="72"/>
                  </a:lnTo>
                  <a:lnTo>
                    <a:pt x="522" y="70"/>
                  </a:lnTo>
                  <a:lnTo>
                    <a:pt x="522" y="63"/>
                  </a:lnTo>
                  <a:lnTo>
                    <a:pt x="522" y="61"/>
                  </a:lnTo>
                  <a:lnTo>
                    <a:pt x="522" y="61"/>
                  </a:lnTo>
                  <a:lnTo>
                    <a:pt x="520" y="63"/>
                  </a:lnTo>
                  <a:lnTo>
                    <a:pt x="520" y="63"/>
                  </a:lnTo>
                  <a:lnTo>
                    <a:pt x="518" y="63"/>
                  </a:lnTo>
                  <a:lnTo>
                    <a:pt x="518" y="61"/>
                  </a:lnTo>
                  <a:lnTo>
                    <a:pt x="516" y="61"/>
                  </a:lnTo>
                  <a:lnTo>
                    <a:pt x="516" y="59"/>
                  </a:lnTo>
                  <a:lnTo>
                    <a:pt x="511" y="59"/>
                  </a:lnTo>
                  <a:lnTo>
                    <a:pt x="507" y="59"/>
                  </a:lnTo>
                  <a:lnTo>
                    <a:pt x="495" y="61"/>
                  </a:lnTo>
                  <a:lnTo>
                    <a:pt x="492" y="61"/>
                  </a:lnTo>
                  <a:lnTo>
                    <a:pt x="490" y="63"/>
                  </a:lnTo>
                  <a:lnTo>
                    <a:pt x="484" y="70"/>
                  </a:lnTo>
                  <a:lnTo>
                    <a:pt x="469" y="80"/>
                  </a:lnTo>
                  <a:lnTo>
                    <a:pt x="467" y="80"/>
                  </a:lnTo>
                  <a:lnTo>
                    <a:pt x="465" y="80"/>
                  </a:lnTo>
                  <a:lnTo>
                    <a:pt x="461" y="74"/>
                  </a:lnTo>
                  <a:lnTo>
                    <a:pt x="459" y="74"/>
                  </a:lnTo>
                  <a:lnTo>
                    <a:pt x="457" y="74"/>
                  </a:lnTo>
                  <a:lnTo>
                    <a:pt x="455" y="74"/>
                  </a:lnTo>
                  <a:lnTo>
                    <a:pt x="451" y="76"/>
                  </a:lnTo>
                  <a:lnTo>
                    <a:pt x="446" y="74"/>
                  </a:lnTo>
                  <a:lnTo>
                    <a:pt x="440" y="70"/>
                  </a:lnTo>
                  <a:lnTo>
                    <a:pt x="434" y="68"/>
                  </a:lnTo>
                  <a:lnTo>
                    <a:pt x="430" y="68"/>
                  </a:lnTo>
                  <a:lnTo>
                    <a:pt x="425" y="66"/>
                  </a:lnTo>
                  <a:lnTo>
                    <a:pt x="423" y="66"/>
                  </a:lnTo>
                  <a:lnTo>
                    <a:pt x="421" y="63"/>
                  </a:lnTo>
                  <a:lnTo>
                    <a:pt x="417" y="61"/>
                  </a:lnTo>
                  <a:lnTo>
                    <a:pt x="413" y="61"/>
                  </a:lnTo>
                  <a:lnTo>
                    <a:pt x="411" y="61"/>
                  </a:lnTo>
                  <a:lnTo>
                    <a:pt x="407" y="63"/>
                  </a:lnTo>
                  <a:lnTo>
                    <a:pt x="405" y="63"/>
                  </a:lnTo>
                  <a:lnTo>
                    <a:pt x="405" y="63"/>
                  </a:lnTo>
                  <a:lnTo>
                    <a:pt x="405" y="61"/>
                  </a:lnTo>
                  <a:lnTo>
                    <a:pt x="409" y="59"/>
                  </a:lnTo>
                  <a:lnTo>
                    <a:pt x="409" y="57"/>
                  </a:lnTo>
                  <a:lnTo>
                    <a:pt x="411" y="57"/>
                  </a:lnTo>
                  <a:lnTo>
                    <a:pt x="411" y="55"/>
                  </a:lnTo>
                  <a:lnTo>
                    <a:pt x="411" y="53"/>
                  </a:lnTo>
                  <a:lnTo>
                    <a:pt x="411" y="51"/>
                  </a:lnTo>
                  <a:lnTo>
                    <a:pt x="409" y="51"/>
                  </a:lnTo>
                  <a:lnTo>
                    <a:pt x="407" y="49"/>
                  </a:lnTo>
                  <a:lnTo>
                    <a:pt x="405" y="49"/>
                  </a:lnTo>
                  <a:lnTo>
                    <a:pt x="400" y="49"/>
                  </a:lnTo>
                  <a:lnTo>
                    <a:pt x="398" y="49"/>
                  </a:lnTo>
                  <a:lnTo>
                    <a:pt x="396" y="49"/>
                  </a:lnTo>
                  <a:lnTo>
                    <a:pt x="396" y="49"/>
                  </a:lnTo>
                  <a:lnTo>
                    <a:pt x="394" y="49"/>
                  </a:lnTo>
                  <a:lnTo>
                    <a:pt x="392" y="49"/>
                  </a:lnTo>
                  <a:lnTo>
                    <a:pt x="392" y="51"/>
                  </a:lnTo>
                  <a:lnTo>
                    <a:pt x="392" y="51"/>
                  </a:lnTo>
                  <a:lnTo>
                    <a:pt x="390" y="51"/>
                  </a:lnTo>
                  <a:lnTo>
                    <a:pt x="390" y="51"/>
                  </a:lnTo>
                  <a:lnTo>
                    <a:pt x="388" y="51"/>
                  </a:lnTo>
                  <a:lnTo>
                    <a:pt x="358" y="49"/>
                  </a:lnTo>
                  <a:lnTo>
                    <a:pt x="356" y="49"/>
                  </a:lnTo>
                  <a:lnTo>
                    <a:pt x="354" y="51"/>
                  </a:lnTo>
                  <a:lnTo>
                    <a:pt x="354" y="53"/>
                  </a:lnTo>
                  <a:lnTo>
                    <a:pt x="352" y="53"/>
                  </a:lnTo>
                  <a:lnTo>
                    <a:pt x="350" y="53"/>
                  </a:lnTo>
                  <a:lnTo>
                    <a:pt x="344" y="55"/>
                  </a:lnTo>
                  <a:lnTo>
                    <a:pt x="342" y="55"/>
                  </a:lnTo>
                  <a:lnTo>
                    <a:pt x="331" y="61"/>
                  </a:lnTo>
                  <a:lnTo>
                    <a:pt x="329" y="61"/>
                  </a:lnTo>
                  <a:lnTo>
                    <a:pt x="329" y="63"/>
                  </a:lnTo>
                  <a:lnTo>
                    <a:pt x="329" y="66"/>
                  </a:lnTo>
                  <a:lnTo>
                    <a:pt x="331" y="66"/>
                  </a:lnTo>
                  <a:lnTo>
                    <a:pt x="331" y="66"/>
                  </a:lnTo>
                  <a:lnTo>
                    <a:pt x="331" y="68"/>
                  </a:lnTo>
                  <a:lnTo>
                    <a:pt x="331" y="68"/>
                  </a:lnTo>
                  <a:lnTo>
                    <a:pt x="329" y="74"/>
                  </a:lnTo>
                  <a:lnTo>
                    <a:pt x="325" y="89"/>
                  </a:lnTo>
                  <a:lnTo>
                    <a:pt x="323" y="89"/>
                  </a:lnTo>
                  <a:lnTo>
                    <a:pt x="323" y="89"/>
                  </a:lnTo>
                  <a:lnTo>
                    <a:pt x="319" y="91"/>
                  </a:lnTo>
                  <a:lnTo>
                    <a:pt x="312" y="91"/>
                  </a:lnTo>
                  <a:lnTo>
                    <a:pt x="306" y="91"/>
                  </a:lnTo>
                  <a:lnTo>
                    <a:pt x="298" y="101"/>
                  </a:lnTo>
                  <a:lnTo>
                    <a:pt x="291" y="103"/>
                  </a:lnTo>
                  <a:lnTo>
                    <a:pt x="289" y="103"/>
                  </a:lnTo>
                  <a:lnTo>
                    <a:pt x="285" y="101"/>
                  </a:lnTo>
                  <a:lnTo>
                    <a:pt x="281" y="99"/>
                  </a:lnTo>
                  <a:lnTo>
                    <a:pt x="281" y="99"/>
                  </a:lnTo>
                  <a:lnTo>
                    <a:pt x="279" y="99"/>
                  </a:lnTo>
                  <a:lnTo>
                    <a:pt x="270" y="103"/>
                  </a:lnTo>
                  <a:lnTo>
                    <a:pt x="268" y="105"/>
                  </a:lnTo>
                  <a:lnTo>
                    <a:pt x="268" y="105"/>
                  </a:lnTo>
                  <a:lnTo>
                    <a:pt x="266" y="103"/>
                  </a:lnTo>
                  <a:lnTo>
                    <a:pt x="266" y="103"/>
                  </a:lnTo>
                  <a:lnTo>
                    <a:pt x="266" y="101"/>
                  </a:lnTo>
                  <a:lnTo>
                    <a:pt x="264" y="101"/>
                  </a:lnTo>
                  <a:lnTo>
                    <a:pt x="262" y="101"/>
                  </a:lnTo>
                  <a:lnTo>
                    <a:pt x="260" y="101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4" y="101"/>
                  </a:lnTo>
                  <a:lnTo>
                    <a:pt x="241" y="95"/>
                  </a:lnTo>
                  <a:lnTo>
                    <a:pt x="239" y="95"/>
                  </a:lnTo>
                  <a:lnTo>
                    <a:pt x="218" y="101"/>
                  </a:lnTo>
                  <a:lnTo>
                    <a:pt x="212" y="101"/>
                  </a:lnTo>
                  <a:lnTo>
                    <a:pt x="210" y="101"/>
                  </a:lnTo>
                  <a:lnTo>
                    <a:pt x="206" y="103"/>
                  </a:lnTo>
                  <a:lnTo>
                    <a:pt x="201" y="108"/>
                  </a:lnTo>
                  <a:lnTo>
                    <a:pt x="199" y="110"/>
                  </a:lnTo>
                  <a:lnTo>
                    <a:pt x="199" y="110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7" y="110"/>
                  </a:lnTo>
                  <a:lnTo>
                    <a:pt x="197" y="110"/>
                  </a:lnTo>
                  <a:lnTo>
                    <a:pt x="197" y="112"/>
                  </a:lnTo>
                  <a:lnTo>
                    <a:pt x="197" y="112"/>
                  </a:lnTo>
                  <a:lnTo>
                    <a:pt x="195" y="112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91" y="112"/>
                  </a:lnTo>
                  <a:lnTo>
                    <a:pt x="189" y="114"/>
                  </a:lnTo>
                  <a:lnTo>
                    <a:pt x="189" y="114"/>
                  </a:lnTo>
                  <a:lnTo>
                    <a:pt x="187" y="114"/>
                  </a:lnTo>
                  <a:lnTo>
                    <a:pt x="187" y="114"/>
                  </a:lnTo>
                  <a:lnTo>
                    <a:pt x="185" y="114"/>
                  </a:lnTo>
                  <a:lnTo>
                    <a:pt x="185" y="112"/>
                  </a:lnTo>
                  <a:lnTo>
                    <a:pt x="185" y="112"/>
                  </a:lnTo>
                  <a:lnTo>
                    <a:pt x="182" y="112"/>
                  </a:lnTo>
                  <a:lnTo>
                    <a:pt x="182" y="114"/>
                  </a:lnTo>
                  <a:lnTo>
                    <a:pt x="182" y="114"/>
                  </a:lnTo>
                  <a:lnTo>
                    <a:pt x="178" y="116"/>
                  </a:lnTo>
                  <a:lnTo>
                    <a:pt x="174" y="116"/>
                  </a:lnTo>
                  <a:lnTo>
                    <a:pt x="170" y="114"/>
                  </a:lnTo>
                  <a:lnTo>
                    <a:pt x="166" y="112"/>
                  </a:lnTo>
                  <a:lnTo>
                    <a:pt x="162" y="105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5" y="103"/>
                  </a:lnTo>
                  <a:lnTo>
                    <a:pt x="153" y="103"/>
                  </a:lnTo>
                  <a:lnTo>
                    <a:pt x="151" y="103"/>
                  </a:lnTo>
                  <a:lnTo>
                    <a:pt x="151" y="103"/>
                  </a:lnTo>
                  <a:lnTo>
                    <a:pt x="151" y="101"/>
                  </a:lnTo>
                  <a:lnTo>
                    <a:pt x="151" y="99"/>
                  </a:lnTo>
                  <a:lnTo>
                    <a:pt x="145" y="93"/>
                  </a:lnTo>
                  <a:lnTo>
                    <a:pt x="143" y="89"/>
                  </a:lnTo>
                  <a:lnTo>
                    <a:pt x="143" y="87"/>
                  </a:lnTo>
                  <a:lnTo>
                    <a:pt x="141" y="84"/>
                  </a:lnTo>
                  <a:lnTo>
                    <a:pt x="134" y="84"/>
                  </a:lnTo>
                  <a:lnTo>
                    <a:pt x="132" y="84"/>
                  </a:lnTo>
                  <a:lnTo>
                    <a:pt x="130" y="82"/>
                  </a:lnTo>
                  <a:lnTo>
                    <a:pt x="128" y="78"/>
                  </a:lnTo>
                  <a:lnTo>
                    <a:pt x="128" y="78"/>
                  </a:lnTo>
                  <a:lnTo>
                    <a:pt x="124" y="76"/>
                  </a:lnTo>
                  <a:lnTo>
                    <a:pt x="122" y="74"/>
                  </a:lnTo>
                  <a:lnTo>
                    <a:pt x="122" y="72"/>
                  </a:lnTo>
                  <a:lnTo>
                    <a:pt x="120" y="68"/>
                  </a:lnTo>
                  <a:lnTo>
                    <a:pt x="118" y="66"/>
                  </a:lnTo>
                  <a:lnTo>
                    <a:pt x="118" y="66"/>
                  </a:lnTo>
                  <a:lnTo>
                    <a:pt x="115" y="66"/>
                  </a:lnTo>
                  <a:lnTo>
                    <a:pt x="113" y="66"/>
                  </a:lnTo>
                  <a:lnTo>
                    <a:pt x="111" y="66"/>
                  </a:lnTo>
                  <a:lnTo>
                    <a:pt x="109" y="63"/>
                  </a:lnTo>
                  <a:lnTo>
                    <a:pt x="107" y="59"/>
                  </a:lnTo>
                  <a:lnTo>
                    <a:pt x="107" y="59"/>
                  </a:lnTo>
                  <a:lnTo>
                    <a:pt x="105" y="59"/>
                  </a:lnTo>
                  <a:lnTo>
                    <a:pt x="105" y="59"/>
                  </a:lnTo>
                  <a:lnTo>
                    <a:pt x="105" y="57"/>
                  </a:lnTo>
                  <a:lnTo>
                    <a:pt x="103" y="55"/>
                  </a:lnTo>
                  <a:lnTo>
                    <a:pt x="94" y="49"/>
                  </a:lnTo>
                  <a:lnTo>
                    <a:pt x="94" y="47"/>
                  </a:lnTo>
                  <a:lnTo>
                    <a:pt x="92" y="45"/>
                  </a:lnTo>
                  <a:lnTo>
                    <a:pt x="92" y="42"/>
                  </a:lnTo>
                  <a:lnTo>
                    <a:pt x="92" y="38"/>
                  </a:lnTo>
                  <a:lnTo>
                    <a:pt x="92" y="32"/>
                  </a:lnTo>
                  <a:lnTo>
                    <a:pt x="92" y="30"/>
                  </a:lnTo>
                  <a:lnTo>
                    <a:pt x="90" y="28"/>
                  </a:lnTo>
                  <a:lnTo>
                    <a:pt x="86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6"/>
                  </a:lnTo>
                  <a:lnTo>
                    <a:pt x="82" y="26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2" y="21"/>
                  </a:lnTo>
                  <a:lnTo>
                    <a:pt x="82" y="19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6" y="13"/>
                  </a:lnTo>
                  <a:lnTo>
                    <a:pt x="86" y="13"/>
                  </a:lnTo>
                  <a:lnTo>
                    <a:pt x="88" y="11"/>
                  </a:lnTo>
                  <a:lnTo>
                    <a:pt x="90" y="7"/>
                  </a:lnTo>
                  <a:lnTo>
                    <a:pt x="92" y="0"/>
                  </a:lnTo>
                  <a:lnTo>
                    <a:pt x="92" y="3"/>
                  </a:lnTo>
                  <a:lnTo>
                    <a:pt x="88" y="7"/>
                  </a:lnTo>
                  <a:lnTo>
                    <a:pt x="88" y="9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71" y="13"/>
                  </a:lnTo>
                  <a:lnTo>
                    <a:pt x="65" y="13"/>
                  </a:lnTo>
                  <a:lnTo>
                    <a:pt x="63" y="15"/>
                  </a:lnTo>
                  <a:lnTo>
                    <a:pt x="63" y="17"/>
                  </a:lnTo>
                  <a:lnTo>
                    <a:pt x="63" y="21"/>
                  </a:lnTo>
                  <a:lnTo>
                    <a:pt x="63" y="24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59" y="28"/>
                  </a:lnTo>
                  <a:lnTo>
                    <a:pt x="59" y="28"/>
                  </a:lnTo>
                  <a:lnTo>
                    <a:pt x="59" y="30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61" y="30"/>
                  </a:lnTo>
                  <a:lnTo>
                    <a:pt x="61" y="32"/>
                  </a:lnTo>
                  <a:lnTo>
                    <a:pt x="57" y="38"/>
                  </a:lnTo>
                  <a:lnTo>
                    <a:pt x="55" y="40"/>
                  </a:lnTo>
                  <a:lnTo>
                    <a:pt x="40" y="51"/>
                  </a:lnTo>
                  <a:lnTo>
                    <a:pt x="38" y="53"/>
                  </a:lnTo>
                  <a:lnTo>
                    <a:pt x="38" y="55"/>
                  </a:lnTo>
                  <a:lnTo>
                    <a:pt x="38" y="66"/>
                  </a:lnTo>
                  <a:lnTo>
                    <a:pt x="36" y="70"/>
                  </a:lnTo>
                  <a:lnTo>
                    <a:pt x="36" y="72"/>
                  </a:lnTo>
                  <a:lnTo>
                    <a:pt x="32" y="76"/>
                  </a:lnTo>
                  <a:lnTo>
                    <a:pt x="32" y="80"/>
                  </a:lnTo>
                  <a:lnTo>
                    <a:pt x="30" y="82"/>
                  </a:lnTo>
                  <a:lnTo>
                    <a:pt x="32" y="82"/>
                  </a:lnTo>
                  <a:lnTo>
                    <a:pt x="38" y="80"/>
                  </a:lnTo>
                  <a:lnTo>
                    <a:pt x="40" y="80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46" y="74"/>
                  </a:lnTo>
                  <a:lnTo>
                    <a:pt x="48" y="70"/>
                  </a:lnTo>
                  <a:lnTo>
                    <a:pt x="50" y="70"/>
                  </a:lnTo>
                  <a:lnTo>
                    <a:pt x="53" y="68"/>
                  </a:lnTo>
                  <a:lnTo>
                    <a:pt x="53" y="66"/>
                  </a:lnTo>
                  <a:lnTo>
                    <a:pt x="55" y="66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5" y="68"/>
                  </a:lnTo>
                  <a:lnTo>
                    <a:pt x="53" y="70"/>
                  </a:lnTo>
                  <a:lnTo>
                    <a:pt x="53" y="72"/>
                  </a:lnTo>
                  <a:lnTo>
                    <a:pt x="46" y="78"/>
                  </a:lnTo>
                  <a:lnTo>
                    <a:pt x="44" y="78"/>
                  </a:lnTo>
                  <a:lnTo>
                    <a:pt x="42" y="80"/>
                  </a:lnTo>
                  <a:lnTo>
                    <a:pt x="34" y="84"/>
                  </a:lnTo>
                  <a:lnTo>
                    <a:pt x="32" y="84"/>
                  </a:lnTo>
                  <a:lnTo>
                    <a:pt x="27" y="84"/>
                  </a:lnTo>
                  <a:lnTo>
                    <a:pt x="25" y="87"/>
                  </a:lnTo>
                  <a:lnTo>
                    <a:pt x="25" y="87"/>
                  </a:lnTo>
                  <a:lnTo>
                    <a:pt x="25" y="89"/>
                  </a:lnTo>
                  <a:lnTo>
                    <a:pt x="30" y="103"/>
                  </a:lnTo>
                  <a:lnTo>
                    <a:pt x="30" y="108"/>
                  </a:lnTo>
                  <a:lnTo>
                    <a:pt x="27" y="110"/>
                  </a:lnTo>
                  <a:lnTo>
                    <a:pt x="27" y="112"/>
                  </a:lnTo>
                  <a:lnTo>
                    <a:pt x="25" y="114"/>
                  </a:lnTo>
                  <a:lnTo>
                    <a:pt x="25" y="114"/>
                  </a:lnTo>
                  <a:lnTo>
                    <a:pt x="23" y="114"/>
                  </a:lnTo>
                  <a:lnTo>
                    <a:pt x="21" y="116"/>
                  </a:lnTo>
                  <a:lnTo>
                    <a:pt x="19" y="116"/>
                  </a:lnTo>
                  <a:lnTo>
                    <a:pt x="19" y="118"/>
                  </a:lnTo>
                  <a:lnTo>
                    <a:pt x="17" y="118"/>
                  </a:lnTo>
                  <a:lnTo>
                    <a:pt x="17" y="120"/>
                  </a:lnTo>
                  <a:lnTo>
                    <a:pt x="21" y="124"/>
                  </a:lnTo>
                  <a:lnTo>
                    <a:pt x="21" y="127"/>
                  </a:lnTo>
                  <a:lnTo>
                    <a:pt x="21" y="129"/>
                  </a:lnTo>
                  <a:lnTo>
                    <a:pt x="19" y="129"/>
                  </a:lnTo>
                  <a:lnTo>
                    <a:pt x="19" y="129"/>
                  </a:lnTo>
                  <a:lnTo>
                    <a:pt x="23" y="135"/>
                  </a:lnTo>
                  <a:lnTo>
                    <a:pt x="25" y="137"/>
                  </a:lnTo>
                  <a:lnTo>
                    <a:pt x="25" y="139"/>
                  </a:lnTo>
                  <a:lnTo>
                    <a:pt x="25" y="143"/>
                  </a:lnTo>
                  <a:lnTo>
                    <a:pt x="25" y="143"/>
                  </a:lnTo>
                  <a:lnTo>
                    <a:pt x="23" y="145"/>
                  </a:lnTo>
                  <a:lnTo>
                    <a:pt x="23" y="148"/>
                  </a:lnTo>
                  <a:lnTo>
                    <a:pt x="23" y="150"/>
                  </a:lnTo>
                  <a:lnTo>
                    <a:pt x="25" y="154"/>
                  </a:lnTo>
                  <a:lnTo>
                    <a:pt x="25" y="154"/>
                  </a:lnTo>
                  <a:lnTo>
                    <a:pt x="25" y="156"/>
                  </a:lnTo>
                  <a:lnTo>
                    <a:pt x="25" y="158"/>
                  </a:lnTo>
                  <a:lnTo>
                    <a:pt x="25" y="160"/>
                  </a:lnTo>
                  <a:lnTo>
                    <a:pt x="23" y="164"/>
                  </a:lnTo>
                  <a:lnTo>
                    <a:pt x="25" y="166"/>
                  </a:lnTo>
                  <a:lnTo>
                    <a:pt x="27" y="169"/>
                  </a:lnTo>
                  <a:lnTo>
                    <a:pt x="34" y="169"/>
                  </a:lnTo>
                  <a:lnTo>
                    <a:pt x="34" y="169"/>
                  </a:lnTo>
                  <a:lnTo>
                    <a:pt x="36" y="169"/>
                  </a:lnTo>
                  <a:lnTo>
                    <a:pt x="42" y="173"/>
                  </a:lnTo>
                  <a:lnTo>
                    <a:pt x="46" y="185"/>
                  </a:lnTo>
                  <a:lnTo>
                    <a:pt x="48" y="187"/>
                  </a:lnTo>
                  <a:lnTo>
                    <a:pt x="55" y="192"/>
                  </a:lnTo>
                  <a:lnTo>
                    <a:pt x="59" y="194"/>
                  </a:lnTo>
                  <a:lnTo>
                    <a:pt x="59" y="196"/>
                  </a:lnTo>
                  <a:lnTo>
                    <a:pt x="50" y="194"/>
                  </a:lnTo>
                  <a:lnTo>
                    <a:pt x="48" y="194"/>
                  </a:lnTo>
                  <a:lnTo>
                    <a:pt x="46" y="194"/>
                  </a:lnTo>
                  <a:lnTo>
                    <a:pt x="46" y="194"/>
                  </a:lnTo>
                  <a:lnTo>
                    <a:pt x="46" y="198"/>
                  </a:lnTo>
                  <a:lnTo>
                    <a:pt x="46" y="198"/>
                  </a:lnTo>
                  <a:lnTo>
                    <a:pt x="48" y="202"/>
                  </a:lnTo>
                  <a:lnTo>
                    <a:pt x="48" y="204"/>
                  </a:lnTo>
                  <a:lnTo>
                    <a:pt x="50" y="208"/>
                  </a:lnTo>
                  <a:lnTo>
                    <a:pt x="48" y="213"/>
                  </a:lnTo>
                  <a:lnTo>
                    <a:pt x="50" y="215"/>
                  </a:lnTo>
                  <a:lnTo>
                    <a:pt x="50" y="215"/>
                  </a:lnTo>
                  <a:lnTo>
                    <a:pt x="53" y="217"/>
                  </a:lnTo>
                  <a:lnTo>
                    <a:pt x="53" y="219"/>
                  </a:lnTo>
                  <a:lnTo>
                    <a:pt x="53" y="219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7"/>
                  </a:lnTo>
                  <a:lnTo>
                    <a:pt x="42" y="215"/>
                  </a:lnTo>
                  <a:lnTo>
                    <a:pt x="40" y="217"/>
                  </a:lnTo>
                  <a:lnTo>
                    <a:pt x="38" y="217"/>
                  </a:lnTo>
                  <a:lnTo>
                    <a:pt x="38" y="217"/>
                  </a:lnTo>
                  <a:lnTo>
                    <a:pt x="36" y="219"/>
                  </a:lnTo>
                  <a:lnTo>
                    <a:pt x="36" y="219"/>
                  </a:lnTo>
                  <a:lnTo>
                    <a:pt x="36" y="221"/>
                  </a:lnTo>
                  <a:lnTo>
                    <a:pt x="38" y="221"/>
                  </a:lnTo>
                  <a:lnTo>
                    <a:pt x="38" y="221"/>
                  </a:lnTo>
                  <a:lnTo>
                    <a:pt x="38" y="221"/>
                  </a:lnTo>
                  <a:lnTo>
                    <a:pt x="40" y="221"/>
                  </a:lnTo>
                  <a:lnTo>
                    <a:pt x="42" y="221"/>
                  </a:lnTo>
                  <a:lnTo>
                    <a:pt x="42" y="221"/>
                  </a:lnTo>
                  <a:lnTo>
                    <a:pt x="40" y="223"/>
                  </a:lnTo>
                  <a:lnTo>
                    <a:pt x="42" y="225"/>
                  </a:lnTo>
                  <a:lnTo>
                    <a:pt x="44" y="229"/>
                  </a:lnTo>
                  <a:lnTo>
                    <a:pt x="42" y="229"/>
                  </a:lnTo>
                  <a:lnTo>
                    <a:pt x="42" y="229"/>
                  </a:lnTo>
                  <a:lnTo>
                    <a:pt x="40" y="232"/>
                  </a:lnTo>
                  <a:lnTo>
                    <a:pt x="42" y="236"/>
                  </a:lnTo>
                  <a:lnTo>
                    <a:pt x="42" y="244"/>
                  </a:lnTo>
                  <a:lnTo>
                    <a:pt x="44" y="244"/>
                  </a:lnTo>
                  <a:lnTo>
                    <a:pt x="44" y="246"/>
                  </a:lnTo>
                  <a:lnTo>
                    <a:pt x="46" y="248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48" y="248"/>
                  </a:lnTo>
                  <a:lnTo>
                    <a:pt x="50" y="248"/>
                  </a:lnTo>
                  <a:lnTo>
                    <a:pt x="50" y="248"/>
                  </a:lnTo>
                  <a:lnTo>
                    <a:pt x="50" y="248"/>
                  </a:lnTo>
                  <a:lnTo>
                    <a:pt x="53" y="248"/>
                  </a:lnTo>
                  <a:lnTo>
                    <a:pt x="53" y="248"/>
                  </a:lnTo>
                  <a:lnTo>
                    <a:pt x="53" y="250"/>
                  </a:lnTo>
                  <a:lnTo>
                    <a:pt x="53" y="250"/>
                  </a:lnTo>
                  <a:lnTo>
                    <a:pt x="55" y="250"/>
                  </a:lnTo>
                  <a:lnTo>
                    <a:pt x="55" y="250"/>
                  </a:lnTo>
                  <a:lnTo>
                    <a:pt x="55" y="253"/>
                  </a:lnTo>
                  <a:lnTo>
                    <a:pt x="57" y="253"/>
                  </a:lnTo>
                  <a:lnTo>
                    <a:pt x="57" y="253"/>
                  </a:lnTo>
                  <a:lnTo>
                    <a:pt x="63" y="250"/>
                  </a:lnTo>
                  <a:lnTo>
                    <a:pt x="67" y="253"/>
                  </a:lnTo>
                  <a:lnTo>
                    <a:pt x="69" y="253"/>
                  </a:lnTo>
                  <a:lnTo>
                    <a:pt x="71" y="255"/>
                  </a:lnTo>
                  <a:lnTo>
                    <a:pt x="71" y="255"/>
                  </a:lnTo>
                  <a:lnTo>
                    <a:pt x="69" y="255"/>
                  </a:lnTo>
                  <a:lnTo>
                    <a:pt x="67" y="255"/>
                  </a:lnTo>
                  <a:lnTo>
                    <a:pt x="65" y="255"/>
                  </a:lnTo>
                  <a:lnTo>
                    <a:pt x="65" y="255"/>
                  </a:lnTo>
                  <a:lnTo>
                    <a:pt x="65" y="255"/>
                  </a:lnTo>
                  <a:lnTo>
                    <a:pt x="65" y="257"/>
                  </a:lnTo>
                  <a:lnTo>
                    <a:pt x="67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5" y="257"/>
                  </a:lnTo>
                  <a:lnTo>
                    <a:pt x="67" y="259"/>
                  </a:lnTo>
                  <a:lnTo>
                    <a:pt x="69" y="259"/>
                  </a:lnTo>
                  <a:lnTo>
                    <a:pt x="71" y="259"/>
                  </a:lnTo>
                  <a:lnTo>
                    <a:pt x="74" y="261"/>
                  </a:lnTo>
                  <a:lnTo>
                    <a:pt x="74" y="261"/>
                  </a:lnTo>
                  <a:lnTo>
                    <a:pt x="76" y="263"/>
                  </a:lnTo>
                  <a:lnTo>
                    <a:pt x="76" y="263"/>
                  </a:lnTo>
                  <a:lnTo>
                    <a:pt x="78" y="263"/>
                  </a:lnTo>
                  <a:lnTo>
                    <a:pt x="80" y="263"/>
                  </a:lnTo>
                  <a:lnTo>
                    <a:pt x="80" y="265"/>
                  </a:lnTo>
                  <a:lnTo>
                    <a:pt x="80" y="265"/>
                  </a:lnTo>
                  <a:lnTo>
                    <a:pt x="76" y="265"/>
                  </a:lnTo>
                  <a:lnTo>
                    <a:pt x="76" y="265"/>
                  </a:lnTo>
                  <a:lnTo>
                    <a:pt x="76" y="265"/>
                  </a:lnTo>
                  <a:lnTo>
                    <a:pt x="74" y="265"/>
                  </a:lnTo>
                  <a:lnTo>
                    <a:pt x="71" y="265"/>
                  </a:lnTo>
                  <a:lnTo>
                    <a:pt x="69" y="263"/>
                  </a:lnTo>
                  <a:lnTo>
                    <a:pt x="67" y="261"/>
                  </a:lnTo>
                  <a:lnTo>
                    <a:pt x="61" y="261"/>
                  </a:lnTo>
                  <a:lnTo>
                    <a:pt x="59" y="261"/>
                  </a:lnTo>
                  <a:lnTo>
                    <a:pt x="57" y="259"/>
                  </a:lnTo>
                  <a:lnTo>
                    <a:pt x="57" y="259"/>
                  </a:lnTo>
                  <a:lnTo>
                    <a:pt x="55" y="261"/>
                  </a:lnTo>
                  <a:lnTo>
                    <a:pt x="55" y="261"/>
                  </a:lnTo>
                  <a:lnTo>
                    <a:pt x="57" y="278"/>
                  </a:lnTo>
                  <a:lnTo>
                    <a:pt x="59" y="278"/>
                  </a:lnTo>
                  <a:lnTo>
                    <a:pt x="61" y="280"/>
                  </a:lnTo>
                  <a:lnTo>
                    <a:pt x="63" y="280"/>
                  </a:lnTo>
                  <a:lnTo>
                    <a:pt x="63" y="280"/>
                  </a:lnTo>
                  <a:lnTo>
                    <a:pt x="67" y="282"/>
                  </a:lnTo>
                  <a:lnTo>
                    <a:pt x="69" y="282"/>
                  </a:lnTo>
                  <a:lnTo>
                    <a:pt x="69" y="282"/>
                  </a:lnTo>
                  <a:lnTo>
                    <a:pt x="71" y="282"/>
                  </a:lnTo>
                  <a:lnTo>
                    <a:pt x="71" y="280"/>
                  </a:lnTo>
                  <a:lnTo>
                    <a:pt x="71" y="278"/>
                  </a:lnTo>
                  <a:lnTo>
                    <a:pt x="71" y="278"/>
                  </a:lnTo>
                  <a:lnTo>
                    <a:pt x="71" y="278"/>
                  </a:lnTo>
                  <a:lnTo>
                    <a:pt x="71" y="276"/>
                  </a:lnTo>
                  <a:lnTo>
                    <a:pt x="71" y="276"/>
                  </a:lnTo>
                  <a:lnTo>
                    <a:pt x="74" y="276"/>
                  </a:lnTo>
                  <a:lnTo>
                    <a:pt x="78" y="276"/>
                  </a:lnTo>
                  <a:lnTo>
                    <a:pt x="82" y="278"/>
                  </a:lnTo>
                  <a:lnTo>
                    <a:pt x="84" y="280"/>
                  </a:lnTo>
                  <a:lnTo>
                    <a:pt x="86" y="280"/>
                  </a:lnTo>
                  <a:lnTo>
                    <a:pt x="88" y="286"/>
                  </a:lnTo>
                  <a:lnTo>
                    <a:pt x="88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2" y="288"/>
                  </a:lnTo>
                  <a:lnTo>
                    <a:pt x="94" y="288"/>
                  </a:lnTo>
                  <a:lnTo>
                    <a:pt x="99" y="286"/>
                  </a:lnTo>
                  <a:lnTo>
                    <a:pt x="99" y="286"/>
                  </a:lnTo>
                  <a:lnTo>
                    <a:pt x="99" y="284"/>
                  </a:lnTo>
                  <a:lnTo>
                    <a:pt x="99" y="282"/>
                  </a:lnTo>
                  <a:lnTo>
                    <a:pt x="101" y="280"/>
                  </a:lnTo>
                  <a:lnTo>
                    <a:pt x="101" y="280"/>
                  </a:lnTo>
                  <a:lnTo>
                    <a:pt x="103" y="278"/>
                  </a:lnTo>
                  <a:lnTo>
                    <a:pt x="103" y="278"/>
                  </a:lnTo>
                  <a:lnTo>
                    <a:pt x="103" y="280"/>
                  </a:lnTo>
                  <a:lnTo>
                    <a:pt x="103" y="282"/>
                  </a:lnTo>
                  <a:lnTo>
                    <a:pt x="101" y="282"/>
                  </a:lnTo>
                  <a:lnTo>
                    <a:pt x="101" y="282"/>
                  </a:lnTo>
                  <a:lnTo>
                    <a:pt x="101" y="284"/>
                  </a:lnTo>
                  <a:lnTo>
                    <a:pt x="101" y="286"/>
                  </a:lnTo>
                  <a:lnTo>
                    <a:pt x="101" y="288"/>
                  </a:lnTo>
                  <a:lnTo>
                    <a:pt x="103" y="290"/>
                  </a:lnTo>
                  <a:lnTo>
                    <a:pt x="105" y="292"/>
                  </a:lnTo>
                  <a:lnTo>
                    <a:pt x="105" y="295"/>
                  </a:lnTo>
                  <a:lnTo>
                    <a:pt x="107" y="295"/>
                  </a:lnTo>
                  <a:lnTo>
                    <a:pt x="109" y="297"/>
                  </a:lnTo>
                  <a:lnTo>
                    <a:pt x="111" y="299"/>
                  </a:lnTo>
                  <a:lnTo>
                    <a:pt x="113" y="299"/>
                  </a:lnTo>
                  <a:lnTo>
                    <a:pt x="113" y="299"/>
                  </a:lnTo>
                  <a:lnTo>
                    <a:pt x="115" y="299"/>
                  </a:lnTo>
                  <a:lnTo>
                    <a:pt x="115" y="301"/>
                  </a:lnTo>
                  <a:lnTo>
                    <a:pt x="118" y="301"/>
                  </a:lnTo>
                  <a:lnTo>
                    <a:pt x="120" y="301"/>
                  </a:lnTo>
                  <a:lnTo>
                    <a:pt x="120" y="303"/>
                  </a:lnTo>
                  <a:lnTo>
                    <a:pt x="120" y="307"/>
                  </a:lnTo>
                  <a:lnTo>
                    <a:pt x="118" y="309"/>
                  </a:lnTo>
                  <a:lnTo>
                    <a:pt x="120" y="311"/>
                  </a:lnTo>
                  <a:lnTo>
                    <a:pt x="122" y="311"/>
                  </a:lnTo>
                  <a:lnTo>
                    <a:pt x="122" y="313"/>
                  </a:lnTo>
                  <a:lnTo>
                    <a:pt x="122" y="316"/>
                  </a:lnTo>
                  <a:lnTo>
                    <a:pt x="124" y="316"/>
                  </a:lnTo>
                  <a:lnTo>
                    <a:pt x="126" y="316"/>
                  </a:lnTo>
                  <a:lnTo>
                    <a:pt x="128" y="318"/>
                  </a:lnTo>
                  <a:lnTo>
                    <a:pt x="130" y="320"/>
                  </a:lnTo>
                  <a:lnTo>
                    <a:pt x="132" y="324"/>
                  </a:lnTo>
                  <a:lnTo>
                    <a:pt x="132" y="326"/>
                  </a:lnTo>
                  <a:lnTo>
                    <a:pt x="132" y="330"/>
                  </a:lnTo>
                  <a:lnTo>
                    <a:pt x="130" y="343"/>
                  </a:lnTo>
                  <a:lnTo>
                    <a:pt x="130" y="349"/>
                  </a:lnTo>
                  <a:lnTo>
                    <a:pt x="128" y="351"/>
                  </a:lnTo>
                  <a:lnTo>
                    <a:pt x="126" y="358"/>
                  </a:lnTo>
                  <a:lnTo>
                    <a:pt x="126" y="360"/>
                  </a:lnTo>
                  <a:lnTo>
                    <a:pt x="124" y="360"/>
                  </a:lnTo>
                  <a:lnTo>
                    <a:pt x="124" y="360"/>
                  </a:lnTo>
                  <a:lnTo>
                    <a:pt x="118" y="362"/>
                  </a:lnTo>
                  <a:lnTo>
                    <a:pt x="118" y="364"/>
                  </a:lnTo>
                  <a:lnTo>
                    <a:pt x="118" y="364"/>
                  </a:lnTo>
                  <a:lnTo>
                    <a:pt x="118" y="366"/>
                  </a:lnTo>
                  <a:lnTo>
                    <a:pt x="118" y="366"/>
                  </a:lnTo>
                  <a:lnTo>
                    <a:pt x="120" y="366"/>
                  </a:lnTo>
                  <a:lnTo>
                    <a:pt x="118" y="368"/>
                  </a:lnTo>
                  <a:lnTo>
                    <a:pt x="118" y="368"/>
                  </a:lnTo>
                  <a:lnTo>
                    <a:pt x="118" y="368"/>
                  </a:lnTo>
                  <a:lnTo>
                    <a:pt x="122" y="372"/>
                  </a:lnTo>
                  <a:lnTo>
                    <a:pt x="124" y="372"/>
                  </a:lnTo>
                  <a:lnTo>
                    <a:pt x="124" y="374"/>
                  </a:lnTo>
                  <a:lnTo>
                    <a:pt x="130" y="377"/>
                  </a:lnTo>
                  <a:lnTo>
                    <a:pt x="132" y="377"/>
                  </a:lnTo>
                  <a:lnTo>
                    <a:pt x="132" y="377"/>
                  </a:lnTo>
                  <a:lnTo>
                    <a:pt x="134" y="381"/>
                  </a:lnTo>
                  <a:lnTo>
                    <a:pt x="134" y="381"/>
                  </a:lnTo>
                  <a:lnTo>
                    <a:pt x="138" y="387"/>
                  </a:lnTo>
                  <a:lnTo>
                    <a:pt x="138" y="391"/>
                  </a:lnTo>
                  <a:lnTo>
                    <a:pt x="136" y="395"/>
                  </a:lnTo>
                  <a:lnTo>
                    <a:pt x="136" y="400"/>
                  </a:lnTo>
                  <a:lnTo>
                    <a:pt x="134" y="404"/>
                  </a:lnTo>
                  <a:lnTo>
                    <a:pt x="134" y="404"/>
                  </a:lnTo>
                  <a:lnTo>
                    <a:pt x="134" y="406"/>
                  </a:lnTo>
                  <a:lnTo>
                    <a:pt x="136" y="408"/>
                  </a:lnTo>
                  <a:lnTo>
                    <a:pt x="136" y="408"/>
                  </a:lnTo>
                  <a:lnTo>
                    <a:pt x="138" y="410"/>
                  </a:lnTo>
                  <a:lnTo>
                    <a:pt x="138" y="412"/>
                  </a:lnTo>
                  <a:lnTo>
                    <a:pt x="141" y="421"/>
                  </a:lnTo>
                  <a:lnTo>
                    <a:pt x="141" y="425"/>
                  </a:lnTo>
                  <a:lnTo>
                    <a:pt x="141" y="425"/>
                  </a:lnTo>
                  <a:lnTo>
                    <a:pt x="145" y="433"/>
                  </a:lnTo>
                  <a:lnTo>
                    <a:pt x="147" y="435"/>
                  </a:lnTo>
                  <a:lnTo>
                    <a:pt x="149" y="435"/>
                  </a:lnTo>
                  <a:lnTo>
                    <a:pt x="153" y="433"/>
                  </a:lnTo>
                  <a:lnTo>
                    <a:pt x="151" y="437"/>
                  </a:lnTo>
                  <a:lnTo>
                    <a:pt x="147" y="437"/>
                  </a:lnTo>
                  <a:lnTo>
                    <a:pt x="145" y="437"/>
                  </a:lnTo>
                  <a:lnTo>
                    <a:pt x="143" y="440"/>
                  </a:lnTo>
                  <a:lnTo>
                    <a:pt x="143" y="440"/>
                  </a:lnTo>
                  <a:lnTo>
                    <a:pt x="141" y="442"/>
                  </a:lnTo>
                  <a:lnTo>
                    <a:pt x="141" y="444"/>
                  </a:lnTo>
                  <a:lnTo>
                    <a:pt x="143" y="444"/>
                  </a:lnTo>
                  <a:lnTo>
                    <a:pt x="145" y="444"/>
                  </a:lnTo>
                  <a:lnTo>
                    <a:pt x="145" y="446"/>
                  </a:lnTo>
                  <a:lnTo>
                    <a:pt x="147" y="448"/>
                  </a:lnTo>
                  <a:lnTo>
                    <a:pt x="147" y="450"/>
                  </a:lnTo>
                  <a:lnTo>
                    <a:pt x="147" y="454"/>
                  </a:lnTo>
                  <a:lnTo>
                    <a:pt x="149" y="458"/>
                  </a:lnTo>
                  <a:lnTo>
                    <a:pt x="149" y="461"/>
                  </a:lnTo>
                  <a:lnTo>
                    <a:pt x="149" y="465"/>
                  </a:lnTo>
                  <a:lnTo>
                    <a:pt x="147" y="467"/>
                  </a:lnTo>
                  <a:lnTo>
                    <a:pt x="145" y="469"/>
                  </a:lnTo>
                  <a:lnTo>
                    <a:pt x="147" y="471"/>
                  </a:lnTo>
                  <a:lnTo>
                    <a:pt x="149" y="475"/>
                  </a:lnTo>
                  <a:lnTo>
                    <a:pt x="151" y="479"/>
                  </a:lnTo>
                  <a:lnTo>
                    <a:pt x="155" y="477"/>
                  </a:lnTo>
                  <a:lnTo>
                    <a:pt x="164" y="471"/>
                  </a:lnTo>
                  <a:lnTo>
                    <a:pt x="174" y="467"/>
                  </a:lnTo>
                  <a:lnTo>
                    <a:pt x="178" y="467"/>
                  </a:lnTo>
                  <a:lnTo>
                    <a:pt x="180" y="467"/>
                  </a:lnTo>
                  <a:lnTo>
                    <a:pt x="185" y="471"/>
                  </a:lnTo>
                  <a:lnTo>
                    <a:pt x="185" y="473"/>
                  </a:lnTo>
                  <a:lnTo>
                    <a:pt x="187" y="475"/>
                  </a:lnTo>
                  <a:lnTo>
                    <a:pt x="187" y="477"/>
                  </a:lnTo>
                  <a:lnTo>
                    <a:pt x="187" y="479"/>
                  </a:lnTo>
                  <a:lnTo>
                    <a:pt x="187" y="482"/>
                  </a:lnTo>
                  <a:lnTo>
                    <a:pt x="187" y="482"/>
                  </a:lnTo>
                  <a:lnTo>
                    <a:pt x="185" y="482"/>
                  </a:lnTo>
                  <a:lnTo>
                    <a:pt x="185" y="482"/>
                  </a:lnTo>
                  <a:lnTo>
                    <a:pt x="185" y="484"/>
                  </a:lnTo>
                  <a:lnTo>
                    <a:pt x="189" y="486"/>
                  </a:lnTo>
                  <a:lnTo>
                    <a:pt x="191" y="484"/>
                  </a:lnTo>
                  <a:lnTo>
                    <a:pt x="199" y="475"/>
                  </a:lnTo>
                  <a:lnTo>
                    <a:pt x="201" y="473"/>
                  </a:lnTo>
                  <a:lnTo>
                    <a:pt x="203" y="473"/>
                  </a:lnTo>
                  <a:lnTo>
                    <a:pt x="203" y="473"/>
                  </a:lnTo>
                  <a:lnTo>
                    <a:pt x="210" y="471"/>
                  </a:lnTo>
                  <a:lnTo>
                    <a:pt x="210" y="471"/>
                  </a:lnTo>
                  <a:lnTo>
                    <a:pt x="214" y="467"/>
                  </a:lnTo>
                  <a:lnTo>
                    <a:pt x="216" y="467"/>
                  </a:lnTo>
                  <a:lnTo>
                    <a:pt x="216" y="467"/>
                  </a:lnTo>
                  <a:lnTo>
                    <a:pt x="216" y="467"/>
                  </a:lnTo>
                  <a:lnTo>
                    <a:pt x="218" y="467"/>
                  </a:lnTo>
                  <a:lnTo>
                    <a:pt x="220" y="467"/>
                  </a:lnTo>
                  <a:lnTo>
                    <a:pt x="220" y="465"/>
                  </a:lnTo>
                  <a:lnTo>
                    <a:pt x="222" y="465"/>
                  </a:lnTo>
                  <a:lnTo>
                    <a:pt x="222" y="463"/>
                  </a:lnTo>
                  <a:lnTo>
                    <a:pt x="224" y="458"/>
                  </a:lnTo>
                  <a:lnTo>
                    <a:pt x="224" y="456"/>
                  </a:lnTo>
                  <a:lnTo>
                    <a:pt x="226" y="456"/>
                  </a:lnTo>
                  <a:lnTo>
                    <a:pt x="233" y="454"/>
                  </a:lnTo>
                  <a:lnTo>
                    <a:pt x="233" y="454"/>
                  </a:lnTo>
                  <a:lnTo>
                    <a:pt x="235" y="452"/>
                  </a:lnTo>
                  <a:lnTo>
                    <a:pt x="235" y="452"/>
                  </a:lnTo>
                  <a:lnTo>
                    <a:pt x="235" y="450"/>
                  </a:lnTo>
                  <a:lnTo>
                    <a:pt x="235" y="448"/>
                  </a:lnTo>
                  <a:lnTo>
                    <a:pt x="235" y="448"/>
                  </a:lnTo>
                  <a:lnTo>
                    <a:pt x="235" y="446"/>
                  </a:lnTo>
                  <a:lnTo>
                    <a:pt x="233" y="444"/>
                  </a:lnTo>
                  <a:lnTo>
                    <a:pt x="233" y="444"/>
                  </a:lnTo>
                  <a:lnTo>
                    <a:pt x="233" y="442"/>
                  </a:lnTo>
                  <a:lnTo>
                    <a:pt x="233" y="440"/>
                  </a:lnTo>
                  <a:lnTo>
                    <a:pt x="233" y="431"/>
                  </a:lnTo>
                  <a:lnTo>
                    <a:pt x="233" y="429"/>
                  </a:lnTo>
                  <a:lnTo>
                    <a:pt x="233" y="425"/>
                  </a:lnTo>
                  <a:lnTo>
                    <a:pt x="233" y="423"/>
                  </a:lnTo>
                  <a:lnTo>
                    <a:pt x="222" y="395"/>
                  </a:lnTo>
                  <a:lnTo>
                    <a:pt x="220" y="393"/>
                  </a:lnTo>
                  <a:lnTo>
                    <a:pt x="220" y="391"/>
                  </a:lnTo>
                  <a:lnTo>
                    <a:pt x="220" y="385"/>
                  </a:lnTo>
                  <a:lnTo>
                    <a:pt x="220" y="383"/>
                  </a:lnTo>
                  <a:lnTo>
                    <a:pt x="222" y="372"/>
                  </a:lnTo>
                  <a:lnTo>
                    <a:pt x="222" y="368"/>
                  </a:lnTo>
                  <a:lnTo>
                    <a:pt x="222" y="366"/>
                  </a:lnTo>
                  <a:lnTo>
                    <a:pt x="222" y="366"/>
                  </a:lnTo>
                  <a:lnTo>
                    <a:pt x="224" y="362"/>
                  </a:lnTo>
                  <a:lnTo>
                    <a:pt x="224" y="360"/>
                  </a:lnTo>
                  <a:lnTo>
                    <a:pt x="222" y="360"/>
                  </a:lnTo>
                  <a:lnTo>
                    <a:pt x="222" y="360"/>
                  </a:lnTo>
                  <a:lnTo>
                    <a:pt x="222" y="358"/>
                  </a:lnTo>
                  <a:lnTo>
                    <a:pt x="222" y="358"/>
                  </a:lnTo>
                  <a:lnTo>
                    <a:pt x="222" y="356"/>
                  </a:lnTo>
                  <a:lnTo>
                    <a:pt x="222" y="353"/>
                  </a:lnTo>
                  <a:lnTo>
                    <a:pt x="222" y="353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20" y="351"/>
                  </a:lnTo>
                  <a:lnTo>
                    <a:pt x="218" y="353"/>
                  </a:lnTo>
                  <a:lnTo>
                    <a:pt x="216" y="353"/>
                  </a:lnTo>
                  <a:lnTo>
                    <a:pt x="216" y="353"/>
                  </a:lnTo>
                  <a:lnTo>
                    <a:pt x="214" y="351"/>
                  </a:lnTo>
                  <a:lnTo>
                    <a:pt x="214" y="351"/>
                  </a:lnTo>
                  <a:lnTo>
                    <a:pt x="212" y="349"/>
                  </a:lnTo>
                  <a:lnTo>
                    <a:pt x="212" y="349"/>
                  </a:lnTo>
                  <a:lnTo>
                    <a:pt x="212" y="347"/>
                  </a:lnTo>
                  <a:lnTo>
                    <a:pt x="214" y="347"/>
                  </a:lnTo>
                  <a:lnTo>
                    <a:pt x="214" y="347"/>
                  </a:lnTo>
                  <a:lnTo>
                    <a:pt x="216" y="343"/>
                  </a:lnTo>
                  <a:lnTo>
                    <a:pt x="218" y="343"/>
                  </a:lnTo>
                  <a:lnTo>
                    <a:pt x="222" y="341"/>
                  </a:lnTo>
                  <a:lnTo>
                    <a:pt x="224" y="339"/>
                  </a:lnTo>
                  <a:lnTo>
                    <a:pt x="224" y="339"/>
                  </a:lnTo>
                  <a:lnTo>
                    <a:pt x="226" y="339"/>
                  </a:lnTo>
                  <a:lnTo>
                    <a:pt x="226" y="341"/>
                  </a:lnTo>
                  <a:lnTo>
                    <a:pt x="229" y="341"/>
                  </a:lnTo>
                  <a:lnTo>
                    <a:pt x="229" y="341"/>
                  </a:lnTo>
                  <a:lnTo>
                    <a:pt x="231" y="341"/>
                  </a:lnTo>
                  <a:lnTo>
                    <a:pt x="231" y="341"/>
                  </a:lnTo>
                  <a:lnTo>
                    <a:pt x="233" y="341"/>
                  </a:lnTo>
                  <a:lnTo>
                    <a:pt x="237" y="337"/>
                  </a:lnTo>
                  <a:lnTo>
                    <a:pt x="237" y="337"/>
                  </a:lnTo>
                  <a:lnTo>
                    <a:pt x="241" y="332"/>
                  </a:lnTo>
                  <a:lnTo>
                    <a:pt x="243" y="330"/>
                  </a:lnTo>
                  <a:lnTo>
                    <a:pt x="245" y="328"/>
                  </a:lnTo>
                  <a:lnTo>
                    <a:pt x="247" y="328"/>
                  </a:lnTo>
                  <a:lnTo>
                    <a:pt x="252" y="326"/>
                  </a:lnTo>
                  <a:lnTo>
                    <a:pt x="254" y="322"/>
                  </a:lnTo>
                  <a:lnTo>
                    <a:pt x="254" y="320"/>
                  </a:lnTo>
                  <a:lnTo>
                    <a:pt x="256" y="320"/>
                  </a:lnTo>
                  <a:lnTo>
                    <a:pt x="258" y="318"/>
                  </a:lnTo>
                  <a:lnTo>
                    <a:pt x="260" y="316"/>
                  </a:lnTo>
                  <a:lnTo>
                    <a:pt x="264" y="313"/>
                  </a:lnTo>
                  <a:lnTo>
                    <a:pt x="266" y="311"/>
                  </a:lnTo>
                  <a:lnTo>
                    <a:pt x="270" y="309"/>
                  </a:lnTo>
                  <a:lnTo>
                    <a:pt x="275" y="307"/>
                  </a:lnTo>
                  <a:lnTo>
                    <a:pt x="277" y="307"/>
                  </a:lnTo>
                  <a:lnTo>
                    <a:pt x="277" y="305"/>
                  </a:lnTo>
                  <a:lnTo>
                    <a:pt x="277" y="303"/>
                  </a:lnTo>
                  <a:lnTo>
                    <a:pt x="275" y="301"/>
                  </a:lnTo>
                  <a:lnTo>
                    <a:pt x="275" y="301"/>
                  </a:lnTo>
                  <a:lnTo>
                    <a:pt x="277" y="299"/>
                  </a:lnTo>
                  <a:lnTo>
                    <a:pt x="277" y="297"/>
                  </a:lnTo>
                  <a:lnTo>
                    <a:pt x="279" y="295"/>
                  </a:lnTo>
                  <a:lnTo>
                    <a:pt x="281" y="292"/>
                  </a:lnTo>
                  <a:lnTo>
                    <a:pt x="291" y="286"/>
                  </a:lnTo>
                  <a:lnTo>
                    <a:pt x="296" y="284"/>
                  </a:lnTo>
                  <a:lnTo>
                    <a:pt x="298" y="282"/>
                  </a:lnTo>
                  <a:lnTo>
                    <a:pt x="302" y="280"/>
                  </a:lnTo>
                  <a:lnTo>
                    <a:pt x="312" y="274"/>
                  </a:lnTo>
                  <a:lnTo>
                    <a:pt x="321" y="271"/>
                  </a:lnTo>
                  <a:lnTo>
                    <a:pt x="323" y="269"/>
                  </a:lnTo>
                  <a:lnTo>
                    <a:pt x="323" y="267"/>
                  </a:lnTo>
                  <a:lnTo>
                    <a:pt x="323" y="267"/>
                  </a:lnTo>
                  <a:lnTo>
                    <a:pt x="325" y="265"/>
                  </a:lnTo>
                  <a:lnTo>
                    <a:pt x="325" y="265"/>
                  </a:lnTo>
                  <a:lnTo>
                    <a:pt x="337" y="265"/>
                  </a:lnTo>
                  <a:lnTo>
                    <a:pt x="342" y="267"/>
                  </a:lnTo>
                  <a:lnTo>
                    <a:pt x="344" y="267"/>
                  </a:lnTo>
                  <a:lnTo>
                    <a:pt x="346" y="267"/>
                  </a:lnTo>
                  <a:lnTo>
                    <a:pt x="348" y="267"/>
                  </a:lnTo>
                  <a:lnTo>
                    <a:pt x="348" y="267"/>
                  </a:lnTo>
                  <a:lnTo>
                    <a:pt x="350" y="267"/>
                  </a:lnTo>
                  <a:lnTo>
                    <a:pt x="358" y="263"/>
                  </a:lnTo>
                  <a:lnTo>
                    <a:pt x="361" y="263"/>
                  </a:lnTo>
                  <a:lnTo>
                    <a:pt x="363" y="263"/>
                  </a:lnTo>
                  <a:lnTo>
                    <a:pt x="363" y="263"/>
                  </a:lnTo>
                  <a:lnTo>
                    <a:pt x="367" y="263"/>
                  </a:lnTo>
                  <a:lnTo>
                    <a:pt x="367" y="263"/>
                  </a:lnTo>
                  <a:lnTo>
                    <a:pt x="369" y="263"/>
                  </a:lnTo>
                  <a:lnTo>
                    <a:pt x="386" y="257"/>
                  </a:lnTo>
                  <a:lnTo>
                    <a:pt x="388" y="255"/>
                  </a:lnTo>
                  <a:lnTo>
                    <a:pt x="388" y="255"/>
                  </a:lnTo>
                  <a:lnTo>
                    <a:pt x="390" y="255"/>
                  </a:lnTo>
                  <a:lnTo>
                    <a:pt x="398" y="250"/>
                  </a:lnTo>
                  <a:lnTo>
                    <a:pt x="402" y="248"/>
                  </a:lnTo>
                  <a:lnTo>
                    <a:pt x="405" y="248"/>
                  </a:lnTo>
                  <a:lnTo>
                    <a:pt x="409" y="246"/>
                  </a:lnTo>
                  <a:lnTo>
                    <a:pt x="411" y="244"/>
                  </a:lnTo>
                  <a:lnTo>
                    <a:pt x="411" y="244"/>
                  </a:lnTo>
                  <a:lnTo>
                    <a:pt x="413" y="246"/>
                  </a:lnTo>
                  <a:lnTo>
                    <a:pt x="415" y="246"/>
                  </a:lnTo>
                  <a:lnTo>
                    <a:pt x="417" y="246"/>
                  </a:lnTo>
                  <a:lnTo>
                    <a:pt x="417" y="244"/>
                  </a:lnTo>
                  <a:lnTo>
                    <a:pt x="417" y="244"/>
                  </a:lnTo>
                  <a:lnTo>
                    <a:pt x="419" y="242"/>
                  </a:lnTo>
                  <a:lnTo>
                    <a:pt x="419" y="242"/>
                  </a:lnTo>
                  <a:lnTo>
                    <a:pt x="419" y="242"/>
                  </a:lnTo>
                  <a:lnTo>
                    <a:pt x="421" y="242"/>
                  </a:lnTo>
                  <a:lnTo>
                    <a:pt x="421" y="242"/>
                  </a:lnTo>
                  <a:lnTo>
                    <a:pt x="423" y="240"/>
                  </a:lnTo>
                  <a:lnTo>
                    <a:pt x="423" y="240"/>
                  </a:lnTo>
                  <a:lnTo>
                    <a:pt x="423" y="240"/>
                  </a:lnTo>
                  <a:lnTo>
                    <a:pt x="425" y="242"/>
                  </a:lnTo>
                  <a:lnTo>
                    <a:pt x="425" y="242"/>
                  </a:lnTo>
                  <a:lnTo>
                    <a:pt x="428" y="246"/>
                  </a:lnTo>
                  <a:lnTo>
                    <a:pt x="428" y="246"/>
                  </a:lnTo>
                  <a:lnTo>
                    <a:pt x="430" y="246"/>
                  </a:lnTo>
                  <a:lnTo>
                    <a:pt x="430" y="248"/>
                  </a:lnTo>
                  <a:lnTo>
                    <a:pt x="432" y="248"/>
                  </a:lnTo>
                  <a:lnTo>
                    <a:pt x="434" y="248"/>
                  </a:lnTo>
                  <a:lnTo>
                    <a:pt x="434" y="248"/>
                  </a:lnTo>
                  <a:lnTo>
                    <a:pt x="436" y="242"/>
                  </a:lnTo>
                  <a:lnTo>
                    <a:pt x="438" y="238"/>
                  </a:lnTo>
                  <a:lnTo>
                    <a:pt x="438" y="238"/>
                  </a:lnTo>
                  <a:lnTo>
                    <a:pt x="438" y="236"/>
                  </a:lnTo>
                  <a:lnTo>
                    <a:pt x="436" y="234"/>
                  </a:lnTo>
                  <a:lnTo>
                    <a:pt x="436" y="234"/>
                  </a:lnTo>
                  <a:lnTo>
                    <a:pt x="434" y="234"/>
                  </a:lnTo>
                  <a:lnTo>
                    <a:pt x="434" y="232"/>
                  </a:lnTo>
                  <a:lnTo>
                    <a:pt x="434" y="232"/>
                  </a:lnTo>
                  <a:lnTo>
                    <a:pt x="432" y="232"/>
                  </a:lnTo>
                  <a:lnTo>
                    <a:pt x="432" y="229"/>
                  </a:lnTo>
                  <a:lnTo>
                    <a:pt x="432" y="229"/>
                  </a:lnTo>
                  <a:lnTo>
                    <a:pt x="432" y="227"/>
                  </a:lnTo>
                  <a:lnTo>
                    <a:pt x="434" y="225"/>
                  </a:lnTo>
                  <a:lnTo>
                    <a:pt x="440" y="221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0" y="219"/>
                  </a:lnTo>
                  <a:lnTo>
                    <a:pt x="442" y="219"/>
                  </a:lnTo>
                  <a:lnTo>
                    <a:pt x="442" y="219"/>
                  </a:lnTo>
                  <a:lnTo>
                    <a:pt x="444" y="219"/>
                  </a:lnTo>
                  <a:lnTo>
                    <a:pt x="444" y="219"/>
                  </a:lnTo>
                  <a:lnTo>
                    <a:pt x="444" y="217"/>
                  </a:lnTo>
                  <a:lnTo>
                    <a:pt x="446" y="217"/>
                  </a:lnTo>
                  <a:lnTo>
                    <a:pt x="446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48" y="215"/>
                  </a:lnTo>
                  <a:lnTo>
                    <a:pt x="451" y="213"/>
                  </a:lnTo>
                  <a:lnTo>
                    <a:pt x="451" y="208"/>
                  </a:lnTo>
                  <a:lnTo>
                    <a:pt x="455" y="204"/>
                  </a:lnTo>
                  <a:lnTo>
                    <a:pt x="455" y="204"/>
                  </a:lnTo>
                  <a:lnTo>
                    <a:pt x="455" y="202"/>
                  </a:lnTo>
                  <a:lnTo>
                    <a:pt x="455" y="200"/>
                  </a:lnTo>
                  <a:lnTo>
                    <a:pt x="453" y="194"/>
                  </a:lnTo>
                  <a:lnTo>
                    <a:pt x="453" y="194"/>
                  </a:lnTo>
                  <a:lnTo>
                    <a:pt x="453" y="194"/>
                  </a:lnTo>
                  <a:lnTo>
                    <a:pt x="453" y="192"/>
                  </a:lnTo>
                  <a:lnTo>
                    <a:pt x="451" y="190"/>
                  </a:lnTo>
                  <a:lnTo>
                    <a:pt x="448" y="185"/>
                  </a:lnTo>
                  <a:lnTo>
                    <a:pt x="448" y="183"/>
                  </a:lnTo>
                  <a:lnTo>
                    <a:pt x="444" y="181"/>
                  </a:lnTo>
                  <a:lnTo>
                    <a:pt x="444" y="181"/>
                  </a:lnTo>
                  <a:lnTo>
                    <a:pt x="442" y="177"/>
                  </a:lnTo>
                  <a:lnTo>
                    <a:pt x="440" y="173"/>
                  </a:lnTo>
                  <a:lnTo>
                    <a:pt x="442" y="173"/>
                  </a:lnTo>
                  <a:lnTo>
                    <a:pt x="446" y="171"/>
                  </a:lnTo>
                  <a:lnTo>
                    <a:pt x="448" y="171"/>
                  </a:lnTo>
                  <a:lnTo>
                    <a:pt x="448" y="171"/>
                  </a:lnTo>
                  <a:lnTo>
                    <a:pt x="451" y="171"/>
                  </a:lnTo>
                  <a:lnTo>
                    <a:pt x="451" y="171"/>
                  </a:lnTo>
                  <a:lnTo>
                    <a:pt x="455" y="173"/>
                  </a:lnTo>
                  <a:lnTo>
                    <a:pt x="455" y="173"/>
                  </a:lnTo>
                  <a:lnTo>
                    <a:pt x="457" y="173"/>
                  </a:lnTo>
                  <a:lnTo>
                    <a:pt x="459" y="173"/>
                  </a:lnTo>
                  <a:lnTo>
                    <a:pt x="461" y="173"/>
                  </a:lnTo>
                  <a:lnTo>
                    <a:pt x="461" y="171"/>
                  </a:lnTo>
                  <a:lnTo>
                    <a:pt x="465" y="169"/>
                  </a:lnTo>
                  <a:lnTo>
                    <a:pt x="465" y="169"/>
                  </a:lnTo>
                  <a:lnTo>
                    <a:pt x="467" y="169"/>
                  </a:lnTo>
                  <a:lnTo>
                    <a:pt x="467" y="166"/>
                  </a:lnTo>
                  <a:lnTo>
                    <a:pt x="467" y="166"/>
                  </a:lnTo>
                  <a:lnTo>
                    <a:pt x="469" y="164"/>
                  </a:lnTo>
                  <a:lnTo>
                    <a:pt x="469" y="160"/>
                  </a:lnTo>
                  <a:lnTo>
                    <a:pt x="469" y="160"/>
                  </a:lnTo>
                  <a:lnTo>
                    <a:pt x="469" y="158"/>
                  </a:lnTo>
                  <a:lnTo>
                    <a:pt x="472" y="156"/>
                  </a:lnTo>
                  <a:lnTo>
                    <a:pt x="472" y="156"/>
                  </a:lnTo>
                  <a:lnTo>
                    <a:pt x="474" y="154"/>
                  </a:lnTo>
                  <a:lnTo>
                    <a:pt x="476" y="150"/>
                  </a:lnTo>
                  <a:lnTo>
                    <a:pt x="476" y="150"/>
                  </a:lnTo>
                  <a:lnTo>
                    <a:pt x="478" y="148"/>
                  </a:lnTo>
                  <a:lnTo>
                    <a:pt x="478" y="148"/>
                  </a:lnTo>
                  <a:lnTo>
                    <a:pt x="480" y="145"/>
                  </a:lnTo>
                  <a:lnTo>
                    <a:pt x="482" y="143"/>
                  </a:lnTo>
                  <a:lnTo>
                    <a:pt x="484" y="141"/>
                  </a:lnTo>
                  <a:lnTo>
                    <a:pt x="484" y="139"/>
                  </a:lnTo>
                  <a:lnTo>
                    <a:pt x="484" y="139"/>
                  </a:lnTo>
                  <a:lnTo>
                    <a:pt x="486" y="137"/>
                  </a:lnTo>
                  <a:lnTo>
                    <a:pt x="488" y="137"/>
                  </a:lnTo>
                  <a:lnTo>
                    <a:pt x="488" y="135"/>
                  </a:lnTo>
                  <a:lnTo>
                    <a:pt x="490" y="133"/>
                  </a:lnTo>
                  <a:lnTo>
                    <a:pt x="495" y="129"/>
                  </a:lnTo>
                  <a:lnTo>
                    <a:pt x="495" y="127"/>
                  </a:lnTo>
                  <a:lnTo>
                    <a:pt x="497" y="124"/>
                  </a:lnTo>
                  <a:lnTo>
                    <a:pt x="497" y="122"/>
                  </a:lnTo>
                  <a:lnTo>
                    <a:pt x="497" y="120"/>
                  </a:lnTo>
                  <a:lnTo>
                    <a:pt x="497" y="120"/>
                  </a:lnTo>
                  <a:lnTo>
                    <a:pt x="499" y="118"/>
                  </a:lnTo>
                  <a:lnTo>
                    <a:pt x="499" y="116"/>
                  </a:lnTo>
                  <a:lnTo>
                    <a:pt x="499" y="114"/>
                  </a:lnTo>
                  <a:lnTo>
                    <a:pt x="497" y="112"/>
                  </a:lnTo>
                  <a:lnTo>
                    <a:pt x="497" y="112"/>
                  </a:lnTo>
                  <a:lnTo>
                    <a:pt x="497" y="112"/>
                  </a:lnTo>
                  <a:lnTo>
                    <a:pt x="495" y="112"/>
                  </a:lnTo>
                  <a:lnTo>
                    <a:pt x="495" y="112"/>
                  </a:lnTo>
                  <a:lnTo>
                    <a:pt x="492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2"/>
                  </a:lnTo>
                  <a:lnTo>
                    <a:pt x="490" y="110"/>
                  </a:lnTo>
                  <a:lnTo>
                    <a:pt x="490" y="108"/>
                  </a:lnTo>
                  <a:lnTo>
                    <a:pt x="490" y="108"/>
                  </a:lnTo>
                  <a:lnTo>
                    <a:pt x="490" y="105"/>
                  </a:lnTo>
                  <a:lnTo>
                    <a:pt x="490" y="105"/>
                  </a:lnTo>
                  <a:lnTo>
                    <a:pt x="490" y="103"/>
                  </a:lnTo>
                  <a:lnTo>
                    <a:pt x="492" y="101"/>
                  </a:lnTo>
                  <a:lnTo>
                    <a:pt x="495" y="101"/>
                  </a:lnTo>
                  <a:lnTo>
                    <a:pt x="499" y="99"/>
                  </a:lnTo>
                  <a:lnTo>
                    <a:pt x="501" y="97"/>
                  </a:lnTo>
                  <a:lnTo>
                    <a:pt x="503" y="97"/>
                  </a:lnTo>
                  <a:lnTo>
                    <a:pt x="503" y="95"/>
                  </a:lnTo>
                  <a:lnTo>
                    <a:pt x="505" y="95"/>
                  </a:lnTo>
                  <a:lnTo>
                    <a:pt x="513" y="87"/>
                  </a:lnTo>
                  <a:lnTo>
                    <a:pt x="516" y="87"/>
                  </a:lnTo>
                  <a:lnTo>
                    <a:pt x="518" y="87"/>
                  </a:lnTo>
                  <a:lnTo>
                    <a:pt x="520" y="84"/>
                  </a:lnTo>
                  <a:lnTo>
                    <a:pt x="520" y="82"/>
                  </a:lnTo>
                  <a:lnTo>
                    <a:pt x="522" y="82"/>
                  </a:lnTo>
                  <a:lnTo>
                    <a:pt x="522" y="82"/>
                  </a:lnTo>
                  <a:lnTo>
                    <a:pt x="522" y="80"/>
                  </a:lnTo>
                  <a:lnTo>
                    <a:pt x="522" y="78"/>
                  </a:lnTo>
                  <a:lnTo>
                    <a:pt x="522" y="76"/>
                  </a:lnTo>
                  <a:close/>
                  <a:moveTo>
                    <a:pt x="105" y="301"/>
                  </a:moveTo>
                  <a:lnTo>
                    <a:pt x="103" y="301"/>
                  </a:lnTo>
                  <a:lnTo>
                    <a:pt x="103" y="301"/>
                  </a:lnTo>
                  <a:lnTo>
                    <a:pt x="103" y="292"/>
                  </a:lnTo>
                  <a:lnTo>
                    <a:pt x="103" y="292"/>
                  </a:lnTo>
                  <a:lnTo>
                    <a:pt x="101" y="290"/>
                  </a:lnTo>
                  <a:lnTo>
                    <a:pt x="101" y="288"/>
                  </a:lnTo>
                  <a:lnTo>
                    <a:pt x="99" y="288"/>
                  </a:lnTo>
                  <a:lnTo>
                    <a:pt x="97" y="290"/>
                  </a:lnTo>
                  <a:lnTo>
                    <a:pt x="97" y="290"/>
                  </a:lnTo>
                  <a:lnTo>
                    <a:pt x="94" y="290"/>
                  </a:lnTo>
                  <a:lnTo>
                    <a:pt x="94" y="290"/>
                  </a:lnTo>
                  <a:lnTo>
                    <a:pt x="92" y="290"/>
                  </a:lnTo>
                  <a:lnTo>
                    <a:pt x="88" y="288"/>
                  </a:lnTo>
                  <a:lnTo>
                    <a:pt x="86" y="288"/>
                  </a:lnTo>
                  <a:lnTo>
                    <a:pt x="86" y="288"/>
                  </a:lnTo>
                  <a:lnTo>
                    <a:pt x="84" y="288"/>
                  </a:lnTo>
                  <a:lnTo>
                    <a:pt x="82" y="290"/>
                  </a:lnTo>
                  <a:lnTo>
                    <a:pt x="82" y="290"/>
                  </a:lnTo>
                  <a:lnTo>
                    <a:pt x="78" y="288"/>
                  </a:lnTo>
                  <a:lnTo>
                    <a:pt x="76" y="288"/>
                  </a:lnTo>
                  <a:lnTo>
                    <a:pt x="76" y="288"/>
                  </a:lnTo>
                  <a:lnTo>
                    <a:pt x="74" y="290"/>
                  </a:lnTo>
                  <a:lnTo>
                    <a:pt x="74" y="307"/>
                  </a:lnTo>
                  <a:lnTo>
                    <a:pt x="71" y="311"/>
                  </a:lnTo>
                  <a:lnTo>
                    <a:pt x="71" y="313"/>
                  </a:lnTo>
                  <a:lnTo>
                    <a:pt x="71" y="316"/>
                  </a:lnTo>
                  <a:lnTo>
                    <a:pt x="74" y="318"/>
                  </a:lnTo>
                  <a:lnTo>
                    <a:pt x="76" y="318"/>
                  </a:lnTo>
                  <a:lnTo>
                    <a:pt x="76" y="318"/>
                  </a:lnTo>
                  <a:lnTo>
                    <a:pt x="80" y="318"/>
                  </a:lnTo>
                  <a:lnTo>
                    <a:pt x="82" y="316"/>
                  </a:lnTo>
                  <a:lnTo>
                    <a:pt x="86" y="313"/>
                  </a:lnTo>
                  <a:lnTo>
                    <a:pt x="88" y="311"/>
                  </a:lnTo>
                  <a:lnTo>
                    <a:pt x="94" y="309"/>
                  </a:lnTo>
                  <a:lnTo>
                    <a:pt x="97" y="309"/>
                  </a:lnTo>
                  <a:lnTo>
                    <a:pt x="97" y="309"/>
                  </a:lnTo>
                  <a:lnTo>
                    <a:pt x="103" y="305"/>
                  </a:lnTo>
                  <a:lnTo>
                    <a:pt x="105" y="305"/>
                  </a:lnTo>
                  <a:lnTo>
                    <a:pt x="105" y="303"/>
                  </a:lnTo>
                  <a:lnTo>
                    <a:pt x="105" y="303"/>
                  </a:lnTo>
                  <a:lnTo>
                    <a:pt x="105" y="301"/>
                  </a:lnTo>
                  <a:lnTo>
                    <a:pt x="105" y="301"/>
                  </a:lnTo>
                  <a:close/>
                  <a:moveTo>
                    <a:pt x="136" y="452"/>
                  </a:moveTo>
                  <a:lnTo>
                    <a:pt x="136" y="452"/>
                  </a:lnTo>
                  <a:lnTo>
                    <a:pt x="136" y="450"/>
                  </a:lnTo>
                  <a:lnTo>
                    <a:pt x="136" y="450"/>
                  </a:lnTo>
                  <a:lnTo>
                    <a:pt x="136" y="448"/>
                  </a:lnTo>
                  <a:lnTo>
                    <a:pt x="136" y="448"/>
                  </a:lnTo>
                  <a:lnTo>
                    <a:pt x="136" y="448"/>
                  </a:lnTo>
                  <a:lnTo>
                    <a:pt x="134" y="448"/>
                  </a:lnTo>
                  <a:lnTo>
                    <a:pt x="134" y="448"/>
                  </a:lnTo>
                  <a:lnTo>
                    <a:pt x="132" y="450"/>
                  </a:lnTo>
                  <a:lnTo>
                    <a:pt x="132" y="450"/>
                  </a:lnTo>
                  <a:lnTo>
                    <a:pt x="132" y="452"/>
                  </a:lnTo>
                  <a:lnTo>
                    <a:pt x="132" y="454"/>
                  </a:lnTo>
                  <a:lnTo>
                    <a:pt x="130" y="454"/>
                  </a:lnTo>
                  <a:lnTo>
                    <a:pt x="130" y="454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4" y="456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4"/>
                  </a:lnTo>
                  <a:lnTo>
                    <a:pt x="136" y="452"/>
                  </a:lnTo>
                  <a:close/>
                  <a:moveTo>
                    <a:pt x="55" y="307"/>
                  </a:moveTo>
                  <a:lnTo>
                    <a:pt x="55" y="307"/>
                  </a:lnTo>
                  <a:lnTo>
                    <a:pt x="55" y="307"/>
                  </a:lnTo>
                  <a:lnTo>
                    <a:pt x="53" y="309"/>
                  </a:lnTo>
                  <a:lnTo>
                    <a:pt x="53" y="309"/>
                  </a:lnTo>
                  <a:lnTo>
                    <a:pt x="53" y="309"/>
                  </a:lnTo>
                  <a:lnTo>
                    <a:pt x="53" y="311"/>
                  </a:lnTo>
                  <a:lnTo>
                    <a:pt x="53" y="311"/>
                  </a:lnTo>
                  <a:lnTo>
                    <a:pt x="53" y="311"/>
                  </a:lnTo>
                  <a:lnTo>
                    <a:pt x="55" y="311"/>
                  </a:lnTo>
                  <a:lnTo>
                    <a:pt x="55" y="311"/>
                  </a:lnTo>
                  <a:lnTo>
                    <a:pt x="57" y="309"/>
                  </a:lnTo>
                  <a:lnTo>
                    <a:pt x="57" y="307"/>
                  </a:lnTo>
                  <a:lnTo>
                    <a:pt x="57" y="307"/>
                  </a:lnTo>
                  <a:lnTo>
                    <a:pt x="55" y="30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5D50110-5CD7-DF46-BFD0-C3A9CCF26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296" y="3899858"/>
              <a:ext cx="376238" cy="285750"/>
            </a:xfrm>
            <a:custGeom>
              <a:avLst/>
              <a:gdLst>
                <a:gd name="T0" fmla="*/ 233 w 237"/>
                <a:gd name="T1" fmla="*/ 84 h 180"/>
                <a:gd name="T2" fmla="*/ 210 w 237"/>
                <a:gd name="T3" fmla="*/ 79 h 180"/>
                <a:gd name="T4" fmla="*/ 195 w 237"/>
                <a:gd name="T5" fmla="*/ 50 h 180"/>
                <a:gd name="T6" fmla="*/ 185 w 237"/>
                <a:gd name="T7" fmla="*/ 33 h 180"/>
                <a:gd name="T8" fmla="*/ 170 w 237"/>
                <a:gd name="T9" fmla="*/ 31 h 180"/>
                <a:gd name="T10" fmla="*/ 172 w 237"/>
                <a:gd name="T11" fmla="*/ 35 h 180"/>
                <a:gd name="T12" fmla="*/ 166 w 237"/>
                <a:gd name="T13" fmla="*/ 39 h 180"/>
                <a:gd name="T14" fmla="*/ 151 w 237"/>
                <a:gd name="T15" fmla="*/ 35 h 180"/>
                <a:gd name="T16" fmla="*/ 141 w 237"/>
                <a:gd name="T17" fmla="*/ 27 h 180"/>
                <a:gd name="T18" fmla="*/ 135 w 237"/>
                <a:gd name="T19" fmla="*/ 27 h 180"/>
                <a:gd name="T20" fmla="*/ 132 w 237"/>
                <a:gd name="T21" fmla="*/ 27 h 180"/>
                <a:gd name="T22" fmla="*/ 126 w 237"/>
                <a:gd name="T23" fmla="*/ 31 h 180"/>
                <a:gd name="T24" fmla="*/ 111 w 237"/>
                <a:gd name="T25" fmla="*/ 25 h 180"/>
                <a:gd name="T26" fmla="*/ 95 w 237"/>
                <a:gd name="T27" fmla="*/ 10 h 180"/>
                <a:gd name="T28" fmla="*/ 76 w 237"/>
                <a:gd name="T29" fmla="*/ 6 h 180"/>
                <a:gd name="T30" fmla="*/ 70 w 237"/>
                <a:gd name="T31" fmla="*/ 2 h 180"/>
                <a:gd name="T32" fmla="*/ 59 w 237"/>
                <a:gd name="T33" fmla="*/ 8 h 180"/>
                <a:gd name="T34" fmla="*/ 59 w 237"/>
                <a:gd name="T35" fmla="*/ 14 h 180"/>
                <a:gd name="T36" fmla="*/ 57 w 237"/>
                <a:gd name="T37" fmla="*/ 23 h 180"/>
                <a:gd name="T38" fmla="*/ 57 w 237"/>
                <a:gd name="T39" fmla="*/ 35 h 180"/>
                <a:gd name="T40" fmla="*/ 44 w 237"/>
                <a:gd name="T41" fmla="*/ 39 h 180"/>
                <a:gd name="T42" fmla="*/ 38 w 237"/>
                <a:gd name="T43" fmla="*/ 39 h 180"/>
                <a:gd name="T44" fmla="*/ 36 w 237"/>
                <a:gd name="T45" fmla="*/ 42 h 180"/>
                <a:gd name="T46" fmla="*/ 19 w 237"/>
                <a:gd name="T47" fmla="*/ 44 h 180"/>
                <a:gd name="T48" fmla="*/ 11 w 237"/>
                <a:gd name="T49" fmla="*/ 44 h 180"/>
                <a:gd name="T50" fmla="*/ 7 w 237"/>
                <a:gd name="T51" fmla="*/ 39 h 180"/>
                <a:gd name="T52" fmla="*/ 5 w 237"/>
                <a:gd name="T53" fmla="*/ 48 h 180"/>
                <a:gd name="T54" fmla="*/ 5 w 237"/>
                <a:gd name="T55" fmla="*/ 75 h 180"/>
                <a:gd name="T56" fmla="*/ 13 w 237"/>
                <a:gd name="T57" fmla="*/ 82 h 180"/>
                <a:gd name="T58" fmla="*/ 3 w 237"/>
                <a:gd name="T59" fmla="*/ 98 h 180"/>
                <a:gd name="T60" fmla="*/ 7 w 237"/>
                <a:gd name="T61" fmla="*/ 98 h 180"/>
                <a:gd name="T62" fmla="*/ 15 w 237"/>
                <a:gd name="T63" fmla="*/ 109 h 180"/>
                <a:gd name="T64" fmla="*/ 9 w 237"/>
                <a:gd name="T65" fmla="*/ 119 h 180"/>
                <a:gd name="T66" fmla="*/ 0 w 237"/>
                <a:gd name="T67" fmla="*/ 126 h 180"/>
                <a:gd name="T68" fmla="*/ 3 w 237"/>
                <a:gd name="T69" fmla="*/ 136 h 180"/>
                <a:gd name="T70" fmla="*/ 11 w 237"/>
                <a:gd name="T71" fmla="*/ 138 h 180"/>
                <a:gd name="T72" fmla="*/ 70 w 237"/>
                <a:gd name="T73" fmla="*/ 147 h 180"/>
                <a:gd name="T74" fmla="*/ 86 w 237"/>
                <a:gd name="T75" fmla="*/ 151 h 180"/>
                <a:gd name="T76" fmla="*/ 99 w 237"/>
                <a:gd name="T77" fmla="*/ 151 h 180"/>
                <a:gd name="T78" fmla="*/ 111 w 237"/>
                <a:gd name="T79" fmla="*/ 155 h 180"/>
                <a:gd name="T80" fmla="*/ 124 w 237"/>
                <a:gd name="T81" fmla="*/ 166 h 180"/>
                <a:gd name="T82" fmla="*/ 137 w 237"/>
                <a:gd name="T83" fmla="*/ 172 h 180"/>
                <a:gd name="T84" fmla="*/ 185 w 237"/>
                <a:gd name="T85" fmla="*/ 180 h 180"/>
                <a:gd name="T86" fmla="*/ 204 w 237"/>
                <a:gd name="T87" fmla="*/ 168 h 180"/>
                <a:gd name="T88" fmla="*/ 214 w 237"/>
                <a:gd name="T89" fmla="*/ 170 h 180"/>
                <a:gd name="T90" fmla="*/ 218 w 237"/>
                <a:gd name="T91" fmla="*/ 168 h 180"/>
                <a:gd name="T92" fmla="*/ 223 w 237"/>
                <a:gd name="T93" fmla="*/ 168 h 180"/>
                <a:gd name="T94" fmla="*/ 223 w 237"/>
                <a:gd name="T95" fmla="*/ 161 h 180"/>
                <a:gd name="T96" fmla="*/ 223 w 237"/>
                <a:gd name="T97" fmla="*/ 157 h 180"/>
                <a:gd name="T98" fmla="*/ 220 w 237"/>
                <a:gd name="T99" fmla="*/ 140 h 180"/>
                <a:gd name="T100" fmla="*/ 216 w 237"/>
                <a:gd name="T101" fmla="*/ 138 h 180"/>
                <a:gd name="T102" fmla="*/ 212 w 237"/>
                <a:gd name="T103" fmla="*/ 136 h 180"/>
                <a:gd name="T104" fmla="*/ 206 w 237"/>
                <a:gd name="T105" fmla="*/ 132 h 180"/>
                <a:gd name="T106" fmla="*/ 208 w 237"/>
                <a:gd name="T107" fmla="*/ 117 h 180"/>
                <a:gd name="T108" fmla="*/ 218 w 237"/>
                <a:gd name="T109" fmla="*/ 115 h 180"/>
                <a:gd name="T110" fmla="*/ 227 w 237"/>
                <a:gd name="T111" fmla="*/ 111 h 180"/>
                <a:gd name="T112" fmla="*/ 227 w 237"/>
                <a:gd name="T113" fmla="*/ 103 h 180"/>
                <a:gd name="T114" fmla="*/ 237 w 237"/>
                <a:gd name="T115" fmla="*/ 86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7" h="180">
                  <a:moveTo>
                    <a:pt x="237" y="86"/>
                  </a:moveTo>
                  <a:lnTo>
                    <a:pt x="235" y="84"/>
                  </a:lnTo>
                  <a:lnTo>
                    <a:pt x="235" y="84"/>
                  </a:lnTo>
                  <a:lnTo>
                    <a:pt x="233" y="84"/>
                  </a:lnTo>
                  <a:lnTo>
                    <a:pt x="233" y="84"/>
                  </a:lnTo>
                  <a:lnTo>
                    <a:pt x="229" y="86"/>
                  </a:lnTo>
                  <a:lnTo>
                    <a:pt x="225" y="86"/>
                  </a:lnTo>
                  <a:lnTo>
                    <a:pt x="220" y="84"/>
                  </a:lnTo>
                  <a:lnTo>
                    <a:pt x="216" y="82"/>
                  </a:lnTo>
                  <a:lnTo>
                    <a:pt x="210" y="79"/>
                  </a:lnTo>
                  <a:lnTo>
                    <a:pt x="208" y="71"/>
                  </a:lnTo>
                  <a:lnTo>
                    <a:pt x="204" y="54"/>
                  </a:lnTo>
                  <a:lnTo>
                    <a:pt x="199" y="52"/>
                  </a:lnTo>
                  <a:lnTo>
                    <a:pt x="197" y="50"/>
                  </a:lnTo>
                  <a:lnTo>
                    <a:pt x="195" y="50"/>
                  </a:lnTo>
                  <a:lnTo>
                    <a:pt x="189" y="39"/>
                  </a:lnTo>
                  <a:lnTo>
                    <a:pt x="187" y="33"/>
                  </a:lnTo>
                  <a:lnTo>
                    <a:pt x="187" y="31"/>
                  </a:lnTo>
                  <a:lnTo>
                    <a:pt x="185" y="31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76" y="31"/>
                  </a:lnTo>
                  <a:lnTo>
                    <a:pt x="174" y="31"/>
                  </a:lnTo>
                  <a:lnTo>
                    <a:pt x="172" y="29"/>
                  </a:lnTo>
                  <a:lnTo>
                    <a:pt x="170" y="31"/>
                  </a:lnTo>
                  <a:lnTo>
                    <a:pt x="172" y="31"/>
                  </a:lnTo>
                  <a:lnTo>
                    <a:pt x="172" y="31"/>
                  </a:lnTo>
                  <a:lnTo>
                    <a:pt x="172" y="33"/>
                  </a:lnTo>
                  <a:lnTo>
                    <a:pt x="172" y="35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70" y="37"/>
                  </a:lnTo>
                  <a:lnTo>
                    <a:pt x="168" y="37"/>
                  </a:lnTo>
                  <a:lnTo>
                    <a:pt x="166" y="39"/>
                  </a:lnTo>
                  <a:lnTo>
                    <a:pt x="166" y="39"/>
                  </a:lnTo>
                  <a:lnTo>
                    <a:pt x="164" y="39"/>
                  </a:lnTo>
                  <a:lnTo>
                    <a:pt x="162" y="39"/>
                  </a:lnTo>
                  <a:lnTo>
                    <a:pt x="160" y="37"/>
                  </a:lnTo>
                  <a:lnTo>
                    <a:pt x="158" y="37"/>
                  </a:lnTo>
                  <a:lnTo>
                    <a:pt x="151" y="35"/>
                  </a:lnTo>
                  <a:lnTo>
                    <a:pt x="149" y="33"/>
                  </a:lnTo>
                  <a:lnTo>
                    <a:pt x="143" y="31"/>
                  </a:lnTo>
                  <a:lnTo>
                    <a:pt x="143" y="29"/>
                  </a:lnTo>
                  <a:lnTo>
                    <a:pt x="143" y="27"/>
                  </a:lnTo>
                  <a:lnTo>
                    <a:pt x="141" y="27"/>
                  </a:lnTo>
                  <a:lnTo>
                    <a:pt x="141" y="27"/>
                  </a:lnTo>
                  <a:lnTo>
                    <a:pt x="139" y="27"/>
                  </a:lnTo>
                  <a:lnTo>
                    <a:pt x="139" y="27"/>
                  </a:lnTo>
                  <a:lnTo>
                    <a:pt x="137" y="25"/>
                  </a:lnTo>
                  <a:lnTo>
                    <a:pt x="135" y="27"/>
                  </a:lnTo>
                  <a:lnTo>
                    <a:pt x="137" y="27"/>
                  </a:lnTo>
                  <a:lnTo>
                    <a:pt x="135" y="29"/>
                  </a:lnTo>
                  <a:lnTo>
                    <a:pt x="135" y="29"/>
                  </a:lnTo>
                  <a:lnTo>
                    <a:pt x="135" y="29"/>
                  </a:lnTo>
                  <a:lnTo>
                    <a:pt x="132" y="27"/>
                  </a:lnTo>
                  <a:lnTo>
                    <a:pt x="132" y="29"/>
                  </a:lnTo>
                  <a:lnTo>
                    <a:pt x="130" y="29"/>
                  </a:lnTo>
                  <a:lnTo>
                    <a:pt x="128" y="29"/>
                  </a:lnTo>
                  <a:lnTo>
                    <a:pt x="128" y="31"/>
                  </a:lnTo>
                  <a:lnTo>
                    <a:pt x="126" y="31"/>
                  </a:lnTo>
                  <a:lnTo>
                    <a:pt x="124" y="29"/>
                  </a:lnTo>
                  <a:lnTo>
                    <a:pt x="122" y="31"/>
                  </a:lnTo>
                  <a:lnTo>
                    <a:pt x="120" y="29"/>
                  </a:lnTo>
                  <a:lnTo>
                    <a:pt x="118" y="27"/>
                  </a:lnTo>
                  <a:lnTo>
                    <a:pt x="111" y="25"/>
                  </a:lnTo>
                  <a:lnTo>
                    <a:pt x="107" y="25"/>
                  </a:lnTo>
                  <a:lnTo>
                    <a:pt x="103" y="23"/>
                  </a:lnTo>
                  <a:lnTo>
                    <a:pt x="101" y="18"/>
                  </a:lnTo>
                  <a:lnTo>
                    <a:pt x="97" y="14"/>
                  </a:lnTo>
                  <a:lnTo>
                    <a:pt x="95" y="10"/>
                  </a:lnTo>
                  <a:lnTo>
                    <a:pt x="93" y="6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78" y="6"/>
                  </a:lnTo>
                  <a:lnTo>
                    <a:pt x="76" y="6"/>
                  </a:lnTo>
                  <a:lnTo>
                    <a:pt x="76" y="6"/>
                  </a:lnTo>
                  <a:lnTo>
                    <a:pt x="74" y="6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7" y="2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61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59" y="10"/>
                  </a:lnTo>
                  <a:lnTo>
                    <a:pt x="61" y="10"/>
                  </a:lnTo>
                  <a:lnTo>
                    <a:pt x="61" y="12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9" y="16"/>
                  </a:lnTo>
                  <a:lnTo>
                    <a:pt x="57" y="16"/>
                  </a:lnTo>
                  <a:lnTo>
                    <a:pt x="57" y="16"/>
                  </a:lnTo>
                  <a:lnTo>
                    <a:pt x="57" y="23"/>
                  </a:lnTo>
                  <a:lnTo>
                    <a:pt x="57" y="27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7" y="35"/>
                  </a:lnTo>
                  <a:lnTo>
                    <a:pt x="55" y="42"/>
                  </a:lnTo>
                  <a:lnTo>
                    <a:pt x="53" y="44"/>
                  </a:lnTo>
                  <a:lnTo>
                    <a:pt x="51" y="44"/>
                  </a:lnTo>
                  <a:lnTo>
                    <a:pt x="49" y="42"/>
                  </a:lnTo>
                  <a:lnTo>
                    <a:pt x="44" y="39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0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6" y="37"/>
                  </a:lnTo>
                  <a:lnTo>
                    <a:pt x="36" y="42"/>
                  </a:lnTo>
                  <a:lnTo>
                    <a:pt x="36" y="44"/>
                  </a:lnTo>
                  <a:lnTo>
                    <a:pt x="34" y="46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7" y="42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9" y="44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42"/>
                  </a:lnTo>
                  <a:lnTo>
                    <a:pt x="5" y="42"/>
                  </a:lnTo>
                  <a:lnTo>
                    <a:pt x="5" y="44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5" y="50"/>
                  </a:lnTo>
                  <a:lnTo>
                    <a:pt x="5" y="52"/>
                  </a:lnTo>
                  <a:lnTo>
                    <a:pt x="3" y="54"/>
                  </a:lnTo>
                  <a:lnTo>
                    <a:pt x="3" y="58"/>
                  </a:lnTo>
                  <a:lnTo>
                    <a:pt x="5" y="75"/>
                  </a:lnTo>
                  <a:lnTo>
                    <a:pt x="5" y="77"/>
                  </a:lnTo>
                  <a:lnTo>
                    <a:pt x="7" y="77"/>
                  </a:lnTo>
                  <a:lnTo>
                    <a:pt x="9" y="79"/>
                  </a:lnTo>
                  <a:lnTo>
                    <a:pt x="11" y="79"/>
                  </a:lnTo>
                  <a:lnTo>
                    <a:pt x="13" y="82"/>
                  </a:lnTo>
                  <a:lnTo>
                    <a:pt x="13" y="82"/>
                  </a:lnTo>
                  <a:lnTo>
                    <a:pt x="7" y="88"/>
                  </a:lnTo>
                  <a:lnTo>
                    <a:pt x="3" y="94"/>
                  </a:lnTo>
                  <a:lnTo>
                    <a:pt x="3" y="96"/>
                  </a:lnTo>
                  <a:lnTo>
                    <a:pt x="3" y="98"/>
                  </a:lnTo>
                  <a:lnTo>
                    <a:pt x="3" y="100"/>
                  </a:lnTo>
                  <a:lnTo>
                    <a:pt x="3" y="100"/>
                  </a:lnTo>
                  <a:lnTo>
                    <a:pt x="3" y="103"/>
                  </a:lnTo>
                  <a:lnTo>
                    <a:pt x="5" y="100"/>
                  </a:lnTo>
                  <a:lnTo>
                    <a:pt x="7" y="98"/>
                  </a:lnTo>
                  <a:lnTo>
                    <a:pt x="11" y="100"/>
                  </a:lnTo>
                  <a:lnTo>
                    <a:pt x="13" y="100"/>
                  </a:lnTo>
                  <a:lnTo>
                    <a:pt x="15" y="100"/>
                  </a:lnTo>
                  <a:lnTo>
                    <a:pt x="15" y="105"/>
                  </a:lnTo>
                  <a:lnTo>
                    <a:pt x="15" y="109"/>
                  </a:lnTo>
                  <a:lnTo>
                    <a:pt x="13" y="111"/>
                  </a:lnTo>
                  <a:lnTo>
                    <a:pt x="9" y="115"/>
                  </a:lnTo>
                  <a:lnTo>
                    <a:pt x="7" y="117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7" y="119"/>
                  </a:lnTo>
                  <a:lnTo>
                    <a:pt x="5" y="119"/>
                  </a:lnTo>
                  <a:lnTo>
                    <a:pt x="5" y="121"/>
                  </a:lnTo>
                  <a:lnTo>
                    <a:pt x="3" y="124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3" y="134"/>
                  </a:lnTo>
                  <a:lnTo>
                    <a:pt x="3" y="136"/>
                  </a:lnTo>
                  <a:lnTo>
                    <a:pt x="3" y="138"/>
                  </a:lnTo>
                  <a:lnTo>
                    <a:pt x="3" y="138"/>
                  </a:lnTo>
                  <a:lnTo>
                    <a:pt x="5" y="136"/>
                  </a:lnTo>
                  <a:lnTo>
                    <a:pt x="9" y="138"/>
                  </a:lnTo>
                  <a:lnTo>
                    <a:pt x="11" y="138"/>
                  </a:lnTo>
                  <a:lnTo>
                    <a:pt x="13" y="142"/>
                  </a:lnTo>
                  <a:lnTo>
                    <a:pt x="21" y="142"/>
                  </a:lnTo>
                  <a:lnTo>
                    <a:pt x="38" y="145"/>
                  </a:lnTo>
                  <a:lnTo>
                    <a:pt x="47" y="145"/>
                  </a:lnTo>
                  <a:lnTo>
                    <a:pt x="70" y="147"/>
                  </a:lnTo>
                  <a:lnTo>
                    <a:pt x="72" y="147"/>
                  </a:lnTo>
                  <a:lnTo>
                    <a:pt x="76" y="149"/>
                  </a:lnTo>
                  <a:lnTo>
                    <a:pt x="78" y="149"/>
                  </a:lnTo>
                  <a:lnTo>
                    <a:pt x="82" y="149"/>
                  </a:lnTo>
                  <a:lnTo>
                    <a:pt x="86" y="151"/>
                  </a:lnTo>
                  <a:lnTo>
                    <a:pt x="93" y="151"/>
                  </a:lnTo>
                  <a:lnTo>
                    <a:pt x="97" y="151"/>
                  </a:lnTo>
                  <a:lnTo>
                    <a:pt x="99" y="151"/>
                  </a:lnTo>
                  <a:lnTo>
                    <a:pt x="99" y="151"/>
                  </a:lnTo>
                  <a:lnTo>
                    <a:pt x="99" y="151"/>
                  </a:lnTo>
                  <a:lnTo>
                    <a:pt x="101" y="151"/>
                  </a:lnTo>
                  <a:lnTo>
                    <a:pt x="103" y="151"/>
                  </a:lnTo>
                  <a:lnTo>
                    <a:pt x="105" y="153"/>
                  </a:lnTo>
                  <a:lnTo>
                    <a:pt x="109" y="155"/>
                  </a:lnTo>
                  <a:lnTo>
                    <a:pt x="111" y="155"/>
                  </a:lnTo>
                  <a:lnTo>
                    <a:pt x="116" y="157"/>
                  </a:lnTo>
                  <a:lnTo>
                    <a:pt x="118" y="159"/>
                  </a:lnTo>
                  <a:lnTo>
                    <a:pt x="122" y="161"/>
                  </a:lnTo>
                  <a:lnTo>
                    <a:pt x="122" y="163"/>
                  </a:lnTo>
                  <a:lnTo>
                    <a:pt x="124" y="166"/>
                  </a:lnTo>
                  <a:lnTo>
                    <a:pt x="126" y="166"/>
                  </a:lnTo>
                  <a:lnTo>
                    <a:pt x="132" y="168"/>
                  </a:lnTo>
                  <a:lnTo>
                    <a:pt x="135" y="168"/>
                  </a:lnTo>
                  <a:lnTo>
                    <a:pt x="137" y="170"/>
                  </a:lnTo>
                  <a:lnTo>
                    <a:pt x="137" y="172"/>
                  </a:lnTo>
                  <a:lnTo>
                    <a:pt x="141" y="174"/>
                  </a:lnTo>
                  <a:lnTo>
                    <a:pt x="145" y="172"/>
                  </a:lnTo>
                  <a:lnTo>
                    <a:pt x="149" y="174"/>
                  </a:lnTo>
                  <a:lnTo>
                    <a:pt x="166" y="178"/>
                  </a:lnTo>
                  <a:lnTo>
                    <a:pt x="185" y="180"/>
                  </a:lnTo>
                  <a:lnTo>
                    <a:pt x="195" y="180"/>
                  </a:lnTo>
                  <a:lnTo>
                    <a:pt x="199" y="178"/>
                  </a:lnTo>
                  <a:lnTo>
                    <a:pt x="202" y="176"/>
                  </a:lnTo>
                  <a:lnTo>
                    <a:pt x="202" y="172"/>
                  </a:lnTo>
                  <a:lnTo>
                    <a:pt x="204" y="168"/>
                  </a:lnTo>
                  <a:lnTo>
                    <a:pt x="206" y="168"/>
                  </a:lnTo>
                  <a:lnTo>
                    <a:pt x="212" y="168"/>
                  </a:lnTo>
                  <a:lnTo>
                    <a:pt x="214" y="168"/>
                  </a:lnTo>
                  <a:lnTo>
                    <a:pt x="214" y="168"/>
                  </a:lnTo>
                  <a:lnTo>
                    <a:pt x="214" y="170"/>
                  </a:lnTo>
                  <a:lnTo>
                    <a:pt x="216" y="172"/>
                  </a:lnTo>
                  <a:lnTo>
                    <a:pt x="216" y="172"/>
                  </a:lnTo>
                  <a:lnTo>
                    <a:pt x="218" y="170"/>
                  </a:lnTo>
                  <a:lnTo>
                    <a:pt x="216" y="168"/>
                  </a:lnTo>
                  <a:lnTo>
                    <a:pt x="218" y="168"/>
                  </a:lnTo>
                  <a:lnTo>
                    <a:pt x="218" y="166"/>
                  </a:lnTo>
                  <a:lnTo>
                    <a:pt x="220" y="166"/>
                  </a:lnTo>
                  <a:lnTo>
                    <a:pt x="220" y="166"/>
                  </a:lnTo>
                  <a:lnTo>
                    <a:pt x="220" y="166"/>
                  </a:lnTo>
                  <a:lnTo>
                    <a:pt x="223" y="168"/>
                  </a:lnTo>
                  <a:lnTo>
                    <a:pt x="223" y="168"/>
                  </a:lnTo>
                  <a:lnTo>
                    <a:pt x="225" y="168"/>
                  </a:lnTo>
                  <a:lnTo>
                    <a:pt x="227" y="168"/>
                  </a:lnTo>
                  <a:lnTo>
                    <a:pt x="229" y="166"/>
                  </a:lnTo>
                  <a:lnTo>
                    <a:pt x="223" y="161"/>
                  </a:lnTo>
                  <a:lnTo>
                    <a:pt x="223" y="161"/>
                  </a:lnTo>
                  <a:lnTo>
                    <a:pt x="223" y="159"/>
                  </a:lnTo>
                  <a:lnTo>
                    <a:pt x="223" y="159"/>
                  </a:lnTo>
                  <a:lnTo>
                    <a:pt x="223" y="157"/>
                  </a:lnTo>
                  <a:lnTo>
                    <a:pt x="223" y="157"/>
                  </a:lnTo>
                  <a:lnTo>
                    <a:pt x="223" y="155"/>
                  </a:lnTo>
                  <a:lnTo>
                    <a:pt x="223" y="153"/>
                  </a:lnTo>
                  <a:lnTo>
                    <a:pt x="220" y="147"/>
                  </a:lnTo>
                  <a:lnTo>
                    <a:pt x="220" y="142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20" y="140"/>
                  </a:lnTo>
                  <a:lnTo>
                    <a:pt x="218" y="140"/>
                  </a:lnTo>
                  <a:lnTo>
                    <a:pt x="218" y="138"/>
                  </a:lnTo>
                  <a:lnTo>
                    <a:pt x="216" y="138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2" y="136"/>
                  </a:lnTo>
                  <a:lnTo>
                    <a:pt x="212" y="136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2"/>
                  </a:lnTo>
                  <a:lnTo>
                    <a:pt x="206" y="132"/>
                  </a:lnTo>
                  <a:lnTo>
                    <a:pt x="206" y="130"/>
                  </a:lnTo>
                  <a:lnTo>
                    <a:pt x="208" y="121"/>
                  </a:lnTo>
                  <a:lnTo>
                    <a:pt x="208" y="119"/>
                  </a:lnTo>
                  <a:lnTo>
                    <a:pt x="208" y="119"/>
                  </a:lnTo>
                  <a:lnTo>
                    <a:pt x="208" y="117"/>
                  </a:lnTo>
                  <a:lnTo>
                    <a:pt x="210" y="117"/>
                  </a:lnTo>
                  <a:lnTo>
                    <a:pt x="212" y="115"/>
                  </a:lnTo>
                  <a:lnTo>
                    <a:pt x="212" y="115"/>
                  </a:lnTo>
                  <a:lnTo>
                    <a:pt x="216" y="117"/>
                  </a:lnTo>
                  <a:lnTo>
                    <a:pt x="218" y="115"/>
                  </a:lnTo>
                  <a:lnTo>
                    <a:pt x="220" y="115"/>
                  </a:lnTo>
                  <a:lnTo>
                    <a:pt x="220" y="115"/>
                  </a:lnTo>
                  <a:lnTo>
                    <a:pt x="223" y="113"/>
                  </a:lnTo>
                  <a:lnTo>
                    <a:pt x="225" y="113"/>
                  </a:lnTo>
                  <a:lnTo>
                    <a:pt x="227" y="111"/>
                  </a:lnTo>
                  <a:lnTo>
                    <a:pt x="227" y="109"/>
                  </a:lnTo>
                  <a:lnTo>
                    <a:pt x="227" y="109"/>
                  </a:lnTo>
                  <a:lnTo>
                    <a:pt x="229" y="107"/>
                  </a:lnTo>
                  <a:lnTo>
                    <a:pt x="229" y="105"/>
                  </a:lnTo>
                  <a:lnTo>
                    <a:pt x="227" y="103"/>
                  </a:lnTo>
                  <a:lnTo>
                    <a:pt x="229" y="98"/>
                  </a:lnTo>
                  <a:lnTo>
                    <a:pt x="229" y="96"/>
                  </a:lnTo>
                  <a:lnTo>
                    <a:pt x="231" y="92"/>
                  </a:lnTo>
                  <a:lnTo>
                    <a:pt x="237" y="86"/>
                  </a:lnTo>
                  <a:lnTo>
                    <a:pt x="237" y="86"/>
                  </a:lnTo>
                  <a:lnTo>
                    <a:pt x="237" y="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D69C7CD4-AA91-484E-A984-37BE88583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3771" y="3269620"/>
              <a:ext cx="598488" cy="485775"/>
            </a:xfrm>
            <a:custGeom>
              <a:avLst/>
              <a:gdLst>
                <a:gd name="T0" fmla="*/ 369 w 377"/>
                <a:gd name="T1" fmla="*/ 117 h 306"/>
                <a:gd name="T2" fmla="*/ 348 w 377"/>
                <a:gd name="T3" fmla="*/ 92 h 306"/>
                <a:gd name="T4" fmla="*/ 333 w 377"/>
                <a:gd name="T5" fmla="*/ 81 h 306"/>
                <a:gd name="T6" fmla="*/ 329 w 377"/>
                <a:gd name="T7" fmla="*/ 69 h 306"/>
                <a:gd name="T8" fmla="*/ 306 w 377"/>
                <a:gd name="T9" fmla="*/ 63 h 306"/>
                <a:gd name="T10" fmla="*/ 281 w 377"/>
                <a:gd name="T11" fmla="*/ 63 h 306"/>
                <a:gd name="T12" fmla="*/ 268 w 377"/>
                <a:gd name="T13" fmla="*/ 60 h 306"/>
                <a:gd name="T14" fmla="*/ 256 w 377"/>
                <a:gd name="T15" fmla="*/ 73 h 306"/>
                <a:gd name="T16" fmla="*/ 233 w 377"/>
                <a:gd name="T17" fmla="*/ 100 h 306"/>
                <a:gd name="T18" fmla="*/ 245 w 377"/>
                <a:gd name="T19" fmla="*/ 86 h 306"/>
                <a:gd name="T20" fmla="*/ 239 w 377"/>
                <a:gd name="T21" fmla="*/ 67 h 306"/>
                <a:gd name="T22" fmla="*/ 266 w 377"/>
                <a:gd name="T23" fmla="*/ 39 h 306"/>
                <a:gd name="T24" fmla="*/ 247 w 377"/>
                <a:gd name="T25" fmla="*/ 33 h 306"/>
                <a:gd name="T26" fmla="*/ 239 w 377"/>
                <a:gd name="T27" fmla="*/ 31 h 306"/>
                <a:gd name="T28" fmla="*/ 235 w 377"/>
                <a:gd name="T29" fmla="*/ 14 h 306"/>
                <a:gd name="T30" fmla="*/ 233 w 377"/>
                <a:gd name="T31" fmla="*/ 8 h 306"/>
                <a:gd name="T32" fmla="*/ 220 w 377"/>
                <a:gd name="T33" fmla="*/ 0 h 306"/>
                <a:gd name="T34" fmla="*/ 178 w 377"/>
                <a:gd name="T35" fmla="*/ 8 h 306"/>
                <a:gd name="T36" fmla="*/ 140 w 377"/>
                <a:gd name="T37" fmla="*/ 48 h 306"/>
                <a:gd name="T38" fmla="*/ 130 w 377"/>
                <a:gd name="T39" fmla="*/ 54 h 306"/>
                <a:gd name="T40" fmla="*/ 130 w 377"/>
                <a:gd name="T41" fmla="*/ 67 h 306"/>
                <a:gd name="T42" fmla="*/ 107 w 377"/>
                <a:gd name="T43" fmla="*/ 50 h 306"/>
                <a:gd name="T44" fmla="*/ 105 w 377"/>
                <a:gd name="T45" fmla="*/ 65 h 306"/>
                <a:gd name="T46" fmla="*/ 75 w 377"/>
                <a:gd name="T47" fmla="*/ 63 h 306"/>
                <a:gd name="T48" fmla="*/ 67 w 377"/>
                <a:gd name="T49" fmla="*/ 84 h 306"/>
                <a:gd name="T50" fmla="*/ 50 w 377"/>
                <a:gd name="T51" fmla="*/ 92 h 306"/>
                <a:gd name="T52" fmla="*/ 27 w 377"/>
                <a:gd name="T53" fmla="*/ 92 h 306"/>
                <a:gd name="T54" fmla="*/ 4 w 377"/>
                <a:gd name="T55" fmla="*/ 107 h 306"/>
                <a:gd name="T56" fmla="*/ 15 w 377"/>
                <a:gd name="T57" fmla="*/ 123 h 306"/>
                <a:gd name="T58" fmla="*/ 25 w 377"/>
                <a:gd name="T59" fmla="*/ 130 h 306"/>
                <a:gd name="T60" fmla="*/ 40 w 377"/>
                <a:gd name="T61" fmla="*/ 136 h 306"/>
                <a:gd name="T62" fmla="*/ 38 w 377"/>
                <a:gd name="T63" fmla="*/ 147 h 306"/>
                <a:gd name="T64" fmla="*/ 52 w 377"/>
                <a:gd name="T65" fmla="*/ 157 h 306"/>
                <a:gd name="T66" fmla="*/ 73 w 377"/>
                <a:gd name="T67" fmla="*/ 157 h 306"/>
                <a:gd name="T68" fmla="*/ 90 w 377"/>
                <a:gd name="T69" fmla="*/ 168 h 306"/>
                <a:gd name="T70" fmla="*/ 78 w 377"/>
                <a:gd name="T71" fmla="*/ 178 h 306"/>
                <a:gd name="T72" fmla="*/ 52 w 377"/>
                <a:gd name="T73" fmla="*/ 199 h 306"/>
                <a:gd name="T74" fmla="*/ 73 w 377"/>
                <a:gd name="T75" fmla="*/ 216 h 306"/>
                <a:gd name="T76" fmla="*/ 94 w 377"/>
                <a:gd name="T77" fmla="*/ 218 h 306"/>
                <a:gd name="T78" fmla="*/ 105 w 377"/>
                <a:gd name="T79" fmla="*/ 239 h 306"/>
                <a:gd name="T80" fmla="*/ 136 w 377"/>
                <a:gd name="T81" fmla="*/ 252 h 306"/>
                <a:gd name="T82" fmla="*/ 151 w 377"/>
                <a:gd name="T83" fmla="*/ 275 h 306"/>
                <a:gd name="T84" fmla="*/ 166 w 377"/>
                <a:gd name="T85" fmla="*/ 296 h 306"/>
                <a:gd name="T86" fmla="*/ 172 w 377"/>
                <a:gd name="T87" fmla="*/ 304 h 306"/>
                <a:gd name="T88" fmla="*/ 210 w 377"/>
                <a:gd name="T89" fmla="*/ 300 h 306"/>
                <a:gd name="T90" fmla="*/ 210 w 377"/>
                <a:gd name="T91" fmla="*/ 289 h 306"/>
                <a:gd name="T92" fmla="*/ 207 w 377"/>
                <a:gd name="T93" fmla="*/ 279 h 306"/>
                <a:gd name="T94" fmla="*/ 220 w 377"/>
                <a:gd name="T95" fmla="*/ 256 h 306"/>
                <a:gd name="T96" fmla="*/ 274 w 377"/>
                <a:gd name="T97" fmla="*/ 235 h 306"/>
                <a:gd name="T98" fmla="*/ 287 w 377"/>
                <a:gd name="T99" fmla="*/ 222 h 306"/>
                <a:gd name="T100" fmla="*/ 289 w 377"/>
                <a:gd name="T101" fmla="*/ 212 h 306"/>
                <a:gd name="T102" fmla="*/ 302 w 377"/>
                <a:gd name="T103" fmla="*/ 205 h 306"/>
                <a:gd name="T104" fmla="*/ 304 w 377"/>
                <a:gd name="T105" fmla="*/ 197 h 306"/>
                <a:gd name="T106" fmla="*/ 312 w 377"/>
                <a:gd name="T107" fmla="*/ 197 h 306"/>
                <a:gd name="T108" fmla="*/ 325 w 377"/>
                <a:gd name="T109" fmla="*/ 207 h 306"/>
                <a:gd name="T110" fmla="*/ 333 w 377"/>
                <a:gd name="T111" fmla="*/ 216 h 306"/>
                <a:gd name="T112" fmla="*/ 337 w 377"/>
                <a:gd name="T113" fmla="*/ 224 h 306"/>
                <a:gd name="T114" fmla="*/ 350 w 377"/>
                <a:gd name="T115" fmla="*/ 229 h 306"/>
                <a:gd name="T116" fmla="*/ 354 w 377"/>
                <a:gd name="T117" fmla="*/ 189 h 306"/>
                <a:gd name="T118" fmla="*/ 377 w 377"/>
                <a:gd name="T119" fmla="*/ 14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7" h="306">
                  <a:moveTo>
                    <a:pt x="377" y="142"/>
                  </a:moveTo>
                  <a:lnTo>
                    <a:pt x="377" y="140"/>
                  </a:lnTo>
                  <a:lnTo>
                    <a:pt x="377" y="138"/>
                  </a:lnTo>
                  <a:lnTo>
                    <a:pt x="375" y="134"/>
                  </a:lnTo>
                  <a:lnTo>
                    <a:pt x="375" y="128"/>
                  </a:lnTo>
                  <a:lnTo>
                    <a:pt x="375" y="123"/>
                  </a:lnTo>
                  <a:lnTo>
                    <a:pt x="373" y="121"/>
                  </a:lnTo>
                  <a:lnTo>
                    <a:pt x="373" y="119"/>
                  </a:lnTo>
                  <a:lnTo>
                    <a:pt x="371" y="119"/>
                  </a:lnTo>
                  <a:lnTo>
                    <a:pt x="369" y="119"/>
                  </a:lnTo>
                  <a:lnTo>
                    <a:pt x="369" y="117"/>
                  </a:lnTo>
                  <a:lnTo>
                    <a:pt x="367" y="117"/>
                  </a:lnTo>
                  <a:lnTo>
                    <a:pt x="367" y="117"/>
                  </a:lnTo>
                  <a:lnTo>
                    <a:pt x="365" y="119"/>
                  </a:lnTo>
                  <a:lnTo>
                    <a:pt x="362" y="119"/>
                  </a:lnTo>
                  <a:lnTo>
                    <a:pt x="358" y="117"/>
                  </a:lnTo>
                  <a:lnTo>
                    <a:pt x="356" y="115"/>
                  </a:lnTo>
                  <a:lnTo>
                    <a:pt x="352" y="113"/>
                  </a:lnTo>
                  <a:lnTo>
                    <a:pt x="352" y="109"/>
                  </a:lnTo>
                  <a:lnTo>
                    <a:pt x="352" y="96"/>
                  </a:lnTo>
                  <a:lnTo>
                    <a:pt x="350" y="94"/>
                  </a:lnTo>
                  <a:lnTo>
                    <a:pt x="348" y="92"/>
                  </a:lnTo>
                  <a:lnTo>
                    <a:pt x="348" y="92"/>
                  </a:lnTo>
                  <a:lnTo>
                    <a:pt x="346" y="92"/>
                  </a:lnTo>
                  <a:lnTo>
                    <a:pt x="344" y="92"/>
                  </a:lnTo>
                  <a:lnTo>
                    <a:pt x="342" y="92"/>
                  </a:lnTo>
                  <a:lnTo>
                    <a:pt x="339" y="90"/>
                  </a:lnTo>
                  <a:lnTo>
                    <a:pt x="337" y="90"/>
                  </a:lnTo>
                  <a:lnTo>
                    <a:pt x="337" y="88"/>
                  </a:lnTo>
                  <a:lnTo>
                    <a:pt x="335" y="86"/>
                  </a:lnTo>
                  <a:lnTo>
                    <a:pt x="335" y="84"/>
                  </a:lnTo>
                  <a:lnTo>
                    <a:pt x="333" y="81"/>
                  </a:lnTo>
                  <a:lnTo>
                    <a:pt x="333" y="81"/>
                  </a:lnTo>
                  <a:lnTo>
                    <a:pt x="333" y="77"/>
                  </a:lnTo>
                  <a:lnTo>
                    <a:pt x="333" y="75"/>
                  </a:lnTo>
                  <a:lnTo>
                    <a:pt x="335" y="73"/>
                  </a:lnTo>
                  <a:lnTo>
                    <a:pt x="335" y="71"/>
                  </a:lnTo>
                  <a:lnTo>
                    <a:pt x="335" y="67"/>
                  </a:lnTo>
                  <a:lnTo>
                    <a:pt x="335" y="67"/>
                  </a:lnTo>
                  <a:lnTo>
                    <a:pt x="333" y="67"/>
                  </a:lnTo>
                  <a:lnTo>
                    <a:pt x="331" y="65"/>
                  </a:lnTo>
                  <a:lnTo>
                    <a:pt x="331" y="67"/>
                  </a:lnTo>
                  <a:lnTo>
                    <a:pt x="329" y="67"/>
                  </a:lnTo>
                  <a:lnTo>
                    <a:pt x="329" y="69"/>
                  </a:lnTo>
                  <a:lnTo>
                    <a:pt x="327" y="67"/>
                  </a:lnTo>
                  <a:lnTo>
                    <a:pt x="327" y="67"/>
                  </a:lnTo>
                  <a:lnTo>
                    <a:pt x="329" y="67"/>
                  </a:lnTo>
                  <a:lnTo>
                    <a:pt x="329" y="67"/>
                  </a:lnTo>
                  <a:lnTo>
                    <a:pt x="329" y="67"/>
                  </a:lnTo>
                  <a:lnTo>
                    <a:pt x="327" y="65"/>
                  </a:lnTo>
                  <a:lnTo>
                    <a:pt x="325" y="65"/>
                  </a:lnTo>
                  <a:lnTo>
                    <a:pt x="321" y="65"/>
                  </a:lnTo>
                  <a:lnTo>
                    <a:pt x="312" y="65"/>
                  </a:lnTo>
                  <a:lnTo>
                    <a:pt x="308" y="63"/>
                  </a:lnTo>
                  <a:lnTo>
                    <a:pt x="306" y="63"/>
                  </a:lnTo>
                  <a:lnTo>
                    <a:pt x="302" y="60"/>
                  </a:lnTo>
                  <a:lnTo>
                    <a:pt x="300" y="60"/>
                  </a:lnTo>
                  <a:lnTo>
                    <a:pt x="298" y="60"/>
                  </a:lnTo>
                  <a:lnTo>
                    <a:pt x="295" y="60"/>
                  </a:lnTo>
                  <a:lnTo>
                    <a:pt x="289" y="65"/>
                  </a:lnTo>
                  <a:lnTo>
                    <a:pt x="287" y="65"/>
                  </a:lnTo>
                  <a:lnTo>
                    <a:pt x="287" y="65"/>
                  </a:lnTo>
                  <a:lnTo>
                    <a:pt x="285" y="63"/>
                  </a:lnTo>
                  <a:lnTo>
                    <a:pt x="285" y="63"/>
                  </a:lnTo>
                  <a:lnTo>
                    <a:pt x="283" y="63"/>
                  </a:lnTo>
                  <a:lnTo>
                    <a:pt x="281" y="63"/>
                  </a:lnTo>
                  <a:lnTo>
                    <a:pt x="281" y="63"/>
                  </a:lnTo>
                  <a:lnTo>
                    <a:pt x="279" y="63"/>
                  </a:lnTo>
                  <a:lnTo>
                    <a:pt x="279" y="60"/>
                  </a:lnTo>
                  <a:lnTo>
                    <a:pt x="277" y="60"/>
                  </a:lnTo>
                  <a:lnTo>
                    <a:pt x="274" y="58"/>
                  </a:lnTo>
                  <a:lnTo>
                    <a:pt x="272" y="58"/>
                  </a:lnTo>
                  <a:lnTo>
                    <a:pt x="270" y="60"/>
                  </a:lnTo>
                  <a:lnTo>
                    <a:pt x="270" y="63"/>
                  </a:lnTo>
                  <a:lnTo>
                    <a:pt x="270" y="65"/>
                  </a:lnTo>
                  <a:lnTo>
                    <a:pt x="268" y="63"/>
                  </a:lnTo>
                  <a:lnTo>
                    <a:pt x="268" y="60"/>
                  </a:lnTo>
                  <a:lnTo>
                    <a:pt x="268" y="58"/>
                  </a:lnTo>
                  <a:lnTo>
                    <a:pt x="266" y="56"/>
                  </a:lnTo>
                  <a:lnTo>
                    <a:pt x="266" y="56"/>
                  </a:lnTo>
                  <a:lnTo>
                    <a:pt x="264" y="56"/>
                  </a:lnTo>
                  <a:lnTo>
                    <a:pt x="262" y="56"/>
                  </a:lnTo>
                  <a:lnTo>
                    <a:pt x="260" y="60"/>
                  </a:lnTo>
                  <a:lnTo>
                    <a:pt x="260" y="63"/>
                  </a:lnTo>
                  <a:lnTo>
                    <a:pt x="256" y="65"/>
                  </a:lnTo>
                  <a:lnTo>
                    <a:pt x="256" y="67"/>
                  </a:lnTo>
                  <a:lnTo>
                    <a:pt x="254" y="69"/>
                  </a:lnTo>
                  <a:lnTo>
                    <a:pt x="256" y="73"/>
                  </a:lnTo>
                  <a:lnTo>
                    <a:pt x="254" y="75"/>
                  </a:lnTo>
                  <a:lnTo>
                    <a:pt x="254" y="81"/>
                  </a:lnTo>
                  <a:lnTo>
                    <a:pt x="251" y="84"/>
                  </a:lnTo>
                  <a:lnTo>
                    <a:pt x="247" y="86"/>
                  </a:lnTo>
                  <a:lnTo>
                    <a:pt x="241" y="90"/>
                  </a:lnTo>
                  <a:lnTo>
                    <a:pt x="239" y="90"/>
                  </a:lnTo>
                  <a:lnTo>
                    <a:pt x="237" y="92"/>
                  </a:lnTo>
                  <a:lnTo>
                    <a:pt x="237" y="94"/>
                  </a:lnTo>
                  <a:lnTo>
                    <a:pt x="237" y="96"/>
                  </a:lnTo>
                  <a:lnTo>
                    <a:pt x="235" y="98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100"/>
                  </a:lnTo>
                  <a:lnTo>
                    <a:pt x="233" y="96"/>
                  </a:lnTo>
                  <a:lnTo>
                    <a:pt x="235" y="92"/>
                  </a:lnTo>
                  <a:lnTo>
                    <a:pt x="235" y="90"/>
                  </a:lnTo>
                  <a:lnTo>
                    <a:pt x="239" y="88"/>
                  </a:lnTo>
                  <a:lnTo>
                    <a:pt x="241" y="86"/>
                  </a:lnTo>
                  <a:lnTo>
                    <a:pt x="243" y="86"/>
                  </a:lnTo>
                  <a:lnTo>
                    <a:pt x="245" y="86"/>
                  </a:lnTo>
                  <a:lnTo>
                    <a:pt x="245" y="84"/>
                  </a:lnTo>
                  <a:lnTo>
                    <a:pt x="247" y="84"/>
                  </a:lnTo>
                  <a:lnTo>
                    <a:pt x="249" y="81"/>
                  </a:lnTo>
                  <a:lnTo>
                    <a:pt x="249" y="81"/>
                  </a:lnTo>
                  <a:lnTo>
                    <a:pt x="249" y="77"/>
                  </a:lnTo>
                  <a:lnTo>
                    <a:pt x="251" y="73"/>
                  </a:lnTo>
                  <a:lnTo>
                    <a:pt x="251" y="71"/>
                  </a:lnTo>
                  <a:lnTo>
                    <a:pt x="251" y="67"/>
                  </a:lnTo>
                  <a:lnTo>
                    <a:pt x="249" y="63"/>
                  </a:lnTo>
                  <a:lnTo>
                    <a:pt x="245" y="63"/>
                  </a:lnTo>
                  <a:lnTo>
                    <a:pt x="239" y="67"/>
                  </a:lnTo>
                  <a:lnTo>
                    <a:pt x="241" y="65"/>
                  </a:lnTo>
                  <a:lnTo>
                    <a:pt x="243" y="63"/>
                  </a:lnTo>
                  <a:lnTo>
                    <a:pt x="245" y="63"/>
                  </a:lnTo>
                  <a:lnTo>
                    <a:pt x="247" y="60"/>
                  </a:lnTo>
                  <a:lnTo>
                    <a:pt x="251" y="60"/>
                  </a:lnTo>
                  <a:lnTo>
                    <a:pt x="251" y="60"/>
                  </a:lnTo>
                  <a:lnTo>
                    <a:pt x="254" y="60"/>
                  </a:lnTo>
                  <a:lnTo>
                    <a:pt x="260" y="52"/>
                  </a:lnTo>
                  <a:lnTo>
                    <a:pt x="264" y="48"/>
                  </a:lnTo>
                  <a:lnTo>
                    <a:pt x="264" y="44"/>
                  </a:lnTo>
                  <a:lnTo>
                    <a:pt x="266" y="39"/>
                  </a:lnTo>
                  <a:lnTo>
                    <a:pt x="264" y="35"/>
                  </a:lnTo>
                  <a:lnTo>
                    <a:pt x="262" y="31"/>
                  </a:lnTo>
                  <a:lnTo>
                    <a:pt x="260" y="29"/>
                  </a:lnTo>
                  <a:lnTo>
                    <a:pt x="256" y="29"/>
                  </a:lnTo>
                  <a:lnTo>
                    <a:pt x="251" y="29"/>
                  </a:lnTo>
                  <a:lnTo>
                    <a:pt x="249" y="31"/>
                  </a:lnTo>
                  <a:lnTo>
                    <a:pt x="249" y="31"/>
                  </a:lnTo>
                  <a:lnTo>
                    <a:pt x="247" y="31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5" y="31"/>
                  </a:lnTo>
                  <a:lnTo>
                    <a:pt x="245" y="29"/>
                  </a:lnTo>
                  <a:lnTo>
                    <a:pt x="245" y="27"/>
                  </a:lnTo>
                  <a:lnTo>
                    <a:pt x="243" y="25"/>
                  </a:lnTo>
                  <a:lnTo>
                    <a:pt x="243" y="27"/>
                  </a:lnTo>
                  <a:lnTo>
                    <a:pt x="241" y="29"/>
                  </a:lnTo>
                  <a:lnTo>
                    <a:pt x="239" y="31"/>
                  </a:lnTo>
                  <a:lnTo>
                    <a:pt x="237" y="31"/>
                  </a:lnTo>
                  <a:lnTo>
                    <a:pt x="237" y="29"/>
                  </a:lnTo>
                  <a:lnTo>
                    <a:pt x="239" y="29"/>
                  </a:lnTo>
                  <a:lnTo>
                    <a:pt x="239" y="29"/>
                  </a:lnTo>
                  <a:lnTo>
                    <a:pt x="239" y="27"/>
                  </a:lnTo>
                  <a:lnTo>
                    <a:pt x="241" y="25"/>
                  </a:lnTo>
                  <a:lnTo>
                    <a:pt x="243" y="21"/>
                  </a:lnTo>
                  <a:lnTo>
                    <a:pt x="241" y="21"/>
                  </a:lnTo>
                  <a:lnTo>
                    <a:pt x="239" y="18"/>
                  </a:lnTo>
                  <a:lnTo>
                    <a:pt x="237" y="16"/>
                  </a:lnTo>
                  <a:lnTo>
                    <a:pt x="235" y="14"/>
                  </a:lnTo>
                  <a:lnTo>
                    <a:pt x="233" y="14"/>
                  </a:lnTo>
                  <a:lnTo>
                    <a:pt x="233" y="16"/>
                  </a:lnTo>
                  <a:lnTo>
                    <a:pt x="231" y="21"/>
                  </a:lnTo>
                  <a:lnTo>
                    <a:pt x="228" y="23"/>
                  </a:lnTo>
                  <a:lnTo>
                    <a:pt x="228" y="21"/>
                  </a:lnTo>
                  <a:lnTo>
                    <a:pt x="228" y="18"/>
                  </a:lnTo>
                  <a:lnTo>
                    <a:pt x="228" y="16"/>
                  </a:lnTo>
                  <a:lnTo>
                    <a:pt x="228" y="16"/>
                  </a:lnTo>
                  <a:lnTo>
                    <a:pt x="231" y="12"/>
                  </a:lnTo>
                  <a:lnTo>
                    <a:pt x="231" y="10"/>
                  </a:lnTo>
                  <a:lnTo>
                    <a:pt x="233" y="8"/>
                  </a:lnTo>
                  <a:lnTo>
                    <a:pt x="233" y="8"/>
                  </a:lnTo>
                  <a:lnTo>
                    <a:pt x="233" y="6"/>
                  </a:lnTo>
                  <a:lnTo>
                    <a:pt x="233" y="4"/>
                  </a:lnTo>
                  <a:lnTo>
                    <a:pt x="233" y="4"/>
                  </a:lnTo>
                  <a:lnTo>
                    <a:pt x="231" y="4"/>
                  </a:lnTo>
                  <a:lnTo>
                    <a:pt x="231" y="4"/>
                  </a:lnTo>
                  <a:lnTo>
                    <a:pt x="228" y="4"/>
                  </a:lnTo>
                  <a:lnTo>
                    <a:pt x="228" y="4"/>
                  </a:lnTo>
                  <a:lnTo>
                    <a:pt x="224" y="2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18" y="2"/>
                  </a:lnTo>
                  <a:lnTo>
                    <a:pt x="216" y="8"/>
                  </a:lnTo>
                  <a:lnTo>
                    <a:pt x="214" y="8"/>
                  </a:lnTo>
                  <a:lnTo>
                    <a:pt x="212" y="10"/>
                  </a:lnTo>
                  <a:lnTo>
                    <a:pt x="203" y="12"/>
                  </a:lnTo>
                  <a:lnTo>
                    <a:pt x="199" y="12"/>
                  </a:lnTo>
                  <a:lnTo>
                    <a:pt x="193" y="12"/>
                  </a:lnTo>
                  <a:lnTo>
                    <a:pt x="178" y="8"/>
                  </a:lnTo>
                  <a:lnTo>
                    <a:pt x="174" y="8"/>
                  </a:lnTo>
                  <a:lnTo>
                    <a:pt x="172" y="10"/>
                  </a:lnTo>
                  <a:lnTo>
                    <a:pt x="138" y="25"/>
                  </a:lnTo>
                  <a:lnTo>
                    <a:pt x="136" y="27"/>
                  </a:lnTo>
                  <a:lnTo>
                    <a:pt x="138" y="29"/>
                  </a:lnTo>
                  <a:lnTo>
                    <a:pt x="136" y="39"/>
                  </a:lnTo>
                  <a:lnTo>
                    <a:pt x="136" y="44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38" y="48"/>
                  </a:lnTo>
                  <a:lnTo>
                    <a:pt x="138" y="50"/>
                  </a:lnTo>
                  <a:lnTo>
                    <a:pt x="136" y="50"/>
                  </a:lnTo>
                  <a:lnTo>
                    <a:pt x="136" y="50"/>
                  </a:lnTo>
                  <a:lnTo>
                    <a:pt x="132" y="50"/>
                  </a:lnTo>
                  <a:lnTo>
                    <a:pt x="132" y="50"/>
                  </a:lnTo>
                  <a:lnTo>
                    <a:pt x="130" y="52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32" y="58"/>
                  </a:lnTo>
                  <a:lnTo>
                    <a:pt x="132" y="63"/>
                  </a:lnTo>
                  <a:lnTo>
                    <a:pt x="132" y="63"/>
                  </a:lnTo>
                  <a:lnTo>
                    <a:pt x="132" y="63"/>
                  </a:lnTo>
                  <a:lnTo>
                    <a:pt x="130" y="63"/>
                  </a:lnTo>
                  <a:lnTo>
                    <a:pt x="132" y="65"/>
                  </a:lnTo>
                  <a:lnTo>
                    <a:pt x="132" y="65"/>
                  </a:lnTo>
                  <a:lnTo>
                    <a:pt x="132" y="65"/>
                  </a:lnTo>
                  <a:lnTo>
                    <a:pt x="132" y="67"/>
                  </a:lnTo>
                  <a:lnTo>
                    <a:pt x="130" y="67"/>
                  </a:lnTo>
                  <a:lnTo>
                    <a:pt x="130" y="67"/>
                  </a:lnTo>
                  <a:lnTo>
                    <a:pt x="130" y="67"/>
                  </a:lnTo>
                  <a:lnTo>
                    <a:pt x="128" y="65"/>
                  </a:lnTo>
                  <a:lnTo>
                    <a:pt x="115" y="56"/>
                  </a:lnTo>
                  <a:lnTo>
                    <a:pt x="115" y="54"/>
                  </a:lnTo>
                  <a:lnTo>
                    <a:pt x="115" y="52"/>
                  </a:lnTo>
                  <a:lnTo>
                    <a:pt x="113" y="48"/>
                  </a:lnTo>
                  <a:lnTo>
                    <a:pt x="111" y="46"/>
                  </a:lnTo>
                  <a:lnTo>
                    <a:pt x="111" y="46"/>
                  </a:lnTo>
                  <a:lnTo>
                    <a:pt x="109" y="46"/>
                  </a:lnTo>
                  <a:lnTo>
                    <a:pt x="109" y="46"/>
                  </a:lnTo>
                  <a:lnTo>
                    <a:pt x="107" y="50"/>
                  </a:lnTo>
                  <a:lnTo>
                    <a:pt x="105" y="52"/>
                  </a:lnTo>
                  <a:lnTo>
                    <a:pt x="103" y="54"/>
                  </a:lnTo>
                  <a:lnTo>
                    <a:pt x="103" y="56"/>
                  </a:lnTo>
                  <a:lnTo>
                    <a:pt x="105" y="56"/>
                  </a:lnTo>
                  <a:lnTo>
                    <a:pt x="105" y="58"/>
                  </a:lnTo>
                  <a:lnTo>
                    <a:pt x="107" y="58"/>
                  </a:lnTo>
                  <a:lnTo>
                    <a:pt x="107" y="60"/>
                  </a:lnTo>
                  <a:lnTo>
                    <a:pt x="107" y="60"/>
                  </a:lnTo>
                  <a:lnTo>
                    <a:pt x="107" y="63"/>
                  </a:lnTo>
                  <a:lnTo>
                    <a:pt x="107" y="63"/>
                  </a:lnTo>
                  <a:lnTo>
                    <a:pt x="105" y="65"/>
                  </a:lnTo>
                  <a:lnTo>
                    <a:pt x="101" y="65"/>
                  </a:lnTo>
                  <a:lnTo>
                    <a:pt x="99" y="67"/>
                  </a:lnTo>
                  <a:lnTo>
                    <a:pt x="96" y="65"/>
                  </a:lnTo>
                  <a:lnTo>
                    <a:pt x="92" y="63"/>
                  </a:lnTo>
                  <a:lnTo>
                    <a:pt x="90" y="65"/>
                  </a:lnTo>
                  <a:lnTo>
                    <a:pt x="86" y="65"/>
                  </a:lnTo>
                  <a:lnTo>
                    <a:pt x="84" y="63"/>
                  </a:lnTo>
                  <a:lnTo>
                    <a:pt x="80" y="63"/>
                  </a:lnTo>
                  <a:lnTo>
                    <a:pt x="78" y="63"/>
                  </a:lnTo>
                  <a:lnTo>
                    <a:pt x="75" y="63"/>
                  </a:lnTo>
                  <a:lnTo>
                    <a:pt x="75" y="63"/>
                  </a:lnTo>
                  <a:lnTo>
                    <a:pt x="73" y="63"/>
                  </a:lnTo>
                  <a:lnTo>
                    <a:pt x="73" y="65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9"/>
                  </a:lnTo>
                  <a:lnTo>
                    <a:pt x="73" y="69"/>
                  </a:lnTo>
                  <a:lnTo>
                    <a:pt x="75" y="69"/>
                  </a:lnTo>
                  <a:lnTo>
                    <a:pt x="75" y="71"/>
                  </a:lnTo>
                  <a:lnTo>
                    <a:pt x="75" y="71"/>
                  </a:lnTo>
                  <a:lnTo>
                    <a:pt x="67" y="81"/>
                  </a:lnTo>
                  <a:lnTo>
                    <a:pt x="67" y="84"/>
                  </a:lnTo>
                  <a:lnTo>
                    <a:pt x="65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1" y="86"/>
                  </a:lnTo>
                  <a:lnTo>
                    <a:pt x="61" y="86"/>
                  </a:lnTo>
                  <a:lnTo>
                    <a:pt x="59" y="88"/>
                  </a:lnTo>
                  <a:lnTo>
                    <a:pt x="57" y="88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6"/>
                  </a:lnTo>
                  <a:lnTo>
                    <a:pt x="48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4" y="96"/>
                  </a:lnTo>
                  <a:lnTo>
                    <a:pt x="32" y="96"/>
                  </a:lnTo>
                  <a:lnTo>
                    <a:pt x="27" y="92"/>
                  </a:lnTo>
                  <a:lnTo>
                    <a:pt x="21" y="92"/>
                  </a:lnTo>
                  <a:lnTo>
                    <a:pt x="19" y="88"/>
                  </a:lnTo>
                  <a:lnTo>
                    <a:pt x="15" y="92"/>
                  </a:lnTo>
                  <a:lnTo>
                    <a:pt x="11" y="96"/>
                  </a:lnTo>
                  <a:lnTo>
                    <a:pt x="8" y="96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4" y="107"/>
                  </a:lnTo>
                  <a:lnTo>
                    <a:pt x="4" y="107"/>
                  </a:lnTo>
                  <a:lnTo>
                    <a:pt x="6" y="109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13" y="117"/>
                  </a:lnTo>
                  <a:lnTo>
                    <a:pt x="15" y="119"/>
                  </a:lnTo>
                  <a:lnTo>
                    <a:pt x="15" y="119"/>
                  </a:lnTo>
                  <a:lnTo>
                    <a:pt x="15" y="121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5" y="123"/>
                  </a:lnTo>
                  <a:lnTo>
                    <a:pt x="13" y="123"/>
                  </a:lnTo>
                  <a:lnTo>
                    <a:pt x="13" y="123"/>
                  </a:lnTo>
                  <a:lnTo>
                    <a:pt x="13" y="126"/>
                  </a:lnTo>
                  <a:lnTo>
                    <a:pt x="17" y="128"/>
                  </a:lnTo>
                  <a:lnTo>
                    <a:pt x="17" y="130"/>
                  </a:lnTo>
                  <a:lnTo>
                    <a:pt x="17" y="130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21" y="130"/>
                  </a:lnTo>
                  <a:lnTo>
                    <a:pt x="23" y="130"/>
                  </a:lnTo>
                  <a:lnTo>
                    <a:pt x="25" y="130"/>
                  </a:lnTo>
                  <a:lnTo>
                    <a:pt x="25" y="130"/>
                  </a:lnTo>
                  <a:lnTo>
                    <a:pt x="25" y="130"/>
                  </a:lnTo>
                  <a:lnTo>
                    <a:pt x="27" y="130"/>
                  </a:lnTo>
                  <a:lnTo>
                    <a:pt x="27" y="128"/>
                  </a:lnTo>
                  <a:lnTo>
                    <a:pt x="27" y="130"/>
                  </a:lnTo>
                  <a:lnTo>
                    <a:pt x="34" y="130"/>
                  </a:lnTo>
                  <a:lnTo>
                    <a:pt x="36" y="134"/>
                  </a:lnTo>
                  <a:lnTo>
                    <a:pt x="38" y="134"/>
                  </a:lnTo>
                  <a:lnTo>
                    <a:pt x="38" y="134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8" y="142"/>
                  </a:lnTo>
                  <a:lnTo>
                    <a:pt x="38" y="142"/>
                  </a:lnTo>
                  <a:lnTo>
                    <a:pt x="38" y="144"/>
                  </a:lnTo>
                  <a:lnTo>
                    <a:pt x="38" y="144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40" y="149"/>
                  </a:lnTo>
                  <a:lnTo>
                    <a:pt x="40" y="149"/>
                  </a:lnTo>
                  <a:lnTo>
                    <a:pt x="42" y="151"/>
                  </a:lnTo>
                  <a:lnTo>
                    <a:pt x="42" y="151"/>
                  </a:lnTo>
                  <a:lnTo>
                    <a:pt x="44" y="153"/>
                  </a:lnTo>
                  <a:lnTo>
                    <a:pt x="46" y="155"/>
                  </a:lnTo>
                  <a:lnTo>
                    <a:pt x="46" y="155"/>
                  </a:lnTo>
                  <a:lnTo>
                    <a:pt x="48" y="155"/>
                  </a:lnTo>
                  <a:lnTo>
                    <a:pt x="48" y="155"/>
                  </a:lnTo>
                  <a:lnTo>
                    <a:pt x="50" y="157"/>
                  </a:lnTo>
                  <a:lnTo>
                    <a:pt x="52" y="157"/>
                  </a:lnTo>
                  <a:lnTo>
                    <a:pt x="55" y="157"/>
                  </a:lnTo>
                  <a:lnTo>
                    <a:pt x="55" y="157"/>
                  </a:lnTo>
                  <a:lnTo>
                    <a:pt x="59" y="153"/>
                  </a:lnTo>
                  <a:lnTo>
                    <a:pt x="61" y="151"/>
                  </a:lnTo>
                  <a:lnTo>
                    <a:pt x="63" y="149"/>
                  </a:lnTo>
                  <a:lnTo>
                    <a:pt x="65" y="149"/>
                  </a:lnTo>
                  <a:lnTo>
                    <a:pt x="67" y="149"/>
                  </a:lnTo>
                  <a:lnTo>
                    <a:pt x="67" y="151"/>
                  </a:lnTo>
                  <a:lnTo>
                    <a:pt x="67" y="153"/>
                  </a:lnTo>
                  <a:lnTo>
                    <a:pt x="69" y="155"/>
                  </a:lnTo>
                  <a:lnTo>
                    <a:pt x="73" y="157"/>
                  </a:lnTo>
                  <a:lnTo>
                    <a:pt x="75" y="157"/>
                  </a:lnTo>
                  <a:lnTo>
                    <a:pt x="82" y="159"/>
                  </a:lnTo>
                  <a:lnTo>
                    <a:pt x="82" y="159"/>
                  </a:lnTo>
                  <a:lnTo>
                    <a:pt x="86" y="159"/>
                  </a:lnTo>
                  <a:lnTo>
                    <a:pt x="86" y="161"/>
                  </a:lnTo>
                  <a:lnTo>
                    <a:pt x="88" y="161"/>
                  </a:lnTo>
                  <a:lnTo>
                    <a:pt x="88" y="161"/>
                  </a:lnTo>
                  <a:lnTo>
                    <a:pt x="88" y="163"/>
                  </a:lnTo>
                  <a:lnTo>
                    <a:pt x="88" y="163"/>
                  </a:lnTo>
                  <a:lnTo>
                    <a:pt x="90" y="165"/>
                  </a:lnTo>
                  <a:lnTo>
                    <a:pt x="90" y="168"/>
                  </a:lnTo>
                  <a:lnTo>
                    <a:pt x="88" y="176"/>
                  </a:lnTo>
                  <a:lnTo>
                    <a:pt x="86" y="178"/>
                  </a:lnTo>
                  <a:lnTo>
                    <a:pt x="84" y="178"/>
                  </a:lnTo>
                  <a:lnTo>
                    <a:pt x="84" y="178"/>
                  </a:lnTo>
                  <a:lnTo>
                    <a:pt x="82" y="178"/>
                  </a:lnTo>
                  <a:lnTo>
                    <a:pt x="82" y="178"/>
                  </a:lnTo>
                  <a:lnTo>
                    <a:pt x="80" y="178"/>
                  </a:lnTo>
                  <a:lnTo>
                    <a:pt x="78" y="176"/>
                  </a:lnTo>
                  <a:lnTo>
                    <a:pt x="78" y="176"/>
                  </a:lnTo>
                  <a:lnTo>
                    <a:pt x="75" y="178"/>
                  </a:lnTo>
                  <a:lnTo>
                    <a:pt x="78" y="178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78" y="182"/>
                  </a:lnTo>
                  <a:lnTo>
                    <a:pt x="78" y="182"/>
                  </a:lnTo>
                  <a:lnTo>
                    <a:pt x="75" y="184"/>
                  </a:lnTo>
                  <a:lnTo>
                    <a:pt x="73" y="184"/>
                  </a:lnTo>
                  <a:lnTo>
                    <a:pt x="71" y="186"/>
                  </a:lnTo>
                  <a:lnTo>
                    <a:pt x="59" y="197"/>
                  </a:lnTo>
                  <a:lnTo>
                    <a:pt x="59" y="197"/>
                  </a:lnTo>
                  <a:lnTo>
                    <a:pt x="55" y="199"/>
                  </a:lnTo>
                  <a:lnTo>
                    <a:pt x="52" y="199"/>
                  </a:lnTo>
                  <a:lnTo>
                    <a:pt x="52" y="201"/>
                  </a:lnTo>
                  <a:lnTo>
                    <a:pt x="57" y="201"/>
                  </a:lnTo>
                  <a:lnTo>
                    <a:pt x="57" y="203"/>
                  </a:lnTo>
                  <a:lnTo>
                    <a:pt x="59" y="205"/>
                  </a:lnTo>
                  <a:lnTo>
                    <a:pt x="59" y="205"/>
                  </a:lnTo>
                  <a:lnTo>
                    <a:pt x="63" y="207"/>
                  </a:lnTo>
                  <a:lnTo>
                    <a:pt x="63" y="210"/>
                  </a:lnTo>
                  <a:lnTo>
                    <a:pt x="65" y="214"/>
                  </a:lnTo>
                  <a:lnTo>
                    <a:pt x="67" y="214"/>
                  </a:lnTo>
                  <a:lnTo>
                    <a:pt x="69" y="216"/>
                  </a:lnTo>
                  <a:lnTo>
                    <a:pt x="73" y="216"/>
                  </a:lnTo>
                  <a:lnTo>
                    <a:pt x="73" y="216"/>
                  </a:lnTo>
                  <a:lnTo>
                    <a:pt x="75" y="216"/>
                  </a:lnTo>
                  <a:lnTo>
                    <a:pt x="80" y="216"/>
                  </a:lnTo>
                  <a:lnTo>
                    <a:pt x="82" y="216"/>
                  </a:lnTo>
                  <a:lnTo>
                    <a:pt x="82" y="216"/>
                  </a:lnTo>
                  <a:lnTo>
                    <a:pt x="86" y="220"/>
                  </a:lnTo>
                  <a:lnTo>
                    <a:pt x="88" y="220"/>
                  </a:lnTo>
                  <a:lnTo>
                    <a:pt x="90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4" y="218"/>
                  </a:lnTo>
                  <a:lnTo>
                    <a:pt x="96" y="218"/>
                  </a:lnTo>
                  <a:lnTo>
                    <a:pt x="96" y="218"/>
                  </a:lnTo>
                  <a:lnTo>
                    <a:pt x="99" y="218"/>
                  </a:lnTo>
                  <a:lnTo>
                    <a:pt x="99" y="220"/>
                  </a:lnTo>
                  <a:lnTo>
                    <a:pt x="101" y="220"/>
                  </a:lnTo>
                  <a:lnTo>
                    <a:pt x="101" y="220"/>
                  </a:lnTo>
                  <a:lnTo>
                    <a:pt x="101" y="220"/>
                  </a:lnTo>
                  <a:lnTo>
                    <a:pt x="101" y="224"/>
                  </a:lnTo>
                  <a:lnTo>
                    <a:pt x="105" y="231"/>
                  </a:lnTo>
                  <a:lnTo>
                    <a:pt x="105" y="233"/>
                  </a:lnTo>
                  <a:lnTo>
                    <a:pt x="105" y="239"/>
                  </a:lnTo>
                  <a:lnTo>
                    <a:pt x="107" y="241"/>
                  </a:lnTo>
                  <a:lnTo>
                    <a:pt x="107" y="241"/>
                  </a:lnTo>
                  <a:lnTo>
                    <a:pt x="109" y="241"/>
                  </a:lnTo>
                  <a:lnTo>
                    <a:pt x="111" y="243"/>
                  </a:lnTo>
                  <a:lnTo>
                    <a:pt x="113" y="243"/>
                  </a:lnTo>
                  <a:lnTo>
                    <a:pt x="117" y="245"/>
                  </a:lnTo>
                  <a:lnTo>
                    <a:pt x="122" y="247"/>
                  </a:lnTo>
                  <a:lnTo>
                    <a:pt x="124" y="247"/>
                  </a:lnTo>
                  <a:lnTo>
                    <a:pt x="130" y="250"/>
                  </a:lnTo>
                  <a:lnTo>
                    <a:pt x="134" y="252"/>
                  </a:lnTo>
                  <a:lnTo>
                    <a:pt x="136" y="252"/>
                  </a:lnTo>
                  <a:lnTo>
                    <a:pt x="138" y="252"/>
                  </a:lnTo>
                  <a:lnTo>
                    <a:pt x="143" y="252"/>
                  </a:lnTo>
                  <a:lnTo>
                    <a:pt x="143" y="254"/>
                  </a:lnTo>
                  <a:lnTo>
                    <a:pt x="145" y="254"/>
                  </a:lnTo>
                  <a:lnTo>
                    <a:pt x="145" y="254"/>
                  </a:lnTo>
                  <a:lnTo>
                    <a:pt x="147" y="256"/>
                  </a:lnTo>
                  <a:lnTo>
                    <a:pt x="147" y="264"/>
                  </a:lnTo>
                  <a:lnTo>
                    <a:pt x="147" y="266"/>
                  </a:lnTo>
                  <a:lnTo>
                    <a:pt x="147" y="268"/>
                  </a:lnTo>
                  <a:lnTo>
                    <a:pt x="151" y="273"/>
                  </a:lnTo>
                  <a:lnTo>
                    <a:pt x="151" y="275"/>
                  </a:lnTo>
                  <a:lnTo>
                    <a:pt x="153" y="275"/>
                  </a:lnTo>
                  <a:lnTo>
                    <a:pt x="153" y="277"/>
                  </a:lnTo>
                  <a:lnTo>
                    <a:pt x="155" y="285"/>
                  </a:lnTo>
                  <a:lnTo>
                    <a:pt x="155" y="287"/>
                  </a:lnTo>
                  <a:lnTo>
                    <a:pt x="155" y="287"/>
                  </a:lnTo>
                  <a:lnTo>
                    <a:pt x="157" y="289"/>
                  </a:lnTo>
                  <a:lnTo>
                    <a:pt x="157" y="289"/>
                  </a:lnTo>
                  <a:lnTo>
                    <a:pt x="159" y="292"/>
                  </a:lnTo>
                  <a:lnTo>
                    <a:pt x="159" y="292"/>
                  </a:lnTo>
                  <a:lnTo>
                    <a:pt x="166" y="296"/>
                  </a:lnTo>
                  <a:lnTo>
                    <a:pt x="166" y="296"/>
                  </a:lnTo>
                  <a:lnTo>
                    <a:pt x="168" y="296"/>
                  </a:lnTo>
                  <a:lnTo>
                    <a:pt x="168" y="298"/>
                  </a:lnTo>
                  <a:lnTo>
                    <a:pt x="168" y="298"/>
                  </a:lnTo>
                  <a:lnTo>
                    <a:pt x="168" y="300"/>
                  </a:lnTo>
                  <a:lnTo>
                    <a:pt x="168" y="300"/>
                  </a:lnTo>
                  <a:lnTo>
                    <a:pt x="168" y="300"/>
                  </a:lnTo>
                  <a:lnTo>
                    <a:pt x="168" y="302"/>
                  </a:lnTo>
                  <a:lnTo>
                    <a:pt x="170" y="302"/>
                  </a:lnTo>
                  <a:lnTo>
                    <a:pt x="170" y="304"/>
                  </a:lnTo>
                  <a:lnTo>
                    <a:pt x="170" y="304"/>
                  </a:lnTo>
                  <a:lnTo>
                    <a:pt x="172" y="304"/>
                  </a:lnTo>
                  <a:lnTo>
                    <a:pt x="176" y="304"/>
                  </a:lnTo>
                  <a:lnTo>
                    <a:pt x="180" y="306"/>
                  </a:lnTo>
                  <a:lnTo>
                    <a:pt x="184" y="306"/>
                  </a:lnTo>
                  <a:lnTo>
                    <a:pt x="187" y="306"/>
                  </a:lnTo>
                  <a:lnTo>
                    <a:pt x="189" y="306"/>
                  </a:lnTo>
                  <a:lnTo>
                    <a:pt x="197" y="304"/>
                  </a:lnTo>
                  <a:lnTo>
                    <a:pt x="201" y="300"/>
                  </a:lnTo>
                  <a:lnTo>
                    <a:pt x="205" y="300"/>
                  </a:lnTo>
                  <a:lnTo>
                    <a:pt x="207" y="302"/>
                  </a:lnTo>
                  <a:lnTo>
                    <a:pt x="210" y="302"/>
                  </a:lnTo>
                  <a:lnTo>
                    <a:pt x="210" y="300"/>
                  </a:lnTo>
                  <a:lnTo>
                    <a:pt x="210" y="300"/>
                  </a:lnTo>
                  <a:lnTo>
                    <a:pt x="212" y="298"/>
                  </a:lnTo>
                  <a:lnTo>
                    <a:pt x="214" y="296"/>
                  </a:lnTo>
                  <a:lnTo>
                    <a:pt x="214" y="296"/>
                  </a:lnTo>
                  <a:lnTo>
                    <a:pt x="214" y="294"/>
                  </a:lnTo>
                  <a:lnTo>
                    <a:pt x="214" y="294"/>
                  </a:lnTo>
                  <a:lnTo>
                    <a:pt x="214" y="294"/>
                  </a:lnTo>
                  <a:lnTo>
                    <a:pt x="214" y="292"/>
                  </a:lnTo>
                  <a:lnTo>
                    <a:pt x="212" y="292"/>
                  </a:lnTo>
                  <a:lnTo>
                    <a:pt x="212" y="292"/>
                  </a:lnTo>
                  <a:lnTo>
                    <a:pt x="210" y="289"/>
                  </a:lnTo>
                  <a:lnTo>
                    <a:pt x="210" y="289"/>
                  </a:lnTo>
                  <a:lnTo>
                    <a:pt x="210" y="287"/>
                  </a:lnTo>
                  <a:lnTo>
                    <a:pt x="210" y="285"/>
                  </a:lnTo>
                  <a:lnTo>
                    <a:pt x="210" y="285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3"/>
                  </a:lnTo>
                  <a:lnTo>
                    <a:pt x="207" y="281"/>
                  </a:lnTo>
                  <a:lnTo>
                    <a:pt x="207" y="279"/>
                  </a:lnTo>
                  <a:lnTo>
                    <a:pt x="207" y="279"/>
                  </a:lnTo>
                  <a:lnTo>
                    <a:pt x="210" y="279"/>
                  </a:lnTo>
                  <a:lnTo>
                    <a:pt x="210" y="279"/>
                  </a:lnTo>
                  <a:lnTo>
                    <a:pt x="210" y="277"/>
                  </a:lnTo>
                  <a:lnTo>
                    <a:pt x="212" y="277"/>
                  </a:lnTo>
                  <a:lnTo>
                    <a:pt x="212" y="275"/>
                  </a:lnTo>
                  <a:lnTo>
                    <a:pt x="212" y="273"/>
                  </a:lnTo>
                  <a:lnTo>
                    <a:pt x="210" y="266"/>
                  </a:lnTo>
                  <a:lnTo>
                    <a:pt x="210" y="264"/>
                  </a:lnTo>
                  <a:lnTo>
                    <a:pt x="210" y="260"/>
                  </a:lnTo>
                  <a:lnTo>
                    <a:pt x="212" y="258"/>
                  </a:lnTo>
                  <a:lnTo>
                    <a:pt x="220" y="256"/>
                  </a:lnTo>
                  <a:lnTo>
                    <a:pt x="220" y="254"/>
                  </a:lnTo>
                  <a:lnTo>
                    <a:pt x="224" y="252"/>
                  </a:lnTo>
                  <a:lnTo>
                    <a:pt x="226" y="250"/>
                  </a:lnTo>
                  <a:lnTo>
                    <a:pt x="233" y="247"/>
                  </a:lnTo>
                  <a:lnTo>
                    <a:pt x="235" y="245"/>
                  </a:lnTo>
                  <a:lnTo>
                    <a:pt x="239" y="245"/>
                  </a:lnTo>
                  <a:lnTo>
                    <a:pt x="245" y="245"/>
                  </a:lnTo>
                  <a:lnTo>
                    <a:pt x="262" y="237"/>
                  </a:lnTo>
                  <a:lnTo>
                    <a:pt x="266" y="237"/>
                  </a:lnTo>
                  <a:lnTo>
                    <a:pt x="268" y="235"/>
                  </a:lnTo>
                  <a:lnTo>
                    <a:pt x="274" y="235"/>
                  </a:lnTo>
                  <a:lnTo>
                    <a:pt x="277" y="233"/>
                  </a:lnTo>
                  <a:lnTo>
                    <a:pt x="279" y="231"/>
                  </a:lnTo>
                  <a:lnTo>
                    <a:pt x="279" y="231"/>
                  </a:lnTo>
                  <a:lnTo>
                    <a:pt x="281" y="229"/>
                  </a:lnTo>
                  <a:lnTo>
                    <a:pt x="281" y="229"/>
                  </a:lnTo>
                  <a:lnTo>
                    <a:pt x="281" y="226"/>
                  </a:lnTo>
                  <a:lnTo>
                    <a:pt x="283" y="226"/>
                  </a:lnTo>
                  <a:lnTo>
                    <a:pt x="283" y="224"/>
                  </a:lnTo>
                  <a:lnTo>
                    <a:pt x="285" y="224"/>
                  </a:lnTo>
                  <a:lnTo>
                    <a:pt x="287" y="222"/>
                  </a:lnTo>
                  <a:lnTo>
                    <a:pt x="287" y="222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20"/>
                  </a:lnTo>
                  <a:lnTo>
                    <a:pt x="287" y="218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89" y="216"/>
                  </a:lnTo>
                  <a:lnTo>
                    <a:pt x="289" y="214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89" y="212"/>
                  </a:lnTo>
                  <a:lnTo>
                    <a:pt x="291" y="210"/>
                  </a:lnTo>
                  <a:lnTo>
                    <a:pt x="291" y="210"/>
                  </a:lnTo>
                  <a:lnTo>
                    <a:pt x="293" y="207"/>
                  </a:lnTo>
                  <a:lnTo>
                    <a:pt x="293" y="207"/>
                  </a:lnTo>
                  <a:lnTo>
                    <a:pt x="295" y="207"/>
                  </a:lnTo>
                  <a:lnTo>
                    <a:pt x="298" y="207"/>
                  </a:lnTo>
                  <a:lnTo>
                    <a:pt x="298" y="207"/>
                  </a:lnTo>
                  <a:lnTo>
                    <a:pt x="300" y="207"/>
                  </a:lnTo>
                  <a:lnTo>
                    <a:pt x="300" y="207"/>
                  </a:lnTo>
                  <a:lnTo>
                    <a:pt x="302" y="205"/>
                  </a:lnTo>
                  <a:lnTo>
                    <a:pt x="302" y="205"/>
                  </a:lnTo>
                  <a:lnTo>
                    <a:pt x="304" y="201"/>
                  </a:lnTo>
                  <a:lnTo>
                    <a:pt x="304" y="201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9"/>
                  </a:lnTo>
                  <a:lnTo>
                    <a:pt x="304" y="197"/>
                  </a:lnTo>
                  <a:lnTo>
                    <a:pt x="304" y="197"/>
                  </a:lnTo>
                  <a:lnTo>
                    <a:pt x="304" y="197"/>
                  </a:lnTo>
                  <a:lnTo>
                    <a:pt x="304" y="195"/>
                  </a:lnTo>
                  <a:lnTo>
                    <a:pt x="306" y="195"/>
                  </a:lnTo>
                  <a:lnTo>
                    <a:pt x="306" y="193"/>
                  </a:lnTo>
                  <a:lnTo>
                    <a:pt x="306" y="193"/>
                  </a:lnTo>
                  <a:lnTo>
                    <a:pt x="306" y="193"/>
                  </a:lnTo>
                  <a:lnTo>
                    <a:pt x="308" y="195"/>
                  </a:lnTo>
                  <a:lnTo>
                    <a:pt x="308" y="197"/>
                  </a:lnTo>
                  <a:lnTo>
                    <a:pt x="308" y="197"/>
                  </a:lnTo>
                  <a:lnTo>
                    <a:pt x="310" y="197"/>
                  </a:lnTo>
                  <a:lnTo>
                    <a:pt x="310" y="197"/>
                  </a:lnTo>
                  <a:lnTo>
                    <a:pt x="312" y="197"/>
                  </a:lnTo>
                  <a:lnTo>
                    <a:pt x="312" y="197"/>
                  </a:lnTo>
                  <a:lnTo>
                    <a:pt x="314" y="197"/>
                  </a:lnTo>
                  <a:lnTo>
                    <a:pt x="314" y="199"/>
                  </a:lnTo>
                  <a:lnTo>
                    <a:pt x="316" y="201"/>
                  </a:lnTo>
                  <a:lnTo>
                    <a:pt x="318" y="201"/>
                  </a:lnTo>
                  <a:lnTo>
                    <a:pt x="321" y="203"/>
                  </a:lnTo>
                  <a:lnTo>
                    <a:pt x="325" y="203"/>
                  </a:lnTo>
                  <a:lnTo>
                    <a:pt x="325" y="203"/>
                  </a:lnTo>
                  <a:lnTo>
                    <a:pt x="325" y="205"/>
                  </a:lnTo>
                  <a:lnTo>
                    <a:pt x="325" y="207"/>
                  </a:lnTo>
                  <a:lnTo>
                    <a:pt x="325" y="207"/>
                  </a:lnTo>
                  <a:lnTo>
                    <a:pt x="325" y="207"/>
                  </a:lnTo>
                  <a:lnTo>
                    <a:pt x="327" y="207"/>
                  </a:lnTo>
                  <a:lnTo>
                    <a:pt x="327" y="207"/>
                  </a:lnTo>
                  <a:lnTo>
                    <a:pt x="329" y="210"/>
                  </a:lnTo>
                  <a:lnTo>
                    <a:pt x="329" y="210"/>
                  </a:lnTo>
                  <a:lnTo>
                    <a:pt x="331" y="212"/>
                  </a:lnTo>
                  <a:lnTo>
                    <a:pt x="331" y="212"/>
                  </a:lnTo>
                  <a:lnTo>
                    <a:pt x="331" y="214"/>
                  </a:lnTo>
                  <a:lnTo>
                    <a:pt x="333" y="216"/>
                  </a:lnTo>
                  <a:lnTo>
                    <a:pt x="333" y="216"/>
                  </a:lnTo>
                  <a:lnTo>
                    <a:pt x="333" y="216"/>
                  </a:lnTo>
                  <a:lnTo>
                    <a:pt x="333" y="218"/>
                  </a:lnTo>
                  <a:lnTo>
                    <a:pt x="333" y="218"/>
                  </a:lnTo>
                  <a:lnTo>
                    <a:pt x="333" y="220"/>
                  </a:lnTo>
                  <a:lnTo>
                    <a:pt x="333" y="220"/>
                  </a:lnTo>
                  <a:lnTo>
                    <a:pt x="333" y="222"/>
                  </a:lnTo>
                  <a:lnTo>
                    <a:pt x="333" y="222"/>
                  </a:lnTo>
                  <a:lnTo>
                    <a:pt x="335" y="222"/>
                  </a:lnTo>
                  <a:lnTo>
                    <a:pt x="335" y="222"/>
                  </a:lnTo>
                  <a:lnTo>
                    <a:pt x="337" y="222"/>
                  </a:lnTo>
                  <a:lnTo>
                    <a:pt x="337" y="224"/>
                  </a:lnTo>
                  <a:lnTo>
                    <a:pt x="337" y="224"/>
                  </a:lnTo>
                  <a:lnTo>
                    <a:pt x="337" y="224"/>
                  </a:lnTo>
                  <a:lnTo>
                    <a:pt x="337" y="226"/>
                  </a:lnTo>
                  <a:lnTo>
                    <a:pt x="337" y="226"/>
                  </a:lnTo>
                  <a:lnTo>
                    <a:pt x="339" y="226"/>
                  </a:lnTo>
                  <a:lnTo>
                    <a:pt x="342" y="226"/>
                  </a:lnTo>
                  <a:lnTo>
                    <a:pt x="342" y="229"/>
                  </a:lnTo>
                  <a:lnTo>
                    <a:pt x="342" y="231"/>
                  </a:lnTo>
                  <a:lnTo>
                    <a:pt x="344" y="231"/>
                  </a:lnTo>
                  <a:lnTo>
                    <a:pt x="348" y="231"/>
                  </a:lnTo>
                  <a:lnTo>
                    <a:pt x="348" y="231"/>
                  </a:lnTo>
                  <a:lnTo>
                    <a:pt x="350" y="229"/>
                  </a:lnTo>
                  <a:lnTo>
                    <a:pt x="354" y="231"/>
                  </a:lnTo>
                  <a:lnTo>
                    <a:pt x="354" y="231"/>
                  </a:lnTo>
                  <a:lnTo>
                    <a:pt x="356" y="224"/>
                  </a:lnTo>
                  <a:lnTo>
                    <a:pt x="358" y="220"/>
                  </a:lnTo>
                  <a:lnTo>
                    <a:pt x="358" y="218"/>
                  </a:lnTo>
                  <a:lnTo>
                    <a:pt x="365" y="207"/>
                  </a:lnTo>
                  <a:lnTo>
                    <a:pt x="367" y="203"/>
                  </a:lnTo>
                  <a:lnTo>
                    <a:pt x="367" y="201"/>
                  </a:lnTo>
                  <a:lnTo>
                    <a:pt x="365" y="197"/>
                  </a:lnTo>
                  <a:lnTo>
                    <a:pt x="356" y="193"/>
                  </a:lnTo>
                  <a:lnTo>
                    <a:pt x="354" y="189"/>
                  </a:lnTo>
                  <a:lnTo>
                    <a:pt x="354" y="186"/>
                  </a:lnTo>
                  <a:lnTo>
                    <a:pt x="360" y="165"/>
                  </a:lnTo>
                  <a:lnTo>
                    <a:pt x="360" y="161"/>
                  </a:lnTo>
                  <a:lnTo>
                    <a:pt x="365" y="157"/>
                  </a:lnTo>
                  <a:lnTo>
                    <a:pt x="367" y="153"/>
                  </a:lnTo>
                  <a:lnTo>
                    <a:pt x="371" y="151"/>
                  </a:lnTo>
                  <a:lnTo>
                    <a:pt x="377" y="147"/>
                  </a:lnTo>
                  <a:lnTo>
                    <a:pt x="377" y="147"/>
                  </a:lnTo>
                  <a:lnTo>
                    <a:pt x="377" y="147"/>
                  </a:lnTo>
                  <a:lnTo>
                    <a:pt x="377" y="144"/>
                  </a:lnTo>
                  <a:lnTo>
                    <a:pt x="377" y="142"/>
                  </a:lnTo>
                  <a:lnTo>
                    <a:pt x="377" y="1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970EE093-1870-0C4F-B5B0-3E197B44B5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4221" y="3291845"/>
              <a:ext cx="628650" cy="833437"/>
            </a:xfrm>
            <a:custGeom>
              <a:avLst/>
              <a:gdLst>
                <a:gd name="T0" fmla="*/ 281 w 396"/>
                <a:gd name="T1" fmla="*/ 490 h 525"/>
                <a:gd name="T2" fmla="*/ 283 w 396"/>
                <a:gd name="T3" fmla="*/ 498 h 525"/>
                <a:gd name="T4" fmla="*/ 296 w 396"/>
                <a:gd name="T5" fmla="*/ 492 h 525"/>
                <a:gd name="T6" fmla="*/ 153 w 396"/>
                <a:gd name="T7" fmla="*/ 345 h 525"/>
                <a:gd name="T8" fmla="*/ 153 w 396"/>
                <a:gd name="T9" fmla="*/ 347 h 525"/>
                <a:gd name="T10" fmla="*/ 3 w 396"/>
                <a:gd name="T11" fmla="*/ 317 h 525"/>
                <a:gd name="T12" fmla="*/ 28 w 396"/>
                <a:gd name="T13" fmla="*/ 336 h 525"/>
                <a:gd name="T14" fmla="*/ 273 w 396"/>
                <a:gd name="T15" fmla="*/ 380 h 525"/>
                <a:gd name="T16" fmla="*/ 267 w 396"/>
                <a:gd name="T17" fmla="*/ 372 h 525"/>
                <a:gd name="T18" fmla="*/ 264 w 396"/>
                <a:gd name="T19" fmla="*/ 414 h 525"/>
                <a:gd name="T20" fmla="*/ 269 w 396"/>
                <a:gd name="T21" fmla="*/ 435 h 525"/>
                <a:gd name="T22" fmla="*/ 273 w 396"/>
                <a:gd name="T23" fmla="*/ 408 h 525"/>
                <a:gd name="T24" fmla="*/ 386 w 396"/>
                <a:gd name="T25" fmla="*/ 513 h 525"/>
                <a:gd name="T26" fmla="*/ 388 w 396"/>
                <a:gd name="T27" fmla="*/ 521 h 525"/>
                <a:gd name="T28" fmla="*/ 300 w 396"/>
                <a:gd name="T29" fmla="*/ 471 h 525"/>
                <a:gd name="T30" fmla="*/ 392 w 396"/>
                <a:gd name="T31" fmla="*/ 88 h 525"/>
                <a:gd name="T32" fmla="*/ 375 w 396"/>
                <a:gd name="T33" fmla="*/ 65 h 525"/>
                <a:gd name="T34" fmla="*/ 279 w 396"/>
                <a:gd name="T35" fmla="*/ 21 h 525"/>
                <a:gd name="T36" fmla="*/ 256 w 396"/>
                <a:gd name="T37" fmla="*/ 4 h 525"/>
                <a:gd name="T38" fmla="*/ 206 w 396"/>
                <a:gd name="T39" fmla="*/ 19 h 525"/>
                <a:gd name="T40" fmla="*/ 187 w 396"/>
                <a:gd name="T41" fmla="*/ 40 h 525"/>
                <a:gd name="T42" fmla="*/ 197 w 396"/>
                <a:gd name="T43" fmla="*/ 53 h 525"/>
                <a:gd name="T44" fmla="*/ 202 w 396"/>
                <a:gd name="T45" fmla="*/ 72 h 525"/>
                <a:gd name="T46" fmla="*/ 202 w 396"/>
                <a:gd name="T47" fmla="*/ 82 h 525"/>
                <a:gd name="T48" fmla="*/ 181 w 396"/>
                <a:gd name="T49" fmla="*/ 91 h 525"/>
                <a:gd name="T50" fmla="*/ 187 w 396"/>
                <a:gd name="T51" fmla="*/ 120 h 525"/>
                <a:gd name="T52" fmla="*/ 170 w 396"/>
                <a:gd name="T53" fmla="*/ 126 h 525"/>
                <a:gd name="T54" fmla="*/ 172 w 396"/>
                <a:gd name="T55" fmla="*/ 141 h 525"/>
                <a:gd name="T56" fmla="*/ 174 w 396"/>
                <a:gd name="T57" fmla="*/ 164 h 525"/>
                <a:gd name="T58" fmla="*/ 185 w 396"/>
                <a:gd name="T59" fmla="*/ 204 h 525"/>
                <a:gd name="T60" fmla="*/ 187 w 396"/>
                <a:gd name="T61" fmla="*/ 208 h 525"/>
                <a:gd name="T62" fmla="*/ 185 w 396"/>
                <a:gd name="T63" fmla="*/ 223 h 525"/>
                <a:gd name="T64" fmla="*/ 185 w 396"/>
                <a:gd name="T65" fmla="*/ 257 h 525"/>
                <a:gd name="T66" fmla="*/ 179 w 396"/>
                <a:gd name="T67" fmla="*/ 288 h 525"/>
                <a:gd name="T68" fmla="*/ 166 w 396"/>
                <a:gd name="T69" fmla="*/ 311 h 525"/>
                <a:gd name="T70" fmla="*/ 170 w 396"/>
                <a:gd name="T71" fmla="*/ 345 h 525"/>
                <a:gd name="T72" fmla="*/ 174 w 396"/>
                <a:gd name="T73" fmla="*/ 349 h 525"/>
                <a:gd name="T74" fmla="*/ 183 w 396"/>
                <a:gd name="T75" fmla="*/ 359 h 525"/>
                <a:gd name="T76" fmla="*/ 202 w 396"/>
                <a:gd name="T77" fmla="*/ 364 h 525"/>
                <a:gd name="T78" fmla="*/ 218 w 396"/>
                <a:gd name="T79" fmla="*/ 349 h 525"/>
                <a:gd name="T80" fmla="*/ 239 w 396"/>
                <a:gd name="T81" fmla="*/ 351 h 525"/>
                <a:gd name="T82" fmla="*/ 258 w 396"/>
                <a:gd name="T83" fmla="*/ 351 h 525"/>
                <a:gd name="T84" fmla="*/ 260 w 396"/>
                <a:gd name="T85" fmla="*/ 332 h 525"/>
                <a:gd name="T86" fmla="*/ 252 w 396"/>
                <a:gd name="T87" fmla="*/ 296 h 525"/>
                <a:gd name="T88" fmla="*/ 264 w 396"/>
                <a:gd name="T89" fmla="*/ 265 h 525"/>
                <a:gd name="T90" fmla="*/ 260 w 396"/>
                <a:gd name="T91" fmla="*/ 248 h 525"/>
                <a:gd name="T92" fmla="*/ 258 w 396"/>
                <a:gd name="T93" fmla="*/ 223 h 525"/>
                <a:gd name="T94" fmla="*/ 264 w 396"/>
                <a:gd name="T95" fmla="*/ 177 h 525"/>
                <a:gd name="T96" fmla="*/ 262 w 396"/>
                <a:gd name="T97" fmla="*/ 149 h 525"/>
                <a:gd name="T98" fmla="*/ 262 w 396"/>
                <a:gd name="T99" fmla="*/ 135 h 525"/>
                <a:gd name="T100" fmla="*/ 250 w 396"/>
                <a:gd name="T101" fmla="*/ 124 h 525"/>
                <a:gd name="T102" fmla="*/ 246 w 396"/>
                <a:gd name="T103" fmla="*/ 109 h 525"/>
                <a:gd name="T104" fmla="*/ 277 w 396"/>
                <a:gd name="T105" fmla="*/ 82 h 525"/>
                <a:gd name="T106" fmla="*/ 294 w 396"/>
                <a:gd name="T107" fmla="*/ 74 h 525"/>
                <a:gd name="T108" fmla="*/ 306 w 396"/>
                <a:gd name="T109" fmla="*/ 76 h 525"/>
                <a:gd name="T110" fmla="*/ 323 w 396"/>
                <a:gd name="T111" fmla="*/ 86 h 525"/>
                <a:gd name="T112" fmla="*/ 317 w 396"/>
                <a:gd name="T113" fmla="*/ 93 h 525"/>
                <a:gd name="T114" fmla="*/ 323 w 396"/>
                <a:gd name="T115" fmla="*/ 95 h 525"/>
                <a:gd name="T116" fmla="*/ 342 w 396"/>
                <a:gd name="T117" fmla="*/ 97 h 525"/>
                <a:gd name="T118" fmla="*/ 375 w 396"/>
                <a:gd name="T119" fmla="*/ 105 h 525"/>
                <a:gd name="T120" fmla="*/ 298 w 396"/>
                <a:gd name="T121" fmla="*/ 513 h 525"/>
                <a:gd name="T122" fmla="*/ 317 w 396"/>
                <a:gd name="T123" fmla="*/ 51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" h="525">
                  <a:moveTo>
                    <a:pt x="296" y="492"/>
                  </a:moveTo>
                  <a:lnTo>
                    <a:pt x="294" y="494"/>
                  </a:lnTo>
                  <a:lnTo>
                    <a:pt x="294" y="494"/>
                  </a:lnTo>
                  <a:lnTo>
                    <a:pt x="292" y="492"/>
                  </a:lnTo>
                  <a:lnTo>
                    <a:pt x="287" y="490"/>
                  </a:lnTo>
                  <a:lnTo>
                    <a:pt x="285" y="488"/>
                  </a:lnTo>
                  <a:lnTo>
                    <a:pt x="283" y="486"/>
                  </a:lnTo>
                  <a:lnTo>
                    <a:pt x="281" y="486"/>
                  </a:lnTo>
                  <a:lnTo>
                    <a:pt x="281" y="488"/>
                  </a:lnTo>
                  <a:lnTo>
                    <a:pt x="281" y="490"/>
                  </a:lnTo>
                  <a:lnTo>
                    <a:pt x="281" y="492"/>
                  </a:lnTo>
                  <a:lnTo>
                    <a:pt x="279" y="494"/>
                  </a:lnTo>
                  <a:lnTo>
                    <a:pt x="277" y="492"/>
                  </a:lnTo>
                  <a:lnTo>
                    <a:pt x="275" y="492"/>
                  </a:lnTo>
                  <a:lnTo>
                    <a:pt x="277" y="494"/>
                  </a:lnTo>
                  <a:lnTo>
                    <a:pt x="277" y="494"/>
                  </a:lnTo>
                  <a:lnTo>
                    <a:pt x="279" y="496"/>
                  </a:lnTo>
                  <a:lnTo>
                    <a:pt x="281" y="494"/>
                  </a:lnTo>
                  <a:lnTo>
                    <a:pt x="281" y="496"/>
                  </a:lnTo>
                  <a:lnTo>
                    <a:pt x="283" y="498"/>
                  </a:lnTo>
                  <a:lnTo>
                    <a:pt x="285" y="500"/>
                  </a:lnTo>
                  <a:lnTo>
                    <a:pt x="287" y="498"/>
                  </a:lnTo>
                  <a:lnTo>
                    <a:pt x="287" y="498"/>
                  </a:lnTo>
                  <a:lnTo>
                    <a:pt x="290" y="498"/>
                  </a:lnTo>
                  <a:lnTo>
                    <a:pt x="294" y="498"/>
                  </a:lnTo>
                  <a:lnTo>
                    <a:pt x="296" y="498"/>
                  </a:lnTo>
                  <a:lnTo>
                    <a:pt x="296" y="496"/>
                  </a:lnTo>
                  <a:lnTo>
                    <a:pt x="296" y="494"/>
                  </a:lnTo>
                  <a:lnTo>
                    <a:pt x="298" y="492"/>
                  </a:lnTo>
                  <a:lnTo>
                    <a:pt x="296" y="492"/>
                  </a:lnTo>
                  <a:lnTo>
                    <a:pt x="296" y="492"/>
                  </a:lnTo>
                  <a:close/>
                  <a:moveTo>
                    <a:pt x="158" y="343"/>
                  </a:moveTo>
                  <a:lnTo>
                    <a:pt x="158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53" y="343"/>
                  </a:lnTo>
                  <a:lnTo>
                    <a:pt x="153" y="345"/>
                  </a:lnTo>
                  <a:lnTo>
                    <a:pt x="153" y="345"/>
                  </a:lnTo>
                  <a:lnTo>
                    <a:pt x="153" y="343"/>
                  </a:lnTo>
                  <a:lnTo>
                    <a:pt x="151" y="345"/>
                  </a:lnTo>
                  <a:lnTo>
                    <a:pt x="151" y="345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3" y="347"/>
                  </a:lnTo>
                  <a:lnTo>
                    <a:pt x="156" y="347"/>
                  </a:lnTo>
                  <a:lnTo>
                    <a:pt x="158" y="347"/>
                  </a:lnTo>
                  <a:lnTo>
                    <a:pt x="158" y="345"/>
                  </a:lnTo>
                  <a:lnTo>
                    <a:pt x="158" y="345"/>
                  </a:lnTo>
                  <a:lnTo>
                    <a:pt x="158" y="343"/>
                  </a:lnTo>
                  <a:close/>
                  <a:moveTo>
                    <a:pt x="0" y="315"/>
                  </a:moveTo>
                  <a:lnTo>
                    <a:pt x="3" y="317"/>
                  </a:lnTo>
                  <a:lnTo>
                    <a:pt x="0" y="317"/>
                  </a:lnTo>
                  <a:lnTo>
                    <a:pt x="3" y="317"/>
                  </a:lnTo>
                  <a:lnTo>
                    <a:pt x="5" y="315"/>
                  </a:lnTo>
                  <a:lnTo>
                    <a:pt x="3" y="313"/>
                  </a:lnTo>
                  <a:lnTo>
                    <a:pt x="0" y="315"/>
                  </a:lnTo>
                  <a:close/>
                  <a:moveTo>
                    <a:pt x="28" y="332"/>
                  </a:moveTo>
                  <a:lnTo>
                    <a:pt x="28" y="330"/>
                  </a:lnTo>
                  <a:lnTo>
                    <a:pt x="28" y="330"/>
                  </a:lnTo>
                  <a:lnTo>
                    <a:pt x="28" y="332"/>
                  </a:lnTo>
                  <a:lnTo>
                    <a:pt x="28" y="334"/>
                  </a:lnTo>
                  <a:lnTo>
                    <a:pt x="28" y="334"/>
                  </a:lnTo>
                  <a:lnTo>
                    <a:pt x="28" y="336"/>
                  </a:lnTo>
                  <a:lnTo>
                    <a:pt x="30" y="336"/>
                  </a:lnTo>
                  <a:lnTo>
                    <a:pt x="30" y="334"/>
                  </a:lnTo>
                  <a:lnTo>
                    <a:pt x="30" y="332"/>
                  </a:lnTo>
                  <a:lnTo>
                    <a:pt x="28" y="332"/>
                  </a:lnTo>
                  <a:close/>
                  <a:moveTo>
                    <a:pt x="275" y="401"/>
                  </a:moveTo>
                  <a:lnTo>
                    <a:pt x="275" y="397"/>
                  </a:lnTo>
                  <a:lnTo>
                    <a:pt x="275" y="393"/>
                  </a:lnTo>
                  <a:lnTo>
                    <a:pt x="275" y="389"/>
                  </a:lnTo>
                  <a:lnTo>
                    <a:pt x="275" y="385"/>
                  </a:lnTo>
                  <a:lnTo>
                    <a:pt x="273" y="380"/>
                  </a:lnTo>
                  <a:lnTo>
                    <a:pt x="273" y="378"/>
                  </a:lnTo>
                  <a:lnTo>
                    <a:pt x="271" y="376"/>
                  </a:lnTo>
                  <a:lnTo>
                    <a:pt x="271" y="374"/>
                  </a:lnTo>
                  <a:lnTo>
                    <a:pt x="271" y="372"/>
                  </a:lnTo>
                  <a:lnTo>
                    <a:pt x="271" y="370"/>
                  </a:lnTo>
                  <a:lnTo>
                    <a:pt x="269" y="370"/>
                  </a:lnTo>
                  <a:lnTo>
                    <a:pt x="269" y="370"/>
                  </a:lnTo>
                  <a:lnTo>
                    <a:pt x="269" y="370"/>
                  </a:lnTo>
                  <a:lnTo>
                    <a:pt x="267" y="370"/>
                  </a:lnTo>
                  <a:lnTo>
                    <a:pt x="267" y="372"/>
                  </a:lnTo>
                  <a:lnTo>
                    <a:pt x="264" y="376"/>
                  </a:lnTo>
                  <a:lnTo>
                    <a:pt x="264" y="389"/>
                  </a:lnTo>
                  <a:lnTo>
                    <a:pt x="267" y="399"/>
                  </a:lnTo>
                  <a:lnTo>
                    <a:pt x="264" y="404"/>
                  </a:lnTo>
                  <a:lnTo>
                    <a:pt x="264" y="406"/>
                  </a:lnTo>
                  <a:lnTo>
                    <a:pt x="264" y="408"/>
                  </a:lnTo>
                  <a:lnTo>
                    <a:pt x="264" y="410"/>
                  </a:lnTo>
                  <a:lnTo>
                    <a:pt x="264" y="410"/>
                  </a:lnTo>
                  <a:lnTo>
                    <a:pt x="264" y="412"/>
                  </a:lnTo>
                  <a:lnTo>
                    <a:pt x="264" y="414"/>
                  </a:lnTo>
                  <a:lnTo>
                    <a:pt x="264" y="414"/>
                  </a:lnTo>
                  <a:lnTo>
                    <a:pt x="264" y="416"/>
                  </a:lnTo>
                  <a:lnTo>
                    <a:pt x="267" y="416"/>
                  </a:lnTo>
                  <a:lnTo>
                    <a:pt x="267" y="416"/>
                  </a:lnTo>
                  <a:lnTo>
                    <a:pt x="267" y="418"/>
                  </a:lnTo>
                  <a:lnTo>
                    <a:pt x="267" y="427"/>
                  </a:lnTo>
                  <a:lnTo>
                    <a:pt x="267" y="429"/>
                  </a:lnTo>
                  <a:lnTo>
                    <a:pt x="269" y="433"/>
                  </a:lnTo>
                  <a:lnTo>
                    <a:pt x="269" y="437"/>
                  </a:lnTo>
                  <a:lnTo>
                    <a:pt x="269" y="435"/>
                  </a:lnTo>
                  <a:lnTo>
                    <a:pt x="271" y="433"/>
                  </a:lnTo>
                  <a:lnTo>
                    <a:pt x="271" y="433"/>
                  </a:lnTo>
                  <a:lnTo>
                    <a:pt x="271" y="429"/>
                  </a:lnTo>
                  <a:lnTo>
                    <a:pt x="271" y="427"/>
                  </a:lnTo>
                  <a:lnTo>
                    <a:pt x="271" y="425"/>
                  </a:lnTo>
                  <a:lnTo>
                    <a:pt x="273" y="422"/>
                  </a:lnTo>
                  <a:lnTo>
                    <a:pt x="273" y="418"/>
                  </a:lnTo>
                  <a:lnTo>
                    <a:pt x="273" y="414"/>
                  </a:lnTo>
                  <a:lnTo>
                    <a:pt x="273" y="410"/>
                  </a:lnTo>
                  <a:lnTo>
                    <a:pt x="273" y="408"/>
                  </a:lnTo>
                  <a:lnTo>
                    <a:pt x="275" y="401"/>
                  </a:lnTo>
                  <a:close/>
                  <a:moveTo>
                    <a:pt x="390" y="513"/>
                  </a:moveTo>
                  <a:lnTo>
                    <a:pt x="390" y="511"/>
                  </a:lnTo>
                  <a:lnTo>
                    <a:pt x="390" y="511"/>
                  </a:lnTo>
                  <a:lnTo>
                    <a:pt x="388" y="511"/>
                  </a:lnTo>
                  <a:lnTo>
                    <a:pt x="388" y="511"/>
                  </a:lnTo>
                  <a:lnTo>
                    <a:pt x="388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3"/>
                  </a:lnTo>
                  <a:lnTo>
                    <a:pt x="386" y="515"/>
                  </a:lnTo>
                  <a:lnTo>
                    <a:pt x="388" y="513"/>
                  </a:lnTo>
                  <a:lnTo>
                    <a:pt x="388" y="513"/>
                  </a:lnTo>
                  <a:lnTo>
                    <a:pt x="390" y="513"/>
                  </a:lnTo>
                  <a:close/>
                  <a:moveTo>
                    <a:pt x="394" y="517"/>
                  </a:moveTo>
                  <a:lnTo>
                    <a:pt x="390" y="519"/>
                  </a:lnTo>
                  <a:lnTo>
                    <a:pt x="390" y="519"/>
                  </a:lnTo>
                  <a:lnTo>
                    <a:pt x="388" y="521"/>
                  </a:lnTo>
                  <a:lnTo>
                    <a:pt x="388" y="521"/>
                  </a:lnTo>
                  <a:lnTo>
                    <a:pt x="388" y="523"/>
                  </a:lnTo>
                  <a:lnTo>
                    <a:pt x="388" y="525"/>
                  </a:lnTo>
                  <a:lnTo>
                    <a:pt x="390" y="525"/>
                  </a:lnTo>
                  <a:lnTo>
                    <a:pt x="394" y="523"/>
                  </a:lnTo>
                  <a:lnTo>
                    <a:pt x="396" y="523"/>
                  </a:lnTo>
                  <a:lnTo>
                    <a:pt x="396" y="519"/>
                  </a:lnTo>
                  <a:lnTo>
                    <a:pt x="394" y="517"/>
                  </a:lnTo>
                  <a:close/>
                  <a:moveTo>
                    <a:pt x="298" y="473"/>
                  </a:moveTo>
                  <a:lnTo>
                    <a:pt x="300" y="471"/>
                  </a:lnTo>
                  <a:lnTo>
                    <a:pt x="300" y="471"/>
                  </a:lnTo>
                  <a:lnTo>
                    <a:pt x="300" y="467"/>
                  </a:lnTo>
                  <a:lnTo>
                    <a:pt x="298" y="467"/>
                  </a:lnTo>
                  <a:lnTo>
                    <a:pt x="298" y="467"/>
                  </a:lnTo>
                  <a:lnTo>
                    <a:pt x="298" y="467"/>
                  </a:lnTo>
                  <a:lnTo>
                    <a:pt x="296" y="469"/>
                  </a:lnTo>
                  <a:lnTo>
                    <a:pt x="298" y="471"/>
                  </a:lnTo>
                  <a:lnTo>
                    <a:pt x="298" y="473"/>
                  </a:lnTo>
                  <a:lnTo>
                    <a:pt x="298" y="473"/>
                  </a:lnTo>
                  <a:close/>
                  <a:moveTo>
                    <a:pt x="392" y="88"/>
                  </a:moveTo>
                  <a:lnTo>
                    <a:pt x="392" y="86"/>
                  </a:lnTo>
                  <a:lnTo>
                    <a:pt x="392" y="84"/>
                  </a:lnTo>
                  <a:lnTo>
                    <a:pt x="392" y="82"/>
                  </a:lnTo>
                  <a:lnTo>
                    <a:pt x="392" y="80"/>
                  </a:lnTo>
                  <a:lnTo>
                    <a:pt x="392" y="78"/>
                  </a:lnTo>
                  <a:lnTo>
                    <a:pt x="390" y="76"/>
                  </a:lnTo>
                  <a:lnTo>
                    <a:pt x="390" y="74"/>
                  </a:lnTo>
                  <a:lnTo>
                    <a:pt x="388" y="72"/>
                  </a:lnTo>
                  <a:lnTo>
                    <a:pt x="378" y="67"/>
                  </a:lnTo>
                  <a:lnTo>
                    <a:pt x="375" y="65"/>
                  </a:lnTo>
                  <a:lnTo>
                    <a:pt x="369" y="59"/>
                  </a:lnTo>
                  <a:lnTo>
                    <a:pt x="363" y="53"/>
                  </a:lnTo>
                  <a:lnTo>
                    <a:pt x="361" y="53"/>
                  </a:lnTo>
                  <a:lnTo>
                    <a:pt x="359" y="51"/>
                  </a:lnTo>
                  <a:lnTo>
                    <a:pt x="355" y="49"/>
                  </a:lnTo>
                  <a:lnTo>
                    <a:pt x="350" y="46"/>
                  </a:lnTo>
                  <a:lnTo>
                    <a:pt x="298" y="36"/>
                  </a:lnTo>
                  <a:lnTo>
                    <a:pt x="296" y="36"/>
                  </a:lnTo>
                  <a:lnTo>
                    <a:pt x="281" y="23"/>
                  </a:lnTo>
                  <a:lnTo>
                    <a:pt x="279" y="21"/>
                  </a:lnTo>
                  <a:lnTo>
                    <a:pt x="275" y="17"/>
                  </a:lnTo>
                  <a:lnTo>
                    <a:pt x="264" y="2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4" y="4"/>
                  </a:lnTo>
                  <a:lnTo>
                    <a:pt x="250" y="4"/>
                  </a:lnTo>
                  <a:lnTo>
                    <a:pt x="237" y="2"/>
                  </a:lnTo>
                  <a:lnTo>
                    <a:pt x="233" y="0"/>
                  </a:lnTo>
                  <a:lnTo>
                    <a:pt x="229" y="0"/>
                  </a:lnTo>
                  <a:lnTo>
                    <a:pt x="227" y="2"/>
                  </a:lnTo>
                  <a:lnTo>
                    <a:pt x="220" y="4"/>
                  </a:lnTo>
                  <a:lnTo>
                    <a:pt x="214" y="9"/>
                  </a:lnTo>
                  <a:lnTo>
                    <a:pt x="210" y="11"/>
                  </a:lnTo>
                  <a:lnTo>
                    <a:pt x="206" y="19"/>
                  </a:lnTo>
                  <a:lnTo>
                    <a:pt x="206" y="19"/>
                  </a:lnTo>
                  <a:lnTo>
                    <a:pt x="204" y="21"/>
                  </a:lnTo>
                  <a:lnTo>
                    <a:pt x="204" y="21"/>
                  </a:lnTo>
                  <a:lnTo>
                    <a:pt x="202" y="21"/>
                  </a:lnTo>
                  <a:lnTo>
                    <a:pt x="202" y="21"/>
                  </a:lnTo>
                  <a:lnTo>
                    <a:pt x="199" y="21"/>
                  </a:lnTo>
                  <a:lnTo>
                    <a:pt x="189" y="32"/>
                  </a:lnTo>
                  <a:lnTo>
                    <a:pt x="189" y="32"/>
                  </a:lnTo>
                  <a:lnTo>
                    <a:pt x="189" y="34"/>
                  </a:lnTo>
                  <a:lnTo>
                    <a:pt x="187" y="40"/>
                  </a:lnTo>
                  <a:lnTo>
                    <a:pt x="187" y="40"/>
                  </a:lnTo>
                  <a:lnTo>
                    <a:pt x="187" y="42"/>
                  </a:lnTo>
                  <a:lnTo>
                    <a:pt x="187" y="42"/>
                  </a:lnTo>
                  <a:lnTo>
                    <a:pt x="189" y="44"/>
                  </a:lnTo>
                  <a:lnTo>
                    <a:pt x="191" y="44"/>
                  </a:lnTo>
                  <a:lnTo>
                    <a:pt x="191" y="44"/>
                  </a:lnTo>
                  <a:lnTo>
                    <a:pt x="195" y="49"/>
                  </a:lnTo>
                  <a:lnTo>
                    <a:pt x="197" y="49"/>
                  </a:lnTo>
                  <a:lnTo>
                    <a:pt x="197" y="51"/>
                  </a:lnTo>
                  <a:lnTo>
                    <a:pt x="197" y="53"/>
                  </a:lnTo>
                  <a:lnTo>
                    <a:pt x="197" y="53"/>
                  </a:lnTo>
                  <a:lnTo>
                    <a:pt x="195" y="55"/>
                  </a:lnTo>
                  <a:lnTo>
                    <a:pt x="195" y="57"/>
                  </a:lnTo>
                  <a:lnTo>
                    <a:pt x="197" y="57"/>
                  </a:lnTo>
                  <a:lnTo>
                    <a:pt x="197" y="59"/>
                  </a:lnTo>
                  <a:lnTo>
                    <a:pt x="197" y="61"/>
                  </a:lnTo>
                  <a:lnTo>
                    <a:pt x="197" y="61"/>
                  </a:lnTo>
                  <a:lnTo>
                    <a:pt x="197" y="63"/>
                  </a:lnTo>
                  <a:lnTo>
                    <a:pt x="197" y="67"/>
                  </a:lnTo>
                  <a:lnTo>
                    <a:pt x="202" y="72"/>
                  </a:lnTo>
                  <a:lnTo>
                    <a:pt x="202" y="74"/>
                  </a:lnTo>
                  <a:lnTo>
                    <a:pt x="202" y="76"/>
                  </a:lnTo>
                  <a:lnTo>
                    <a:pt x="202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4" y="80"/>
                  </a:lnTo>
                  <a:lnTo>
                    <a:pt x="204" y="80"/>
                  </a:lnTo>
                  <a:lnTo>
                    <a:pt x="202" y="80"/>
                  </a:lnTo>
                  <a:lnTo>
                    <a:pt x="202" y="82"/>
                  </a:lnTo>
                  <a:lnTo>
                    <a:pt x="197" y="84"/>
                  </a:lnTo>
                  <a:lnTo>
                    <a:pt x="191" y="86"/>
                  </a:lnTo>
                  <a:lnTo>
                    <a:pt x="189" y="86"/>
                  </a:lnTo>
                  <a:lnTo>
                    <a:pt x="185" y="84"/>
                  </a:lnTo>
                  <a:lnTo>
                    <a:pt x="183" y="84"/>
                  </a:lnTo>
                  <a:lnTo>
                    <a:pt x="181" y="84"/>
                  </a:lnTo>
                  <a:lnTo>
                    <a:pt x="179" y="84"/>
                  </a:lnTo>
                  <a:lnTo>
                    <a:pt x="176" y="86"/>
                  </a:lnTo>
                  <a:lnTo>
                    <a:pt x="181" y="91"/>
                  </a:lnTo>
                  <a:lnTo>
                    <a:pt x="181" y="91"/>
                  </a:lnTo>
                  <a:lnTo>
                    <a:pt x="181" y="93"/>
                  </a:lnTo>
                  <a:lnTo>
                    <a:pt x="179" y="95"/>
                  </a:lnTo>
                  <a:lnTo>
                    <a:pt x="179" y="97"/>
                  </a:lnTo>
                  <a:lnTo>
                    <a:pt x="179" y="99"/>
                  </a:lnTo>
                  <a:lnTo>
                    <a:pt x="181" y="99"/>
                  </a:lnTo>
                  <a:lnTo>
                    <a:pt x="187" y="114"/>
                  </a:lnTo>
                  <a:lnTo>
                    <a:pt x="189" y="118"/>
                  </a:lnTo>
                  <a:lnTo>
                    <a:pt x="189" y="118"/>
                  </a:lnTo>
                  <a:lnTo>
                    <a:pt x="189" y="120"/>
                  </a:lnTo>
                  <a:lnTo>
                    <a:pt x="187" y="120"/>
                  </a:lnTo>
                  <a:lnTo>
                    <a:pt x="183" y="122"/>
                  </a:lnTo>
                  <a:lnTo>
                    <a:pt x="181" y="122"/>
                  </a:lnTo>
                  <a:lnTo>
                    <a:pt x="181" y="124"/>
                  </a:lnTo>
                  <a:lnTo>
                    <a:pt x="176" y="126"/>
                  </a:lnTo>
                  <a:lnTo>
                    <a:pt x="174" y="126"/>
                  </a:lnTo>
                  <a:lnTo>
                    <a:pt x="174" y="126"/>
                  </a:lnTo>
                  <a:lnTo>
                    <a:pt x="172" y="126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68" y="126"/>
                  </a:lnTo>
                  <a:lnTo>
                    <a:pt x="168" y="128"/>
                  </a:lnTo>
                  <a:lnTo>
                    <a:pt x="168" y="128"/>
                  </a:lnTo>
                  <a:lnTo>
                    <a:pt x="168" y="130"/>
                  </a:lnTo>
                  <a:lnTo>
                    <a:pt x="168" y="130"/>
                  </a:lnTo>
                  <a:lnTo>
                    <a:pt x="170" y="133"/>
                  </a:lnTo>
                  <a:lnTo>
                    <a:pt x="170" y="135"/>
                  </a:lnTo>
                  <a:lnTo>
                    <a:pt x="172" y="135"/>
                  </a:lnTo>
                  <a:lnTo>
                    <a:pt x="172" y="139"/>
                  </a:lnTo>
                  <a:lnTo>
                    <a:pt x="172" y="141"/>
                  </a:lnTo>
                  <a:lnTo>
                    <a:pt x="172" y="143"/>
                  </a:lnTo>
                  <a:lnTo>
                    <a:pt x="174" y="149"/>
                  </a:lnTo>
                  <a:lnTo>
                    <a:pt x="174" y="154"/>
                  </a:lnTo>
                  <a:lnTo>
                    <a:pt x="174" y="154"/>
                  </a:lnTo>
                  <a:lnTo>
                    <a:pt x="174" y="154"/>
                  </a:lnTo>
                  <a:lnTo>
                    <a:pt x="176" y="156"/>
                  </a:lnTo>
                  <a:lnTo>
                    <a:pt x="176" y="160"/>
                  </a:lnTo>
                  <a:lnTo>
                    <a:pt x="176" y="162"/>
                  </a:lnTo>
                  <a:lnTo>
                    <a:pt x="176" y="162"/>
                  </a:lnTo>
                  <a:lnTo>
                    <a:pt x="174" y="164"/>
                  </a:lnTo>
                  <a:lnTo>
                    <a:pt x="174" y="166"/>
                  </a:lnTo>
                  <a:lnTo>
                    <a:pt x="172" y="172"/>
                  </a:lnTo>
                  <a:lnTo>
                    <a:pt x="172" y="175"/>
                  </a:lnTo>
                  <a:lnTo>
                    <a:pt x="172" y="177"/>
                  </a:lnTo>
                  <a:lnTo>
                    <a:pt x="174" y="179"/>
                  </a:lnTo>
                  <a:lnTo>
                    <a:pt x="176" y="183"/>
                  </a:lnTo>
                  <a:lnTo>
                    <a:pt x="179" y="187"/>
                  </a:lnTo>
                  <a:lnTo>
                    <a:pt x="183" y="198"/>
                  </a:lnTo>
                  <a:lnTo>
                    <a:pt x="185" y="200"/>
                  </a:lnTo>
                  <a:lnTo>
                    <a:pt x="185" y="204"/>
                  </a:lnTo>
                  <a:lnTo>
                    <a:pt x="185" y="206"/>
                  </a:lnTo>
                  <a:lnTo>
                    <a:pt x="185" y="204"/>
                  </a:lnTo>
                  <a:lnTo>
                    <a:pt x="185" y="202"/>
                  </a:lnTo>
                  <a:lnTo>
                    <a:pt x="187" y="200"/>
                  </a:lnTo>
                  <a:lnTo>
                    <a:pt x="189" y="200"/>
                  </a:lnTo>
                  <a:lnTo>
                    <a:pt x="189" y="200"/>
                  </a:lnTo>
                  <a:lnTo>
                    <a:pt x="189" y="202"/>
                  </a:lnTo>
                  <a:lnTo>
                    <a:pt x="187" y="206"/>
                  </a:lnTo>
                  <a:lnTo>
                    <a:pt x="187" y="206"/>
                  </a:lnTo>
                  <a:lnTo>
                    <a:pt x="187" y="208"/>
                  </a:lnTo>
                  <a:lnTo>
                    <a:pt x="187" y="208"/>
                  </a:lnTo>
                  <a:lnTo>
                    <a:pt x="187" y="210"/>
                  </a:lnTo>
                  <a:lnTo>
                    <a:pt x="187" y="212"/>
                  </a:lnTo>
                  <a:lnTo>
                    <a:pt x="185" y="212"/>
                  </a:lnTo>
                  <a:lnTo>
                    <a:pt x="187" y="212"/>
                  </a:lnTo>
                  <a:lnTo>
                    <a:pt x="187" y="212"/>
                  </a:lnTo>
                  <a:lnTo>
                    <a:pt x="187" y="215"/>
                  </a:lnTo>
                  <a:lnTo>
                    <a:pt x="187" y="219"/>
                  </a:lnTo>
                  <a:lnTo>
                    <a:pt x="187" y="221"/>
                  </a:lnTo>
                  <a:lnTo>
                    <a:pt x="185" y="223"/>
                  </a:lnTo>
                  <a:lnTo>
                    <a:pt x="185" y="225"/>
                  </a:lnTo>
                  <a:lnTo>
                    <a:pt x="185" y="227"/>
                  </a:lnTo>
                  <a:lnTo>
                    <a:pt x="187" y="227"/>
                  </a:lnTo>
                  <a:lnTo>
                    <a:pt x="187" y="229"/>
                  </a:lnTo>
                  <a:lnTo>
                    <a:pt x="187" y="229"/>
                  </a:lnTo>
                  <a:lnTo>
                    <a:pt x="187" y="231"/>
                  </a:lnTo>
                  <a:lnTo>
                    <a:pt x="187" y="231"/>
                  </a:lnTo>
                  <a:lnTo>
                    <a:pt x="187" y="236"/>
                  </a:lnTo>
                  <a:lnTo>
                    <a:pt x="185" y="242"/>
                  </a:lnTo>
                  <a:lnTo>
                    <a:pt x="185" y="257"/>
                  </a:lnTo>
                  <a:lnTo>
                    <a:pt x="185" y="257"/>
                  </a:lnTo>
                  <a:lnTo>
                    <a:pt x="181" y="265"/>
                  </a:lnTo>
                  <a:lnTo>
                    <a:pt x="179" y="265"/>
                  </a:lnTo>
                  <a:lnTo>
                    <a:pt x="179" y="269"/>
                  </a:lnTo>
                  <a:lnTo>
                    <a:pt x="179" y="269"/>
                  </a:lnTo>
                  <a:lnTo>
                    <a:pt x="176" y="269"/>
                  </a:lnTo>
                  <a:lnTo>
                    <a:pt x="176" y="271"/>
                  </a:lnTo>
                  <a:lnTo>
                    <a:pt x="174" y="273"/>
                  </a:lnTo>
                  <a:lnTo>
                    <a:pt x="179" y="286"/>
                  </a:lnTo>
                  <a:lnTo>
                    <a:pt x="179" y="288"/>
                  </a:lnTo>
                  <a:lnTo>
                    <a:pt x="174" y="296"/>
                  </a:lnTo>
                  <a:lnTo>
                    <a:pt x="172" y="299"/>
                  </a:lnTo>
                  <a:lnTo>
                    <a:pt x="172" y="303"/>
                  </a:lnTo>
                  <a:lnTo>
                    <a:pt x="172" y="305"/>
                  </a:lnTo>
                  <a:lnTo>
                    <a:pt x="170" y="305"/>
                  </a:lnTo>
                  <a:lnTo>
                    <a:pt x="170" y="307"/>
                  </a:lnTo>
                  <a:lnTo>
                    <a:pt x="168" y="307"/>
                  </a:lnTo>
                  <a:lnTo>
                    <a:pt x="168" y="307"/>
                  </a:lnTo>
                  <a:lnTo>
                    <a:pt x="166" y="309"/>
                  </a:lnTo>
                  <a:lnTo>
                    <a:pt x="166" y="311"/>
                  </a:lnTo>
                  <a:lnTo>
                    <a:pt x="164" y="315"/>
                  </a:lnTo>
                  <a:lnTo>
                    <a:pt x="164" y="317"/>
                  </a:lnTo>
                  <a:lnTo>
                    <a:pt x="164" y="324"/>
                  </a:lnTo>
                  <a:lnTo>
                    <a:pt x="162" y="326"/>
                  </a:lnTo>
                  <a:lnTo>
                    <a:pt x="162" y="330"/>
                  </a:lnTo>
                  <a:lnTo>
                    <a:pt x="162" y="334"/>
                  </a:lnTo>
                  <a:lnTo>
                    <a:pt x="164" y="338"/>
                  </a:lnTo>
                  <a:lnTo>
                    <a:pt x="168" y="343"/>
                  </a:lnTo>
                  <a:lnTo>
                    <a:pt x="168" y="345"/>
                  </a:lnTo>
                  <a:lnTo>
                    <a:pt x="170" y="345"/>
                  </a:lnTo>
                  <a:lnTo>
                    <a:pt x="170" y="347"/>
                  </a:lnTo>
                  <a:lnTo>
                    <a:pt x="170" y="347"/>
                  </a:lnTo>
                  <a:lnTo>
                    <a:pt x="168" y="349"/>
                  </a:lnTo>
                  <a:lnTo>
                    <a:pt x="168" y="349"/>
                  </a:lnTo>
                  <a:lnTo>
                    <a:pt x="168" y="351"/>
                  </a:lnTo>
                  <a:lnTo>
                    <a:pt x="170" y="353"/>
                  </a:lnTo>
                  <a:lnTo>
                    <a:pt x="170" y="353"/>
                  </a:lnTo>
                  <a:lnTo>
                    <a:pt x="172" y="353"/>
                  </a:lnTo>
                  <a:lnTo>
                    <a:pt x="172" y="351"/>
                  </a:lnTo>
                  <a:lnTo>
                    <a:pt x="174" y="349"/>
                  </a:lnTo>
                  <a:lnTo>
                    <a:pt x="176" y="349"/>
                  </a:lnTo>
                  <a:lnTo>
                    <a:pt x="176" y="349"/>
                  </a:lnTo>
                  <a:lnTo>
                    <a:pt x="179" y="351"/>
                  </a:lnTo>
                  <a:lnTo>
                    <a:pt x="179" y="351"/>
                  </a:lnTo>
                  <a:lnTo>
                    <a:pt x="179" y="353"/>
                  </a:lnTo>
                  <a:lnTo>
                    <a:pt x="181" y="353"/>
                  </a:lnTo>
                  <a:lnTo>
                    <a:pt x="181" y="355"/>
                  </a:lnTo>
                  <a:lnTo>
                    <a:pt x="181" y="357"/>
                  </a:lnTo>
                  <a:lnTo>
                    <a:pt x="181" y="357"/>
                  </a:lnTo>
                  <a:lnTo>
                    <a:pt x="183" y="359"/>
                  </a:lnTo>
                  <a:lnTo>
                    <a:pt x="183" y="357"/>
                  </a:lnTo>
                  <a:lnTo>
                    <a:pt x="185" y="355"/>
                  </a:lnTo>
                  <a:lnTo>
                    <a:pt x="187" y="355"/>
                  </a:lnTo>
                  <a:lnTo>
                    <a:pt x="189" y="355"/>
                  </a:lnTo>
                  <a:lnTo>
                    <a:pt x="189" y="357"/>
                  </a:lnTo>
                  <a:lnTo>
                    <a:pt x="189" y="359"/>
                  </a:lnTo>
                  <a:lnTo>
                    <a:pt x="189" y="362"/>
                  </a:lnTo>
                  <a:lnTo>
                    <a:pt x="193" y="364"/>
                  </a:lnTo>
                  <a:lnTo>
                    <a:pt x="197" y="364"/>
                  </a:lnTo>
                  <a:lnTo>
                    <a:pt x="202" y="364"/>
                  </a:lnTo>
                  <a:lnTo>
                    <a:pt x="204" y="362"/>
                  </a:lnTo>
                  <a:lnTo>
                    <a:pt x="206" y="362"/>
                  </a:lnTo>
                  <a:lnTo>
                    <a:pt x="208" y="359"/>
                  </a:lnTo>
                  <a:lnTo>
                    <a:pt x="208" y="359"/>
                  </a:lnTo>
                  <a:lnTo>
                    <a:pt x="208" y="357"/>
                  </a:lnTo>
                  <a:lnTo>
                    <a:pt x="210" y="355"/>
                  </a:lnTo>
                  <a:lnTo>
                    <a:pt x="214" y="351"/>
                  </a:lnTo>
                  <a:lnTo>
                    <a:pt x="214" y="351"/>
                  </a:lnTo>
                  <a:lnTo>
                    <a:pt x="216" y="351"/>
                  </a:lnTo>
                  <a:lnTo>
                    <a:pt x="218" y="349"/>
                  </a:lnTo>
                  <a:lnTo>
                    <a:pt x="223" y="351"/>
                  </a:lnTo>
                  <a:lnTo>
                    <a:pt x="223" y="351"/>
                  </a:lnTo>
                  <a:lnTo>
                    <a:pt x="225" y="351"/>
                  </a:lnTo>
                  <a:lnTo>
                    <a:pt x="229" y="353"/>
                  </a:lnTo>
                  <a:lnTo>
                    <a:pt x="231" y="353"/>
                  </a:lnTo>
                  <a:lnTo>
                    <a:pt x="231" y="353"/>
                  </a:lnTo>
                  <a:lnTo>
                    <a:pt x="233" y="353"/>
                  </a:lnTo>
                  <a:lnTo>
                    <a:pt x="235" y="353"/>
                  </a:lnTo>
                  <a:lnTo>
                    <a:pt x="237" y="351"/>
                  </a:lnTo>
                  <a:lnTo>
                    <a:pt x="239" y="351"/>
                  </a:lnTo>
                  <a:lnTo>
                    <a:pt x="241" y="349"/>
                  </a:lnTo>
                  <a:lnTo>
                    <a:pt x="243" y="349"/>
                  </a:lnTo>
                  <a:lnTo>
                    <a:pt x="248" y="349"/>
                  </a:lnTo>
                  <a:lnTo>
                    <a:pt x="250" y="347"/>
                  </a:lnTo>
                  <a:lnTo>
                    <a:pt x="252" y="347"/>
                  </a:lnTo>
                  <a:lnTo>
                    <a:pt x="254" y="345"/>
                  </a:lnTo>
                  <a:lnTo>
                    <a:pt x="256" y="345"/>
                  </a:lnTo>
                  <a:lnTo>
                    <a:pt x="256" y="347"/>
                  </a:lnTo>
                  <a:lnTo>
                    <a:pt x="258" y="349"/>
                  </a:lnTo>
                  <a:lnTo>
                    <a:pt x="258" y="351"/>
                  </a:lnTo>
                  <a:lnTo>
                    <a:pt x="258" y="351"/>
                  </a:lnTo>
                  <a:lnTo>
                    <a:pt x="262" y="355"/>
                  </a:lnTo>
                  <a:lnTo>
                    <a:pt x="264" y="355"/>
                  </a:lnTo>
                  <a:lnTo>
                    <a:pt x="267" y="355"/>
                  </a:lnTo>
                  <a:lnTo>
                    <a:pt x="267" y="355"/>
                  </a:lnTo>
                  <a:lnTo>
                    <a:pt x="267" y="353"/>
                  </a:lnTo>
                  <a:lnTo>
                    <a:pt x="264" y="351"/>
                  </a:lnTo>
                  <a:lnTo>
                    <a:pt x="264" y="351"/>
                  </a:lnTo>
                  <a:lnTo>
                    <a:pt x="264" y="347"/>
                  </a:lnTo>
                  <a:lnTo>
                    <a:pt x="260" y="332"/>
                  </a:lnTo>
                  <a:lnTo>
                    <a:pt x="260" y="330"/>
                  </a:lnTo>
                  <a:lnTo>
                    <a:pt x="258" y="328"/>
                  </a:lnTo>
                  <a:lnTo>
                    <a:pt x="254" y="324"/>
                  </a:lnTo>
                  <a:lnTo>
                    <a:pt x="254" y="322"/>
                  </a:lnTo>
                  <a:lnTo>
                    <a:pt x="252" y="317"/>
                  </a:lnTo>
                  <a:lnTo>
                    <a:pt x="252" y="317"/>
                  </a:lnTo>
                  <a:lnTo>
                    <a:pt x="248" y="311"/>
                  </a:lnTo>
                  <a:lnTo>
                    <a:pt x="250" y="309"/>
                  </a:lnTo>
                  <a:lnTo>
                    <a:pt x="250" y="307"/>
                  </a:lnTo>
                  <a:lnTo>
                    <a:pt x="252" y="296"/>
                  </a:lnTo>
                  <a:lnTo>
                    <a:pt x="252" y="284"/>
                  </a:lnTo>
                  <a:lnTo>
                    <a:pt x="254" y="282"/>
                  </a:lnTo>
                  <a:lnTo>
                    <a:pt x="256" y="282"/>
                  </a:lnTo>
                  <a:lnTo>
                    <a:pt x="258" y="282"/>
                  </a:lnTo>
                  <a:lnTo>
                    <a:pt x="260" y="282"/>
                  </a:lnTo>
                  <a:lnTo>
                    <a:pt x="260" y="280"/>
                  </a:lnTo>
                  <a:lnTo>
                    <a:pt x="260" y="278"/>
                  </a:lnTo>
                  <a:lnTo>
                    <a:pt x="262" y="267"/>
                  </a:lnTo>
                  <a:lnTo>
                    <a:pt x="262" y="267"/>
                  </a:lnTo>
                  <a:lnTo>
                    <a:pt x="264" y="265"/>
                  </a:lnTo>
                  <a:lnTo>
                    <a:pt x="264" y="265"/>
                  </a:lnTo>
                  <a:lnTo>
                    <a:pt x="264" y="263"/>
                  </a:lnTo>
                  <a:lnTo>
                    <a:pt x="264" y="261"/>
                  </a:lnTo>
                  <a:lnTo>
                    <a:pt x="262" y="259"/>
                  </a:lnTo>
                  <a:lnTo>
                    <a:pt x="260" y="257"/>
                  </a:lnTo>
                  <a:lnTo>
                    <a:pt x="260" y="254"/>
                  </a:lnTo>
                  <a:lnTo>
                    <a:pt x="260" y="252"/>
                  </a:lnTo>
                  <a:lnTo>
                    <a:pt x="260" y="250"/>
                  </a:lnTo>
                  <a:lnTo>
                    <a:pt x="260" y="248"/>
                  </a:lnTo>
                  <a:lnTo>
                    <a:pt x="260" y="248"/>
                  </a:lnTo>
                  <a:lnTo>
                    <a:pt x="260" y="246"/>
                  </a:lnTo>
                  <a:lnTo>
                    <a:pt x="258" y="242"/>
                  </a:lnTo>
                  <a:lnTo>
                    <a:pt x="258" y="240"/>
                  </a:lnTo>
                  <a:lnTo>
                    <a:pt x="260" y="233"/>
                  </a:lnTo>
                  <a:lnTo>
                    <a:pt x="260" y="231"/>
                  </a:lnTo>
                  <a:lnTo>
                    <a:pt x="258" y="227"/>
                  </a:lnTo>
                  <a:lnTo>
                    <a:pt x="258" y="227"/>
                  </a:lnTo>
                  <a:lnTo>
                    <a:pt x="258" y="225"/>
                  </a:lnTo>
                  <a:lnTo>
                    <a:pt x="258" y="223"/>
                  </a:lnTo>
                  <a:lnTo>
                    <a:pt x="258" y="223"/>
                  </a:lnTo>
                  <a:lnTo>
                    <a:pt x="258" y="219"/>
                  </a:lnTo>
                  <a:lnTo>
                    <a:pt x="258" y="217"/>
                  </a:lnTo>
                  <a:lnTo>
                    <a:pt x="256" y="215"/>
                  </a:lnTo>
                  <a:lnTo>
                    <a:pt x="256" y="212"/>
                  </a:lnTo>
                  <a:lnTo>
                    <a:pt x="256" y="196"/>
                  </a:lnTo>
                  <a:lnTo>
                    <a:pt x="256" y="193"/>
                  </a:lnTo>
                  <a:lnTo>
                    <a:pt x="258" y="189"/>
                  </a:lnTo>
                  <a:lnTo>
                    <a:pt x="260" y="187"/>
                  </a:lnTo>
                  <a:lnTo>
                    <a:pt x="264" y="181"/>
                  </a:lnTo>
                  <a:lnTo>
                    <a:pt x="264" y="177"/>
                  </a:lnTo>
                  <a:lnTo>
                    <a:pt x="264" y="172"/>
                  </a:lnTo>
                  <a:lnTo>
                    <a:pt x="262" y="172"/>
                  </a:lnTo>
                  <a:lnTo>
                    <a:pt x="262" y="170"/>
                  </a:lnTo>
                  <a:lnTo>
                    <a:pt x="262" y="164"/>
                  </a:lnTo>
                  <a:lnTo>
                    <a:pt x="262" y="162"/>
                  </a:lnTo>
                  <a:lnTo>
                    <a:pt x="260" y="158"/>
                  </a:lnTo>
                  <a:lnTo>
                    <a:pt x="260" y="156"/>
                  </a:lnTo>
                  <a:lnTo>
                    <a:pt x="260" y="151"/>
                  </a:lnTo>
                  <a:lnTo>
                    <a:pt x="262" y="149"/>
                  </a:lnTo>
                  <a:lnTo>
                    <a:pt x="262" y="149"/>
                  </a:lnTo>
                  <a:lnTo>
                    <a:pt x="260" y="147"/>
                  </a:lnTo>
                  <a:lnTo>
                    <a:pt x="260" y="145"/>
                  </a:lnTo>
                  <a:lnTo>
                    <a:pt x="260" y="145"/>
                  </a:lnTo>
                  <a:lnTo>
                    <a:pt x="260" y="141"/>
                  </a:lnTo>
                  <a:lnTo>
                    <a:pt x="262" y="139"/>
                  </a:lnTo>
                  <a:lnTo>
                    <a:pt x="262" y="139"/>
                  </a:lnTo>
                  <a:lnTo>
                    <a:pt x="260" y="137"/>
                  </a:lnTo>
                  <a:lnTo>
                    <a:pt x="260" y="137"/>
                  </a:lnTo>
                  <a:lnTo>
                    <a:pt x="262" y="135"/>
                  </a:lnTo>
                  <a:lnTo>
                    <a:pt x="262" y="135"/>
                  </a:lnTo>
                  <a:lnTo>
                    <a:pt x="262" y="133"/>
                  </a:lnTo>
                  <a:lnTo>
                    <a:pt x="262" y="133"/>
                  </a:lnTo>
                  <a:lnTo>
                    <a:pt x="260" y="133"/>
                  </a:lnTo>
                  <a:lnTo>
                    <a:pt x="260" y="130"/>
                  </a:lnTo>
                  <a:lnTo>
                    <a:pt x="260" y="130"/>
                  </a:lnTo>
                  <a:lnTo>
                    <a:pt x="260" y="128"/>
                  </a:lnTo>
                  <a:lnTo>
                    <a:pt x="258" y="128"/>
                  </a:lnTo>
                  <a:lnTo>
                    <a:pt x="256" y="126"/>
                  </a:lnTo>
                  <a:lnTo>
                    <a:pt x="252" y="124"/>
                  </a:lnTo>
                  <a:lnTo>
                    <a:pt x="250" y="124"/>
                  </a:lnTo>
                  <a:lnTo>
                    <a:pt x="248" y="122"/>
                  </a:lnTo>
                  <a:lnTo>
                    <a:pt x="250" y="120"/>
                  </a:lnTo>
                  <a:lnTo>
                    <a:pt x="250" y="120"/>
                  </a:lnTo>
                  <a:lnTo>
                    <a:pt x="250" y="120"/>
                  </a:lnTo>
                  <a:lnTo>
                    <a:pt x="250" y="118"/>
                  </a:lnTo>
                  <a:lnTo>
                    <a:pt x="248" y="114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6" y="109"/>
                  </a:lnTo>
                  <a:lnTo>
                    <a:pt x="246" y="109"/>
                  </a:lnTo>
                  <a:lnTo>
                    <a:pt x="243" y="107"/>
                  </a:lnTo>
                  <a:lnTo>
                    <a:pt x="243" y="105"/>
                  </a:lnTo>
                  <a:lnTo>
                    <a:pt x="241" y="105"/>
                  </a:lnTo>
                  <a:lnTo>
                    <a:pt x="246" y="103"/>
                  </a:lnTo>
                  <a:lnTo>
                    <a:pt x="248" y="103"/>
                  </a:lnTo>
                  <a:lnTo>
                    <a:pt x="250" y="99"/>
                  </a:lnTo>
                  <a:lnTo>
                    <a:pt x="275" y="84"/>
                  </a:lnTo>
                  <a:lnTo>
                    <a:pt x="275" y="84"/>
                  </a:lnTo>
                  <a:lnTo>
                    <a:pt x="277" y="82"/>
                  </a:lnTo>
                  <a:lnTo>
                    <a:pt x="277" y="80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81" y="78"/>
                  </a:lnTo>
                  <a:lnTo>
                    <a:pt x="283" y="78"/>
                  </a:lnTo>
                  <a:lnTo>
                    <a:pt x="290" y="76"/>
                  </a:lnTo>
                  <a:lnTo>
                    <a:pt x="290" y="74"/>
                  </a:lnTo>
                  <a:lnTo>
                    <a:pt x="292" y="74"/>
                  </a:lnTo>
                  <a:lnTo>
                    <a:pt x="294" y="74"/>
                  </a:lnTo>
                  <a:lnTo>
                    <a:pt x="294" y="74"/>
                  </a:lnTo>
                  <a:lnTo>
                    <a:pt x="296" y="72"/>
                  </a:lnTo>
                  <a:lnTo>
                    <a:pt x="298" y="72"/>
                  </a:lnTo>
                  <a:lnTo>
                    <a:pt x="300" y="72"/>
                  </a:lnTo>
                  <a:lnTo>
                    <a:pt x="300" y="74"/>
                  </a:lnTo>
                  <a:lnTo>
                    <a:pt x="302" y="74"/>
                  </a:lnTo>
                  <a:lnTo>
                    <a:pt x="302" y="74"/>
                  </a:lnTo>
                  <a:lnTo>
                    <a:pt x="304" y="76"/>
                  </a:lnTo>
                  <a:lnTo>
                    <a:pt x="304" y="76"/>
                  </a:lnTo>
                  <a:lnTo>
                    <a:pt x="304" y="76"/>
                  </a:lnTo>
                  <a:lnTo>
                    <a:pt x="306" y="76"/>
                  </a:lnTo>
                  <a:lnTo>
                    <a:pt x="317" y="76"/>
                  </a:lnTo>
                  <a:lnTo>
                    <a:pt x="319" y="78"/>
                  </a:lnTo>
                  <a:lnTo>
                    <a:pt x="321" y="78"/>
                  </a:lnTo>
                  <a:lnTo>
                    <a:pt x="321" y="80"/>
                  </a:lnTo>
                  <a:lnTo>
                    <a:pt x="321" y="80"/>
                  </a:lnTo>
                  <a:lnTo>
                    <a:pt x="321" y="80"/>
                  </a:lnTo>
                  <a:lnTo>
                    <a:pt x="325" y="86"/>
                  </a:lnTo>
                  <a:lnTo>
                    <a:pt x="325" y="86"/>
                  </a:lnTo>
                  <a:lnTo>
                    <a:pt x="325" y="86"/>
                  </a:lnTo>
                  <a:lnTo>
                    <a:pt x="323" y="86"/>
                  </a:lnTo>
                  <a:lnTo>
                    <a:pt x="323" y="84"/>
                  </a:lnTo>
                  <a:lnTo>
                    <a:pt x="323" y="88"/>
                  </a:lnTo>
                  <a:lnTo>
                    <a:pt x="321" y="88"/>
                  </a:lnTo>
                  <a:lnTo>
                    <a:pt x="319" y="88"/>
                  </a:lnTo>
                  <a:lnTo>
                    <a:pt x="319" y="91"/>
                  </a:lnTo>
                  <a:lnTo>
                    <a:pt x="317" y="91"/>
                  </a:lnTo>
                  <a:lnTo>
                    <a:pt x="317" y="91"/>
                  </a:lnTo>
                  <a:lnTo>
                    <a:pt x="317" y="93"/>
                  </a:lnTo>
                  <a:lnTo>
                    <a:pt x="317" y="93"/>
                  </a:lnTo>
                  <a:lnTo>
                    <a:pt x="317" y="93"/>
                  </a:lnTo>
                  <a:lnTo>
                    <a:pt x="317" y="95"/>
                  </a:lnTo>
                  <a:lnTo>
                    <a:pt x="319" y="95"/>
                  </a:lnTo>
                  <a:lnTo>
                    <a:pt x="319" y="95"/>
                  </a:lnTo>
                  <a:lnTo>
                    <a:pt x="319" y="93"/>
                  </a:lnTo>
                  <a:lnTo>
                    <a:pt x="321" y="91"/>
                  </a:lnTo>
                  <a:lnTo>
                    <a:pt x="321" y="93"/>
                  </a:lnTo>
                  <a:lnTo>
                    <a:pt x="321" y="95"/>
                  </a:lnTo>
                  <a:lnTo>
                    <a:pt x="323" y="95"/>
                  </a:lnTo>
                  <a:lnTo>
                    <a:pt x="323" y="95"/>
                  </a:lnTo>
                  <a:lnTo>
                    <a:pt x="323" y="95"/>
                  </a:lnTo>
                  <a:lnTo>
                    <a:pt x="325" y="97"/>
                  </a:lnTo>
                  <a:lnTo>
                    <a:pt x="325" y="99"/>
                  </a:lnTo>
                  <a:lnTo>
                    <a:pt x="325" y="101"/>
                  </a:lnTo>
                  <a:lnTo>
                    <a:pt x="325" y="101"/>
                  </a:lnTo>
                  <a:lnTo>
                    <a:pt x="329" y="97"/>
                  </a:lnTo>
                  <a:lnTo>
                    <a:pt x="334" y="97"/>
                  </a:lnTo>
                  <a:lnTo>
                    <a:pt x="336" y="97"/>
                  </a:lnTo>
                  <a:lnTo>
                    <a:pt x="338" y="97"/>
                  </a:lnTo>
                  <a:lnTo>
                    <a:pt x="340" y="97"/>
                  </a:lnTo>
                  <a:lnTo>
                    <a:pt x="342" y="97"/>
                  </a:lnTo>
                  <a:lnTo>
                    <a:pt x="344" y="97"/>
                  </a:lnTo>
                  <a:lnTo>
                    <a:pt x="350" y="101"/>
                  </a:lnTo>
                  <a:lnTo>
                    <a:pt x="359" y="107"/>
                  </a:lnTo>
                  <a:lnTo>
                    <a:pt x="363" y="109"/>
                  </a:lnTo>
                  <a:lnTo>
                    <a:pt x="363" y="112"/>
                  </a:lnTo>
                  <a:lnTo>
                    <a:pt x="365" y="109"/>
                  </a:lnTo>
                  <a:lnTo>
                    <a:pt x="365" y="109"/>
                  </a:lnTo>
                  <a:lnTo>
                    <a:pt x="367" y="109"/>
                  </a:lnTo>
                  <a:lnTo>
                    <a:pt x="373" y="105"/>
                  </a:lnTo>
                  <a:lnTo>
                    <a:pt x="375" y="105"/>
                  </a:lnTo>
                  <a:lnTo>
                    <a:pt x="390" y="91"/>
                  </a:lnTo>
                  <a:lnTo>
                    <a:pt x="392" y="88"/>
                  </a:lnTo>
                  <a:close/>
                  <a:moveTo>
                    <a:pt x="319" y="513"/>
                  </a:moveTo>
                  <a:lnTo>
                    <a:pt x="313" y="513"/>
                  </a:lnTo>
                  <a:lnTo>
                    <a:pt x="304" y="511"/>
                  </a:lnTo>
                  <a:lnTo>
                    <a:pt x="302" y="511"/>
                  </a:lnTo>
                  <a:lnTo>
                    <a:pt x="300" y="511"/>
                  </a:lnTo>
                  <a:lnTo>
                    <a:pt x="298" y="511"/>
                  </a:lnTo>
                  <a:lnTo>
                    <a:pt x="298" y="511"/>
                  </a:lnTo>
                  <a:lnTo>
                    <a:pt x="298" y="513"/>
                  </a:lnTo>
                  <a:lnTo>
                    <a:pt x="298" y="513"/>
                  </a:lnTo>
                  <a:lnTo>
                    <a:pt x="298" y="513"/>
                  </a:lnTo>
                  <a:lnTo>
                    <a:pt x="300" y="515"/>
                  </a:lnTo>
                  <a:lnTo>
                    <a:pt x="302" y="515"/>
                  </a:lnTo>
                  <a:lnTo>
                    <a:pt x="304" y="515"/>
                  </a:lnTo>
                  <a:lnTo>
                    <a:pt x="306" y="513"/>
                  </a:lnTo>
                  <a:lnTo>
                    <a:pt x="308" y="515"/>
                  </a:lnTo>
                  <a:lnTo>
                    <a:pt x="315" y="515"/>
                  </a:lnTo>
                  <a:lnTo>
                    <a:pt x="315" y="517"/>
                  </a:lnTo>
                  <a:lnTo>
                    <a:pt x="317" y="517"/>
                  </a:lnTo>
                  <a:lnTo>
                    <a:pt x="319" y="517"/>
                  </a:lnTo>
                  <a:lnTo>
                    <a:pt x="323" y="517"/>
                  </a:lnTo>
                  <a:lnTo>
                    <a:pt x="323" y="515"/>
                  </a:lnTo>
                  <a:lnTo>
                    <a:pt x="321" y="513"/>
                  </a:lnTo>
                  <a:lnTo>
                    <a:pt x="319" y="51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BB793110-497C-7E4E-BC1B-3B72604B3D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15746" y="3218820"/>
              <a:ext cx="339725" cy="633412"/>
            </a:xfrm>
            <a:custGeom>
              <a:avLst/>
              <a:gdLst>
                <a:gd name="T0" fmla="*/ 28 w 214"/>
                <a:gd name="T1" fmla="*/ 351 h 399"/>
                <a:gd name="T2" fmla="*/ 13 w 214"/>
                <a:gd name="T3" fmla="*/ 395 h 399"/>
                <a:gd name="T4" fmla="*/ 11 w 214"/>
                <a:gd name="T5" fmla="*/ 397 h 399"/>
                <a:gd name="T6" fmla="*/ 15 w 214"/>
                <a:gd name="T7" fmla="*/ 395 h 399"/>
                <a:gd name="T8" fmla="*/ 11 w 214"/>
                <a:gd name="T9" fmla="*/ 387 h 399"/>
                <a:gd name="T10" fmla="*/ 13 w 214"/>
                <a:gd name="T11" fmla="*/ 384 h 399"/>
                <a:gd name="T12" fmla="*/ 128 w 214"/>
                <a:gd name="T13" fmla="*/ 334 h 399"/>
                <a:gd name="T14" fmla="*/ 197 w 214"/>
                <a:gd name="T15" fmla="*/ 90 h 399"/>
                <a:gd name="T16" fmla="*/ 155 w 214"/>
                <a:gd name="T17" fmla="*/ 88 h 399"/>
                <a:gd name="T18" fmla="*/ 147 w 214"/>
                <a:gd name="T19" fmla="*/ 92 h 399"/>
                <a:gd name="T20" fmla="*/ 143 w 214"/>
                <a:gd name="T21" fmla="*/ 69 h 399"/>
                <a:gd name="T22" fmla="*/ 134 w 214"/>
                <a:gd name="T23" fmla="*/ 57 h 399"/>
                <a:gd name="T24" fmla="*/ 130 w 214"/>
                <a:gd name="T25" fmla="*/ 25 h 399"/>
                <a:gd name="T26" fmla="*/ 120 w 214"/>
                <a:gd name="T27" fmla="*/ 15 h 399"/>
                <a:gd name="T28" fmla="*/ 130 w 214"/>
                <a:gd name="T29" fmla="*/ 0 h 399"/>
                <a:gd name="T30" fmla="*/ 105 w 214"/>
                <a:gd name="T31" fmla="*/ 8 h 399"/>
                <a:gd name="T32" fmla="*/ 99 w 214"/>
                <a:gd name="T33" fmla="*/ 50 h 399"/>
                <a:gd name="T34" fmla="*/ 78 w 214"/>
                <a:gd name="T35" fmla="*/ 80 h 399"/>
                <a:gd name="T36" fmla="*/ 55 w 214"/>
                <a:gd name="T37" fmla="*/ 88 h 399"/>
                <a:gd name="T38" fmla="*/ 57 w 214"/>
                <a:gd name="T39" fmla="*/ 101 h 399"/>
                <a:gd name="T40" fmla="*/ 46 w 214"/>
                <a:gd name="T41" fmla="*/ 118 h 399"/>
                <a:gd name="T42" fmla="*/ 42 w 214"/>
                <a:gd name="T43" fmla="*/ 130 h 399"/>
                <a:gd name="T44" fmla="*/ 32 w 214"/>
                <a:gd name="T45" fmla="*/ 137 h 399"/>
                <a:gd name="T46" fmla="*/ 17 w 214"/>
                <a:gd name="T47" fmla="*/ 145 h 399"/>
                <a:gd name="T48" fmla="*/ 17 w 214"/>
                <a:gd name="T49" fmla="*/ 200 h 399"/>
                <a:gd name="T50" fmla="*/ 28 w 214"/>
                <a:gd name="T51" fmla="*/ 214 h 399"/>
                <a:gd name="T52" fmla="*/ 34 w 214"/>
                <a:gd name="T53" fmla="*/ 267 h 399"/>
                <a:gd name="T54" fmla="*/ 145 w 214"/>
                <a:gd name="T55" fmla="*/ 214 h 399"/>
                <a:gd name="T56" fmla="*/ 162 w 214"/>
                <a:gd name="T57" fmla="*/ 193 h 399"/>
                <a:gd name="T58" fmla="*/ 174 w 214"/>
                <a:gd name="T59" fmla="*/ 179 h 399"/>
                <a:gd name="T60" fmla="*/ 176 w 214"/>
                <a:gd name="T61" fmla="*/ 179 h 399"/>
                <a:gd name="T62" fmla="*/ 185 w 214"/>
                <a:gd name="T63" fmla="*/ 166 h 399"/>
                <a:gd name="T64" fmla="*/ 170 w 214"/>
                <a:gd name="T65" fmla="*/ 155 h 399"/>
                <a:gd name="T66" fmla="*/ 170 w 214"/>
                <a:gd name="T67" fmla="*/ 147 h 399"/>
                <a:gd name="T68" fmla="*/ 174 w 214"/>
                <a:gd name="T69" fmla="*/ 137 h 399"/>
                <a:gd name="T70" fmla="*/ 178 w 214"/>
                <a:gd name="T71" fmla="*/ 147 h 399"/>
                <a:gd name="T72" fmla="*/ 191 w 214"/>
                <a:gd name="T73" fmla="*/ 147 h 399"/>
                <a:gd name="T74" fmla="*/ 195 w 214"/>
                <a:gd name="T75" fmla="*/ 113 h 399"/>
                <a:gd name="T76" fmla="*/ 189 w 214"/>
                <a:gd name="T77" fmla="*/ 111 h 399"/>
                <a:gd name="T78" fmla="*/ 195 w 214"/>
                <a:gd name="T79" fmla="*/ 109 h 399"/>
                <a:gd name="T80" fmla="*/ 203 w 214"/>
                <a:gd name="T81" fmla="*/ 109 h 399"/>
                <a:gd name="T82" fmla="*/ 189 w 214"/>
                <a:gd name="T83" fmla="*/ 223 h 399"/>
                <a:gd name="T84" fmla="*/ 187 w 214"/>
                <a:gd name="T85" fmla="*/ 206 h 399"/>
                <a:gd name="T86" fmla="*/ 185 w 214"/>
                <a:gd name="T87" fmla="*/ 189 h 399"/>
                <a:gd name="T88" fmla="*/ 183 w 214"/>
                <a:gd name="T89" fmla="*/ 176 h 399"/>
                <a:gd name="T90" fmla="*/ 164 w 214"/>
                <a:gd name="T91" fmla="*/ 200 h 399"/>
                <a:gd name="T92" fmla="*/ 166 w 214"/>
                <a:gd name="T93" fmla="*/ 229 h 399"/>
                <a:gd name="T94" fmla="*/ 168 w 214"/>
                <a:gd name="T95" fmla="*/ 244 h 399"/>
                <a:gd name="T96" fmla="*/ 166 w 214"/>
                <a:gd name="T97" fmla="*/ 252 h 399"/>
                <a:gd name="T98" fmla="*/ 174 w 214"/>
                <a:gd name="T99" fmla="*/ 250 h 399"/>
                <a:gd name="T100" fmla="*/ 178 w 214"/>
                <a:gd name="T101" fmla="*/ 244 h 399"/>
                <a:gd name="T102" fmla="*/ 185 w 214"/>
                <a:gd name="T103" fmla="*/ 242 h 399"/>
                <a:gd name="T104" fmla="*/ 187 w 214"/>
                <a:gd name="T105" fmla="*/ 233 h 399"/>
                <a:gd name="T106" fmla="*/ 197 w 214"/>
                <a:gd name="T107" fmla="*/ 189 h 399"/>
                <a:gd name="T108" fmla="*/ 191 w 214"/>
                <a:gd name="T109" fmla="*/ 206 h 399"/>
                <a:gd name="T110" fmla="*/ 201 w 214"/>
                <a:gd name="T111" fmla="*/ 197 h 399"/>
                <a:gd name="T112" fmla="*/ 145 w 214"/>
                <a:gd name="T113" fmla="*/ 319 h 399"/>
                <a:gd name="T114" fmla="*/ 145 w 214"/>
                <a:gd name="T115" fmla="*/ 321 h 399"/>
                <a:gd name="T116" fmla="*/ 134 w 214"/>
                <a:gd name="T117" fmla="*/ 315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4" h="399">
                  <a:moveTo>
                    <a:pt x="28" y="353"/>
                  </a:moveTo>
                  <a:lnTo>
                    <a:pt x="28" y="353"/>
                  </a:lnTo>
                  <a:lnTo>
                    <a:pt x="28" y="353"/>
                  </a:lnTo>
                  <a:lnTo>
                    <a:pt x="28" y="353"/>
                  </a:lnTo>
                  <a:close/>
                  <a:moveTo>
                    <a:pt x="30" y="347"/>
                  </a:moveTo>
                  <a:lnTo>
                    <a:pt x="28" y="349"/>
                  </a:lnTo>
                  <a:lnTo>
                    <a:pt x="28" y="351"/>
                  </a:lnTo>
                  <a:lnTo>
                    <a:pt x="28" y="351"/>
                  </a:lnTo>
                  <a:lnTo>
                    <a:pt x="28" y="353"/>
                  </a:lnTo>
                  <a:lnTo>
                    <a:pt x="28" y="351"/>
                  </a:lnTo>
                  <a:lnTo>
                    <a:pt x="30" y="351"/>
                  </a:lnTo>
                  <a:lnTo>
                    <a:pt x="30" y="351"/>
                  </a:lnTo>
                  <a:lnTo>
                    <a:pt x="30" y="347"/>
                  </a:lnTo>
                  <a:close/>
                  <a:moveTo>
                    <a:pt x="13" y="395"/>
                  </a:moveTo>
                  <a:lnTo>
                    <a:pt x="13" y="395"/>
                  </a:lnTo>
                  <a:lnTo>
                    <a:pt x="13" y="395"/>
                  </a:lnTo>
                  <a:lnTo>
                    <a:pt x="11" y="395"/>
                  </a:lnTo>
                  <a:lnTo>
                    <a:pt x="11" y="393"/>
                  </a:lnTo>
                  <a:lnTo>
                    <a:pt x="11" y="393"/>
                  </a:lnTo>
                  <a:lnTo>
                    <a:pt x="9" y="393"/>
                  </a:lnTo>
                  <a:lnTo>
                    <a:pt x="9" y="395"/>
                  </a:lnTo>
                  <a:lnTo>
                    <a:pt x="9" y="395"/>
                  </a:lnTo>
                  <a:lnTo>
                    <a:pt x="9" y="397"/>
                  </a:lnTo>
                  <a:lnTo>
                    <a:pt x="11" y="397"/>
                  </a:lnTo>
                  <a:lnTo>
                    <a:pt x="11" y="397"/>
                  </a:lnTo>
                  <a:lnTo>
                    <a:pt x="11" y="399"/>
                  </a:lnTo>
                  <a:lnTo>
                    <a:pt x="13" y="399"/>
                  </a:lnTo>
                  <a:lnTo>
                    <a:pt x="13" y="397"/>
                  </a:lnTo>
                  <a:lnTo>
                    <a:pt x="13" y="397"/>
                  </a:lnTo>
                  <a:lnTo>
                    <a:pt x="15" y="397"/>
                  </a:lnTo>
                  <a:lnTo>
                    <a:pt x="15" y="395"/>
                  </a:lnTo>
                  <a:lnTo>
                    <a:pt x="15" y="395"/>
                  </a:lnTo>
                  <a:lnTo>
                    <a:pt x="13" y="395"/>
                  </a:lnTo>
                  <a:close/>
                  <a:moveTo>
                    <a:pt x="13" y="384"/>
                  </a:moveTo>
                  <a:lnTo>
                    <a:pt x="11" y="382"/>
                  </a:lnTo>
                  <a:lnTo>
                    <a:pt x="11" y="382"/>
                  </a:lnTo>
                  <a:lnTo>
                    <a:pt x="11" y="384"/>
                  </a:lnTo>
                  <a:lnTo>
                    <a:pt x="11" y="384"/>
                  </a:lnTo>
                  <a:lnTo>
                    <a:pt x="11" y="384"/>
                  </a:lnTo>
                  <a:lnTo>
                    <a:pt x="11" y="387"/>
                  </a:lnTo>
                  <a:lnTo>
                    <a:pt x="11" y="387"/>
                  </a:lnTo>
                  <a:lnTo>
                    <a:pt x="11" y="387"/>
                  </a:lnTo>
                  <a:lnTo>
                    <a:pt x="13" y="387"/>
                  </a:lnTo>
                  <a:lnTo>
                    <a:pt x="13" y="387"/>
                  </a:lnTo>
                  <a:lnTo>
                    <a:pt x="13" y="384"/>
                  </a:lnTo>
                  <a:lnTo>
                    <a:pt x="13" y="384"/>
                  </a:lnTo>
                  <a:lnTo>
                    <a:pt x="13" y="384"/>
                  </a:lnTo>
                  <a:lnTo>
                    <a:pt x="13" y="384"/>
                  </a:lnTo>
                  <a:close/>
                  <a:moveTo>
                    <a:pt x="128" y="334"/>
                  </a:moveTo>
                  <a:lnTo>
                    <a:pt x="126" y="334"/>
                  </a:lnTo>
                  <a:lnTo>
                    <a:pt x="126" y="334"/>
                  </a:lnTo>
                  <a:lnTo>
                    <a:pt x="124" y="336"/>
                  </a:lnTo>
                  <a:lnTo>
                    <a:pt x="124" y="338"/>
                  </a:lnTo>
                  <a:lnTo>
                    <a:pt x="126" y="336"/>
                  </a:lnTo>
                  <a:lnTo>
                    <a:pt x="126" y="336"/>
                  </a:lnTo>
                  <a:lnTo>
                    <a:pt x="128" y="334"/>
                  </a:lnTo>
                  <a:lnTo>
                    <a:pt x="128" y="334"/>
                  </a:lnTo>
                  <a:lnTo>
                    <a:pt x="128" y="332"/>
                  </a:lnTo>
                  <a:lnTo>
                    <a:pt x="130" y="332"/>
                  </a:lnTo>
                  <a:lnTo>
                    <a:pt x="128" y="332"/>
                  </a:lnTo>
                  <a:lnTo>
                    <a:pt x="128" y="334"/>
                  </a:lnTo>
                  <a:close/>
                  <a:moveTo>
                    <a:pt x="214" y="95"/>
                  </a:moveTo>
                  <a:lnTo>
                    <a:pt x="203" y="90"/>
                  </a:lnTo>
                  <a:lnTo>
                    <a:pt x="197" y="90"/>
                  </a:lnTo>
                  <a:lnTo>
                    <a:pt x="174" y="88"/>
                  </a:lnTo>
                  <a:lnTo>
                    <a:pt x="172" y="88"/>
                  </a:lnTo>
                  <a:lnTo>
                    <a:pt x="164" y="88"/>
                  </a:lnTo>
                  <a:lnTo>
                    <a:pt x="162" y="86"/>
                  </a:lnTo>
                  <a:lnTo>
                    <a:pt x="159" y="86"/>
                  </a:lnTo>
                  <a:lnTo>
                    <a:pt x="157" y="86"/>
                  </a:lnTo>
                  <a:lnTo>
                    <a:pt x="157" y="86"/>
                  </a:lnTo>
                  <a:lnTo>
                    <a:pt x="155" y="88"/>
                  </a:lnTo>
                  <a:lnTo>
                    <a:pt x="155" y="88"/>
                  </a:lnTo>
                  <a:lnTo>
                    <a:pt x="153" y="90"/>
                  </a:lnTo>
                  <a:lnTo>
                    <a:pt x="151" y="90"/>
                  </a:lnTo>
                  <a:lnTo>
                    <a:pt x="151" y="90"/>
                  </a:lnTo>
                  <a:lnTo>
                    <a:pt x="151" y="92"/>
                  </a:lnTo>
                  <a:lnTo>
                    <a:pt x="149" y="92"/>
                  </a:lnTo>
                  <a:lnTo>
                    <a:pt x="147" y="92"/>
                  </a:lnTo>
                  <a:lnTo>
                    <a:pt x="147" y="92"/>
                  </a:lnTo>
                  <a:lnTo>
                    <a:pt x="147" y="92"/>
                  </a:lnTo>
                  <a:lnTo>
                    <a:pt x="145" y="90"/>
                  </a:lnTo>
                  <a:lnTo>
                    <a:pt x="145" y="90"/>
                  </a:lnTo>
                  <a:lnTo>
                    <a:pt x="145" y="90"/>
                  </a:lnTo>
                  <a:lnTo>
                    <a:pt x="145" y="84"/>
                  </a:lnTo>
                  <a:lnTo>
                    <a:pt x="143" y="78"/>
                  </a:lnTo>
                  <a:lnTo>
                    <a:pt x="143" y="76"/>
                  </a:lnTo>
                  <a:lnTo>
                    <a:pt x="143" y="69"/>
                  </a:lnTo>
                  <a:lnTo>
                    <a:pt x="143" y="65"/>
                  </a:lnTo>
                  <a:lnTo>
                    <a:pt x="143" y="63"/>
                  </a:lnTo>
                  <a:lnTo>
                    <a:pt x="143" y="63"/>
                  </a:lnTo>
                  <a:lnTo>
                    <a:pt x="139" y="63"/>
                  </a:lnTo>
                  <a:lnTo>
                    <a:pt x="136" y="63"/>
                  </a:lnTo>
                  <a:lnTo>
                    <a:pt x="136" y="61"/>
                  </a:lnTo>
                  <a:lnTo>
                    <a:pt x="134" y="59"/>
                  </a:lnTo>
                  <a:lnTo>
                    <a:pt x="134" y="57"/>
                  </a:lnTo>
                  <a:lnTo>
                    <a:pt x="134" y="55"/>
                  </a:lnTo>
                  <a:lnTo>
                    <a:pt x="134" y="53"/>
                  </a:lnTo>
                  <a:lnTo>
                    <a:pt x="136" y="53"/>
                  </a:lnTo>
                  <a:lnTo>
                    <a:pt x="134" y="40"/>
                  </a:lnTo>
                  <a:lnTo>
                    <a:pt x="132" y="32"/>
                  </a:lnTo>
                  <a:lnTo>
                    <a:pt x="130" y="27"/>
                  </a:lnTo>
                  <a:lnTo>
                    <a:pt x="130" y="25"/>
                  </a:lnTo>
                  <a:lnTo>
                    <a:pt x="130" y="25"/>
                  </a:lnTo>
                  <a:lnTo>
                    <a:pt x="128" y="23"/>
                  </a:lnTo>
                  <a:lnTo>
                    <a:pt x="128" y="23"/>
                  </a:lnTo>
                  <a:lnTo>
                    <a:pt x="126" y="21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0" y="15"/>
                  </a:lnTo>
                  <a:lnTo>
                    <a:pt x="122" y="10"/>
                  </a:lnTo>
                  <a:lnTo>
                    <a:pt x="124" y="8"/>
                  </a:lnTo>
                  <a:lnTo>
                    <a:pt x="126" y="8"/>
                  </a:lnTo>
                  <a:lnTo>
                    <a:pt x="126" y="6"/>
                  </a:lnTo>
                  <a:lnTo>
                    <a:pt x="130" y="6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30" y="0"/>
                  </a:lnTo>
                  <a:lnTo>
                    <a:pt x="128" y="0"/>
                  </a:lnTo>
                  <a:lnTo>
                    <a:pt x="126" y="0"/>
                  </a:lnTo>
                  <a:lnTo>
                    <a:pt x="118" y="4"/>
                  </a:lnTo>
                  <a:lnTo>
                    <a:pt x="113" y="4"/>
                  </a:lnTo>
                  <a:lnTo>
                    <a:pt x="111" y="6"/>
                  </a:lnTo>
                  <a:lnTo>
                    <a:pt x="109" y="6"/>
                  </a:lnTo>
                  <a:lnTo>
                    <a:pt x="105" y="6"/>
                  </a:lnTo>
                  <a:lnTo>
                    <a:pt x="105" y="8"/>
                  </a:lnTo>
                  <a:lnTo>
                    <a:pt x="105" y="8"/>
                  </a:lnTo>
                  <a:lnTo>
                    <a:pt x="103" y="10"/>
                  </a:lnTo>
                  <a:lnTo>
                    <a:pt x="97" y="38"/>
                  </a:lnTo>
                  <a:lnTo>
                    <a:pt x="97" y="42"/>
                  </a:lnTo>
                  <a:lnTo>
                    <a:pt x="97" y="44"/>
                  </a:lnTo>
                  <a:lnTo>
                    <a:pt x="99" y="46"/>
                  </a:lnTo>
                  <a:lnTo>
                    <a:pt x="99" y="48"/>
                  </a:lnTo>
                  <a:lnTo>
                    <a:pt x="99" y="50"/>
                  </a:lnTo>
                  <a:lnTo>
                    <a:pt x="97" y="55"/>
                  </a:lnTo>
                  <a:lnTo>
                    <a:pt x="97" y="57"/>
                  </a:lnTo>
                  <a:lnTo>
                    <a:pt x="95" y="59"/>
                  </a:lnTo>
                  <a:lnTo>
                    <a:pt x="95" y="59"/>
                  </a:lnTo>
                  <a:lnTo>
                    <a:pt x="97" y="63"/>
                  </a:lnTo>
                  <a:lnTo>
                    <a:pt x="84" y="76"/>
                  </a:lnTo>
                  <a:lnTo>
                    <a:pt x="80" y="80"/>
                  </a:lnTo>
                  <a:lnTo>
                    <a:pt x="78" y="80"/>
                  </a:lnTo>
                  <a:lnTo>
                    <a:pt x="74" y="82"/>
                  </a:lnTo>
                  <a:lnTo>
                    <a:pt x="67" y="82"/>
                  </a:lnTo>
                  <a:lnTo>
                    <a:pt x="57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5" y="88"/>
                  </a:lnTo>
                  <a:lnTo>
                    <a:pt x="55" y="88"/>
                  </a:lnTo>
                  <a:lnTo>
                    <a:pt x="55" y="90"/>
                  </a:lnTo>
                  <a:lnTo>
                    <a:pt x="55" y="92"/>
                  </a:lnTo>
                  <a:lnTo>
                    <a:pt x="55" y="95"/>
                  </a:lnTo>
                  <a:lnTo>
                    <a:pt x="55" y="95"/>
                  </a:lnTo>
                  <a:lnTo>
                    <a:pt x="57" y="95"/>
                  </a:lnTo>
                  <a:lnTo>
                    <a:pt x="57" y="97"/>
                  </a:lnTo>
                  <a:lnTo>
                    <a:pt x="57" y="97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5" y="105"/>
                  </a:lnTo>
                  <a:lnTo>
                    <a:pt x="53" y="107"/>
                  </a:lnTo>
                  <a:lnTo>
                    <a:pt x="53" y="109"/>
                  </a:lnTo>
                  <a:lnTo>
                    <a:pt x="48" y="113"/>
                  </a:lnTo>
                  <a:lnTo>
                    <a:pt x="48" y="116"/>
                  </a:lnTo>
                  <a:lnTo>
                    <a:pt x="46" y="118"/>
                  </a:lnTo>
                  <a:lnTo>
                    <a:pt x="46" y="120"/>
                  </a:lnTo>
                  <a:lnTo>
                    <a:pt x="46" y="122"/>
                  </a:lnTo>
                  <a:lnTo>
                    <a:pt x="46" y="124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2" y="128"/>
                  </a:lnTo>
                  <a:lnTo>
                    <a:pt x="42" y="128"/>
                  </a:lnTo>
                  <a:lnTo>
                    <a:pt x="42" y="130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4" y="134"/>
                  </a:lnTo>
                  <a:lnTo>
                    <a:pt x="34" y="134"/>
                  </a:lnTo>
                  <a:lnTo>
                    <a:pt x="34" y="137"/>
                  </a:lnTo>
                  <a:lnTo>
                    <a:pt x="32" y="137"/>
                  </a:lnTo>
                  <a:lnTo>
                    <a:pt x="32" y="137"/>
                  </a:lnTo>
                  <a:lnTo>
                    <a:pt x="30" y="139"/>
                  </a:lnTo>
                  <a:lnTo>
                    <a:pt x="30" y="139"/>
                  </a:lnTo>
                  <a:lnTo>
                    <a:pt x="21" y="141"/>
                  </a:lnTo>
                  <a:lnTo>
                    <a:pt x="21" y="141"/>
                  </a:lnTo>
                  <a:lnTo>
                    <a:pt x="21" y="141"/>
                  </a:lnTo>
                  <a:lnTo>
                    <a:pt x="19" y="143"/>
                  </a:lnTo>
                  <a:lnTo>
                    <a:pt x="17" y="145"/>
                  </a:lnTo>
                  <a:lnTo>
                    <a:pt x="17" y="145"/>
                  </a:lnTo>
                  <a:lnTo>
                    <a:pt x="15" y="15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7" y="197"/>
                  </a:lnTo>
                  <a:lnTo>
                    <a:pt x="11" y="200"/>
                  </a:lnTo>
                  <a:lnTo>
                    <a:pt x="13" y="202"/>
                  </a:lnTo>
                  <a:lnTo>
                    <a:pt x="17" y="202"/>
                  </a:lnTo>
                  <a:lnTo>
                    <a:pt x="17" y="200"/>
                  </a:lnTo>
                  <a:lnTo>
                    <a:pt x="19" y="191"/>
                  </a:lnTo>
                  <a:lnTo>
                    <a:pt x="19" y="189"/>
                  </a:lnTo>
                  <a:lnTo>
                    <a:pt x="21" y="189"/>
                  </a:lnTo>
                  <a:lnTo>
                    <a:pt x="23" y="187"/>
                  </a:lnTo>
                  <a:lnTo>
                    <a:pt x="21" y="200"/>
                  </a:lnTo>
                  <a:lnTo>
                    <a:pt x="21" y="204"/>
                  </a:lnTo>
                  <a:lnTo>
                    <a:pt x="21" y="208"/>
                  </a:lnTo>
                  <a:lnTo>
                    <a:pt x="28" y="214"/>
                  </a:lnTo>
                  <a:lnTo>
                    <a:pt x="30" y="218"/>
                  </a:lnTo>
                  <a:lnTo>
                    <a:pt x="28" y="235"/>
                  </a:lnTo>
                  <a:lnTo>
                    <a:pt x="30" y="242"/>
                  </a:lnTo>
                  <a:lnTo>
                    <a:pt x="30" y="250"/>
                  </a:lnTo>
                  <a:lnTo>
                    <a:pt x="30" y="256"/>
                  </a:lnTo>
                  <a:lnTo>
                    <a:pt x="28" y="261"/>
                  </a:lnTo>
                  <a:lnTo>
                    <a:pt x="30" y="265"/>
                  </a:lnTo>
                  <a:lnTo>
                    <a:pt x="34" y="267"/>
                  </a:lnTo>
                  <a:lnTo>
                    <a:pt x="38" y="265"/>
                  </a:lnTo>
                  <a:lnTo>
                    <a:pt x="53" y="256"/>
                  </a:lnTo>
                  <a:lnTo>
                    <a:pt x="72" y="248"/>
                  </a:lnTo>
                  <a:lnTo>
                    <a:pt x="95" y="237"/>
                  </a:lnTo>
                  <a:lnTo>
                    <a:pt x="120" y="229"/>
                  </a:lnTo>
                  <a:lnTo>
                    <a:pt x="136" y="221"/>
                  </a:lnTo>
                  <a:lnTo>
                    <a:pt x="141" y="218"/>
                  </a:lnTo>
                  <a:lnTo>
                    <a:pt x="145" y="214"/>
                  </a:lnTo>
                  <a:lnTo>
                    <a:pt x="147" y="212"/>
                  </a:lnTo>
                  <a:lnTo>
                    <a:pt x="149" y="212"/>
                  </a:lnTo>
                  <a:lnTo>
                    <a:pt x="155" y="212"/>
                  </a:lnTo>
                  <a:lnTo>
                    <a:pt x="157" y="212"/>
                  </a:lnTo>
                  <a:lnTo>
                    <a:pt x="159" y="210"/>
                  </a:lnTo>
                  <a:lnTo>
                    <a:pt x="159" y="206"/>
                  </a:lnTo>
                  <a:lnTo>
                    <a:pt x="162" y="197"/>
                  </a:lnTo>
                  <a:lnTo>
                    <a:pt x="162" y="193"/>
                  </a:lnTo>
                  <a:lnTo>
                    <a:pt x="168" y="183"/>
                  </a:lnTo>
                  <a:lnTo>
                    <a:pt x="170" y="179"/>
                  </a:lnTo>
                  <a:lnTo>
                    <a:pt x="170" y="179"/>
                  </a:lnTo>
                  <a:lnTo>
                    <a:pt x="172" y="176"/>
                  </a:lnTo>
                  <a:lnTo>
                    <a:pt x="174" y="176"/>
                  </a:lnTo>
                  <a:lnTo>
                    <a:pt x="176" y="176"/>
                  </a:lnTo>
                  <a:lnTo>
                    <a:pt x="176" y="179"/>
                  </a:lnTo>
                  <a:lnTo>
                    <a:pt x="174" y="179"/>
                  </a:lnTo>
                  <a:lnTo>
                    <a:pt x="174" y="179"/>
                  </a:lnTo>
                  <a:lnTo>
                    <a:pt x="174" y="179"/>
                  </a:lnTo>
                  <a:lnTo>
                    <a:pt x="172" y="179"/>
                  </a:lnTo>
                  <a:lnTo>
                    <a:pt x="172" y="179"/>
                  </a:lnTo>
                  <a:lnTo>
                    <a:pt x="172" y="181"/>
                  </a:lnTo>
                  <a:lnTo>
                    <a:pt x="174" y="181"/>
                  </a:lnTo>
                  <a:lnTo>
                    <a:pt x="176" y="179"/>
                  </a:lnTo>
                  <a:lnTo>
                    <a:pt x="176" y="179"/>
                  </a:lnTo>
                  <a:lnTo>
                    <a:pt x="178" y="176"/>
                  </a:lnTo>
                  <a:lnTo>
                    <a:pt x="176" y="174"/>
                  </a:lnTo>
                  <a:lnTo>
                    <a:pt x="174" y="170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0" y="168"/>
                  </a:lnTo>
                  <a:lnTo>
                    <a:pt x="185" y="168"/>
                  </a:lnTo>
                  <a:lnTo>
                    <a:pt x="185" y="166"/>
                  </a:lnTo>
                  <a:lnTo>
                    <a:pt x="185" y="164"/>
                  </a:lnTo>
                  <a:lnTo>
                    <a:pt x="178" y="160"/>
                  </a:lnTo>
                  <a:lnTo>
                    <a:pt x="176" y="160"/>
                  </a:lnTo>
                  <a:lnTo>
                    <a:pt x="176" y="158"/>
                  </a:lnTo>
                  <a:lnTo>
                    <a:pt x="176" y="155"/>
                  </a:lnTo>
                  <a:lnTo>
                    <a:pt x="174" y="155"/>
                  </a:lnTo>
                  <a:lnTo>
                    <a:pt x="172" y="153"/>
                  </a:lnTo>
                  <a:lnTo>
                    <a:pt x="170" y="155"/>
                  </a:lnTo>
                  <a:lnTo>
                    <a:pt x="170" y="155"/>
                  </a:lnTo>
                  <a:lnTo>
                    <a:pt x="170" y="153"/>
                  </a:lnTo>
                  <a:lnTo>
                    <a:pt x="170" y="153"/>
                  </a:lnTo>
                  <a:lnTo>
                    <a:pt x="170" y="151"/>
                  </a:lnTo>
                  <a:lnTo>
                    <a:pt x="172" y="151"/>
                  </a:lnTo>
                  <a:lnTo>
                    <a:pt x="172" y="149"/>
                  </a:lnTo>
                  <a:lnTo>
                    <a:pt x="170" y="147"/>
                  </a:lnTo>
                  <a:lnTo>
                    <a:pt x="170" y="147"/>
                  </a:lnTo>
                  <a:lnTo>
                    <a:pt x="172" y="145"/>
                  </a:lnTo>
                  <a:lnTo>
                    <a:pt x="172" y="143"/>
                  </a:lnTo>
                  <a:lnTo>
                    <a:pt x="172" y="141"/>
                  </a:lnTo>
                  <a:lnTo>
                    <a:pt x="172" y="139"/>
                  </a:lnTo>
                  <a:lnTo>
                    <a:pt x="172" y="139"/>
                  </a:lnTo>
                  <a:lnTo>
                    <a:pt x="172" y="139"/>
                  </a:lnTo>
                  <a:lnTo>
                    <a:pt x="174" y="137"/>
                  </a:lnTo>
                  <a:lnTo>
                    <a:pt x="174" y="137"/>
                  </a:lnTo>
                  <a:lnTo>
                    <a:pt x="174" y="139"/>
                  </a:lnTo>
                  <a:lnTo>
                    <a:pt x="174" y="141"/>
                  </a:lnTo>
                  <a:lnTo>
                    <a:pt x="174" y="143"/>
                  </a:lnTo>
                  <a:lnTo>
                    <a:pt x="176" y="145"/>
                  </a:lnTo>
                  <a:lnTo>
                    <a:pt x="176" y="145"/>
                  </a:lnTo>
                  <a:lnTo>
                    <a:pt x="176" y="145"/>
                  </a:lnTo>
                  <a:lnTo>
                    <a:pt x="178" y="147"/>
                  </a:lnTo>
                  <a:lnTo>
                    <a:pt x="178" y="147"/>
                  </a:lnTo>
                  <a:lnTo>
                    <a:pt x="180" y="147"/>
                  </a:lnTo>
                  <a:lnTo>
                    <a:pt x="180" y="149"/>
                  </a:lnTo>
                  <a:lnTo>
                    <a:pt x="180" y="153"/>
                  </a:lnTo>
                  <a:lnTo>
                    <a:pt x="180" y="155"/>
                  </a:lnTo>
                  <a:lnTo>
                    <a:pt x="183" y="155"/>
                  </a:lnTo>
                  <a:lnTo>
                    <a:pt x="185" y="155"/>
                  </a:lnTo>
                  <a:lnTo>
                    <a:pt x="187" y="153"/>
                  </a:lnTo>
                  <a:lnTo>
                    <a:pt x="191" y="147"/>
                  </a:lnTo>
                  <a:lnTo>
                    <a:pt x="193" y="145"/>
                  </a:lnTo>
                  <a:lnTo>
                    <a:pt x="195" y="141"/>
                  </a:lnTo>
                  <a:lnTo>
                    <a:pt x="195" y="139"/>
                  </a:lnTo>
                  <a:lnTo>
                    <a:pt x="195" y="122"/>
                  </a:lnTo>
                  <a:lnTo>
                    <a:pt x="195" y="120"/>
                  </a:lnTo>
                  <a:lnTo>
                    <a:pt x="197" y="116"/>
                  </a:lnTo>
                  <a:lnTo>
                    <a:pt x="197" y="113"/>
                  </a:lnTo>
                  <a:lnTo>
                    <a:pt x="195" y="113"/>
                  </a:lnTo>
                  <a:lnTo>
                    <a:pt x="195" y="113"/>
                  </a:lnTo>
                  <a:lnTo>
                    <a:pt x="191" y="113"/>
                  </a:lnTo>
                  <a:lnTo>
                    <a:pt x="189" y="118"/>
                  </a:lnTo>
                  <a:lnTo>
                    <a:pt x="187" y="118"/>
                  </a:lnTo>
                  <a:lnTo>
                    <a:pt x="191" y="113"/>
                  </a:lnTo>
                  <a:lnTo>
                    <a:pt x="191" y="111"/>
                  </a:lnTo>
                  <a:lnTo>
                    <a:pt x="189" y="111"/>
                  </a:lnTo>
                  <a:lnTo>
                    <a:pt x="189" y="111"/>
                  </a:lnTo>
                  <a:lnTo>
                    <a:pt x="189" y="109"/>
                  </a:lnTo>
                  <a:lnTo>
                    <a:pt x="189" y="109"/>
                  </a:lnTo>
                  <a:lnTo>
                    <a:pt x="191" y="109"/>
                  </a:lnTo>
                  <a:lnTo>
                    <a:pt x="191" y="109"/>
                  </a:lnTo>
                  <a:lnTo>
                    <a:pt x="195" y="107"/>
                  </a:lnTo>
                  <a:lnTo>
                    <a:pt x="195" y="107"/>
                  </a:lnTo>
                  <a:lnTo>
                    <a:pt x="195" y="109"/>
                  </a:lnTo>
                  <a:lnTo>
                    <a:pt x="195" y="109"/>
                  </a:lnTo>
                  <a:lnTo>
                    <a:pt x="195" y="109"/>
                  </a:lnTo>
                  <a:lnTo>
                    <a:pt x="197" y="109"/>
                  </a:lnTo>
                  <a:lnTo>
                    <a:pt x="197" y="107"/>
                  </a:lnTo>
                  <a:lnTo>
                    <a:pt x="197" y="107"/>
                  </a:lnTo>
                  <a:lnTo>
                    <a:pt x="199" y="107"/>
                  </a:lnTo>
                  <a:lnTo>
                    <a:pt x="201" y="107"/>
                  </a:lnTo>
                  <a:lnTo>
                    <a:pt x="203" y="107"/>
                  </a:lnTo>
                  <a:lnTo>
                    <a:pt x="203" y="109"/>
                  </a:lnTo>
                  <a:lnTo>
                    <a:pt x="203" y="111"/>
                  </a:lnTo>
                  <a:lnTo>
                    <a:pt x="206" y="113"/>
                  </a:lnTo>
                  <a:lnTo>
                    <a:pt x="208" y="113"/>
                  </a:lnTo>
                  <a:lnTo>
                    <a:pt x="210" y="109"/>
                  </a:lnTo>
                  <a:lnTo>
                    <a:pt x="214" y="95"/>
                  </a:lnTo>
                  <a:lnTo>
                    <a:pt x="214" y="95"/>
                  </a:lnTo>
                  <a:close/>
                  <a:moveTo>
                    <a:pt x="191" y="223"/>
                  </a:moveTo>
                  <a:lnTo>
                    <a:pt x="189" y="223"/>
                  </a:lnTo>
                  <a:lnTo>
                    <a:pt x="189" y="223"/>
                  </a:lnTo>
                  <a:lnTo>
                    <a:pt x="189" y="218"/>
                  </a:lnTo>
                  <a:lnTo>
                    <a:pt x="189" y="218"/>
                  </a:lnTo>
                  <a:lnTo>
                    <a:pt x="187" y="214"/>
                  </a:lnTo>
                  <a:lnTo>
                    <a:pt x="189" y="212"/>
                  </a:lnTo>
                  <a:lnTo>
                    <a:pt x="187" y="210"/>
                  </a:lnTo>
                  <a:lnTo>
                    <a:pt x="187" y="208"/>
                  </a:lnTo>
                  <a:lnTo>
                    <a:pt x="187" y="206"/>
                  </a:lnTo>
                  <a:lnTo>
                    <a:pt x="185" y="204"/>
                  </a:lnTo>
                  <a:lnTo>
                    <a:pt x="187" y="204"/>
                  </a:lnTo>
                  <a:lnTo>
                    <a:pt x="191" y="202"/>
                  </a:lnTo>
                  <a:lnTo>
                    <a:pt x="189" y="200"/>
                  </a:lnTo>
                  <a:lnTo>
                    <a:pt x="189" y="197"/>
                  </a:lnTo>
                  <a:lnTo>
                    <a:pt x="187" y="195"/>
                  </a:lnTo>
                  <a:lnTo>
                    <a:pt x="185" y="193"/>
                  </a:lnTo>
                  <a:lnTo>
                    <a:pt x="185" y="189"/>
                  </a:lnTo>
                  <a:lnTo>
                    <a:pt x="185" y="181"/>
                  </a:lnTo>
                  <a:lnTo>
                    <a:pt x="187" y="179"/>
                  </a:lnTo>
                  <a:lnTo>
                    <a:pt x="187" y="179"/>
                  </a:lnTo>
                  <a:lnTo>
                    <a:pt x="187" y="176"/>
                  </a:lnTo>
                  <a:lnTo>
                    <a:pt x="185" y="174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83" y="176"/>
                  </a:lnTo>
                  <a:lnTo>
                    <a:pt x="180" y="179"/>
                  </a:lnTo>
                  <a:lnTo>
                    <a:pt x="176" y="183"/>
                  </a:lnTo>
                  <a:lnTo>
                    <a:pt x="174" y="183"/>
                  </a:lnTo>
                  <a:lnTo>
                    <a:pt x="172" y="185"/>
                  </a:lnTo>
                  <a:lnTo>
                    <a:pt x="170" y="185"/>
                  </a:lnTo>
                  <a:lnTo>
                    <a:pt x="170" y="187"/>
                  </a:lnTo>
                  <a:lnTo>
                    <a:pt x="168" y="191"/>
                  </a:lnTo>
                  <a:lnTo>
                    <a:pt x="164" y="200"/>
                  </a:lnTo>
                  <a:lnTo>
                    <a:pt x="164" y="202"/>
                  </a:lnTo>
                  <a:lnTo>
                    <a:pt x="164" y="208"/>
                  </a:lnTo>
                  <a:lnTo>
                    <a:pt x="162" y="214"/>
                  </a:lnTo>
                  <a:lnTo>
                    <a:pt x="162" y="216"/>
                  </a:lnTo>
                  <a:lnTo>
                    <a:pt x="162" y="223"/>
                  </a:lnTo>
                  <a:lnTo>
                    <a:pt x="162" y="225"/>
                  </a:lnTo>
                  <a:lnTo>
                    <a:pt x="164" y="227"/>
                  </a:lnTo>
                  <a:lnTo>
                    <a:pt x="166" y="229"/>
                  </a:lnTo>
                  <a:lnTo>
                    <a:pt x="166" y="229"/>
                  </a:lnTo>
                  <a:lnTo>
                    <a:pt x="168" y="231"/>
                  </a:lnTo>
                  <a:lnTo>
                    <a:pt x="166" y="237"/>
                  </a:lnTo>
                  <a:lnTo>
                    <a:pt x="166" y="239"/>
                  </a:lnTo>
                  <a:lnTo>
                    <a:pt x="168" y="239"/>
                  </a:lnTo>
                  <a:lnTo>
                    <a:pt x="168" y="242"/>
                  </a:lnTo>
                  <a:lnTo>
                    <a:pt x="168" y="242"/>
                  </a:lnTo>
                  <a:lnTo>
                    <a:pt x="168" y="244"/>
                  </a:lnTo>
                  <a:lnTo>
                    <a:pt x="168" y="244"/>
                  </a:lnTo>
                  <a:lnTo>
                    <a:pt x="166" y="244"/>
                  </a:lnTo>
                  <a:lnTo>
                    <a:pt x="166" y="244"/>
                  </a:lnTo>
                  <a:lnTo>
                    <a:pt x="166" y="246"/>
                  </a:lnTo>
                  <a:lnTo>
                    <a:pt x="166" y="248"/>
                  </a:lnTo>
                  <a:lnTo>
                    <a:pt x="164" y="250"/>
                  </a:lnTo>
                  <a:lnTo>
                    <a:pt x="166" y="252"/>
                  </a:lnTo>
                  <a:lnTo>
                    <a:pt x="166" y="252"/>
                  </a:lnTo>
                  <a:lnTo>
                    <a:pt x="168" y="252"/>
                  </a:lnTo>
                  <a:lnTo>
                    <a:pt x="168" y="254"/>
                  </a:lnTo>
                  <a:lnTo>
                    <a:pt x="168" y="254"/>
                  </a:lnTo>
                  <a:lnTo>
                    <a:pt x="170" y="254"/>
                  </a:lnTo>
                  <a:lnTo>
                    <a:pt x="170" y="252"/>
                  </a:lnTo>
                  <a:lnTo>
                    <a:pt x="172" y="252"/>
                  </a:lnTo>
                  <a:lnTo>
                    <a:pt x="174" y="250"/>
                  </a:lnTo>
                  <a:lnTo>
                    <a:pt x="174" y="250"/>
                  </a:lnTo>
                  <a:lnTo>
                    <a:pt x="176" y="250"/>
                  </a:lnTo>
                  <a:lnTo>
                    <a:pt x="176" y="248"/>
                  </a:lnTo>
                  <a:lnTo>
                    <a:pt x="176" y="248"/>
                  </a:lnTo>
                  <a:lnTo>
                    <a:pt x="176" y="248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4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0" y="244"/>
                  </a:lnTo>
                  <a:lnTo>
                    <a:pt x="183" y="244"/>
                  </a:lnTo>
                  <a:lnTo>
                    <a:pt x="183" y="244"/>
                  </a:lnTo>
                  <a:lnTo>
                    <a:pt x="185" y="242"/>
                  </a:lnTo>
                  <a:lnTo>
                    <a:pt x="185" y="242"/>
                  </a:lnTo>
                  <a:lnTo>
                    <a:pt x="185" y="242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9" y="239"/>
                  </a:lnTo>
                  <a:lnTo>
                    <a:pt x="189" y="239"/>
                  </a:lnTo>
                  <a:lnTo>
                    <a:pt x="189" y="237"/>
                  </a:lnTo>
                  <a:lnTo>
                    <a:pt x="187" y="235"/>
                  </a:lnTo>
                  <a:lnTo>
                    <a:pt x="187" y="233"/>
                  </a:lnTo>
                  <a:lnTo>
                    <a:pt x="187" y="231"/>
                  </a:lnTo>
                  <a:lnTo>
                    <a:pt x="189" y="229"/>
                  </a:lnTo>
                  <a:lnTo>
                    <a:pt x="189" y="229"/>
                  </a:lnTo>
                  <a:lnTo>
                    <a:pt x="191" y="225"/>
                  </a:lnTo>
                  <a:lnTo>
                    <a:pt x="191" y="225"/>
                  </a:lnTo>
                  <a:lnTo>
                    <a:pt x="191" y="225"/>
                  </a:lnTo>
                  <a:lnTo>
                    <a:pt x="191" y="223"/>
                  </a:lnTo>
                  <a:close/>
                  <a:moveTo>
                    <a:pt x="197" y="189"/>
                  </a:moveTo>
                  <a:lnTo>
                    <a:pt x="197" y="191"/>
                  </a:lnTo>
                  <a:lnTo>
                    <a:pt x="197" y="193"/>
                  </a:lnTo>
                  <a:lnTo>
                    <a:pt x="195" y="195"/>
                  </a:lnTo>
                  <a:lnTo>
                    <a:pt x="193" y="195"/>
                  </a:lnTo>
                  <a:lnTo>
                    <a:pt x="193" y="197"/>
                  </a:lnTo>
                  <a:lnTo>
                    <a:pt x="191" y="202"/>
                  </a:lnTo>
                  <a:lnTo>
                    <a:pt x="191" y="204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95" y="212"/>
                  </a:lnTo>
                  <a:lnTo>
                    <a:pt x="195" y="214"/>
                  </a:lnTo>
                  <a:lnTo>
                    <a:pt x="197" y="214"/>
                  </a:lnTo>
                  <a:lnTo>
                    <a:pt x="197" y="212"/>
                  </a:lnTo>
                  <a:lnTo>
                    <a:pt x="197" y="208"/>
                  </a:lnTo>
                  <a:lnTo>
                    <a:pt x="199" y="204"/>
                  </a:lnTo>
                  <a:lnTo>
                    <a:pt x="201" y="197"/>
                  </a:lnTo>
                  <a:lnTo>
                    <a:pt x="201" y="193"/>
                  </a:lnTo>
                  <a:lnTo>
                    <a:pt x="199" y="191"/>
                  </a:lnTo>
                  <a:lnTo>
                    <a:pt x="197" y="189"/>
                  </a:lnTo>
                  <a:close/>
                  <a:moveTo>
                    <a:pt x="145" y="321"/>
                  </a:moveTo>
                  <a:lnTo>
                    <a:pt x="145" y="321"/>
                  </a:lnTo>
                  <a:lnTo>
                    <a:pt x="145" y="321"/>
                  </a:lnTo>
                  <a:lnTo>
                    <a:pt x="145" y="319"/>
                  </a:lnTo>
                  <a:lnTo>
                    <a:pt x="145" y="319"/>
                  </a:lnTo>
                  <a:lnTo>
                    <a:pt x="145" y="319"/>
                  </a:lnTo>
                  <a:lnTo>
                    <a:pt x="141" y="324"/>
                  </a:lnTo>
                  <a:lnTo>
                    <a:pt x="139" y="326"/>
                  </a:lnTo>
                  <a:lnTo>
                    <a:pt x="139" y="326"/>
                  </a:lnTo>
                  <a:lnTo>
                    <a:pt x="141" y="326"/>
                  </a:lnTo>
                  <a:lnTo>
                    <a:pt x="147" y="321"/>
                  </a:lnTo>
                  <a:lnTo>
                    <a:pt x="145" y="321"/>
                  </a:lnTo>
                  <a:lnTo>
                    <a:pt x="145" y="321"/>
                  </a:lnTo>
                  <a:close/>
                  <a:moveTo>
                    <a:pt x="136" y="313"/>
                  </a:moveTo>
                  <a:lnTo>
                    <a:pt x="136" y="313"/>
                  </a:lnTo>
                  <a:lnTo>
                    <a:pt x="134" y="313"/>
                  </a:lnTo>
                  <a:lnTo>
                    <a:pt x="134" y="315"/>
                  </a:lnTo>
                  <a:lnTo>
                    <a:pt x="132" y="315"/>
                  </a:lnTo>
                  <a:lnTo>
                    <a:pt x="132" y="317"/>
                  </a:lnTo>
                  <a:lnTo>
                    <a:pt x="132" y="317"/>
                  </a:lnTo>
                  <a:lnTo>
                    <a:pt x="134" y="315"/>
                  </a:lnTo>
                  <a:lnTo>
                    <a:pt x="134" y="315"/>
                  </a:lnTo>
                  <a:lnTo>
                    <a:pt x="136" y="313"/>
                  </a:lnTo>
                  <a:lnTo>
                    <a:pt x="136" y="313"/>
                  </a:lnTo>
                  <a:lnTo>
                    <a:pt x="136" y="31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73054313-95B4-1A41-886B-CD2EBD8D3E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96821" y="3445833"/>
              <a:ext cx="522288" cy="469900"/>
            </a:xfrm>
            <a:custGeom>
              <a:avLst/>
              <a:gdLst>
                <a:gd name="T0" fmla="*/ 138 w 329"/>
                <a:gd name="T1" fmla="*/ 174 h 296"/>
                <a:gd name="T2" fmla="*/ 164 w 329"/>
                <a:gd name="T3" fmla="*/ 143 h 296"/>
                <a:gd name="T4" fmla="*/ 180 w 329"/>
                <a:gd name="T5" fmla="*/ 149 h 296"/>
                <a:gd name="T6" fmla="*/ 170 w 329"/>
                <a:gd name="T7" fmla="*/ 134 h 296"/>
                <a:gd name="T8" fmla="*/ 193 w 329"/>
                <a:gd name="T9" fmla="*/ 128 h 296"/>
                <a:gd name="T10" fmla="*/ 174 w 329"/>
                <a:gd name="T11" fmla="*/ 118 h 296"/>
                <a:gd name="T12" fmla="*/ 162 w 329"/>
                <a:gd name="T13" fmla="*/ 103 h 296"/>
                <a:gd name="T14" fmla="*/ 157 w 329"/>
                <a:gd name="T15" fmla="*/ 92 h 296"/>
                <a:gd name="T16" fmla="*/ 128 w 329"/>
                <a:gd name="T17" fmla="*/ 71 h 296"/>
                <a:gd name="T18" fmla="*/ 132 w 329"/>
                <a:gd name="T19" fmla="*/ 50 h 296"/>
                <a:gd name="T20" fmla="*/ 143 w 329"/>
                <a:gd name="T21" fmla="*/ 52 h 296"/>
                <a:gd name="T22" fmla="*/ 128 w 329"/>
                <a:gd name="T23" fmla="*/ 23 h 296"/>
                <a:gd name="T24" fmla="*/ 59 w 329"/>
                <a:gd name="T25" fmla="*/ 12 h 296"/>
                <a:gd name="T26" fmla="*/ 21 w 329"/>
                <a:gd name="T27" fmla="*/ 10 h 296"/>
                <a:gd name="T28" fmla="*/ 15 w 329"/>
                <a:gd name="T29" fmla="*/ 33 h 296"/>
                <a:gd name="T30" fmla="*/ 0 w 329"/>
                <a:gd name="T31" fmla="*/ 57 h 296"/>
                <a:gd name="T32" fmla="*/ 40 w 329"/>
                <a:gd name="T33" fmla="*/ 94 h 296"/>
                <a:gd name="T34" fmla="*/ 65 w 329"/>
                <a:gd name="T35" fmla="*/ 130 h 296"/>
                <a:gd name="T36" fmla="*/ 59 w 329"/>
                <a:gd name="T37" fmla="*/ 168 h 296"/>
                <a:gd name="T38" fmla="*/ 82 w 329"/>
                <a:gd name="T39" fmla="*/ 185 h 296"/>
                <a:gd name="T40" fmla="*/ 115 w 329"/>
                <a:gd name="T41" fmla="*/ 185 h 296"/>
                <a:gd name="T42" fmla="*/ 122 w 329"/>
                <a:gd name="T43" fmla="*/ 153 h 296"/>
                <a:gd name="T44" fmla="*/ 174 w 329"/>
                <a:gd name="T45" fmla="*/ 155 h 296"/>
                <a:gd name="T46" fmla="*/ 176 w 329"/>
                <a:gd name="T47" fmla="*/ 157 h 296"/>
                <a:gd name="T48" fmla="*/ 210 w 329"/>
                <a:gd name="T49" fmla="*/ 65 h 296"/>
                <a:gd name="T50" fmla="*/ 157 w 329"/>
                <a:gd name="T51" fmla="*/ 267 h 296"/>
                <a:gd name="T52" fmla="*/ 101 w 329"/>
                <a:gd name="T53" fmla="*/ 210 h 296"/>
                <a:gd name="T54" fmla="*/ 92 w 329"/>
                <a:gd name="T55" fmla="*/ 216 h 296"/>
                <a:gd name="T56" fmla="*/ 103 w 329"/>
                <a:gd name="T57" fmla="*/ 239 h 296"/>
                <a:gd name="T58" fmla="*/ 113 w 329"/>
                <a:gd name="T59" fmla="*/ 216 h 296"/>
                <a:gd name="T60" fmla="*/ 147 w 329"/>
                <a:gd name="T61" fmla="*/ 48 h 296"/>
                <a:gd name="T62" fmla="*/ 53 w 329"/>
                <a:gd name="T63" fmla="*/ 115 h 296"/>
                <a:gd name="T64" fmla="*/ 55 w 329"/>
                <a:gd name="T65" fmla="*/ 122 h 296"/>
                <a:gd name="T66" fmla="*/ 216 w 329"/>
                <a:gd name="T67" fmla="*/ 105 h 296"/>
                <a:gd name="T68" fmla="*/ 199 w 329"/>
                <a:gd name="T69" fmla="*/ 118 h 296"/>
                <a:gd name="T70" fmla="*/ 157 w 329"/>
                <a:gd name="T71" fmla="*/ 248 h 296"/>
                <a:gd name="T72" fmla="*/ 287 w 329"/>
                <a:gd name="T73" fmla="*/ 271 h 296"/>
                <a:gd name="T74" fmla="*/ 270 w 329"/>
                <a:gd name="T75" fmla="*/ 248 h 296"/>
                <a:gd name="T76" fmla="*/ 329 w 329"/>
                <a:gd name="T77" fmla="*/ 231 h 296"/>
                <a:gd name="T78" fmla="*/ 300 w 329"/>
                <a:gd name="T79" fmla="*/ 296 h 296"/>
                <a:gd name="T80" fmla="*/ 206 w 329"/>
                <a:gd name="T81" fmla="*/ 183 h 296"/>
                <a:gd name="T82" fmla="*/ 212 w 329"/>
                <a:gd name="T83" fmla="*/ 185 h 296"/>
                <a:gd name="T84" fmla="*/ 170 w 329"/>
                <a:gd name="T85" fmla="*/ 229 h 296"/>
                <a:gd name="T86" fmla="*/ 164 w 329"/>
                <a:gd name="T87" fmla="*/ 214 h 296"/>
                <a:gd name="T88" fmla="*/ 180 w 329"/>
                <a:gd name="T89" fmla="*/ 189 h 296"/>
                <a:gd name="T90" fmla="*/ 143 w 329"/>
                <a:gd name="T91" fmla="*/ 176 h 296"/>
                <a:gd name="T92" fmla="*/ 143 w 329"/>
                <a:gd name="T93" fmla="*/ 210 h 296"/>
                <a:gd name="T94" fmla="*/ 136 w 329"/>
                <a:gd name="T95" fmla="*/ 237 h 296"/>
                <a:gd name="T96" fmla="*/ 149 w 329"/>
                <a:gd name="T97" fmla="*/ 237 h 296"/>
                <a:gd name="T98" fmla="*/ 162 w 329"/>
                <a:gd name="T99" fmla="*/ 239 h 296"/>
                <a:gd name="T100" fmla="*/ 262 w 329"/>
                <a:gd name="T101" fmla="*/ 227 h 296"/>
                <a:gd name="T102" fmla="*/ 222 w 329"/>
                <a:gd name="T103" fmla="*/ 170 h 296"/>
                <a:gd name="T104" fmla="*/ 210 w 329"/>
                <a:gd name="T105" fmla="*/ 143 h 296"/>
                <a:gd name="T106" fmla="*/ 185 w 329"/>
                <a:gd name="T107" fmla="*/ 185 h 296"/>
                <a:gd name="T108" fmla="*/ 182 w 329"/>
                <a:gd name="T109" fmla="*/ 204 h 296"/>
                <a:gd name="T110" fmla="*/ 180 w 329"/>
                <a:gd name="T111" fmla="*/ 223 h 296"/>
                <a:gd name="T112" fmla="*/ 162 w 329"/>
                <a:gd name="T113" fmla="*/ 248 h 296"/>
                <a:gd name="T114" fmla="*/ 180 w 329"/>
                <a:gd name="T115" fmla="*/ 260 h 296"/>
                <a:gd name="T116" fmla="*/ 189 w 329"/>
                <a:gd name="T117" fmla="*/ 246 h 296"/>
                <a:gd name="T118" fmla="*/ 222 w 329"/>
                <a:gd name="T119" fmla="*/ 227 h 296"/>
                <a:gd name="T120" fmla="*/ 199 w 329"/>
                <a:gd name="T121" fmla="*/ 218 h 296"/>
                <a:gd name="T122" fmla="*/ 201 w 329"/>
                <a:gd name="T123" fmla="*/ 195 h 296"/>
                <a:gd name="T124" fmla="*/ 212 w 329"/>
                <a:gd name="T125" fmla="*/ 178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9" h="296">
                  <a:moveTo>
                    <a:pt x="138" y="61"/>
                  </a:moveTo>
                  <a:lnTo>
                    <a:pt x="138" y="59"/>
                  </a:lnTo>
                  <a:lnTo>
                    <a:pt x="136" y="61"/>
                  </a:lnTo>
                  <a:lnTo>
                    <a:pt x="134" y="63"/>
                  </a:lnTo>
                  <a:lnTo>
                    <a:pt x="134" y="65"/>
                  </a:lnTo>
                  <a:lnTo>
                    <a:pt x="134" y="67"/>
                  </a:lnTo>
                  <a:lnTo>
                    <a:pt x="136" y="65"/>
                  </a:lnTo>
                  <a:lnTo>
                    <a:pt x="138" y="65"/>
                  </a:lnTo>
                  <a:lnTo>
                    <a:pt x="141" y="65"/>
                  </a:lnTo>
                  <a:lnTo>
                    <a:pt x="141" y="63"/>
                  </a:lnTo>
                  <a:lnTo>
                    <a:pt x="141" y="63"/>
                  </a:lnTo>
                  <a:lnTo>
                    <a:pt x="141" y="61"/>
                  </a:lnTo>
                  <a:lnTo>
                    <a:pt x="138" y="61"/>
                  </a:lnTo>
                  <a:close/>
                  <a:moveTo>
                    <a:pt x="138" y="172"/>
                  </a:moveTo>
                  <a:lnTo>
                    <a:pt x="138" y="174"/>
                  </a:lnTo>
                  <a:lnTo>
                    <a:pt x="138" y="174"/>
                  </a:lnTo>
                  <a:lnTo>
                    <a:pt x="143" y="170"/>
                  </a:lnTo>
                  <a:lnTo>
                    <a:pt x="143" y="170"/>
                  </a:lnTo>
                  <a:lnTo>
                    <a:pt x="143" y="170"/>
                  </a:lnTo>
                  <a:lnTo>
                    <a:pt x="143" y="168"/>
                  </a:lnTo>
                  <a:lnTo>
                    <a:pt x="141" y="170"/>
                  </a:lnTo>
                  <a:lnTo>
                    <a:pt x="138" y="172"/>
                  </a:lnTo>
                  <a:close/>
                  <a:moveTo>
                    <a:pt x="141" y="149"/>
                  </a:moveTo>
                  <a:lnTo>
                    <a:pt x="145" y="147"/>
                  </a:lnTo>
                  <a:lnTo>
                    <a:pt x="149" y="145"/>
                  </a:lnTo>
                  <a:lnTo>
                    <a:pt x="151" y="147"/>
                  </a:lnTo>
                  <a:lnTo>
                    <a:pt x="155" y="147"/>
                  </a:lnTo>
                  <a:lnTo>
                    <a:pt x="157" y="147"/>
                  </a:lnTo>
                  <a:lnTo>
                    <a:pt x="162" y="145"/>
                  </a:lnTo>
                  <a:lnTo>
                    <a:pt x="164" y="143"/>
                  </a:lnTo>
                  <a:lnTo>
                    <a:pt x="168" y="145"/>
                  </a:lnTo>
                  <a:lnTo>
                    <a:pt x="170" y="147"/>
                  </a:lnTo>
                  <a:lnTo>
                    <a:pt x="170" y="149"/>
                  </a:lnTo>
                  <a:lnTo>
                    <a:pt x="172" y="151"/>
                  </a:lnTo>
                  <a:lnTo>
                    <a:pt x="172" y="151"/>
                  </a:lnTo>
                  <a:lnTo>
                    <a:pt x="174" y="151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6" y="151"/>
                  </a:lnTo>
                  <a:lnTo>
                    <a:pt x="178" y="151"/>
                  </a:lnTo>
                  <a:lnTo>
                    <a:pt x="178" y="151"/>
                  </a:lnTo>
                  <a:lnTo>
                    <a:pt x="180" y="151"/>
                  </a:lnTo>
                  <a:lnTo>
                    <a:pt x="180" y="149"/>
                  </a:lnTo>
                  <a:lnTo>
                    <a:pt x="180" y="149"/>
                  </a:lnTo>
                  <a:lnTo>
                    <a:pt x="180" y="147"/>
                  </a:lnTo>
                  <a:lnTo>
                    <a:pt x="180" y="147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80" y="145"/>
                  </a:lnTo>
                  <a:lnTo>
                    <a:pt x="178" y="145"/>
                  </a:lnTo>
                  <a:lnTo>
                    <a:pt x="178" y="145"/>
                  </a:lnTo>
                  <a:lnTo>
                    <a:pt x="176" y="143"/>
                  </a:lnTo>
                  <a:lnTo>
                    <a:pt x="176" y="141"/>
                  </a:lnTo>
                  <a:lnTo>
                    <a:pt x="176" y="141"/>
                  </a:lnTo>
                  <a:lnTo>
                    <a:pt x="172" y="136"/>
                  </a:lnTo>
                  <a:lnTo>
                    <a:pt x="170" y="134"/>
                  </a:lnTo>
                  <a:lnTo>
                    <a:pt x="174" y="136"/>
                  </a:lnTo>
                  <a:lnTo>
                    <a:pt x="176" y="136"/>
                  </a:lnTo>
                  <a:lnTo>
                    <a:pt x="178" y="141"/>
                  </a:lnTo>
                  <a:lnTo>
                    <a:pt x="185" y="145"/>
                  </a:lnTo>
                  <a:lnTo>
                    <a:pt x="187" y="147"/>
                  </a:lnTo>
                  <a:lnTo>
                    <a:pt x="189" y="145"/>
                  </a:lnTo>
                  <a:lnTo>
                    <a:pt x="189" y="145"/>
                  </a:lnTo>
                  <a:lnTo>
                    <a:pt x="189" y="143"/>
                  </a:lnTo>
                  <a:lnTo>
                    <a:pt x="191" y="143"/>
                  </a:lnTo>
                  <a:lnTo>
                    <a:pt x="193" y="143"/>
                  </a:lnTo>
                  <a:lnTo>
                    <a:pt x="193" y="141"/>
                  </a:lnTo>
                  <a:lnTo>
                    <a:pt x="193" y="136"/>
                  </a:lnTo>
                  <a:lnTo>
                    <a:pt x="191" y="132"/>
                  </a:lnTo>
                  <a:lnTo>
                    <a:pt x="191" y="130"/>
                  </a:lnTo>
                  <a:lnTo>
                    <a:pt x="193" y="128"/>
                  </a:lnTo>
                  <a:lnTo>
                    <a:pt x="193" y="126"/>
                  </a:lnTo>
                  <a:lnTo>
                    <a:pt x="193" y="124"/>
                  </a:lnTo>
                  <a:lnTo>
                    <a:pt x="191" y="118"/>
                  </a:lnTo>
                  <a:lnTo>
                    <a:pt x="191" y="115"/>
                  </a:lnTo>
                  <a:lnTo>
                    <a:pt x="187" y="111"/>
                  </a:lnTo>
                  <a:lnTo>
                    <a:pt x="185" y="109"/>
                  </a:lnTo>
                  <a:lnTo>
                    <a:pt x="180" y="111"/>
                  </a:lnTo>
                  <a:lnTo>
                    <a:pt x="182" y="113"/>
                  </a:lnTo>
                  <a:lnTo>
                    <a:pt x="187" y="118"/>
                  </a:lnTo>
                  <a:lnTo>
                    <a:pt x="185" y="120"/>
                  </a:lnTo>
                  <a:lnTo>
                    <a:pt x="180" y="118"/>
                  </a:lnTo>
                  <a:lnTo>
                    <a:pt x="178" y="118"/>
                  </a:lnTo>
                  <a:lnTo>
                    <a:pt x="174" y="118"/>
                  </a:lnTo>
                  <a:lnTo>
                    <a:pt x="174" y="118"/>
                  </a:lnTo>
                  <a:lnTo>
                    <a:pt x="174" y="118"/>
                  </a:lnTo>
                  <a:lnTo>
                    <a:pt x="174" y="120"/>
                  </a:lnTo>
                  <a:lnTo>
                    <a:pt x="174" y="120"/>
                  </a:lnTo>
                  <a:lnTo>
                    <a:pt x="172" y="120"/>
                  </a:lnTo>
                  <a:lnTo>
                    <a:pt x="172" y="118"/>
                  </a:lnTo>
                  <a:lnTo>
                    <a:pt x="170" y="115"/>
                  </a:lnTo>
                  <a:lnTo>
                    <a:pt x="170" y="113"/>
                  </a:lnTo>
                  <a:lnTo>
                    <a:pt x="170" y="109"/>
                  </a:lnTo>
                  <a:lnTo>
                    <a:pt x="170" y="107"/>
                  </a:lnTo>
                  <a:lnTo>
                    <a:pt x="170" y="107"/>
                  </a:lnTo>
                  <a:lnTo>
                    <a:pt x="168" y="105"/>
                  </a:lnTo>
                  <a:lnTo>
                    <a:pt x="166" y="105"/>
                  </a:lnTo>
                  <a:lnTo>
                    <a:pt x="164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62" y="103"/>
                  </a:lnTo>
                  <a:lnTo>
                    <a:pt x="164" y="101"/>
                  </a:lnTo>
                  <a:lnTo>
                    <a:pt x="166" y="101"/>
                  </a:lnTo>
                  <a:lnTo>
                    <a:pt x="166" y="101"/>
                  </a:lnTo>
                  <a:lnTo>
                    <a:pt x="168" y="99"/>
                  </a:lnTo>
                  <a:lnTo>
                    <a:pt x="168" y="99"/>
                  </a:lnTo>
                  <a:lnTo>
                    <a:pt x="168" y="99"/>
                  </a:lnTo>
                  <a:lnTo>
                    <a:pt x="170" y="99"/>
                  </a:lnTo>
                  <a:lnTo>
                    <a:pt x="170" y="96"/>
                  </a:lnTo>
                  <a:lnTo>
                    <a:pt x="170" y="96"/>
                  </a:lnTo>
                  <a:lnTo>
                    <a:pt x="170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2" y="94"/>
                  </a:lnTo>
                  <a:lnTo>
                    <a:pt x="159" y="94"/>
                  </a:lnTo>
                  <a:lnTo>
                    <a:pt x="157" y="92"/>
                  </a:lnTo>
                  <a:lnTo>
                    <a:pt x="151" y="86"/>
                  </a:lnTo>
                  <a:lnTo>
                    <a:pt x="151" y="82"/>
                  </a:lnTo>
                  <a:lnTo>
                    <a:pt x="149" y="80"/>
                  </a:lnTo>
                  <a:lnTo>
                    <a:pt x="147" y="80"/>
                  </a:lnTo>
                  <a:lnTo>
                    <a:pt x="143" y="80"/>
                  </a:lnTo>
                  <a:lnTo>
                    <a:pt x="141" y="80"/>
                  </a:lnTo>
                  <a:lnTo>
                    <a:pt x="138" y="80"/>
                  </a:lnTo>
                  <a:lnTo>
                    <a:pt x="138" y="78"/>
                  </a:lnTo>
                  <a:lnTo>
                    <a:pt x="136" y="75"/>
                  </a:lnTo>
                  <a:lnTo>
                    <a:pt x="136" y="75"/>
                  </a:lnTo>
                  <a:lnTo>
                    <a:pt x="134" y="75"/>
                  </a:lnTo>
                  <a:lnTo>
                    <a:pt x="132" y="73"/>
                  </a:lnTo>
                  <a:lnTo>
                    <a:pt x="132" y="73"/>
                  </a:lnTo>
                  <a:lnTo>
                    <a:pt x="130" y="71"/>
                  </a:lnTo>
                  <a:lnTo>
                    <a:pt x="128" y="71"/>
                  </a:lnTo>
                  <a:lnTo>
                    <a:pt x="126" y="67"/>
                  </a:lnTo>
                  <a:lnTo>
                    <a:pt x="126" y="65"/>
                  </a:lnTo>
                  <a:lnTo>
                    <a:pt x="126" y="63"/>
                  </a:lnTo>
                  <a:lnTo>
                    <a:pt x="128" y="63"/>
                  </a:lnTo>
                  <a:lnTo>
                    <a:pt x="130" y="63"/>
                  </a:lnTo>
                  <a:lnTo>
                    <a:pt x="130" y="63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4" y="59"/>
                  </a:lnTo>
                  <a:lnTo>
                    <a:pt x="134" y="57"/>
                  </a:lnTo>
                  <a:lnTo>
                    <a:pt x="134" y="54"/>
                  </a:lnTo>
                  <a:lnTo>
                    <a:pt x="134" y="52"/>
                  </a:lnTo>
                  <a:lnTo>
                    <a:pt x="132" y="50"/>
                  </a:lnTo>
                  <a:lnTo>
                    <a:pt x="132" y="50"/>
                  </a:lnTo>
                  <a:lnTo>
                    <a:pt x="132" y="48"/>
                  </a:lnTo>
                  <a:lnTo>
                    <a:pt x="132" y="46"/>
                  </a:lnTo>
                  <a:lnTo>
                    <a:pt x="132" y="48"/>
                  </a:lnTo>
                  <a:lnTo>
                    <a:pt x="134" y="46"/>
                  </a:lnTo>
                  <a:lnTo>
                    <a:pt x="134" y="46"/>
                  </a:lnTo>
                  <a:lnTo>
                    <a:pt x="134" y="44"/>
                  </a:lnTo>
                  <a:lnTo>
                    <a:pt x="136" y="46"/>
                  </a:lnTo>
                  <a:lnTo>
                    <a:pt x="136" y="46"/>
                  </a:lnTo>
                  <a:lnTo>
                    <a:pt x="138" y="46"/>
                  </a:lnTo>
                  <a:lnTo>
                    <a:pt x="138" y="48"/>
                  </a:lnTo>
                  <a:lnTo>
                    <a:pt x="138" y="48"/>
                  </a:lnTo>
                  <a:lnTo>
                    <a:pt x="138" y="50"/>
                  </a:lnTo>
                  <a:lnTo>
                    <a:pt x="141" y="50"/>
                  </a:lnTo>
                  <a:lnTo>
                    <a:pt x="143" y="50"/>
                  </a:lnTo>
                  <a:lnTo>
                    <a:pt x="143" y="52"/>
                  </a:lnTo>
                  <a:lnTo>
                    <a:pt x="143" y="52"/>
                  </a:lnTo>
                  <a:lnTo>
                    <a:pt x="143" y="52"/>
                  </a:lnTo>
                  <a:lnTo>
                    <a:pt x="145" y="50"/>
                  </a:lnTo>
                  <a:lnTo>
                    <a:pt x="143" y="48"/>
                  </a:lnTo>
                  <a:lnTo>
                    <a:pt x="143" y="46"/>
                  </a:lnTo>
                  <a:lnTo>
                    <a:pt x="141" y="46"/>
                  </a:lnTo>
                  <a:lnTo>
                    <a:pt x="138" y="44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8" y="36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34" y="29"/>
                  </a:lnTo>
                  <a:lnTo>
                    <a:pt x="128" y="23"/>
                  </a:lnTo>
                  <a:lnTo>
                    <a:pt x="126" y="21"/>
                  </a:lnTo>
                  <a:lnTo>
                    <a:pt x="124" y="21"/>
                  </a:lnTo>
                  <a:lnTo>
                    <a:pt x="122" y="21"/>
                  </a:lnTo>
                  <a:lnTo>
                    <a:pt x="120" y="21"/>
                  </a:lnTo>
                  <a:lnTo>
                    <a:pt x="115" y="21"/>
                  </a:lnTo>
                  <a:lnTo>
                    <a:pt x="113" y="21"/>
                  </a:lnTo>
                  <a:lnTo>
                    <a:pt x="90" y="10"/>
                  </a:lnTo>
                  <a:lnTo>
                    <a:pt x="86" y="10"/>
                  </a:lnTo>
                  <a:lnTo>
                    <a:pt x="76" y="10"/>
                  </a:lnTo>
                  <a:lnTo>
                    <a:pt x="69" y="8"/>
                  </a:lnTo>
                  <a:lnTo>
                    <a:pt x="63" y="12"/>
                  </a:lnTo>
                  <a:lnTo>
                    <a:pt x="61" y="12"/>
                  </a:lnTo>
                  <a:lnTo>
                    <a:pt x="61" y="12"/>
                  </a:lnTo>
                  <a:lnTo>
                    <a:pt x="59" y="15"/>
                  </a:lnTo>
                  <a:lnTo>
                    <a:pt x="59" y="12"/>
                  </a:lnTo>
                  <a:lnTo>
                    <a:pt x="55" y="10"/>
                  </a:lnTo>
                  <a:lnTo>
                    <a:pt x="46" y="4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21"/>
                  </a:lnTo>
                  <a:lnTo>
                    <a:pt x="21" y="23"/>
                  </a:lnTo>
                  <a:lnTo>
                    <a:pt x="21" y="25"/>
                  </a:lnTo>
                  <a:lnTo>
                    <a:pt x="19" y="29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9" y="42"/>
                  </a:lnTo>
                  <a:lnTo>
                    <a:pt x="7" y="44"/>
                  </a:lnTo>
                  <a:lnTo>
                    <a:pt x="4" y="46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3" y="80"/>
                  </a:lnTo>
                  <a:lnTo>
                    <a:pt x="27" y="86"/>
                  </a:lnTo>
                  <a:lnTo>
                    <a:pt x="30" y="88"/>
                  </a:lnTo>
                  <a:lnTo>
                    <a:pt x="32" y="88"/>
                  </a:lnTo>
                  <a:lnTo>
                    <a:pt x="36" y="88"/>
                  </a:lnTo>
                  <a:lnTo>
                    <a:pt x="38" y="88"/>
                  </a:lnTo>
                  <a:lnTo>
                    <a:pt x="38" y="90"/>
                  </a:lnTo>
                  <a:lnTo>
                    <a:pt x="38" y="92"/>
                  </a:lnTo>
                  <a:lnTo>
                    <a:pt x="38" y="94"/>
                  </a:lnTo>
                  <a:lnTo>
                    <a:pt x="36" y="96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0" y="94"/>
                  </a:lnTo>
                  <a:lnTo>
                    <a:pt x="42" y="94"/>
                  </a:lnTo>
                  <a:lnTo>
                    <a:pt x="42" y="96"/>
                  </a:lnTo>
                  <a:lnTo>
                    <a:pt x="44" y="96"/>
                  </a:lnTo>
                  <a:lnTo>
                    <a:pt x="44" y="99"/>
                  </a:lnTo>
                  <a:lnTo>
                    <a:pt x="44" y="99"/>
                  </a:lnTo>
                  <a:lnTo>
                    <a:pt x="44" y="101"/>
                  </a:lnTo>
                  <a:lnTo>
                    <a:pt x="46" y="101"/>
                  </a:lnTo>
                  <a:lnTo>
                    <a:pt x="46" y="103"/>
                  </a:lnTo>
                  <a:lnTo>
                    <a:pt x="55" y="105"/>
                  </a:lnTo>
                  <a:lnTo>
                    <a:pt x="65" y="107"/>
                  </a:lnTo>
                  <a:lnTo>
                    <a:pt x="69" y="109"/>
                  </a:lnTo>
                  <a:lnTo>
                    <a:pt x="71" y="113"/>
                  </a:lnTo>
                  <a:lnTo>
                    <a:pt x="71" y="122"/>
                  </a:lnTo>
                  <a:lnTo>
                    <a:pt x="69" y="128"/>
                  </a:lnTo>
                  <a:lnTo>
                    <a:pt x="65" y="130"/>
                  </a:lnTo>
                  <a:lnTo>
                    <a:pt x="65" y="128"/>
                  </a:lnTo>
                  <a:lnTo>
                    <a:pt x="67" y="128"/>
                  </a:lnTo>
                  <a:lnTo>
                    <a:pt x="65" y="126"/>
                  </a:lnTo>
                  <a:lnTo>
                    <a:pt x="65" y="126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32"/>
                  </a:lnTo>
                  <a:lnTo>
                    <a:pt x="63" y="139"/>
                  </a:lnTo>
                  <a:lnTo>
                    <a:pt x="63" y="143"/>
                  </a:lnTo>
                  <a:lnTo>
                    <a:pt x="63" y="147"/>
                  </a:lnTo>
                  <a:lnTo>
                    <a:pt x="61" y="153"/>
                  </a:lnTo>
                  <a:lnTo>
                    <a:pt x="59" y="160"/>
                  </a:lnTo>
                  <a:lnTo>
                    <a:pt x="59" y="164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59" y="168"/>
                  </a:lnTo>
                  <a:lnTo>
                    <a:pt x="61" y="168"/>
                  </a:lnTo>
                  <a:lnTo>
                    <a:pt x="61" y="170"/>
                  </a:lnTo>
                  <a:lnTo>
                    <a:pt x="65" y="176"/>
                  </a:lnTo>
                  <a:lnTo>
                    <a:pt x="67" y="176"/>
                  </a:lnTo>
                  <a:lnTo>
                    <a:pt x="71" y="178"/>
                  </a:lnTo>
                  <a:lnTo>
                    <a:pt x="74" y="178"/>
                  </a:lnTo>
                  <a:lnTo>
                    <a:pt x="76" y="181"/>
                  </a:lnTo>
                  <a:lnTo>
                    <a:pt x="78" y="183"/>
                  </a:lnTo>
                  <a:lnTo>
                    <a:pt x="80" y="185"/>
                  </a:lnTo>
                  <a:lnTo>
                    <a:pt x="80" y="185"/>
                  </a:lnTo>
                  <a:lnTo>
                    <a:pt x="82" y="185"/>
                  </a:lnTo>
                  <a:lnTo>
                    <a:pt x="82" y="185"/>
                  </a:lnTo>
                  <a:lnTo>
                    <a:pt x="82" y="183"/>
                  </a:lnTo>
                  <a:lnTo>
                    <a:pt x="84" y="183"/>
                  </a:lnTo>
                  <a:lnTo>
                    <a:pt x="84" y="183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90" y="183"/>
                  </a:lnTo>
                  <a:lnTo>
                    <a:pt x="90" y="183"/>
                  </a:lnTo>
                  <a:lnTo>
                    <a:pt x="92" y="183"/>
                  </a:lnTo>
                  <a:lnTo>
                    <a:pt x="94" y="185"/>
                  </a:lnTo>
                  <a:lnTo>
                    <a:pt x="97" y="185"/>
                  </a:lnTo>
                  <a:lnTo>
                    <a:pt x="107" y="187"/>
                  </a:lnTo>
                  <a:lnTo>
                    <a:pt x="109" y="187"/>
                  </a:lnTo>
                  <a:lnTo>
                    <a:pt x="113" y="185"/>
                  </a:lnTo>
                  <a:lnTo>
                    <a:pt x="115" y="185"/>
                  </a:lnTo>
                  <a:lnTo>
                    <a:pt x="115" y="185"/>
                  </a:lnTo>
                  <a:lnTo>
                    <a:pt x="118" y="183"/>
                  </a:lnTo>
                  <a:lnTo>
                    <a:pt x="120" y="183"/>
                  </a:lnTo>
                  <a:lnTo>
                    <a:pt x="120" y="181"/>
                  </a:lnTo>
                  <a:lnTo>
                    <a:pt x="118" y="181"/>
                  </a:lnTo>
                  <a:lnTo>
                    <a:pt x="118" y="181"/>
                  </a:lnTo>
                  <a:lnTo>
                    <a:pt x="115" y="178"/>
                  </a:lnTo>
                  <a:lnTo>
                    <a:pt x="113" y="176"/>
                  </a:lnTo>
                  <a:lnTo>
                    <a:pt x="111" y="172"/>
                  </a:lnTo>
                  <a:lnTo>
                    <a:pt x="111" y="168"/>
                  </a:lnTo>
                  <a:lnTo>
                    <a:pt x="111" y="164"/>
                  </a:lnTo>
                  <a:lnTo>
                    <a:pt x="113" y="160"/>
                  </a:lnTo>
                  <a:lnTo>
                    <a:pt x="115" y="157"/>
                  </a:lnTo>
                  <a:lnTo>
                    <a:pt x="118" y="155"/>
                  </a:lnTo>
                  <a:lnTo>
                    <a:pt x="118" y="155"/>
                  </a:lnTo>
                  <a:lnTo>
                    <a:pt x="122" y="153"/>
                  </a:lnTo>
                  <a:lnTo>
                    <a:pt x="122" y="153"/>
                  </a:lnTo>
                  <a:lnTo>
                    <a:pt x="124" y="153"/>
                  </a:lnTo>
                  <a:lnTo>
                    <a:pt x="126" y="151"/>
                  </a:lnTo>
                  <a:lnTo>
                    <a:pt x="128" y="151"/>
                  </a:lnTo>
                  <a:lnTo>
                    <a:pt x="128" y="151"/>
                  </a:lnTo>
                  <a:lnTo>
                    <a:pt x="130" y="149"/>
                  </a:lnTo>
                  <a:lnTo>
                    <a:pt x="130" y="149"/>
                  </a:lnTo>
                  <a:lnTo>
                    <a:pt x="136" y="149"/>
                  </a:lnTo>
                  <a:lnTo>
                    <a:pt x="141" y="149"/>
                  </a:lnTo>
                  <a:close/>
                  <a:moveTo>
                    <a:pt x="178" y="155"/>
                  </a:moveTo>
                  <a:lnTo>
                    <a:pt x="176" y="155"/>
                  </a:lnTo>
                  <a:lnTo>
                    <a:pt x="176" y="155"/>
                  </a:lnTo>
                  <a:lnTo>
                    <a:pt x="176" y="155"/>
                  </a:lnTo>
                  <a:lnTo>
                    <a:pt x="174" y="155"/>
                  </a:lnTo>
                  <a:lnTo>
                    <a:pt x="174" y="155"/>
                  </a:lnTo>
                  <a:lnTo>
                    <a:pt x="172" y="157"/>
                  </a:lnTo>
                  <a:lnTo>
                    <a:pt x="174" y="157"/>
                  </a:lnTo>
                  <a:lnTo>
                    <a:pt x="174" y="160"/>
                  </a:lnTo>
                  <a:lnTo>
                    <a:pt x="174" y="160"/>
                  </a:lnTo>
                  <a:lnTo>
                    <a:pt x="174" y="157"/>
                  </a:lnTo>
                  <a:lnTo>
                    <a:pt x="174" y="157"/>
                  </a:lnTo>
                  <a:lnTo>
                    <a:pt x="176" y="160"/>
                  </a:lnTo>
                  <a:lnTo>
                    <a:pt x="176" y="160"/>
                  </a:lnTo>
                  <a:lnTo>
                    <a:pt x="176" y="160"/>
                  </a:lnTo>
                  <a:lnTo>
                    <a:pt x="178" y="160"/>
                  </a:lnTo>
                  <a:lnTo>
                    <a:pt x="178" y="160"/>
                  </a:lnTo>
                  <a:lnTo>
                    <a:pt x="178" y="157"/>
                  </a:lnTo>
                  <a:lnTo>
                    <a:pt x="178" y="157"/>
                  </a:lnTo>
                  <a:lnTo>
                    <a:pt x="176" y="157"/>
                  </a:lnTo>
                  <a:lnTo>
                    <a:pt x="176" y="157"/>
                  </a:lnTo>
                  <a:lnTo>
                    <a:pt x="178" y="155"/>
                  </a:lnTo>
                  <a:lnTo>
                    <a:pt x="178" y="155"/>
                  </a:lnTo>
                  <a:close/>
                  <a:moveTo>
                    <a:pt x="208" y="67"/>
                  </a:moveTo>
                  <a:lnTo>
                    <a:pt x="210" y="69"/>
                  </a:lnTo>
                  <a:lnTo>
                    <a:pt x="212" y="69"/>
                  </a:lnTo>
                  <a:lnTo>
                    <a:pt x="214" y="71"/>
                  </a:lnTo>
                  <a:lnTo>
                    <a:pt x="214" y="69"/>
                  </a:lnTo>
                  <a:lnTo>
                    <a:pt x="216" y="69"/>
                  </a:lnTo>
                  <a:lnTo>
                    <a:pt x="216" y="69"/>
                  </a:lnTo>
                  <a:lnTo>
                    <a:pt x="218" y="67"/>
                  </a:lnTo>
                  <a:lnTo>
                    <a:pt x="218" y="65"/>
                  </a:lnTo>
                  <a:lnTo>
                    <a:pt x="218" y="65"/>
                  </a:lnTo>
                  <a:lnTo>
                    <a:pt x="216" y="63"/>
                  </a:lnTo>
                  <a:lnTo>
                    <a:pt x="216" y="63"/>
                  </a:lnTo>
                  <a:lnTo>
                    <a:pt x="210" y="65"/>
                  </a:lnTo>
                  <a:lnTo>
                    <a:pt x="208" y="65"/>
                  </a:lnTo>
                  <a:lnTo>
                    <a:pt x="208" y="65"/>
                  </a:lnTo>
                  <a:lnTo>
                    <a:pt x="208" y="67"/>
                  </a:lnTo>
                  <a:lnTo>
                    <a:pt x="208" y="67"/>
                  </a:lnTo>
                  <a:close/>
                  <a:moveTo>
                    <a:pt x="159" y="260"/>
                  </a:moveTo>
                  <a:lnTo>
                    <a:pt x="159" y="260"/>
                  </a:lnTo>
                  <a:lnTo>
                    <a:pt x="155" y="258"/>
                  </a:lnTo>
                  <a:lnTo>
                    <a:pt x="153" y="262"/>
                  </a:lnTo>
                  <a:lnTo>
                    <a:pt x="153" y="265"/>
                  </a:lnTo>
                  <a:lnTo>
                    <a:pt x="151" y="265"/>
                  </a:lnTo>
                  <a:lnTo>
                    <a:pt x="151" y="265"/>
                  </a:lnTo>
                  <a:lnTo>
                    <a:pt x="151" y="267"/>
                  </a:lnTo>
                  <a:lnTo>
                    <a:pt x="153" y="267"/>
                  </a:lnTo>
                  <a:lnTo>
                    <a:pt x="153" y="267"/>
                  </a:lnTo>
                  <a:lnTo>
                    <a:pt x="157" y="267"/>
                  </a:lnTo>
                  <a:lnTo>
                    <a:pt x="159" y="265"/>
                  </a:lnTo>
                  <a:lnTo>
                    <a:pt x="159" y="262"/>
                  </a:lnTo>
                  <a:lnTo>
                    <a:pt x="159" y="262"/>
                  </a:lnTo>
                  <a:lnTo>
                    <a:pt x="159" y="260"/>
                  </a:lnTo>
                  <a:close/>
                  <a:moveTo>
                    <a:pt x="113" y="216"/>
                  </a:moveTo>
                  <a:lnTo>
                    <a:pt x="111" y="216"/>
                  </a:lnTo>
                  <a:lnTo>
                    <a:pt x="111" y="214"/>
                  </a:lnTo>
                  <a:lnTo>
                    <a:pt x="109" y="214"/>
                  </a:lnTo>
                  <a:lnTo>
                    <a:pt x="107" y="212"/>
                  </a:lnTo>
                  <a:lnTo>
                    <a:pt x="105" y="208"/>
                  </a:lnTo>
                  <a:lnTo>
                    <a:pt x="105" y="206"/>
                  </a:lnTo>
                  <a:lnTo>
                    <a:pt x="105" y="206"/>
                  </a:lnTo>
                  <a:lnTo>
                    <a:pt x="103" y="206"/>
                  </a:lnTo>
                  <a:lnTo>
                    <a:pt x="103" y="208"/>
                  </a:lnTo>
                  <a:lnTo>
                    <a:pt x="101" y="210"/>
                  </a:lnTo>
                  <a:lnTo>
                    <a:pt x="101" y="210"/>
                  </a:lnTo>
                  <a:lnTo>
                    <a:pt x="99" y="208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9" y="206"/>
                  </a:lnTo>
                  <a:lnTo>
                    <a:pt x="97" y="206"/>
                  </a:lnTo>
                  <a:lnTo>
                    <a:pt x="94" y="208"/>
                  </a:lnTo>
                  <a:lnTo>
                    <a:pt x="94" y="210"/>
                  </a:lnTo>
                  <a:lnTo>
                    <a:pt x="97" y="212"/>
                  </a:lnTo>
                  <a:lnTo>
                    <a:pt x="97" y="212"/>
                  </a:lnTo>
                  <a:lnTo>
                    <a:pt x="97" y="214"/>
                  </a:lnTo>
                  <a:lnTo>
                    <a:pt x="97" y="214"/>
                  </a:lnTo>
                  <a:lnTo>
                    <a:pt x="92" y="214"/>
                  </a:lnTo>
                  <a:lnTo>
                    <a:pt x="92" y="214"/>
                  </a:lnTo>
                  <a:lnTo>
                    <a:pt x="92" y="216"/>
                  </a:lnTo>
                  <a:lnTo>
                    <a:pt x="92" y="218"/>
                  </a:lnTo>
                  <a:lnTo>
                    <a:pt x="90" y="218"/>
                  </a:lnTo>
                  <a:lnTo>
                    <a:pt x="90" y="220"/>
                  </a:lnTo>
                  <a:lnTo>
                    <a:pt x="90" y="220"/>
                  </a:lnTo>
                  <a:lnTo>
                    <a:pt x="90" y="223"/>
                  </a:lnTo>
                  <a:lnTo>
                    <a:pt x="90" y="225"/>
                  </a:lnTo>
                  <a:lnTo>
                    <a:pt x="90" y="229"/>
                  </a:lnTo>
                  <a:lnTo>
                    <a:pt x="94" y="233"/>
                  </a:lnTo>
                  <a:lnTo>
                    <a:pt x="97" y="235"/>
                  </a:lnTo>
                  <a:lnTo>
                    <a:pt x="97" y="237"/>
                  </a:lnTo>
                  <a:lnTo>
                    <a:pt x="97" y="237"/>
                  </a:lnTo>
                  <a:lnTo>
                    <a:pt x="99" y="237"/>
                  </a:lnTo>
                  <a:lnTo>
                    <a:pt x="99" y="237"/>
                  </a:lnTo>
                  <a:lnTo>
                    <a:pt x="101" y="237"/>
                  </a:lnTo>
                  <a:lnTo>
                    <a:pt x="103" y="239"/>
                  </a:lnTo>
                  <a:lnTo>
                    <a:pt x="105" y="244"/>
                  </a:lnTo>
                  <a:lnTo>
                    <a:pt x="105" y="244"/>
                  </a:lnTo>
                  <a:lnTo>
                    <a:pt x="107" y="244"/>
                  </a:lnTo>
                  <a:lnTo>
                    <a:pt x="109" y="244"/>
                  </a:lnTo>
                  <a:lnTo>
                    <a:pt x="111" y="244"/>
                  </a:lnTo>
                  <a:lnTo>
                    <a:pt x="111" y="241"/>
                  </a:lnTo>
                  <a:lnTo>
                    <a:pt x="113" y="241"/>
                  </a:lnTo>
                  <a:lnTo>
                    <a:pt x="113" y="225"/>
                  </a:lnTo>
                  <a:lnTo>
                    <a:pt x="111" y="223"/>
                  </a:lnTo>
                  <a:lnTo>
                    <a:pt x="111" y="223"/>
                  </a:lnTo>
                  <a:lnTo>
                    <a:pt x="113" y="220"/>
                  </a:lnTo>
                  <a:lnTo>
                    <a:pt x="113" y="220"/>
                  </a:lnTo>
                  <a:lnTo>
                    <a:pt x="113" y="220"/>
                  </a:lnTo>
                  <a:lnTo>
                    <a:pt x="113" y="218"/>
                  </a:lnTo>
                  <a:lnTo>
                    <a:pt x="113" y="216"/>
                  </a:lnTo>
                  <a:close/>
                  <a:moveTo>
                    <a:pt x="147" y="54"/>
                  </a:moveTo>
                  <a:lnTo>
                    <a:pt x="147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51" y="54"/>
                  </a:lnTo>
                  <a:lnTo>
                    <a:pt x="151" y="54"/>
                  </a:lnTo>
                  <a:lnTo>
                    <a:pt x="151" y="52"/>
                  </a:lnTo>
                  <a:lnTo>
                    <a:pt x="151" y="52"/>
                  </a:lnTo>
                  <a:lnTo>
                    <a:pt x="149" y="50"/>
                  </a:lnTo>
                  <a:lnTo>
                    <a:pt x="149" y="50"/>
                  </a:lnTo>
                  <a:lnTo>
                    <a:pt x="149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45" y="50"/>
                  </a:lnTo>
                  <a:lnTo>
                    <a:pt x="145" y="50"/>
                  </a:lnTo>
                  <a:lnTo>
                    <a:pt x="145" y="52"/>
                  </a:lnTo>
                  <a:lnTo>
                    <a:pt x="147" y="54"/>
                  </a:lnTo>
                  <a:close/>
                  <a:moveTo>
                    <a:pt x="57" y="115"/>
                  </a:moveTo>
                  <a:lnTo>
                    <a:pt x="55" y="115"/>
                  </a:lnTo>
                  <a:lnTo>
                    <a:pt x="53" y="115"/>
                  </a:lnTo>
                  <a:lnTo>
                    <a:pt x="53" y="115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3" y="115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48" y="115"/>
                  </a:lnTo>
                  <a:lnTo>
                    <a:pt x="48" y="115"/>
                  </a:lnTo>
                  <a:lnTo>
                    <a:pt x="48" y="118"/>
                  </a:lnTo>
                  <a:lnTo>
                    <a:pt x="51" y="118"/>
                  </a:lnTo>
                  <a:lnTo>
                    <a:pt x="51" y="120"/>
                  </a:lnTo>
                  <a:lnTo>
                    <a:pt x="51" y="120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51" y="120"/>
                  </a:lnTo>
                  <a:lnTo>
                    <a:pt x="53" y="120"/>
                  </a:lnTo>
                  <a:lnTo>
                    <a:pt x="55" y="122"/>
                  </a:lnTo>
                  <a:lnTo>
                    <a:pt x="55" y="122"/>
                  </a:lnTo>
                  <a:lnTo>
                    <a:pt x="55" y="122"/>
                  </a:lnTo>
                  <a:lnTo>
                    <a:pt x="55" y="120"/>
                  </a:lnTo>
                  <a:lnTo>
                    <a:pt x="55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5"/>
                  </a:lnTo>
                  <a:lnTo>
                    <a:pt x="57" y="115"/>
                  </a:lnTo>
                  <a:close/>
                  <a:moveTo>
                    <a:pt x="224" y="107"/>
                  </a:moveTo>
                  <a:lnTo>
                    <a:pt x="220" y="105"/>
                  </a:lnTo>
                  <a:lnTo>
                    <a:pt x="220" y="105"/>
                  </a:lnTo>
                  <a:lnTo>
                    <a:pt x="216" y="105"/>
                  </a:lnTo>
                  <a:lnTo>
                    <a:pt x="214" y="105"/>
                  </a:lnTo>
                  <a:lnTo>
                    <a:pt x="214" y="107"/>
                  </a:lnTo>
                  <a:lnTo>
                    <a:pt x="212" y="107"/>
                  </a:lnTo>
                  <a:lnTo>
                    <a:pt x="210" y="105"/>
                  </a:lnTo>
                  <a:lnTo>
                    <a:pt x="208" y="105"/>
                  </a:lnTo>
                  <a:lnTo>
                    <a:pt x="206" y="103"/>
                  </a:lnTo>
                  <a:lnTo>
                    <a:pt x="206" y="103"/>
                  </a:lnTo>
                  <a:lnTo>
                    <a:pt x="203" y="105"/>
                  </a:lnTo>
                  <a:lnTo>
                    <a:pt x="201" y="107"/>
                  </a:lnTo>
                  <a:lnTo>
                    <a:pt x="201" y="107"/>
                  </a:lnTo>
                  <a:lnTo>
                    <a:pt x="199" y="109"/>
                  </a:lnTo>
                  <a:lnTo>
                    <a:pt x="197" y="109"/>
                  </a:lnTo>
                  <a:lnTo>
                    <a:pt x="197" y="111"/>
                  </a:lnTo>
                  <a:lnTo>
                    <a:pt x="199" y="115"/>
                  </a:lnTo>
                  <a:lnTo>
                    <a:pt x="199" y="118"/>
                  </a:lnTo>
                  <a:lnTo>
                    <a:pt x="203" y="122"/>
                  </a:lnTo>
                  <a:lnTo>
                    <a:pt x="206" y="126"/>
                  </a:lnTo>
                  <a:lnTo>
                    <a:pt x="210" y="128"/>
                  </a:lnTo>
                  <a:lnTo>
                    <a:pt x="214" y="128"/>
                  </a:lnTo>
                  <a:lnTo>
                    <a:pt x="218" y="126"/>
                  </a:lnTo>
                  <a:lnTo>
                    <a:pt x="220" y="124"/>
                  </a:lnTo>
                  <a:lnTo>
                    <a:pt x="224" y="118"/>
                  </a:lnTo>
                  <a:lnTo>
                    <a:pt x="226" y="113"/>
                  </a:lnTo>
                  <a:lnTo>
                    <a:pt x="226" y="111"/>
                  </a:lnTo>
                  <a:lnTo>
                    <a:pt x="224" y="107"/>
                  </a:lnTo>
                  <a:close/>
                  <a:moveTo>
                    <a:pt x="155" y="252"/>
                  </a:moveTo>
                  <a:lnTo>
                    <a:pt x="155" y="252"/>
                  </a:lnTo>
                  <a:lnTo>
                    <a:pt x="155" y="250"/>
                  </a:lnTo>
                  <a:lnTo>
                    <a:pt x="157" y="248"/>
                  </a:lnTo>
                  <a:lnTo>
                    <a:pt x="157" y="248"/>
                  </a:lnTo>
                  <a:lnTo>
                    <a:pt x="153" y="248"/>
                  </a:lnTo>
                  <a:lnTo>
                    <a:pt x="153" y="250"/>
                  </a:lnTo>
                  <a:lnTo>
                    <a:pt x="153" y="252"/>
                  </a:lnTo>
                  <a:lnTo>
                    <a:pt x="153" y="252"/>
                  </a:lnTo>
                  <a:lnTo>
                    <a:pt x="155" y="254"/>
                  </a:lnTo>
                  <a:lnTo>
                    <a:pt x="155" y="252"/>
                  </a:lnTo>
                  <a:close/>
                  <a:moveTo>
                    <a:pt x="296" y="273"/>
                  </a:moveTo>
                  <a:lnTo>
                    <a:pt x="296" y="271"/>
                  </a:lnTo>
                  <a:lnTo>
                    <a:pt x="296" y="271"/>
                  </a:lnTo>
                  <a:lnTo>
                    <a:pt x="296" y="271"/>
                  </a:lnTo>
                  <a:lnTo>
                    <a:pt x="293" y="269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85" y="269"/>
                  </a:lnTo>
                  <a:lnTo>
                    <a:pt x="287" y="271"/>
                  </a:lnTo>
                  <a:lnTo>
                    <a:pt x="287" y="271"/>
                  </a:lnTo>
                  <a:lnTo>
                    <a:pt x="289" y="273"/>
                  </a:lnTo>
                  <a:lnTo>
                    <a:pt x="289" y="273"/>
                  </a:lnTo>
                  <a:lnTo>
                    <a:pt x="296" y="273"/>
                  </a:lnTo>
                  <a:lnTo>
                    <a:pt x="296" y="273"/>
                  </a:lnTo>
                  <a:close/>
                  <a:moveTo>
                    <a:pt x="279" y="252"/>
                  </a:moveTo>
                  <a:lnTo>
                    <a:pt x="277" y="250"/>
                  </a:lnTo>
                  <a:lnTo>
                    <a:pt x="275" y="248"/>
                  </a:lnTo>
                  <a:lnTo>
                    <a:pt x="275" y="248"/>
                  </a:lnTo>
                  <a:lnTo>
                    <a:pt x="273" y="246"/>
                  </a:lnTo>
                  <a:lnTo>
                    <a:pt x="270" y="246"/>
                  </a:lnTo>
                  <a:lnTo>
                    <a:pt x="268" y="244"/>
                  </a:lnTo>
                  <a:lnTo>
                    <a:pt x="266" y="244"/>
                  </a:lnTo>
                  <a:lnTo>
                    <a:pt x="268" y="246"/>
                  </a:lnTo>
                  <a:lnTo>
                    <a:pt x="270" y="248"/>
                  </a:lnTo>
                  <a:lnTo>
                    <a:pt x="270" y="248"/>
                  </a:lnTo>
                  <a:lnTo>
                    <a:pt x="273" y="250"/>
                  </a:lnTo>
                  <a:lnTo>
                    <a:pt x="275" y="254"/>
                  </a:lnTo>
                  <a:lnTo>
                    <a:pt x="277" y="256"/>
                  </a:lnTo>
                  <a:lnTo>
                    <a:pt x="279" y="256"/>
                  </a:lnTo>
                  <a:lnTo>
                    <a:pt x="279" y="254"/>
                  </a:lnTo>
                  <a:lnTo>
                    <a:pt x="279" y="252"/>
                  </a:lnTo>
                  <a:close/>
                  <a:moveTo>
                    <a:pt x="329" y="231"/>
                  </a:moveTo>
                  <a:lnTo>
                    <a:pt x="329" y="231"/>
                  </a:lnTo>
                  <a:lnTo>
                    <a:pt x="329" y="231"/>
                  </a:lnTo>
                  <a:lnTo>
                    <a:pt x="327" y="231"/>
                  </a:lnTo>
                  <a:lnTo>
                    <a:pt x="327" y="233"/>
                  </a:lnTo>
                  <a:lnTo>
                    <a:pt x="329" y="233"/>
                  </a:lnTo>
                  <a:lnTo>
                    <a:pt x="329" y="233"/>
                  </a:lnTo>
                  <a:lnTo>
                    <a:pt x="329" y="231"/>
                  </a:lnTo>
                  <a:close/>
                  <a:moveTo>
                    <a:pt x="302" y="290"/>
                  </a:moveTo>
                  <a:lnTo>
                    <a:pt x="300" y="288"/>
                  </a:lnTo>
                  <a:lnTo>
                    <a:pt x="300" y="286"/>
                  </a:lnTo>
                  <a:lnTo>
                    <a:pt x="296" y="283"/>
                  </a:lnTo>
                  <a:lnTo>
                    <a:pt x="293" y="281"/>
                  </a:lnTo>
                  <a:lnTo>
                    <a:pt x="293" y="283"/>
                  </a:lnTo>
                  <a:lnTo>
                    <a:pt x="293" y="286"/>
                  </a:lnTo>
                  <a:lnTo>
                    <a:pt x="293" y="288"/>
                  </a:lnTo>
                  <a:lnTo>
                    <a:pt x="296" y="290"/>
                  </a:lnTo>
                  <a:lnTo>
                    <a:pt x="296" y="290"/>
                  </a:lnTo>
                  <a:lnTo>
                    <a:pt x="298" y="292"/>
                  </a:lnTo>
                  <a:lnTo>
                    <a:pt x="300" y="292"/>
                  </a:lnTo>
                  <a:lnTo>
                    <a:pt x="300" y="294"/>
                  </a:lnTo>
                  <a:lnTo>
                    <a:pt x="300" y="296"/>
                  </a:lnTo>
                  <a:lnTo>
                    <a:pt x="300" y="296"/>
                  </a:lnTo>
                  <a:lnTo>
                    <a:pt x="302" y="296"/>
                  </a:lnTo>
                  <a:lnTo>
                    <a:pt x="302" y="296"/>
                  </a:lnTo>
                  <a:lnTo>
                    <a:pt x="304" y="292"/>
                  </a:lnTo>
                  <a:lnTo>
                    <a:pt x="302" y="290"/>
                  </a:lnTo>
                  <a:lnTo>
                    <a:pt x="302" y="290"/>
                  </a:lnTo>
                  <a:close/>
                  <a:moveTo>
                    <a:pt x="212" y="185"/>
                  </a:move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4" y="181"/>
                  </a:lnTo>
                  <a:lnTo>
                    <a:pt x="214" y="181"/>
                  </a:lnTo>
                  <a:lnTo>
                    <a:pt x="210" y="181"/>
                  </a:lnTo>
                  <a:lnTo>
                    <a:pt x="208" y="181"/>
                  </a:lnTo>
                  <a:lnTo>
                    <a:pt x="206" y="183"/>
                  </a:lnTo>
                  <a:lnTo>
                    <a:pt x="206" y="183"/>
                  </a:lnTo>
                  <a:lnTo>
                    <a:pt x="208" y="183"/>
                  </a:lnTo>
                  <a:lnTo>
                    <a:pt x="208" y="183"/>
                  </a:lnTo>
                  <a:lnTo>
                    <a:pt x="208" y="183"/>
                  </a:lnTo>
                  <a:lnTo>
                    <a:pt x="206" y="183"/>
                  </a:lnTo>
                  <a:lnTo>
                    <a:pt x="206" y="183"/>
                  </a:lnTo>
                  <a:lnTo>
                    <a:pt x="206" y="185"/>
                  </a:lnTo>
                  <a:lnTo>
                    <a:pt x="206" y="185"/>
                  </a:lnTo>
                  <a:lnTo>
                    <a:pt x="208" y="185"/>
                  </a:lnTo>
                  <a:lnTo>
                    <a:pt x="208" y="185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lnTo>
                    <a:pt x="212" y="185"/>
                  </a:lnTo>
                  <a:close/>
                  <a:moveTo>
                    <a:pt x="164" y="239"/>
                  </a:moveTo>
                  <a:lnTo>
                    <a:pt x="164" y="239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66" y="237"/>
                  </a:lnTo>
                  <a:lnTo>
                    <a:pt x="166" y="235"/>
                  </a:lnTo>
                  <a:lnTo>
                    <a:pt x="166" y="233"/>
                  </a:lnTo>
                  <a:lnTo>
                    <a:pt x="166" y="233"/>
                  </a:lnTo>
                  <a:lnTo>
                    <a:pt x="168" y="233"/>
                  </a:lnTo>
                  <a:lnTo>
                    <a:pt x="168" y="233"/>
                  </a:lnTo>
                  <a:lnTo>
                    <a:pt x="170" y="231"/>
                  </a:lnTo>
                  <a:lnTo>
                    <a:pt x="170" y="229"/>
                  </a:lnTo>
                  <a:lnTo>
                    <a:pt x="170" y="225"/>
                  </a:lnTo>
                  <a:lnTo>
                    <a:pt x="170" y="225"/>
                  </a:lnTo>
                  <a:lnTo>
                    <a:pt x="168" y="225"/>
                  </a:lnTo>
                  <a:lnTo>
                    <a:pt x="168" y="223"/>
                  </a:lnTo>
                  <a:lnTo>
                    <a:pt x="166" y="223"/>
                  </a:lnTo>
                  <a:lnTo>
                    <a:pt x="164" y="220"/>
                  </a:lnTo>
                  <a:lnTo>
                    <a:pt x="166" y="220"/>
                  </a:lnTo>
                  <a:lnTo>
                    <a:pt x="168" y="220"/>
                  </a:lnTo>
                  <a:lnTo>
                    <a:pt x="168" y="220"/>
                  </a:lnTo>
                  <a:lnTo>
                    <a:pt x="168" y="218"/>
                  </a:lnTo>
                  <a:lnTo>
                    <a:pt x="168" y="218"/>
                  </a:lnTo>
                  <a:lnTo>
                    <a:pt x="166" y="218"/>
                  </a:lnTo>
                  <a:lnTo>
                    <a:pt x="166" y="218"/>
                  </a:lnTo>
                  <a:lnTo>
                    <a:pt x="164" y="216"/>
                  </a:lnTo>
                  <a:lnTo>
                    <a:pt x="164" y="214"/>
                  </a:lnTo>
                  <a:lnTo>
                    <a:pt x="168" y="208"/>
                  </a:lnTo>
                  <a:lnTo>
                    <a:pt x="170" y="206"/>
                  </a:lnTo>
                  <a:lnTo>
                    <a:pt x="176" y="199"/>
                  </a:lnTo>
                  <a:lnTo>
                    <a:pt x="176" y="197"/>
                  </a:lnTo>
                  <a:lnTo>
                    <a:pt x="178" y="197"/>
                  </a:lnTo>
                  <a:lnTo>
                    <a:pt x="178" y="195"/>
                  </a:lnTo>
                  <a:lnTo>
                    <a:pt x="178" y="195"/>
                  </a:lnTo>
                  <a:lnTo>
                    <a:pt x="180" y="195"/>
                  </a:lnTo>
                  <a:lnTo>
                    <a:pt x="180" y="195"/>
                  </a:lnTo>
                  <a:lnTo>
                    <a:pt x="180" y="195"/>
                  </a:lnTo>
                  <a:lnTo>
                    <a:pt x="180" y="193"/>
                  </a:lnTo>
                  <a:lnTo>
                    <a:pt x="180" y="191"/>
                  </a:lnTo>
                  <a:lnTo>
                    <a:pt x="180" y="191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78" y="187"/>
                  </a:lnTo>
                  <a:lnTo>
                    <a:pt x="178" y="185"/>
                  </a:lnTo>
                  <a:lnTo>
                    <a:pt x="178" y="178"/>
                  </a:lnTo>
                  <a:lnTo>
                    <a:pt x="176" y="166"/>
                  </a:lnTo>
                  <a:lnTo>
                    <a:pt x="176" y="166"/>
                  </a:lnTo>
                  <a:lnTo>
                    <a:pt x="174" y="164"/>
                  </a:lnTo>
                  <a:lnTo>
                    <a:pt x="172" y="164"/>
                  </a:lnTo>
                  <a:lnTo>
                    <a:pt x="170" y="164"/>
                  </a:lnTo>
                  <a:lnTo>
                    <a:pt x="164" y="168"/>
                  </a:lnTo>
                  <a:lnTo>
                    <a:pt x="157" y="172"/>
                  </a:lnTo>
                  <a:lnTo>
                    <a:pt x="155" y="174"/>
                  </a:lnTo>
                  <a:lnTo>
                    <a:pt x="151" y="174"/>
                  </a:lnTo>
                  <a:lnTo>
                    <a:pt x="145" y="174"/>
                  </a:lnTo>
                  <a:lnTo>
                    <a:pt x="143" y="176"/>
                  </a:lnTo>
                  <a:lnTo>
                    <a:pt x="143" y="178"/>
                  </a:lnTo>
                  <a:lnTo>
                    <a:pt x="141" y="183"/>
                  </a:lnTo>
                  <a:lnTo>
                    <a:pt x="138" y="185"/>
                  </a:lnTo>
                  <a:lnTo>
                    <a:pt x="138" y="185"/>
                  </a:lnTo>
                  <a:lnTo>
                    <a:pt x="141" y="187"/>
                  </a:lnTo>
                  <a:lnTo>
                    <a:pt x="141" y="189"/>
                  </a:lnTo>
                  <a:lnTo>
                    <a:pt x="143" y="191"/>
                  </a:lnTo>
                  <a:lnTo>
                    <a:pt x="143" y="195"/>
                  </a:lnTo>
                  <a:lnTo>
                    <a:pt x="145" y="197"/>
                  </a:lnTo>
                  <a:lnTo>
                    <a:pt x="145" y="204"/>
                  </a:lnTo>
                  <a:lnTo>
                    <a:pt x="145" y="204"/>
                  </a:lnTo>
                  <a:lnTo>
                    <a:pt x="145" y="206"/>
                  </a:lnTo>
                  <a:lnTo>
                    <a:pt x="145" y="208"/>
                  </a:lnTo>
                  <a:lnTo>
                    <a:pt x="143" y="208"/>
                  </a:lnTo>
                  <a:lnTo>
                    <a:pt x="143" y="210"/>
                  </a:lnTo>
                  <a:lnTo>
                    <a:pt x="141" y="210"/>
                  </a:lnTo>
                  <a:lnTo>
                    <a:pt x="141" y="210"/>
                  </a:lnTo>
                  <a:lnTo>
                    <a:pt x="138" y="212"/>
                  </a:lnTo>
                  <a:lnTo>
                    <a:pt x="138" y="214"/>
                  </a:lnTo>
                  <a:lnTo>
                    <a:pt x="138" y="220"/>
                  </a:lnTo>
                  <a:lnTo>
                    <a:pt x="136" y="223"/>
                  </a:lnTo>
                  <a:lnTo>
                    <a:pt x="136" y="225"/>
                  </a:lnTo>
                  <a:lnTo>
                    <a:pt x="134" y="229"/>
                  </a:lnTo>
                  <a:lnTo>
                    <a:pt x="134" y="231"/>
                  </a:lnTo>
                  <a:lnTo>
                    <a:pt x="134" y="233"/>
                  </a:lnTo>
                  <a:lnTo>
                    <a:pt x="134" y="235"/>
                  </a:lnTo>
                  <a:lnTo>
                    <a:pt x="134" y="235"/>
                  </a:lnTo>
                  <a:lnTo>
                    <a:pt x="134" y="235"/>
                  </a:lnTo>
                  <a:lnTo>
                    <a:pt x="136" y="237"/>
                  </a:lnTo>
                  <a:lnTo>
                    <a:pt x="136" y="237"/>
                  </a:lnTo>
                  <a:lnTo>
                    <a:pt x="143" y="237"/>
                  </a:lnTo>
                  <a:lnTo>
                    <a:pt x="143" y="237"/>
                  </a:lnTo>
                  <a:lnTo>
                    <a:pt x="143" y="235"/>
                  </a:lnTo>
                  <a:lnTo>
                    <a:pt x="145" y="233"/>
                  </a:lnTo>
                  <a:lnTo>
                    <a:pt x="145" y="231"/>
                  </a:lnTo>
                  <a:lnTo>
                    <a:pt x="145" y="231"/>
                  </a:lnTo>
                  <a:lnTo>
                    <a:pt x="147" y="229"/>
                  </a:lnTo>
                  <a:lnTo>
                    <a:pt x="147" y="229"/>
                  </a:lnTo>
                  <a:lnTo>
                    <a:pt x="149" y="229"/>
                  </a:lnTo>
                  <a:lnTo>
                    <a:pt x="151" y="229"/>
                  </a:lnTo>
                  <a:lnTo>
                    <a:pt x="151" y="231"/>
                  </a:lnTo>
                  <a:lnTo>
                    <a:pt x="147" y="231"/>
                  </a:lnTo>
                  <a:lnTo>
                    <a:pt x="147" y="233"/>
                  </a:lnTo>
                  <a:lnTo>
                    <a:pt x="147" y="235"/>
                  </a:lnTo>
                  <a:lnTo>
                    <a:pt x="149" y="237"/>
                  </a:lnTo>
                  <a:lnTo>
                    <a:pt x="151" y="237"/>
                  </a:lnTo>
                  <a:lnTo>
                    <a:pt x="151" y="237"/>
                  </a:lnTo>
                  <a:lnTo>
                    <a:pt x="153" y="235"/>
                  </a:lnTo>
                  <a:lnTo>
                    <a:pt x="155" y="233"/>
                  </a:lnTo>
                  <a:lnTo>
                    <a:pt x="155" y="231"/>
                  </a:lnTo>
                  <a:lnTo>
                    <a:pt x="155" y="231"/>
                  </a:lnTo>
                  <a:lnTo>
                    <a:pt x="155" y="229"/>
                  </a:lnTo>
                  <a:lnTo>
                    <a:pt x="155" y="227"/>
                  </a:lnTo>
                  <a:lnTo>
                    <a:pt x="157" y="227"/>
                  </a:lnTo>
                  <a:lnTo>
                    <a:pt x="157" y="229"/>
                  </a:lnTo>
                  <a:lnTo>
                    <a:pt x="157" y="229"/>
                  </a:lnTo>
                  <a:lnTo>
                    <a:pt x="159" y="231"/>
                  </a:lnTo>
                  <a:lnTo>
                    <a:pt x="159" y="237"/>
                  </a:lnTo>
                  <a:lnTo>
                    <a:pt x="159" y="239"/>
                  </a:lnTo>
                  <a:lnTo>
                    <a:pt x="162" y="239"/>
                  </a:lnTo>
                  <a:lnTo>
                    <a:pt x="162" y="239"/>
                  </a:lnTo>
                  <a:lnTo>
                    <a:pt x="164" y="239"/>
                  </a:lnTo>
                  <a:close/>
                  <a:moveTo>
                    <a:pt x="260" y="225"/>
                  </a:moveTo>
                  <a:lnTo>
                    <a:pt x="258" y="225"/>
                  </a:lnTo>
                  <a:lnTo>
                    <a:pt x="256" y="225"/>
                  </a:lnTo>
                  <a:lnTo>
                    <a:pt x="254" y="223"/>
                  </a:lnTo>
                  <a:lnTo>
                    <a:pt x="252" y="225"/>
                  </a:lnTo>
                  <a:lnTo>
                    <a:pt x="252" y="227"/>
                  </a:lnTo>
                  <a:lnTo>
                    <a:pt x="254" y="233"/>
                  </a:lnTo>
                  <a:lnTo>
                    <a:pt x="256" y="235"/>
                  </a:lnTo>
                  <a:lnTo>
                    <a:pt x="258" y="235"/>
                  </a:lnTo>
                  <a:lnTo>
                    <a:pt x="260" y="235"/>
                  </a:lnTo>
                  <a:lnTo>
                    <a:pt x="262" y="235"/>
                  </a:lnTo>
                  <a:lnTo>
                    <a:pt x="262" y="233"/>
                  </a:lnTo>
                  <a:lnTo>
                    <a:pt x="262" y="227"/>
                  </a:lnTo>
                  <a:lnTo>
                    <a:pt x="260" y="225"/>
                  </a:lnTo>
                  <a:close/>
                  <a:moveTo>
                    <a:pt x="216" y="174"/>
                  </a:moveTo>
                  <a:lnTo>
                    <a:pt x="216" y="174"/>
                  </a:lnTo>
                  <a:lnTo>
                    <a:pt x="216" y="174"/>
                  </a:lnTo>
                  <a:lnTo>
                    <a:pt x="216" y="176"/>
                  </a:lnTo>
                  <a:lnTo>
                    <a:pt x="218" y="176"/>
                  </a:lnTo>
                  <a:lnTo>
                    <a:pt x="218" y="176"/>
                  </a:lnTo>
                  <a:lnTo>
                    <a:pt x="218" y="178"/>
                  </a:lnTo>
                  <a:lnTo>
                    <a:pt x="220" y="178"/>
                  </a:lnTo>
                  <a:lnTo>
                    <a:pt x="220" y="183"/>
                  </a:lnTo>
                  <a:lnTo>
                    <a:pt x="220" y="185"/>
                  </a:lnTo>
                  <a:lnTo>
                    <a:pt x="222" y="185"/>
                  </a:lnTo>
                  <a:lnTo>
                    <a:pt x="222" y="183"/>
                  </a:lnTo>
                  <a:lnTo>
                    <a:pt x="222" y="172"/>
                  </a:lnTo>
                  <a:lnTo>
                    <a:pt x="222" y="170"/>
                  </a:lnTo>
                  <a:lnTo>
                    <a:pt x="222" y="168"/>
                  </a:lnTo>
                  <a:lnTo>
                    <a:pt x="220" y="168"/>
                  </a:lnTo>
                  <a:lnTo>
                    <a:pt x="220" y="168"/>
                  </a:lnTo>
                  <a:lnTo>
                    <a:pt x="220" y="168"/>
                  </a:lnTo>
                  <a:lnTo>
                    <a:pt x="220" y="166"/>
                  </a:lnTo>
                  <a:lnTo>
                    <a:pt x="220" y="164"/>
                  </a:lnTo>
                  <a:lnTo>
                    <a:pt x="220" y="164"/>
                  </a:lnTo>
                  <a:lnTo>
                    <a:pt x="220" y="162"/>
                  </a:lnTo>
                  <a:lnTo>
                    <a:pt x="220" y="160"/>
                  </a:lnTo>
                  <a:lnTo>
                    <a:pt x="218" y="155"/>
                  </a:lnTo>
                  <a:lnTo>
                    <a:pt x="216" y="153"/>
                  </a:lnTo>
                  <a:lnTo>
                    <a:pt x="210" y="149"/>
                  </a:lnTo>
                  <a:lnTo>
                    <a:pt x="208" y="147"/>
                  </a:lnTo>
                  <a:lnTo>
                    <a:pt x="208" y="145"/>
                  </a:lnTo>
                  <a:lnTo>
                    <a:pt x="210" y="143"/>
                  </a:lnTo>
                  <a:lnTo>
                    <a:pt x="208" y="143"/>
                  </a:lnTo>
                  <a:lnTo>
                    <a:pt x="206" y="143"/>
                  </a:lnTo>
                  <a:lnTo>
                    <a:pt x="203" y="143"/>
                  </a:lnTo>
                  <a:lnTo>
                    <a:pt x="195" y="149"/>
                  </a:lnTo>
                  <a:lnTo>
                    <a:pt x="193" y="151"/>
                  </a:lnTo>
                  <a:lnTo>
                    <a:pt x="193" y="151"/>
                  </a:lnTo>
                  <a:lnTo>
                    <a:pt x="193" y="153"/>
                  </a:lnTo>
                  <a:lnTo>
                    <a:pt x="189" y="160"/>
                  </a:lnTo>
                  <a:lnTo>
                    <a:pt x="189" y="164"/>
                  </a:lnTo>
                  <a:lnTo>
                    <a:pt x="187" y="166"/>
                  </a:lnTo>
                  <a:lnTo>
                    <a:pt x="189" y="183"/>
                  </a:lnTo>
                  <a:lnTo>
                    <a:pt x="189" y="185"/>
                  </a:lnTo>
                  <a:lnTo>
                    <a:pt x="187" y="185"/>
                  </a:lnTo>
                  <a:lnTo>
                    <a:pt x="187" y="185"/>
                  </a:lnTo>
                  <a:lnTo>
                    <a:pt x="185" y="185"/>
                  </a:lnTo>
                  <a:lnTo>
                    <a:pt x="185" y="187"/>
                  </a:lnTo>
                  <a:lnTo>
                    <a:pt x="185" y="187"/>
                  </a:lnTo>
                  <a:lnTo>
                    <a:pt x="187" y="189"/>
                  </a:lnTo>
                  <a:lnTo>
                    <a:pt x="187" y="189"/>
                  </a:lnTo>
                  <a:lnTo>
                    <a:pt x="187" y="191"/>
                  </a:lnTo>
                  <a:lnTo>
                    <a:pt x="187" y="193"/>
                  </a:lnTo>
                  <a:lnTo>
                    <a:pt x="185" y="195"/>
                  </a:lnTo>
                  <a:lnTo>
                    <a:pt x="185" y="197"/>
                  </a:lnTo>
                  <a:lnTo>
                    <a:pt x="180" y="202"/>
                  </a:lnTo>
                  <a:lnTo>
                    <a:pt x="178" y="204"/>
                  </a:lnTo>
                  <a:lnTo>
                    <a:pt x="180" y="204"/>
                  </a:lnTo>
                  <a:lnTo>
                    <a:pt x="180" y="202"/>
                  </a:lnTo>
                  <a:lnTo>
                    <a:pt x="182" y="202"/>
                  </a:lnTo>
                  <a:lnTo>
                    <a:pt x="182" y="202"/>
                  </a:lnTo>
                  <a:lnTo>
                    <a:pt x="182" y="204"/>
                  </a:lnTo>
                  <a:lnTo>
                    <a:pt x="182" y="206"/>
                  </a:lnTo>
                  <a:lnTo>
                    <a:pt x="180" y="208"/>
                  </a:lnTo>
                  <a:lnTo>
                    <a:pt x="180" y="210"/>
                  </a:lnTo>
                  <a:lnTo>
                    <a:pt x="180" y="212"/>
                  </a:lnTo>
                  <a:lnTo>
                    <a:pt x="180" y="214"/>
                  </a:lnTo>
                  <a:lnTo>
                    <a:pt x="178" y="216"/>
                  </a:lnTo>
                  <a:lnTo>
                    <a:pt x="178" y="216"/>
                  </a:lnTo>
                  <a:lnTo>
                    <a:pt x="180" y="218"/>
                  </a:lnTo>
                  <a:lnTo>
                    <a:pt x="178" y="220"/>
                  </a:lnTo>
                  <a:lnTo>
                    <a:pt x="180" y="220"/>
                  </a:lnTo>
                  <a:lnTo>
                    <a:pt x="185" y="218"/>
                  </a:lnTo>
                  <a:lnTo>
                    <a:pt x="185" y="218"/>
                  </a:lnTo>
                  <a:lnTo>
                    <a:pt x="185" y="220"/>
                  </a:lnTo>
                  <a:lnTo>
                    <a:pt x="182" y="223"/>
                  </a:lnTo>
                  <a:lnTo>
                    <a:pt x="180" y="223"/>
                  </a:lnTo>
                  <a:lnTo>
                    <a:pt x="178" y="223"/>
                  </a:lnTo>
                  <a:lnTo>
                    <a:pt x="176" y="225"/>
                  </a:lnTo>
                  <a:lnTo>
                    <a:pt x="176" y="225"/>
                  </a:lnTo>
                  <a:lnTo>
                    <a:pt x="174" y="229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0" y="233"/>
                  </a:lnTo>
                  <a:lnTo>
                    <a:pt x="168" y="237"/>
                  </a:lnTo>
                  <a:lnTo>
                    <a:pt x="168" y="237"/>
                  </a:lnTo>
                  <a:lnTo>
                    <a:pt x="170" y="239"/>
                  </a:lnTo>
                  <a:lnTo>
                    <a:pt x="170" y="239"/>
                  </a:lnTo>
                  <a:lnTo>
                    <a:pt x="168" y="241"/>
                  </a:lnTo>
                  <a:lnTo>
                    <a:pt x="162" y="248"/>
                  </a:lnTo>
                  <a:lnTo>
                    <a:pt x="168" y="262"/>
                  </a:lnTo>
                  <a:lnTo>
                    <a:pt x="170" y="265"/>
                  </a:lnTo>
                  <a:lnTo>
                    <a:pt x="172" y="265"/>
                  </a:lnTo>
                  <a:lnTo>
                    <a:pt x="172" y="262"/>
                  </a:lnTo>
                  <a:lnTo>
                    <a:pt x="176" y="258"/>
                  </a:lnTo>
                  <a:lnTo>
                    <a:pt x="176" y="258"/>
                  </a:lnTo>
                  <a:lnTo>
                    <a:pt x="178" y="260"/>
                  </a:lnTo>
                  <a:lnTo>
                    <a:pt x="176" y="262"/>
                  </a:lnTo>
                  <a:lnTo>
                    <a:pt x="178" y="262"/>
                  </a:lnTo>
                  <a:lnTo>
                    <a:pt x="178" y="265"/>
                  </a:lnTo>
                  <a:lnTo>
                    <a:pt x="178" y="265"/>
                  </a:lnTo>
                  <a:lnTo>
                    <a:pt x="178" y="262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82" y="262"/>
                  </a:lnTo>
                  <a:lnTo>
                    <a:pt x="182" y="262"/>
                  </a:lnTo>
                  <a:lnTo>
                    <a:pt x="182" y="265"/>
                  </a:lnTo>
                  <a:lnTo>
                    <a:pt x="182" y="265"/>
                  </a:lnTo>
                  <a:lnTo>
                    <a:pt x="185" y="265"/>
                  </a:lnTo>
                  <a:lnTo>
                    <a:pt x="187" y="265"/>
                  </a:lnTo>
                  <a:lnTo>
                    <a:pt x="187" y="260"/>
                  </a:lnTo>
                  <a:lnTo>
                    <a:pt x="193" y="254"/>
                  </a:lnTo>
                  <a:lnTo>
                    <a:pt x="195" y="250"/>
                  </a:lnTo>
                  <a:lnTo>
                    <a:pt x="193" y="248"/>
                  </a:lnTo>
                  <a:lnTo>
                    <a:pt x="193" y="248"/>
                  </a:lnTo>
                  <a:lnTo>
                    <a:pt x="191" y="248"/>
                  </a:lnTo>
                  <a:lnTo>
                    <a:pt x="189" y="248"/>
                  </a:lnTo>
                  <a:lnTo>
                    <a:pt x="189" y="248"/>
                  </a:lnTo>
                  <a:lnTo>
                    <a:pt x="189" y="246"/>
                  </a:lnTo>
                  <a:lnTo>
                    <a:pt x="191" y="244"/>
                  </a:lnTo>
                  <a:lnTo>
                    <a:pt x="191" y="241"/>
                  </a:lnTo>
                  <a:lnTo>
                    <a:pt x="199" y="237"/>
                  </a:lnTo>
                  <a:lnTo>
                    <a:pt x="201" y="237"/>
                  </a:lnTo>
                  <a:lnTo>
                    <a:pt x="203" y="237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8" y="239"/>
                  </a:lnTo>
                  <a:lnTo>
                    <a:pt x="212" y="237"/>
                  </a:lnTo>
                  <a:lnTo>
                    <a:pt x="216" y="237"/>
                  </a:lnTo>
                  <a:lnTo>
                    <a:pt x="216" y="235"/>
                  </a:lnTo>
                  <a:lnTo>
                    <a:pt x="218" y="233"/>
                  </a:lnTo>
                  <a:lnTo>
                    <a:pt x="220" y="229"/>
                  </a:lnTo>
                  <a:lnTo>
                    <a:pt x="222" y="229"/>
                  </a:lnTo>
                  <a:lnTo>
                    <a:pt x="222" y="227"/>
                  </a:lnTo>
                  <a:lnTo>
                    <a:pt x="222" y="225"/>
                  </a:lnTo>
                  <a:lnTo>
                    <a:pt x="220" y="223"/>
                  </a:lnTo>
                  <a:lnTo>
                    <a:pt x="216" y="220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12" y="216"/>
                  </a:lnTo>
                  <a:lnTo>
                    <a:pt x="208" y="216"/>
                  </a:lnTo>
                  <a:lnTo>
                    <a:pt x="208" y="214"/>
                  </a:lnTo>
                  <a:lnTo>
                    <a:pt x="208" y="214"/>
                  </a:lnTo>
                  <a:lnTo>
                    <a:pt x="208" y="214"/>
                  </a:lnTo>
                  <a:lnTo>
                    <a:pt x="206" y="212"/>
                  </a:lnTo>
                  <a:lnTo>
                    <a:pt x="203" y="214"/>
                  </a:lnTo>
                  <a:lnTo>
                    <a:pt x="201" y="216"/>
                  </a:lnTo>
                  <a:lnTo>
                    <a:pt x="201" y="218"/>
                  </a:lnTo>
                  <a:lnTo>
                    <a:pt x="199" y="218"/>
                  </a:lnTo>
                  <a:lnTo>
                    <a:pt x="197" y="218"/>
                  </a:lnTo>
                  <a:lnTo>
                    <a:pt x="197" y="216"/>
                  </a:lnTo>
                  <a:lnTo>
                    <a:pt x="197" y="214"/>
                  </a:lnTo>
                  <a:lnTo>
                    <a:pt x="199" y="210"/>
                  </a:lnTo>
                  <a:lnTo>
                    <a:pt x="201" y="208"/>
                  </a:lnTo>
                  <a:lnTo>
                    <a:pt x="201" y="206"/>
                  </a:lnTo>
                  <a:lnTo>
                    <a:pt x="201" y="206"/>
                  </a:lnTo>
                  <a:lnTo>
                    <a:pt x="199" y="202"/>
                  </a:lnTo>
                  <a:lnTo>
                    <a:pt x="199" y="202"/>
                  </a:lnTo>
                  <a:lnTo>
                    <a:pt x="199" y="202"/>
                  </a:lnTo>
                  <a:lnTo>
                    <a:pt x="199" y="199"/>
                  </a:lnTo>
                  <a:lnTo>
                    <a:pt x="199" y="199"/>
                  </a:lnTo>
                  <a:lnTo>
                    <a:pt x="199" y="197"/>
                  </a:lnTo>
                  <a:lnTo>
                    <a:pt x="199" y="197"/>
                  </a:lnTo>
                  <a:lnTo>
                    <a:pt x="201" y="195"/>
                  </a:lnTo>
                  <a:lnTo>
                    <a:pt x="203" y="193"/>
                  </a:lnTo>
                  <a:lnTo>
                    <a:pt x="203" y="191"/>
                  </a:lnTo>
                  <a:lnTo>
                    <a:pt x="203" y="187"/>
                  </a:lnTo>
                  <a:lnTo>
                    <a:pt x="203" y="187"/>
                  </a:lnTo>
                  <a:lnTo>
                    <a:pt x="203" y="183"/>
                  </a:lnTo>
                  <a:lnTo>
                    <a:pt x="203" y="183"/>
                  </a:lnTo>
                  <a:lnTo>
                    <a:pt x="206" y="181"/>
                  </a:lnTo>
                  <a:lnTo>
                    <a:pt x="206" y="181"/>
                  </a:lnTo>
                  <a:lnTo>
                    <a:pt x="206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08" y="176"/>
                  </a:lnTo>
                  <a:lnTo>
                    <a:pt x="210" y="176"/>
                  </a:lnTo>
                  <a:lnTo>
                    <a:pt x="210" y="176"/>
                  </a:lnTo>
                  <a:lnTo>
                    <a:pt x="212" y="178"/>
                  </a:lnTo>
                  <a:lnTo>
                    <a:pt x="214" y="172"/>
                  </a:lnTo>
                  <a:lnTo>
                    <a:pt x="216" y="17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05117825-18B1-9446-A4AE-37A1F8B5AC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66334" y="2304420"/>
              <a:ext cx="871538" cy="811212"/>
            </a:xfrm>
            <a:custGeom>
              <a:avLst/>
              <a:gdLst>
                <a:gd name="T0" fmla="*/ 132 w 549"/>
                <a:gd name="T1" fmla="*/ 454 h 511"/>
                <a:gd name="T2" fmla="*/ 109 w 549"/>
                <a:gd name="T3" fmla="*/ 360 h 511"/>
                <a:gd name="T4" fmla="*/ 122 w 549"/>
                <a:gd name="T5" fmla="*/ 341 h 511"/>
                <a:gd name="T6" fmla="*/ 90 w 549"/>
                <a:gd name="T7" fmla="*/ 357 h 511"/>
                <a:gd name="T8" fmla="*/ 126 w 549"/>
                <a:gd name="T9" fmla="*/ 379 h 511"/>
                <a:gd name="T10" fmla="*/ 126 w 549"/>
                <a:gd name="T11" fmla="*/ 372 h 511"/>
                <a:gd name="T12" fmla="*/ 120 w 549"/>
                <a:gd name="T13" fmla="*/ 408 h 511"/>
                <a:gd name="T14" fmla="*/ 116 w 549"/>
                <a:gd name="T15" fmla="*/ 376 h 511"/>
                <a:gd name="T16" fmla="*/ 132 w 549"/>
                <a:gd name="T17" fmla="*/ 442 h 511"/>
                <a:gd name="T18" fmla="*/ 0 w 549"/>
                <a:gd name="T19" fmla="*/ 343 h 511"/>
                <a:gd name="T20" fmla="*/ 21 w 549"/>
                <a:gd name="T21" fmla="*/ 379 h 511"/>
                <a:gd name="T22" fmla="*/ 2 w 549"/>
                <a:gd name="T23" fmla="*/ 347 h 511"/>
                <a:gd name="T24" fmla="*/ 84 w 549"/>
                <a:gd name="T25" fmla="*/ 351 h 511"/>
                <a:gd name="T26" fmla="*/ 42 w 549"/>
                <a:gd name="T27" fmla="*/ 374 h 511"/>
                <a:gd name="T28" fmla="*/ 86 w 549"/>
                <a:gd name="T29" fmla="*/ 381 h 511"/>
                <a:gd name="T30" fmla="*/ 107 w 549"/>
                <a:gd name="T31" fmla="*/ 439 h 511"/>
                <a:gd name="T32" fmla="*/ 86 w 549"/>
                <a:gd name="T33" fmla="*/ 391 h 511"/>
                <a:gd name="T34" fmla="*/ 147 w 549"/>
                <a:gd name="T35" fmla="*/ 355 h 511"/>
                <a:gd name="T36" fmla="*/ 139 w 549"/>
                <a:gd name="T37" fmla="*/ 442 h 511"/>
                <a:gd name="T38" fmla="*/ 145 w 549"/>
                <a:gd name="T39" fmla="*/ 452 h 511"/>
                <a:gd name="T40" fmla="*/ 116 w 549"/>
                <a:gd name="T41" fmla="*/ 435 h 511"/>
                <a:gd name="T42" fmla="*/ 107 w 549"/>
                <a:gd name="T43" fmla="*/ 406 h 511"/>
                <a:gd name="T44" fmla="*/ 107 w 549"/>
                <a:gd name="T45" fmla="*/ 404 h 511"/>
                <a:gd name="T46" fmla="*/ 105 w 549"/>
                <a:gd name="T47" fmla="*/ 421 h 511"/>
                <a:gd name="T48" fmla="*/ 95 w 549"/>
                <a:gd name="T49" fmla="*/ 400 h 511"/>
                <a:gd name="T50" fmla="*/ 46 w 549"/>
                <a:gd name="T51" fmla="*/ 349 h 511"/>
                <a:gd name="T52" fmla="*/ 394 w 549"/>
                <a:gd name="T53" fmla="*/ 357 h 511"/>
                <a:gd name="T54" fmla="*/ 294 w 549"/>
                <a:gd name="T55" fmla="*/ 152 h 511"/>
                <a:gd name="T56" fmla="*/ 231 w 549"/>
                <a:gd name="T57" fmla="*/ 164 h 511"/>
                <a:gd name="T58" fmla="*/ 229 w 549"/>
                <a:gd name="T59" fmla="*/ 181 h 511"/>
                <a:gd name="T60" fmla="*/ 426 w 549"/>
                <a:gd name="T61" fmla="*/ 164 h 511"/>
                <a:gd name="T62" fmla="*/ 279 w 549"/>
                <a:gd name="T63" fmla="*/ 156 h 511"/>
                <a:gd name="T64" fmla="*/ 275 w 549"/>
                <a:gd name="T65" fmla="*/ 135 h 511"/>
                <a:gd name="T66" fmla="*/ 279 w 549"/>
                <a:gd name="T67" fmla="*/ 137 h 511"/>
                <a:gd name="T68" fmla="*/ 277 w 549"/>
                <a:gd name="T69" fmla="*/ 183 h 511"/>
                <a:gd name="T70" fmla="*/ 432 w 549"/>
                <a:gd name="T71" fmla="*/ 59 h 511"/>
                <a:gd name="T72" fmla="*/ 528 w 549"/>
                <a:gd name="T73" fmla="*/ 175 h 511"/>
                <a:gd name="T74" fmla="*/ 524 w 549"/>
                <a:gd name="T75" fmla="*/ 179 h 511"/>
                <a:gd name="T76" fmla="*/ 499 w 549"/>
                <a:gd name="T77" fmla="*/ 196 h 511"/>
                <a:gd name="T78" fmla="*/ 541 w 549"/>
                <a:gd name="T79" fmla="*/ 213 h 511"/>
                <a:gd name="T80" fmla="*/ 470 w 549"/>
                <a:gd name="T81" fmla="*/ 59 h 511"/>
                <a:gd name="T82" fmla="*/ 444 w 549"/>
                <a:gd name="T83" fmla="*/ 72 h 511"/>
                <a:gd name="T84" fmla="*/ 470 w 549"/>
                <a:gd name="T85" fmla="*/ 93 h 511"/>
                <a:gd name="T86" fmla="*/ 463 w 549"/>
                <a:gd name="T87" fmla="*/ 105 h 511"/>
                <a:gd name="T88" fmla="*/ 446 w 549"/>
                <a:gd name="T89" fmla="*/ 0 h 511"/>
                <a:gd name="T90" fmla="*/ 436 w 549"/>
                <a:gd name="T91" fmla="*/ 82 h 511"/>
                <a:gd name="T92" fmla="*/ 453 w 549"/>
                <a:gd name="T93" fmla="*/ 107 h 511"/>
                <a:gd name="T94" fmla="*/ 88 w 549"/>
                <a:gd name="T95" fmla="*/ 479 h 511"/>
                <a:gd name="T96" fmla="*/ 53 w 549"/>
                <a:gd name="T97" fmla="*/ 370 h 511"/>
                <a:gd name="T98" fmla="*/ 80 w 549"/>
                <a:gd name="T99" fmla="*/ 339 h 511"/>
                <a:gd name="T100" fmla="*/ 63 w 549"/>
                <a:gd name="T101" fmla="*/ 353 h 511"/>
                <a:gd name="T102" fmla="*/ 74 w 549"/>
                <a:gd name="T103" fmla="*/ 357 h 511"/>
                <a:gd name="T104" fmla="*/ 38 w 549"/>
                <a:gd name="T105" fmla="*/ 381 h 511"/>
                <a:gd name="T106" fmla="*/ 28 w 549"/>
                <a:gd name="T107" fmla="*/ 400 h 511"/>
                <a:gd name="T108" fmla="*/ 76 w 549"/>
                <a:gd name="T109" fmla="*/ 391 h 511"/>
                <a:gd name="T110" fmla="*/ 21 w 549"/>
                <a:gd name="T111" fmla="*/ 372 h 511"/>
                <a:gd name="T112" fmla="*/ 111 w 549"/>
                <a:gd name="T113" fmla="*/ 479 h 511"/>
                <a:gd name="T114" fmla="*/ 118 w 549"/>
                <a:gd name="T115" fmla="*/ 500 h 511"/>
                <a:gd name="T116" fmla="*/ 126 w 549"/>
                <a:gd name="T117" fmla="*/ 450 h 511"/>
                <a:gd name="T118" fmla="*/ 122 w 549"/>
                <a:gd name="T119" fmla="*/ 471 h 511"/>
                <a:gd name="T120" fmla="*/ 222 w 549"/>
                <a:gd name="T121" fmla="*/ 156 h 511"/>
                <a:gd name="T122" fmla="*/ 82 w 549"/>
                <a:gd name="T123" fmla="*/ 368 h 511"/>
                <a:gd name="T124" fmla="*/ 84 w 549"/>
                <a:gd name="T125" fmla="*/ 48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9" h="511">
                  <a:moveTo>
                    <a:pt x="132" y="376"/>
                  </a:moveTo>
                  <a:lnTo>
                    <a:pt x="132" y="376"/>
                  </a:lnTo>
                  <a:lnTo>
                    <a:pt x="132" y="376"/>
                  </a:lnTo>
                  <a:lnTo>
                    <a:pt x="134" y="376"/>
                  </a:lnTo>
                  <a:lnTo>
                    <a:pt x="136" y="379"/>
                  </a:lnTo>
                  <a:lnTo>
                    <a:pt x="139" y="379"/>
                  </a:lnTo>
                  <a:lnTo>
                    <a:pt x="139" y="376"/>
                  </a:lnTo>
                  <a:lnTo>
                    <a:pt x="139" y="376"/>
                  </a:lnTo>
                  <a:lnTo>
                    <a:pt x="136" y="374"/>
                  </a:lnTo>
                  <a:lnTo>
                    <a:pt x="136" y="374"/>
                  </a:lnTo>
                  <a:lnTo>
                    <a:pt x="132" y="374"/>
                  </a:lnTo>
                  <a:lnTo>
                    <a:pt x="132" y="374"/>
                  </a:lnTo>
                  <a:lnTo>
                    <a:pt x="132" y="376"/>
                  </a:lnTo>
                  <a:close/>
                  <a:moveTo>
                    <a:pt x="130" y="368"/>
                  </a:moveTo>
                  <a:lnTo>
                    <a:pt x="130" y="368"/>
                  </a:lnTo>
                  <a:lnTo>
                    <a:pt x="130" y="368"/>
                  </a:lnTo>
                  <a:lnTo>
                    <a:pt x="130" y="370"/>
                  </a:lnTo>
                  <a:lnTo>
                    <a:pt x="130" y="370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2" y="364"/>
                  </a:lnTo>
                  <a:lnTo>
                    <a:pt x="130" y="366"/>
                  </a:lnTo>
                  <a:lnTo>
                    <a:pt x="130" y="366"/>
                  </a:lnTo>
                  <a:lnTo>
                    <a:pt x="130" y="366"/>
                  </a:lnTo>
                  <a:lnTo>
                    <a:pt x="130" y="368"/>
                  </a:lnTo>
                  <a:close/>
                  <a:moveTo>
                    <a:pt x="134" y="456"/>
                  </a:moveTo>
                  <a:lnTo>
                    <a:pt x="134" y="454"/>
                  </a:lnTo>
                  <a:lnTo>
                    <a:pt x="132" y="454"/>
                  </a:lnTo>
                  <a:lnTo>
                    <a:pt x="132" y="454"/>
                  </a:lnTo>
                  <a:lnTo>
                    <a:pt x="134" y="456"/>
                  </a:lnTo>
                  <a:lnTo>
                    <a:pt x="134" y="456"/>
                  </a:lnTo>
                  <a:close/>
                  <a:moveTo>
                    <a:pt x="90" y="349"/>
                  </a:moveTo>
                  <a:lnTo>
                    <a:pt x="90" y="351"/>
                  </a:lnTo>
                  <a:lnTo>
                    <a:pt x="90" y="353"/>
                  </a:lnTo>
                  <a:lnTo>
                    <a:pt x="92" y="353"/>
                  </a:lnTo>
                  <a:lnTo>
                    <a:pt x="95" y="355"/>
                  </a:lnTo>
                  <a:lnTo>
                    <a:pt x="97" y="353"/>
                  </a:lnTo>
                  <a:lnTo>
                    <a:pt x="99" y="353"/>
                  </a:lnTo>
                  <a:lnTo>
                    <a:pt x="99" y="353"/>
                  </a:lnTo>
                  <a:lnTo>
                    <a:pt x="101" y="353"/>
                  </a:lnTo>
                  <a:lnTo>
                    <a:pt x="103" y="351"/>
                  </a:lnTo>
                  <a:lnTo>
                    <a:pt x="103" y="351"/>
                  </a:lnTo>
                  <a:lnTo>
                    <a:pt x="107" y="349"/>
                  </a:lnTo>
                  <a:lnTo>
                    <a:pt x="109" y="349"/>
                  </a:lnTo>
                  <a:lnTo>
                    <a:pt x="109" y="349"/>
                  </a:lnTo>
                  <a:lnTo>
                    <a:pt x="109" y="349"/>
                  </a:lnTo>
                  <a:lnTo>
                    <a:pt x="111" y="351"/>
                  </a:lnTo>
                  <a:lnTo>
                    <a:pt x="111" y="351"/>
                  </a:lnTo>
                  <a:lnTo>
                    <a:pt x="113" y="351"/>
                  </a:lnTo>
                  <a:lnTo>
                    <a:pt x="111" y="351"/>
                  </a:lnTo>
                  <a:lnTo>
                    <a:pt x="111" y="353"/>
                  </a:lnTo>
                  <a:lnTo>
                    <a:pt x="111" y="353"/>
                  </a:lnTo>
                  <a:lnTo>
                    <a:pt x="109" y="355"/>
                  </a:lnTo>
                  <a:lnTo>
                    <a:pt x="109" y="355"/>
                  </a:lnTo>
                  <a:lnTo>
                    <a:pt x="111" y="355"/>
                  </a:lnTo>
                  <a:lnTo>
                    <a:pt x="107" y="357"/>
                  </a:lnTo>
                  <a:lnTo>
                    <a:pt x="107" y="357"/>
                  </a:lnTo>
                  <a:lnTo>
                    <a:pt x="107" y="360"/>
                  </a:lnTo>
                  <a:lnTo>
                    <a:pt x="107" y="360"/>
                  </a:lnTo>
                  <a:lnTo>
                    <a:pt x="109" y="360"/>
                  </a:lnTo>
                  <a:lnTo>
                    <a:pt x="111" y="360"/>
                  </a:lnTo>
                  <a:lnTo>
                    <a:pt x="113" y="360"/>
                  </a:lnTo>
                  <a:lnTo>
                    <a:pt x="113" y="362"/>
                  </a:lnTo>
                  <a:lnTo>
                    <a:pt x="113" y="362"/>
                  </a:lnTo>
                  <a:lnTo>
                    <a:pt x="111" y="362"/>
                  </a:lnTo>
                  <a:lnTo>
                    <a:pt x="109" y="362"/>
                  </a:lnTo>
                  <a:lnTo>
                    <a:pt x="109" y="362"/>
                  </a:lnTo>
                  <a:lnTo>
                    <a:pt x="111" y="364"/>
                  </a:lnTo>
                  <a:lnTo>
                    <a:pt x="113" y="364"/>
                  </a:lnTo>
                  <a:lnTo>
                    <a:pt x="113" y="366"/>
                  </a:lnTo>
                  <a:lnTo>
                    <a:pt x="113" y="368"/>
                  </a:lnTo>
                  <a:lnTo>
                    <a:pt x="120" y="370"/>
                  </a:lnTo>
                  <a:lnTo>
                    <a:pt x="124" y="370"/>
                  </a:lnTo>
                  <a:lnTo>
                    <a:pt x="124" y="366"/>
                  </a:lnTo>
                  <a:lnTo>
                    <a:pt x="124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8" y="362"/>
                  </a:lnTo>
                  <a:lnTo>
                    <a:pt x="128" y="362"/>
                  </a:lnTo>
                  <a:lnTo>
                    <a:pt x="128" y="362"/>
                  </a:lnTo>
                  <a:lnTo>
                    <a:pt x="130" y="360"/>
                  </a:lnTo>
                  <a:lnTo>
                    <a:pt x="128" y="360"/>
                  </a:lnTo>
                  <a:lnTo>
                    <a:pt x="128" y="360"/>
                  </a:lnTo>
                  <a:lnTo>
                    <a:pt x="128" y="357"/>
                  </a:lnTo>
                  <a:lnTo>
                    <a:pt x="128" y="355"/>
                  </a:lnTo>
                  <a:lnTo>
                    <a:pt x="128" y="353"/>
                  </a:lnTo>
                  <a:lnTo>
                    <a:pt x="130" y="351"/>
                  </a:lnTo>
                  <a:lnTo>
                    <a:pt x="128" y="347"/>
                  </a:lnTo>
                  <a:lnTo>
                    <a:pt x="128" y="345"/>
                  </a:lnTo>
                  <a:lnTo>
                    <a:pt x="128" y="345"/>
                  </a:lnTo>
                  <a:lnTo>
                    <a:pt x="124" y="343"/>
                  </a:lnTo>
                  <a:lnTo>
                    <a:pt x="122" y="341"/>
                  </a:lnTo>
                  <a:lnTo>
                    <a:pt x="122" y="339"/>
                  </a:lnTo>
                  <a:lnTo>
                    <a:pt x="124" y="336"/>
                  </a:lnTo>
                  <a:lnTo>
                    <a:pt x="122" y="334"/>
                  </a:lnTo>
                  <a:lnTo>
                    <a:pt x="122" y="334"/>
                  </a:lnTo>
                  <a:lnTo>
                    <a:pt x="120" y="334"/>
                  </a:lnTo>
                  <a:lnTo>
                    <a:pt x="122" y="334"/>
                  </a:lnTo>
                  <a:lnTo>
                    <a:pt x="118" y="336"/>
                  </a:lnTo>
                  <a:lnTo>
                    <a:pt x="116" y="339"/>
                  </a:lnTo>
                  <a:lnTo>
                    <a:pt x="111" y="339"/>
                  </a:lnTo>
                  <a:lnTo>
                    <a:pt x="107" y="336"/>
                  </a:lnTo>
                  <a:lnTo>
                    <a:pt x="105" y="336"/>
                  </a:lnTo>
                  <a:lnTo>
                    <a:pt x="105" y="336"/>
                  </a:lnTo>
                  <a:lnTo>
                    <a:pt x="105" y="336"/>
                  </a:lnTo>
                  <a:lnTo>
                    <a:pt x="103" y="339"/>
                  </a:lnTo>
                  <a:lnTo>
                    <a:pt x="103" y="339"/>
                  </a:lnTo>
                  <a:lnTo>
                    <a:pt x="101" y="336"/>
                  </a:lnTo>
                  <a:lnTo>
                    <a:pt x="99" y="339"/>
                  </a:lnTo>
                  <a:lnTo>
                    <a:pt x="99" y="339"/>
                  </a:lnTo>
                  <a:lnTo>
                    <a:pt x="99" y="339"/>
                  </a:lnTo>
                  <a:lnTo>
                    <a:pt x="99" y="341"/>
                  </a:lnTo>
                  <a:lnTo>
                    <a:pt x="97" y="341"/>
                  </a:lnTo>
                  <a:lnTo>
                    <a:pt x="97" y="343"/>
                  </a:lnTo>
                  <a:lnTo>
                    <a:pt x="97" y="343"/>
                  </a:lnTo>
                  <a:lnTo>
                    <a:pt x="90" y="345"/>
                  </a:lnTo>
                  <a:lnTo>
                    <a:pt x="88" y="345"/>
                  </a:lnTo>
                  <a:lnTo>
                    <a:pt x="88" y="347"/>
                  </a:lnTo>
                  <a:lnTo>
                    <a:pt x="90" y="349"/>
                  </a:lnTo>
                  <a:close/>
                  <a:moveTo>
                    <a:pt x="88" y="355"/>
                  </a:moveTo>
                  <a:lnTo>
                    <a:pt x="88" y="355"/>
                  </a:lnTo>
                  <a:lnTo>
                    <a:pt x="88" y="357"/>
                  </a:lnTo>
                  <a:lnTo>
                    <a:pt x="90" y="357"/>
                  </a:lnTo>
                  <a:lnTo>
                    <a:pt x="90" y="357"/>
                  </a:lnTo>
                  <a:lnTo>
                    <a:pt x="90" y="357"/>
                  </a:lnTo>
                  <a:lnTo>
                    <a:pt x="92" y="357"/>
                  </a:lnTo>
                  <a:lnTo>
                    <a:pt x="92" y="357"/>
                  </a:lnTo>
                  <a:lnTo>
                    <a:pt x="92" y="355"/>
                  </a:lnTo>
                  <a:lnTo>
                    <a:pt x="92" y="355"/>
                  </a:lnTo>
                  <a:lnTo>
                    <a:pt x="90" y="355"/>
                  </a:lnTo>
                  <a:lnTo>
                    <a:pt x="88" y="355"/>
                  </a:lnTo>
                  <a:close/>
                  <a:moveTo>
                    <a:pt x="124" y="383"/>
                  </a:move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3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6" y="381"/>
                  </a:lnTo>
                  <a:lnTo>
                    <a:pt x="128" y="381"/>
                  </a:lnTo>
                  <a:lnTo>
                    <a:pt x="128" y="381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8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6" y="379"/>
                  </a:lnTo>
                  <a:lnTo>
                    <a:pt x="124" y="379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1"/>
                  </a:lnTo>
                  <a:lnTo>
                    <a:pt x="124" y="383"/>
                  </a:lnTo>
                  <a:close/>
                  <a:moveTo>
                    <a:pt x="128" y="364"/>
                  </a:moveTo>
                  <a:lnTo>
                    <a:pt x="128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26" y="366"/>
                  </a:lnTo>
                  <a:lnTo>
                    <a:pt x="126" y="366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6" y="368"/>
                  </a:lnTo>
                  <a:lnTo>
                    <a:pt x="128" y="366"/>
                  </a:lnTo>
                  <a:lnTo>
                    <a:pt x="130" y="366"/>
                  </a:lnTo>
                  <a:lnTo>
                    <a:pt x="128" y="364"/>
                  </a:lnTo>
                  <a:lnTo>
                    <a:pt x="128" y="364"/>
                  </a:lnTo>
                  <a:close/>
                  <a:moveTo>
                    <a:pt x="130" y="372"/>
                  </a:moveTo>
                  <a:lnTo>
                    <a:pt x="130" y="370"/>
                  </a:lnTo>
                  <a:lnTo>
                    <a:pt x="130" y="370"/>
                  </a:lnTo>
                  <a:lnTo>
                    <a:pt x="130" y="368"/>
                  </a:lnTo>
                  <a:lnTo>
                    <a:pt x="128" y="368"/>
                  </a:lnTo>
                  <a:lnTo>
                    <a:pt x="128" y="368"/>
                  </a:lnTo>
                  <a:lnTo>
                    <a:pt x="126" y="370"/>
                  </a:lnTo>
                  <a:lnTo>
                    <a:pt x="126" y="372"/>
                  </a:lnTo>
                  <a:lnTo>
                    <a:pt x="126" y="372"/>
                  </a:lnTo>
                  <a:lnTo>
                    <a:pt x="126" y="372"/>
                  </a:lnTo>
                  <a:lnTo>
                    <a:pt x="128" y="372"/>
                  </a:lnTo>
                  <a:lnTo>
                    <a:pt x="128" y="372"/>
                  </a:lnTo>
                  <a:lnTo>
                    <a:pt x="128" y="372"/>
                  </a:lnTo>
                  <a:lnTo>
                    <a:pt x="130" y="372"/>
                  </a:lnTo>
                  <a:close/>
                  <a:moveTo>
                    <a:pt x="84" y="357"/>
                  </a:moveTo>
                  <a:lnTo>
                    <a:pt x="82" y="357"/>
                  </a:lnTo>
                  <a:lnTo>
                    <a:pt x="82" y="357"/>
                  </a:lnTo>
                  <a:lnTo>
                    <a:pt x="80" y="357"/>
                  </a:lnTo>
                  <a:lnTo>
                    <a:pt x="80" y="357"/>
                  </a:lnTo>
                  <a:lnTo>
                    <a:pt x="80" y="357"/>
                  </a:lnTo>
                  <a:lnTo>
                    <a:pt x="82" y="360"/>
                  </a:lnTo>
                  <a:lnTo>
                    <a:pt x="80" y="360"/>
                  </a:lnTo>
                  <a:lnTo>
                    <a:pt x="80" y="360"/>
                  </a:lnTo>
                  <a:lnTo>
                    <a:pt x="82" y="360"/>
                  </a:lnTo>
                  <a:lnTo>
                    <a:pt x="82" y="360"/>
                  </a:lnTo>
                  <a:lnTo>
                    <a:pt x="82" y="362"/>
                  </a:lnTo>
                  <a:lnTo>
                    <a:pt x="82" y="362"/>
                  </a:lnTo>
                  <a:lnTo>
                    <a:pt x="82" y="362"/>
                  </a:lnTo>
                  <a:lnTo>
                    <a:pt x="82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4" y="360"/>
                  </a:lnTo>
                  <a:lnTo>
                    <a:pt x="86" y="360"/>
                  </a:lnTo>
                  <a:lnTo>
                    <a:pt x="86" y="360"/>
                  </a:lnTo>
                  <a:lnTo>
                    <a:pt x="86" y="360"/>
                  </a:lnTo>
                  <a:lnTo>
                    <a:pt x="84" y="357"/>
                  </a:lnTo>
                  <a:lnTo>
                    <a:pt x="84" y="357"/>
                  </a:lnTo>
                  <a:close/>
                  <a:moveTo>
                    <a:pt x="120" y="410"/>
                  </a:moveTo>
                  <a:lnTo>
                    <a:pt x="120" y="410"/>
                  </a:lnTo>
                  <a:lnTo>
                    <a:pt x="120" y="408"/>
                  </a:lnTo>
                  <a:lnTo>
                    <a:pt x="118" y="408"/>
                  </a:lnTo>
                  <a:lnTo>
                    <a:pt x="118" y="408"/>
                  </a:lnTo>
                  <a:lnTo>
                    <a:pt x="116" y="408"/>
                  </a:lnTo>
                  <a:lnTo>
                    <a:pt x="116" y="408"/>
                  </a:lnTo>
                  <a:lnTo>
                    <a:pt x="116" y="410"/>
                  </a:lnTo>
                  <a:lnTo>
                    <a:pt x="116" y="410"/>
                  </a:lnTo>
                  <a:lnTo>
                    <a:pt x="116" y="412"/>
                  </a:lnTo>
                  <a:lnTo>
                    <a:pt x="116" y="412"/>
                  </a:lnTo>
                  <a:lnTo>
                    <a:pt x="116" y="412"/>
                  </a:lnTo>
                  <a:lnTo>
                    <a:pt x="116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4"/>
                  </a:lnTo>
                  <a:lnTo>
                    <a:pt x="118" y="412"/>
                  </a:lnTo>
                  <a:lnTo>
                    <a:pt x="118" y="412"/>
                  </a:lnTo>
                  <a:lnTo>
                    <a:pt x="118" y="410"/>
                  </a:lnTo>
                  <a:lnTo>
                    <a:pt x="118" y="410"/>
                  </a:lnTo>
                  <a:lnTo>
                    <a:pt x="118" y="410"/>
                  </a:lnTo>
                  <a:lnTo>
                    <a:pt x="120" y="410"/>
                  </a:lnTo>
                  <a:close/>
                  <a:moveTo>
                    <a:pt x="134" y="379"/>
                  </a:moveTo>
                  <a:lnTo>
                    <a:pt x="134" y="379"/>
                  </a:lnTo>
                  <a:lnTo>
                    <a:pt x="132" y="376"/>
                  </a:lnTo>
                  <a:lnTo>
                    <a:pt x="132" y="376"/>
                  </a:lnTo>
                  <a:lnTo>
                    <a:pt x="132" y="379"/>
                  </a:lnTo>
                  <a:lnTo>
                    <a:pt x="134" y="379"/>
                  </a:lnTo>
                  <a:lnTo>
                    <a:pt x="134" y="379"/>
                  </a:lnTo>
                  <a:close/>
                  <a:moveTo>
                    <a:pt x="120" y="374"/>
                  </a:moveTo>
                  <a:lnTo>
                    <a:pt x="118" y="374"/>
                  </a:lnTo>
                  <a:lnTo>
                    <a:pt x="116" y="374"/>
                  </a:lnTo>
                  <a:lnTo>
                    <a:pt x="116" y="376"/>
                  </a:lnTo>
                  <a:lnTo>
                    <a:pt x="116" y="379"/>
                  </a:lnTo>
                  <a:lnTo>
                    <a:pt x="118" y="376"/>
                  </a:lnTo>
                  <a:lnTo>
                    <a:pt x="120" y="376"/>
                  </a:lnTo>
                  <a:lnTo>
                    <a:pt x="122" y="376"/>
                  </a:lnTo>
                  <a:lnTo>
                    <a:pt x="124" y="376"/>
                  </a:lnTo>
                  <a:lnTo>
                    <a:pt x="124" y="376"/>
                  </a:lnTo>
                  <a:lnTo>
                    <a:pt x="126" y="376"/>
                  </a:lnTo>
                  <a:lnTo>
                    <a:pt x="126" y="374"/>
                  </a:lnTo>
                  <a:lnTo>
                    <a:pt x="124" y="374"/>
                  </a:lnTo>
                  <a:lnTo>
                    <a:pt x="120" y="374"/>
                  </a:lnTo>
                  <a:close/>
                  <a:moveTo>
                    <a:pt x="118" y="431"/>
                  </a:moveTo>
                  <a:lnTo>
                    <a:pt x="118" y="431"/>
                  </a:lnTo>
                  <a:lnTo>
                    <a:pt x="118" y="433"/>
                  </a:lnTo>
                  <a:lnTo>
                    <a:pt x="118" y="433"/>
                  </a:lnTo>
                  <a:lnTo>
                    <a:pt x="118" y="433"/>
                  </a:lnTo>
                  <a:lnTo>
                    <a:pt x="120" y="433"/>
                  </a:lnTo>
                  <a:lnTo>
                    <a:pt x="120" y="433"/>
                  </a:lnTo>
                  <a:lnTo>
                    <a:pt x="120" y="433"/>
                  </a:lnTo>
                  <a:lnTo>
                    <a:pt x="120" y="435"/>
                  </a:lnTo>
                  <a:lnTo>
                    <a:pt x="120" y="435"/>
                  </a:lnTo>
                  <a:lnTo>
                    <a:pt x="122" y="437"/>
                  </a:lnTo>
                  <a:lnTo>
                    <a:pt x="124" y="439"/>
                  </a:lnTo>
                  <a:lnTo>
                    <a:pt x="124" y="439"/>
                  </a:lnTo>
                  <a:lnTo>
                    <a:pt x="126" y="439"/>
                  </a:lnTo>
                  <a:lnTo>
                    <a:pt x="126" y="439"/>
                  </a:lnTo>
                  <a:lnTo>
                    <a:pt x="126" y="442"/>
                  </a:lnTo>
                  <a:lnTo>
                    <a:pt x="128" y="442"/>
                  </a:lnTo>
                  <a:lnTo>
                    <a:pt x="130" y="444"/>
                  </a:lnTo>
                  <a:lnTo>
                    <a:pt x="132" y="446"/>
                  </a:lnTo>
                  <a:lnTo>
                    <a:pt x="132" y="446"/>
                  </a:lnTo>
                  <a:lnTo>
                    <a:pt x="134" y="444"/>
                  </a:lnTo>
                  <a:lnTo>
                    <a:pt x="132" y="442"/>
                  </a:lnTo>
                  <a:lnTo>
                    <a:pt x="120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7"/>
                  </a:lnTo>
                  <a:lnTo>
                    <a:pt x="118" y="429"/>
                  </a:lnTo>
                  <a:lnTo>
                    <a:pt x="118" y="429"/>
                  </a:lnTo>
                  <a:lnTo>
                    <a:pt x="116" y="427"/>
                  </a:lnTo>
                  <a:lnTo>
                    <a:pt x="113" y="427"/>
                  </a:lnTo>
                  <a:lnTo>
                    <a:pt x="113" y="425"/>
                  </a:lnTo>
                  <a:lnTo>
                    <a:pt x="113" y="427"/>
                  </a:lnTo>
                  <a:lnTo>
                    <a:pt x="113" y="427"/>
                  </a:lnTo>
                  <a:lnTo>
                    <a:pt x="116" y="431"/>
                  </a:lnTo>
                  <a:lnTo>
                    <a:pt x="118" y="431"/>
                  </a:lnTo>
                  <a:close/>
                  <a:moveTo>
                    <a:pt x="82" y="351"/>
                  </a:moveTo>
                  <a:lnTo>
                    <a:pt x="84" y="353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4" y="349"/>
                  </a:lnTo>
                  <a:lnTo>
                    <a:pt x="82" y="349"/>
                  </a:lnTo>
                  <a:lnTo>
                    <a:pt x="82" y="349"/>
                  </a:lnTo>
                  <a:lnTo>
                    <a:pt x="82" y="351"/>
                  </a:lnTo>
                  <a:lnTo>
                    <a:pt x="82" y="351"/>
                  </a:lnTo>
                  <a:close/>
                  <a:moveTo>
                    <a:pt x="0" y="341"/>
                  </a:moveTo>
                  <a:lnTo>
                    <a:pt x="0" y="341"/>
                  </a:lnTo>
                  <a:lnTo>
                    <a:pt x="0" y="341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0" y="343"/>
                  </a:lnTo>
                  <a:lnTo>
                    <a:pt x="2" y="343"/>
                  </a:lnTo>
                  <a:lnTo>
                    <a:pt x="2" y="341"/>
                  </a:lnTo>
                  <a:lnTo>
                    <a:pt x="2" y="341"/>
                  </a:lnTo>
                  <a:lnTo>
                    <a:pt x="0" y="341"/>
                  </a:lnTo>
                  <a:close/>
                  <a:moveTo>
                    <a:pt x="21" y="379"/>
                  </a:moveTo>
                  <a:lnTo>
                    <a:pt x="21" y="379"/>
                  </a:lnTo>
                  <a:lnTo>
                    <a:pt x="19" y="376"/>
                  </a:lnTo>
                  <a:lnTo>
                    <a:pt x="19" y="376"/>
                  </a:lnTo>
                  <a:lnTo>
                    <a:pt x="17" y="372"/>
                  </a:lnTo>
                  <a:lnTo>
                    <a:pt x="17" y="372"/>
                  </a:lnTo>
                  <a:lnTo>
                    <a:pt x="13" y="370"/>
                  </a:lnTo>
                  <a:lnTo>
                    <a:pt x="13" y="368"/>
                  </a:lnTo>
                  <a:lnTo>
                    <a:pt x="11" y="368"/>
                  </a:lnTo>
                  <a:lnTo>
                    <a:pt x="11" y="366"/>
                  </a:lnTo>
                  <a:lnTo>
                    <a:pt x="9" y="366"/>
                  </a:lnTo>
                  <a:lnTo>
                    <a:pt x="7" y="366"/>
                  </a:lnTo>
                  <a:lnTo>
                    <a:pt x="7" y="366"/>
                  </a:lnTo>
                  <a:lnTo>
                    <a:pt x="7" y="370"/>
                  </a:lnTo>
                  <a:lnTo>
                    <a:pt x="4" y="372"/>
                  </a:lnTo>
                  <a:lnTo>
                    <a:pt x="4" y="372"/>
                  </a:lnTo>
                  <a:lnTo>
                    <a:pt x="4" y="374"/>
                  </a:lnTo>
                  <a:lnTo>
                    <a:pt x="4" y="376"/>
                  </a:lnTo>
                  <a:lnTo>
                    <a:pt x="9" y="383"/>
                  </a:lnTo>
                  <a:lnTo>
                    <a:pt x="11" y="383"/>
                  </a:lnTo>
                  <a:lnTo>
                    <a:pt x="11" y="385"/>
                  </a:lnTo>
                  <a:lnTo>
                    <a:pt x="13" y="387"/>
                  </a:lnTo>
                  <a:lnTo>
                    <a:pt x="13" y="387"/>
                  </a:lnTo>
                  <a:lnTo>
                    <a:pt x="15" y="387"/>
                  </a:lnTo>
                  <a:lnTo>
                    <a:pt x="17" y="385"/>
                  </a:lnTo>
                  <a:lnTo>
                    <a:pt x="21" y="379"/>
                  </a:lnTo>
                  <a:close/>
                  <a:moveTo>
                    <a:pt x="7" y="353"/>
                  </a:moveTo>
                  <a:lnTo>
                    <a:pt x="9" y="353"/>
                  </a:lnTo>
                  <a:lnTo>
                    <a:pt x="11" y="355"/>
                  </a:lnTo>
                  <a:lnTo>
                    <a:pt x="13" y="355"/>
                  </a:lnTo>
                  <a:lnTo>
                    <a:pt x="13" y="355"/>
                  </a:lnTo>
                  <a:lnTo>
                    <a:pt x="15" y="355"/>
                  </a:lnTo>
                  <a:lnTo>
                    <a:pt x="15" y="355"/>
                  </a:lnTo>
                  <a:lnTo>
                    <a:pt x="15" y="353"/>
                  </a:lnTo>
                  <a:lnTo>
                    <a:pt x="15" y="353"/>
                  </a:lnTo>
                  <a:lnTo>
                    <a:pt x="15" y="353"/>
                  </a:lnTo>
                  <a:lnTo>
                    <a:pt x="13" y="353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51"/>
                  </a:lnTo>
                  <a:lnTo>
                    <a:pt x="13" y="349"/>
                  </a:lnTo>
                  <a:lnTo>
                    <a:pt x="13" y="349"/>
                  </a:lnTo>
                  <a:lnTo>
                    <a:pt x="11" y="349"/>
                  </a:lnTo>
                  <a:lnTo>
                    <a:pt x="11" y="349"/>
                  </a:lnTo>
                  <a:lnTo>
                    <a:pt x="11" y="349"/>
                  </a:lnTo>
                  <a:lnTo>
                    <a:pt x="11" y="347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9" y="343"/>
                  </a:lnTo>
                  <a:lnTo>
                    <a:pt x="9" y="343"/>
                  </a:lnTo>
                  <a:lnTo>
                    <a:pt x="9" y="343"/>
                  </a:lnTo>
                  <a:lnTo>
                    <a:pt x="7" y="343"/>
                  </a:lnTo>
                  <a:lnTo>
                    <a:pt x="4" y="343"/>
                  </a:lnTo>
                  <a:lnTo>
                    <a:pt x="4" y="343"/>
                  </a:lnTo>
                  <a:lnTo>
                    <a:pt x="4" y="345"/>
                  </a:lnTo>
                  <a:lnTo>
                    <a:pt x="2" y="345"/>
                  </a:lnTo>
                  <a:lnTo>
                    <a:pt x="2" y="347"/>
                  </a:lnTo>
                  <a:lnTo>
                    <a:pt x="2" y="349"/>
                  </a:lnTo>
                  <a:lnTo>
                    <a:pt x="4" y="353"/>
                  </a:lnTo>
                  <a:lnTo>
                    <a:pt x="7" y="353"/>
                  </a:lnTo>
                  <a:close/>
                  <a:moveTo>
                    <a:pt x="11" y="364"/>
                  </a:moveTo>
                  <a:lnTo>
                    <a:pt x="13" y="364"/>
                  </a:lnTo>
                  <a:lnTo>
                    <a:pt x="13" y="366"/>
                  </a:lnTo>
                  <a:lnTo>
                    <a:pt x="13" y="366"/>
                  </a:lnTo>
                  <a:lnTo>
                    <a:pt x="15" y="366"/>
                  </a:lnTo>
                  <a:lnTo>
                    <a:pt x="15" y="366"/>
                  </a:lnTo>
                  <a:lnTo>
                    <a:pt x="17" y="366"/>
                  </a:lnTo>
                  <a:lnTo>
                    <a:pt x="17" y="366"/>
                  </a:lnTo>
                  <a:lnTo>
                    <a:pt x="17" y="364"/>
                  </a:lnTo>
                  <a:lnTo>
                    <a:pt x="17" y="364"/>
                  </a:lnTo>
                  <a:lnTo>
                    <a:pt x="17" y="362"/>
                  </a:lnTo>
                  <a:lnTo>
                    <a:pt x="15" y="362"/>
                  </a:lnTo>
                  <a:lnTo>
                    <a:pt x="11" y="364"/>
                  </a:lnTo>
                  <a:lnTo>
                    <a:pt x="11" y="364"/>
                  </a:lnTo>
                  <a:close/>
                  <a:moveTo>
                    <a:pt x="11" y="341"/>
                  </a:moveTo>
                  <a:lnTo>
                    <a:pt x="11" y="341"/>
                  </a:lnTo>
                  <a:lnTo>
                    <a:pt x="11" y="341"/>
                  </a:lnTo>
                  <a:lnTo>
                    <a:pt x="9" y="339"/>
                  </a:lnTo>
                  <a:lnTo>
                    <a:pt x="9" y="341"/>
                  </a:lnTo>
                  <a:lnTo>
                    <a:pt x="9" y="343"/>
                  </a:lnTo>
                  <a:lnTo>
                    <a:pt x="11" y="341"/>
                  </a:lnTo>
                  <a:close/>
                  <a:moveTo>
                    <a:pt x="82" y="355"/>
                  </a:moveTo>
                  <a:lnTo>
                    <a:pt x="82" y="355"/>
                  </a:lnTo>
                  <a:lnTo>
                    <a:pt x="84" y="355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4" y="351"/>
                  </a:lnTo>
                  <a:lnTo>
                    <a:pt x="84" y="351"/>
                  </a:lnTo>
                  <a:lnTo>
                    <a:pt x="84" y="353"/>
                  </a:lnTo>
                  <a:lnTo>
                    <a:pt x="84" y="353"/>
                  </a:lnTo>
                  <a:lnTo>
                    <a:pt x="82" y="353"/>
                  </a:lnTo>
                  <a:lnTo>
                    <a:pt x="82" y="353"/>
                  </a:lnTo>
                  <a:lnTo>
                    <a:pt x="82" y="355"/>
                  </a:lnTo>
                  <a:lnTo>
                    <a:pt x="82" y="355"/>
                  </a:lnTo>
                  <a:lnTo>
                    <a:pt x="82" y="355"/>
                  </a:lnTo>
                  <a:close/>
                  <a:moveTo>
                    <a:pt x="57" y="341"/>
                  </a:moveTo>
                  <a:lnTo>
                    <a:pt x="57" y="341"/>
                  </a:lnTo>
                  <a:lnTo>
                    <a:pt x="57" y="341"/>
                  </a:lnTo>
                  <a:lnTo>
                    <a:pt x="57" y="341"/>
                  </a:lnTo>
                  <a:lnTo>
                    <a:pt x="55" y="341"/>
                  </a:lnTo>
                  <a:lnTo>
                    <a:pt x="57" y="341"/>
                  </a:lnTo>
                  <a:lnTo>
                    <a:pt x="57" y="341"/>
                  </a:lnTo>
                  <a:close/>
                  <a:moveTo>
                    <a:pt x="48" y="347"/>
                  </a:moveTo>
                  <a:lnTo>
                    <a:pt x="51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5"/>
                  </a:lnTo>
                  <a:lnTo>
                    <a:pt x="48" y="347"/>
                  </a:lnTo>
                  <a:lnTo>
                    <a:pt x="48" y="347"/>
                  </a:lnTo>
                  <a:close/>
                  <a:moveTo>
                    <a:pt x="55" y="339"/>
                  </a:moveTo>
                  <a:lnTo>
                    <a:pt x="55" y="339"/>
                  </a:lnTo>
                  <a:lnTo>
                    <a:pt x="55" y="341"/>
                  </a:lnTo>
                  <a:lnTo>
                    <a:pt x="55" y="339"/>
                  </a:lnTo>
                  <a:close/>
                  <a:moveTo>
                    <a:pt x="38" y="376"/>
                  </a:moveTo>
                  <a:lnTo>
                    <a:pt x="38" y="376"/>
                  </a:lnTo>
                  <a:lnTo>
                    <a:pt x="40" y="376"/>
                  </a:lnTo>
                  <a:lnTo>
                    <a:pt x="40" y="376"/>
                  </a:lnTo>
                  <a:lnTo>
                    <a:pt x="42" y="374"/>
                  </a:lnTo>
                  <a:lnTo>
                    <a:pt x="40" y="374"/>
                  </a:lnTo>
                  <a:lnTo>
                    <a:pt x="38" y="372"/>
                  </a:lnTo>
                  <a:lnTo>
                    <a:pt x="36" y="370"/>
                  </a:lnTo>
                  <a:lnTo>
                    <a:pt x="36" y="370"/>
                  </a:lnTo>
                  <a:lnTo>
                    <a:pt x="38" y="374"/>
                  </a:lnTo>
                  <a:lnTo>
                    <a:pt x="38" y="376"/>
                  </a:lnTo>
                  <a:close/>
                  <a:moveTo>
                    <a:pt x="107" y="410"/>
                  </a:moveTo>
                  <a:lnTo>
                    <a:pt x="107" y="412"/>
                  </a:lnTo>
                  <a:lnTo>
                    <a:pt x="109" y="412"/>
                  </a:lnTo>
                  <a:lnTo>
                    <a:pt x="107" y="410"/>
                  </a:lnTo>
                  <a:lnTo>
                    <a:pt x="107" y="410"/>
                  </a:lnTo>
                  <a:close/>
                  <a:moveTo>
                    <a:pt x="90" y="383"/>
                  </a:moveTo>
                  <a:lnTo>
                    <a:pt x="92" y="383"/>
                  </a:lnTo>
                  <a:lnTo>
                    <a:pt x="92" y="383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5" y="381"/>
                  </a:lnTo>
                  <a:lnTo>
                    <a:pt x="92" y="379"/>
                  </a:lnTo>
                  <a:lnTo>
                    <a:pt x="92" y="376"/>
                  </a:lnTo>
                  <a:lnTo>
                    <a:pt x="92" y="374"/>
                  </a:lnTo>
                  <a:lnTo>
                    <a:pt x="92" y="374"/>
                  </a:lnTo>
                  <a:lnTo>
                    <a:pt x="92" y="374"/>
                  </a:lnTo>
                  <a:lnTo>
                    <a:pt x="90" y="374"/>
                  </a:lnTo>
                  <a:lnTo>
                    <a:pt x="90" y="374"/>
                  </a:lnTo>
                  <a:lnTo>
                    <a:pt x="90" y="374"/>
                  </a:lnTo>
                  <a:lnTo>
                    <a:pt x="88" y="374"/>
                  </a:lnTo>
                  <a:lnTo>
                    <a:pt x="88" y="374"/>
                  </a:lnTo>
                  <a:lnTo>
                    <a:pt x="86" y="374"/>
                  </a:lnTo>
                  <a:lnTo>
                    <a:pt x="84" y="376"/>
                  </a:lnTo>
                  <a:lnTo>
                    <a:pt x="84" y="379"/>
                  </a:lnTo>
                  <a:lnTo>
                    <a:pt x="86" y="381"/>
                  </a:lnTo>
                  <a:lnTo>
                    <a:pt x="86" y="381"/>
                  </a:lnTo>
                  <a:lnTo>
                    <a:pt x="88" y="381"/>
                  </a:lnTo>
                  <a:lnTo>
                    <a:pt x="90" y="383"/>
                  </a:lnTo>
                  <a:close/>
                  <a:moveTo>
                    <a:pt x="95" y="435"/>
                  </a:moveTo>
                  <a:lnTo>
                    <a:pt x="95" y="435"/>
                  </a:lnTo>
                  <a:lnTo>
                    <a:pt x="95" y="437"/>
                  </a:lnTo>
                  <a:lnTo>
                    <a:pt x="97" y="435"/>
                  </a:lnTo>
                  <a:lnTo>
                    <a:pt x="97" y="437"/>
                  </a:lnTo>
                  <a:lnTo>
                    <a:pt x="97" y="437"/>
                  </a:lnTo>
                  <a:lnTo>
                    <a:pt x="99" y="437"/>
                  </a:lnTo>
                  <a:lnTo>
                    <a:pt x="99" y="439"/>
                  </a:lnTo>
                  <a:lnTo>
                    <a:pt x="99" y="439"/>
                  </a:lnTo>
                  <a:lnTo>
                    <a:pt x="99" y="437"/>
                  </a:lnTo>
                  <a:lnTo>
                    <a:pt x="97" y="435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3"/>
                  </a:lnTo>
                  <a:lnTo>
                    <a:pt x="95" y="435"/>
                  </a:lnTo>
                  <a:lnTo>
                    <a:pt x="95" y="435"/>
                  </a:lnTo>
                  <a:lnTo>
                    <a:pt x="95" y="435"/>
                  </a:lnTo>
                  <a:close/>
                  <a:moveTo>
                    <a:pt x="113" y="442"/>
                  </a:moveTo>
                  <a:lnTo>
                    <a:pt x="113" y="442"/>
                  </a:lnTo>
                  <a:lnTo>
                    <a:pt x="113" y="442"/>
                  </a:lnTo>
                  <a:lnTo>
                    <a:pt x="109" y="435"/>
                  </a:lnTo>
                  <a:lnTo>
                    <a:pt x="107" y="433"/>
                  </a:lnTo>
                  <a:lnTo>
                    <a:pt x="107" y="433"/>
                  </a:lnTo>
                  <a:lnTo>
                    <a:pt x="105" y="431"/>
                  </a:lnTo>
                  <a:lnTo>
                    <a:pt x="105" y="433"/>
                  </a:lnTo>
                  <a:lnTo>
                    <a:pt x="105" y="433"/>
                  </a:lnTo>
                  <a:lnTo>
                    <a:pt x="105" y="435"/>
                  </a:lnTo>
                  <a:lnTo>
                    <a:pt x="107" y="437"/>
                  </a:lnTo>
                  <a:lnTo>
                    <a:pt x="107" y="439"/>
                  </a:lnTo>
                  <a:lnTo>
                    <a:pt x="107" y="437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5" y="439"/>
                  </a:lnTo>
                  <a:lnTo>
                    <a:pt x="111" y="444"/>
                  </a:lnTo>
                  <a:lnTo>
                    <a:pt x="111" y="446"/>
                  </a:lnTo>
                  <a:lnTo>
                    <a:pt x="113" y="446"/>
                  </a:lnTo>
                  <a:lnTo>
                    <a:pt x="113" y="446"/>
                  </a:lnTo>
                  <a:lnTo>
                    <a:pt x="111" y="444"/>
                  </a:lnTo>
                  <a:lnTo>
                    <a:pt x="111" y="442"/>
                  </a:lnTo>
                  <a:lnTo>
                    <a:pt x="111" y="442"/>
                  </a:lnTo>
                  <a:lnTo>
                    <a:pt x="113" y="442"/>
                  </a:lnTo>
                  <a:close/>
                  <a:moveTo>
                    <a:pt x="86" y="391"/>
                  </a:moveTo>
                  <a:lnTo>
                    <a:pt x="86" y="391"/>
                  </a:lnTo>
                  <a:lnTo>
                    <a:pt x="86" y="391"/>
                  </a:lnTo>
                  <a:lnTo>
                    <a:pt x="86" y="391"/>
                  </a:lnTo>
                  <a:lnTo>
                    <a:pt x="84" y="393"/>
                  </a:lnTo>
                  <a:lnTo>
                    <a:pt x="84" y="393"/>
                  </a:lnTo>
                  <a:lnTo>
                    <a:pt x="84" y="393"/>
                  </a:lnTo>
                  <a:lnTo>
                    <a:pt x="84" y="397"/>
                  </a:lnTo>
                  <a:lnTo>
                    <a:pt x="84" y="397"/>
                  </a:lnTo>
                  <a:lnTo>
                    <a:pt x="86" y="397"/>
                  </a:lnTo>
                  <a:lnTo>
                    <a:pt x="86" y="397"/>
                  </a:lnTo>
                  <a:lnTo>
                    <a:pt x="86" y="395"/>
                  </a:lnTo>
                  <a:lnTo>
                    <a:pt x="86" y="395"/>
                  </a:lnTo>
                  <a:lnTo>
                    <a:pt x="86" y="395"/>
                  </a:lnTo>
                  <a:lnTo>
                    <a:pt x="88" y="395"/>
                  </a:lnTo>
                  <a:lnTo>
                    <a:pt x="88" y="395"/>
                  </a:lnTo>
                  <a:lnTo>
                    <a:pt x="88" y="393"/>
                  </a:lnTo>
                  <a:lnTo>
                    <a:pt x="86" y="393"/>
                  </a:lnTo>
                  <a:lnTo>
                    <a:pt x="86" y="391"/>
                  </a:lnTo>
                  <a:close/>
                  <a:moveTo>
                    <a:pt x="134" y="379"/>
                  </a:moveTo>
                  <a:lnTo>
                    <a:pt x="134" y="379"/>
                  </a:lnTo>
                  <a:lnTo>
                    <a:pt x="136" y="381"/>
                  </a:lnTo>
                  <a:lnTo>
                    <a:pt x="136" y="381"/>
                  </a:lnTo>
                  <a:lnTo>
                    <a:pt x="139" y="381"/>
                  </a:lnTo>
                  <a:lnTo>
                    <a:pt x="139" y="379"/>
                  </a:lnTo>
                  <a:lnTo>
                    <a:pt x="136" y="379"/>
                  </a:lnTo>
                  <a:lnTo>
                    <a:pt x="134" y="379"/>
                  </a:lnTo>
                  <a:close/>
                  <a:moveTo>
                    <a:pt x="95" y="385"/>
                  </a:move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5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5" y="383"/>
                  </a:lnTo>
                  <a:lnTo>
                    <a:pt x="92" y="383"/>
                  </a:lnTo>
                  <a:lnTo>
                    <a:pt x="92" y="385"/>
                  </a:lnTo>
                  <a:lnTo>
                    <a:pt x="92" y="385"/>
                  </a:lnTo>
                  <a:lnTo>
                    <a:pt x="95" y="385"/>
                  </a:lnTo>
                  <a:close/>
                  <a:moveTo>
                    <a:pt x="145" y="355"/>
                  </a:moveTo>
                  <a:lnTo>
                    <a:pt x="145" y="357"/>
                  </a:lnTo>
                  <a:lnTo>
                    <a:pt x="145" y="357"/>
                  </a:lnTo>
                  <a:lnTo>
                    <a:pt x="145" y="360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7"/>
                  </a:lnTo>
                  <a:lnTo>
                    <a:pt x="147" y="355"/>
                  </a:lnTo>
                  <a:lnTo>
                    <a:pt x="147" y="355"/>
                  </a:lnTo>
                  <a:lnTo>
                    <a:pt x="147" y="355"/>
                  </a:lnTo>
                  <a:lnTo>
                    <a:pt x="147" y="353"/>
                  </a:lnTo>
                  <a:lnTo>
                    <a:pt x="147" y="353"/>
                  </a:lnTo>
                  <a:lnTo>
                    <a:pt x="145" y="353"/>
                  </a:lnTo>
                  <a:lnTo>
                    <a:pt x="143" y="351"/>
                  </a:lnTo>
                  <a:lnTo>
                    <a:pt x="143" y="351"/>
                  </a:lnTo>
                  <a:lnTo>
                    <a:pt x="141" y="353"/>
                  </a:lnTo>
                  <a:lnTo>
                    <a:pt x="145" y="355"/>
                  </a:lnTo>
                  <a:lnTo>
                    <a:pt x="145" y="355"/>
                  </a:lnTo>
                  <a:close/>
                  <a:moveTo>
                    <a:pt x="463" y="49"/>
                  </a:moveTo>
                  <a:lnTo>
                    <a:pt x="463" y="47"/>
                  </a:lnTo>
                  <a:lnTo>
                    <a:pt x="463" y="47"/>
                  </a:lnTo>
                  <a:lnTo>
                    <a:pt x="463" y="47"/>
                  </a:lnTo>
                  <a:lnTo>
                    <a:pt x="463" y="47"/>
                  </a:lnTo>
                  <a:lnTo>
                    <a:pt x="463" y="49"/>
                  </a:lnTo>
                  <a:lnTo>
                    <a:pt x="461" y="49"/>
                  </a:lnTo>
                  <a:lnTo>
                    <a:pt x="461" y="49"/>
                  </a:lnTo>
                  <a:lnTo>
                    <a:pt x="463" y="49"/>
                  </a:lnTo>
                  <a:close/>
                  <a:moveTo>
                    <a:pt x="136" y="444"/>
                  </a:moveTo>
                  <a:lnTo>
                    <a:pt x="136" y="444"/>
                  </a:lnTo>
                  <a:lnTo>
                    <a:pt x="136" y="444"/>
                  </a:lnTo>
                  <a:lnTo>
                    <a:pt x="136" y="446"/>
                  </a:lnTo>
                  <a:lnTo>
                    <a:pt x="136" y="446"/>
                  </a:lnTo>
                  <a:lnTo>
                    <a:pt x="139" y="446"/>
                  </a:lnTo>
                  <a:lnTo>
                    <a:pt x="139" y="446"/>
                  </a:lnTo>
                  <a:lnTo>
                    <a:pt x="141" y="446"/>
                  </a:lnTo>
                  <a:lnTo>
                    <a:pt x="141" y="444"/>
                  </a:lnTo>
                  <a:lnTo>
                    <a:pt x="141" y="444"/>
                  </a:lnTo>
                  <a:lnTo>
                    <a:pt x="139" y="444"/>
                  </a:lnTo>
                  <a:lnTo>
                    <a:pt x="139" y="444"/>
                  </a:lnTo>
                  <a:lnTo>
                    <a:pt x="139" y="442"/>
                  </a:lnTo>
                  <a:lnTo>
                    <a:pt x="139" y="444"/>
                  </a:lnTo>
                  <a:lnTo>
                    <a:pt x="136" y="444"/>
                  </a:lnTo>
                  <a:close/>
                  <a:moveTo>
                    <a:pt x="524" y="162"/>
                  </a:moveTo>
                  <a:lnTo>
                    <a:pt x="524" y="164"/>
                  </a:lnTo>
                  <a:lnTo>
                    <a:pt x="524" y="164"/>
                  </a:lnTo>
                  <a:lnTo>
                    <a:pt x="524" y="164"/>
                  </a:lnTo>
                  <a:lnTo>
                    <a:pt x="524" y="164"/>
                  </a:lnTo>
                  <a:lnTo>
                    <a:pt x="526" y="164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2"/>
                  </a:lnTo>
                  <a:lnTo>
                    <a:pt x="526" y="160"/>
                  </a:lnTo>
                  <a:lnTo>
                    <a:pt x="526" y="160"/>
                  </a:lnTo>
                  <a:lnTo>
                    <a:pt x="524" y="160"/>
                  </a:lnTo>
                  <a:lnTo>
                    <a:pt x="524" y="160"/>
                  </a:lnTo>
                  <a:lnTo>
                    <a:pt x="524" y="162"/>
                  </a:lnTo>
                  <a:lnTo>
                    <a:pt x="524" y="162"/>
                  </a:lnTo>
                  <a:lnTo>
                    <a:pt x="524" y="162"/>
                  </a:lnTo>
                  <a:close/>
                  <a:moveTo>
                    <a:pt x="99" y="376"/>
                  </a:moveTo>
                  <a:lnTo>
                    <a:pt x="99" y="376"/>
                  </a:lnTo>
                  <a:lnTo>
                    <a:pt x="97" y="376"/>
                  </a:lnTo>
                  <a:lnTo>
                    <a:pt x="95" y="376"/>
                  </a:lnTo>
                  <a:lnTo>
                    <a:pt x="97" y="379"/>
                  </a:lnTo>
                  <a:lnTo>
                    <a:pt x="97" y="379"/>
                  </a:lnTo>
                  <a:lnTo>
                    <a:pt x="97" y="379"/>
                  </a:lnTo>
                  <a:lnTo>
                    <a:pt x="99" y="379"/>
                  </a:lnTo>
                  <a:lnTo>
                    <a:pt x="101" y="379"/>
                  </a:lnTo>
                  <a:lnTo>
                    <a:pt x="101" y="379"/>
                  </a:lnTo>
                  <a:lnTo>
                    <a:pt x="99" y="379"/>
                  </a:lnTo>
                  <a:lnTo>
                    <a:pt x="99" y="376"/>
                  </a:lnTo>
                  <a:close/>
                  <a:moveTo>
                    <a:pt x="145" y="452"/>
                  </a:moveTo>
                  <a:lnTo>
                    <a:pt x="145" y="454"/>
                  </a:lnTo>
                  <a:lnTo>
                    <a:pt x="147" y="454"/>
                  </a:lnTo>
                  <a:lnTo>
                    <a:pt x="147" y="454"/>
                  </a:lnTo>
                  <a:lnTo>
                    <a:pt x="149" y="456"/>
                  </a:lnTo>
                  <a:lnTo>
                    <a:pt x="149" y="456"/>
                  </a:lnTo>
                  <a:lnTo>
                    <a:pt x="149" y="454"/>
                  </a:lnTo>
                  <a:lnTo>
                    <a:pt x="149" y="454"/>
                  </a:lnTo>
                  <a:lnTo>
                    <a:pt x="149" y="454"/>
                  </a:lnTo>
                  <a:lnTo>
                    <a:pt x="147" y="454"/>
                  </a:lnTo>
                  <a:lnTo>
                    <a:pt x="147" y="454"/>
                  </a:lnTo>
                  <a:lnTo>
                    <a:pt x="147" y="452"/>
                  </a:lnTo>
                  <a:lnTo>
                    <a:pt x="145" y="452"/>
                  </a:lnTo>
                  <a:close/>
                  <a:moveTo>
                    <a:pt x="21" y="383"/>
                  </a:moveTo>
                  <a:lnTo>
                    <a:pt x="19" y="383"/>
                  </a:lnTo>
                  <a:lnTo>
                    <a:pt x="19" y="385"/>
                  </a:lnTo>
                  <a:lnTo>
                    <a:pt x="17" y="387"/>
                  </a:lnTo>
                  <a:lnTo>
                    <a:pt x="17" y="387"/>
                  </a:lnTo>
                  <a:lnTo>
                    <a:pt x="17" y="389"/>
                  </a:lnTo>
                  <a:lnTo>
                    <a:pt x="17" y="389"/>
                  </a:lnTo>
                  <a:lnTo>
                    <a:pt x="19" y="391"/>
                  </a:lnTo>
                  <a:lnTo>
                    <a:pt x="19" y="389"/>
                  </a:lnTo>
                  <a:lnTo>
                    <a:pt x="21" y="389"/>
                  </a:lnTo>
                  <a:lnTo>
                    <a:pt x="21" y="385"/>
                  </a:lnTo>
                  <a:lnTo>
                    <a:pt x="21" y="385"/>
                  </a:lnTo>
                  <a:lnTo>
                    <a:pt x="21" y="383"/>
                  </a:lnTo>
                  <a:lnTo>
                    <a:pt x="21" y="383"/>
                  </a:lnTo>
                  <a:lnTo>
                    <a:pt x="21" y="383"/>
                  </a:lnTo>
                  <a:close/>
                  <a:moveTo>
                    <a:pt x="116" y="437"/>
                  </a:moveTo>
                  <a:lnTo>
                    <a:pt x="116" y="437"/>
                  </a:lnTo>
                  <a:lnTo>
                    <a:pt x="116" y="437"/>
                  </a:lnTo>
                  <a:lnTo>
                    <a:pt x="116" y="437"/>
                  </a:lnTo>
                  <a:lnTo>
                    <a:pt x="116" y="435"/>
                  </a:lnTo>
                  <a:lnTo>
                    <a:pt x="116" y="435"/>
                  </a:lnTo>
                  <a:lnTo>
                    <a:pt x="116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5"/>
                  </a:lnTo>
                  <a:lnTo>
                    <a:pt x="113" y="437"/>
                  </a:lnTo>
                  <a:lnTo>
                    <a:pt x="113" y="437"/>
                  </a:lnTo>
                  <a:lnTo>
                    <a:pt x="116" y="437"/>
                  </a:lnTo>
                  <a:close/>
                  <a:moveTo>
                    <a:pt x="111" y="368"/>
                  </a:moveTo>
                  <a:lnTo>
                    <a:pt x="111" y="368"/>
                  </a:lnTo>
                  <a:lnTo>
                    <a:pt x="111" y="368"/>
                  </a:lnTo>
                  <a:lnTo>
                    <a:pt x="113" y="366"/>
                  </a:lnTo>
                  <a:lnTo>
                    <a:pt x="111" y="366"/>
                  </a:lnTo>
                  <a:lnTo>
                    <a:pt x="111" y="366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107" y="366"/>
                  </a:lnTo>
                  <a:lnTo>
                    <a:pt x="107" y="366"/>
                  </a:lnTo>
                  <a:lnTo>
                    <a:pt x="107" y="368"/>
                  </a:lnTo>
                  <a:lnTo>
                    <a:pt x="109" y="366"/>
                  </a:lnTo>
                  <a:lnTo>
                    <a:pt x="109" y="368"/>
                  </a:lnTo>
                  <a:lnTo>
                    <a:pt x="109" y="368"/>
                  </a:lnTo>
                  <a:lnTo>
                    <a:pt x="111" y="368"/>
                  </a:lnTo>
                  <a:lnTo>
                    <a:pt x="111" y="368"/>
                  </a:lnTo>
                  <a:close/>
                  <a:moveTo>
                    <a:pt x="105" y="404"/>
                  </a:moveTo>
                  <a:lnTo>
                    <a:pt x="105" y="404"/>
                  </a:lnTo>
                  <a:lnTo>
                    <a:pt x="105" y="406"/>
                  </a:lnTo>
                  <a:lnTo>
                    <a:pt x="105" y="406"/>
                  </a:lnTo>
                  <a:lnTo>
                    <a:pt x="107" y="406"/>
                  </a:lnTo>
                  <a:lnTo>
                    <a:pt x="107" y="406"/>
                  </a:lnTo>
                  <a:lnTo>
                    <a:pt x="105" y="404"/>
                  </a:lnTo>
                  <a:lnTo>
                    <a:pt x="105" y="404"/>
                  </a:lnTo>
                  <a:close/>
                  <a:moveTo>
                    <a:pt x="105" y="477"/>
                  </a:moveTo>
                  <a:lnTo>
                    <a:pt x="105" y="477"/>
                  </a:lnTo>
                  <a:lnTo>
                    <a:pt x="107" y="479"/>
                  </a:lnTo>
                  <a:lnTo>
                    <a:pt x="109" y="479"/>
                  </a:lnTo>
                  <a:lnTo>
                    <a:pt x="109" y="479"/>
                  </a:lnTo>
                  <a:lnTo>
                    <a:pt x="111" y="477"/>
                  </a:lnTo>
                  <a:lnTo>
                    <a:pt x="111" y="477"/>
                  </a:lnTo>
                  <a:lnTo>
                    <a:pt x="113" y="477"/>
                  </a:lnTo>
                  <a:lnTo>
                    <a:pt x="113" y="477"/>
                  </a:lnTo>
                  <a:lnTo>
                    <a:pt x="113" y="477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3" y="475"/>
                  </a:lnTo>
                  <a:lnTo>
                    <a:pt x="111" y="473"/>
                  </a:lnTo>
                  <a:lnTo>
                    <a:pt x="107" y="475"/>
                  </a:lnTo>
                  <a:lnTo>
                    <a:pt x="105" y="475"/>
                  </a:lnTo>
                  <a:lnTo>
                    <a:pt x="105" y="477"/>
                  </a:lnTo>
                  <a:close/>
                  <a:moveTo>
                    <a:pt x="101" y="370"/>
                  </a:moveTo>
                  <a:lnTo>
                    <a:pt x="101" y="370"/>
                  </a:lnTo>
                  <a:lnTo>
                    <a:pt x="101" y="368"/>
                  </a:lnTo>
                  <a:lnTo>
                    <a:pt x="101" y="368"/>
                  </a:lnTo>
                  <a:lnTo>
                    <a:pt x="101" y="370"/>
                  </a:lnTo>
                  <a:lnTo>
                    <a:pt x="101" y="372"/>
                  </a:lnTo>
                  <a:lnTo>
                    <a:pt x="101" y="372"/>
                  </a:lnTo>
                  <a:lnTo>
                    <a:pt x="101" y="370"/>
                  </a:lnTo>
                  <a:close/>
                  <a:moveTo>
                    <a:pt x="109" y="406"/>
                  </a:moveTo>
                  <a:lnTo>
                    <a:pt x="109" y="404"/>
                  </a:lnTo>
                  <a:lnTo>
                    <a:pt x="109" y="404"/>
                  </a:lnTo>
                  <a:lnTo>
                    <a:pt x="109" y="404"/>
                  </a:lnTo>
                  <a:lnTo>
                    <a:pt x="107" y="404"/>
                  </a:lnTo>
                  <a:lnTo>
                    <a:pt x="109" y="404"/>
                  </a:lnTo>
                  <a:lnTo>
                    <a:pt x="109" y="406"/>
                  </a:lnTo>
                  <a:lnTo>
                    <a:pt x="109" y="406"/>
                  </a:lnTo>
                  <a:close/>
                  <a:moveTo>
                    <a:pt x="97" y="416"/>
                  </a:moveTo>
                  <a:lnTo>
                    <a:pt x="97" y="416"/>
                  </a:lnTo>
                  <a:lnTo>
                    <a:pt x="95" y="416"/>
                  </a:lnTo>
                  <a:lnTo>
                    <a:pt x="95" y="416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7" y="421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7" y="416"/>
                  </a:lnTo>
                  <a:lnTo>
                    <a:pt x="97" y="416"/>
                  </a:lnTo>
                  <a:close/>
                  <a:moveTo>
                    <a:pt x="99" y="387"/>
                  </a:moveTo>
                  <a:lnTo>
                    <a:pt x="99" y="387"/>
                  </a:lnTo>
                  <a:lnTo>
                    <a:pt x="99" y="385"/>
                  </a:lnTo>
                  <a:lnTo>
                    <a:pt x="99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5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7" y="387"/>
                  </a:lnTo>
                  <a:lnTo>
                    <a:pt x="99" y="387"/>
                  </a:lnTo>
                  <a:close/>
                  <a:moveTo>
                    <a:pt x="103" y="418"/>
                  </a:moveTo>
                  <a:lnTo>
                    <a:pt x="105" y="421"/>
                  </a:lnTo>
                  <a:lnTo>
                    <a:pt x="105" y="421"/>
                  </a:lnTo>
                  <a:lnTo>
                    <a:pt x="105" y="421"/>
                  </a:lnTo>
                  <a:lnTo>
                    <a:pt x="105" y="421"/>
                  </a:lnTo>
                  <a:lnTo>
                    <a:pt x="107" y="421"/>
                  </a:lnTo>
                  <a:lnTo>
                    <a:pt x="107" y="418"/>
                  </a:lnTo>
                  <a:lnTo>
                    <a:pt x="107" y="418"/>
                  </a:lnTo>
                  <a:lnTo>
                    <a:pt x="105" y="416"/>
                  </a:lnTo>
                  <a:lnTo>
                    <a:pt x="103" y="414"/>
                  </a:lnTo>
                  <a:lnTo>
                    <a:pt x="101" y="414"/>
                  </a:lnTo>
                  <a:lnTo>
                    <a:pt x="101" y="414"/>
                  </a:lnTo>
                  <a:lnTo>
                    <a:pt x="101" y="414"/>
                  </a:lnTo>
                  <a:lnTo>
                    <a:pt x="99" y="414"/>
                  </a:lnTo>
                  <a:lnTo>
                    <a:pt x="99" y="414"/>
                  </a:lnTo>
                  <a:lnTo>
                    <a:pt x="99" y="414"/>
                  </a:lnTo>
                  <a:lnTo>
                    <a:pt x="103" y="418"/>
                  </a:lnTo>
                  <a:lnTo>
                    <a:pt x="103" y="418"/>
                  </a:lnTo>
                  <a:lnTo>
                    <a:pt x="103" y="418"/>
                  </a:lnTo>
                  <a:lnTo>
                    <a:pt x="103" y="418"/>
                  </a:lnTo>
                  <a:close/>
                  <a:moveTo>
                    <a:pt x="99" y="421"/>
                  </a:moveTo>
                  <a:lnTo>
                    <a:pt x="101" y="423"/>
                  </a:lnTo>
                  <a:lnTo>
                    <a:pt x="101" y="423"/>
                  </a:lnTo>
                  <a:lnTo>
                    <a:pt x="103" y="423"/>
                  </a:lnTo>
                  <a:lnTo>
                    <a:pt x="103" y="423"/>
                  </a:lnTo>
                  <a:lnTo>
                    <a:pt x="103" y="421"/>
                  </a:lnTo>
                  <a:lnTo>
                    <a:pt x="103" y="421"/>
                  </a:lnTo>
                  <a:lnTo>
                    <a:pt x="99" y="418"/>
                  </a:lnTo>
                  <a:lnTo>
                    <a:pt x="97" y="418"/>
                  </a:lnTo>
                  <a:lnTo>
                    <a:pt x="97" y="418"/>
                  </a:lnTo>
                  <a:lnTo>
                    <a:pt x="99" y="421"/>
                  </a:lnTo>
                  <a:lnTo>
                    <a:pt x="99" y="421"/>
                  </a:lnTo>
                  <a:lnTo>
                    <a:pt x="99" y="421"/>
                  </a:lnTo>
                  <a:lnTo>
                    <a:pt x="99" y="421"/>
                  </a:lnTo>
                  <a:close/>
                  <a:moveTo>
                    <a:pt x="95" y="400"/>
                  </a:move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2"/>
                  </a:lnTo>
                  <a:lnTo>
                    <a:pt x="95" y="404"/>
                  </a:lnTo>
                  <a:lnTo>
                    <a:pt x="95" y="404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2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lnTo>
                    <a:pt x="95" y="400"/>
                  </a:lnTo>
                  <a:close/>
                  <a:moveTo>
                    <a:pt x="44" y="353"/>
                  </a:moveTo>
                  <a:lnTo>
                    <a:pt x="44" y="353"/>
                  </a:lnTo>
                  <a:lnTo>
                    <a:pt x="46" y="353"/>
                  </a:lnTo>
                  <a:lnTo>
                    <a:pt x="46" y="353"/>
                  </a:lnTo>
                  <a:lnTo>
                    <a:pt x="46" y="355"/>
                  </a:lnTo>
                  <a:lnTo>
                    <a:pt x="46" y="355"/>
                  </a:lnTo>
                  <a:lnTo>
                    <a:pt x="46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7"/>
                  </a:lnTo>
                  <a:lnTo>
                    <a:pt x="48" y="355"/>
                  </a:lnTo>
                  <a:lnTo>
                    <a:pt x="48" y="353"/>
                  </a:lnTo>
                  <a:lnTo>
                    <a:pt x="48" y="353"/>
                  </a:lnTo>
                  <a:lnTo>
                    <a:pt x="48" y="351"/>
                  </a:lnTo>
                  <a:lnTo>
                    <a:pt x="48" y="351"/>
                  </a:lnTo>
                  <a:lnTo>
                    <a:pt x="46" y="349"/>
                  </a:lnTo>
                  <a:lnTo>
                    <a:pt x="46" y="351"/>
                  </a:lnTo>
                  <a:lnTo>
                    <a:pt x="46" y="349"/>
                  </a:lnTo>
                  <a:lnTo>
                    <a:pt x="46" y="349"/>
                  </a:lnTo>
                  <a:lnTo>
                    <a:pt x="46" y="351"/>
                  </a:lnTo>
                  <a:lnTo>
                    <a:pt x="44" y="351"/>
                  </a:lnTo>
                  <a:lnTo>
                    <a:pt x="44" y="353"/>
                  </a:lnTo>
                  <a:lnTo>
                    <a:pt x="44" y="353"/>
                  </a:lnTo>
                  <a:lnTo>
                    <a:pt x="44" y="353"/>
                  </a:lnTo>
                  <a:close/>
                  <a:moveTo>
                    <a:pt x="394" y="357"/>
                  </a:moveTo>
                  <a:lnTo>
                    <a:pt x="394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2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57"/>
                  </a:lnTo>
                  <a:lnTo>
                    <a:pt x="390" y="360"/>
                  </a:lnTo>
                  <a:lnTo>
                    <a:pt x="392" y="360"/>
                  </a:lnTo>
                  <a:lnTo>
                    <a:pt x="392" y="360"/>
                  </a:lnTo>
                  <a:lnTo>
                    <a:pt x="392" y="360"/>
                  </a:lnTo>
                  <a:lnTo>
                    <a:pt x="392" y="362"/>
                  </a:lnTo>
                  <a:lnTo>
                    <a:pt x="392" y="362"/>
                  </a:lnTo>
                  <a:lnTo>
                    <a:pt x="392" y="362"/>
                  </a:lnTo>
                  <a:lnTo>
                    <a:pt x="394" y="362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94" y="357"/>
                  </a:lnTo>
                  <a:lnTo>
                    <a:pt x="394" y="357"/>
                  </a:lnTo>
                  <a:close/>
                  <a:moveTo>
                    <a:pt x="388" y="343"/>
                  </a:moveTo>
                  <a:lnTo>
                    <a:pt x="388" y="343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5"/>
                  </a:lnTo>
                  <a:lnTo>
                    <a:pt x="388" y="343"/>
                  </a:lnTo>
                  <a:close/>
                  <a:moveTo>
                    <a:pt x="373" y="435"/>
                  </a:moveTo>
                  <a:lnTo>
                    <a:pt x="371" y="435"/>
                  </a:lnTo>
                  <a:lnTo>
                    <a:pt x="371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7"/>
                  </a:lnTo>
                  <a:lnTo>
                    <a:pt x="369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9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1" y="437"/>
                  </a:lnTo>
                  <a:lnTo>
                    <a:pt x="373" y="435"/>
                  </a:lnTo>
                  <a:lnTo>
                    <a:pt x="373" y="435"/>
                  </a:lnTo>
                  <a:lnTo>
                    <a:pt x="373" y="435"/>
                  </a:lnTo>
                  <a:lnTo>
                    <a:pt x="373" y="435"/>
                  </a:lnTo>
                  <a:close/>
                  <a:moveTo>
                    <a:pt x="296" y="152"/>
                  </a:moveTo>
                  <a:lnTo>
                    <a:pt x="296" y="152"/>
                  </a:lnTo>
                  <a:lnTo>
                    <a:pt x="294" y="152"/>
                  </a:lnTo>
                  <a:lnTo>
                    <a:pt x="294" y="154"/>
                  </a:lnTo>
                  <a:lnTo>
                    <a:pt x="294" y="154"/>
                  </a:lnTo>
                  <a:lnTo>
                    <a:pt x="294" y="154"/>
                  </a:lnTo>
                  <a:lnTo>
                    <a:pt x="296" y="154"/>
                  </a:lnTo>
                  <a:lnTo>
                    <a:pt x="296" y="154"/>
                  </a:lnTo>
                  <a:lnTo>
                    <a:pt x="296" y="154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close/>
                  <a:moveTo>
                    <a:pt x="241" y="168"/>
                  </a:moveTo>
                  <a:lnTo>
                    <a:pt x="241" y="168"/>
                  </a:lnTo>
                  <a:lnTo>
                    <a:pt x="241" y="168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37" y="168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235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1" y="168"/>
                  </a:lnTo>
                  <a:lnTo>
                    <a:pt x="231" y="166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31" y="164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0"/>
                  </a:lnTo>
                  <a:lnTo>
                    <a:pt x="229" y="160"/>
                  </a:lnTo>
                  <a:lnTo>
                    <a:pt x="229" y="160"/>
                  </a:lnTo>
                  <a:lnTo>
                    <a:pt x="227" y="160"/>
                  </a:lnTo>
                  <a:lnTo>
                    <a:pt x="227" y="162"/>
                  </a:lnTo>
                  <a:lnTo>
                    <a:pt x="227" y="164"/>
                  </a:lnTo>
                  <a:lnTo>
                    <a:pt x="227" y="164"/>
                  </a:lnTo>
                  <a:lnTo>
                    <a:pt x="227" y="166"/>
                  </a:lnTo>
                  <a:lnTo>
                    <a:pt x="227" y="166"/>
                  </a:lnTo>
                  <a:lnTo>
                    <a:pt x="227" y="166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68"/>
                  </a:lnTo>
                  <a:lnTo>
                    <a:pt x="229" y="173"/>
                  </a:lnTo>
                  <a:lnTo>
                    <a:pt x="229" y="175"/>
                  </a:lnTo>
                  <a:lnTo>
                    <a:pt x="227" y="177"/>
                  </a:lnTo>
                  <a:lnTo>
                    <a:pt x="227" y="177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7" y="179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29" y="181"/>
                  </a:lnTo>
                  <a:lnTo>
                    <a:pt x="231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3" y="179"/>
                  </a:lnTo>
                  <a:lnTo>
                    <a:pt x="233" y="179"/>
                  </a:lnTo>
                  <a:lnTo>
                    <a:pt x="233" y="179"/>
                  </a:lnTo>
                  <a:lnTo>
                    <a:pt x="231" y="179"/>
                  </a:lnTo>
                  <a:lnTo>
                    <a:pt x="231" y="179"/>
                  </a:lnTo>
                  <a:lnTo>
                    <a:pt x="231" y="179"/>
                  </a:lnTo>
                  <a:lnTo>
                    <a:pt x="231" y="177"/>
                  </a:lnTo>
                  <a:lnTo>
                    <a:pt x="231" y="177"/>
                  </a:lnTo>
                  <a:lnTo>
                    <a:pt x="235" y="177"/>
                  </a:lnTo>
                  <a:lnTo>
                    <a:pt x="235" y="175"/>
                  </a:lnTo>
                  <a:lnTo>
                    <a:pt x="235" y="175"/>
                  </a:lnTo>
                  <a:lnTo>
                    <a:pt x="237" y="177"/>
                  </a:lnTo>
                  <a:lnTo>
                    <a:pt x="237" y="177"/>
                  </a:lnTo>
                  <a:lnTo>
                    <a:pt x="237" y="177"/>
                  </a:lnTo>
                  <a:lnTo>
                    <a:pt x="237" y="175"/>
                  </a:lnTo>
                  <a:lnTo>
                    <a:pt x="239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lnTo>
                    <a:pt x="241" y="168"/>
                  </a:lnTo>
                  <a:close/>
                  <a:moveTo>
                    <a:pt x="426" y="164"/>
                  </a:moveTo>
                  <a:lnTo>
                    <a:pt x="426" y="164"/>
                  </a:lnTo>
                  <a:lnTo>
                    <a:pt x="423" y="164"/>
                  </a:lnTo>
                  <a:lnTo>
                    <a:pt x="421" y="166"/>
                  </a:lnTo>
                  <a:lnTo>
                    <a:pt x="419" y="168"/>
                  </a:lnTo>
                  <a:lnTo>
                    <a:pt x="421" y="168"/>
                  </a:lnTo>
                  <a:lnTo>
                    <a:pt x="421" y="168"/>
                  </a:lnTo>
                  <a:lnTo>
                    <a:pt x="421" y="168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6" y="164"/>
                  </a:lnTo>
                  <a:lnTo>
                    <a:pt x="426" y="164"/>
                  </a:lnTo>
                  <a:close/>
                  <a:moveTo>
                    <a:pt x="281" y="145"/>
                  </a:moveTo>
                  <a:lnTo>
                    <a:pt x="279" y="145"/>
                  </a:lnTo>
                  <a:lnTo>
                    <a:pt x="279" y="145"/>
                  </a:lnTo>
                  <a:lnTo>
                    <a:pt x="277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5"/>
                  </a:lnTo>
                  <a:lnTo>
                    <a:pt x="275" y="147"/>
                  </a:lnTo>
                  <a:lnTo>
                    <a:pt x="277" y="152"/>
                  </a:lnTo>
                  <a:lnTo>
                    <a:pt x="277" y="154"/>
                  </a:lnTo>
                  <a:lnTo>
                    <a:pt x="277" y="154"/>
                  </a:lnTo>
                  <a:lnTo>
                    <a:pt x="277" y="154"/>
                  </a:lnTo>
                  <a:lnTo>
                    <a:pt x="275" y="154"/>
                  </a:lnTo>
                  <a:lnTo>
                    <a:pt x="275" y="154"/>
                  </a:lnTo>
                  <a:lnTo>
                    <a:pt x="277" y="154"/>
                  </a:lnTo>
                  <a:lnTo>
                    <a:pt x="277" y="156"/>
                  </a:lnTo>
                  <a:lnTo>
                    <a:pt x="279" y="156"/>
                  </a:lnTo>
                  <a:lnTo>
                    <a:pt x="279" y="156"/>
                  </a:lnTo>
                  <a:lnTo>
                    <a:pt x="279" y="156"/>
                  </a:lnTo>
                  <a:lnTo>
                    <a:pt x="281" y="158"/>
                  </a:lnTo>
                  <a:lnTo>
                    <a:pt x="281" y="158"/>
                  </a:lnTo>
                  <a:lnTo>
                    <a:pt x="281" y="158"/>
                  </a:lnTo>
                  <a:lnTo>
                    <a:pt x="283" y="158"/>
                  </a:lnTo>
                  <a:lnTo>
                    <a:pt x="283" y="150"/>
                  </a:lnTo>
                  <a:lnTo>
                    <a:pt x="281" y="147"/>
                  </a:lnTo>
                  <a:lnTo>
                    <a:pt x="281" y="145"/>
                  </a:lnTo>
                  <a:close/>
                  <a:moveTo>
                    <a:pt x="275" y="135"/>
                  </a:moveTo>
                  <a:lnTo>
                    <a:pt x="275" y="135"/>
                  </a:lnTo>
                  <a:lnTo>
                    <a:pt x="275" y="137"/>
                  </a:lnTo>
                  <a:lnTo>
                    <a:pt x="275" y="137"/>
                  </a:lnTo>
                  <a:lnTo>
                    <a:pt x="277" y="137"/>
                  </a:lnTo>
                  <a:lnTo>
                    <a:pt x="277" y="135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7" y="133"/>
                  </a:lnTo>
                  <a:lnTo>
                    <a:pt x="277" y="131"/>
                  </a:lnTo>
                  <a:lnTo>
                    <a:pt x="277" y="131"/>
                  </a:lnTo>
                  <a:lnTo>
                    <a:pt x="277" y="128"/>
                  </a:lnTo>
                  <a:lnTo>
                    <a:pt x="277" y="128"/>
                  </a:lnTo>
                  <a:lnTo>
                    <a:pt x="275" y="131"/>
                  </a:lnTo>
                  <a:lnTo>
                    <a:pt x="275" y="131"/>
                  </a:lnTo>
                  <a:lnTo>
                    <a:pt x="275" y="133"/>
                  </a:lnTo>
                  <a:lnTo>
                    <a:pt x="275" y="133"/>
                  </a:lnTo>
                  <a:lnTo>
                    <a:pt x="273" y="135"/>
                  </a:lnTo>
                  <a:lnTo>
                    <a:pt x="273" y="135"/>
                  </a:lnTo>
                  <a:lnTo>
                    <a:pt x="273" y="137"/>
                  </a:lnTo>
                  <a:lnTo>
                    <a:pt x="273" y="137"/>
                  </a:lnTo>
                  <a:lnTo>
                    <a:pt x="275" y="139"/>
                  </a:lnTo>
                  <a:lnTo>
                    <a:pt x="275" y="139"/>
                  </a:lnTo>
                  <a:lnTo>
                    <a:pt x="275" y="137"/>
                  </a:lnTo>
                  <a:lnTo>
                    <a:pt x="275" y="135"/>
                  </a:lnTo>
                  <a:lnTo>
                    <a:pt x="275" y="135"/>
                  </a:lnTo>
                  <a:close/>
                  <a:moveTo>
                    <a:pt x="254" y="162"/>
                  </a:moveTo>
                  <a:lnTo>
                    <a:pt x="254" y="160"/>
                  </a:lnTo>
                  <a:lnTo>
                    <a:pt x="254" y="160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52" y="162"/>
                  </a:lnTo>
                  <a:lnTo>
                    <a:pt x="252" y="162"/>
                  </a:lnTo>
                  <a:lnTo>
                    <a:pt x="252" y="162"/>
                  </a:lnTo>
                  <a:lnTo>
                    <a:pt x="252" y="164"/>
                  </a:lnTo>
                  <a:lnTo>
                    <a:pt x="252" y="164"/>
                  </a:lnTo>
                  <a:lnTo>
                    <a:pt x="254" y="164"/>
                  </a:lnTo>
                  <a:lnTo>
                    <a:pt x="254" y="164"/>
                  </a:lnTo>
                  <a:lnTo>
                    <a:pt x="254" y="164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62"/>
                  </a:lnTo>
                  <a:close/>
                  <a:moveTo>
                    <a:pt x="283" y="133"/>
                  </a:moveTo>
                  <a:lnTo>
                    <a:pt x="283" y="133"/>
                  </a:lnTo>
                  <a:lnTo>
                    <a:pt x="283" y="133"/>
                  </a:lnTo>
                  <a:lnTo>
                    <a:pt x="281" y="133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5"/>
                  </a:lnTo>
                  <a:lnTo>
                    <a:pt x="279" y="137"/>
                  </a:lnTo>
                  <a:lnTo>
                    <a:pt x="279" y="139"/>
                  </a:lnTo>
                  <a:lnTo>
                    <a:pt x="279" y="141"/>
                  </a:lnTo>
                  <a:lnTo>
                    <a:pt x="277" y="141"/>
                  </a:lnTo>
                  <a:lnTo>
                    <a:pt x="277" y="143"/>
                  </a:lnTo>
                  <a:lnTo>
                    <a:pt x="281" y="145"/>
                  </a:lnTo>
                  <a:lnTo>
                    <a:pt x="281" y="145"/>
                  </a:lnTo>
                  <a:lnTo>
                    <a:pt x="281" y="145"/>
                  </a:lnTo>
                  <a:lnTo>
                    <a:pt x="283" y="143"/>
                  </a:lnTo>
                  <a:lnTo>
                    <a:pt x="283" y="143"/>
                  </a:lnTo>
                  <a:lnTo>
                    <a:pt x="281" y="143"/>
                  </a:lnTo>
                  <a:lnTo>
                    <a:pt x="281" y="143"/>
                  </a:lnTo>
                  <a:lnTo>
                    <a:pt x="281" y="143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39"/>
                  </a:lnTo>
                  <a:lnTo>
                    <a:pt x="281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3" y="137"/>
                  </a:lnTo>
                  <a:lnTo>
                    <a:pt x="283" y="133"/>
                  </a:lnTo>
                  <a:lnTo>
                    <a:pt x="283" y="133"/>
                  </a:lnTo>
                  <a:close/>
                  <a:moveTo>
                    <a:pt x="277" y="185"/>
                  </a:moveTo>
                  <a:lnTo>
                    <a:pt x="277" y="183"/>
                  </a:lnTo>
                  <a:lnTo>
                    <a:pt x="277" y="183"/>
                  </a:lnTo>
                  <a:lnTo>
                    <a:pt x="277" y="183"/>
                  </a:lnTo>
                  <a:lnTo>
                    <a:pt x="277" y="183"/>
                  </a:lnTo>
                  <a:lnTo>
                    <a:pt x="275" y="183"/>
                  </a:lnTo>
                  <a:lnTo>
                    <a:pt x="275" y="185"/>
                  </a:lnTo>
                  <a:lnTo>
                    <a:pt x="275" y="185"/>
                  </a:lnTo>
                  <a:lnTo>
                    <a:pt x="275" y="187"/>
                  </a:lnTo>
                  <a:lnTo>
                    <a:pt x="277" y="189"/>
                  </a:lnTo>
                  <a:lnTo>
                    <a:pt x="277" y="189"/>
                  </a:lnTo>
                  <a:lnTo>
                    <a:pt x="277" y="192"/>
                  </a:lnTo>
                  <a:lnTo>
                    <a:pt x="277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92"/>
                  </a:lnTo>
                  <a:lnTo>
                    <a:pt x="279" y="189"/>
                  </a:lnTo>
                  <a:lnTo>
                    <a:pt x="279" y="185"/>
                  </a:lnTo>
                  <a:lnTo>
                    <a:pt x="277" y="185"/>
                  </a:lnTo>
                  <a:close/>
                  <a:moveTo>
                    <a:pt x="432" y="57"/>
                  </a:moveTo>
                  <a:lnTo>
                    <a:pt x="430" y="57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59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32" y="59"/>
                  </a:lnTo>
                  <a:lnTo>
                    <a:pt x="432" y="59"/>
                  </a:lnTo>
                  <a:lnTo>
                    <a:pt x="432" y="57"/>
                  </a:lnTo>
                  <a:lnTo>
                    <a:pt x="432" y="57"/>
                  </a:lnTo>
                  <a:lnTo>
                    <a:pt x="432" y="57"/>
                  </a:lnTo>
                  <a:lnTo>
                    <a:pt x="432" y="57"/>
                  </a:lnTo>
                  <a:close/>
                  <a:moveTo>
                    <a:pt x="407" y="353"/>
                  </a:moveTo>
                  <a:lnTo>
                    <a:pt x="407" y="353"/>
                  </a:lnTo>
                  <a:lnTo>
                    <a:pt x="405" y="351"/>
                  </a:lnTo>
                  <a:lnTo>
                    <a:pt x="405" y="351"/>
                  </a:lnTo>
                  <a:lnTo>
                    <a:pt x="402" y="351"/>
                  </a:lnTo>
                  <a:lnTo>
                    <a:pt x="402" y="351"/>
                  </a:lnTo>
                  <a:lnTo>
                    <a:pt x="400" y="351"/>
                  </a:lnTo>
                  <a:lnTo>
                    <a:pt x="400" y="351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0" y="353"/>
                  </a:lnTo>
                  <a:lnTo>
                    <a:pt x="402" y="353"/>
                  </a:lnTo>
                  <a:lnTo>
                    <a:pt x="402" y="353"/>
                  </a:lnTo>
                  <a:lnTo>
                    <a:pt x="402" y="355"/>
                  </a:lnTo>
                  <a:lnTo>
                    <a:pt x="402" y="355"/>
                  </a:lnTo>
                  <a:lnTo>
                    <a:pt x="402" y="355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2" y="357"/>
                  </a:lnTo>
                  <a:lnTo>
                    <a:pt x="405" y="355"/>
                  </a:lnTo>
                  <a:lnTo>
                    <a:pt x="407" y="353"/>
                  </a:lnTo>
                  <a:lnTo>
                    <a:pt x="407" y="353"/>
                  </a:lnTo>
                  <a:lnTo>
                    <a:pt x="407" y="353"/>
                  </a:lnTo>
                  <a:close/>
                  <a:moveTo>
                    <a:pt x="528" y="175"/>
                  </a:moveTo>
                  <a:lnTo>
                    <a:pt x="528" y="173"/>
                  </a:lnTo>
                  <a:lnTo>
                    <a:pt x="528" y="171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8"/>
                  </a:lnTo>
                  <a:lnTo>
                    <a:pt x="528" y="166"/>
                  </a:lnTo>
                  <a:lnTo>
                    <a:pt x="526" y="166"/>
                  </a:lnTo>
                  <a:lnTo>
                    <a:pt x="524" y="166"/>
                  </a:lnTo>
                  <a:lnTo>
                    <a:pt x="524" y="168"/>
                  </a:lnTo>
                  <a:lnTo>
                    <a:pt x="524" y="171"/>
                  </a:lnTo>
                  <a:lnTo>
                    <a:pt x="524" y="171"/>
                  </a:lnTo>
                  <a:lnTo>
                    <a:pt x="522" y="173"/>
                  </a:lnTo>
                  <a:lnTo>
                    <a:pt x="522" y="175"/>
                  </a:lnTo>
                  <a:lnTo>
                    <a:pt x="520" y="175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20" y="179"/>
                  </a:lnTo>
                  <a:lnTo>
                    <a:pt x="522" y="179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2" y="181"/>
                  </a:lnTo>
                  <a:lnTo>
                    <a:pt x="524" y="181"/>
                  </a:lnTo>
                  <a:lnTo>
                    <a:pt x="524" y="181"/>
                  </a:lnTo>
                  <a:lnTo>
                    <a:pt x="524" y="179"/>
                  </a:lnTo>
                  <a:lnTo>
                    <a:pt x="524" y="179"/>
                  </a:lnTo>
                  <a:lnTo>
                    <a:pt x="524" y="179"/>
                  </a:lnTo>
                  <a:lnTo>
                    <a:pt x="526" y="179"/>
                  </a:lnTo>
                  <a:lnTo>
                    <a:pt x="526" y="179"/>
                  </a:lnTo>
                  <a:lnTo>
                    <a:pt x="528" y="177"/>
                  </a:lnTo>
                  <a:lnTo>
                    <a:pt x="528" y="177"/>
                  </a:lnTo>
                  <a:lnTo>
                    <a:pt x="528" y="175"/>
                  </a:lnTo>
                  <a:close/>
                  <a:moveTo>
                    <a:pt x="532" y="187"/>
                  </a:moveTo>
                  <a:lnTo>
                    <a:pt x="530" y="187"/>
                  </a:lnTo>
                  <a:lnTo>
                    <a:pt x="530" y="189"/>
                  </a:lnTo>
                  <a:lnTo>
                    <a:pt x="530" y="189"/>
                  </a:lnTo>
                  <a:lnTo>
                    <a:pt x="530" y="189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28" y="192"/>
                  </a:lnTo>
                  <a:lnTo>
                    <a:pt x="530" y="192"/>
                  </a:lnTo>
                  <a:lnTo>
                    <a:pt x="530" y="189"/>
                  </a:lnTo>
                  <a:lnTo>
                    <a:pt x="532" y="189"/>
                  </a:lnTo>
                  <a:lnTo>
                    <a:pt x="532" y="189"/>
                  </a:lnTo>
                  <a:lnTo>
                    <a:pt x="532" y="187"/>
                  </a:lnTo>
                  <a:lnTo>
                    <a:pt x="532" y="187"/>
                  </a:lnTo>
                  <a:close/>
                  <a:moveTo>
                    <a:pt x="499" y="196"/>
                  </a:moveTo>
                  <a:lnTo>
                    <a:pt x="497" y="196"/>
                  </a:lnTo>
                  <a:lnTo>
                    <a:pt x="497" y="196"/>
                  </a:lnTo>
                  <a:lnTo>
                    <a:pt x="497" y="198"/>
                  </a:lnTo>
                  <a:lnTo>
                    <a:pt x="497" y="198"/>
                  </a:lnTo>
                  <a:lnTo>
                    <a:pt x="497" y="198"/>
                  </a:lnTo>
                  <a:lnTo>
                    <a:pt x="499" y="198"/>
                  </a:lnTo>
                  <a:lnTo>
                    <a:pt x="499" y="196"/>
                  </a:lnTo>
                  <a:lnTo>
                    <a:pt x="499" y="194"/>
                  </a:lnTo>
                  <a:lnTo>
                    <a:pt x="499" y="196"/>
                  </a:lnTo>
                  <a:lnTo>
                    <a:pt x="499" y="196"/>
                  </a:lnTo>
                  <a:close/>
                  <a:moveTo>
                    <a:pt x="549" y="210"/>
                  </a:moveTo>
                  <a:lnTo>
                    <a:pt x="547" y="210"/>
                  </a:lnTo>
                  <a:lnTo>
                    <a:pt x="547" y="210"/>
                  </a:lnTo>
                  <a:lnTo>
                    <a:pt x="543" y="210"/>
                  </a:lnTo>
                  <a:lnTo>
                    <a:pt x="543" y="210"/>
                  </a:lnTo>
                  <a:lnTo>
                    <a:pt x="543" y="210"/>
                  </a:lnTo>
                  <a:lnTo>
                    <a:pt x="541" y="208"/>
                  </a:lnTo>
                  <a:lnTo>
                    <a:pt x="541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9" y="208"/>
                  </a:lnTo>
                  <a:lnTo>
                    <a:pt x="537" y="208"/>
                  </a:lnTo>
                  <a:lnTo>
                    <a:pt x="537" y="208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7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39" y="210"/>
                  </a:lnTo>
                  <a:lnTo>
                    <a:pt x="541" y="210"/>
                  </a:lnTo>
                  <a:lnTo>
                    <a:pt x="541" y="213"/>
                  </a:lnTo>
                  <a:lnTo>
                    <a:pt x="541" y="213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1" y="215"/>
                  </a:lnTo>
                  <a:lnTo>
                    <a:pt x="543" y="215"/>
                  </a:lnTo>
                  <a:lnTo>
                    <a:pt x="545" y="215"/>
                  </a:lnTo>
                  <a:lnTo>
                    <a:pt x="547" y="213"/>
                  </a:lnTo>
                  <a:lnTo>
                    <a:pt x="549" y="213"/>
                  </a:lnTo>
                  <a:lnTo>
                    <a:pt x="549" y="210"/>
                  </a:lnTo>
                  <a:lnTo>
                    <a:pt x="549" y="210"/>
                  </a:lnTo>
                  <a:close/>
                  <a:moveTo>
                    <a:pt x="482" y="82"/>
                  </a:moveTo>
                  <a:lnTo>
                    <a:pt x="482" y="84"/>
                  </a:lnTo>
                  <a:lnTo>
                    <a:pt x="482" y="84"/>
                  </a:lnTo>
                  <a:lnTo>
                    <a:pt x="480" y="82"/>
                  </a:lnTo>
                  <a:lnTo>
                    <a:pt x="480" y="82"/>
                  </a:lnTo>
                  <a:lnTo>
                    <a:pt x="478" y="82"/>
                  </a:lnTo>
                  <a:lnTo>
                    <a:pt x="478" y="82"/>
                  </a:lnTo>
                  <a:lnTo>
                    <a:pt x="480" y="80"/>
                  </a:lnTo>
                  <a:lnTo>
                    <a:pt x="482" y="80"/>
                  </a:lnTo>
                  <a:lnTo>
                    <a:pt x="482" y="78"/>
                  </a:lnTo>
                  <a:lnTo>
                    <a:pt x="482" y="78"/>
                  </a:lnTo>
                  <a:lnTo>
                    <a:pt x="482" y="74"/>
                  </a:lnTo>
                  <a:lnTo>
                    <a:pt x="482" y="74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0" y="72"/>
                  </a:lnTo>
                  <a:lnTo>
                    <a:pt x="478" y="72"/>
                  </a:lnTo>
                  <a:lnTo>
                    <a:pt x="474" y="63"/>
                  </a:lnTo>
                  <a:lnTo>
                    <a:pt x="472" y="63"/>
                  </a:lnTo>
                  <a:lnTo>
                    <a:pt x="470" y="61"/>
                  </a:lnTo>
                  <a:lnTo>
                    <a:pt x="470" y="61"/>
                  </a:lnTo>
                  <a:lnTo>
                    <a:pt x="470" y="59"/>
                  </a:lnTo>
                  <a:lnTo>
                    <a:pt x="467" y="57"/>
                  </a:lnTo>
                  <a:lnTo>
                    <a:pt x="467" y="53"/>
                  </a:lnTo>
                  <a:lnTo>
                    <a:pt x="467" y="51"/>
                  </a:lnTo>
                  <a:lnTo>
                    <a:pt x="467" y="51"/>
                  </a:lnTo>
                  <a:lnTo>
                    <a:pt x="467" y="51"/>
                  </a:lnTo>
                  <a:lnTo>
                    <a:pt x="465" y="51"/>
                  </a:lnTo>
                  <a:lnTo>
                    <a:pt x="465" y="49"/>
                  </a:lnTo>
                  <a:lnTo>
                    <a:pt x="465" y="49"/>
                  </a:lnTo>
                  <a:lnTo>
                    <a:pt x="465" y="49"/>
                  </a:lnTo>
                  <a:lnTo>
                    <a:pt x="463" y="51"/>
                  </a:lnTo>
                  <a:lnTo>
                    <a:pt x="463" y="51"/>
                  </a:lnTo>
                  <a:lnTo>
                    <a:pt x="461" y="53"/>
                  </a:lnTo>
                  <a:lnTo>
                    <a:pt x="461" y="55"/>
                  </a:lnTo>
                  <a:lnTo>
                    <a:pt x="453" y="63"/>
                  </a:lnTo>
                  <a:lnTo>
                    <a:pt x="453" y="63"/>
                  </a:lnTo>
                  <a:lnTo>
                    <a:pt x="453" y="63"/>
                  </a:lnTo>
                  <a:lnTo>
                    <a:pt x="451" y="65"/>
                  </a:lnTo>
                  <a:lnTo>
                    <a:pt x="451" y="65"/>
                  </a:lnTo>
                  <a:lnTo>
                    <a:pt x="449" y="65"/>
                  </a:lnTo>
                  <a:lnTo>
                    <a:pt x="449" y="65"/>
                  </a:lnTo>
                  <a:lnTo>
                    <a:pt x="446" y="65"/>
                  </a:lnTo>
                  <a:lnTo>
                    <a:pt x="446" y="65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2" y="70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2" y="72"/>
                  </a:lnTo>
                  <a:lnTo>
                    <a:pt x="444" y="72"/>
                  </a:lnTo>
                  <a:lnTo>
                    <a:pt x="444" y="72"/>
                  </a:lnTo>
                  <a:lnTo>
                    <a:pt x="444" y="72"/>
                  </a:lnTo>
                  <a:lnTo>
                    <a:pt x="444" y="74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78"/>
                  </a:lnTo>
                  <a:lnTo>
                    <a:pt x="446" y="80"/>
                  </a:lnTo>
                  <a:lnTo>
                    <a:pt x="446" y="80"/>
                  </a:lnTo>
                  <a:lnTo>
                    <a:pt x="449" y="84"/>
                  </a:lnTo>
                  <a:lnTo>
                    <a:pt x="449" y="84"/>
                  </a:lnTo>
                  <a:lnTo>
                    <a:pt x="451" y="86"/>
                  </a:lnTo>
                  <a:lnTo>
                    <a:pt x="451" y="86"/>
                  </a:lnTo>
                  <a:lnTo>
                    <a:pt x="451" y="86"/>
                  </a:lnTo>
                  <a:lnTo>
                    <a:pt x="455" y="86"/>
                  </a:lnTo>
                  <a:lnTo>
                    <a:pt x="457" y="89"/>
                  </a:lnTo>
                  <a:lnTo>
                    <a:pt x="461" y="91"/>
                  </a:lnTo>
                  <a:lnTo>
                    <a:pt x="461" y="91"/>
                  </a:lnTo>
                  <a:lnTo>
                    <a:pt x="463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67" y="91"/>
                  </a:lnTo>
                  <a:lnTo>
                    <a:pt x="470" y="91"/>
                  </a:lnTo>
                  <a:lnTo>
                    <a:pt x="470" y="91"/>
                  </a:lnTo>
                  <a:lnTo>
                    <a:pt x="470" y="91"/>
                  </a:lnTo>
                  <a:lnTo>
                    <a:pt x="470" y="93"/>
                  </a:lnTo>
                  <a:lnTo>
                    <a:pt x="470" y="93"/>
                  </a:lnTo>
                  <a:lnTo>
                    <a:pt x="470" y="97"/>
                  </a:lnTo>
                  <a:lnTo>
                    <a:pt x="470" y="97"/>
                  </a:lnTo>
                  <a:lnTo>
                    <a:pt x="472" y="97"/>
                  </a:lnTo>
                  <a:lnTo>
                    <a:pt x="470" y="97"/>
                  </a:lnTo>
                  <a:lnTo>
                    <a:pt x="470" y="97"/>
                  </a:lnTo>
                  <a:lnTo>
                    <a:pt x="467" y="93"/>
                  </a:lnTo>
                  <a:lnTo>
                    <a:pt x="465" y="93"/>
                  </a:lnTo>
                  <a:lnTo>
                    <a:pt x="465" y="93"/>
                  </a:lnTo>
                  <a:lnTo>
                    <a:pt x="465" y="93"/>
                  </a:lnTo>
                  <a:lnTo>
                    <a:pt x="463" y="93"/>
                  </a:lnTo>
                  <a:lnTo>
                    <a:pt x="463" y="93"/>
                  </a:lnTo>
                  <a:lnTo>
                    <a:pt x="463" y="93"/>
                  </a:lnTo>
                  <a:lnTo>
                    <a:pt x="461" y="93"/>
                  </a:lnTo>
                  <a:lnTo>
                    <a:pt x="461" y="93"/>
                  </a:lnTo>
                  <a:lnTo>
                    <a:pt x="461" y="95"/>
                  </a:lnTo>
                  <a:lnTo>
                    <a:pt x="459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5"/>
                  </a:lnTo>
                  <a:lnTo>
                    <a:pt x="457" y="97"/>
                  </a:lnTo>
                  <a:lnTo>
                    <a:pt x="455" y="97"/>
                  </a:lnTo>
                  <a:lnTo>
                    <a:pt x="455" y="99"/>
                  </a:lnTo>
                  <a:lnTo>
                    <a:pt x="453" y="101"/>
                  </a:lnTo>
                  <a:lnTo>
                    <a:pt x="453" y="101"/>
                  </a:lnTo>
                  <a:lnTo>
                    <a:pt x="453" y="101"/>
                  </a:lnTo>
                  <a:lnTo>
                    <a:pt x="455" y="101"/>
                  </a:lnTo>
                  <a:lnTo>
                    <a:pt x="457" y="103"/>
                  </a:lnTo>
                  <a:lnTo>
                    <a:pt x="461" y="105"/>
                  </a:lnTo>
                  <a:lnTo>
                    <a:pt x="461" y="105"/>
                  </a:lnTo>
                  <a:lnTo>
                    <a:pt x="463" y="105"/>
                  </a:lnTo>
                  <a:lnTo>
                    <a:pt x="465" y="103"/>
                  </a:lnTo>
                  <a:lnTo>
                    <a:pt x="467" y="103"/>
                  </a:lnTo>
                  <a:lnTo>
                    <a:pt x="467" y="103"/>
                  </a:lnTo>
                  <a:lnTo>
                    <a:pt x="472" y="103"/>
                  </a:lnTo>
                  <a:lnTo>
                    <a:pt x="472" y="103"/>
                  </a:lnTo>
                  <a:lnTo>
                    <a:pt x="474" y="101"/>
                  </a:lnTo>
                  <a:lnTo>
                    <a:pt x="476" y="101"/>
                  </a:lnTo>
                  <a:lnTo>
                    <a:pt x="476" y="99"/>
                  </a:lnTo>
                  <a:lnTo>
                    <a:pt x="476" y="97"/>
                  </a:lnTo>
                  <a:lnTo>
                    <a:pt x="476" y="95"/>
                  </a:lnTo>
                  <a:lnTo>
                    <a:pt x="480" y="91"/>
                  </a:lnTo>
                  <a:lnTo>
                    <a:pt x="480" y="89"/>
                  </a:lnTo>
                  <a:lnTo>
                    <a:pt x="482" y="84"/>
                  </a:lnTo>
                  <a:lnTo>
                    <a:pt x="482" y="82"/>
                  </a:lnTo>
                  <a:lnTo>
                    <a:pt x="482" y="82"/>
                  </a:lnTo>
                  <a:lnTo>
                    <a:pt x="482" y="82"/>
                  </a:lnTo>
                  <a:close/>
                  <a:moveTo>
                    <a:pt x="532" y="215"/>
                  </a:moveTo>
                  <a:lnTo>
                    <a:pt x="532" y="215"/>
                  </a:lnTo>
                  <a:lnTo>
                    <a:pt x="532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5"/>
                  </a:lnTo>
                  <a:lnTo>
                    <a:pt x="534" y="213"/>
                  </a:lnTo>
                  <a:lnTo>
                    <a:pt x="534" y="213"/>
                  </a:lnTo>
                  <a:lnTo>
                    <a:pt x="532" y="213"/>
                  </a:lnTo>
                  <a:lnTo>
                    <a:pt x="532" y="215"/>
                  </a:lnTo>
                  <a:close/>
                  <a:moveTo>
                    <a:pt x="444" y="5"/>
                  </a:moveTo>
                  <a:lnTo>
                    <a:pt x="444" y="2"/>
                  </a:lnTo>
                  <a:lnTo>
                    <a:pt x="444" y="2"/>
                  </a:lnTo>
                  <a:lnTo>
                    <a:pt x="444" y="0"/>
                  </a:lnTo>
                  <a:lnTo>
                    <a:pt x="446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4" y="0"/>
                  </a:lnTo>
                  <a:lnTo>
                    <a:pt x="442" y="0"/>
                  </a:lnTo>
                  <a:lnTo>
                    <a:pt x="442" y="2"/>
                  </a:lnTo>
                  <a:lnTo>
                    <a:pt x="442" y="2"/>
                  </a:lnTo>
                  <a:lnTo>
                    <a:pt x="440" y="5"/>
                  </a:lnTo>
                  <a:lnTo>
                    <a:pt x="440" y="5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40" y="9"/>
                  </a:lnTo>
                  <a:lnTo>
                    <a:pt x="440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2" y="9"/>
                  </a:lnTo>
                  <a:lnTo>
                    <a:pt x="444" y="7"/>
                  </a:lnTo>
                  <a:lnTo>
                    <a:pt x="444" y="5"/>
                  </a:lnTo>
                  <a:close/>
                  <a:moveTo>
                    <a:pt x="436" y="80"/>
                  </a:moveTo>
                  <a:lnTo>
                    <a:pt x="436" y="80"/>
                  </a:lnTo>
                  <a:lnTo>
                    <a:pt x="434" y="80"/>
                  </a:lnTo>
                  <a:lnTo>
                    <a:pt x="434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2"/>
                  </a:lnTo>
                  <a:lnTo>
                    <a:pt x="436" y="80"/>
                  </a:lnTo>
                  <a:lnTo>
                    <a:pt x="436" y="80"/>
                  </a:lnTo>
                  <a:close/>
                  <a:moveTo>
                    <a:pt x="449" y="93"/>
                  </a:moveTo>
                  <a:lnTo>
                    <a:pt x="446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89"/>
                  </a:lnTo>
                  <a:lnTo>
                    <a:pt x="446" y="89"/>
                  </a:lnTo>
                  <a:lnTo>
                    <a:pt x="444" y="89"/>
                  </a:lnTo>
                  <a:lnTo>
                    <a:pt x="444" y="89"/>
                  </a:lnTo>
                  <a:lnTo>
                    <a:pt x="444" y="89"/>
                  </a:lnTo>
                  <a:lnTo>
                    <a:pt x="444" y="91"/>
                  </a:lnTo>
                  <a:lnTo>
                    <a:pt x="444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91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3"/>
                  </a:lnTo>
                  <a:lnTo>
                    <a:pt x="446" y="95"/>
                  </a:lnTo>
                  <a:lnTo>
                    <a:pt x="446" y="95"/>
                  </a:lnTo>
                  <a:lnTo>
                    <a:pt x="449" y="93"/>
                  </a:lnTo>
                  <a:lnTo>
                    <a:pt x="449" y="93"/>
                  </a:lnTo>
                  <a:close/>
                  <a:moveTo>
                    <a:pt x="455" y="105"/>
                  </a:moveTo>
                  <a:lnTo>
                    <a:pt x="453" y="105"/>
                  </a:lnTo>
                  <a:lnTo>
                    <a:pt x="453" y="107"/>
                  </a:lnTo>
                  <a:lnTo>
                    <a:pt x="453" y="107"/>
                  </a:lnTo>
                  <a:lnTo>
                    <a:pt x="451" y="110"/>
                  </a:lnTo>
                  <a:lnTo>
                    <a:pt x="451" y="110"/>
                  </a:lnTo>
                  <a:lnTo>
                    <a:pt x="451" y="110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3" y="110"/>
                  </a:lnTo>
                  <a:lnTo>
                    <a:pt x="455" y="110"/>
                  </a:lnTo>
                  <a:lnTo>
                    <a:pt x="457" y="107"/>
                  </a:lnTo>
                  <a:lnTo>
                    <a:pt x="455" y="107"/>
                  </a:lnTo>
                  <a:lnTo>
                    <a:pt x="455" y="105"/>
                  </a:lnTo>
                  <a:close/>
                  <a:moveTo>
                    <a:pt x="449" y="110"/>
                  </a:moveTo>
                  <a:lnTo>
                    <a:pt x="449" y="110"/>
                  </a:lnTo>
                  <a:lnTo>
                    <a:pt x="449" y="112"/>
                  </a:lnTo>
                  <a:lnTo>
                    <a:pt x="449" y="112"/>
                  </a:lnTo>
                  <a:lnTo>
                    <a:pt x="449" y="112"/>
                  </a:lnTo>
                  <a:lnTo>
                    <a:pt x="449" y="114"/>
                  </a:lnTo>
                  <a:lnTo>
                    <a:pt x="449" y="112"/>
                  </a:lnTo>
                  <a:lnTo>
                    <a:pt x="449" y="110"/>
                  </a:lnTo>
                  <a:lnTo>
                    <a:pt x="449" y="110"/>
                  </a:lnTo>
                  <a:close/>
                  <a:moveTo>
                    <a:pt x="453" y="105"/>
                  </a:moveTo>
                  <a:lnTo>
                    <a:pt x="453" y="105"/>
                  </a:lnTo>
                  <a:lnTo>
                    <a:pt x="453" y="105"/>
                  </a:lnTo>
                  <a:lnTo>
                    <a:pt x="453" y="103"/>
                  </a:lnTo>
                  <a:lnTo>
                    <a:pt x="451" y="103"/>
                  </a:lnTo>
                  <a:lnTo>
                    <a:pt x="451" y="103"/>
                  </a:lnTo>
                  <a:lnTo>
                    <a:pt x="449" y="103"/>
                  </a:lnTo>
                  <a:lnTo>
                    <a:pt x="449" y="105"/>
                  </a:lnTo>
                  <a:lnTo>
                    <a:pt x="451" y="105"/>
                  </a:lnTo>
                  <a:lnTo>
                    <a:pt x="451" y="105"/>
                  </a:lnTo>
                  <a:lnTo>
                    <a:pt x="451" y="105"/>
                  </a:lnTo>
                  <a:lnTo>
                    <a:pt x="453" y="105"/>
                  </a:lnTo>
                  <a:close/>
                  <a:moveTo>
                    <a:pt x="88" y="479"/>
                  </a:moveTo>
                  <a:lnTo>
                    <a:pt x="88" y="479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88" y="481"/>
                  </a:lnTo>
                  <a:lnTo>
                    <a:pt x="90" y="481"/>
                  </a:lnTo>
                  <a:lnTo>
                    <a:pt x="88" y="479"/>
                  </a:lnTo>
                  <a:lnTo>
                    <a:pt x="88" y="479"/>
                  </a:lnTo>
                  <a:close/>
                  <a:moveTo>
                    <a:pt x="51" y="370"/>
                  </a:moveTo>
                  <a:lnTo>
                    <a:pt x="48" y="368"/>
                  </a:lnTo>
                  <a:lnTo>
                    <a:pt x="46" y="366"/>
                  </a:lnTo>
                  <a:lnTo>
                    <a:pt x="44" y="366"/>
                  </a:lnTo>
                  <a:lnTo>
                    <a:pt x="44" y="366"/>
                  </a:lnTo>
                  <a:lnTo>
                    <a:pt x="42" y="364"/>
                  </a:lnTo>
                  <a:lnTo>
                    <a:pt x="42" y="366"/>
                  </a:lnTo>
                  <a:lnTo>
                    <a:pt x="42" y="368"/>
                  </a:lnTo>
                  <a:lnTo>
                    <a:pt x="42" y="372"/>
                  </a:lnTo>
                  <a:lnTo>
                    <a:pt x="44" y="372"/>
                  </a:lnTo>
                  <a:lnTo>
                    <a:pt x="48" y="374"/>
                  </a:lnTo>
                  <a:lnTo>
                    <a:pt x="51" y="376"/>
                  </a:lnTo>
                  <a:lnTo>
                    <a:pt x="51" y="376"/>
                  </a:lnTo>
                  <a:lnTo>
                    <a:pt x="51" y="376"/>
                  </a:lnTo>
                  <a:lnTo>
                    <a:pt x="53" y="376"/>
                  </a:lnTo>
                  <a:lnTo>
                    <a:pt x="53" y="374"/>
                  </a:lnTo>
                  <a:lnTo>
                    <a:pt x="51" y="372"/>
                  </a:lnTo>
                  <a:lnTo>
                    <a:pt x="51" y="370"/>
                  </a:lnTo>
                  <a:close/>
                  <a:moveTo>
                    <a:pt x="57" y="368"/>
                  </a:moveTo>
                  <a:lnTo>
                    <a:pt x="55" y="366"/>
                  </a:lnTo>
                  <a:lnTo>
                    <a:pt x="51" y="366"/>
                  </a:lnTo>
                  <a:lnTo>
                    <a:pt x="51" y="366"/>
                  </a:lnTo>
                  <a:lnTo>
                    <a:pt x="53" y="368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7" y="372"/>
                  </a:lnTo>
                  <a:lnTo>
                    <a:pt x="57" y="372"/>
                  </a:lnTo>
                  <a:lnTo>
                    <a:pt x="59" y="374"/>
                  </a:lnTo>
                  <a:lnTo>
                    <a:pt x="59" y="376"/>
                  </a:lnTo>
                  <a:lnTo>
                    <a:pt x="61" y="376"/>
                  </a:lnTo>
                  <a:lnTo>
                    <a:pt x="61" y="376"/>
                  </a:lnTo>
                  <a:lnTo>
                    <a:pt x="61" y="374"/>
                  </a:lnTo>
                  <a:lnTo>
                    <a:pt x="59" y="372"/>
                  </a:lnTo>
                  <a:lnTo>
                    <a:pt x="57" y="368"/>
                  </a:lnTo>
                  <a:close/>
                  <a:moveTo>
                    <a:pt x="74" y="355"/>
                  </a:moveTo>
                  <a:lnTo>
                    <a:pt x="74" y="355"/>
                  </a:lnTo>
                  <a:lnTo>
                    <a:pt x="76" y="355"/>
                  </a:lnTo>
                  <a:lnTo>
                    <a:pt x="76" y="355"/>
                  </a:lnTo>
                  <a:lnTo>
                    <a:pt x="76" y="355"/>
                  </a:lnTo>
                  <a:lnTo>
                    <a:pt x="76" y="353"/>
                  </a:lnTo>
                  <a:lnTo>
                    <a:pt x="76" y="353"/>
                  </a:lnTo>
                  <a:lnTo>
                    <a:pt x="76" y="353"/>
                  </a:lnTo>
                  <a:lnTo>
                    <a:pt x="76" y="351"/>
                  </a:lnTo>
                  <a:lnTo>
                    <a:pt x="78" y="351"/>
                  </a:lnTo>
                  <a:lnTo>
                    <a:pt x="78" y="351"/>
                  </a:lnTo>
                  <a:lnTo>
                    <a:pt x="78" y="351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78" y="349"/>
                  </a:lnTo>
                  <a:lnTo>
                    <a:pt x="80" y="349"/>
                  </a:lnTo>
                  <a:lnTo>
                    <a:pt x="82" y="343"/>
                  </a:lnTo>
                  <a:lnTo>
                    <a:pt x="82" y="341"/>
                  </a:lnTo>
                  <a:lnTo>
                    <a:pt x="80" y="339"/>
                  </a:lnTo>
                  <a:lnTo>
                    <a:pt x="80" y="339"/>
                  </a:lnTo>
                  <a:lnTo>
                    <a:pt x="80" y="339"/>
                  </a:lnTo>
                  <a:lnTo>
                    <a:pt x="80" y="336"/>
                  </a:lnTo>
                  <a:lnTo>
                    <a:pt x="78" y="336"/>
                  </a:lnTo>
                  <a:lnTo>
                    <a:pt x="76" y="336"/>
                  </a:lnTo>
                  <a:lnTo>
                    <a:pt x="76" y="336"/>
                  </a:lnTo>
                  <a:lnTo>
                    <a:pt x="74" y="336"/>
                  </a:lnTo>
                  <a:lnTo>
                    <a:pt x="76" y="339"/>
                  </a:lnTo>
                  <a:lnTo>
                    <a:pt x="76" y="341"/>
                  </a:lnTo>
                  <a:lnTo>
                    <a:pt x="76" y="341"/>
                  </a:lnTo>
                  <a:lnTo>
                    <a:pt x="76" y="343"/>
                  </a:lnTo>
                  <a:lnTo>
                    <a:pt x="74" y="341"/>
                  </a:lnTo>
                  <a:lnTo>
                    <a:pt x="72" y="336"/>
                  </a:lnTo>
                  <a:lnTo>
                    <a:pt x="69" y="336"/>
                  </a:lnTo>
                  <a:lnTo>
                    <a:pt x="69" y="339"/>
                  </a:lnTo>
                  <a:lnTo>
                    <a:pt x="67" y="341"/>
                  </a:lnTo>
                  <a:lnTo>
                    <a:pt x="67" y="343"/>
                  </a:lnTo>
                  <a:lnTo>
                    <a:pt x="65" y="343"/>
                  </a:lnTo>
                  <a:lnTo>
                    <a:pt x="63" y="341"/>
                  </a:lnTo>
                  <a:lnTo>
                    <a:pt x="63" y="341"/>
                  </a:lnTo>
                  <a:lnTo>
                    <a:pt x="61" y="343"/>
                  </a:lnTo>
                  <a:lnTo>
                    <a:pt x="61" y="343"/>
                  </a:lnTo>
                  <a:lnTo>
                    <a:pt x="61" y="343"/>
                  </a:lnTo>
                  <a:lnTo>
                    <a:pt x="63" y="345"/>
                  </a:lnTo>
                  <a:lnTo>
                    <a:pt x="63" y="345"/>
                  </a:lnTo>
                  <a:lnTo>
                    <a:pt x="63" y="347"/>
                  </a:lnTo>
                  <a:lnTo>
                    <a:pt x="63" y="347"/>
                  </a:lnTo>
                  <a:lnTo>
                    <a:pt x="61" y="347"/>
                  </a:lnTo>
                  <a:lnTo>
                    <a:pt x="59" y="345"/>
                  </a:lnTo>
                  <a:lnTo>
                    <a:pt x="59" y="345"/>
                  </a:lnTo>
                  <a:lnTo>
                    <a:pt x="57" y="347"/>
                  </a:lnTo>
                  <a:lnTo>
                    <a:pt x="59" y="347"/>
                  </a:lnTo>
                  <a:lnTo>
                    <a:pt x="59" y="349"/>
                  </a:lnTo>
                  <a:lnTo>
                    <a:pt x="63" y="353"/>
                  </a:lnTo>
                  <a:lnTo>
                    <a:pt x="63" y="353"/>
                  </a:lnTo>
                  <a:lnTo>
                    <a:pt x="63" y="353"/>
                  </a:lnTo>
                  <a:lnTo>
                    <a:pt x="65" y="353"/>
                  </a:lnTo>
                  <a:lnTo>
                    <a:pt x="67" y="353"/>
                  </a:lnTo>
                  <a:lnTo>
                    <a:pt x="69" y="355"/>
                  </a:lnTo>
                  <a:lnTo>
                    <a:pt x="72" y="355"/>
                  </a:lnTo>
                  <a:lnTo>
                    <a:pt x="74" y="355"/>
                  </a:lnTo>
                  <a:close/>
                  <a:moveTo>
                    <a:pt x="63" y="355"/>
                  </a:moveTo>
                  <a:lnTo>
                    <a:pt x="61" y="355"/>
                  </a:lnTo>
                  <a:lnTo>
                    <a:pt x="59" y="353"/>
                  </a:lnTo>
                  <a:lnTo>
                    <a:pt x="57" y="353"/>
                  </a:lnTo>
                  <a:lnTo>
                    <a:pt x="55" y="351"/>
                  </a:lnTo>
                  <a:lnTo>
                    <a:pt x="55" y="353"/>
                  </a:lnTo>
                  <a:lnTo>
                    <a:pt x="55" y="353"/>
                  </a:lnTo>
                  <a:lnTo>
                    <a:pt x="53" y="353"/>
                  </a:lnTo>
                  <a:lnTo>
                    <a:pt x="53" y="353"/>
                  </a:lnTo>
                  <a:lnTo>
                    <a:pt x="53" y="353"/>
                  </a:lnTo>
                  <a:lnTo>
                    <a:pt x="53" y="355"/>
                  </a:lnTo>
                  <a:lnTo>
                    <a:pt x="53" y="357"/>
                  </a:lnTo>
                  <a:lnTo>
                    <a:pt x="53" y="357"/>
                  </a:lnTo>
                  <a:lnTo>
                    <a:pt x="59" y="360"/>
                  </a:lnTo>
                  <a:lnTo>
                    <a:pt x="59" y="362"/>
                  </a:lnTo>
                  <a:lnTo>
                    <a:pt x="61" y="362"/>
                  </a:lnTo>
                  <a:lnTo>
                    <a:pt x="61" y="360"/>
                  </a:lnTo>
                  <a:lnTo>
                    <a:pt x="63" y="360"/>
                  </a:lnTo>
                  <a:lnTo>
                    <a:pt x="63" y="360"/>
                  </a:lnTo>
                  <a:lnTo>
                    <a:pt x="63" y="357"/>
                  </a:lnTo>
                  <a:lnTo>
                    <a:pt x="63" y="357"/>
                  </a:lnTo>
                  <a:lnTo>
                    <a:pt x="63" y="355"/>
                  </a:lnTo>
                  <a:close/>
                  <a:moveTo>
                    <a:pt x="74" y="360"/>
                  </a:moveTo>
                  <a:lnTo>
                    <a:pt x="74" y="357"/>
                  </a:lnTo>
                  <a:lnTo>
                    <a:pt x="74" y="357"/>
                  </a:lnTo>
                  <a:lnTo>
                    <a:pt x="72" y="357"/>
                  </a:lnTo>
                  <a:lnTo>
                    <a:pt x="72" y="357"/>
                  </a:lnTo>
                  <a:lnTo>
                    <a:pt x="72" y="357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4" y="362"/>
                  </a:lnTo>
                  <a:lnTo>
                    <a:pt x="74" y="362"/>
                  </a:lnTo>
                  <a:lnTo>
                    <a:pt x="74" y="360"/>
                  </a:lnTo>
                  <a:lnTo>
                    <a:pt x="74" y="360"/>
                  </a:lnTo>
                  <a:close/>
                  <a:moveTo>
                    <a:pt x="72" y="362"/>
                  </a:moveTo>
                  <a:lnTo>
                    <a:pt x="72" y="362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69" y="364"/>
                  </a:lnTo>
                  <a:lnTo>
                    <a:pt x="72" y="364"/>
                  </a:lnTo>
                  <a:lnTo>
                    <a:pt x="72" y="366"/>
                  </a:lnTo>
                  <a:lnTo>
                    <a:pt x="72" y="366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4"/>
                  </a:lnTo>
                  <a:lnTo>
                    <a:pt x="72" y="362"/>
                  </a:lnTo>
                  <a:lnTo>
                    <a:pt x="72" y="362"/>
                  </a:lnTo>
                  <a:lnTo>
                    <a:pt x="72" y="362"/>
                  </a:lnTo>
                  <a:close/>
                  <a:moveTo>
                    <a:pt x="42" y="379"/>
                  </a:moveTo>
                  <a:lnTo>
                    <a:pt x="40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1"/>
                  </a:lnTo>
                  <a:lnTo>
                    <a:pt x="38" y="383"/>
                  </a:lnTo>
                  <a:lnTo>
                    <a:pt x="40" y="383"/>
                  </a:lnTo>
                  <a:lnTo>
                    <a:pt x="42" y="383"/>
                  </a:lnTo>
                  <a:lnTo>
                    <a:pt x="42" y="385"/>
                  </a:lnTo>
                  <a:lnTo>
                    <a:pt x="42" y="383"/>
                  </a:lnTo>
                  <a:lnTo>
                    <a:pt x="42" y="383"/>
                  </a:lnTo>
                  <a:lnTo>
                    <a:pt x="42" y="381"/>
                  </a:lnTo>
                  <a:lnTo>
                    <a:pt x="42" y="381"/>
                  </a:lnTo>
                  <a:lnTo>
                    <a:pt x="42" y="381"/>
                  </a:lnTo>
                  <a:lnTo>
                    <a:pt x="44" y="381"/>
                  </a:lnTo>
                  <a:lnTo>
                    <a:pt x="44" y="379"/>
                  </a:lnTo>
                  <a:lnTo>
                    <a:pt x="42" y="379"/>
                  </a:lnTo>
                  <a:lnTo>
                    <a:pt x="42" y="379"/>
                  </a:lnTo>
                  <a:close/>
                  <a:moveTo>
                    <a:pt x="23" y="374"/>
                  </a:moveTo>
                  <a:lnTo>
                    <a:pt x="23" y="374"/>
                  </a:lnTo>
                  <a:lnTo>
                    <a:pt x="23" y="374"/>
                  </a:lnTo>
                  <a:lnTo>
                    <a:pt x="23" y="374"/>
                  </a:lnTo>
                  <a:lnTo>
                    <a:pt x="23" y="376"/>
                  </a:lnTo>
                  <a:lnTo>
                    <a:pt x="23" y="379"/>
                  </a:lnTo>
                  <a:lnTo>
                    <a:pt x="23" y="376"/>
                  </a:lnTo>
                  <a:lnTo>
                    <a:pt x="25" y="376"/>
                  </a:lnTo>
                  <a:lnTo>
                    <a:pt x="25" y="376"/>
                  </a:lnTo>
                  <a:lnTo>
                    <a:pt x="25" y="374"/>
                  </a:lnTo>
                  <a:lnTo>
                    <a:pt x="23" y="374"/>
                  </a:lnTo>
                  <a:close/>
                  <a:moveTo>
                    <a:pt x="30" y="400"/>
                  </a:moveTo>
                  <a:lnTo>
                    <a:pt x="30" y="400"/>
                  </a:lnTo>
                  <a:lnTo>
                    <a:pt x="28" y="397"/>
                  </a:lnTo>
                  <a:lnTo>
                    <a:pt x="28" y="397"/>
                  </a:lnTo>
                  <a:lnTo>
                    <a:pt x="28" y="395"/>
                  </a:lnTo>
                  <a:lnTo>
                    <a:pt x="25" y="397"/>
                  </a:lnTo>
                  <a:lnTo>
                    <a:pt x="25" y="397"/>
                  </a:lnTo>
                  <a:lnTo>
                    <a:pt x="28" y="400"/>
                  </a:lnTo>
                  <a:lnTo>
                    <a:pt x="30" y="402"/>
                  </a:lnTo>
                  <a:lnTo>
                    <a:pt x="30" y="402"/>
                  </a:lnTo>
                  <a:lnTo>
                    <a:pt x="32" y="402"/>
                  </a:lnTo>
                  <a:lnTo>
                    <a:pt x="32" y="402"/>
                  </a:lnTo>
                  <a:lnTo>
                    <a:pt x="30" y="400"/>
                  </a:lnTo>
                  <a:lnTo>
                    <a:pt x="30" y="400"/>
                  </a:lnTo>
                  <a:close/>
                  <a:moveTo>
                    <a:pt x="38" y="389"/>
                  </a:move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89"/>
                  </a:lnTo>
                  <a:lnTo>
                    <a:pt x="36" y="391"/>
                  </a:lnTo>
                  <a:lnTo>
                    <a:pt x="36" y="391"/>
                  </a:lnTo>
                  <a:lnTo>
                    <a:pt x="36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38" y="391"/>
                  </a:lnTo>
                  <a:lnTo>
                    <a:pt x="40" y="389"/>
                  </a:lnTo>
                  <a:lnTo>
                    <a:pt x="38" y="389"/>
                  </a:lnTo>
                  <a:lnTo>
                    <a:pt x="38" y="389"/>
                  </a:lnTo>
                  <a:close/>
                  <a:moveTo>
                    <a:pt x="76" y="389"/>
                  </a:moveTo>
                  <a:lnTo>
                    <a:pt x="76" y="387"/>
                  </a:lnTo>
                  <a:lnTo>
                    <a:pt x="76" y="387"/>
                  </a:lnTo>
                  <a:lnTo>
                    <a:pt x="74" y="389"/>
                  </a:lnTo>
                  <a:lnTo>
                    <a:pt x="76" y="389"/>
                  </a:lnTo>
                  <a:lnTo>
                    <a:pt x="76" y="389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91"/>
                  </a:lnTo>
                  <a:lnTo>
                    <a:pt x="76" y="389"/>
                  </a:lnTo>
                  <a:lnTo>
                    <a:pt x="78" y="389"/>
                  </a:lnTo>
                  <a:lnTo>
                    <a:pt x="76" y="389"/>
                  </a:lnTo>
                  <a:lnTo>
                    <a:pt x="76" y="389"/>
                  </a:lnTo>
                  <a:close/>
                  <a:moveTo>
                    <a:pt x="36" y="381"/>
                  </a:moveTo>
                  <a:lnTo>
                    <a:pt x="36" y="381"/>
                  </a:lnTo>
                  <a:lnTo>
                    <a:pt x="36" y="381"/>
                  </a:lnTo>
                  <a:lnTo>
                    <a:pt x="38" y="381"/>
                  </a:lnTo>
                  <a:lnTo>
                    <a:pt x="36" y="379"/>
                  </a:lnTo>
                  <a:lnTo>
                    <a:pt x="36" y="379"/>
                  </a:lnTo>
                  <a:lnTo>
                    <a:pt x="34" y="379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lnTo>
                    <a:pt x="36" y="381"/>
                  </a:lnTo>
                  <a:close/>
                  <a:moveTo>
                    <a:pt x="21" y="372"/>
                  </a:moveTo>
                  <a:lnTo>
                    <a:pt x="21" y="370"/>
                  </a:lnTo>
                  <a:lnTo>
                    <a:pt x="21" y="370"/>
                  </a:lnTo>
                  <a:lnTo>
                    <a:pt x="19" y="370"/>
                  </a:lnTo>
                  <a:lnTo>
                    <a:pt x="19" y="370"/>
                  </a:lnTo>
                  <a:lnTo>
                    <a:pt x="13" y="368"/>
                  </a:lnTo>
                  <a:lnTo>
                    <a:pt x="13" y="366"/>
                  </a:lnTo>
                  <a:lnTo>
                    <a:pt x="13" y="368"/>
                  </a:lnTo>
                  <a:lnTo>
                    <a:pt x="15" y="370"/>
                  </a:lnTo>
                  <a:lnTo>
                    <a:pt x="17" y="370"/>
                  </a:lnTo>
                  <a:lnTo>
                    <a:pt x="19" y="372"/>
                  </a:lnTo>
                  <a:lnTo>
                    <a:pt x="21" y="376"/>
                  </a:lnTo>
                  <a:lnTo>
                    <a:pt x="21" y="374"/>
                  </a:lnTo>
                  <a:lnTo>
                    <a:pt x="21" y="372"/>
                  </a:lnTo>
                  <a:lnTo>
                    <a:pt x="21" y="372"/>
                  </a:lnTo>
                  <a:close/>
                  <a:moveTo>
                    <a:pt x="88" y="397"/>
                  </a:moveTo>
                  <a:lnTo>
                    <a:pt x="88" y="395"/>
                  </a:lnTo>
                  <a:lnTo>
                    <a:pt x="88" y="395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88" y="397"/>
                  </a:lnTo>
                  <a:lnTo>
                    <a:pt x="90" y="400"/>
                  </a:lnTo>
                  <a:lnTo>
                    <a:pt x="90" y="400"/>
                  </a:lnTo>
                  <a:lnTo>
                    <a:pt x="90" y="397"/>
                  </a:lnTo>
                  <a:lnTo>
                    <a:pt x="88" y="397"/>
                  </a:lnTo>
                  <a:close/>
                  <a:moveTo>
                    <a:pt x="92" y="389"/>
                  </a:moveTo>
                  <a:lnTo>
                    <a:pt x="92" y="389"/>
                  </a:lnTo>
                  <a:lnTo>
                    <a:pt x="95" y="387"/>
                  </a:lnTo>
                  <a:lnTo>
                    <a:pt x="92" y="385"/>
                  </a:lnTo>
                  <a:lnTo>
                    <a:pt x="90" y="383"/>
                  </a:lnTo>
                  <a:lnTo>
                    <a:pt x="88" y="383"/>
                  </a:lnTo>
                  <a:lnTo>
                    <a:pt x="88" y="383"/>
                  </a:lnTo>
                  <a:lnTo>
                    <a:pt x="90" y="385"/>
                  </a:lnTo>
                  <a:lnTo>
                    <a:pt x="92" y="389"/>
                  </a:lnTo>
                  <a:lnTo>
                    <a:pt x="92" y="389"/>
                  </a:lnTo>
                  <a:close/>
                  <a:moveTo>
                    <a:pt x="120" y="486"/>
                  </a:moveTo>
                  <a:lnTo>
                    <a:pt x="118" y="486"/>
                  </a:lnTo>
                  <a:lnTo>
                    <a:pt x="118" y="484"/>
                  </a:lnTo>
                  <a:lnTo>
                    <a:pt x="116" y="484"/>
                  </a:lnTo>
                  <a:lnTo>
                    <a:pt x="116" y="484"/>
                  </a:lnTo>
                  <a:lnTo>
                    <a:pt x="113" y="481"/>
                  </a:lnTo>
                  <a:lnTo>
                    <a:pt x="113" y="481"/>
                  </a:lnTo>
                  <a:lnTo>
                    <a:pt x="111" y="479"/>
                  </a:lnTo>
                  <a:lnTo>
                    <a:pt x="107" y="484"/>
                  </a:lnTo>
                  <a:lnTo>
                    <a:pt x="103" y="486"/>
                  </a:lnTo>
                  <a:lnTo>
                    <a:pt x="101" y="486"/>
                  </a:lnTo>
                  <a:lnTo>
                    <a:pt x="101" y="486"/>
                  </a:lnTo>
                  <a:lnTo>
                    <a:pt x="101" y="488"/>
                  </a:lnTo>
                  <a:lnTo>
                    <a:pt x="99" y="488"/>
                  </a:lnTo>
                  <a:lnTo>
                    <a:pt x="99" y="488"/>
                  </a:lnTo>
                  <a:lnTo>
                    <a:pt x="99" y="486"/>
                  </a:lnTo>
                  <a:lnTo>
                    <a:pt x="99" y="484"/>
                  </a:lnTo>
                  <a:lnTo>
                    <a:pt x="99" y="481"/>
                  </a:lnTo>
                  <a:lnTo>
                    <a:pt x="99" y="481"/>
                  </a:lnTo>
                  <a:lnTo>
                    <a:pt x="97" y="484"/>
                  </a:lnTo>
                  <a:lnTo>
                    <a:pt x="97" y="484"/>
                  </a:lnTo>
                  <a:lnTo>
                    <a:pt x="95" y="486"/>
                  </a:lnTo>
                  <a:lnTo>
                    <a:pt x="92" y="488"/>
                  </a:lnTo>
                  <a:lnTo>
                    <a:pt x="92" y="490"/>
                  </a:lnTo>
                  <a:lnTo>
                    <a:pt x="90" y="492"/>
                  </a:lnTo>
                  <a:lnTo>
                    <a:pt x="90" y="494"/>
                  </a:lnTo>
                  <a:lnTo>
                    <a:pt x="97" y="498"/>
                  </a:lnTo>
                  <a:lnTo>
                    <a:pt x="99" y="498"/>
                  </a:lnTo>
                  <a:lnTo>
                    <a:pt x="99" y="500"/>
                  </a:lnTo>
                  <a:lnTo>
                    <a:pt x="99" y="502"/>
                  </a:lnTo>
                  <a:lnTo>
                    <a:pt x="101" y="511"/>
                  </a:lnTo>
                  <a:lnTo>
                    <a:pt x="103" y="511"/>
                  </a:lnTo>
                  <a:lnTo>
                    <a:pt x="103" y="511"/>
                  </a:lnTo>
                  <a:lnTo>
                    <a:pt x="105" y="507"/>
                  </a:lnTo>
                  <a:lnTo>
                    <a:pt x="107" y="502"/>
                  </a:lnTo>
                  <a:lnTo>
                    <a:pt x="109" y="505"/>
                  </a:lnTo>
                  <a:lnTo>
                    <a:pt x="111" y="507"/>
                  </a:lnTo>
                  <a:lnTo>
                    <a:pt x="116" y="507"/>
                  </a:lnTo>
                  <a:lnTo>
                    <a:pt x="116" y="505"/>
                  </a:lnTo>
                  <a:lnTo>
                    <a:pt x="118" y="500"/>
                  </a:lnTo>
                  <a:lnTo>
                    <a:pt x="118" y="498"/>
                  </a:lnTo>
                  <a:lnTo>
                    <a:pt x="122" y="496"/>
                  </a:lnTo>
                  <a:lnTo>
                    <a:pt x="122" y="494"/>
                  </a:lnTo>
                  <a:lnTo>
                    <a:pt x="124" y="492"/>
                  </a:lnTo>
                  <a:lnTo>
                    <a:pt x="124" y="490"/>
                  </a:lnTo>
                  <a:lnTo>
                    <a:pt x="120" y="486"/>
                  </a:lnTo>
                  <a:close/>
                  <a:moveTo>
                    <a:pt x="197" y="189"/>
                  </a:moveTo>
                  <a:lnTo>
                    <a:pt x="197" y="189"/>
                  </a:lnTo>
                  <a:lnTo>
                    <a:pt x="197" y="189"/>
                  </a:lnTo>
                  <a:lnTo>
                    <a:pt x="197" y="189"/>
                  </a:lnTo>
                  <a:close/>
                  <a:moveTo>
                    <a:pt x="149" y="465"/>
                  </a:moveTo>
                  <a:lnTo>
                    <a:pt x="147" y="463"/>
                  </a:lnTo>
                  <a:lnTo>
                    <a:pt x="145" y="463"/>
                  </a:lnTo>
                  <a:lnTo>
                    <a:pt x="145" y="465"/>
                  </a:lnTo>
                  <a:lnTo>
                    <a:pt x="145" y="467"/>
                  </a:lnTo>
                  <a:lnTo>
                    <a:pt x="143" y="467"/>
                  </a:lnTo>
                  <a:lnTo>
                    <a:pt x="141" y="467"/>
                  </a:lnTo>
                  <a:lnTo>
                    <a:pt x="139" y="467"/>
                  </a:lnTo>
                  <a:lnTo>
                    <a:pt x="139" y="465"/>
                  </a:lnTo>
                  <a:lnTo>
                    <a:pt x="136" y="460"/>
                  </a:lnTo>
                  <a:lnTo>
                    <a:pt x="134" y="458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0" y="458"/>
                  </a:lnTo>
                  <a:lnTo>
                    <a:pt x="130" y="458"/>
                  </a:lnTo>
                  <a:lnTo>
                    <a:pt x="130" y="458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32" y="454"/>
                  </a:lnTo>
                  <a:lnTo>
                    <a:pt x="130" y="454"/>
                  </a:lnTo>
                  <a:lnTo>
                    <a:pt x="126" y="450"/>
                  </a:lnTo>
                  <a:lnTo>
                    <a:pt x="122" y="448"/>
                  </a:lnTo>
                  <a:lnTo>
                    <a:pt x="122" y="448"/>
                  </a:lnTo>
                  <a:lnTo>
                    <a:pt x="120" y="446"/>
                  </a:lnTo>
                  <a:lnTo>
                    <a:pt x="120" y="446"/>
                  </a:lnTo>
                  <a:lnTo>
                    <a:pt x="120" y="448"/>
                  </a:lnTo>
                  <a:lnTo>
                    <a:pt x="120" y="448"/>
                  </a:lnTo>
                  <a:lnTo>
                    <a:pt x="118" y="446"/>
                  </a:lnTo>
                  <a:lnTo>
                    <a:pt x="116" y="450"/>
                  </a:lnTo>
                  <a:lnTo>
                    <a:pt x="116" y="456"/>
                  </a:lnTo>
                  <a:lnTo>
                    <a:pt x="116" y="458"/>
                  </a:lnTo>
                  <a:lnTo>
                    <a:pt x="113" y="460"/>
                  </a:lnTo>
                  <a:lnTo>
                    <a:pt x="109" y="465"/>
                  </a:lnTo>
                  <a:lnTo>
                    <a:pt x="109" y="465"/>
                  </a:lnTo>
                  <a:lnTo>
                    <a:pt x="109" y="465"/>
                  </a:lnTo>
                  <a:lnTo>
                    <a:pt x="107" y="467"/>
                  </a:lnTo>
                  <a:lnTo>
                    <a:pt x="107" y="467"/>
                  </a:lnTo>
                  <a:lnTo>
                    <a:pt x="109" y="469"/>
                  </a:lnTo>
                  <a:lnTo>
                    <a:pt x="109" y="469"/>
                  </a:lnTo>
                  <a:lnTo>
                    <a:pt x="111" y="469"/>
                  </a:lnTo>
                  <a:lnTo>
                    <a:pt x="113" y="469"/>
                  </a:lnTo>
                  <a:lnTo>
                    <a:pt x="113" y="471"/>
                  </a:lnTo>
                  <a:lnTo>
                    <a:pt x="116" y="471"/>
                  </a:lnTo>
                  <a:lnTo>
                    <a:pt x="116" y="473"/>
                  </a:lnTo>
                  <a:lnTo>
                    <a:pt x="116" y="473"/>
                  </a:lnTo>
                  <a:lnTo>
                    <a:pt x="116" y="473"/>
                  </a:lnTo>
                  <a:lnTo>
                    <a:pt x="118" y="473"/>
                  </a:lnTo>
                  <a:lnTo>
                    <a:pt x="118" y="473"/>
                  </a:lnTo>
                  <a:lnTo>
                    <a:pt x="120" y="473"/>
                  </a:lnTo>
                  <a:lnTo>
                    <a:pt x="120" y="473"/>
                  </a:lnTo>
                  <a:lnTo>
                    <a:pt x="122" y="471"/>
                  </a:lnTo>
                  <a:lnTo>
                    <a:pt x="122" y="471"/>
                  </a:lnTo>
                  <a:lnTo>
                    <a:pt x="122" y="471"/>
                  </a:lnTo>
                  <a:lnTo>
                    <a:pt x="124" y="471"/>
                  </a:lnTo>
                  <a:lnTo>
                    <a:pt x="124" y="471"/>
                  </a:lnTo>
                  <a:lnTo>
                    <a:pt x="126" y="471"/>
                  </a:lnTo>
                  <a:lnTo>
                    <a:pt x="128" y="469"/>
                  </a:lnTo>
                  <a:lnTo>
                    <a:pt x="128" y="469"/>
                  </a:lnTo>
                  <a:lnTo>
                    <a:pt x="130" y="469"/>
                  </a:lnTo>
                  <a:lnTo>
                    <a:pt x="134" y="469"/>
                  </a:lnTo>
                  <a:lnTo>
                    <a:pt x="136" y="469"/>
                  </a:lnTo>
                  <a:lnTo>
                    <a:pt x="139" y="469"/>
                  </a:lnTo>
                  <a:lnTo>
                    <a:pt x="139" y="471"/>
                  </a:lnTo>
                  <a:lnTo>
                    <a:pt x="141" y="473"/>
                  </a:lnTo>
                  <a:lnTo>
                    <a:pt x="145" y="475"/>
                  </a:lnTo>
                  <a:lnTo>
                    <a:pt x="147" y="477"/>
                  </a:lnTo>
                  <a:lnTo>
                    <a:pt x="149" y="477"/>
                  </a:lnTo>
                  <a:lnTo>
                    <a:pt x="151" y="477"/>
                  </a:lnTo>
                  <a:lnTo>
                    <a:pt x="155" y="479"/>
                  </a:lnTo>
                  <a:lnTo>
                    <a:pt x="155" y="477"/>
                  </a:lnTo>
                  <a:lnTo>
                    <a:pt x="153" y="477"/>
                  </a:lnTo>
                  <a:lnTo>
                    <a:pt x="153" y="475"/>
                  </a:lnTo>
                  <a:lnTo>
                    <a:pt x="155" y="475"/>
                  </a:lnTo>
                  <a:lnTo>
                    <a:pt x="157" y="475"/>
                  </a:lnTo>
                  <a:lnTo>
                    <a:pt x="159" y="475"/>
                  </a:lnTo>
                  <a:lnTo>
                    <a:pt x="162" y="477"/>
                  </a:lnTo>
                  <a:lnTo>
                    <a:pt x="162" y="475"/>
                  </a:lnTo>
                  <a:lnTo>
                    <a:pt x="155" y="471"/>
                  </a:lnTo>
                  <a:lnTo>
                    <a:pt x="149" y="465"/>
                  </a:lnTo>
                  <a:close/>
                  <a:moveTo>
                    <a:pt x="222" y="154"/>
                  </a:move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6"/>
                  </a:lnTo>
                  <a:lnTo>
                    <a:pt x="222" y="158"/>
                  </a:lnTo>
                  <a:lnTo>
                    <a:pt x="222" y="158"/>
                  </a:lnTo>
                  <a:lnTo>
                    <a:pt x="222" y="158"/>
                  </a:lnTo>
                  <a:lnTo>
                    <a:pt x="222" y="156"/>
                  </a:lnTo>
                  <a:lnTo>
                    <a:pt x="224" y="158"/>
                  </a:lnTo>
                  <a:lnTo>
                    <a:pt x="224" y="156"/>
                  </a:lnTo>
                  <a:lnTo>
                    <a:pt x="222" y="156"/>
                  </a:lnTo>
                  <a:lnTo>
                    <a:pt x="222" y="154"/>
                  </a:lnTo>
                  <a:close/>
                  <a:moveTo>
                    <a:pt x="88" y="486"/>
                  </a:moveTo>
                  <a:lnTo>
                    <a:pt x="86" y="486"/>
                  </a:lnTo>
                  <a:lnTo>
                    <a:pt x="86" y="486"/>
                  </a:lnTo>
                  <a:lnTo>
                    <a:pt x="86" y="486"/>
                  </a:lnTo>
                  <a:lnTo>
                    <a:pt x="84" y="486"/>
                  </a:lnTo>
                  <a:lnTo>
                    <a:pt x="84" y="486"/>
                  </a:lnTo>
                  <a:lnTo>
                    <a:pt x="86" y="488"/>
                  </a:lnTo>
                  <a:lnTo>
                    <a:pt x="86" y="488"/>
                  </a:lnTo>
                  <a:lnTo>
                    <a:pt x="88" y="490"/>
                  </a:lnTo>
                  <a:lnTo>
                    <a:pt x="88" y="488"/>
                  </a:lnTo>
                  <a:lnTo>
                    <a:pt x="88" y="486"/>
                  </a:lnTo>
                  <a:lnTo>
                    <a:pt x="88" y="486"/>
                  </a:lnTo>
                  <a:lnTo>
                    <a:pt x="88" y="486"/>
                  </a:lnTo>
                  <a:close/>
                  <a:moveTo>
                    <a:pt x="82" y="481"/>
                  </a:moveTo>
                  <a:lnTo>
                    <a:pt x="80" y="481"/>
                  </a:lnTo>
                  <a:lnTo>
                    <a:pt x="80" y="481"/>
                  </a:lnTo>
                  <a:lnTo>
                    <a:pt x="80" y="484"/>
                  </a:lnTo>
                  <a:lnTo>
                    <a:pt x="82" y="484"/>
                  </a:lnTo>
                  <a:lnTo>
                    <a:pt x="82" y="481"/>
                  </a:lnTo>
                  <a:lnTo>
                    <a:pt x="82" y="481"/>
                  </a:lnTo>
                  <a:lnTo>
                    <a:pt x="84" y="481"/>
                  </a:lnTo>
                  <a:lnTo>
                    <a:pt x="82" y="479"/>
                  </a:lnTo>
                  <a:lnTo>
                    <a:pt x="82" y="481"/>
                  </a:lnTo>
                  <a:close/>
                  <a:moveTo>
                    <a:pt x="82" y="368"/>
                  </a:moveTo>
                  <a:lnTo>
                    <a:pt x="82" y="372"/>
                  </a:lnTo>
                  <a:lnTo>
                    <a:pt x="82" y="372"/>
                  </a:lnTo>
                  <a:lnTo>
                    <a:pt x="84" y="374"/>
                  </a:lnTo>
                  <a:lnTo>
                    <a:pt x="84" y="374"/>
                  </a:lnTo>
                  <a:lnTo>
                    <a:pt x="90" y="372"/>
                  </a:lnTo>
                  <a:lnTo>
                    <a:pt x="90" y="370"/>
                  </a:lnTo>
                  <a:lnTo>
                    <a:pt x="90" y="370"/>
                  </a:lnTo>
                  <a:lnTo>
                    <a:pt x="92" y="368"/>
                  </a:lnTo>
                  <a:lnTo>
                    <a:pt x="90" y="366"/>
                  </a:lnTo>
                  <a:lnTo>
                    <a:pt x="90" y="366"/>
                  </a:lnTo>
                  <a:lnTo>
                    <a:pt x="88" y="366"/>
                  </a:lnTo>
                  <a:lnTo>
                    <a:pt x="84" y="366"/>
                  </a:lnTo>
                  <a:lnTo>
                    <a:pt x="84" y="366"/>
                  </a:lnTo>
                  <a:lnTo>
                    <a:pt x="82" y="364"/>
                  </a:lnTo>
                  <a:lnTo>
                    <a:pt x="82" y="364"/>
                  </a:lnTo>
                  <a:lnTo>
                    <a:pt x="82" y="364"/>
                  </a:lnTo>
                  <a:lnTo>
                    <a:pt x="80" y="360"/>
                  </a:lnTo>
                  <a:lnTo>
                    <a:pt x="78" y="360"/>
                  </a:lnTo>
                  <a:lnTo>
                    <a:pt x="76" y="360"/>
                  </a:lnTo>
                  <a:lnTo>
                    <a:pt x="76" y="362"/>
                  </a:lnTo>
                  <a:lnTo>
                    <a:pt x="76" y="364"/>
                  </a:lnTo>
                  <a:lnTo>
                    <a:pt x="76" y="366"/>
                  </a:lnTo>
                  <a:lnTo>
                    <a:pt x="78" y="366"/>
                  </a:lnTo>
                  <a:lnTo>
                    <a:pt x="80" y="368"/>
                  </a:lnTo>
                  <a:lnTo>
                    <a:pt x="80" y="368"/>
                  </a:lnTo>
                  <a:lnTo>
                    <a:pt x="82" y="368"/>
                  </a:lnTo>
                  <a:close/>
                  <a:moveTo>
                    <a:pt x="88" y="484"/>
                  </a:moveTo>
                  <a:lnTo>
                    <a:pt x="86" y="484"/>
                  </a:lnTo>
                  <a:lnTo>
                    <a:pt x="86" y="484"/>
                  </a:lnTo>
                  <a:lnTo>
                    <a:pt x="86" y="484"/>
                  </a:lnTo>
                  <a:lnTo>
                    <a:pt x="86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4"/>
                  </a:lnTo>
                  <a:lnTo>
                    <a:pt x="84" y="486"/>
                  </a:lnTo>
                  <a:lnTo>
                    <a:pt x="84" y="486"/>
                  </a:lnTo>
                  <a:lnTo>
                    <a:pt x="86" y="486"/>
                  </a:lnTo>
                  <a:lnTo>
                    <a:pt x="88" y="486"/>
                  </a:lnTo>
                  <a:lnTo>
                    <a:pt x="88" y="486"/>
                  </a:lnTo>
                  <a:lnTo>
                    <a:pt x="88" y="484"/>
                  </a:lnTo>
                  <a:lnTo>
                    <a:pt x="88" y="484"/>
                  </a:lnTo>
                  <a:lnTo>
                    <a:pt x="88" y="484"/>
                  </a:lnTo>
                  <a:close/>
                  <a:moveTo>
                    <a:pt x="88" y="429"/>
                  </a:moveTo>
                  <a:lnTo>
                    <a:pt x="88" y="431"/>
                  </a:lnTo>
                  <a:lnTo>
                    <a:pt x="86" y="433"/>
                  </a:lnTo>
                  <a:lnTo>
                    <a:pt x="88" y="433"/>
                  </a:lnTo>
                  <a:lnTo>
                    <a:pt x="88" y="433"/>
                  </a:lnTo>
                  <a:lnTo>
                    <a:pt x="90" y="431"/>
                  </a:lnTo>
                  <a:lnTo>
                    <a:pt x="88" y="431"/>
                  </a:lnTo>
                  <a:lnTo>
                    <a:pt x="88" y="42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D07CC9C7-C8EC-0548-8D45-9D4A355153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5321" y="2634620"/>
              <a:ext cx="557213" cy="544512"/>
            </a:xfrm>
            <a:custGeom>
              <a:avLst/>
              <a:gdLst>
                <a:gd name="T0" fmla="*/ 282 w 351"/>
                <a:gd name="T1" fmla="*/ 187 h 343"/>
                <a:gd name="T2" fmla="*/ 222 w 351"/>
                <a:gd name="T3" fmla="*/ 154 h 343"/>
                <a:gd name="T4" fmla="*/ 266 w 351"/>
                <a:gd name="T5" fmla="*/ 166 h 343"/>
                <a:gd name="T6" fmla="*/ 280 w 351"/>
                <a:gd name="T7" fmla="*/ 166 h 343"/>
                <a:gd name="T8" fmla="*/ 245 w 351"/>
                <a:gd name="T9" fmla="*/ 147 h 343"/>
                <a:gd name="T10" fmla="*/ 287 w 351"/>
                <a:gd name="T11" fmla="*/ 171 h 343"/>
                <a:gd name="T12" fmla="*/ 284 w 351"/>
                <a:gd name="T13" fmla="*/ 173 h 343"/>
                <a:gd name="T14" fmla="*/ 266 w 351"/>
                <a:gd name="T15" fmla="*/ 149 h 343"/>
                <a:gd name="T16" fmla="*/ 266 w 351"/>
                <a:gd name="T17" fmla="*/ 135 h 343"/>
                <a:gd name="T18" fmla="*/ 205 w 351"/>
                <a:gd name="T19" fmla="*/ 139 h 343"/>
                <a:gd name="T20" fmla="*/ 224 w 351"/>
                <a:gd name="T21" fmla="*/ 141 h 343"/>
                <a:gd name="T22" fmla="*/ 203 w 351"/>
                <a:gd name="T23" fmla="*/ 107 h 343"/>
                <a:gd name="T24" fmla="*/ 203 w 351"/>
                <a:gd name="T25" fmla="*/ 135 h 343"/>
                <a:gd name="T26" fmla="*/ 293 w 351"/>
                <a:gd name="T27" fmla="*/ 192 h 343"/>
                <a:gd name="T28" fmla="*/ 293 w 351"/>
                <a:gd name="T29" fmla="*/ 175 h 343"/>
                <a:gd name="T30" fmla="*/ 320 w 351"/>
                <a:gd name="T31" fmla="*/ 271 h 343"/>
                <a:gd name="T32" fmla="*/ 341 w 351"/>
                <a:gd name="T33" fmla="*/ 273 h 343"/>
                <a:gd name="T34" fmla="*/ 341 w 351"/>
                <a:gd name="T35" fmla="*/ 210 h 343"/>
                <a:gd name="T36" fmla="*/ 310 w 351"/>
                <a:gd name="T37" fmla="*/ 189 h 343"/>
                <a:gd name="T38" fmla="*/ 276 w 351"/>
                <a:gd name="T39" fmla="*/ 210 h 343"/>
                <a:gd name="T40" fmla="*/ 240 w 351"/>
                <a:gd name="T41" fmla="*/ 223 h 343"/>
                <a:gd name="T42" fmla="*/ 222 w 351"/>
                <a:gd name="T43" fmla="*/ 217 h 343"/>
                <a:gd name="T44" fmla="*/ 251 w 351"/>
                <a:gd name="T45" fmla="*/ 215 h 343"/>
                <a:gd name="T46" fmla="*/ 263 w 351"/>
                <a:gd name="T47" fmla="*/ 173 h 343"/>
                <a:gd name="T48" fmla="*/ 201 w 351"/>
                <a:gd name="T49" fmla="*/ 145 h 343"/>
                <a:gd name="T50" fmla="*/ 184 w 351"/>
                <a:gd name="T51" fmla="*/ 105 h 343"/>
                <a:gd name="T52" fmla="*/ 117 w 351"/>
                <a:gd name="T53" fmla="*/ 61 h 343"/>
                <a:gd name="T54" fmla="*/ 73 w 351"/>
                <a:gd name="T55" fmla="*/ 26 h 343"/>
                <a:gd name="T56" fmla="*/ 81 w 351"/>
                <a:gd name="T57" fmla="*/ 70 h 343"/>
                <a:gd name="T58" fmla="*/ 52 w 351"/>
                <a:gd name="T59" fmla="*/ 40 h 343"/>
                <a:gd name="T60" fmla="*/ 21 w 351"/>
                <a:gd name="T61" fmla="*/ 30 h 343"/>
                <a:gd name="T62" fmla="*/ 29 w 351"/>
                <a:gd name="T63" fmla="*/ 70 h 343"/>
                <a:gd name="T64" fmla="*/ 2 w 351"/>
                <a:gd name="T65" fmla="*/ 110 h 343"/>
                <a:gd name="T66" fmla="*/ 6 w 351"/>
                <a:gd name="T67" fmla="*/ 124 h 343"/>
                <a:gd name="T68" fmla="*/ 14 w 351"/>
                <a:gd name="T69" fmla="*/ 145 h 343"/>
                <a:gd name="T70" fmla="*/ 10 w 351"/>
                <a:gd name="T71" fmla="*/ 168 h 343"/>
                <a:gd name="T72" fmla="*/ 14 w 351"/>
                <a:gd name="T73" fmla="*/ 189 h 343"/>
                <a:gd name="T74" fmla="*/ 44 w 351"/>
                <a:gd name="T75" fmla="*/ 200 h 343"/>
                <a:gd name="T76" fmla="*/ 69 w 351"/>
                <a:gd name="T77" fmla="*/ 217 h 343"/>
                <a:gd name="T78" fmla="*/ 71 w 351"/>
                <a:gd name="T79" fmla="*/ 246 h 343"/>
                <a:gd name="T80" fmla="*/ 69 w 351"/>
                <a:gd name="T81" fmla="*/ 263 h 343"/>
                <a:gd name="T82" fmla="*/ 150 w 351"/>
                <a:gd name="T83" fmla="*/ 332 h 343"/>
                <a:gd name="T84" fmla="*/ 173 w 351"/>
                <a:gd name="T85" fmla="*/ 330 h 343"/>
                <a:gd name="T86" fmla="*/ 199 w 351"/>
                <a:gd name="T87" fmla="*/ 322 h 343"/>
                <a:gd name="T88" fmla="*/ 215 w 351"/>
                <a:gd name="T89" fmla="*/ 334 h 343"/>
                <a:gd name="T90" fmla="*/ 238 w 351"/>
                <a:gd name="T91" fmla="*/ 334 h 343"/>
                <a:gd name="T92" fmla="*/ 255 w 351"/>
                <a:gd name="T93" fmla="*/ 315 h 343"/>
                <a:gd name="T94" fmla="*/ 312 w 351"/>
                <a:gd name="T95" fmla="*/ 305 h 343"/>
                <a:gd name="T96" fmla="*/ 314 w 351"/>
                <a:gd name="T97" fmla="*/ 288 h 343"/>
                <a:gd name="T98" fmla="*/ 322 w 351"/>
                <a:gd name="T99" fmla="*/ 276 h 343"/>
                <a:gd name="T100" fmla="*/ 322 w 351"/>
                <a:gd name="T101" fmla="*/ 263 h 343"/>
                <a:gd name="T102" fmla="*/ 318 w 351"/>
                <a:gd name="T103" fmla="*/ 259 h 343"/>
                <a:gd name="T104" fmla="*/ 331 w 351"/>
                <a:gd name="T105" fmla="*/ 244 h 343"/>
                <a:gd name="T106" fmla="*/ 335 w 351"/>
                <a:gd name="T107" fmla="*/ 244 h 343"/>
                <a:gd name="T108" fmla="*/ 52 w 351"/>
                <a:gd name="T109" fmla="*/ 34 h 343"/>
                <a:gd name="T110" fmla="*/ 261 w 351"/>
                <a:gd name="T111" fmla="*/ 215 h 343"/>
                <a:gd name="T112" fmla="*/ 217 w 351"/>
                <a:gd name="T113" fmla="*/ 114 h 343"/>
                <a:gd name="T114" fmla="*/ 213 w 351"/>
                <a:gd name="T115" fmla="*/ 95 h 343"/>
                <a:gd name="T116" fmla="*/ 127 w 351"/>
                <a:gd name="T117" fmla="*/ 65 h 343"/>
                <a:gd name="T118" fmla="*/ 157 w 351"/>
                <a:gd name="T119" fmla="*/ 72 h 343"/>
                <a:gd name="T120" fmla="*/ 140 w 351"/>
                <a:gd name="T121" fmla="*/ 47 h 343"/>
                <a:gd name="T122" fmla="*/ 90 w 351"/>
                <a:gd name="T123" fmla="*/ 2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1" h="343">
                  <a:moveTo>
                    <a:pt x="282" y="181"/>
                  </a:moveTo>
                  <a:lnTo>
                    <a:pt x="282" y="179"/>
                  </a:lnTo>
                  <a:lnTo>
                    <a:pt x="280" y="179"/>
                  </a:lnTo>
                  <a:lnTo>
                    <a:pt x="280" y="179"/>
                  </a:lnTo>
                  <a:lnTo>
                    <a:pt x="278" y="179"/>
                  </a:lnTo>
                  <a:lnTo>
                    <a:pt x="278" y="179"/>
                  </a:lnTo>
                  <a:lnTo>
                    <a:pt x="280" y="179"/>
                  </a:lnTo>
                  <a:lnTo>
                    <a:pt x="280" y="181"/>
                  </a:lnTo>
                  <a:lnTo>
                    <a:pt x="280" y="181"/>
                  </a:lnTo>
                  <a:lnTo>
                    <a:pt x="280" y="185"/>
                  </a:lnTo>
                  <a:lnTo>
                    <a:pt x="282" y="185"/>
                  </a:lnTo>
                  <a:lnTo>
                    <a:pt x="282" y="187"/>
                  </a:lnTo>
                  <a:lnTo>
                    <a:pt x="282" y="187"/>
                  </a:lnTo>
                  <a:lnTo>
                    <a:pt x="282" y="185"/>
                  </a:lnTo>
                  <a:lnTo>
                    <a:pt x="284" y="185"/>
                  </a:lnTo>
                  <a:lnTo>
                    <a:pt x="284" y="183"/>
                  </a:lnTo>
                  <a:lnTo>
                    <a:pt x="284" y="183"/>
                  </a:lnTo>
                  <a:lnTo>
                    <a:pt x="282" y="181"/>
                  </a:lnTo>
                  <a:lnTo>
                    <a:pt x="282" y="181"/>
                  </a:lnTo>
                  <a:close/>
                  <a:moveTo>
                    <a:pt x="226" y="137"/>
                  </a:moveTo>
                  <a:lnTo>
                    <a:pt x="226" y="141"/>
                  </a:lnTo>
                  <a:lnTo>
                    <a:pt x="228" y="149"/>
                  </a:lnTo>
                  <a:lnTo>
                    <a:pt x="228" y="152"/>
                  </a:lnTo>
                  <a:lnTo>
                    <a:pt x="228" y="152"/>
                  </a:lnTo>
                  <a:lnTo>
                    <a:pt x="224" y="154"/>
                  </a:lnTo>
                  <a:lnTo>
                    <a:pt x="222" y="154"/>
                  </a:lnTo>
                  <a:lnTo>
                    <a:pt x="220" y="156"/>
                  </a:lnTo>
                  <a:lnTo>
                    <a:pt x="220" y="158"/>
                  </a:lnTo>
                  <a:lnTo>
                    <a:pt x="224" y="162"/>
                  </a:lnTo>
                  <a:lnTo>
                    <a:pt x="226" y="162"/>
                  </a:lnTo>
                  <a:lnTo>
                    <a:pt x="230" y="166"/>
                  </a:lnTo>
                  <a:lnTo>
                    <a:pt x="234" y="166"/>
                  </a:lnTo>
                  <a:lnTo>
                    <a:pt x="238" y="166"/>
                  </a:lnTo>
                  <a:lnTo>
                    <a:pt x="245" y="164"/>
                  </a:lnTo>
                  <a:lnTo>
                    <a:pt x="247" y="164"/>
                  </a:lnTo>
                  <a:lnTo>
                    <a:pt x="251" y="166"/>
                  </a:lnTo>
                  <a:lnTo>
                    <a:pt x="253" y="166"/>
                  </a:lnTo>
                  <a:lnTo>
                    <a:pt x="261" y="166"/>
                  </a:lnTo>
                  <a:lnTo>
                    <a:pt x="266" y="166"/>
                  </a:lnTo>
                  <a:lnTo>
                    <a:pt x="270" y="168"/>
                  </a:lnTo>
                  <a:lnTo>
                    <a:pt x="274" y="173"/>
                  </a:lnTo>
                  <a:lnTo>
                    <a:pt x="276" y="175"/>
                  </a:lnTo>
                  <a:lnTo>
                    <a:pt x="276" y="175"/>
                  </a:lnTo>
                  <a:lnTo>
                    <a:pt x="276" y="175"/>
                  </a:lnTo>
                  <a:lnTo>
                    <a:pt x="278" y="175"/>
                  </a:lnTo>
                  <a:lnTo>
                    <a:pt x="278" y="175"/>
                  </a:lnTo>
                  <a:lnTo>
                    <a:pt x="278" y="175"/>
                  </a:lnTo>
                  <a:lnTo>
                    <a:pt x="280" y="173"/>
                  </a:lnTo>
                  <a:lnTo>
                    <a:pt x="280" y="168"/>
                  </a:lnTo>
                  <a:lnTo>
                    <a:pt x="280" y="168"/>
                  </a:lnTo>
                  <a:lnTo>
                    <a:pt x="280" y="168"/>
                  </a:lnTo>
                  <a:lnTo>
                    <a:pt x="280" y="166"/>
                  </a:lnTo>
                  <a:lnTo>
                    <a:pt x="280" y="166"/>
                  </a:lnTo>
                  <a:lnTo>
                    <a:pt x="280" y="164"/>
                  </a:lnTo>
                  <a:lnTo>
                    <a:pt x="278" y="162"/>
                  </a:lnTo>
                  <a:lnTo>
                    <a:pt x="278" y="162"/>
                  </a:lnTo>
                  <a:lnTo>
                    <a:pt x="268" y="154"/>
                  </a:lnTo>
                  <a:lnTo>
                    <a:pt x="259" y="149"/>
                  </a:lnTo>
                  <a:lnTo>
                    <a:pt x="255" y="147"/>
                  </a:lnTo>
                  <a:lnTo>
                    <a:pt x="253" y="145"/>
                  </a:lnTo>
                  <a:lnTo>
                    <a:pt x="251" y="145"/>
                  </a:lnTo>
                  <a:lnTo>
                    <a:pt x="249" y="145"/>
                  </a:lnTo>
                  <a:lnTo>
                    <a:pt x="249" y="145"/>
                  </a:lnTo>
                  <a:lnTo>
                    <a:pt x="245" y="147"/>
                  </a:lnTo>
                  <a:lnTo>
                    <a:pt x="245" y="147"/>
                  </a:lnTo>
                  <a:lnTo>
                    <a:pt x="243" y="147"/>
                  </a:lnTo>
                  <a:lnTo>
                    <a:pt x="240" y="147"/>
                  </a:lnTo>
                  <a:lnTo>
                    <a:pt x="238" y="145"/>
                  </a:lnTo>
                  <a:lnTo>
                    <a:pt x="238" y="143"/>
                  </a:lnTo>
                  <a:lnTo>
                    <a:pt x="240" y="143"/>
                  </a:lnTo>
                  <a:lnTo>
                    <a:pt x="240" y="141"/>
                  </a:lnTo>
                  <a:lnTo>
                    <a:pt x="238" y="141"/>
                  </a:lnTo>
                  <a:lnTo>
                    <a:pt x="234" y="135"/>
                  </a:lnTo>
                  <a:lnTo>
                    <a:pt x="232" y="133"/>
                  </a:lnTo>
                  <a:lnTo>
                    <a:pt x="228" y="135"/>
                  </a:lnTo>
                  <a:lnTo>
                    <a:pt x="226" y="137"/>
                  </a:lnTo>
                  <a:close/>
                  <a:moveTo>
                    <a:pt x="284" y="173"/>
                  </a:moveTo>
                  <a:lnTo>
                    <a:pt x="287" y="171"/>
                  </a:lnTo>
                  <a:lnTo>
                    <a:pt x="287" y="168"/>
                  </a:lnTo>
                  <a:lnTo>
                    <a:pt x="287" y="166"/>
                  </a:lnTo>
                  <a:lnTo>
                    <a:pt x="287" y="166"/>
                  </a:lnTo>
                  <a:lnTo>
                    <a:pt x="287" y="166"/>
                  </a:lnTo>
                  <a:lnTo>
                    <a:pt x="284" y="166"/>
                  </a:lnTo>
                  <a:lnTo>
                    <a:pt x="284" y="166"/>
                  </a:lnTo>
                  <a:lnTo>
                    <a:pt x="284" y="168"/>
                  </a:lnTo>
                  <a:lnTo>
                    <a:pt x="282" y="168"/>
                  </a:lnTo>
                  <a:lnTo>
                    <a:pt x="282" y="168"/>
                  </a:lnTo>
                  <a:lnTo>
                    <a:pt x="282" y="171"/>
                  </a:lnTo>
                  <a:lnTo>
                    <a:pt x="282" y="171"/>
                  </a:lnTo>
                  <a:lnTo>
                    <a:pt x="282" y="171"/>
                  </a:lnTo>
                  <a:lnTo>
                    <a:pt x="284" y="173"/>
                  </a:lnTo>
                  <a:lnTo>
                    <a:pt x="284" y="173"/>
                  </a:lnTo>
                  <a:close/>
                  <a:moveTo>
                    <a:pt x="243" y="145"/>
                  </a:moveTo>
                  <a:lnTo>
                    <a:pt x="245" y="145"/>
                  </a:lnTo>
                  <a:lnTo>
                    <a:pt x="247" y="143"/>
                  </a:lnTo>
                  <a:lnTo>
                    <a:pt x="249" y="143"/>
                  </a:lnTo>
                  <a:lnTo>
                    <a:pt x="255" y="143"/>
                  </a:lnTo>
                  <a:lnTo>
                    <a:pt x="255" y="143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9" y="147"/>
                  </a:lnTo>
                  <a:lnTo>
                    <a:pt x="261" y="147"/>
                  </a:lnTo>
                  <a:lnTo>
                    <a:pt x="261" y="147"/>
                  </a:lnTo>
                  <a:lnTo>
                    <a:pt x="266" y="149"/>
                  </a:lnTo>
                  <a:lnTo>
                    <a:pt x="268" y="149"/>
                  </a:lnTo>
                  <a:lnTo>
                    <a:pt x="272" y="154"/>
                  </a:lnTo>
                  <a:lnTo>
                    <a:pt x="272" y="154"/>
                  </a:lnTo>
                  <a:lnTo>
                    <a:pt x="284" y="162"/>
                  </a:lnTo>
                  <a:lnTo>
                    <a:pt x="289" y="162"/>
                  </a:lnTo>
                  <a:lnTo>
                    <a:pt x="291" y="160"/>
                  </a:lnTo>
                  <a:lnTo>
                    <a:pt x="293" y="158"/>
                  </a:lnTo>
                  <a:lnTo>
                    <a:pt x="291" y="156"/>
                  </a:lnTo>
                  <a:lnTo>
                    <a:pt x="289" y="154"/>
                  </a:lnTo>
                  <a:lnTo>
                    <a:pt x="282" y="145"/>
                  </a:lnTo>
                  <a:lnTo>
                    <a:pt x="278" y="143"/>
                  </a:lnTo>
                  <a:lnTo>
                    <a:pt x="272" y="139"/>
                  </a:lnTo>
                  <a:lnTo>
                    <a:pt x="266" y="135"/>
                  </a:lnTo>
                  <a:lnTo>
                    <a:pt x="257" y="131"/>
                  </a:lnTo>
                  <a:lnTo>
                    <a:pt x="253" y="131"/>
                  </a:lnTo>
                  <a:lnTo>
                    <a:pt x="249" y="133"/>
                  </a:lnTo>
                  <a:lnTo>
                    <a:pt x="247" y="133"/>
                  </a:lnTo>
                  <a:lnTo>
                    <a:pt x="247" y="137"/>
                  </a:lnTo>
                  <a:lnTo>
                    <a:pt x="245" y="139"/>
                  </a:lnTo>
                  <a:lnTo>
                    <a:pt x="240" y="143"/>
                  </a:lnTo>
                  <a:lnTo>
                    <a:pt x="240" y="145"/>
                  </a:lnTo>
                  <a:lnTo>
                    <a:pt x="240" y="145"/>
                  </a:lnTo>
                  <a:lnTo>
                    <a:pt x="243" y="145"/>
                  </a:lnTo>
                  <a:close/>
                  <a:moveTo>
                    <a:pt x="203" y="135"/>
                  </a:moveTo>
                  <a:lnTo>
                    <a:pt x="203" y="137"/>
                  </a:lnTo>
                  <a:lnTo>
                    <a:pt x="205" y="139"/>
                  </a:lnTo>
                  <a:lnTo>
                    <a:pt x="205" y="141"/>
                  </a:lnTo>
                  <a:lnTo>
                    <a:pt x="207" y="143"/>
                  </a:lnTo>
                  <a:lnTo>
                    <a:pt x="213" y="149"/>
                  </a:lnTo>
                  <a:lnTo>
                    <a:pt x="215" y="152"/>
                  </a:lnTo>
                  <a:lnTo>
                    <a:pt x="220" y="154"/>
                  </a:lnTo>
                  <a:lnTo>
                    <a:pt x="220" y="154"/>
                  </a:lnTo>
                  <a:lnTo>
                    <a:pt x="222" y="149"/>
                  </a:lnTo>
                  <a:lnTo>
                    <a:pt x="224" y="149"/>
                  </a:lnTo>
                  <a:lnTo>
                    <a:pt x="224" y="149"/>
                  </a:lnTo>
                  <a:lnTo>
                    <a:pt x="226" y="149"/>
                  </a:lnTo>
                  <a:lnTo>
                    <a:pt x="226" y="149"/>
                  </a:lnTo>
                  <a:lnTo>
                    <a:pt x="226" y="147"/>
                  </a:lnTo>
                  <a:lnTo>
                    <a:pt x="224" y="141"/>
                  </a:lnTo>
                  <a:lnTo>
                    <a:pt x="224" y="139"/>
                  </a:lnTo>
                  <a:lnTo>
                    <a:pt x="224" y="137"/>
                  </a:lnTo>
                  <a:lnTo>
                    <a:pt x="226" y="128"/>
                  </a:lnTo>
                  <a:lnTo>
                    <a:pt x="226" y="126"/>
                  </a:lnTo>
                  <a:lnTo>
                    <a:pt x="226" y="124"/>
                  </a:lnTo>
                  <a:lnTo>
                    <a:pt x="226" y="122"/>
                  </a:lnTo>
                  <a:lnTo>
                    <a:pt x="224" y="122"/>
                  </a:lnTo>
                  <a:lnTo>
                    <a:pt x="217" y="116"/>
                  </a:lnTo>
                  <a:lnTo>
                    <a:pt x="211" y="112"/>
                  </a:lnTo>
                  <a:lnTo>
                    <a:pt x="209" y="110"/>
                  </a:lnTo>
                  <a:lnTo>
                    <a:pt x="205" y="107"/>
                  </a:lnTo>
                  <a:lnTo>
                    <a:pt x="203" y="107"/>
                  </a:lnTo>
                  <a:lnTo>
                    <a:pt x="203" y="107"/>
                  </a:lnTo>
                  <a:lnTo>
                    <a:pt x="201" y="110"/>
                  </a:lnTo>
                  <a:lnTo>
                    <a:pt x="201" y="112"/>
                  </a:lnTo>
                  <a:lnTo>
                    <a:pt x="201" y="116"/>
                  </a:lnTo>
                  <a:lnTo>
                    <a:pt x="201" y="116"/>
                  </a:lnTo>
                  <a:lnTo>
                    <a:pt x="201" y="118"/>
                  </a:lnTo>
                  <a:lnTo>
                    <a:pt x="201" y="118"/>
                  </a:lnTo>
                  <a:lnTo>
                    <a:pt x="201" y="120"/>
                  </a:lnTo>
                  <a:lnTo>
                    <a:pt x="201" y="122"/>
                  </a:lnTo>
                  <a:lnTo>
                    <a:pt x="203" y="124"/>
                  </a:lnTo>
                  <a:lnTo>
                    <a:pt x="205" y="126"/>
                  </a:lnTo>
                  <a:lnTo>
                    <a:pt x="205" y="126"/>
                  </a:lnTo>
                  <a:lnTo>
                    <a:pt x="205" y="131"/>
                  </a:lnTo>
                  <a:lnTo>
                    <a:pt x="203" y="135"/>
                  </a:lnTo>
                  <a:close/>
                  <a:moveTo>
                    <a:pt x="328" y="202"/>
                  </a:moveTo>
                  <a:lnTo>
                    <a:pt x="331" y="202"/>
                  </a:lnTo>
                  <a:lnTo>
                    <a:pt x="331" y="200"/>
                  </a:lnTo>
                  <a:lnTo>
                    <a:pt x="331" y="200"/>
                  </a:lnTo>
                  <a:lnTo>
                    <a:pt x="326" y="198"/>
                  </a:lnTo>
                  <a:lnTo>
                    <a:pt x="328" y="200"/>
                  </a:lnTo>
                  <a:lnTo>
                    <a:pt x="328" y="202"/>
                  </a:lnTo>
                  <a:close/>
                  <a:moveTo>
                    <a:pt x="289" y="187"/>
                  </a:moveTo>
                  <a:lnTo>
                    <a:pt x="289" y="187"/>
                  </a:lnTo>
                  <a:lnTo>
                    <a:pt x="289" y="189"/>
                  </a:lnTo>
                  <a:lnTo>
                    <a:pt x="291" y="192"/>
                  </a:lnTo>
                  <a:lnTo>
                    <a:pt x="291" y="192"/>
                  </a:lnTo>
                  <a:lnTo>
                    <a:pt x="293" y="192"/>
                  </a:lnTo>
                  <a:lnTo>
                    <a:pt x="295" y="192"/>
                  </a:lnTo>
                  <a:lnTo>
                    <a:pt x="301" y="189"/>
                  </a:lnTo>
                  <a:lnTo>
                    <a:pt x="303" y="189"/>
                  </a:lnTo>
                  <a:lnTo>
                    <a:pt x="303" y="187"/>
                  </a:lnTo>
                  <a:lnTo>
                    <a:pt x="303" y="183"/>
                  </a:lnTo>
                  <a:lnTo>
                    <a:pt x="303" y="181"/>
                  </a:lnTo>
                  <a:lnTo>
                    <a:pt x="303" y="179"/>
                  </a:lnTo>
                  <a:lnTo>
                    <a:pt x="301" y="179"/>
                  </a:lnTo>
                  <a:lnTo>
                    <a:pt x="301" y="177"/>
                  </a:lnTo>
                  <a:lnTo>
                    <a:pt x="299" y="175"/>
                  </a:lnTo>
                  <a:lnTo>
                    <a:pt x="297" y="175"/>
                  </a:lnTo>
                  <a:lnTo>
                    <a:pt x="295" y="175"/>
                  </a:lnTo>
                  <a:lnTo>
                    <a:pt x="293" y="175"/>
                  </a:lnTo>
                  <a:lnTo>
                    <a:pt x="291" y="179"/>
                  </a:lnTo>
                  <a:lnTo>
                    <a:pt x="289" y="187"/>
                  </a:lnTo>
                  <a:close/>
                  <a:moveTo>
                    <a:pt x="345" y="267"/>
                  </a:moveTo>
                  <a:lnTo>
                    <a:pt x="343" y="265"/>
                  </a:lnTo>
                  <a:lnTo>
                    <a:pt x="339" y="265"/>
                  </a:lnTo>
                  <a:lnTo>
                    <a:pt x="337" y="265"/>
                  </a:lnTo>
                  <a:lnTo>
                    <a:pt x="337" y="263"/>
                  </a:lnTo>
                  <a:lnTo>
                    <a:pt x="335" y="263"/>
                  </a:lnTo>
                  <a:lnTo>
                    <a:pt x="331" y="261"/>
                  </a:lnTo>
                  <a:lnTo>
                    <a:pt x="328" y="261"/>
                  </a:lnTo>
                  <a:lnTo>
                    <a:pt x="324" y="263"/>
                  </a:lnTo>
                  <a:lnTo>
                    <a:pt x="322" y="267"/>
                  </a:lnTo>
                  <a:lnTo>
                    <a:pt x="320" y="271"/>
                  </a:lnTo>
                  <a:lnTo>
                    <a:pt x="320" y="276"/>
                  </a:lnTo>
                  <a:lnTo>
                    <a:pt x="322" y="273"/>
                  </a:lnTo>
                  <a:lnTo>
                    <a:pt x="326" y="276"/>
                  </a:lnTo>
                  <a:lnTo>
                    <a:pt x="328" y="276"/>
                  </a:lnTo>
                  <a:lnTo>
                    <a:pt x="331" y="276"/>
                  </a:lnTo>
                  <a:lnTo>
                    <a:pt x="331" y="276"/>
                  </a:lnTo>
                  <a:lnTo>
                    <a:pt x="333" y="276"/>
                  </a:lnTo>
                  <a:lnTo>
                    <a:pt x="333" y="278"/>
                  </a:lnTo>
                  <a:lnTo>
                    <a:pt x="335" y="278"/>
                  </a:lnTo>
                  <a:lnTo>
                    <a:pt x="337" y="276"/>
                  </a:lnTo>
                  <a:lnTo>
                    <a:pt x="337" y="276"/>
                  </a:lnTo>
                  <a:lnTo>
                    <a:pt x="339" y="276"/>
                  </a:lnTo>
                  <a:lnTo>
                    <a:pt x="341" y="273"/>
                  </a:lnTo>
                  <a:lnTo>
                    <a:pt x="343" y="273"/>
                  </a:lnTo>
                  <a:lnTo>
                    <a:pt x="347" y="273"/>
                  </a:lnTo>
                  <a:lnTo>
                    <a:pt x="347" y="273"/>
                  </a:lnTo>
                  <a:lnTo>
                    <a:pt x="347" y="271"/>
                  </a:lnTo>
                  <a:lnTo>
                    <a:pt x="347" y="269"/>
                  </a:lnTo>
                  <a:lnTo>
                    <a:pt x="345" y="267"/>
                  </a:lnTo>
                  <a:close/>
                  <a:moveTo>
                    <a:pt x="351" y="238"/>
                  </a:moveTo>
                  <a:lnTo>
                    <a:pt x="351" y="238"/>
                  </a:lnTo>
                  <a:lnTo>
                    <a:pt x="347" y="219"/>
                  </a:lnTo>
                  <a:lnTo>
                    <a:pt x="345" y="215"/>
                  </a:lnTo>
                  <a:lnTo>
                    <a:pt x="345" y="213"/>
                  </a:lnTo>
                  <a:lnTo>
                    <a:pt x="343" y="210"/>
                  </a:lnTo>
                  <a:lnTo>
                    <a:pt x="341" y="210"/>
                  </a:lnTo>
                  <a:lnTo>
                    <a:pt x="339" y="208"/>
                  </a:lnTo>
                  <a:lnTo>
                    <a:pt x="337" y="208"/>
                  </a:lnTo>
                  <a:lnTo>
                    <a:pt x="337" y="208"/>
                  </a:lnTo>
                  <a:lnTo>
                    <a:pt x="335" y="208"/>
                  </a:lnTo>
                  <a:lnTo>
                    <a:pt x="335" y="208"/>
                  </a:lnTo>
                  <a:lnTo>
                    <a:pt x="335" y="210"/>
                  </a:lnTo>
                  <a:lnTo>
                    <a:pt x="333" y="210"/>
                  </a:lnTo>
                  <a:lnTo>
                    <a:pt x="331" y="204"/>
                  </a:lnTo>
                  <a:lnTo>
                    <a:pt x="326" y="200"/>
                  </a:lnTo>
                  <a:lnTo>
                    <a:pt x="320" y="196"/>
                  </a:lnTo>
                  <a:lnTo>
                    <a:pt x="316" y="192"/>
                  </a:lnTo>
                  <a:lnTo>
                    <a:pt x="312" y="192"/>
                  </a:lnTo>
                  <a:lnTo>
                    <a:pt x="310" y="189"/>
                  </a:lnTo>
                  <a:lnTo>
                    <a:pt x="307" y="192"/>
                  </a:lnTo>
                  <a:lnTo>
                    <a:pt x="305" y="192"/>
                  </a:lnTo>
                  <a:lnTo>
                    <a:pt x="301" y="194"/>
                  </a:lnTo>
                  <a:lnTo>
                    <a:pt x="297" y="194"/>
                  </a:lnTo>
                  <a:lnTo>
                    <a:pt x="295" y="196"/>
                  </a:lnTo>
                  <a:lnTo>
                    <a:pt x="293" y="200"/>
                  </a:lnTo>
                  <a:lnTo>
                    <a:pt x="291" y="202"/>
                  </a:lnTo>
                  <a:lnTo>
                    <a:pt x="289" y="202"/>
                  </a:lnTo>
                  <a:lnTo>
                    <a:pt x="287" y="204"/>
                  </a:lnTo>
                  <a:lnTo>
                    <a:pt x="284" y="204"/>
                  </a:lnTo>
                  <a:lnTo>
                    <a:pt x="282" y="204"/>
                  </a:lnTo>
                  <a:lnTo>
                    <a:pt x="280" y="206"/>
                  </a:lnTo>
                  <a:lnTo>
                    <a:pt x="276" y="210"/>
                  </a:lnTo>
                  <a:lnTo>
                    <a:pt x="274" y="210"/>
                  </a:lnTo>
                  <a:lnTo>
                    <a:pt x="274" y="210"/>
                  </a:lnTo>
                  <a:lnTo>
                    <a:pt x="266" y="215"/>
                  </a:lnTo>
                  <a:lnTo>
                    <a:pt x="266" y="217"/>
                  </a:lnTo>
                  <a:lnTo>
                    <a:pt x="259" y="217"/>
                  </a:lnTo>
                  <a:lnTo>
                    <a:pt x="253" y="219"/>
                  </a:lnTo>
                  <a:lnTo>
                    <a:pt x="251" y="219"/>
                  </a:lnTo>
                  <a:lnTo>
                    <a:pt x="247" y="219"/>
                  </a:lnTo>
                  <a:lnTo>
                    <a:pt x="245" y="219"/>
                  </a:lnTo>
                  <a:lnTo>
                    <a:pt x="245" y="221"/>
                  </a:lnTo>
                  <a:lnTo>
                    <a:pt x="243" y="221"/>
                  </a:lnTo>
                  <a:lnTo>
                    <a:pt x="240" y="221"/>
                  </a:lnTo>
                  <a:lnTo>
                    <a:pt x="240" y="223"/>
                  </a:lnTo>
                  <a:lnTo>
                    <a:pt x="240" y="223"/>
                  </a:lnTo>
                  <a:lnTo>
                    <a:pt x="238" y="225"/>
                  </a:lnTo>
                  <a:lnTo>
                    <a:pt x="236" y="225"/>
                  </a:lnTo>
                  <a:lnTo>
                    <a:pt x="232" y="225"/>
                  </a:lnTo>
                  <a:lnTo>
                    <a:pt x="230" y="223"/>
                  </a:lnTo>
                  <a:lnTo>
                    <a:pt x="228" y="221"/>
                  </a:lnTo>
                  <a:lnTo>
                    <a:pt x="228" y="219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4" y="219"/>
                  </a:lnTo>
                  <a:lnTo>
                    <a:pt x="224" y="219"/>
                  </a:lnTo>
                  <a:lnTo>
                    <a:pt x="222" y="217"/>
                  </a:lnTo>
                  <a:lnTo>
                    <a:pt x="222" y="217"/>
                  </a:lnTo>
                  <a:lnTo>
                    <a:pt x="224" y="217"/>
                  </a:lnTo>
                  <a:lnTo>
                    <a:pt x="228" y="217"/>
                  </a:lnTo>
                  <a:lnTo>
                    <a:pt x="228" y="219"/>
                  </a:lnTo>
                  <a:lnTo>
                    <a:pt x="232" y="221"/>
                  </a:lnTo>
                  <a:lnTo>
                    <a:pt x="234" y="223"/>
                  </a:lnTo>
                  <a:lnTo>
                    <a:pt x="236" y="223"/>
                  </a:lnTo>
                  <a:lnTo>
                    <a:pt x="236" y="223"/>
                  </a:lnTo>
                  <a:lnTo>
                    <a:pt x="238" y="219"/>
                  </a:lnTo>
                  <a:lnTo>
                    <a:pt x="240" y="219"/>
                  </a:lnTo>
                  <a:lnTo>
                    <a:pt x="240" y="219"/>
                  </a:lnTo>
                  <a:lnTo>
                    <a:pt x="243" y="217"/>
                  </a:lnTo>
                  <a:lnTo>
                    <a:pt x="249" y="217"/>
                  </a:lnTo>
                  <a:lnTo>
                    <a:pt x="251" y="215"/>
                  </a:lnTo>
                  <a:lnTo>
                    <a:pt x="251" y="215"/>
                  </a:lnTo>
                  <a:lnTo>
                    <a:pt x="263" y="208"/>
                  </a:lnTo>
                  <a:lnTo>
                    <a:pt x="266" y="208"/>
                  </a:lnTo>
                  <a:lnTo>
                    <a:pt x="268" y="206"/>
                  </a:lnTo>
                  <a:lnTo>
                    <a:pt x="272" y="204"/>
                  </a:lnTo>
                  <a:lnTo>
                    <a:pt x="278" y="202"/>
                  </a:lnTo>
                  <a:lnTo>
                    <a:pt x="282" y="200"/>
                  </a:lnTo>
                  <a:lnTo>
                    <a:pt x="284" y="196"/>
                  </a:lnTo>
                  <a:lnTo>
                    <a:pt x="284" y="192"/>
                  </a:lnTo>
                  <a:lnTo>
                    <a:pt x="280" y="187"/>
                  </a:lnTo>
                  <a:lnTo>
                    <a:pt x="272" y="177"/>
                  </a:lnTo>
                  <a:lnTo>
                    <a:pt x="268" y="175"/>
                  </a:lnTo>
                  <a:lnTo>
                    <a:pt x="263" y="173"/>
                  </a:lnTo>
                  <a:lnTo>
                    <a:pt x="255" y="173"/>
                  </a:lnTo>
                  <a:lnTo>
                    <a:pt x="245" y="171"/>
                  </a:lnTo>
                  <a:lnTo>
                    <a:pt x="243" y="171"/>
                  </a:lnTo>
                  <a:lnTo>
                    <a:pt x="240" y="171"/>
                  </a:lnTo>
                  <a:lnTo>
                    <a:pt x="238" y="171"/>
                  </a:lnTo>
                  <a:lnTo>
                    <a:pt x="234" y="171"/>
                  </a:lnTo>
                  <a:lnTo>
                    <a:pt x="232" y="171"/>
                  </a:lnTo>
                  <a:lnTo>
                    <a:pt x="230" y="171"/>
                  </a:lnTo>
                  <a:lnTo>
                    <a:pt x="226" y="168"/>
                  </a:lnTo>
                  <a:lnTo>
                    <a:pt x="222" y="164"/>
                  </a:lnTo>
                  <a:lnTo>
                    <a:pt x="211" y="154"/>
                  </a:lnTo>
                  <a:lnTo>
                    <a:pt x="205" y="147"/>
                  </a:lnTo>
                  <a:lnTo>
                    <a:pt x="201" y="145"/>
                  </a:lnTo>
                  <a:lnTo>
                    <a:pt x="201" y="141"/>
                  </a:lnTo>
                  <a:lnTo>
                    <a:pt x="199" y="137"/>
                  </a:lnTo>
                  <a:lnTo>
                    <a:pt x="201" y="128"/>
                  </a:lnTo>
                  <a:lnTo>
                    <a:pt x="201" y="128"/>
                  </a:lnTo>
                  <a:lnTo>
                    <a:pt x="199" y="126"/>
                  </a:lnTo>
                  <a:lnTo>
                    <a:pt x="199" y="124"/>
                  </a:lnTo>
                  <a:lnTo>
                    <a:pt x="196" y="124"/>
                  </a:lnTo>
                  <a:lnTo>
                    <a:pt x="194" y="124"/>
                  </a:lnTo>
                  <a:lnTo>
                    <a:pt x="194" y="120"/>
                  </a:lnTo>
                  <a:lnTo>
                    <a:pt x="196" y="118"/>
                  </a:lnTo>
                  <a:lnTo>
                    <a:pt x="194" y="114"/>
                  </a:lnTo>
                  <a:lnTo>
                    <a:pt x="192" y="110"/>
                  </a:lnTo>
                  <a:lnTo>
                    <a:pt x="184" y="105"/>
                  </a:lnTo>
                  <a:lnTo>
                    <a:pt x="161" y="86"/>
                  </a:lnTo>
                  <a:lnTo>
                    <a:pt x="157" y="84"/>
                  </a:lnTo>
                  <a:lnTo>
                    <a:pt x="155" y="84"/>
                  </a:lnTo>
                  <a:lnTo>
                    <a:pt x="150" y="84"/>
                  </a:lnTo>
                  <a:lnTo>
                    <a:pt x="142" y="84"/>
                  </a:lnTo>
                  <a:lnTo>
                    <a:pt x="140" y="84"/>
                  </a:lnTo>
                  <a:lnTo>
                    <a:pt x="138" y="84"/>
                  </a:lnTo>
                  <a:lnTo>
                    <a:pt x="134" y="82"/>
                  </a:lnTo>
                  <a:lnTo>
                    <a:pt x="127" y="80"/>
                  </a:lnTo>
                  <a:lnTo>
                    <a:pt x="125" y="78"/>
                  </a:lnTo>
                  <a:lnTo>
                    <a:pt x="123" y="74"/>
                  </a:lnTo>
                  <a:lnTo>
                    <a:pt x="121" y="65"/>
                  </a:lnTo>
                  <a:lnTo>
                    <a:pt x="117" y="61"/>
                  </a:lnTo>
                  <a:lnTo>
                    <a:pt x="117" y="59"/>
                  </a:lnTo>
                  <a:lnTo>
                    <a:pt x="117" y="55"/>
                  </a:lnTo>
                  <a:lnTo>
                    <a:pt x="117" y="53"/>
                  </a:lnTo>
                  <a:lnTo>
                    <a:pt x="117" y="51"/>
                  </a:lnTo>
                  <a:lnTo>
                    <a:pt x="115" y="49"/>
                  </a:lnTo>
                  <a:lnTo>
                    <a:pt x="104" y="38"/>
                  </a:lnTo>
                  <a:lnTo>
                    <a:pt x="94" y="32"/>
                  </a:lnTo>
                  <a:lnTo>
                    <a:pt x="92" y="30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79" y="23"/>
                  </a:lnTo>
                  <a:lnTo>
                    <a:pt x="77" y="26"/>
                  </a:lnTo>
                  <a:lnTo>
                    <a:pt x="73" y="26"/>
                  </a:lnTo>
                  <a:lnTo>
                    <a:pt x="69" y="30"/>
                  </a:lnTo>
                  <a:lnTo>
                    <a:pt x="69" y="34"/>
                  </a:lnTo>
                  <a:lnTo>
                    <a:pt x="69" y="38"/>
                  </a:lnTo>
                  <a:lnTo>
                    <a:pt x="71" y="42"/>
                  </a:lnTo>
                  <a:lnTo>
                    <a:pt x="77" y="49"/>
                  </a:lnTo>
                  <a:lnTo>
                    <a:pt x="79" y="53"/>
                  </a:lnTo>
                  <a:lnTo>
                    <a:pt x="79" y="57"/>
                  </a:lnTo>
                  <a:lnTo>
                    <a:pt x="79" y="59"/>
                  </a:lnTo>
                  <a:lnTo>
                    <a:pt x="81" y="61"/>
                  </a:lnTo>
                  <a:lnTo>
                    <a:pt x="81" y="63"/>
                  </a:lnTo>
                  <a:lnTo>
                    <a:pt x="81" y="65"/>
                  </a:lnTo>
                  <a:lnTo>
                    <a:pt x="81" y="68"/>
                  </a:lnTo>
                  <a:lnTo>
                    <a:pt x="81" y="70"/>
                  </a:lnTo>
                  <a:lnTo>
                    <a:pt x="79" y="68"/>
                  </a:lnTo>
                  <a:lnTo>
                    <a:pt x="79" y="65"/>
                  </a:lnTo>
                  <a:lnTo>
                    <a:pt x="77" y="63"/>
                  </a:lnTo>
                  <a:lnTo>
                    <a:pt x="77" y="61"/>
                  </a:lnTo>
                  <a:lnTo>
                    <a:pt x="77" y="59"/>
                  </a:lnTo>
                  <a:lnTo>
                    <a:pt x="75" y="55"/>
                  </a:lnTo>
                  <a:lnTo>
                    <a:pt x="73" y="53"/>
                  </a:lnTo>
                  <a:lnTo>
                    <a:pt x="73" y="51"/>
                  </a:lnTo>
                  <a:lnTo>
                    <a:pt x="71" y="51"/>
                  </a:lnTo>
                  <a:lnTo>
                    <a:pt x="69" y="49"/>
                  </a:lnTo>
                  <a:lnTo>
                    <a:pt x="67" y="49"/>
                  </a:lnTo>
                  <a:lnTo>
                    <a:pt x="56" y="40"/>
                  </a:lnTo>
                  <a:lnTo>
                    <a:pt x="52" y="40"/>
                  </a:lnTo>
                  <a:lnTo>
                    <a:pt x="46" y="38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1" y="7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21" y="26"/>
                  </a:lnTo>
                  <a:lnTo>
                    <a:pt x="21" y="30"/>
                  </a:lnTo>
                  <a:lnTo>
                    <a:pt x="23" y="36"/>
                  </a:lnTo>
                  <a:lnTo>
                    <a:pt x="23" y="47"/>
                  </a:lnTo>
                  <a:lnTo>
                    <a:pt x="23" y="49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21" y="57"/>
                  </a:lnTo>
                  <a:lnTo>
                    <a:pt x="21" y="59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23" y="65"/>
                  </a:lnTo>
                  <a:lnTo>
                    <a:pt x="27" y="68"/>
                  </a:lnTo>
                  <a:lnTo>
                    <a:pt x="27" y="68"/>
                  </a:lnTo>
                  <a:lnTo>
                    <a:pt x="29" y="70"/>
                  </a:lnTo>
                  <a:lnTo>
                    <a:pt x="31" y="76"/>
                  </a:lnTo>
                  <a:lnTo>
                    <a:pt x="33" y="84"/>
                  </a:lnTo>
                  <a:lnTo>
                    <a:pt x="35" y="86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3" y="91"/>
                  </a:lnTo>
                  <a:lnTo>
                    <a:pt x="33" y="93"/>
                  </a:lnTo>
                  <a:lnTo>
                    <a:pt x="31" y="93"/>
                  </a:lnTo>
                  <a:lnTo>
                    <a:pt x="27" y="97"/>
                  </a:lnTo>
                  <a:lnTo>
                    <a:pt x="23" y="99"/>
                  </a:lnTo>
                  <a:lnTo>
                    <a:pt x="21" y="99"/>
                  </a:lnTo>
                  <a:lnTo>
                    <a:pt x="2" y="107"/>
                  </a:lnTo>
                  <a:lnTo>
                    <a:pt x="2" y="11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4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6" y="118"/>
                  </a:lnTo>
                  <a:lnTo>
                    <a:pt x="6" y="120"/>
                  </a:lnTo>
                  <a:lnTo>
                    <a:pt x="6" y="122"/>
                  </a:lnTo>
                  <a:lnTo>
                    <a:pt x="6" y="124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10" y="128"/>
                  </a:lnTo>
                  <a:lnTo>
                    <a:pt x="12" y="128"/>
                  </a:lnTo>
                  <a:lnTo>
                    <a:pt x="12" y="128"/>
                  </a:lnTo>
                  <a:lnTo>
                    <a:pt x="14" y="131"/>
                  </a:lnTo>
                  <a:lnTo>
                    <a:pt x="14" y="131"/>
                  </a:lnTo>
                  <a:lnTo>
                    <a:pt x="14" y="133"/>
                  </a:lnTo>
                  <a:lnTo>
                    <a:pt x="14" y="135"/>
                  </a:lnTo>
                  <a:lnTo>
                    <a:pt x="12" y="139"/>
                  </a:lnTo>
                  <a:lnTo>
                    <a:pt x="12" y="141"/>
                  </a:lnTo>
                  <a:lnTo>
                    <a:pt x="12" y="141"/>
                  </a:lnTo>
                  <a:lnTo>
                    <a:pt x="12" y="143"/>
                  </a:lnTo>
                  <a:lnTo>
                    <a:pt x="14" y="145"/>
                  </a:lnTo>
                  <a:lnTo>
                    <a:pt x="14" y="147"/>
                  </a:lnTo>
                  <a:lnTo>
                    <a:pt x="12" y="154"/>
                  </a:lnTo>
                  <a:lnTo>
                    <a:pt x="12" y="158"/>
                  </a:lnTo>
                  <a:lnTo>
                    <a:pt x="12" y="158"/>
                  </a:lnTo>
                  <a:lnTo>
                    <a:pt x="12" y="160"/>
                  </a:lnTo>
                  <a:lnTo>
                    <a:pt x="12" y="160"/>
                  </a:lnTo>
                  <a:lnTo>
                    <a:pt x="12" y="160"/>
                  </a:lnTo>
                  <a:lnTo>
                    <a:pt x="10" y="160"/>
                  </a:lnTo>
                  <a:lnTo>
                    <a:pt x="10" y="162"/>
                  </a:lnTo>
                  <a:lnTo>
                    <a:pt x="10" y="164"/>
                  </a:lnTo>
                  <a:lnTo>
                    <a:pt x="10" y="164"/>
                  </a:lnTo>
                  <a:lnTo>
                    <a:pt x="8" y="166"/>
                  </a:lnTo>
                  <a:lnTo>
                    <a:pt x="10" y="168"/>
                  </a:lnTo>
                  <a:lnTo>
                    <a:pt x="12" y="171"/>
                  </a:lnTo>
                  <a:lnTo>
                    <a:pt x="12" y="173"/>
                  </a:lnTo>
                  <a:lnTo>
                    <a:pt x="12" y="173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2" y="175"/>
                  </a:lnTo>
                  <a:lnTo>
                    <a:pt x="10" y="177"/>
                  </a:lnTo>
                  <a:lnTo>
                    <a:pt x="8" y="177"/>
                  </a:lnTo>
                  <a:lnTo>
                    <a:pt x="8" y="179"/>
                  </a:lnTo>
                  <a:lnTo>
                    <a:pt x="8" y="179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4" y="189"/>
                  </a:lnTo>
                  <a:lnTo>
                    <a:pt x="14" y="192"/>
                  </a:lnTo>
                  <a:lnTo>
                    <a:pt x="18" y="198"/>
                  </a:lnTo>
                  <a:lnTo>
                    <a:pt x="27" y="202"/>
                  </a:lnTo>
                  <a:lnTo>
                    <a:pt x="31" y="202"/>
                  </a:lnTo>
                  <a:lnTo>
                    <a:pt x="31" y="202"/>
                  </a:lnTo>
                  <a:lnTo>
                    <a:pt x="31" y="200"/>
                  </a:lnTo>
                  <a:lnTo>
                    <a:pt x="33" y="200"/>
                  </a:lnTo>
                  <a:lnTo>
                    <a:pt x="33" y="198"/>
                  </a:lnTo>
                  <a:lnTo>
                    <a:pt x="35" y="198"/>
                  </a:lnTo>
                  <a:lnTo>
                    <a:pt x="37" y="198"/>
                  </a:lnTo>
                  <a:lnTo>
                    <a:pt x="39" y="198"/>
                  </a:lnTo>
                  <a:lnTo>
                    <a:pt x="41" y="198"/>
                  </a:lnTo>
                  <a:lnTo>
                    <a:pt x="44" y="200"/>
                  </a:lnTo>
                  <a:lnTo>
                    <a:pt x="48" y="204"/>
                  </a:lnTo>
                  <a:lnTo>
                    <a:pt x="54" y="208"/>
                  </a:lnTo>
                  <a:lnTo>
                    <a:pt x="58" y="210"/>
                  </a:lnTo>
                  <a:lnTo>
                    <a:pt x="60" y="213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4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7" y="217"/>
                  </a:lnTo>
                  <a:lnTo>
                    <a:pt x="69" y="217"/>
                  </a:lnTo>
                  <a:lnTo>
                    <a:pt x="69" y="219"/>
                  </a:lnTo>
                  <a:lnTo>
                    <a:pt x="71" y="221"/>
                  </a:lnTo>
                  <a:lnTo>
                    <a:pt x="71" y="221"/>
                  </a:lnTo>
                  <a:lnTo>
                    <a:pt x="73" y="223"/>
                  </a:lnTo>
                  <a:lnTo>
                    <a:pt x="73" y="225"/>
                  </a:lnTo>
                  <a:lnTo>
                    <a:pt x="73" y="225"/>
                  </a:lnTo>
                  <a:lnTo>
                    <a:pt x="73" y="227"/>
                  </a:lnTo>
                  <a:lnTo>
                    <a:pt x="73" y="236"/>
                  </a:lnTo>
                  <a:lnTo>
                    <a:pt x="73" y="238"/>
                  </a:lnTo>
                  <a:lnTo>
                    <a:pt x="73" y="244"/>
                  </a:lnTo>
                  <a:lnTo>
                    <a:pt x="73" y="244"/>
                  </a:lnTo>
                  <a:lnTo>
                    <a:pt x="71" y="244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64" y="246"/>
                  </a:lnTo>
                  <a:lnTo>
                    <a:pt x="64" y="246"/>
                  </a:lnTo>
                  <a:lnTo>
                    <a:pt x="64" y="246"/>
                  </a:lnTo>
                  <a:lnTo>
                    <a:pt x="62" y="246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4" y="250"/>
                  </a:lnTo>
                  <a:lnTo>
                    <a:pt x="67" y="255"/>
                  </a:lnTo>
                  <a:lnTo>
                    <a:pt x="67" y="257"/>
                  </a:lnTo>
                  <a:lnTo>
                    <a:pt x="67" y="261"/>
                  </a:lnTo>
                  <a:lnTo>
                    <a:pt x="69" y="261"/>
                  </a:lnTo>
                  <a:lnTo>
                    <a:pt x="69" y="263"/>
                  </a:lnTo>
                  <a:lnTo>
                    <a:pt x="71" y="265"/>
                  </a:lnTo>
                  <a:lnTo>
                    <a:pt x="73" y="271"/>
                  </a:lnTo>
                  <a:lnTo>
                    <a:pt x="81" y="276"/>
                  </a:lnTo>
                  <a:lnTo>
                    <a:pt x="85" y="278"/>
                  </a:lnTo>
                  <a:lnTo>
                    <a:pt x="88" y="278"/>
                  </a:lnTo>
                  <a:lnTo>
                    <a:pt x="92" y="286"/>
                  </a:lnTo>
                  <a:lnTo>
                    <a:pt x="108" y="307"/>
                  </a:lnTo>
                  <a:lnTo>
                    <a:pt x="119" y="315"/>
                  </a:lnTo>
                  <a:lnTo>
                    <a:pt x="127" y="320"/>
                  </a:lnTo>
                  <a:lnTo>
                    <a:pt x="134" y="326"/>
                  </a:lnTo>
                  <a:lnTo>
                    <a:pt x="136" y="328"/>
                  </a:lnTo>
                  <a:lnTo>
                    <a:pt x="142" y="330"/>
                  </a:lnTo>
                  <a:lnTo>
                    <a:pt x="150" y="332"/>
                  </a:lnTo>
                  <a:lnTo>
                    <a:pt x="155" y="332"/>
                  </a:lnTo>
                  <a:lnTo>
                    <a:pt x="157" y="334"/>
                  </a:lnTo>
                  <a:lnTo>
                    <a:pt x="157" y="334"/>
                  </a:lnTo>
                  <a:lnTo>
                    <a:pt x="159" y="334"/>
                  </a:lnTo>
                  <a:lnTo>
                    <a:pt x="159" y="336"/>
                  </a:lnTo>
                  <a:lnTo>
                    <a:pt x="159" y="336"/>
                  </a:lnTo>
                  <a:lnTo>
                    <a:pt x="159" y="339"/>
                  </a:lnTo>
                  <a:lnTo>
                    <a:pt x="169" y="334"/>
                  </a:lnTo>
                  <a:lnTo>
                    <a:pt x="171" y="334"/>
                  </a:lnTo>
                  <a:lnTo>
                    <a:pt x="171" y="332"/>
                  </a:lnTo>
                  <a:lnTo>
                    <a:pt x="173" y="332"/>
                  </a:lnTo>
                  <a:lnTo>
                    <a:pt x="173" y="330"/>
                  </a:lnTo>
                  <a:lnTo>
                    <a:pt x="173" y="330"/>
                  </a:lnTo>
                  <a:lnTo>
                    <a:pt x="173" y="328"/>
                  </a:lnTo>
                  <a:lnTo>
                    <a:pt x="176" y="328"/>
                  </a:lnTo>
                  <a:lnTo>
                    <a:pt x="178" y="326"/>
                  </a:lnTo>
                  <a:lnTo>
                    <a:pt x="180" y="324"/>
                  </a:lnTo>
                  <a:lnTo>
                    <a:pt x="180" y="324"/>
                  </a:lnTo>
                  <a:lnTo>
                    <a:pt x="180" y="324"/>
                  </a:lnTo>
                  <a:lnTo>
                    <a:pt x="182" y="324"/>
                  </a:lnTo>
                  <a:lnTo>
                    <a:pt x="182" y="324"/>
                  </a:lnTo>
                  <a:lnTo>
                    <a:pt x="188" y="324"/>
                  </a:lnTo>
                  <a:lnTo>
                    <a:pt x="192" y="322"/>
                  </a:lnTo>
                  <a:lnTo>
                    <a:pt x="194" y="322"/>
                  </a:lnTo>
                  <a:lnTo>
                    <a:pt x="196" y="322"/>
                  </a:lnTo>
                  <a:lnTo>
                    <a:pt x="199" y="322"/>
                  </a:lnTo>
                  <a:lnTo>
                    <a:pt x="199" y="322"/>
                  </a:lnTo>
                  <a:lnTo>
                    <a:pt x="201" y="322"/>
                  </a:lnTo>
                  <a:lnTo>
                    <a:pt x="205" y="322"/>
                  </a:lnTo>
                  <a:lnTo>
                    <a:pt x="205" y="322"/>
                  </a:lnTo>
                  <a:lnTo>
                    <a:pt x="207" y="324"/>
                  </a:lnTo>
                  <a:lnTo>
                    <a:pt x="207" y="324"/>
                  </a:lnTo>
                  <a:lnTo>
                    <a:pt x="207" y="326"/>
                  </a:lnTo>
                  <a:lnTo>
                    <a:pt x="207" y="328"/>
                  </a:lnTo>
                  <a:lnTo>
                    <a:pt x="213" y="332"/>
                  </a:lnTo>
                  <a:lnTo>
                    <a:pt x="213" y="332"/>
                  </a:lnTo>
                  <a:lnTo>
                    <a:pt x="213" y="334"/>
                  </a:lnTo>
                  <a:lnTo>
                    <a:pt x="213" y="334"/>
                  </a:lnTo>
                  <a:lnTo>
                    <a:pt x="215" y="334"/>
                  </a:lnTo>
                  <a:lnTo>
                    <a:pt x="215" y="334"/>
                  </a:lnTo>
                  <a:lnTo>
                    <a:pt x="217" y="336"/>
                  </a:lnTo>
                  <a:lnTo>
                    <a:pt x="217" y="336"/>
                  </a:lnTo>
                  <a:lnTo>
                    <a:pt x="220" y="336"/>
                  </a:lnTo>
                  <a:lnTo>
                    <a:pt x="220" y="339"/>
                  </a:lnTo>
                  <a:lnTo>
                    <a:pt x="222" y="339"/>
                  </a:lnTo>
                  <a:lnTo>
                    <a:pt x="222" y="341"/>
                  </a:lnTo>
                  <a:lnTo>
                    <a:pt x="224" y="341"/>
                  </a:lnTo>
                  <a:lnTo>
                    <a:pt x="232" y="343"/>
                  </a:lnTo>
                  <a:lnTo>
                    <a:pt x="234" y="343"/>
                  </a:lnTo>
                  <a:lnTo>
                    <a:pt x="236" y="341"/>
                  </a:lnTo>
                  <a:lnTo>
                    <a:pt x="238" y="336"/>
                  </a:lnTo>
                  <a:lnTo>
                    <a:pt x="238" y="334"/>
                  </a:lnTo>
                  <a:lnTo>
                    <a:pt x="240" y="332"/>
                  </a:lnTo>
                  <a:lnTo>
                    <a:pt x="243" y="332"/>
                  </a:lnTo>
                  <a:lnTo>
                    <a:pt x="243" y="332"/>
                  </a:lnTo>
                  <a:lnTo>
                    <a:pt x="243" y="330"/>
                  </a:lnTo>
                  <a:lnTo>
                    <a:pt x="245" y="328"/>
                  </a:lnTo>
                  <a:lnTo>
                    <a:pt x="245" y="326"/>
                  </a:lnTo>
                  <a:lnTo>
                    <a:pt x="247" y="326"/>
                  </a:lnTo>
                  <a:lnTo>
                    <a:pt x="247" y="324"/>
                  </a:lnTo>
                  <a:lnTo>
                    <a:pt x="249" y="324"/>
                  </a:lnTo>
                  <a:lnTo>
                    <a:pt x="251" y="322"/>
                  </a:lnTo>
                  <a:lnTo>
                    <a:pt x="253" y="318"/>
                  </a:lnTo>
                  <a:lnTo>
                    <a:pt x="255" y="315"/>
                  </a:lnTo>
                  <a:lnTo>
                    <a:pt x="255" y="315"/>
                  </a:lnTo>
                  <a:lnTo>
                    <a:pt x="257" y="315"/>
                  </a:lnTo>
                  <a:lnTo>
                    <a:pt x="268" y="311"/>
                  </a:lnTo>
                  <a:lnTo>
                    <a:pt x="272" y="311"/>
                  </a:lnTo>
                  <a:lnTo>
                    <a:pt x="284" y="313"/>
                  </a:lnTo>
                  <a:lnTo>
                    <a:pt x="316" y="311"/>
                  </a:lnTo>
                  <a:lnTo>
                    <a:pt x="318" y="311"/>
                  </a:lnTo>
                  <a:lnTo>
                    <a:pt x="316" y="311"/>
                  </a:lnTo>
                  <a:lnTo>
                    <a:pt x="314" y="309"/>
                  </a:lnTo>
                  <a:lnTo>
                    <a:pt x="312" y="309"/>
                  </a:lnTo>
                  <a:lnTo>
                    <a:pt x="310" y="307"/>
                  </a:lnTo>
                  <a:lnTo>
                    <a:pt x="307" y="305"/>
                  </a:lnTo>
                  <a:lnTo>
                    <a:pt x="310" y="305"/>
                  </a:lnTo>
                  <a:lnTo>
                    <a:pt x="312" y="305"/>
                  </a:lnTo>
                  <a:lnTo>
                    <a:pt x="312" y="303"/>
                  </a:lnTo>
                  <a:lnTo>
                    <a:pt x="312" y="303"/>
                  </a:lnTo>
                  <a:lnTo>
                    <a:pt x="312" y="301"/>
                  </a:lnTo>
                  <a:lnTo>
                    <a:pt x="314" y="301"/>
                  </a:lnTo>
                  <a:lnTo>
                    <a:pt x="314" y="297"/>
                  </a:lnTo>
                  <a:lnTo>
                    <a:pt x="316" y="294"/>
                  </a:lnTo>
                  <a:lnTo>
                    <a:pt x="314" y="292"/>
                  </a:lnTo>
                  <a:lnTo>
                    <a:pt x="314" y="292"/>
                  </a:lnTo>
                  <a:lnTo>
                    <a:pt x="312" y="290"/>
                  </a:lnTo>
                  <a:lnTo>
                    <a:pt x="312" y="288"/>
                  </a:lnTo>
                  <a:lnTo>
                    <a:pt x="312" y="282"/>
                  </a:lnTo>
                  <a:lnTo>
                    <a:pt x="312" y="286"/>
                  </a:lnTo>
                  <a:lnTo>
                    <a:pt x="314" y="288"/>
                  </a:lnTo>
                  <a:lnTo>
                    <a:pt x="316" y="288"/>
                  </a:lnTo>
                  <a:lnTo>
                    <a:pt x="324" y="288"/>
                  </a:lnTo>
                  <a:lnTo>
                    <a:pt x="326" y="286"/>
                  </a:lnTo>
                  <a:lnTo>
                    <a:pt x="331" y="286"/>
                  </a:lnTo>
                  <a:lnTo>
                    <a:pt x="331" y="284"/>
                  </a:lnTo>
                  <a:lnTo>
                    <a:pt x="333" y="282"/>
                  </a:lnTo>
                  <a:lnTo>
                    <a:pt x="331" y="280"/>
                  </a:lnTo>
                  <a:lnTo>
                    <a:pt x="328" y="278"/>
                  </a:lnTo>
                  <a:lnTo>
                    <a:pt x="326" y="278"/>
                  </a:lnTo>
                  <a:lnTo>
                    <a:pt x="324" y="278"/>
                  </a:lnTo>
                  <a:lnTo>
                    <a:pt x="324" y="276"/>
                  </a:lnTo>
                  <a:lnTo>
                    <a:pt x="322" y="276"/>
                  </a:lnTo>
                  <a:lnTo>
                    <a:pt x="322" y="276"/>
                  </a:lnTo>
                  <a:lnTo>
                    <a:pt x="322" y="276"/>
                  </a:lnTo>
                  <a:lnTo>
                    <a:pt x="316" y="276"/>
                  </a:lnTo>
                  <a:lnTo>
                    <a:pt x="316" y="276"/>
                  </a:lnTo>
                  <a:lnTo>
                    <a:pt x="314" y="278"/>
                  </a:lnTo>
                  <a:lnTo>
                    <a:pt x="312" y="276"/>
                  </a:lnTo>
                  <a:lnTo>
                    <a:pt x="307" y="276"/>
                  </a:lnTo>
                  <a:lnTo>
                    <a:pt x="307" y="273"/>
                  </a:lnTo>
                  <a:lnTo>
                    <a:pt x="314" y="273"/>
                  </a:lnTo>
                  <a:lnTo>
                    <a:pt x="316" y="271"/>
                  </a:lnTo>
                  <a:lnTo>
                    <a:pt x="318" y="269"/>
                  </a:lnTo>
                  <a:lnTo>
                    <a:pt x="318" y="267"/>
                  </a:lnTo>
                  <a:lnTo>
                    <a:pt x="322" y="265"/>
                  </a:lnTo>
                  <a:lnTo>
                    <a:pt x="322" y="263"/>
                  </a:lnTo>
                  <a:lnTo>
                    <a:pt x="322" y="261"/>
                  </a:lnTo>
                  <a:lnTo>
                    <a:pt x="318" y="261"/>
                  </a:lnTo>
                  <a:lnTo>
                    <a:pt x="316" y="263"/>
                  </a:lnTo>
                  <a:lnTo>
                    <a:pt x="314" y="263"/>
                  </a:lnTo>
                  <a:lnTo>
                    <a:pt x="312" y="263"/>
                  </a:lnTo>
                  <a:lnTo>
                    <a:pt x="310" y="265"/>
                  </a:lnTo>
                  <a:lnTo>
                    <a:pt x="307" y="265"/>
                  </a:lnTo>
                  <a:lnTo>
                    <a:pt x="305" y="265"/>
                  </a:lnTo>
                  <a:lnTo>
                    <a:pt x="303" y="265"/>
                  </a:lnTo>
                  <a:lnTo>
                    <a:pt x="301" y="265"/>
                  </a:lnTo>
                  <a:lnTo>
                    <a:pt x="303" y="263"/>
                  </a:lnTo>
                  <a:lnTo>
                    <a:pt x="314" y="261"/>
                  </a:lnTo>
                  <a:lnTo>
                    <a:pt x="318" y="259"/>
                  </a:lnTo>
                  <a:lnTo>
                    <a:pt x="320" y="259"/>
                  </a:lnTo>
                  <a:lnTo>
                    <a:pt x="322" y="255"/>
                  </a:lnTo>
                  <a:lnTo>
                    <a:pt x="322" y="252"/>
                  </a:lnTo>
                  <a:lnTo>
                    <a:pt x="322" y="252"/>
                  </a:lnTo>
                  <a:lnTo>
                    <a:pt x="324" y="250"/>
                  </a:lnTo>
                  <a:lnTo>
                    <a:pt x="326" y="250"/>
                  </a:lnTo>
                  <a:lnTo>
                    <a:pt x="328" y="250"/>
                  </a:lnTo>
                  <a:lnTo>
                    <a:pt x="331" y="250"/>
                  </a:lnTo>
                  <a:lnTo>
                    <a:pt x="331" y="250"/>
                  </a:lnTo>
                  <a:lnTo>
                    <a:pt x="331" y="248"/>
                  </a:lnTo>
                  <a:lnTo>
                    <a:pt x="331" y="246"/>
                  </a:lnTo>
                  <a:lnTo>
                    <a:pt x="331" y="246"/>
                  </a:lnTo>
                  <a:lnTo>
                    <a:pt x="331" y="244"/>
                  </a:lnTo>
                  <a:lnTo>
                    <a:pt x="331" y="244"/>
                  </a:lnTo>
                  <a:lnTo>
                    <a:pt x="331" y="244"/>
                  </a:lnTo>
                  <a:lnTo>
                    <a:pt x="328" y="244"/>
                  </a:lnTo>
                  <a:lnTo>
                    <a:pt x="328" y="242"/>
                  </a:lnTo>
                  <a:lnTo>
                    <a:pt x="328" y="242"/>
                  </a:lnTo>
                  <a:lnTo>
                    <a:pt x="331" y="242"/>
                  </a:lnTo>
                  <a:lnTo>
                    <a:pt x="331" y="242"/>
                  </a:lnTo>
                  <a:lnTo>
                    <a:pt x="331" y="242"/>
                  </a:lnTo>
                  <a:lnTo>
                    <a:pt x="333" y="242"/>
                  </a:lnTo>
                  <a:lnTo>
                    <a:pt x="333" y="244"/>
                  </a:lnTo>
                  <a:lnTo>
                    <a:pt x="335" y="244"/>
                  </a:lnTo>
                  <a:lnTo>
                    <a:pt x="335" y="244"/>
                  </a:lnTo>
                  <a:lnTo>
                    <a:pt x="335" y="244"/>
                  </a:lnTo>
                  <a:lnTo>
                    <a:pt x="337" y="244"/>
                  </a:lnTo>
                  <a:lnTo>
                    <a:pt x="337" y="244"/>
                  </a:lnTo>
                  <a:lnTo>
                    <a:pt x="339" y="244"/>
                  </a:lnTo>
                  <a:lnTo>
                    <a:pt x="339" y="242"/>
                  </a:lnTo>
                  <a:lnTo>
                    <a:pt x="339" y="242"/>
                  </a:lnTo>
                  <a:lnTo>
                    <a:pt x="347" y="242"/>
                  </a:lnTo>
                  <a:lnTo>
                    <a:pt x="349" y="242"/>
                  </a:lnTo>
                  <a:lnTo>
                    <a:pt x="349" y="242"/>
                  </a:lnTo>
                  <a:lnTo>
                    <a:pt x="351" y="242"/>
                  </a:lnTo>
                  <a:lnTo>
                    <a:pt x="351" y="240"/>
                  </a:lnTo>
                  <a:lnTo>
                    <a:pt x="351" y="238"/>
                  </a:lnTo>
                  <a:lnTo>
                    <a:pt x="351" y="238"/>
                  </a:lnTo>
                  <a:close/>
                  <a:moveTo>
                    <a:pt x="52" y="34"/>
                  </a:moveTo>
                  <a:lnTo>
                    <a:pt x="56" y="36"/>
                  </a:lnTo>
                  <a:lnTo>
                    <a:pt x="56" y="36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4"/>
                  </a:lnTo>
                  <a:close/>
                  <a:moveTo>
                    <a:pt x="266" y="210"/>
                  </a:moveTo>
                  <a:lnTo>
                    <a:pt x="261" y="213"/>
                  </a:lnTo>
                  <a:lnTo>
                    <a:pt x="261" y="213"/>
                  </a:lnTo>
                  <a:lnTo>
                    <a:pt x="261" y="215"/>
                  </a:lnTo>
                  <a:lnTo>
                    <a:pt x="263" y="215"/>
                  </a:lnTo>
                  <a:lnTo>
                    <a:pt x="268" y="213"/>
                  </a:lnTo>
                  <a:lnTo>
                    <a:pt x="270" y="210"/>
                  </a:lnTo>
                  <a:lnTo>
                    <a:pt x="268" y="210"/>
                  </a:lnTo>
                  <a:lnTo>
                    <a:pt x="266" y="210"/>
                  </a:lnTo>
                  <a:close/>
                  <a:moveTo>
                    <a:pt x="186" y="99"/>
                  </a:moveTo>
                  <a:lnTo>
                    <a:pt x="190" y="101"/>
                  </a:lnTo>
                  <a:lnTo>
                    <a:pt x="194" y="103"/>
                  </a:lnTo>
                  <a:lnTo>
                    <a:pt x="209" y="105"/>
                  </a:lnTo>
                  <a:lnTo>
                    <a:pt x="211" y="107"/>
                  </a:lnTo>
                  <a:lnTo>
                    <a:pt x="211" y="107"/>
                  </a:lnTo>
                  <a:lnTo>
                    <a:pt x="213" y="107"/>
                  </a:lnTo>
                  <a:lnTo>
                    <a:pt x="217" y="114"/>
                  </a:lnTo>
                  <a:lnTo>
                    <a:pt x="222" y="118"/>
                  </a:lnTo>
                  <a:lnTo>
                    <a:pt x="226" y="120"/>
                  </a:lnTo>
                  <a:lnTo>
                    <a:pt x="230" y="120"/>
                  </a:lnTo>
                  <a:lnTo>
                    <a:pt x="230" y="118"/>
                  </a:lnTo>
                  <a:lnTo>
                    <a:pt x="228" y="112"/>
                  </a:lnTo>
                  <a:lnTo>
                    <a:pt x="228" y="105"/>
                  </a:lnTo>
                  <a:lnTo>
                    <a:pt x="228" y="101"/>
                  </a:lnTo>
                  <a:lnTo>
                    <a:pt x="226" y="99"/>
                  </a:lnTo>
                  <a:lnTo>
                    <a:pt x="217" y="97"/>
                  </a:lnTo>
                  <a:lnTo>
                    <a:pt x="215" y="95"/>
                  </a:lnTo>
                  <a:lnTo>
                    <a:pt x="213" y="95"/>
                  </a:lnTo>
                  <a:lnTo>
                    <a:pt x="213" y="95"/>
                  </a:lnTo>
                  <a:lnTo>
                    <a:pt x="213" y="95"/>
                  </a:lnTo>
                  <a:lnTo>
                    <a:pt x="209" y="95"/>
                  </a:lnTo>
                  <a:lnTo>
                    <a:pt x="203" y="93"/>
                  </a:lnTo>
                  <a:lnTo>
                    <a:pt x="199" y="93"/>
                  </a:lnTo>
                  <a:lnTo>
                    <a:pt x="196" y="93"/>
                  </a:lnTo>
                  <a:lnTo>
                    <a:pt x="194" y="91"/>
                  </a:lnTo>
                  <a:lnTo>
                    <a:pt x="192" y="91"/>
                  </a:lnTo>
                  <a:lnTo>
                    <a:pt x="188" y="89"/>
                  </a:lnTo>
                  <a:lnTo>
                    <a:pt x="186" y="89"/>
                  </a:lnTo>
                  <a:lnTo>
                    <a:pt x="182" y="89"/>
                  </a:lnTo>
                  <a:lnTo>
                    <a:pt x="182" y="91"/>
                  </a:lnTo>
                  <a:lnTo>
                    <a:pt x="184" y="95"/>
                  </a:lnTo>
                  <a:lnTo>
                    <a:pt x="186" y="99"/>
                  </a:lnTo>
                  <a:close/>
                  <a:moveTo>
                    <a:pt x="127" y="65"/>
                  </a:moveTo>
                  <a:lnTo>
                    <a:pt x="127" y="68"/>
                  </a:lnTo>
                  <a:lnTo>
                    <a:pt x="129" y="72"/>
                  </a:lnTo>
                  <a:lnTo>
                    <a:pt x="129" y="74"/>
                  </a:lnTo>
                  <a:lnTo>
                    <a:pt x="134" y="78"/>
                  </a:lnTo>
                  <a:lnTo>
                    <a:pt x="138" y="78"/>
                  </a:lnTo>
                  <a:lnTo>
                    <a:pt x="142" y="80"/>
                  </a:lnTo>
                  <a:lnTo>
                    <a:pt x="144" y="80"/>
                  </a:lnTo>
                  <a:lnTo>
                    <a:pt x="146" y="80"/>
                  </a:lnTo>
                  <a:lnTo>
                    <a:pt x="148" y="78"/>
                  </a:lnTo>
                  <a:lnTo>
                    <a:pt x="148" y="78"/>
                  </a:lnTo>
                  <a:lnTo>
                    <a:pt x="150" y="76"/>
                  </a:lnTo>
                  <a:lnTo>
                    <a:pt x="155" y="74"/>
                  </a:lnTo>
                  <a:lnTo>
                    <a:pt x="157" y="72"/>
                  </a:lnTo>
                  <a:lnTo>
                    <a:pt x="157" y="70"/>
                  </a:lnTo>
                  <a:lnTo>
                    <a:pt x="157" y="65"/>
                  </a:lnTo>
                  <a:lnTo>
                    <a:pt x="157" y="63"/>
                  </a:lnTo>
                  <a:lnTo>
                    <a:pt x="159" y="59"/>
                  </a:lnTo>
                  <a:lnTo>
                    <a:pt x="161" y="57"/>
                  </a:lnTo>
                  <a:lnTo>
                    <a:pt x="159" y="55"/>
                  </a:lnTo>
                  <a:lnTo>
                    <a:pt x="159" y="51"/>
                  </a:lnTo>
                  <a:lnTo>
                    <a:pt x="155" y="47"/>
                  </a:lnTo>
                  <a:lnTo>
                    <a:pt x="155" y="44"/>
                  </a:lnTo>
                  <a:lnTo>
                    <a:pt x="150" y="42"/>
                  </a:lnTo>
                  <a:lnTo>
                    <a:pt x="148" y="40"/>
                  </a:lnTo>
                  <a:lnTo>
                    <a:pt x="144" y="42"/>
                  </a:lnTo>
                  <a:lnTo>
                    <a:pt x="140" y="47"/>
                  </a:lnTo>
                  <a:lnTo>
                    <a:pt x="140" y="47"/>
                  </a:lnTo>
                  <a:lnTo>
                    <a:pt x="138" y="47"/>
                  </a:lnTo>
                  <a:lnTo>
                    <a:pt x="134" y="47"/>
                  </a:lnTo>
                  <a:lnTo>
                    <a:pt x="132" y="47"/>
                  </a:lnTo>
                  <a:lnTo>
                    <a:pt x="129" y="47"/>
                  </a:lnTo>
                  <a:lnTo>
                    <a:pt x="127" y="49"/>
                  </a:lnTo>
                  <a:lnTo>
                    <a:pt x="125" y="51"/>
                  </a:lnTo>
                  <a:lnTo>
                    <a:pt x="123" y="59"/>
                  </a:lnTo>
                  <a:lnTo>
                    <a:pt x="125" y="61"/>
                  </a:lnTo>
                  <a:lnTo>
                    <a:pt x="127" y="65"/>
                  </a:lnTo>
                  <a:close/>
                  <a:moveTo>
                    <a:pt x="88" y="23"/>
                  </a:moveTo>
                  <a:lnTo>
                    <a:pt x="88" y="23"/>
                  </a:lnTo>
                  <a:lnTo>
                    <a:pt x="90" y="23"/>
                  </a:lnTo>
                  <a:lnTo>
                    <a:pt x="92" y="23"/>
                  </a:lnTo>
                  <a:lnTo>
                    <a:pt x="90" y="21"/>
                  </a:lnTo>
                  <a:lnTo>
                    <a:pt x="88" y="21"/>
                  </a:lnTo>
                  <a:lnTo>
                    <a:pt x="88" y="23"/>
                  </a:lnTo>
                  <a:lnTo>
                    <a:pt x="85" y="23"/>
                  </a:lnTo>
                  <a:lnTo>
                    <a:pt x="85" y="23"/>
                  </a:lnTo>
                  <a:lnTo>
                    <a:pt x="88" y="2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F4A2DCF-99BF-F240-8FEC-7C2140055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98659" y="3109283"/>
              <a:ext cx="1011238" cy="1270000"/>
            </a:xfrm>
            <a:custGeom>
              <a:avLst/>
              <a:gdLst>
                <a:gd name="T0" fmla="*/ 151 w 637"/>
                <a:gd name="T1" fmla="*/ 48 h 800"/>
                <a:gd name="T2" fmla="*/ 201 w 637"/>
                <a:gd name="T3" fmla="*/ 44 h 800"/>
                <a:gd name="T4" fmla="*/ 174 w 637"/>
                <a:gd name="T5" fmla="*/ 23 h 800"/>
                <a:gd name="T6" fmla="*/ 128 w 637"/>
                <a:gd name="T7" fmla="*/ 6 h 800"/>
                <a:gd name="T8" fmla="*/ 147 w 637"/>
                <a:gd name="T9" fmla="*/ 218 h 800"/>
                <a:gd name="T10" fmla="*/ 143 w 637"/>
                <a:gd name="T11" fmla="*/ 220 h 800"/>
                <a:gd name="T12" fmla="*/ 149 w 637"/>
                <a:gd name="T13" fmla="*/ 111 h 800"/>
                <a:gd name="T14" fmla="*/ 258 w 637"/>
                <a:gd name="T15" fmla="*/ 115 h 800"/>
                <a:gd name="T16" fmla="*/ 115 w 637"/>
                <a:gd name="T17" fmla="*/ 92 h 800"/>
                <a:gd name="T18" fmla="*/ 134 w 637"/>
                <a:gd name="T19" fmla="*/ 101 h 800"/>
                <a:gd name="T20" fmla="*/ 172 w 637"/>
                <a:gd name="T21" fmla="*/ 113 h 800"/>
                <a:gd name="T22" fmla="*/ 197 w 637"/>
                <a:gd name="T23" fmla="*/ 117 h 800"/>
                <a:gd name="T24" fmla="*/ 231 w 637"/>
                <a:gd name="T25" fmla="*/ 117 h 800"/>
                <a:gd name="T26" fmla="*/ 224 w 637"/>
                <a:gd name="T27" fmla="*/ 105 h 800"/>
                <a:gd name="T28" fmla="*/ 201 w 637"/>
                <a:gd name="T29" fmla="*/ 124 h 800"/>
                <a:gd name="T30" fmla="*/ 637 w 637"/>
                <a:gd name="T31" fmla="*/ 695 h 800"/>
                <a:gd name="T32" fmla="*/ 624 w 637"/>
                <a:gd name="T33" fmla="*/ 571 h 800"/>
                <a:gd name="T34" fmla="*/ 633 w 637"/>
                <a:gd name="T35" fmla="*/ 550 h 800"/>
                <a:gd name="T36" fmla="*/ 637 w 637"/>
                <a:gd name="T37" fmla="*/ 411 h 800"/>
                <a:gd name="T38" fmla="*/ 614 w 637"/>
                <a:gd name="T39" fmla="*/ 187 h 800"/>
                <a:gd name="T40" fmla="*/ 581 w 637"/>
                <a:gd name="T41" fmla="*/ 170 h 800"/>
                <a:gd name="T42" fmla="*/ 549 w 637"/>
                <a:gd name="T43" fmla="*/ 164 h 800"/>
                <a:gd name="T44" fmla="*/ 390 w 637"/>
                <a:gd name="T45" fmla="*/ 103 h 800"/>
                <a:gd name="T46" fmla="*/ 306 w 637"/>
                <a:gd name="T47" fmla="*/ 96 h 800"/>
                <a:gd name="T48" fmla="*/ 279 w 637"/>
                <a:gd name="T49" fmla="*/ 140 h 800"/>
                <a:gd name="T50" fmla="*/ 226 w 637"/>
                <a:gd name="T51" fmla="*/ 153 h 800"/>
                <a:gd name="T52" fmla="*/ 199 w 637"/>
                <a:gd name="T53" fmla="*/ 159 h 800"/>
                <a:gd name="T54" fmla="*/ 168 w 637"/>
                <a:gd name="T55" fmla="*/ 199 h 800"/>
                <a:gd name="T56" fmla="*/ 145 w 637"/>
                <a:gd name="T57" fmla="*/ 229 h 800"/>
                <a:gd name="T58" fmla="*/ 107 w 637"/>
                <a:gd name="T59" fmla="*/ 260 h 800"/>
                <a:gd name="T60" fmla="*/ 61 w 637"/>
                <a:gd name="T61" fmla="*/ 245 h 800"/>
                <a:gd name="T62" fmla="*/ 51 w 637"/>
                <a:gd name="T63" fmla="*/ 222 h 800"/>
                <a:gd name="T64" fmla="*/ 61 w 637"/>
                <a:gd name="T65" fmla="*/ 342 h 800"/>
                <a:gd name="T66" fmla="*/ 141 w 637"/>
                <a:gd name="T67" fmla="*/ 365 h 800"/>
                <a:gd name="T68" fmla="*/ 206 w 637"/>
                <a:gd name="T69" fmla="*/ 384 h 800"/>
                <a:gd name="T70" fmla="*/ 258 w 637"/>
                <a:gd name="T71" fmla="*/ 399 h 800"/>
                <a:gd name="T72" fmla="*/ 283 w 637"/>
                <a:gd name="T73" fmla="*/ 409 h 800"/>
                <a:gd name="T74" fmla="*/ 306 w 637"/>
                <a:gd name="T75" fmla="*/ 422 h 800"/>
                <a:gd name="T76" fmla="*/ 327 w 637"/>
                <a:gd name="T77" fmla="*/ 432 h 800"/>
                <a:gd name="T78" fmla="*/ 358 w 637"/>
                <a:gd name="T79" fmla="*/ 458 h 800"/>
                <a:gd name="T80" fmla="*/ 361 w 637"/>
                <a:gd name="T81" fmla="*/ 466 h 800"/>
                <a:gd name="T82" fmla="*/ 379 w 637"/>
                <a:gd name="T83" fmla="*/ 481 h 800"/>
                <a:gd name="T84" fmla="*/ 392 w 637"/>
                <a:gd name="T85" fmla="*/ 523 h 800"/>
                <a:gd name="T86" fmla="*/ 428 w 637"/>
                <a:gd name="T87" fmla="*/ 577 h 800"/>
                <a:gd name="T88" fmla="*/ 453 w 637"/>
                <a:gd name="T89" fmla="*/ 592 h 800"/>
                <a:gd name="T90" fmla="*/ 425 w 637"/>
                <a:gd name="T91" fmla="*/ 611 h 800"/>
                <a:gd name="T92" fmla="*/ 469 w 637"/>
                <a:gd name="T93" fmla="*/ 619 h 800"/>
                <a:gd name="T94" fmla="*/ 438 w 637"/>
                <a:gd name="T95" fmla="*/ 632 h 800"/>
                <a:gd name="T96" fmla="*/ 442 w 637"/>
                <a:gd name="T97" fmla="*/ 685 h 800"/>
                <a:gd name="T98" fmla="*/ 446 w 637"/>
                <a:gd name="T99" fmla="*/ 722 h 800"/>
                <a:gd name="T100" fmla="*/ 474 w 637"/>
                <a:gd name="T101" fmla="*/ 693 h 800"/>
                <a:gd name="T102" fmla="*/ 522 w 637"/>
                <a:gd name="T103" fmla="*/ 706 h 800"/>
                <a:gd name="T104" fmla="*/ 549 w 637"/>
                <a:gd name="T105" fmla="*/ 703 h 800"/>
                <a:gd name="T106" fmla="*/ 631 w 637"/>
                <a:gd name="T107" fmla="*/ 798 h 800"/>
                <a:gd name="T108" fmla="*/ 440 w 637"/>
                <a:gd name="T109" fmla="*/ 697 h 800"/>
                <a:gd name="T110" fmla="*/ 432 w 637"/>
                <a:gd name="T111" fmla="*/ 636 h 800"/>
                <a:gd name="T112" fmla="*/ 331 w 637"/>
                <a:gd name="T113" fmla="*/ 703 h 800"/>
                <a:gd name="T114" fmla="*/ 415 w 637"/>
                <a:gd name="T115" fmla="*/ 718 h 800"/>
                <a:gd name="T116" fmla="*/ 417 w 637"/>
                <a:gd name="T117" fmla="*/ 731 h 800"/>
                <a:gd name="T118" fmla="*/ 425 w 637"/>
                <a:gd name="T119" fmla="*/ 580 h 800"/>
                <a:gd name="T120" fmla="*/ 71 w 637"/>
                <a:gd name="T121" fmla="*/ 40 h 800"/>
                <a:gd name="T122" fmla="*/ 55 w 637"/>
                <a:gd name="T123" fmla="*/ 33 h 800"/>
                <a:gd name="T124" fmla="*/ 82 w 637"/>
                <a:gd name="T125" fmla="*/ 84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7" h="800">
                  <a:moveTo>
                    <a:pt x="113" y="12"/>
                  </a:moveTo>
                  <a:lnTo>
                    <a:pt x="115" y="16"/>
                  </a:lnTo>
                  <a:lnTo>
                    <a:pt x="120" y="16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18" y="12"/>
                  </a:lnTo>
                  <a:lnTo>
                    <a:pt x="132" y="25"/>
                  </a:lnTo>
                  <a:lnTo>
                    <a:pt x="134" y="25"/>
                  </a:lnTo>
                  <a:lnTo>
                    <a:pt x="136" y="23"/>
                  </a:lnTo>
                  <a:lnTo>
                    <a:pt x="139" y="21"/>
                  </a:lnTo>
                  <a:lnTo>
                    <a:pt x="141" y="19"/>
                  </a:lnTo>
                  <a:lnTo>
                    <a:pt x="143" y="19"/>
                  </a:lnTo>
                  <a:lnTo>
                    <a:pt x="145" y="21"/>
                  </a:lnTo>
                  <a:lnTo>
                    <a:pt x="147" y="23"/>
                  </a:lnTo>
                  <a:lnTo>
                    <a:pt x="149" y="33"/>
                  </a:lnTo>
                  <a:lnTo>
                    <a:pt x="149" y="35"/>
                  </a:lnTo>
                  <a:lnTo>
                    <a:pt x="149" y="37"/>
                  </a:lnTo>
                  <a:lnTo>
                    <a:pt x="149" y="37"/>
                  </a:lnTo>
                  <a:lnTo>
                    <a:pt x="151" y="40"/>
                  </a:lnTo>
                  <a:lnTo>
                    <a:pt x="151" y="40"/>
                  </a:lnTo>
                  <a:lnTo>
                    <a:pt x="151" y="46"/>
                  </a:lnTo>
                  <a:lnTo>
                    <a:pt x="151" y="48"/>
                  </a:lnTo>
                  <a:lnTo>
                    <a:pt x="153" y="50"/>
                  </a:lnTo>
                  <a:lnTo>
                    <a:pt x="153" y="52"/>
                  </a:lnTo>
                  <a:lnTo>
                    <a:pt x="155" y="52"/>
                  </a:lnTo>
                  <a:lnTo>
                    <a:pt x="157" y="54"/>
                  </a:lnTo>
                  <a:lnTo>
                    <a:pt x="159" y="52"/>
                  </a:lnTo>
                  <a:lnTo>
                    <a:pt x="164" y="52"/>
                  </a:lnTo>
                  <a:lnTo>
                    <a:pt x="166" y="52"/>
                  </a:lnTo>
                  <a:lnTo>
                    <a:pt x="170" y="52"/>
                  </a:lnTo>
                  <a:lnTo>
                    <a:pt x="176" y="56"/>
                  </a:lnTo>
                  <a:lnTo>
                    <a:pt x="180" y="56"/>
                  </a:lnTo>
                  <a:lnTo>
                    <a:pt x="183" y="56"/>
                  </a:lnTo>
                  <a:lnTo>
                    <a:pt x="185" y="56"/>
                  </a:lnTo>
                  <a:lnTo>
                    <a:pt x="187" y="54"/>
                  </a:lnTo>
                  <a:lnTo>
                    <a:pt x="187" y="54"/>
                  </a:lnTo>
                  <a:lnTo>
                    <a:pt x="189" y="54"/>
                  </a:lnTo>
                  <a:lnTo>
                    <a:pt x="195" y="52"/>
                  </a:lnTo>
                  <a:lnTo>
                    <a:pt x="199" y="50"/>
                  </a:lnTo>
                  <a:lnTo>
                    <a:pt x="199" y="48"/>
                  </a:lnTo>
                  <a:lnTo>
                    <a:pt x="201" y="48"/>
                  </a:lnTo>
                  <a:lnTo>
                    <a:pt x="203" y="48"/>
                  </a:lnTo>
                  <a:lnTo>
                    <a:pt x="203" y="46"/>
                  </a:lnTo>
                  <a:lnTo>
                    <a:pt x="201" y="44"/>
                  </a:lnTo>
                  <a:lnTo>
                    <a:pt x="197" y="44"/>
                  </a:lnTo>
                  <a:lnTo>
                    <a:pt x="195" y="42"/>
                  </a:lnTo>
                  <a:lnTo>
                    <a:pt x="195" y="40"/>
                  </a:lnTo>
                  <a:lnTo>
                    <a:pt x="193" y="40"/>
                  </a:lnTo>
                  <a:lnTo>
                    <a:pt x="191" y="40"/>
                  </a:lnTo>
                  <a:lnTo>
                    <a:pt x="189" y="40"/>
                  </a:lnTo>
                  <a:lnTo>
                    <a:pt x="187" y="42"/>
                  </a:lnTo>
                  <a:lnTo>
                    <a:pt x="187" y="42"/>
                  </a:lnTo>
                  <a:lnTo>
                    <a:pt x="185" y="42"/>
                  </a:lnTo>
                  <a:lnTo>
                    <a:pt x="185" y="40"/>
                  </a:lnTo>
                  <a:lnTo>
                    <a:pt x="183" y="37"/>
                  </a:lnTo>
                  <a:lnTo>
                    <a:pt x="183" y="35"/>
                  </a:lnTo>
                  <a:lnTo>
                    <a:pt x="180" y="35"/>
                  </a:lnTo>
                  <a:lnTo>
                    <a:pt x="178" y="33"/>
                  </a:lnTo>
                  <a:lnTo>
                    <a:pt x="178" y="31"/>
                  </a:lnTo>
                  <a:lnTo>
                    <a:pt x="178" y="31"/>
                  </a:lnTo>
                  <a:lnTo>
                    <a:pt x="176" y="29"/>
                  </a:lnTo>
                  <a:lnTo>
                    <a:pt x="176" y="29"/>
                  </a:lnTo>
                  <a:lnTo>
                    <a:pt x="176" y="27"/>
                  </a:lnTo>
                  <a:lnTo>
                    <a:pt x="174" y="27"/>
                  </a:lnTo>
                  <a:lnTo>
                    <a:pt x="174" y="27"/>
                  </a:lnTo>
                  <a:lnTo>
                    <a:pt x="174" y="23"/>
                  </a:lnTo>
                  <a:lnTo>
                    <a:pt x="172" y="21"/>
                  </a:lnTo>
                  <a:lnTo>
                    <a:pt x="164" y="16"/>
                  </a:lnTo>
                  <a:lnTo>
                    <a:pt x="157" y="10"/>
                  </a:lnTo>
                  <a:lnTo>
                    <a:pt x="155" y="8"/>
                  </a:lnTo>
                  <a:lnTo>
                    <a:pt x="153" y="6"/>
                  </a:lnTo>
                  <a:lnTo>
                    <a:pt x="151" y="8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7" y="10"/>
                  </a:lnTo>
                  <a:lnTo>
                    <a:pt x="147" y="12"/>
                  </a:lnTo>
                  <a:lnTo>
                    <a:pt x="145" y="10"/>
                  </a:lnTo>
                  <a:lnTo>
                    <a:pt x="141" y="8"/>
                  </a:lnTo>
                  <a:lnTo>
                    <a:pt x="141" y="10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39" y="8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0" y="6"/>
                  </a:lnTo>
                  <a:lnTo>
                    <a:pt x="128" y="6"/>
                  </a:lnTo>
                  <a:lnTo>
                    <a:pt x="128" y="4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0" y="4"/>
                  </a:lnTo>
                  <a:lnTo>
                    <a:pt x="118" y="4"/>
                  </a:lnTo>
                  <a:lnTo>
                    <a:pt x="115" y="4"/>
                  </a:lnTo>
                  <a:lnTo>
                    <a:pt x="115" y="4"/>
                  </a:lnTo>
                  <a:lnTo>
                    <a:pt x="115" y="2"/>
                  </a:lnTo>
                  <a:lnTo>
                    <a:pt x="113" y="4"/>
                  </a:lnTo>
                  <a:lnTo>
                    <a:pt x="113" y="4"/>
                  </a:lnTo>
                  <a:lnTo>
                    <a:pt x="113" y="4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9" y="0"/>
                  </a:lnTo>
                  <a:lnTo>
                    <a:pt x="107" y="2"/>
                  </a:lnTo>
                  <a:lnTo>
                    <a:pt x="107" y="4"/>
                  </a:lnTo>
                  <a:lnTo>
                    <a:pt x="109" y="10"/>
                  </a:lnTo>
                  <a:lnTo>
                    <a:pt x="113" y="12"/>
                  </a:lnTo>
                  <a:close/>
                  <a:moveTo>
                    <a:pt x="145" y="220"/>
                  </a:move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9" y="218"/>
                  </a:lnTo>
                  <a:lnTo>
                    <a:pt x="147" y="218"/>
                  </a:lnTo>
                  <a:lnTo>
                    <a:pt x="147" y="218"/>
                  </a:lnTo>
                  <a:lnTo>
                    <a:pt x="145" y="218"/>
                  </a:lnTo>
                  <a:lnTo>
                    <a:pt x="145" y="218"/>
                  </a:lnTo>
                  <a:lnTo>
                    <a:pt x="143" y="218"/>
                  </a:lnTo>
                  <a:lnTo>
                    <a:pt x="143" y="218"/>
                  </a:lnTo>
                  <a:lnTo>
                    <a:pt x="141" y="218"/>
                  </a:lnTo>
                  <a:lnTo>
                    <a:pt x="141" y="218"/>
                  </a:lnTo>
                  <a:lnTo>
                    <a:pt x="141" y="218"/>
                  </a:lnTo>
                  <a:lnTo>
                    <a:pt x="139" y="220"/>
                  </a:lnTo>
                  <a:lnTo>
                    <a:pt x="139" y="220"/>
                  </a:lnTo>
                  <a:lnTo>
                    <a:pt x="141" y="222"/>
                  </a:lnTo>
                  <a:lnTo>
                    <a:pt x="141" y="222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3" y="220"/>
                  </a:lnTo>
                  <a:lnTo>
                    <a:pt x="145" y="220"/>
                  </a:lnTo>
                  <a:close/>
                  <a:moveTo>
                    <a:pt x="185" y="61"/>
                  </a:move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9" y="58"/>
                  </a:lnTo>
                  <a:lnTo>
                    <a:pt x="189" y="58"/>
                  </a:lnTo>
                  <a:lnTo>
                    <a:pt x="187" y="58"/>
                  </a:lnTo>
                  <a:lnTo>
                    <a:pt x="187" y="58"/>
                  </a:lnTo>
                  <a:lnTo>
                    <a:pt x="185" y="58"/>
                  </a:lnTo>
                  <a:lnTo>
                    <a:pt x="185" y="61"/>
                  </a:lnTo>
                  <a:lnTo>
                    <a:pt x="185" y="61"/>
                  </a:lnTo>
                  <a:lnTo>
                    <a:pt x="185" y="61"/>
                  </a:lnTo>
                  <a:close/>
                  <a:moveTo>
                    <a:pt x="149" y="111"/>
                  </a:moveTo>
                  <a:lnTo>
                    <a:pt x="149" y="111"/>
                  </a:lnTo>
                  <a:lnTo>
                    <a:pt x="149" y="111"/>
                  </a:lnTo>
                  <a:lnTo>
                    <a:pt x="149" y="111"/>
                  </a:lnTo>
                  <a:lnTo>
                    <a:pt x="151" y="111"/>
                  </a:lnTo>
                  <a:lnTo>
                    <a:pt x="149" y="111"/>
                  </a:lnTo>
                  <a:lnTo>
                    <a:pt x="149" y="111"/>
                  </a:lnTo>
                  <a:lnTo>
                    <a:pt x="149" y="109"/>
                  </a:lnTo>
                  <a:lnTo>
                    <a:pt x="149" y="109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1"/>
                  </a:lnTo>
                  <a:lnTo>
                    <a:pt x="147" y="111"/>
                  </a:lnTo>
                  <a:lnTo>
                    <a:pt x="149" y="113"/>
                  </a:lnTo>
                  <a:lnTo>
                    <a:pt x="149" y="111"/>
                  </a:lnTo>
                  <a:close/>
                  <a:moveTo>
                    <a:pt x="258" y="115"/>
                  </a:moveTo>
                  <a:lnTo>
                    <a:pt x="262" y="115"/>
                  </a:lnTo>
                  <a:lnTo>
                    <a:pt x="262" y="115"/>
                  </a:lnTo>
                  <a:lnTo>
                    <a:pt x="266" y="117"/>
                  </a:lnTo>
                  <a:lnTo>
                    <a:pt x="266" y="117"/>
                  </a:lnTo>
                  <a:lnTo>
                    <a:pt x="266" y="115"/>
                  </a:lnTo>
                  <a:lnTo>
                    <a:pt x="266" y="115"/>
                  </a:lnTo>
                  <a:lnTo>
                    <a:pt x="266" y="115"/>
                  </a:lnTo>
                  <a:lnTo>
                    <a:pt x="264" y="113"/>
                  </a:lnTo>
                  <a:lnTo>
                    <a:pt x="262" y="113"/>
                  </a:lnTo>
                  <a:lnTo>
                    <a:pt x="262" y="113"/>
                  </a:lnTo>
                  <a:lnTo>
                    <a:pt x="258" y="113"/>
                  </a:lnTo>
                  <a:lnTo>
                    <a:pt x="258" y="113"/>
                  </a:lnTo>
                  <a:lnTo>
                    <a:pt x="258" y="115"/>
                  </a:lnTo>
                  <a:lnTo>
                    <a:pt x="258" y="115"/>
                  </a:lnTo>
                  <a:close/>
                  <a:moveTo>
                    <a:pt x="199" y="103"/>
                  </a:moveTo>
                  <a:lnTo>
                    <a:pt x="197" y="101"/>
                  </a:lnTo>
                  <a:lnTo>
                    <a:pt x="195" y="101"/>
                  </a:lnTo>
                  <a:lnTo>
                    <a:pt x="195" y="101"/>
                  </a:lnTo>
                  <a:lnTo>
                    <a:pt x="191" y="101"/>
                  </a:lnTo>
                  <a:lnTo>
                    <a:pt x="191" y="101"/>
                  </a:lnTo>
                  <a:lnTo>
                    <a:pt x="191" y="98"/>
                  </a:lnTo>
                  <a:lnTo>
                    <a:pt x="189" y="98"/>
                  </a:lnTo>
                  <a:lnTo>
                    <a:pt x="189" y="98"/>
                  </a:lnTo>
                  <a:lnTo>
                    <a:pt x="185" y="96"/>
                  </a:lnTo>
                  <a:lnTo>
                    <a:pt x="176" y="96"/>
                  </a:lnTo>
                  <a:lnTo>
                    <a:pt x="172" y="96"/>
                  </a:lnTo>
                  <a:lnTo>
                    <a:pt x="170" y="96"/>
                  </a:lnTo>
                  <a:lnTo>
                    <a:pt x="164" y="94"/>
                  </a:lnTo>
                  <a:lnTo>
                    <a:pt x="157" y="96"/>
                  </a:lnTo>
                  <a:lnTo>
                    <a:pt x="153" y="96"/>
                  </a:lnTo>
                  <a:lnTo>
                    <a:pt x="147" y="94"/>
                  </a:lnTo>
                  <a:lnTo>
                    <a:pt x="128" y="94"/>
                  </a:lnTo>
                  <a:lnTo>
                    <a:pt x="118" y="90"/>
                  </a:lnTo>
                  <a:lnTo>
                    <a:pt x="115" y="90"/>
                  </a:lnTo>
                  <a:lnTo>
                    <a:pt x="115" y="92"/>
                  </a:lnTo>
                  <a:lnTo>
                    <a:pt x="115" y="92"/>
                  </a:lnTo>
                  <a:lnTo>
                    <a:pt x="113" y="92"/>
                  </a:lnTo>
                  <a:lnTo>
                    <a:pt x="113" y="92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4"/>
                  </a:lnTo>
                  <a:lnTo>
                    <a:pt x="113" y="96"/>
                  </a:lnTo>
                  <a:lnTo>
                    <a:pt x="115" y="9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8" y="98"/>
                  </a:lnTo>
                  <a:lnTo>
                    <a:pt x="118" y="98"/>
                  </a:lnTo>
                  <a:lnTo>
                    <a:pt x="120" y="101"/>
                  </a:lnTo>
                  <a:lnTo>
                    <a:pt x="122" y="101"/>
                  </a:lnTo>
                  <a:lnTo>
                    <a:pt x="124" y="101"/>
                  </a:lnTo>
                  <a:lnTo>
                    <a:pt x="128" y="101"/>
                  </a:lnTo>
                  <a:lnTo>
                    <a:pt x="130" y="101"/>
                  </a:lnTo>
                  <a:lnTo>
                    <a:pt x="130" y="103"/>
                  </a:lnTo>
                  <a:lnTo>
                    <a:pt x="132" y="101"/>
                  </a:lnTo>
                  <a:lnTo>
                    <a:pt x="134" y="101"/>
                  </a:lnTo>
                  <a:lnTo>
                    <a:pt x="134" y="101"/>
                  </a:lnTo>
                  <a:lnTo>
                    <a:pt x="136" y="101"/>
                  </a:lnTo>
                  <a:lnTo>
                    <a:pt x="136" y="103"/>
                  </a:lnTo>
                  <a:lnTo>
                    <a:pt x="139" y="103"/>
                  </a:lnTo>
                  <a:lnTo>
                    <a:pt x="139" y="103"/>
                  </a:lnTo>
                  <a:lnTo>
                    <a:pt x="141" y="103"/>
                  </a:lnTo>
                  <a:lnTo>
                    <a:pt x="141" y="103"/>
                  </a:lnTo>
                  <a:lnTo>
                    <a:pt x="143" y="103"/>
                  </a:lnTo>
                  <a:lnTo>
                    <a:pt x="143" y="103"/>
                  </a:lnTo>
                  <a:lnTo>
                    <a:pt x="147" y="105"/>
                  </a:lnTo>
                  <a:lnTo>
                    <a:pt x="149" y="105"/>
                  </a:lnTo>
                  <a:lnTo>
                    <a:pt x="151" y="107"/>
                  </a:lnTo>
                  <a:lnTo>
                    <a:pt x="155" y="107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59" y="109"/>
                  </a:lnTo>
                  <a:lnTo>
                    <a:pt x="164" y="109"/>
                  </a:lnTo>
                  <a:lnTo>
                    <a:pt x="166" y="111"/>
                  </a:lnTo>
                  <a:lnTo>
                    <a:pt x="166" y="111"/>
                  </a:lnTo>
                  <a:lnTo>
                    <a:pt x="168" y="113"/>
                  </a:lnTo>
                  <a:lnTo>
                    <a:pt x="170" y="113"/>
                  </a:lnTo>
                  <a:lnTo>
                    <a:pt x="172" y="113"/>
                  </a:lnTo>
                  <a:lnTo>
                    <a:pt x="172" y="113"/>
                  </a:lnTo>
                  <a:lnTo>
                    <a:pt x="174" y="115"/>
                  </a:lnTo>
                  <a:lnTo>
                    <a:pt x="174" y="115"/>
                  </a:lnTo>
                  <a:lnTo>
                    <a:pt x="176" y="115"/>
                  </a:lnTo>
                  <a:lnTo>
                    <a:pt x="176" y="115"/>
                  </a:lnTo>
                  <a:lnTo>
                    <a:pt x="185" y="115"/>
                  </a:lnTo>
                  <a:lnTo>
                    <a:pt x="187" y="117"/>
                  </a:lnTo>
                  <a:lnTo>
                    <a:pt x="189" y="119"/>
                  </a:lnTo>
                  <a:lnTo>
                    <a:pt x="189" y="119"/>
                  </a:lnTo>
                  <a:lnTo>
                    <a:pt x="191" y="119"/>
                  </a:lnTo>
                  <a:lnTo>
                    <a:pt x="191" y="119"/>
                  </a:lnTo>
                  <a:lnTo>
                    <a:pt x="193" y="122"/>
                  </a:lnTo>
                  <a:lnTo>
                    <a:pt x="193" y="122"/>
                  </a:lnTo>
                  <a:lnTo>
                    <a:pt x="193" y="119"/>
                  </a:lnTo>
                  <a:lnTo>
                    <a:pt x="193" y="119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5" y="117"/>
                  </a:lnTo>
                  <a:lnTo>
                    <a:pt x="197" y="117"/>
                  </a:lnTo>
                  <a:lnTo>
                    <a:pt x="197" y="117"/>
                  </a:lnTo>
                  <a:lnTo>
                    <a:pt x="197" y="117"/>
                  </a:lnTo>
                  <a:lnTo>
                    <a:pt x="199" y="117"/>
                  </a:lnTo>
                  <a:lnTo>
                    <a:pt x="199" y="117"/>
                  </a:lnTo>
                  <a:lnTo>
                    <a:pt x="201" y="117"/>
                  </a:lnTo>
                  <a:lnTo>
                    <a:pt x="203" y="117"/>
                  </a:lnTo>
                  <a:lnTo>
                    <a:pt x="206" y="117"/>
                  </a:lnTo>
                  <a:lnTo>
                    <a:pt x="210" y="119"/>
                  </a:lnTo>
                  <a:lnTo>
                    <a:pt x="210" y="119"/>
                  </a:lnTo>
                  <a:lnTo>
                    <a:pt x="212" y="119"/>
                  </a:lnTo>
                  <a:lnTo>
                    <a:pt x="212" y="119"/>
                  </a:lnTo>
                  <a:lnTo>
                    <a:pt x="214" y="119"/>
                  </a:lnTo>
                  <a:lnTo>
                    <a:pt x="214" y="119"/>
                  </a:lnTo>
                  <a:lnTo>
                    <a:pt x="216" y="119"/>
                  </a:lnTo>
                  <a:lnTo>
                    <a:pt x="218" y="119"/>
                  </a:lnTo>
                  <a:lnTo>
                    <a:pt x="218" y="119"/>
                  </a:lnTo>
                  <a:lnTo>
                    <a:pt x="218" y="119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229" y="117"/>
                  </a:lnTo>
                  <a:lnTo>
                    <a:pt x="229" y="117"/>
                  </a:lnTo>
                  <a:lnTo>
                    <a:pt x="231" y="117"/>
                  </a:lnTo>
                  <a:lnTo>
                    <a:pt x="231" y="117"/>
                  </a:lnTo>
                  <a:lnTo>
                    <a:pt x="231" y="115"/>
                  </a:lnTo>
                  <a:lnTo>
                    <a:pt x="233" y="115"/>
                  </a:lnTo>
                  <a:lnTo>
                    <a:pt x="235" y="115"/>
                  </a:lnTo>
                  <a:lnTo>
                    <a:pt x="235" y="115"/>
                  </a:lnTo>
                  <a:lnTo>
                    <a:pt x="235" y="113"/>
                  </a:lnTo>
                  <a:lnTo>
                    <a:pt x="235" y="113"/>
                  </a:lnTo>
                  <a:lnTo>
                    <a:pt x="239" y="113"/>
                  </a:lnTo>
                  <a:lnTo>
                    <a:pt x="241" y="113"/>
                  </a:lnTo>
                  <a:lnTo>
                    <a:pt x="250" y="113"/>
                  </a:lnTo>
                  <a:lnTo>
                    <a:pt x="250" y="113"/>
                  </a:lnTo>
                  <a:lnTo>
                    <a:pt x="252" y="111"/>
                  </a:lnTo>
                  <a:lnTo>
                    <a:pt x="252" y="111"/>
                  </a:lnTo>
                  <a:lnTo>
                    <a:pt x="252" y="111"/>
                  </a:lnTo>
                  <a:lnTo>
                    <a:pt x="247" y="107"/>
                  </a:lnTo>
                  <a:lnTo>
                    <a:pt x="245" y="107"/>
                  </a:lnTo>
                  <a:lnTo>
                    <a:pt x="243" y="107"/>
                  </a:lnTo>
                  <a:lnTo>
                    <a:pt x="241" y="107"/>
                  </a:lnTo>
                  <a:lnTo>
                    <a:pt x="239" y="107"/>
                  </a:lnTo>
                  <a:lnTo>
                    <a:pt x="235" y="105"/>
                  </a:lnTo>
                  <a:lnTo>
                    <a:pt x="233" y="105"/>
                  </a:lnTo>
                  <a:lnTo>
                    <a:pt x="224" y="105"/>
                  </a:lnTo>
                  <a:lnTo>
                    <a:pt x="210" y="103"/>
                  </a:lnTo>
                  <a:lnTo>
                    <a:pt x="203" y="105"/>
                  </a:lnTo>
                  <a:lnTo>
                    <a:pt x="201" y="103"/>
                  </a:lnTo>
                  <a:lnTo>
                    <a:pt x="199" y="103"/>
                  </a:lnTo>
                  <a:close/>
                  <a:moveTo>
                    <a:pt x="222" y="58"/>
                  </a:moveTo>
                  <a:lnTo>
                    <a:pt x="222" y="58"/>
                  </a:lnTo>
                  <a:lnTo>
                    <a:pt x="224" y="58"/>
                  </a:lnTo>
                  <a:lnTo>
                    <a:pt x="224" y="58"/>
                  </a:lnTo>
                  <a:lnTo>
                    <a:pt x="224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24" y="54"/>
                  </a:lnTo>
                  <a:lnTo>
                    <a:pt x="222" y="54"/>
                  </a:lnTo>
                  <a:lnTo>
                    <a:pt x="222" y="54"/>
                  </a:lnTo>
                  <a:lnTo>
                    <a:pt x="220" y="54"/>
                  </a:lnTo>
                  <a:lnTo>
                    <a:pt x="220" y="54"/>
                  </a:lnTo>
                  <a:lnTo>
                    <a:pt x="220" y="56"/>
                  </a:lnTo>
                  <a:lnTo>
                    <a:pt x="222" y="58"/>
                  </a:lnTo>
                  <a:close/>
                  <a:moveTo>
                    <a:pt x="201" y="124"/>
                  </a:moveTo>
                  <a:lnTo>
                    <a:pt x="201" y="124"/>
                  </a:lnTo>
                  <a:lnTo>
                    <a:pt x="201" y="124"/>
                  </a:lnTo>
                  <a:lnTo>
                    <a:pt x="201" y="124"/>
                  </a:lnTo>
                  <a:lnTo>
                    <a:pt x="201" y="122"/>
                  </a:lnTo>
                  <a:lnTo>
                    <a:pt x="201" y="122"/>
                  </a:lnTo>
                  <a:lnTo>
                    <a:pt x="199" y="122"/>
                  </a:lnTo>
                  <a:lnTo>
                    <a:pt x="199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7" y="122"/>
                  </a:lnTo>
                  <a:lnTo>
                    <a:pt x="199" y="124"/>
                  </a:lnTo>
                  <a:lnTo>
                    <a:pt x="199" y="124"/>
                  </a:lnTo>
                  <a:lnTo>
                    <a:pt x="197" y="124"/>
                  </a:lnTo>
                  <a:lnTo>
                    <a:pt x="199" y="124"/>
                  </a:lnTo>
                  <a:lnTo>
                    <a:pt x="199" y="126"/>
                  </a:lnTo>
                  <a:lnTo>
                    <a:pt x="201" y="126"/>
                  </a:lnTo>
                  <a:lnTo>
                    <a:pt x="201" y="126"/>
                  </a:lnTo>
                  <a:lnTo>
                    <a:pt x="201" y="126"/>
                  </a:lnTo>
                  <a:lnTo>
                    <a:pt x="201" y="124"/>
                  </a:lnTo>
                  <a:lnTo>
                    <a:pt x="201" y="124"/>
                  </a:lnTo>
                  <a:close/>
                  <a:moveTo>
                    <a:pt x="637" y="737"/>
                  </a:moveTo>
                  <a:lnTo>
                    <a:pt x="637" y="712"/>
                  </a:lnTo>
                  <a:lnTo>
                    <a:pt x="637" y="695"/>
                  </a:lnTo>
                  <a:lnTo>
                    <a:pt x="637" y="628"/>
                  </a:lnTo>
                  <a:lnTo>
                    <a:pt x="637" y="615"/>
                  </a:lnTo>
                  <a:lnTo>
                    <a:pt x="637" y="601"/>
                  </a:lnTo>
                  <a:lnTo>
                    <a:pt x="637" y="592"/>
                  </a:lnTo>
                  <a:lnTo>
                    <a:pt x="635" y="592"/>
                  </a:lnTo>
                  <a:lnTo>
                    <a:pt x="633" y="590"/>
                  </a:lnTo>
                  <a:lnTo>
                    <a:pt x="633" y="588"/>
                  </a:lnTo>
                  <a:lnTo>
                    <a:pt x="631" y="588"/>
                  </a:lnTo>
                  <a:lnTo>
                    <a:pt x="631" y="586"/>
                  </a:lnTo>
                  <a:lnTo>
                    <a:pt x="629" y="584"/>
                  </a:lnTo>
                  <a:lnTo>
                    <a:pt x="629" y="584"/>
                  </a:lnTo>
                  <a:lnTo>
                    <a:pt x="627" y="582"/>
                  </a:lnTo>
                  <a:lnTo>
                    <a:pt x="627" y="582"/>
                  </a:lnTo>
                  <a:lnTo>
                    <a:pt x="627" y="580"/>
                  </a:lnTo>
                  <a:lnTo>
                    <a:pt x="627" y="580"/>
                  </a:lnTo>
                  <a:lnTo>
                    <a:pt x="627" y="577"/>
                  </a:lnTo>
                  <a:lnTo>
                    <a:pt x="627" y="577"/>
                  </a:lnTo>
                  <a:lnTo>
                    <a:pt x="627" y="577"/>
                  </a:lnTo>
                  <a:lnTo>
                    <a:pt x="624" y="575"/>
                  </a:lnTo>
                  <a:lnTo>
                    <a:pt x="624" y="573"/>
                  </a:lnTo>
                  <a:lnTo>
                    <a:pt x="624" y="573"/>
                  </a:lnTo>
                  <a:lnTo>
                    <a:pt x="624" y="571"/>
                  </a:lnTo>
                  <a:lnTo>
                    <a:pt x="624" y="571"/>
                  </a:lnTo>
                  <a:lnTo>
                    <a:pt x="627" y="567"/>
                  </a:lnTo>
                  <a:lnTo>
                    <a:pt x="627" y="567"/>
                  </a:lnTo>
                  <a:lnTo>
                    <a:pt x="624" y="565"/>
                  </a:lnTo>
                  <a:lnTo>
                    <a:pt x="624" y="565"/>
                  </a:lnTo>
                  <a:lnTo>
                    <a:pt x="627" y="563"/>
                  </a:lnTo>
                  <a:lnTo>
                    <a:pt x="629" y="563"/>
                  </a:lnTo>
                  <a:lnTo>
                    <a:pt x="629" y="563"/>
                  </a:lnTo>
                  <a:lnTo>
                    <a:pt x="629" y="561"/>
                  </a:lnTo>
                  <a:lnTo>
                    <a:pt x="629" y="561"/>
                  </a:lnTo>
                  <a:lnTo>
                    <a:pt x="629" y="561"/>
                  </a:lnTo>
                  <a:lnTo>
                    <a:pt x="629" y="559"/>
                  </a:lnTo>
                  <a:lnTo>
                    <a:pt x="631" y="559"/>
                  </a:lnTo>
                  <a:lnTo>
                    <a:pt x="631" y="559"/>
                  </a:lnTo>
                  <a:lnTo>
                    <a:pt x="631" y="559"/>
                  </a:lnTo>
                  <a:lnTo>
                    <a:pt x="631" y="556"/>
                  </a:lnTo>
                  <a:lnTo>
                    <a:pt x="631" y="554"/>
                  </a:lnTo>
                  <a:lnTo>
                    <a:pt x="631" y="554"/>
                  </a:lnTo>
                  <a:lnTo>
                    <a:pt x="633" y="554"/>
                  </a:lnTo>
                  <a:lnTo>
                    <a:pt x="633" y="554"/>
                  </a:lnTo>
                  <a:lnTo>
                    <a:pt x="635" y="552"/>
                  </a:lnTo>
                  <a:lnTo>
                    <a:pt x="633" y="550"/>
                  </a:lnTo>
                  <a:lnTo>
                    <a:pt x="633" y="550"/>
                  </a:lnTo>
                  <a:lnTo>
                    <a:pt x="633" y="550"/>
                  </a:lnTo>
                  <a:lnTo>
                    <a:pt x="633" y="548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33" y="548"/>
                  </a:lnTo>
                  <a:lnTo>
                    <a:pt x="633" y="548"/>
                  </a:lnTo>
                  <a:lnTo>
                    <a:pt x="635" y="548"/>
                  </a:lnTo>
                  <a:lnTo>
                    <a:pt x="633" y="546"/>
                  </a:lnTo>
                  <a:lnTo>
                    <a:pt x="635" y="546"/>
                  </a:lnTo>
                  <a:lnTo>
                    <a:pt x="635" y="544"/>
                  </a:lnTo>
                  <a:lnTo>
                    <a:pt x="635" y="544"/>
                  </a:lnTo>
                  <a:lnTo>
                    <a:pt x="635" y="544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2"/>
                  </a:lnTo>
                  <a:lnTo>
                    <a:pt x="635" y="540"/>
                  </a:lnTo>
                  <a:lnTo>
                    <a:pt x="635" y="537"/>
                  </a:lnTo>
                  <a:lnTo>
                    <a:pt x="637" y="537"/>
                  </a:lnTo>
                  <a:lnTo>
                    <a:pt x="637" y="411"/>
                  </a:lnTo>
                  <a:lnTo>
                    <a:pt x="637" y="411"/>
                  </a:lnTo>
                  <a:lnTo>
                    <a:pt x="637" y="390"/>
                  </a:lnTo>
                  <a:lnTo>
                    <a:pt x="637" y="374"/>
                  </a:lnTo>
                  <a:lnTo>
                    <a:pt x="637" y="334"/>
                  </a:lnTo>
                  <a:lnTo>
                    <a:pt x="637" y="317"/>
                  </a:lnTo>
                  <a:lnTo>
                    <a:pt x="635" y="298"/>
                  </a:lnTo>
                  <a:lnTo>
                    <a:pt x="635" y="279"/>
                  </a:lnTo>
                  <a:lnTo>
                    <a:pt x="635" y="248"/>
                  </a:lnTo>
                  <a:lnTo>
                    <a:pt x="635" y="224"/>
                  </a:lnTo>
                  <a:lnTo>
                    <a:pt x="635" y="206"/>
                  </a:lnTo>
                  <a:lnTo>
                    <a:pt x="637" y="189"/>
                  </a:lnTo>
                  <a:lnTo>
                    <a:pt x="637" y="187"/>
                  </a:lnTo>
                  <a:lnTo>
                    <a:pt x="637" y="187"/>
                  </a:lnTo>
                  <a:lnTo>
                    <a:pt x="635" y="187"/>
                  </a:lnTo>
                  <a:lnTo>
                    <a:pt x="631" y="187"/>
                  </a:lnTo>
                  <a:lnTo>
                    <a:pt x="622" y="187"/>
                  </a:lnTo>
                  <a:lnTo>
                    <a:pt x="620" y="187"/>
                  </a:lnTo>
                  <a:lnTo>
                    <a:pt x="618" y="189"/>
                  </a:lnTo>
                  <a:lnTo>
                    <a:pt x="618" y="189"/>
                  </a:lnTo>
                  <a:lnTo>
                    <a:pt x="618" y="187"/>
                  </a:lnTo>
                  <a:lnTo>
                    <a:pt x="616" y="187"/>
                  </a:lnTo>
                  <a:lnTo>
                    <a:pt x="614" y="187"/>
                  </a:lnTo>
                  <a:lnTo>
                    <a:pt x="614" y="187"/>
                  </a:lnTo>
                  <a:lnTo>
                    <a:pt x="614" y="187"/>
                  </a:lnTo>
                  <a:lnTo>
                    <a:pt x="614" y="189"/>
                  </a:lnTo>
                  <a:lnTo>
                    <a:pt x="614" y="189"/>
                  </a:lnTo>
                  <a:lnTo>
                    <a:pt x="612" y="189"/>
                  </a:lnTo>
                  <a:lnTo>
                    <a:pt x="612" y="189"/>
                  </a:lnTo>
                  <a:lnTo>
                    <a:pt x="610" y="187"/>
                  </a:lnTo>
                  <a:lnTo>
                    <a:pt x="610" y="187"/>
                  </a:lnTo>
                  <a:lnTo>
                    <a:pt x="614" y="182"/>
                  </a:lnTo>
                  <a:lnTo>
                    <a:pt x="614" y="180"/>
                  </a:lnTo>
                  <a:lnTo>
                    <a:pt x="614" y="178"/>
                  </a:lnTo>
                  <a:lnTo>
                    <a:pt x="614" y="176"/>
                  </a:lnTo>
                  <a:lnTo>
                    <a:pt x="614" y="176"/>
                  </a:lnTo>
                  <a:lnTo>
                    <a:pt x="601" y="170"/>
                  </a:lnTo>
                  <a:lnTo>
                    <a:pt x="591" y="170"/>
                  </a:lnTo>
                  <a:lnTo>
                    <a:pt x="589" y="170"/>
                  </a:lnTo>
                  <a:lnTo>
                    <a:pt x="581" y="168"/>
                  </a:lnTo>
                  <a:lnTo>
                    <a:pt x="581" y="166"/>
                  </a:lnTo>
                  <a:lnTo>
                    <a:pt x="578" y="168"/>
                  </a:lnTo>
                  <a:lnTo>
                    <a:pt x="578" y="168"/>
                  </a:lnTo>
                  <a:lnTo>
                    <a:pt x="581" y="170"/>
                  </a:lnTo>
                  <a:lnTo>
                    <a:pt x="581" y="170"/>
                  </a:lnTo>
                  <a:lnTo>
                    <a:pt x="581" y="172"/>
                  </a:lnTo>
                  <a:lnTo>
                    <a:pt x="578" y="172"/>
                  </a:lnTo>
                  <a:lnTo>
                    <a:pt x="578" y="172"/>
                  </a:lnTo>
                  <a:lnTo>
                    <a:pt x="576" y="172"/>
                  </a:lnTo>
                  <a:lnTo>
                    <a:pt x="576" y="172"/>
                  </a:lnTo>
                  <a:lnTo>
                    <a:pt x="574" y="172"/>
                  </a:lnTo>
                  <a:lnTo>
                    <a:pt x="572" y="170"/>
                  </a:lnTo>
                  <a:lnTo>
                    <a:pt x="566" y="168"/>
                  </a:lnTo>
                  <a:lnTo>
                    <a:pt x="564" y="168"/>
                  </a:lnTo>
                  <a:lnTo>
                    <a:pt x="560" y="161"/>
                  </a:lnTo>
                  <a:lnTo>
                    <a:pt x="560" y="161"/>
                  </a:lnTo>
                  <a:lnTo>
                    <a:pt x="560" y="161"/>
                  </a:lnTo>
                  <a:lnTo>
                    <a:pt x="560" y="159"/>
                  </a:lnTo>
                  <a:lnTo>
                    <a:pt x="560" y="159"/>
                  </a:lnTo>
                  <a:lnTo>
                    <a:pt x="560" y="159"/>
                  </a:lnTo>
                  <a:lnTo>
                    <a:pt x="557" y="161"/>
                  </a:lnTo>
                  <a:lnTo>
                    <a:pt x="557" y="161"/>
                  </a:lnTo>
                  <a:lnTo>
                    <a:pt x="555" y="159"/>
                  </a:lnTo>
                  <a:lnTo>
                    <a:pt x="553" y="159"/>
                  </a:lnTo>
                  <a:lnTo>
                    <a:pt x="553" y="159"/>
                  </a:lnTo>
                  <a:lnTo>
                    <a:pt x="553" y="161"/>
                  </a:lnTo>
                  <a:lnTo>
                    <a:pt x="549" y="164"/>
                  </a:lnTo>
                  <a:lnTo>
                    <a:pt x="532" y="164"/>
                  </a:lnTo>
                  <a:lnTo>
                    <a:pt x="528" y="164"/>
                  </a:lnTo>
                  <a:lnTo>
                    <a:pt x="524" y="164"/>
                  </a:lnTo>
                  <a:lnTo>
                    <a:pt x="513" y="157"/>
                  </a:lnTo>
                  <a:lnTo>
                    <a:pt x="499" y="151"/>
                  </a:lnTo>
                  <a:lnTo>
                    <a:pt x="495" y="149"/>
                  </a:lnTo>
                  <a:lnTo>
                    <a:pt x="493" y="147"/>
                  </a:lnTo>
                  <a:lnTo>
                    <a:pt x="490" y="147"/>
                  </a:lnTo>
                  <a:lnTo>
                    <a:pt x="486" y="145"/>
                  </a:lnTo>
                  <a:lnTo>
                    <a:pt x="476" y="140"/>
                  </a:lnTo>
                  <a:lnTo>
                    <a:pt x="459" y="130"/>
                  </a:lnTo>
                  <a:lnTo>
                    <a:pt x="444" y="126"/>
                  </a:lnTo>
                  <a:lnTo>
                    <a:pt x="442" y="126"/>
                  </a:lnTo>
                  <a:lnTo>
                    <a:pt x="436" y="126"/>
                  </a:lnTo>
                  <a:lnTo>
                    <a:pt x="436" y="126"/>
                  </a:lnTo>
                  <a:lnTo>
                    <a:pt x="432" y="122"/>
                  </a:lnTo>
                  <a:lnTo>
                    <a:pt x="425" y="115"/>
                  </a:lnTo>
                  <a:lnTo>
                    <a:pt x="419" y="109"/>
                  </a:lnTo>
                  <a:lnTo>
                    <a:pt x="413" y="109"/>
                  </a:lnTo>
                  <a:lnTo>
                    <a:pt x="413" y="107"/>
                  </a:lnTo>
                  <a:lnTo>
                    <a:pt x="405" y="107"/>
                  </a:lnTo>
                  <a:lnTo>
                    <a:pt x="390" y="103"/>
                  </a:lnTo>
                  <a:lnTo>
                    <a:pt x="377" y="96"/>
                  </a:lnTo>
                  <a:lnTo>
                    <a:pt x="367" y="94"/>
                  </a:lnTo>
                  <a:lnTo>
                    <a:pt x="363" y="92"/>
                  </a:lnTo>
                  <a:lnTo>
                    <a:pt x="361" y="92"/>
                  </a:lnTo>
                  <a:lnTo>
                    <a:pt x="356" y="88"/>
                  </a:lnTo>
                  <a:lnTo>
                    <a:pt x="356" y="88"/>
                  </a:lnTo>
                  <a:lnTo>
                    <a:pt x="354" y="86"/>
                  </a:lnTo>
                  <a:lnTo>
                    <a:pt x="354" y="86"/>
                  </a:lnTo>
                  <a:lnTo>
                    <a:pt x="352" y="84"/>
                  </a:lnTo>
                  <a:lnTo>
                    <a:pt x="352" y="84"/>
                  </a:lnTo>
                  <a:lnTo>
                    <a:pt x="350" y="82"/>
                  </a:lnTo>
                  <a:lnTo>
                    <a:pt x="348" y="82"/>
                  </a:lnTo>
                  <a:lnTo>
                    <a:pt x="344" y="79"/>
                  </a:lnTo>
                  <a:lnTo>
                    <a:pt x="340" y="79"/>
                  </a:lnTo>
                  <a:lnTo>
                    <a:pt x="335" y="82"/>
                  </a:lnTo>
                  <a:lnTo>
                    <a:pt x="312" y="92"/>
                  </a:lnTo>
                  <a:lnTo>
                    <a:pt x="310" y="92"/>
                  </a:lnTo>
                  <a:lnTo>
                    <a:pt x="310" y="92"/>
                  </a:lnTo>
                  <a:lnTo>
                    <a:pt x="308" y="94"/>
                  </a:lnTo>
                  <a:lnTo>
                    <a:pt x="308" y="94"/>
                  </a:lnTo>
                  <a:lnTo>
                    <a:pt x="306" y="94"/>
                  </a:lnTo>
                  <a:lnTo>
                    <a:pt x="306" y="96"/>
                  </a:lnTo>
                  <a:lnTo>
                    <a:pt x="294" y="103"/>
                  </a:lnTo>
                  <a:lnTo>
                    <a:pt x="275" y="109"/>
                  </a:lnTo>
                  <a:lnTo>
                    <a:pt x="273" y="111"/>
                  </a:lnTo>
                  <a:lnTo>
                    <a:pt x="273" y="111"/>
                  </a:lnTo>
                  <a:lnTo>
                    <a:pt x="273" y="115"/>
                  </a:lnTo>
                  <a:lnTo>
                    <a:pt x="273" y="117"/>
                  </a:lnTo>
                  <a:lnTo>
                    <a:pt x="270" y="119"/>
                  </a:lnTo>
                  <a:lnTo>
                    <a:pt x="277" y="124"/>
                  </a:lnTo>
                  <a:lnTo>
                    <a:pt x="277" y="124"/>
                  </a:lnTo>
                  <a:lnTo>
                    <a:pt x="279" y="124"/>
                  </a:lnTo>
                  <a:lnTo>
                    <a:pt x="281" y="126"/>
                  </a:lnTo>
                  <a:lnTo>
                    <a:pt x="281" y="126"/>
                  </a:lnTo>
                  <a:lnTo>
                    <a:pt x="281" y="128"/>
                  </a:lnTo>
                  <a:lnTo>
                    <a:pt x="281" y="128"/>
                  </a:lnTo>
                  <a:lnTo>
                    <a:pt x="279" y="130"/>
                  </a:lnTo>
                  <a:lnTo>
                    <a:pt x="279" y="130"/>
                  </a:lnTo>
                  <a:lnTo>
                    <a:pt x="281" y="132"/>
                  </a:lnTo>
                  <a:lnTo>
                    <a:pt x="283" y="134"/>
                  </a:lnTo>
                  <a:lnTo>
                    <a:pt x="283" y="136"/>
                  </a:lnTo>
                  <a:lnTo>
                    <a:pt x="283" y="136"/>
                  </a:lnTo>
                  <a:lnTo>
                    <a:pt x="279" y="138"/>
                  </a:lnTo>
                  <a:lnTo>
                    <a:pt x="279" y="140"/>
                  </a:lnTo>
                  <a:lnTo>
                    <a:pt x="277" y="140"/>
                  </a:lnTo>
                  <a:lnTo>
                    <a:pt x="264" y="140"/>
                  </a:lnTo>
                  <a:lnTo>
                    <a:pt x="260" y="140"/>
                  </a:lnTo>
                  <a:lnTo>
                    <a:pt x="256" y="143"/>
                  </a:lnTo>
                  <a:lnTo>
                    <a:pt x="256" y="145"/>
                  </a:lnTo>
                  <a:lnTo>
                    <a:pt x="256" y="145"/>
                  </a:lnTo>
                  <a:lnTo>
                    <a:pt x="256" y="147"/>
                  </a:lnTo>
                  <a:lnTo>
                    <a:pt x="254" y="147"/>
                  </a:lnTo>
                  <a:lnTo>
                    <a:pt x="250" y="147"/>
                  </a:lnTo>
                  <a:lnTo>
                    <a:pt x="243" y="151"/>
                  </a:lnTo>
                  <a:lnTo>
                    <a:pt x="243" y="151"/>
                  </a:lnTo>
                  <a:lnTo>
                    <a:pt x="241" y="151"/>
                  </a:lnTo>
                  <a:lnTo>
                    <a:pt x="239" y="151"/>
                  </a:lnTo>
                  <a:lnTo>
                    <a:pt x="239" y="153"/>
                  </a:lnTo>
                  <a:lnTo>
                    <a:pt x="239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5" y="151"/>
                  </a:lnTo>
                  <a:lnTo>
                    <a:pt x="233" y="151"/>
                  </a:lnTo>
                  <a:lnTo>
                    <a:pt x="231" y="153"/>
                  </a:lnTo>
                  <a:lnTo>
                    <a:pt x="229" y="153"/>
                  </a:lnTo>
                  <a:lnTo>
                    <a:pt x="226" y="153"/>
                  </a:lnTo>
                  <a:lnTo>
                    <a:pt x="226" y="153"/>
                  </a:lnTo>
                  <a:lnTo>
                    <a:pt x="224" y="153"/>
                  </a:lnTo>
                  <a:lnTo>
                    <a:pt x="224" y="153"/>
                  </a:lnTo>
                  <a:lnTo>
                    <a:pt x="224" y="153"/>
                  </a:lnTo>
                  <a:lnTo>
                    <a:pt x="222" y="151"/>
                  </a:lnTo>
                  <a:lnTo>
                    <a:pt x="220" y="151"/>
                  </a:lnTo>
                  <a:lnTo>
                    <a:pt x="218" y="151"/>
                  </a:lnTo>
                  <a:lnTo>
                    <a:pt x="218" y="151"/>
                  </a:lnTo>
                  <a:lnTo>
                    <a:pt x="218" y="149"/>
                  </a:lnTo>
                  <a:lnTo>
                    <a:pt x="218" y="149"/>
                  </a:lnTo>
                  <a:lnTo>
                    <a:pt x="218" y="147"/>
                  </a:lnTo>
                  <a:lnTo>
                    <a:pt x="216" y="147"/>
                  </a:lnTo>
                  <a:lnTo>
                    <a:pt x="214" y="149"/>
                  </a:lnTo>
                  <a:lnTo>
                    <a:pt x="212" y="149"/>
                  </a:lnTo>
                  <a:lnTo>
                    <a:pt x="208" y="149"/>
                  </a:lnTo>
                  <a:lnTo>
                    <a:pt x="206" y="151"/>
                  </a:lnTo>
                  <a:lnTo>
                    <a:pt x="203" y="151"/>
                  </a:lnTo>
                  <a:lnTo>
                    <a:pt x="201" y="153"/>
                  </a:lnTo>
                  <a:lnTo>
                    <a:pt x="199" y="155"/>
                  </a:lnTo>
                  <a:lnTo>
                    <a:pt x="199" y="155"/>
                  </a:lnTo>
                  <a:lnTo>
                    <a:pt x="199" y="157"/>
                  </a:lnTo>
                  <a:lnTo>
                    <a:pt x="199" y="159"/>
                  </a:lnTo>
                  <a:lnTo>
                    <a:pt x="199" y="161"/>
                  </a:lnTo>
                  <a:lnTo>
                    <a:pt x="199" y="164"/>
                  </a:lnTo>
                  <a:lnTo>
                    <a:pt x="199" y="164"/>
                  </a:lnTo>
                  <a:lnTo>
                    <a:pt x="199" y="166"/>
                  </a:lnTo>
                  <a:lnTo>
                    <a:pt x="195" y="170"/>
                  </a:lnTo>
                  <a:lnTo>
                    <a:pt x="195" y="170"/>
                  </a:lnTo>
                  <a:lnTo>
                    <a:pt x="195" y="172"/>
                  </a:lnTo>
                  <a:lnTo>
                    <a:pt x="193" y="178"/>
                  </a:lnTo>
                  <a:lnTo>
                    <a:pt x="193" y="180"/>
                  </a:lnTo>
                  <a:lnTo>
                    <a:pt x="193" y="182"/>
                  </a:lnTo>
                  <a:lnTo>
                    <a:pt x="189" y="185"/>
                  </a:lnTo>
                  <a:lnTo>
                    <a:pt x="185" y="189"/>
                  </a:lnTo>
                  <a:lnTo>
                    <a:pt x="176" y="191"/>
                  </a:lnTo>
                  <a:lnTo>
                    <a:pt x="174" y="193"/>
                  </a:lnTo>
                  <a:lnTo>
                    <a:pt x="174" y="193"/>
                  </a:lnTo>
                  <a:lnTo>
                    <a:pt x="174" y="193"/>
                  </a:lnTo>
                  <a:lnTo>
                    <a:pt x="172" y="195"/>
                  </a:lnTo>
                  <a:lnTo>
                    <a:pt x="172" y="195"/>
                  </a:lnTo>
                  <a:lnTo>
                    <a:pt x="172" y="195"/>
                  </a:lnTo>
                  <a:lnTo>
                    <a:pt x="170" y="195"/>
                  </a:lnTo>
                  <a:lnTo>
                    <a:pt x="170" y="195"/>
                  </a:lnTo>
                  <a:lnTo>
                    <a:pt x="168" y="199"/>
                  </a:lnTo>
                  <a:lnTo>
                    <a:pt x="168" y="199"/>
                  </a:lnTo>
                  <a:lnTo>
                    <a:pt x="166" y="199"/>
                  </a:lnTo>
                  <a:lnTo>
                    <a:pt x="164" y="201"/>
                  </a:lnTo>
                  <a:lnTo>
                    <a:pt x="164" y="203"/>
                  </a:lnTo>
                  <a:lnTo>
                    <a:pt x="164" y="208"/>
                  </a:lnTo>
                  <a:lnTo>
                    <a:pt x="164" y="208"/>
                  </a:lnTo>
                  <a:lnTo>
                    <a:pt x="162" y="210"/>
                  </a:lnTo>
                  <a:lnTo>
                    <a:pt x="159" y="212"/>
                  </a:lnTo>
                  <a:lnTo>
                    <a:pt x="159" y="214"/>
                  </a:lnTo>
                  <a:lnTo>
                    <a:pt x="162" y="216"/>
                  </a:lnTo>
                  <a:lnTo>
                    <a:pt x="162" y="218"/>
                  </a:lnTo>
                  <a:lnTo>
                    <a:pt x="159" y="220"/>
                  </a:lnTo>
                  <a:lnTo>
                    <a:pt x="159" y="222"/>
                  </a:lnTo>
                  <a:lnTo>
                    <a:pt x="157" y="224"/>
                  </a:lnTo>
                  <a:lnTo>
                    <a:pt x="151" y="224"/>
                  </a:lnTo>
                  <a:lnTo>
                    <a:pt x="149" y="227"/>
                  </a:lnTo>
                  <a:lnTo>
                    <a:pt x="149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5" y="229"/>
                  </a:lnTo>
                  <a:lnTo>
                    <a:pt x="143" y="229"/>
                  </a:lnTo>
                  <a:lnTo>
                    <a:pt x="143" y="231"/>
                  </a:lnTo>
                  <a:lnTo>
                    <a:pt x="143" y="231"/>
                  </a:lnTo>
                  <a:lnTo>
                    <a:pt x="143" y="233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3" y="235"/>
                  </a:lnTo>
                  <a:lnTo>
                    <a:pt x="141" y="237"/>
                  </a:lnTo>
                  <a:lnTo>
                    <a:pt x="132" y="241"/>
                  </a:lnTo>
                  <a:lnTo>
                    <a:pt x="130" y="243"/>
                  </a:lnTo>
                  <a:lnTo>
                    <a:pt x="126" y="245"/>
                  </a:lnTo>
                  <a:lnTo>
                    <a:pt x="126" y="248"/>
                  </a:lnTo>
                  <a:lnTo>
                    <a:pt x="126" y="248"/>
                  </a:lnTo>
                  <a:lnTo>
                    <a:pt x="126" y="250"/>
                  </a:lnTo>
                  <a:lnTo>
                    <a:pt x="126" y="250"/>
                  </a:lnTo>
                  <a:lnTo>
                    <a:pt x="126" y="252"/>
                  </a:lnTo>
                  <a:lnTo>
                    <a:pt x="122" y="256"/>
                  </a:lnTo>
                  <a:lnTo>
                    <a:pt x="120" y="256"/>
                  </a:lnTo>
                  <a:lnTo>
                    <a:pt x="120" y="258"/>
                  </a:lnTo>
                  <a:lnTo>
                    <a:pt x="118" y="258"/>
                  </a:lnTo>
                  <a:lnTo>
                    <a:pt x="111" y="258"/>
                  </a:lnTo>
                  <a:lnTo>
                    <a:pt x="107" y="260"/>
                  </a:lnTo>
                  <a:lnTo>
                    <a:pt x="105" y="260"/>
                  </a:lnTo>
                  <a:lnTo>
                    <a:pt x="103" y="260"/>
                  </a:lnTo>
                  <a:lnTo>
                    <a:pt x="101" y="258"/>
                  </a:lnTo>
                  <a:lnTo>
                    <a:pt x="99" y="258"/>
                  </a:lnTo>
                  <a:lnTo>
                    <a:pt x="84" y="258"/>
                  </a:lnTo>
                  <a:lnTo>
                    <a:pt x="82" y="258"/>
                  </a:lnTo>
                  <a:lnTo>
                    <a:pt x="80" y="256"/>
                  </a:lnTo>
                  <a:lnTo>
                    <a:pt x="78" y="256"/>
                  </a:lnTo>
                  <a:lnTo>
                    <a:pt x="74" y="256"/>
                  </a:lnTo>
                  <a:lnTo>
                    <a:pt x="71" y="254"/>
                  </a:lnTo>
                  <a:lnTo>
                    <a:pt x="69" y="252"/>
                  </a:lnTo>
                  <a:lnTo>
                    <a:pt x="69" y="250"/>
                  </a:lnTo>
                  <a:lnTo>
                    <a:pt x="69" y="250"/>
                  </a:lnTo>
                  <a:lnTo>
                    <a:pt x="69" y="250"/>
                  </a:lnTo>
                  <a:lnTo>
                    <a:pt x="69" y="248"/>
                  </a:lnTo>
                  <a:lnTo>
                    <a:pt x="69" y="245"/>
                  </a:lnTo>
                  <a:lnTo>
                    <a:pt x="65" y="248"/>
                  </a:lnTo>
                  <a:lnTo>
                    <a:pt x="65" y="250"/>
                  </a:lnTo>
                  <a:lnTo>
                    <a:pt x="63" y="248"/>
                  </a:lnTo>
                  <a:lnTo>
                    <a:pt x="61" y="248"/>
                  </a:lnTo>
                  <a:lnTo>
                    <a:pt x="61" y="245"/>
                  </a:lnTo>
                  <a:lnTo>
                    <a:pt x="61" y="245"/>
                  </a:lnTo>
                  <a:lnTo>
                    <a:pt x="61" y="245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59" y="239"/>
                  </a:lnTo>
                  <a:lnTo>
                    <a:pt x="59" y="237"/>
                  </a:lnTo>
                  <a:lnTo>
                    <a:pt x="55" y="237"/>
                  </a:lnTo>
                  <a:lnTo>
                    <a:pt x="55" y="235"/>
                  </a:lnTo>
                  <a:lnTo>
                    <a:pt x="57" y="231"/>
                  </a:lnTo>
                  <a:lnTo>
                    <a:pt x="57" y="229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7" y="227"/>
                  </a:lnTo>
                  <a:lnTo>
                    <a:pt x="59" y="224"/>
                  </a:lnTo>
                  <a:lnTo>
                    <a:pt x="59" y="224"/>
                  </a:lnTo>
                  <a:lnTo>
                    <a:pt x="59" y="218"/>
                  </a:lnTo>
                  <a:lnTo>
                    <a:pt x="59" y="214"/>
                  </a:lnTo>
                  <a:lnTo>
                    <a:pt x="57" y="216"/>
                  </a:lnTo>
                  <a:lnTo>
                    <a:pt x="51" y="222"/>
                  </a:lnTo>
                  <a:lnTo>
                    <a:pt x="46" y="222"/>
                  </a:lnTo>
                  <a:lnTo>
                    <a:pt x="44" y="220"/>
                  </a:lnTo>
                  <a:lnTo>
                    <a:pt x="42" y="208"/>
                  </a:lnTo>
                  <a:lnTo>
                    <a:pt x="40" y="208"/>
                  </a:lnTo>
                  <a:lnTo>
                    <a:pt x="23" y="222"/>
                  </a:lnTo>
                  <a:lnTo>
                    <a:pt x="23" y="222"/>
                  </a:lnTo>
                  <a:lnTo>
                    <a:pt x="21" y="224"/>
                  </a:lnTo>
                  <a:lnTo>
                    <a:pt x="21" y="224"/>
                  </a:lnTo>
                  <a:lnTo>
                    <a:pt x="21" y="227"/>
                  </a:lnTo>
                  <a:lnTo>
                    <a:pt x="21" y="229"/>
                  </a:lnTo>
                  <a:lnTo>
                    <a:pt x="21" y="231"/>
                  </a:lnTo>
                  <a:lnTo>
                    <a:pt x="19" y="235"/>
                  </a:lnTo>
                  <a:lnTo>
                    <a:pt x="9" y="241"/>
                  </a:lnTo>
                  <a:lnTo>
                    <a:pt x="7" y="243"/>
                  </a:lnTo>
                  <a:lnTo>
                    <a:pt x="4" y="248"/>
                  </a:lnTo>
                  <a:lnTo>
                    <a:pt x="2" y="252"/>
                  </a:lnTo>
                  <a:lnTo>
                    <a:pt x="0" y="256"/>
                  </a:lnTo>
                  <a:lnTo>
                    <a:pt x="0" y="260"/>
                  </a:lnTo>
                  <a:lnTo>
                    <a:pt x="2" y="260"/>
                  </a:lnTo>
                  <a:lnTo>
                    <a:pt x="97" y="296"/>
                  </a:lnTo>
                  <a:lnTo>
                    <a:pt x="61" y="342"/>
                  </a:lnTo>
                  <a:lnTo>
                    <a:pt x="61" y="342"/>
                  </a:lnTo>
                  <a:lnTo>
                    <a:pt x="61" y="342"/>
                  </a:lnTo>
                  <a:lnTo>
                    <a:pt x="63" y="342"/>
                  </a:lnTo>
                  <a:lnTo>
                    <a:pt x="65" y="344"/>
                  </a:lnTo>
                  <a:lnTo>
                    <a:pt x="67" y="344"/>
                  </a:lnTo>
                  <a:lnTo>
                    <a:pt x="67" y="346"/>
                  </a:lnTo>
                  <a:lnTo>
                    <a:pt x="69" y="348"/>
                  </a:lnTo>
                  <a:lnTo>
                    <a:pt x="90" y="359"/>
                  </a:lnTo>
                  <a:lnTo>
                    <a:pt x="95" y="361"/>
                  </a:lnTo>
                  <a:lnTo>
                    <a:pt x="99" y="361"/>
                  </a:lnTo>
                  <a:lnTo>
                    <a:pt x="103" y="359"/>
                  </a:lnTo>
                  <a:lnTo>
                    <a:pt x="107" y="359"/>
                  </a:lnTo>
                  <a:lnTo>
                    <a:pt x="111" y="359"/>
                  </a:lnTo>
                  <a:lnTo>
                    <a:pt x="113" y="359"/>
                  </a:lnTo>
                  <a:lnTo>
                    <a:pt x="115" y="359"/>
                  </a:lnTo>
                  <a:lnTo>
                    <a:pt x="118" y="359"/>
                  </a:lnTo>
                  <a:lnTo>
                    <a:pt x="128" y="361"/>
                  </a:lnTo>
                  <a:lnTo>
                    <a:pt x="130" y="361"/>
                  </a:lnTo>
                  <a:lnTo>
                    <a:pt x="130" y="363"/>
                  </a:lnTo>
                  <a:lnTo>
                    <a:pt x="134" y="363"/>
                  </a:lnTo>
                  <a:lnTo>
                    <a:pt x="139" y="363"/>
                  </a:lnTo>
                  <a:lnTo>
                    <a:pt x="139" y="363"/>
                  </a:lnTo>
                  <a:lnTo>
                    <a:pt x="141" y="365"/>
                  </a:lnTo>
                  <a:lnTo>
                    <a:pt x="143" y="365"/>
                  </a:lnTo>
                  <a:lnTo>
                    <a:pt x="145" y="365"/>
                  </a:lnTo>
                  <a:lnTo>
                    <a:pt x="147" y="363"/>
                  </a:lnTo>
                  <a:lnTo>
                    <a:pt x="151" y="365"/>
                  </a:lnTo>
                  <a:lnTo>
                    <a:pt x="159" y="365"/>
                  </a:lnTo>
                  <a:lnTo>
                    <a:pt x="162" y="365"/>
                  </a:lnTo>
                  <a:lnTo>
                    <a:pt x="164" y="367"/>
                  </a:lnTo>
                  <a:lnTo>
                    <a:pt x="168" y="372"/>
                  </a:lnTo>
                  <a:lnTo>
                    <a:pt x="170" y="374"/>
                  </a:lnTo>
                  <a:lnTo>
                    <a:pt x="172" y="374"/>
                  </a:lnTo>
                  <a:lnTo>
                    <a:pt x="172" y="374"/>
                  </a:lnTo>
                  <a:lnTo>
                    <a:pt x="174" y="374"/>
                  </a:lnTo>
                  <a:lnTo>
                    <a:pt x="176" y="374"/>
                  </a:lnTo>
                  <a:lnTo>
                    <a:pt x="176" y="376"/>
                  </a:lnTo>
                  <a:lnTo>
                    <a:pt x="178" y="376"/>
                  </a:lnTo>
                  <a:lnTo>
                    <a:pt x="180" y="376"/>
                  </a:lnTo>
                  <a:lnTo>
                    <a:pt x="180" y="376"/>
                  </a:lnTo>
                  <a:lnTo>
                    <a:pt x="185" y="378"/>
                  </a:lnTo>
                  <a:lnTo>
                    <a:pt x="193" y="382"/>
                  </a:lnTo>
                  <a:lnTo>
                    <a:pt x="201" y="382"/>
                  </a:lnTo>
                  <a:lnTo>
                    <a:pt x="201" y="382"/>
                  </a:lnTo>
                  <a:lnTo>
                    <a:pt x="206" y="384"/>
                  </a:lnTo>
                  <a:lnTo>
                    <a:pt x="206" y="384"/>
                  </a:lnTo>
                  <a:lnTo>
                    <a:pt x="208" y="384"/>
                  </a:lnTo>
                  <a:lnTo>
                    <a:pt x="208" y="384"/>
                  </a:lnTo>
                  <a:lnTo>
                    <a:pt x="210" y="386"/>
                  </a:lnTo>
                  <a:lnTo>
                    <a:pt x="218" y="390"/>
                  </a:lnTo>
                  <a:lnTo>
                    <a:pt x="226" y="395"/>
                  </a:lnTo>
                  <a:lnTo>
                    <a:pt x="233" y="397"/>
                  </a:lnTo>
                  <a:lnTo>
                    <a:pt x="237" y="401"/>
                  </a:lnTo>
                  <a:lnTo>
                    <a:pt x="237" y="401"/>
                  </a:lnTo>
                  <a:lnTo>
                    <a:pt x="239" y="401"/>
                  </a:lnTo>
                  <a:lnTo>
                    <a:pt x="241" y="401"/>
                  </a:lnTo>
                  <a:lnTo>
                    <a:pt x="243" y="401"/>
                  </a:lnTo>
                  <a:lnTo>
                    <a:pt x="243" y="401"/>
                  </a:lnTo>
                  <a:lnTo>
                    <a:pt x="243" y="403"/>
                  </a:lnTo>
                  <a:lnTo>
                    <a:pt x="243" y="403"/>
                  </a:lnTo>
                  <a:lnTo>
                    <a:pt x="243" y="405"/>
                  </a:lnTo>
                  <a:lnTo>
                    <a:pt x="245" y="405"/>
                  </a:lnTo>
                  <a:lnTo>
                    <a:pt x="245" y="405"/>
                  </a:lnTo>
                  <a:lnTo>
                    <a:pt x="247" y="405"/>
                  </a:lnTo>
                  <a:lnTo>
                    <a:pt x="250" y="405"/>
                  </a:lnTo>
                  <a:lnTo>
                    <a:pt x="256" y="401"/>
                  </a:lnTo>
                  <a:lnTo>
                    <a:pt x="258" y="399"/>
                  </a:lnTo>
                  <a:lnTo>
                    <a:pt x="260" y="401"/>
                  </a:lnTo>
                  <a:lnTo>
                    <a:pt x="258" y="401"/>
                  </a:lnTo>
                  <a:lnTo>
                    <a:pt x="258" y="401"/>
                  </a:lnTo>
                  <a:lnTo>
                    <a:pt x="256" y="403"/>
                  </a:lnTo>
                  <a:lnTo>
                    <a:pt x="256" y="403"/>
                  </a:lnTo>
                  <a:lnTo>
                    <a:pt x="256" y="405"/>
                  </a:lnTo>
                  <a:lnTo>
                    <a:pt x="258" y="405"/>
                  </a:lnTo>
                  <a:lnTo>
                    <a:pt x="262" y="407"/>
                  </a:lnTo>
                  <a:lnTo>
                    <a:pt x="264" y="407"/>
                  </a:lnTo>
                  <a:lnTo>
                    <a:pt x="268" y="405"/>
                  </a:lnTo>
                  <a:lnTo>
                    <a:pt x="270" y="401"/>
                  </a:lnTo>
                  <a:lnTo>
                    <a:pt x="270" y="401"/>
                  </a:lnTo>
                  <a:lnTo>
                    <a:pt x="270" y="405"/>
                  </a:lnTo>
                  <a:lnTo>
                    <a:pt x="270" y="407"/>
                  </a:lnTo>
                  <a:lnTo>
                    <a:pt x="270" y="407"/>
                  </a:lnTo>
                  <a:lnTo>
                    <a:pt x="273" y="409"/>
                  </a:lnTo>
                  <a:lnTo>
                    <a:pt x="275" y="407"/>
                  </a:lnTo>
                  <a:lnTo>
                    <a:pt x="275" y="409"/>
                  </a:lnTo>
                  <a:lnTo>
                    <a:pt x="277" y="411"/>
                  </a:lnTo>
                  <a:lnTo>
                    <a:pt x="281" y="414"/>
                  </a:lnTo>
                  <a:lnTo>
                    <a:pt x="283" y="411"/>
                  </a:lnTo>
                  <a:lnTo>
                    <a:pt x="283" y="409"/>
                  </a:lnTo>
                  <a:lnTo>
                    <a:pt x="283" y="409"/>
                  </a:lnTo>
                  <a:lnTo>
                    <a:pt x="287" y="405"/>
                  </a:lnTo>
                  <a:lnTo>
                    <a:pt x="287" y="407"/>
                  </a:lnTo>
                  <a:lnTo>
                    <a:pt x="287" y="411"/>
                  </a:lnTo>
                  <a:lnTo>
                    <a:pt x="287" y="414"/>
                  </a:lnTo>
                  <a:lnTo>
                    <a:pt x="287" y="414"/>
                  </a:lnTo>
                  <a:lnTo>
                    <a:pt x="289" y="414"/>
                  </a:lnTo>
                  <a:lnTo>
                    <a:pt x="291" y="414"/>
                  </a:lnTo>
                  <a:lnTo>
                    <a:pt x="289" y="411"/>
                  </a:lnTo>
                  <a:lnTo>
                    <a:pt x="294" y="416"/>
                  </a:lnTo>
                  <a:lnTo>
                    <a:pt x="294" y="416"/>
                  </a:lnTo>
                  <a:lnTo>
                    <a:pt x="296" y="414"/>
                  </a:lnTo>
                  <a:lnTo>
                    <a:pt x="296" y="414"/>
                  </a:lnTo>
                  <a:lnTo>
                    <a:pt x="296" y="416"/>
                  </a:lnTo>
                  <a:lnTo>
                    <a:pt x="296" y="416"/>
                  </a:lnTo>
                  <a:lnTo>
                    <a:pt x="296" y="418"/>
                  </a:lnTo>
                  <a:lnTo>
                    <a:pt x="296" y="418"/>
                  </a:lnTo>
                  <a:lnTo>
                    <a:pt x="298" y="420"/>
                  </a:lnTo>
                  <a:lnTo>
                    <a:pt x="300" y="422"/>
                  </a:lnTo>
                  <a:lnTo>
                    <a:pt x="302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08" y="424"/>
                  </a:lnTo>
                  <a:lnTo>
                    <a:pt x="310" y="426"/>
                  </a:lnTo>
                  <a:lnTo>
                    <a:pt x="310" y="426"/>
                  </a:lnTo>
                  <a:lnTo>
                    <a:pt x="312" y="426"/>
                  </a:lnTo>
                  <a:lnTo>
                    <a:pt x="312" y="426"/>
                  </a:lnTo>
                  <a:lnTo>
                    <a:pt x="314" y="424"/>
                  </a:lnTo>
                  <a:lnTo>
                    <a:pt x="314" y="422"/>
                  </a:lnTo>
                  <a:lnTo>
                    <a:pt x="314" y="424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7" y="426"/>
                  </a:lnTo>
                  <a:lnTo>
                    <a:pt x="314" y="428"/>
                  </a:lnTo>
                  <a:lnTo>
                    <a:pt x="317" y="428"/>
                  </a:lnTo>
                  <a:lnTo>
                    <a:pt x="319" y="430"/>
                  </a:lnTo>
                  <a:lnTo>
                    <a:pt x="319" y="430"/>
                  </a:lnTo>
                  <a:lnTo>
                    <a:pt x="323" y="432"/>
                  </a:lnTo>
                  <a:lnTo>
                    <a:pt x="323" y="432"/>
                  </a:lnTo>
                  <a:lnTo>
                    <a:pt x="325" y="432"/>
                  </a:lnTo>
                  <a:lnTo>
                    <a:pt x="325" y="432"/>
                  </a:lnTo>
                  <a:lnTo>
                    <a:pt x="327" y="432"/>
                  </a:lnTo>
                  <a:lnTo>
                    <a:pt x="327" y="432"/>
                  </a:lnTo>
                  <a:lnTo>
                    <a:pt x="329" y="437"/>
                  </a:lnTo>
                  <a:lnTo>
                    <a:pt x="331" y="437"/>
                  </a:lnTo>
                  <a:lnTo>
                    <a:pt x="331" y="439"/>
                  </a:lnTo>
                  <a:lnTo>
                    <a:pt x="333" y="437"/>
                  </a:lnTo>
                  <a:lnTo>
                    <a:pt x="338" y="437"/>
                  </a:lnTo>
                  <a:lnTo>
                    <a:pt x="338" y="437"/>
                  </a:lnTo>
                  <a:lnTo>
                    <a:pt x="335" y="441"/>
                  </a:lnTo>
                  <a:lnTo>
                    <a:pt x="335" y="441"/>
                  </a:lnTo>
                  <a:lnTo>
                    <a:pt x="335" y="441"/>
                  </a:lnTo>
                  <a:lnTo>
                    <a:pt x="338" y="445"/>
                  </a:lnTo>
                  <a:lnTo>
                    <a:pt x="338" y="445"/>
                  </a:lnTo>
                  <a:lnTo>
                    <a:pt x="340" y="447"/>
                  </a:lnTo>
                  <a:lnTo>
                    <a:pt x="342" y="445"/>
                  </a:lnTo>
                  <a:lnTo>
                    <a:pt x="346" y="443"/>
                  </a:lnTo>
                  <a:lnTo>
                    <a:pt x="348" y="443"/>
                  </a:lnTo>
                  <a:lnTo>
                    <a:pt x="346" y="447"/>
                  </a:lnTo>
                  <a:lnTo>
                    <a:pt x="348" y="449"/>
                  </a:lnTo>
                  <a:lnTo>
                    <a:pt x="352" y="453"/>
                  </a:lnTo>
                  <a:lnTo>
                    <a:pt x="354" y="456"/>
                  </a:lnTo>
                  <a:lnTo>
                    <a:pt x="356" y="458"/>
                  </a:lnTo>
                  <a:lnTo>
                    <a:pt x="358" y="458"/>
                  </a:lnTo>
                  <a:lnTo>
                    <a:pt x="358" y="458"/>
                  </a:lnTo>
                  <a:lnTo>
                    <a:pt x="358" y="456"/>
                  </a:lnTo>
                  <a:lnTo>
                    <a:pt x="358" y="453"/>
                  </a:lnTo>
                  <a:lnTo>
                    <a:pt x="358" y="453"/>
                  </a:lnTo>
                  <a:lnTo>
                    <a:pt x="361" y="453"/>
                  </a:lnTo>
                  <a:lnTo>
                    <a:pt x="361" y="451"/>
                  </a:lnTo>
                  <a:lnTo>
                    <a:pt x="361" y="449"/>
                  </a:lnTo>
                  <a:lnTo>
                    <a:pt x="363" y="451"/>
                  </a:lnTo>
                  <a:lnTo>
                    <a:pt x="363" y="451"/>
                  </a:lnTo>
                  <a:lnTo>
                    <a:pt x="363" y="453"/>
                  </a:lnTo>
                  <a:lnTo>
                    <a:pt x="361" y="458"/>
                  </a:lnTo>
                  <a:lnTo>
                    <a:pt x="361" y="460"/>
                  </a:lnTo>
                  <a:lnTo>
                    <a:pt x="363" y="462"/>
                  </a:lnTo>
                  <a:lnTo>
                    <a:pt x="363" y="462"/>
                  </a:lnTo>
                  <a:lnTo>
                    <a:pt x="365" y="462"/>
                  </a:lnTo>
                  <a:lnTo>
                    <a:pt x="367" y="462"/>
                  </a:lnTo>
                  <a:lnTo>
                    <a:pt x="365" y="464"/>
                  </a:lnTo>
                  <a:lnTo>
                    <a:pt x="365" y="464"/>
                  </a:lnTo>
                  <a:lnTo>
                    <a:pt x="365" y="464"/>
                  </a:lnTo>
                  <a:lnTo>
                    <a:pt x="363" y="464"/>
                  </a:lnTo>
                  <a:lnTo>
                    <a:pt x="363" y="466"/>
                  </a:lnTo>
                  <a:lnTo>
                    <a:pt x="361" y="466"/>
                  </a:lnTo>
                  <a:lnTo>
                    <a:pt x="361" y="468"/>
                  </a:lnTo>
                  <a:lnTo>
                    <a:pt x="361" y="470"/>
                  </a:lnTo>
                  <a:lnTo>
                    <a:pt x="361" y="474"/>
                  </a:lnTo>
                  <a:lnTo>
                    <a:pt x="363" y="479"/>
                  </a:lnTo>
                  <a:lnTo>
                    <a:pt x="363" y="479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3" y="481"/>
                  </a:lnTo>
                  <a:lnTo>
                    <a:pt x="365" y="481"/>
                  </a:lnTo>
                  <a:lnTo>
                    <a:pt x="369" y="481"/>
                  </a:lnTo>
                  <a:lnTo>
                    <a:pt x="371" y="479"/>
                  </a:lnTo>
                  <a:lnTo>
                    <a:pt x="375" y="477"/>
                  </a:lnTo>
                  <a:lnTo>
                    <a:pt x="377" y="477"/>
                  </a:lnTo>
                  <a:lnTo>
                    <a:pt x="379" y="477"/>
                  </a:lnTo>
                  <a:lnTo>
                    <a:pt x="382" y="477"/>
                  </a:lnTo>
                  <a:lnTo>
                    <a:pt x="386" y="474"/>
                  </a:lnTo>
                  <a:lnTo>
                    <a:pt x="388" y="474"/>
                  </a:lnTo>
                  <a:lnTo>
                    <a:pt x="390" y="477"/>
                  </a:lnTo>
                  <a:lnTo>
                    <a:pt x="384" y="477"/>
                  </a:lnTo>
                  <a:lnTo>
                    <a:pt x="379" y="481"/>
                  </a:lnTo>
                  <a:lnTo>
                    <a:pt x="371" y="485"/>
                  </a:lnTo>
                  <a:lnTo>
                    <a:pt x="371" y="487"/>
                  </a:lnTo>
                  <a:lnTo>
                    <a:pt x="373" y="487"/>
                  </a:lnTo>
                  <a:lnTo>
                    <a:pt x="373" y="487"/>
                  </a:lnTo>
                  <a:lnTo>
                    <a:pt x="373" y="489"/>
                  </a:lnTo>
                  <a:lnTo>
                    <a:pt x="375" y="489"/>
                  </a:lnTo>
                  <a:lnTo>
                    <a:pt x="386" y="491"/>
                  </a:lnTo>
                  <a:lnTo>
                    <a:pt x="388" y="491"/>
                  </a:lnTo>
                  <a:lnTo>
                    <a:pt x="392" y="491"/>
                  </a:lnTo>
                  <a:lnTo>
                    <a:pt x="394" y="491"/>
                  </a:lnTo>
                  <a:lnTo>
                    <a:pt x="392" y="493"/>
                  </a:lnTo>
                  <a:lnTo>
                    <a:pt x="384" y="493"/>
                  </a:lnTo>
                  <a:lnTo>
                    <a:pt x="382" y="495"/>
                  </a:lnTo>
                  <a:lnTo>
                    <a:pt x="379" y="498"/>
                  </a:lnTo>
                  <a:lnTo>
                    <a:pt x="382" y="502"/>
                  </a:lnTo>
                  <a:lnTo>
                    <a:pt x="388" y="510"/>
                  </a:lnTo>
                  <a:lnTo>
                    <a:pt x="388" y="512"/>
                  </a:lnTo>
                  <a:lnTo>
                    <a:pt x="388" y="512"/>
                  </a:lnTo>
                  <a:lnTo>
                    <a:pt x="390" y="514"/>
                  </a:lnTo>
                  <a:lnTo>
                    <a:pt x="390" y="516"/>
                  </a:lnTo>
                  <a:lnTo>
                    <a:pt x="390" y="519"/>
                  </a:lnTo>
                  <a:lnTo>
                    <a:pt x="392" y="523"/>
                  </a:lnTo>
                  <a:lnTo>
                    <a:pt x="392" y="525"/>
                  </a:lnTo>
                  <a:lnTo>
                    <a:pt x="392" y="529"/>
                  </a:lnTo>
                  <a:lnTo>
                    <a:pt x="392" y="531"/>
                  </a:lnTo>
                  <a:lnTo>
                    <a:pt x="394" y="533"/>
                  </a:lnTo>
                  <a:lnTo>
                    <a:pt x="396" y="535"/>
                  </a:lnTo>
                  <a:lnTo>
                    <a:pt x="400" y="544"/>
                  </a:lnTo>
                  <a:lnTo>
                    <a:pt x="413" y="556"/>
                  </a:lnTo>
                  <a:lnTo>
                    <a:pt x="413" y="556"/>
                  </a:lnTo>
                  <a:lnTo>
                    <a:pt x="415" y="559"/>
                  </a:lnTo>
                  <a:lnTo>
                    <a:pt x="419" y="563"/>
                  </a:lnTo>
                  <a:lnTo>
                    <a:pt x="423" y="565"/>
                  </a:lnTo>
                  <a:lnTo>
                    <a:pt x="434" y="573"/>
                  </a:lnTo>
                  <a:lnTo>
                    <a:pt x="428" y="569"/>
                  </a:lnTo>
                  <a:lnTo>
                    <a:pt x="425" y="569"/>
                  </a:lnTo>
                  <a:lnTo>
                    <a:pt x="421" y="567"/>
                  </a:lnTo>
                  <a:lnTo>
                    <a:pt x="419" y="567"/>
                  </a:lnTo>
                  <a:lnTo>
                    <a:pt x="419" y="569"/>
                  </a:lnTo>
                  <a:lnTo>
                    <a:pt x="419" y="571"/>
                  </a:lnTo>
                  <a:lnTo>
                    <a:pt x="419" y="573"/>
                  </a:lnTo>
                  <a:lnTo>
                    <a:pt x="421" y="575"/>
                  </a:lnTo>
                  <a:lnTo>
                    <a:pt x="425" y="575"/>
                  </a:lnTo>
                  <a:lnTo>
                    <a:pt x="428" y="577"/>
                  </a:lnTo>
                  <a:lnTo>
                    <a:pt x="434" y="582"/>
                  </a:lnTo>
                  <a:lnTo>
                    <a:pt x="434" y="584"/>
                  </a:lnTo>
                  <a:lnTo>
                    <a:pt x="436" y="584"/>
                  </a:lnTo>
                  <a:lnTo>
                    <a:pt x="442" y="584"/>
                  </a:lnTo>
                  <a:lnTo>
                    <a:pt x="446" y="586"/>
                  </a:lnTo>
                  <a:lnTo>
                    <a:pt x="451" y="588"/>
                  </a:lnTo>
                  <a:lnTo>
                    <a:pt x="457" y="592"/>
                  </a:lnTo>
                  <a:lnTo>
                    <a:pt x="461" y="596"/>
                  </a:lnTo>
                  <a:lnTo>
                    <a:pt x="461" y="596"/>
                  </a:lnTo>
                  <a:lnTo>
                    <a:pt x="463" y="596"/>
                  </a:lnTo>
                  <a:lnTo>
                    <a:pt x="465" y="596"/>
                  </a:lnTo>
                  <a:lnTo>
                    <a:pt x="467" y="596"/>
                  </a:lnTo>
                  <a:lnTo>
                    <a:pt x="467" y="598"/>
                  </a:lnTo>
                  <a:lnTo>
                    <a:pt x="467" y="598"/>
                  </a:lnTo>
                  <a:lnTo>
                    <a:pt x="463" y="598"/>
                  </a:lnTo>
                  <a:lnTo>
                    <a:pt x="461" y="598"/>
                  </a:lnTo>
                  <a:lnTo>
                    <a:pt x="461" y="598"/>
                  </a:lnTo>
                  <a:lnTo>
                    <a:pt x="459" y="596"/>
                  </a:lnTo>
                  <a:lnTo>
                    <a:pt x="457" y="596"/>
                  </a:lnTo>
                  <a:lnTo>
                    <a:pt x="457" y="596"/>
                  </a:lnTo>
                  <a:lnTo>
                    <a:pt x="457" y="596"/>
                  </a:lnTo>
                  <a:lnTo>
                    <a:pt x="453" y="592"/>
                  </a:lnTo>
                  <a:lnTo>
                    <a:pt x="451" y="592"/>
                  </a:lnTo>
                  <a:lnTo>
                    <a:pt x="449" y="588"/>
                  </a:lnTo>
                  <a:lnTo>
                    <a:pt x="446" y="588"/>
                  </a:lnTo>
                  <a:lnTo>
                    <a:pt x="446" y="588"/>
                  </a:lnTo>
                  <a:lnTo>
                    <a:pt x="444" y="586"/>
                  </a:lnTo>
                  <a:lnTo>
                    <a:pt x="444" y="586"/>
                  </a:lnTo>
                  <a:lnTo>
                    <a:pt x="442" y="586"/>
                  </a:lnTo>
                  <a:lnTo>
                    <a:pt x="438" y="586"/>
                  </a:lnTo>
                  <a:lnTo>
                    <a:pt x="432" y="588"/>
                  </a:lnTo>
                  <a:lnTo>
                    <a:pt x="430" y="588"/>
                  </a:lnTo>
                  <a:lnTo>
                    <a:pt x="428" y="590"/>
                  </a:lnTo>
                  <a:lnTo>
                    <a:pt x="425" y="592"/>
                  </a:lnTo>
                  <a:lnTo>
                    <a:pt x="423" y="592"/>
                  </a:lnTo>
                  <a:lnTo>
                    <a:pt x="419" y="590"/>
                  </a:lnTo>
                  <a:lnTo>
                    <a:pt x="417" y="590"/>
                  </a:lnTo>
                  <a:lnTo>
                    <a:pt x="413" y="590"/>
                  </a:lnTo>
                  <a:lnTo>
                    <a:pt x="411" y="590"/>
                  </a:lnTo>
                  <a:lnTo>
                    <a:pt x="411" y="590"/>
                  </a:lnTo>
                  <a:lnTo>
                    <a:pt x="409" y="592"/>
                  </a:lnTo>
                  <a:lnTo>
                    <a:pt x="409" y="596"/>
                  </a:lnTo>
                  <a:lnTo>
                    <a:pt x="417" y="601"/>
                  </a:lnTo>
                  <a:lnTo>
                    <a:pt x="425" y="611"/>
                  </a:lnTo>
                  <a:lnTo>
                    <a:pt x="428" y="611"/>
                  </a:lnTo>
                  <a:lnTo>
                    <a:pt x="428" y="611"/>
                  </a:lnTo>
                  <a:lnTo>
                    <a:pt x="432" y="613"/>
                  </a:lnTo>
                  <a:lnTo>
                    <a:pt x="436" y="615"/>
                  </a:lnTo>
                  <a:lnTo>
                    <a:pt x="436" y="615"/>
                  </a:lnTo>
                  <a:lnTo>
                    <a:pt x="442" y="615"/>
                  </a:lnTo>
                  <a:lnTo>
                    <a:pt x="444" y="615"/>
                  </a:lnTo>
                  <a:lnTo>
                    <a:pt x="446" y="617"/>
                  </a:lnTo>
                  <a:lnTo>
                    <a:pt x="451" y="619"/>
                  </a:lnTo>
                  <a:lnTo>
                    <a:pt x="453" y="622"/>
                  </a:lnTo>
                  <a:lnTo>
                    <a:pt x="455" y="622"/>
                  </a:lnTo>
                  <a:lnTo>
                    <a:pt x="459" y="619"/>
                  </a:lnTo>
                  <a:lnTo>
                    <a:pt x="463" y="619"/>
                  </a:lnTo>
                  <a:lnTo>
                    <a:pt x="465" y="619"/>
                  </a:lnTo>
                  <a:lnTo>
                    <a:pt x="465" y="619"/>
                  </a:lnTo>
                  <a:lnTo>
                    <a:pt x="467" y="617"/>
                  </a:lnTo>
                  <a:lnTo>
                    <a:pt x="469" y="615"/>
                  </a:lnTo>
                  <a:lnTo>
                    <a:pt x="472" y="615"/>
                  </a:lnTo>
                  <a:lnTo>
                    <a:pt x="472" y="615"/>
                  </a:lnTo>
                  <a:lnTo>
                    <a:pt x="472" y="615"/>
                  </a:lnTo>
                  <a:lnTo>
                    <a:pt x="469" y="617"/>
                  </a:lnTo>
                  <a:lnTo>
                    <a:pt x="469" y="619"/>
                  </a:lnTo>
                  <a:lnTo>
                    <a:pt x="467" y="622"/>
                  </a:lnTo>
                  <a:lnTo>
                    <a:pt x="465" y="624"/>
                  </a:lnTo>
                  <a:lnTo>
                    <a:pt x="465" y="624"/>
                  </a:lnTo>
                  <a:lnTo>
                    <a:pt x="451" y="624"/>
                  </a:lnTo>
                  <a:lnTo>
                    <a:pt x="449" y="624"/>
                  </a:lnTo>
                  <a:lnTo>
                    <a:pt x="446" y="622"/>
                  </a:lnTo>
                  <a:lnTo>
                    <a:pt x="444" y="619"/>
                  </a:lnTo>
                  <a:lnTo>
                    <a:pt x="440" y="619"/>
                  </a:lnTo>
                  <a:lnTo>
                    <a:pt x="421" y="619"/>
                  </a:lnTo>
                  <a:lnTo>
                    <a:pt x="419" y="619"/>
                  </a:lnTo>
                  <a:lnTo>
                    <a:pt x="419" y="622"/>
                  </a:lnTo>
                  <a:lnTo>
                    <a:pt x="419" y="622"/>
                  </a:lnTo>
                  <a:lnTo>
                    <a:pt x="421" y="624"/>
                  </a:lnTo>
                  <a:lnTo>
                    <a:pt x="421" y="624"/>
                  </a:lnTo>
                  <a:lnTo>
                    <a:pt x="421" y="624"/>
                  </a:lnTo>
                  <a:lnTo>
                    <a:pt x="423" y="624"/>
                  </a:lnTo>
                  <a:lnTo>
                    <a:pt x="425" y="624"/>
                  </a:lnTo>
                  <a:lnTo>
                    <a:pt x="425" y="624"/>
                  </a:lnTo>
                  <a:lnTo>
                    <a:pt x="425" y="626"/>
                  </a:lnTo>
                  <a:lnTo>
                    <a:pt x="428" y="626"/>
                  </a:lnTo>
                  <a:lnTo>
                    <a:pt x="434" y="630"/>
                  </a:lnTo>
                  <a:lnTo>
                    <a:pt x="438" y="632"/>
                  </a:lnTo>
                  <a:lnTo>
                    <a:pt x="438" y="634"/>
                  </a:lnTo>
                  <a:lnTo>
                    <a:pt x="442" y="640"/>
                  </a:lnTo>
                  <a:lnTo>
                    <a:pt x="444" y="643"/>
                  </a:lnTo>
                  <a:lnTo>
                    <a:pt x="444" y="649"/>
                  </a:lnTo>
                  <a:lnTo>
                    <a:pt x="446" y="649"/>
                  </a:lnTo>
                  <a:lnTo>
                    <a:pt x="451" y="649"/>
                  </a:lnTo>
                  <a:lnTo>
                    <a:pt x="453" y="649"/>
                  </a:lnTo>
                  <a:lnTo>
                    <a:pt x="457" y="651"/>
                  </a:lnTo>
                  <a:lnTo>
                    <a:pt x="459" y="653"/>
                  </a:lnTo>
                  <a:lnTo>
                    <a:pt x="459" y="657"/>
                  </a:lnTo>
                  <a:lnTo>
                    <a:pt x="457" y="657"/>
                  </a:lnTo>
                  <a:lnTo>
                    <a:pt x="457" y="659"/>
                  </a:lnTo>
                  <a:lnTo>
                    <a:pt x="455" y="659"/>
                  </a:lnTo>
                  <a:lnTo>
                    <a:pt x="455" y="661"/>
                  </a:lnTo>
                  <a:lnTo>
                    <a:pt x="455" y="664"/>
                  </a:lnTo>
                  <a:lnTo>
                    <a:pt x="455" y="666"/>
                  </a:lnTo>
                  <a:lnTo>
                    <a:pt x="453" y="666"/>
                  </a:lnTo>
                  <a:lnTo>
                    <a:pt x="451" y="672"/>
                  </a:lnTo>
                  <a:lnTo>
                    <a:pt x="451" y="680"/>
                  </a:lnTo>
                  <a:lnTo>
                    <a:pt x="449" y="682"/>
                  </a:lnTo>
                  <a:lnTo>
                    <a:pt x="446" y="685"/>
                  </a:lnTo>
                  <a:lnTo>
                    <a:pt x="442" y="685"/>
                  </a:lnTo>
                  <a:lnTo>
                    <a:pt x="442" y="687"/>
                  </a:lnTo>
                  <a:lnTo>
                    <a:pt x="442" y="689"/>
                  </a:lnTo>
                  <a:lnTo>
                    <a:pt x="442" y="697"/>
                  </a:lnTo>
                  <a:lnTo>
                    <a:pt x="440" y="699"/>
                  </a:lnTo>
                  <a:lnTo>
                    <a:pt x="440" y="699"/>
                  </a:lnTo>
                  <a:lnTo>
                    <a:pt x="442" y="701"/>
                  </a:lnTo>
                  <a:lnTo>
                    <a:pt x="442" y="701"/>
                  </a:lnTo>
                  <a:lnTo>
                    <a:pt x="442" y="701"/>
                  </a:lnTo>
                  <a:lnTo>
                    <a:pt x="442" y="703"/>
                  </a:lnTo>
                  <a:lnTo>
                    <a:pt x="440" y="703"/>
                  </a:lnTo>
                  <a:lnTo>
                    <a:pt x="436" y="706"/>
                  </a:lnTo>
                  <a:lnTo>
                    <a:pt x="436" y="708"/>
                  </a:lnTo>
                  <a:lnTo>
                    <a:pt x="434" y="710"/>
                  </a:lnTo>
                  <a:lnTo>
                    <a:pt x="436" y="712"/>
                  </a:lnTo>
                  <a:lnTo>
                    <a:pt x="436" y="714"/>
                  </a:lnTo>
                  <a:lnTo>
                    <a:pt x="438" y="716"/>
                  </a:lnTo>
                  <a:lnTo>
                    <a:pt x="442" y="722"/>
                  </a:lnTo>
                  <a:lnTo>
                    <a:pt x="442" y="724"/>
                  </a:lnTo>
                  <a:lnTo>
                    <a:pt x="444" y="724"/>
                  </a:lnTo>
                  <a:lnTo>
                    <a:pt x="444" y="722"/>
                  </a:lnTo>
                  <a:lnTo>
                    <a:pt x="444" y="722"/>
                  </a:lnTo>
                  <a:lnTo>
                    <a:pt x="446" y="722"/>
                  </a:lnTo>
                  <a:lnTo>
                    <a:pt x="446" y="720"/>
                  </a:lnTo>
                  <a:lnTo>
                    <a:pt x="446" y="718"/>
                  </a:lnTo>
                  <a:lnTo>
                    <a:pt x="446" y="718"/>
                  </a:lnTo>
                  <a:lnTo>
                    <a:pt x="459" y="708"/>
                  </a:lnTo>
                  <a:lnTo>
                    <a:pt x="461" y="708"/>
                  </a:lnTo>
                  <a:lnTo>
                    <a:pt x="469" y="706"/>
                  </a:lnTo>
                  <a:lnTo>
                    <a:pt x="472" y="703"/>
                  </a:lnTo>
                  <a:lnTo>
                    <a:pt x="472" y="699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72" y="697"/>
                  </a:lnTo>
                  <a:lnTo>
                    <a:pt x="469" y="697"/>
                  </a:lnTo>
                  <a:lnTo>
                    <a:pt x="469" y="695"/>
                  </a:lnTo>
                  <a:lnTo>
                    <a:pt x="469" y="695"/>
                  </a:lnTo>
                  <a:lnTo>
                    <a:pt x="469" y="693"/>
                  </a:lnTo>
                  <a:lnTo>
                    <a:pt x="469" y="693"/>
                  </a:lnTo>
                  <a:lnTo>
                    <a:pt x="469" y="691"/>
                  </a:lnTo>
                  <a:lnTo>
                    <a:pt x="474" y="691"/>
                  </a:lnTo>
                  <a:lnTo>
                    <a:pt x="478" y="693"/>
                  </a:lnTo>
                  <a:lnTo>
                    <a:pt x="476" y="695"/>
                  </a:lnTo>
                  <a:lnTo>
                    <a:pt x="474" y="693"/>
                  </a:lnTo>
                  <a:lnTo>
                    <a:pt x="472" y="693"/>
                  </a:lnTo>
                  <a:lnTo>
                    <a:pt x="469" y="693"/>
                  </a:lnTo>
                  <a:lnTo>
                    <a:pt x="472" y="695"/>
                  </a:lnTo>
                  <a:lnTo>
                    <a:pt x="474" y="697"/>
                  </a:lnTo>
                  <a:lnTo>
                    <a:pt x="474" y="699"/>
                  </a:lnTo>
                  <a:lnTo>
                    <a:pt x="474" y="701"/>
                  </a:lnTo>
                  <a:lnTo>
                    <a:pt x="474" y="703"/>
                  </a:lnTo>
                  <a:lnTo>
                    <a:pt x="474" y="703"/>
                  </a:lnTo>
                  <a:lnTo>
                    <a:pt x="474" y="703"/>
                  </a:lnTo>
                  <a:lnTo>
                    <a:pt x="472" y="706"/>
                  </a:lnTo>
                  <a:lnTo>
                    <a:pt x="472" y="706"/>
                  </a:lnTo>
                  <a:lnTo>
                    <a:pt x="474" y="710"/>
                  </a:lnTo>
                  <a:lnTo>
                    <a:pt x="476" y="712"/>
                  </a:lnTo>
                  <a:lnTo>
                    <a:pt x="480" y="714"/>
                  </a:lnTo>
                  <a:lnTo>
                    <a:pt x="484" y="714"/>
                  </a:lnTo>
                  <a:lnTo>
                    <a:pt x="486" y="714"/>
                  </a:lnTo>
                  <a:lnTo>
                    <a:pt x="490" y="714"/>
                  </a:lnTo>
                  <a:lnTo>
                    <a:pt x="499" y="712"/>
                  </a:lnTo>
                  <a:lnTo>
                    <a:pt x="501" y="712"/>
                  </a:lnTo>
                  <a:lnTo>
                    <a:pt x="507" y="708"/>
                  </a:lnTo>
                  <a:lnTo>
                    <a:pt x="509" y="708"/>
                  </a:lnTo>
                  <a:lnTo>
                    <a:pt x="522" y="706"/>
                  </a:lnTo>
                  <a:lnTo>
                    <a:pt x="539" y="706"/>
                  </a:lnTo>
                  <a:lnTo>
                    <a:pt x="541" y="706"/>
                  </a:lnTo>
                  <a:lnTo>
                    <a:pt x="545" y="703"/>
                  </a:lnTo>
                  <a:lnTo>
                    <a:pt x="547" y="701"/>
                  </a:lnTo>
                  <a:lnTo>
                    <a:pt x="549" y="699"/>
                  </a:lnTo>
                  <a:lnTo>
                    <a:pt x="549" y="693"/>
                  </a:lnTo>
                  <a:lnTo>
                    <a:pt x="549" y="689"/>
                  </a:lnTo>
                  <a:lnTo>
                    <a:pt x="549" y="689"/>
                  </a:lnTo>
                  <a:lnTo>
                    <a:pt x="551" y="689"/>
                  </a:lnTo>
                  <a:lnTo>
                    <a:pt x="553" y="689"/>
                  </a:lnTo>
                  <a:lnTo>
                    <a:pt x="555" y="687"/>
                  </a:lnTo>
                  <a:lnTo>
                    <a:pt x="557" y="685"/>
                  </a:lnTo>
                  <a:lnTo>
                    <a:pt x="557" y="685"/>
                  </a:lnTo>
                  <a:lnTo>
                    <a:pt x="555" y="689"/>
                  </a:lnTo>
                  <a:lnTo>
                    <a:pt x="555" y="691"/>
                  </a:lnTo>
                  <a:lnTo>
                    <a:pt x="551" y="689"/>
                  </a:lnTo>
                  <a:lnTo>
                    <a:pt x="549" y="691"/>
                  </a:lnTo>
                  <a:lnTo>
                    <a:pt x="549" y="693"/>
                  </a:lnTo>
                  <a:lnTo>
                    <a:pt x="549" y="695"/>
                  </a:lnTo>
                  <a:lnTo>
                    <a:pt x="551" y="699"/>
                  </a:lnTo>
                  <a:lnTo>
                    <a:pt x="549" y="701"/>
                  </a:lnTo>
                  <a:lnTo>
                    <a:pt x="549" y="703"/>
                  </a:lnTo>
                  <a:lnTo>
                    <a:pt x="549" y="703"/>
                  </a:lnTo>
                  <a:lnTo>
                    <a:pt x="547" y="703"/>
                  </a:lnTo>
                  <a:lnTo>
                    <a:pt x="547" y="703"/>
                  </a:lnTo>
                  <a:lnTo>
                    <a:pt x="545" y="706"/>
                  </a:lnTo>
                  <a:lnTo>
                    <a:pt x="543" y="708"/>
                  </a:lnTo>
                  <a:lnTo>
                    <a:pt x="541" y="710"/>
                  </a:lnTo>
                  <a:lnTo>
                    <a:pt x="541" y="712"/>
                  </a:lnTo>
                  <a:lnTo>
                    <a:pt x="543" y="714"/>
                  </a:lnTo>
                  <a:lnTo>
                    <a:pt x="547" y="718"/>
                  </a:lnTo>
                  <a:lnTo>
                    <a:pt x="568" y="735"/>
                  </a:lnTo>
                  <a:lnTo>
                    <a:pt x="570" y="737"/>
                  </a:lnTo>
                  <a:lnTo>
                    <a:pt x="572" y="739"/>
                  </a:lnTo>
                  <a:lnTo>
                    <a:pt x="578" y="741"/>
                  </a:lnTo>
                  <a:lnTo>
                    <a:pt x="578" y="741"/>
                  </a:lnTo>
                  <a:lnTo>
                    <a:pt x="578" y="743"/>
                  </a:lnTo>
                  <a:lnTo>
                    <a:pt x="581" y="745"/>
                  </a:lnTo>
                  <a:lnTo>
                    <a:pt x="587" y="750"/>
                  </a:lnTo>
                  <a:lnTo>
                    <a:pt x="587" y="752"/>
                  </a:lnTo>
                  <a:lnTo>
                    <a:pt x="591" y="756"/>
                  </a:lnTo>
                  <a:lnTo>
                    <a:pt x="604" y="773"/>
                  </a:lnTo>
                  <a:lnTo>
                    <a:pt x="624" y="796"/>
                  </a:lnTo>
                  <a:lnTo>
                    <a:pt x="631" y="798"/>
                  </a:lnTo>
                  <a:lnTo>
                    <a:pt x="633" y="798"/>
                  </a:lnTo>
                  <a:lnTo>
                    <a:pt x="637" y="800"/>
                  </a:lnTo>
                  <a:lnTo>
                    <a:pt x="637" y="800"/>
                  </a:lnTo>
                  <a:lnTo>
                    <a:pt x="637" y="800"/>
                  </a:lnTo>
                  <a:lnTo>
                    <a:pt x="637" y="790"/>
                  </a:lnTo>
                  <a:lnTo>
                    <a:pt x="637" y="771"/>
                  </a:lnTo>
                  <a:lnTo>
                    <a:pt x="637" y="754"/>
                  </a:lnTo>
                  <a:lnTo>
                    <a:pt x="637" y="737"/>
                  </a:lnTo>
                  <a:close/>
                  <a:moveTo>
                    <a:pt x="415" y="718"/>
                  </a:moveTo>
                  <a:lnTo>
                    <a:pt x="417" y="714"/>
                  </a:lnTo>
                  <a:lnTo>
                    <a:pt x="417" y="712"/>
                  </a:lnTo>
                  <a:lnTo>
                    <a:pt x="419" y="710"/>
                  </a:lnTo>
                  <a:lnTo>
                    <a:pt x="421" y="710"/>
                  </a:lnTo>
                  <a:lnTo>
                    <a:pt x="425" y="710"/>
                  </a:lnTo>
                  <a:lnTo>
                    <a:pt x="428" y="710"/>
                  </a:lnTo>
                  <a:lnTo>
                    <a:pt x="430" y="708"/>
                  </a:lnTo>
                  <a:lnTo>
                    <a:pt x="432" y="703"/>
                  </a:lnTo>
                  <a:lnTo>
                    <a:pt x="434" y="703"/>
                  </a:lnTo>
                  <a:lnTo>
                    <a:pt x="436" y="703"/>
                  </a:lnTo>
                  <a:lnTo>
                    <a:pt x="440" y="703"/>
                  </a:lnTo>
                  <a:lnTo>
                    <a:pt x="440" y="699"/>
                  </a:lnTo>
                  <a:lnTo>
                    <a:pt x="440" y="697"/>
                  </a:lnTo>
                  <a:lnTo>
                    <a:pt x="438" y="689"/>
                  </a:lnTo>
                  <a:lnTo>
                    <a:pt x="440" y="687"/>
                  </a:lnTo>
                  <a:lnTo>
                    <a:pt x="442" y="685"/>
                  </a:lnTo>
                  <a:lnTo>
                    <a:pt x="446" y="682"/>
                  </a:lnTo>
                  <a:lnTo>
                    <a:pt x="449" y="680"/>
                  </a:lnTo>
                  <a:lnTo>
                    <a:pt x="449" y="680"/>
                  </a:lnTo>
                  <a:lnTo>
                    <a:pt x="449" y="670"/>
                  </a:lnTo>
                  <a:lnTo>
                    <a:pt x="449" y="670"/>
                  </a:lnTo>
                  <a:lnTo>
                    <a:pt x="453" y="664"/>
                  </a:lnTo>
                  <a:lnTo>
                    <a:pt x="453" y="661"/>
                  </a:lnTo>
                  <a:lnTo>
                    <a:pt x="455" y="659"/>
                  </a:lnTo>
                  <a:lnTo>
                    <a:pt x="455" y="657"/>
                  </a:lnTo>
                  <a:lnTo>
                    <a:pt x="457" y="655"/>
                  </a:lnTo>
                  <a:lnTo>
                    <a:pt x="455" y="655"/>
                  </a:lnTo>
                  <a:lnTo>
                    <a:pt x="446" y="653"/>
                  </a:lnTo>
                  <a:lnTo>
                    <a:pt x="444" y="653"/>
                  </a:lnTo>
                  <a:lnTo>
                    <a:pt x="442" y="651"/>
                  </a:lnTo>
                  <a:lnTo>
                    <a:pt x="442" y="651"/>
                  </a:lnTo>
                  <a:lnTo>
                    <a:pt x="440" y="649"/>
                  </a:lnTo>
                  <a:lnTo>
                    <a:pt x="436" y="643"/>
                  </a:lnTo>
                  <a:lnTo>
                    <a:pt x="436" y="640"/>
                  </a:lnTo>
                  <a:lnTo>
                    <a:pt x="432" y="636"/>
                  </a:lnTo>
                  <a:lnTo>
                    <a:pt x="423" y="634"/>
                  </a:lnTo>
                  <a:lnTo>
                    <a:pt x="415" y="636"/>
                  </a:lnTo>
                  <a:lnTo>
                    <a:pt x="409" y="636"/>
                  </a:lnTo>
                  <a:lnTo>
                    <a:pt x="405" y="638"/>
                  </a:lnTo>
                  <a:lnTo>
                    <a:pt x="392" y="638"/>
                  </a:lnTo>
                  <a:lnTo>
                    <a:pt x="379" y="645"/>
                  </a:lnTo>
                  <a:lnTo>
                    <a:pt x="365" y="653"/>
                  </a:lnTo>
                  <a:lnTo>
                    <a:pt x="358" y="659"/>
                  </a:lnTo>
                  <a:lnTo>
                    <a:pt x="356" y="661"/>
                  </a:lnTo>
                  <a:lnTo>
                    <a:pt x="354" y="666"/>
                  </a:lnTo>
                  <a:lnTo>
                    <a:pt x="354" y="668"/>
                  </a:lnTo>
                  <a:lnTo>
                    <a:pt x="352" y="670"/>
                  </a:lnTo>
                  <a:lnTo>
                    <a:pt x="352" y="672"/>
                  </a:lnTo>
                  <a:lnTo>
                    <a:pt x="348" y="674"/>
                  </a:lnTo>
                  <a:lnTo>
                    <a:pt x="346" y="678"/>
                  </a:lnTo>
                  <a:lnTo>
                    <a:pt x="340" y="693"/>
                  </a:lnTo>
                  <a:lnTo>
                    <a:pt x="338" y="693"/>
                  </a:lnTo>
                  <a:lnTo>
                    <a:pt x="338" y="695"/>
                  </a:lnTo>
                  <a:lnTo>
                    <a:pt x="338" y="699"/>
                  </a:lnTo>
                  <a:lnTo>
                    <a:pt x="335" y="701"/>
                  </a:lnTo>
                  <a:lnTo>
                    <a:pt x="333" y="703"/>
                  </a:lnTo>
                  <a:lnTo>
                    <a:pt x="331" y="703"/>
                  </a:lnTo>
                  <a:lnTo>
                    <a:pt x="331" y="706"/>
                  </a:lnTo>
                  <a:lnTo>
                    <a:pt x="329" y="710"/>
                  </a:lnTo>
                  <a:lnTo>
                    <a:pt x="321" y="733"/>
                  </a:lnTo>
                  <a:lnTo>
                    <a:pt x="321" y="737"/>
                  </a:lnTo>
                  <a:lnTo>
                    <a:pt x="325" y="737"/>
                  </a:lnTo>
                  <a:lnTo>
                    <a:pt x="333" y="733"/>
                  </a:lnTo>
                  <a:lnTo>
                    <a:pt x="338" y="733"/>
                  </a:lnTo>
                  <a:lnTo>
                    <a:pt x="342" y="731"/>
                  </a:lnTo>
                  <a:lnTo>
                    <a:pt x="358" y="733"/>
                  </a:lnTo>
                  <a:lnTo>
                    <a:pt x="373" y="733"/>
                  </a:lnTo>
                  <a:lnTo>
                    <a:pt x="377" y="733"/>
                  </a:lnTo>
                  <a:lnTo>
                    <a:pt x="384" y="735"/>
                  </a:lnTo>
                  <a:lnTo>
                    <a:pt x="388" y="735"/>
                  </a:lnTo>
                  <a:lnTo>
                    <a:pt x="392" y="735"/>
                  </a:lnTo>
                  <a:lnTo>
                    <a:pt x="394" y="733"/>
                  </a:lnTo>
                  <a:lnTo>
                    <a:pt x="398" y="731"/>
                  </a:lnTo>
                  <a:lnTo>
                    <a:pt x="400" y="729"/>
                  </a:lnTo>
                  <a:lnTo>
                    <a:pt x="402" y="727"/>
                  </a:lnTo>
                  <a:lnTo>
                    <a:pt x="405" y="724"/>
                  </a:lnTo>
                  <a:lnTo>
                    <a:pt x="407" y="724"/>
                  </a:lnTo>
                  <a:lnTo>
                    <a:pt x="413" y="720"/>
                  </a:lnTo>
                  <a:lnTo>
                    <a:pt x="415" y="718"/>
                  </a:lnTo>
                  <a:close/>
                  <a:moveTo>
                    <a:pt x="440" y="729"/>
                  </a:moveTo>
                  <a:lnTo>
                    <a:pt x="436" y="724"/>
                  </a:lnTo>
                  <a:lnTo>
                    <a:pt x="436" y="722"/>
                  </a:lnTo>
                  <a:lnTo>
                    <a:pt x="434" y="720"/>
                  </a:lnTo>
                  <a:lnTo>
                    <a:pt x="434" y="716"/>
                  </a:lnTo>
                  <a:lnTo>
                    <a:pt x="434" y="714"/>
                  </a:lnTo>
                  <a:lnTo>
                    <a:pt x="432" y="712"/>
                  </a:lnTo>
                  <a:lnTo>
                    <a:pt x="430" y="710"/>
                  </a:lnTo>
                  <a:lnTo>
                    <a:pt x="423" y="712"/>
                  </a:lnTo>
                  <a:lnTo>
                    <a:pt x="421" y="712"/>
                  </a:lnTo>
                  <a:lnTo>
                    <a:pt x="419" y="714"/>
                  </a:lnTo>
                  <a:lnTo>
                    <a:pt x="419" y="714"/>
                  </a:lnTo>
                  <a:lnTo>
                    <a:pt x="419" y="716"/>
                  </a:lnTo>
                  <a:lnTo>
                    <a:pt x="417" y="718"/>
                  </a:lnTo>
                  <a:lnTo>
                    <a:pt x="415" y="720"/>
                  </a:lnTo>
                  <a:lnTo>
                    <a:pt x="409" y="724"/>
                  </a:lnTo>
                  <a:lnTo>
                    <a:pt x="407" y="727"/>
                  </a:lnTo>
                  <a:lnTo>
                    <a:pt x="407" y="729"/>
                  </a:lnTo>
                  <a:lnTo>
                    <a:pt x="409" y="731"/>
                  </a:lnTo>
                  <a:lnTo>
                    <a:pt x="411" y="731"/>
                  </a:lnTo>
                  <a:lnTo>
                    <a:pt x="415" y="731"/>
                  </a:lnTo>
                  <a:lnTo>
                    <a:pt x="417" y="731"/>
                  </a:lnTo>
                  <a:lnTo>
                    <a:pt x="421" y="733"/>
                  </a:lnTo>
                  <a:lnTo>
                    <a:pt x="440" y="735"/>
                  </a:lnTo>
                  <a:lnTo>
                    <a:pt x="442" y="733"/>
                  </a:lnTo>
                  <a:lnTo>
                    <a:pt x="442" y="731"/>
                  </a:lnTo>
                  <a:lnTo>
                    <a:pt x="440" y="729"/>
                  </a:lnTo>
                  <a:lnTo>
                    <a:pt x="440" y="729"/>
                  </a:lnTo>
                  <a:close/>
                  <a:moveTo>
                    <a:pt x="417" y="582"/>
                  </a:moveTo>
                  <a:lnTo>
                    <a:pt x="417" y="582"/>
                  </a:lnTo>
                  <a:lnTo>
                    <a:pt x="419" y="584"/>
                  </a:lnTo>
                  <a:lnTo>
                    <a:pt x="419" y="586"/>
                  </a:lnTo>
                  <a:lnTo>
                    <a:pt x="421" y="588"/>
                  </a:lnTo>
                  <a:lnTo>
                    <a:pt x="421" y="588"/>
                  </a:lnTo>
                  <a:lnTo>
                    <a:pt x="423" y="588"/>
                  </a:lnTo>
                  <a:lnTo>
                    <a:pt x="423" y="588"/>
                  </a:lnTo>
                  <a:lnTo>
                    <a:pt x="425" y="588"/>
                  </a:lnTo>
                  <a:lnTo>
                    <a:pt x="428" y="586"/>
                  </a:lnTo>
                  <a:lnTo>
                    <a:pt x="430" y="586"/>
                  </a:lnTo>
                  <a:lnTo>
                    <a:pt x="430" y="584"/>
                  </a:lnTo>
                  <a:lnTo>
                    <a:pt x="430" y="584"/>
                  </a:lnTo>
                  <a:lnTo>
                    <a:pt x="428" y="582"/>
                  </a:lnTo>
                  <a:lnTo>
                    <a:pt x="428" y="580"/>
                  </a:lnTo>
                  <a:lnTo>
                    <a:pt x="425" y="580"/>
                  </a:lnTo>
                  <a:lnTo>
                    <a:pt x="425" y="577"/>
                  </a:lnTo>
                  <a:lnTo>
                    <a:pt x="421" y="577"/>
                  </a:lnTo>
                  <a:lnTo>
                    <a:pt x="419" y="577"/>
                  </a:lnTo>
                  <a:lnTo>
                    <a:pt x="419" y="577"/>
                  </a:lnTo>
                  <a:lnTo>
                    <a:pt x="415" y="575"/>
                  </a:lnTo>
                  <a:lnTo>
                    <a:pt x="415" y="575"/>
                  </a:lnTo>
                  <a:lnTo>
                    <a:pt x="413" y="575"/>
                  </a:lnTo>
                  <a:lnTo>
                    <a:pt x="413" y="577"/>
                  </a:lnTo>
                  <a:lnTo>
                    <a:pt x="415" y="580"/>
                  </a:lnTo>
                  <a:lnTo>
                    <a:pt x="415" y="582"/>
                  </a:lnTo>
                  <a:lnTo>
                    <a:pt x="417" y="582"/>
                  </a:lnTo>
                  <a:close/>
                  <a:moveTo>
                    <a:pt x="57" y="42"/>
                  </a:moveTo>
                  <a:lnTo>
                    <a:pt x="59" y="46"/>
                  </a:lnTo>
                  <a:lnTo>
                    <a:pt x="59" y="46"/>
                  </a:lnTo>
                  <a:lnTo>
                    <a:pt x="61" y="48"/>
                  </a:lnTo>
                  <a:lnTo>
                    <a:pt x="63" y="48"/>
                  </a:lnTo>
                  <a:lnTo>
                    <a:pt x="65" y="48"/>
                  </a:lnTo>
                  <a:lnTo>
                    <a:pt x="67" y="48"/>
                  </a:lnTo>
                  <a:lnTo>
                    <a:pt x="69" y="48"/>
                  </a:lnTo>
                  <a:lnTo>
                    <a:pt x="71" y="44"/>
                  </a:lnTo>
                  <a:lnTo>
                    <a:pt x="71" y="40"/>
                  </a:lnTo>
                  <a:lnTo>
                    <a:pt x="71" y="40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69" y="42"/>
                  </a:lnTo>
                  <a:lnTo>
                    <a:pt x="67" y="44"/>
                  </a:lnTo>
                  <a:lnTo>
                    <a:pt x="65" y="42"/>
                  </a:lnTo>
                  <a:lnTo>
                    <a:pt x="65" y="42"/>
                  </a:lnTo>
                  <a:lnTo>
                    <a:pt x="67" y="40"/>
                  </a:lnTo>
                  <a:lnTo>
                    <a:pt x="67" y="37"/>
                  </a:lnTo>
                  <a:lnTo>
                    <a:pt x="69" y="35"/>
                  </a:lnTo>
                  <a:lnTo>
                    <a:pt x="69" y="35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67" y="31"/>
                  </a:lnTo>
                  <a:lnTo>
                    <a:pt x="65" y="31"/>
                  </a:lnTo>
                  <a:lnTo>
                    <a:pt x="61" y="29"/>
                  </a:lnTo>
                  <a:lnTo>
                    <a:pt x="59" y="29"/>
                  </a:lnTo>
                  <a:lnTo>
                    <a:pt x="59" y="31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7" y="33"/>
                  </a:lnTo>
                  <a:lnTo>
                    <a:pt x="55" y="33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55" y="37"/>
                  </a:lnTo>
                  <a:lnTo>
                    <a:pt x="55" y="40"/>
                  </a:lnTo>
                  <a:lnTo>
                    <a:pt x="57" y="42"/>
                  </a:lnTo>
                  <a:close/>
                  <a:moveTo>
                    <a:pt x="90" y="86"/>
                  </a:moveTo>
                  <a:lnTo>
                    <a:pt x="99" y="84"/>
                  </a:lnTo>
                  <a:lnTo>
                    <a:pt x="103" y="84"/>
                  </a:lnTo>
                  <a:lnTo>
                    <a:pt x="105" y="82"/>
                  </a:lnTo>
                  <a:lnTo>
                    <a:pt x="103" y="82"/>
                  </a:lnTo>
                  <a:lnTo>
                    <a:pt x="101" y="82"/>
                  </a:lnTo>
                  <a:lnTo>
                    <a:pt x="101" y="82"/>
                  </a:lnTo>
                  <a:lnTo>
                    <a:pt x="99" y="79"/>
                  </a:lnTo>
                  <a:lnTo>
                    <a:pt x="95" y="82"/>
                  </a:lnTo>
                  <a:lnTo>
                    <a:pt x="95" y="82"/>
                  </a:lnTo>
                  <a:lnTo>
                    <a:pt x="92" y="79"/>
                  </a:lnTo>
                  <a:lnTo>
                    <a:pt x="86" y="82"/>
                  </a:lnTo>
                  <a:lnTo>
                    <a:pt x="84" y="79"/>
                  </a:lnTo>
                  <a:lnTo>
                    <a:pt x="82" y="79"/>
                  </a:lnTo>
                  <a:lnTo>
                    <a:pt x="82" y="82"/>
                  </a:lnTo>
                  <a:lnTo>
                    <a:pt x="82" y="84"/>
                  </a:lnTo>
                  <a:lnTo>
                    <a:pt x="82" y="84"/>
                  </a:lnTo>
                  <a:lnTo>
                    <a:pt x="90" y="86"/>
                  </a:lnTo>
                  <a:close/>
                  <a:moveTo>
                    <a:pt x="59" y="195"/>
                  </a:moveTo>
                  <a:lnTo>
                    <a:pt x="57" y="195"/>
                  </a:lnTo>
                  <a:lnTo>
                    <a:pt x="55" y="195"/>
                  </a:lnTo>
                  <a:lnTo>
                    <a:pt x="55" y="195"/>
                  </a:lnTo>
                  <a:lnTo>
                    <a:pt x="55" y="197"/>
                  </a:lnTo>
                  <a:lnTo>
                    <a:pt x="57" y="197"/>
                  </a:lnTo>
                  <a:lnTo>
                    <a:pt x="57" y="197"/>
                  </a:lnTo>
                  <a:lnTo>
                    <a:pt x="59" y="197"/>
                  </a:lnTo>
                  <a:lnTo>
                    <a:pt x="59" y="195"/>
                  </a:lnTo>
                  <a:lnTo>
                    <a:pt x="59" y="195"/>
                  </a:lnTo>
                  <a:lnTo>
                    <a:pt x="59" y="195"/>
                  </a:lnTo>
                  <a:close/>
                  <a:moveTo>
                    <a:pt x="46" y="134"/>
                  </a:moveTo>
                  <a:lnTo>
                    <a:pt x="48" y="134"/>
                  </a:lnTo>
                  <a:lnTo>
                    <a:pt x="48" y="134"/>
                  </a:lnTo>
                  <a:lnTo>
                    <a:pt x="48" y="134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6" y="132"/>
                  </a:lnTo>
                  <a:lnTo>
                    <a:pt x="46" y="134"/>
                  </a:lnTo>
                  <a:lnTo>
                    <a:pt x="46" y="13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CF1D07CE-4D1A-9248-90BC-BE9D0912B1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6059" y="2374270"/>
              <a:ext cx="504825" cy="731837"/>
            </a:xfrm>
            <a:custGeom>
              <a:avLst/>
              <a:gdLst>
                <a:gd name="T0" fmla="*/ 125 w 318"/>
                <a:gd name="T1" fmla="*/ 433 h 461"/>
                <a:gd name="T2" fmla="*/ 113 w 318"/>
                <a:gd name="T3" fmla="*/ 454 h 461"/>
                <a:gd name="T4" fmla="*/ 132 w 318"/>
                <a:gd name="T5" fmla="*/ 456 h 461"/>
                <a:gd name="T6" fmla="*/ 134 w 318"/>
                <a:gd name="T7" fmla="*/ 452 h 461"/>
                <a:gd name="T8" fmla="*/ 73 w 318"/>
                <a:gd name="T9" fmla="*/ 412 h 461"/>
                <a:gd name="T10" fmla="*/ 71 w 318"/>
                <a:gd name="T11" fmla="*/ 303 h 461"/>
                <a:gd name="T12" fmla="*/ 44 w 318"/>
                <a:gd name="T13" fmla="*/ 274 h 461"/>
                <a:gd name="T14" fmla="*/ 33 w 318"/>
                <a:gd name="T15" fmla="*/ 265 h 461"/>
                <a:gd name="T16" fmla="*/ 19 w 318"/>
                <a:gd name="T17" fmla="*/ 269 h 461"/>
                <a:gd name="T18" fmla="*/ 0 w 318"/>
                <a:gd name="T19" fmla="*/ 271 h 461"/>
                <a:gd name="T20" fmla="*/ 14 w 318"/>
                <a:gd name="T21" fmla="*/ 284 h 461"/>
                <a:gd name="T22" fmla="*/ 27 w 318"/>
                <a:gd name="T23" fmla="*/ 305 h 461"/>
                <a:gd name="T24" fmla="*/ 52 w 318"/>
                <a:gd name="T25" fmla="*/ 332 h 461"/>
                <a:gd name="T26" fmla="*/ 58 w 318"/>
                <a:gd name="T27" fmla="*/ 351 h 461"/>
                <a:gd name="T28" fmla="*/ 75 w 318"/>
                <a:gd name="T29" fmla="*/ 337 h 461"/>
                <a:gd name="T30" fmla="*/ 105 w 318"/>
                <a:gd name="T31" fmla="*/ 416 h 461"/>
                <a:gd name="T32" fmla="*/ 136 w 318"/>
                <a:gd name="T33" fmla="*/ 391 h 461"/>
                <a:gd name="T34" fmla="*/ 163 w 318"/>
                <a:gd name="T35" fmla="*/ 389 h 461"/>
                <a:gd name="T36" fmla="*/ 119 w 318"/>
                <a:gd name="T37" fmla="*/ 408 h 461"/>
                <a:gd name="T38" fmla="*/ 140 w 318"/>
                <a:gd name="T39" fmla="*/ 435 h 461"/>
                <a:gd name="T40" fmla="*/ 304 w 318"/>
                <a:gd name="T41" fmla="*/ 223 h 461"/>
                <a:gd name="T42" fmla="*/ 306 w 318"/>
                <a:gd name="T43" fmla="*/ 164 h 461"/>
                <a:gd name="T44" fmla="*/ 297 w 318"/>
                <a:gd name="T45" fmla="*/ 154 h 461"/>
                <a:gd name="T46" fmla="*/ 287 w 318"/>
                <a:gd name="T47" fmla="*/ 162 h 461"/>
                <a:gd name="T48" fmla="*/ 278 w 318"/>
                <a:gd name="T49" fmla="*/ 148 h 461"/>
                <a:gd name="T50" fmla="*/ 276 w 318"/>
                <a:gd name="T51" fmla="*/ 160 h 461"/>
                <a:gd name="T52" fmla="*/ 272 w 318"/>
                <a:gd name="T53" fmla="*/ 148 h 461"/>
                <a:gd name="T54" fmla="*/ 262 w 318"/>
                <a:gd name="T55" fmla="*/ 118 h 461"/>
                <a:gd name="T56" fmla="*/ 226 w 318"/>
                <a:gd name="T57" fmla="*/ 91 h 461"/>
                <a:gd name="T58" fmla="*/ 180 w 318"/>
                <a:gd name="T59" fmla="*/ 61 h 461"/>
                <a:gd name="T60" fmla="*/ 138 w 318"/>
                <a:gd name="T61" fmla="*/ 28 h 461"/>
                <a:gd name="T62" fmla="*/ 111 w 318"/>
                <a:gd name="T63" fmla="*/ 13 h 461"/>
                <a:gd name="T64" fmla="*/ 113 w 318"/>
                <a:gd name="T65" fmla="*/ 9 h 461"/>
                <a:gd name="T66" fmla="*/ 94 w 318"/>
                <a:gd name="T67" fmla="*/ 7 h 461"/>
                <a:gd name="T68" fmla="*/ 88 w 318"/>
                <a:gd name="T69" fmla="*/ 30 h 461"/>
                <a:gd name="T70" fmla="*/ 77 w 318"/>
                <a:gd name="T71" fmla="*/ 42 h 461"/>
                <a:gd name="T72" fmla="*/ 75 w 318"/>
                <a:gd name="T73" fmla="*/ 70 h 461"/>
                <a:gd name="T74" fmla="*/ 79 w 318"/>
                <a:gd name="T75" fmla="*/ 84 h 461"/>
                <a:gd name="T76" fmla="*/ 77 w 318"/>
                <a:gd name="T77" fmla="*/ 103 h 461"/>
                <a:gd name="T78" fmla="*/ 77 w 318"/>
                <a:gd name="T79" fmla="*/ 116 h 461"/>
                <a:gd name="T80" fmla="*/ 90 w 318"/>
                <a:gd name="T81" fmla="*/ 139 h 461"/>
                <a:gd name="T82" fmla="*/ 90 w 318"/>
                <a:gd name="T83" fmla="*/ 156 h 461"/>
                <a:gd name="T84" fmla="*/ 96 w 318"/>
                <a:gd name="T85" fmla="*/ 177 h 461"/>
                <a:gd name="T86" fmla="*/ 115 w 318"/>
                <a:gd name="T87" fmla="*/ 213 h 461"/>
                <a:gd name="T88" fmla="*/ 138 w 318"/>
                <a:gd name="T89" fmla="*/ 223 h 461"/>
                <a:gd name="T90" fmla="*/ 155 w 318"/>
                <a:gd name="T91" fmla="*/ 236 h 461"/>
                <a:gd name="T92" fmla="*/ 163 w 318"/>
                <a:gd name="T93" fmla="*/ 255 h 461"/>
                <a:gd name="T94" fmla="*/ 157 w 318"/>
                <a:gd name="T95" fmla="*/ 263 h 461"/>
                <a:gd name="T96" fmla="*/ 165 w 318"/>
                <a:gd name="T97" fmla="*/ 280 h 461"/>
                <a:gd name="T98" fmla="*/ 186 w 318"/>
                <a:gd name="T99" fmla="*/ 343 h 461"/>
                <a:gd name="T100" fmla="*/ 192 w 318"/>
                <a:gd name="T101" fmla="*/ 372 h 461"/>
                <a:gd name="T102" fmla="*/ 216 w 318"/>
                <a:gd name="T103" fmla="*/ 360 h 461"/>
                <a:gd name="T104" fmla="*/ 243 w 318"/>
                <a:gd name="T105" fmla="*/ 353 h 461"/>
                <a:gd name="T106" fmla="*/ 262 w 318"/>
                <a:gd name="T107" fmla="*/ 360 h 461"/>
                <a:gd name="T108" fmla="*/ 260 w 318"/>
                <a:gd name="T109" fmla="*/ 339 h 461"/>
                <a:gd name="T110" fmla="*/ 249 w 318"/>
                <a:gd name="T111" fmla="*/ 326 h 461"/>
                <a:gd name="T112" fmla="*/ 260 w 318"/>
                <a:gd name="T113" fmla="*/ 322 h 461"/>
                <a:gd name="T114" fmla="*/ 289 w 318"/>
                <a:gd name="T115" fmla="*/ 335 h 461"/>
                <a:gd name="T116" fmla="*/ 295 w 318"/>
                <a:gd name="T117" fmla="*/ 322 h 461"/>
                <a:gd name="T118" fmla="*/ 295 w 318"/>
                <a:gd name="T119" fmla="*/ 292 h 461"/>
                <a:gd name="T120" fmla="*/ 283 w 318"/>
                <a:gd name="T121" fmla="*/ 276 h 461"/>
                <a:gd name="T122" fmla="*/ 318 w 318"/>
                <a:gd name="T123" fmla="*/ 250 h 461"/>
                <a:gd name="T124" fmla="*/ 136 w 318"/>
                <a:gd name="T125" fmla="*/ 24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8" h="461">
                  <a:moveTo>
                    <a:pt x="134" y="442"/>
                  </a:moveTo>
                  <a:lnTo>
                    <a:pt x="136" y="440"/>
                  </a:lnTo>
                  <a:lnTo>
                    <a:pt x="134" y="435"/>
                  </a:lnTo>
                  <a:lnTo>
                    <a:pt x="130" y="429"/>
                  </a:lnTo>
                  <a:lnTo>
                    <a:pt x="130" y="427"/>
                  </a:lnTo>
                  <a:lnTo>
                    <a:pt x="128" y="427"/>
                  </a:lnTo>
                  <a:lnTo>
                    <a:pt x="128" y="429"/>
                  </a:lnTo>
                  <a:lnTo>
                    <a:pt x="128" y="431"/>
                  </a:lnTo>
                  <a:lnTo>
                    <a:pt x="128" y="433"/>
                  </a:lnTo>
                  <a:lnTo>
                    <a:pt x="128" y="433"/>
                  </a:lnTo>
                  <a:lnTo>
                    <a:pt x="125" y="433"/>
                  </a:lnTo>
                  <a:lnTo>
                    <a:pt x="125" y="433"/>
                  </a:lnTo>
                  <a:lnTo>
                    <a:pt x="125" y="433"/>
                  </a:lnTo>
                  <a:lnTo>
                    <a:pt x="123" y="435"/>
                  </a:lnTo>
                  <a:lnTo>
                    <a:pt x="121" y="437"/>
                  </a:lnTo>
                  <a:lnTo>
                    <a:pt x="121" y="437"/>
                  </a:lnTo>
                  <a:lnTo>
                    <a:pt x="121" y="440"/>
                  </a:lnTo>
                  <a:lnTo>
                    <a:pt x="121" y="444"/>
                  </a:lnTo>
                  <a:lnTo>
                    <a:pt x="121" y="446"/>
                  </a:lnTo>
                  <a:lnTo>
                    <a:pt x="119" y="452"/>
                  </a:lnTo>
                  <a:lnTo>
                    <a:pt x="119" y="452"/>
                  </a:lnTo>
                  <a:lnTo>
                    <a:pt x="119" y="454"/>
                  </a:lnTo>
                  <a:lnTo>
                    <a:pt x="117" y="452"/>
                  </a:lnTo>
                  <a:lnTo>
                    <a:pt x="115" y="452"/>
                  </a:lnTo>
                  <a:lnTo>
                    <a:pt x="115" y="452"/>
                  </a:lnTo>
                  <a:lnTo>
                    <a:pt x="113" y="454"/>
                  </a:lnTo>
                  <a:lnTo>
                    <a:pt x="113" y="454"/>
                  </a:lnTo>
                  <a:lnTo>
                    <a:pt x="117" y="454"/>
                  </a:lnTo>
                  <a:lnTo>
                    <a:pt x="123" y="458"/>
                  </a:lnTo>
                  <a:lnTo>
                    <a:pt x="128" y="461"/>
                  </a:lnTo>
                  <a:lnTo>
                    <a:pt x="128" y="458"/>
                  </a:lnTo>
                  <a:lnTo>
                    <a:pt x="128" y="456"/>
                  </a:lnTo>
                  <a:lnTo>
                    <a:pt x="128" y="456"/>
                  </a:lnTo>
                  <a:lnTo>
                    <a:pt x="128" y="454"/>
                  </a:lnTo>
                  <a:lnTo>
                    <a:pt x="130" y="454"/>
                  </a:lnTo>
                  <a:lnTo>
                    <a:pt x="132" y="454"/>
                  </a:lnTo>
                  <a:lnTo>
                    <a:pt x="132" y="454"/>
                  </a:lnTo>
                  <a:lnTo>
                    <a:pt x="130" y="456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2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6"/>
                  </a:lnTo>
                  <a:lnTo>
                    <a:pt x="134" y="458"/>
                  </a:lnTo>
                  <a:lnTo>
                    <a:pt x="134" y="458"/>
                  </a:lnTo>
                  <a:lnTo>
                    <a:pt x="134" y="456"/>
                  </a:lnTo>
                  <a:lnTo>
                    <a:pt x="134" y="454"/>
                  </a:lnTo>
                  <a:lnTo>
                    <a:pt x="134" y="454"/>
                  </a:lnTo>
                  <a:lnTo>
                    <a:pt x="134" y="452"/>
                  </a:lnTo>
                  <a:lnTo>
                    <a:pt x="134" y="452"/>
                  </a:lnTo>
                  <a:lnTo>
                    <a:pt x="134" y="450"/>
                  </a:lnTo>
                  <a:lnTo>
                    <a:pt x="134" y="450"/>
                  </a:lnTo>
                  <a:lnTo>
                    <a:pt x="134" y="448"/>
                  </a:lnTo>
                  <a:lnTo>
                    <a:pt x="136" y="446"/>
                  </a:lnTo>
                  <a:lnTo>
                    <a:pt x="136" y="444"/>
                  </a:lnTo>
                  <a:lnTo>
                    <a:pt x="136" y="442"/>
                  </a:lnTo>
                  <a:lnTo>
                    <a:pt x="134" y="442"/>
                  </a:lnTo>
                  <a:close/>
                  <a:moveTo>
                    <a:pt x="75" y="410"/>
                  </a:moveTo>
                  <a:lnTo>
                    <a:pt x="75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10"/>
                  </a:lnTo>
                  <a:lnTo>
                    <a:pt x="73" y="412"/>
                  </a:lnTo>
                  <a:lnTo>
                    <a:pt x="75" y="412"/>
                  </a:lnTo>
                  <a:lnTo>
                    <a:pt x="75" y="412"/>
                  </a:lnTo>
                  <a:lnTo>
                    <a:pt x="77" y="412"/>
                  </a:lnTo>
                  <a:lnTo>
                    <a:pt x="77" y="412"/>
                  </a:lnTo>
                  <a:lnTo>
                    <a:pt x="75" y="410"/>
                  </a:lnTo>
                  <a:lnTo>
                    <a:pt x="75" y="410"/>
                  </a:lnTo>
                  <a:close/>
                  <a:moveTo>
                    <a:pt x="79" y="309"/>
                  </a:moveTo>
                  <a:lnTo>
                    <a:pt x="77" y="307"/>
                  </a:lnTo>
                  <a:lnTo>
                    <a:pt x="77" y="305"/>
                  </a:lnTo>
                  <a:lnTo>
                    <a:pt x="75" y="305"/>
                  </a:lnTo>
                  <a:lnTo>
                    <a:pt x="73" y="305"/>
                  </a:lnTo>
                  <a:lnTo>
                    <a:pt x="71" y="303"/>
                  </a:lnTo>
                  <a:lnTo>
                    <a:pt x="71" y="303"/>
                  </a:lnTo>
                  <a:lnTo>
                    <a:pt x="71" y="301"/>
                  </a:lnTo>
                  <a:lnTo>
                    <a:pt x="71" y="301"/>
                  </a:lnTo>
                  <a:lnTo>
                    <a:pt x="69" y="299"/>
                  </a:lnTo>
                  <a:lnTo>
                    <a:pt x="67" y="297"/>
                  </a:lnTo>
                  <a:lnTo>
                    <a:pt x="67" y="297"/>
                  </a:lnTo>
                  <a:lnTo>
                    <a:pt x="65" y="295"/>
                  </a:lnTo>
                  <a:lnTo>
                    <a:pt x="61" y="295"/>
                  </a:lnTo>
                  <a:lnTo>
                    <a:pt x="58" y="292"/>
                  </a:lnTo>
                  <a:lnTo>
                    <a:pt x="50" y="284"/>
                  </a:lnTo>
                  <a:lnTo>
                    <a:pt x="50" y="280"/>
                  </a:lnTo>
                  <a:lnTo>
                    <a:pt x="48" y="278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42" y="271"/>
                  </a:lnTo>
                  <a:lnTo>
                    <a:pt x="42" y="269"/>
                  </a:lnTo>
                  <a:lnTo>
                    <a:pt x="42" y="269"/>
                  </a:lnTo>
                  <a:lnTo>
                    <a:pt x="40" y="267"/>
                  </a:lnTo>
                  <a:lnTo>
                    <a:pt x="40" y="267"/>
                  </a:lnTo>
                  <a:lnTo>
                    <a:pt x="40" y="265"/>
                  </a:lnTo>
                  <a:lnTo>
                    <a:pt x="40" y="265"/>
                  </a:lnTo>
                  <a:lnTo>
                    <a:pt x="37" y="265"/>
                  </a:lnTo>
                  <a:lnTo>
                    <a:pt x="37" y="265"/>
                  </a:lnTo>
                  <a:lnTo>
                    <a:pt x="35" y="265"/>
                  </a:lnTo>
                  <a:lnTo>
                    <a:pt x="35" y="265"/>
                  </a:lnTo>
                  <a:lnTo>
                    <a:pt x="35" y="265"/>
                  </a:lnTo>
                  <a:lnTo>
                    <a:pt x="33" y="265"/>
                  </a:lnTo>
                  <a:lnTo>
                    <a:pt x="33" y="263"/>
                  </a:lnTo>
                  <a:lnTo>
                    <a:pt x="33" y="263"/>
                  </a:lnTo>
                  <a:lnTo>
                    <a:pt x="31" y="261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5" y="259"/>
                  </a:lnTo>
                  <a:lnTo>
                    <a:pt x="25" y="261"/>
                  </a:lnTo>
                  <a:lnTo>
                    <a:pt x="25" y="261"/>
                  </a:lnTo>
                  <a:lnTo>
                    <a:pt x="25" y="263"/>
                  </a:lnTo>
                  <a:lnTo>
                    <a:pt x="25" y="265"/>
                  </a:lnTo>
                  <a:lnTo>
                    <a:pt x="23" y="265"/>
                  </a:lnTo>
                  <a:lnTo>
                    <a:pt x="19" y="269"/>
                  </a:lnTo>
                  <a:lnTo>
                    <a:pt x="17" y="271"/>
                  </a:lnTo>
                  <a:lnTo>
                    <a:pt x="14" y="271"/>
                  </a:lnTo>
                  <a:lnTo>
                    <a:pt x="12" y="271"/>
                  </a:lnTo>
                  <a:lnTo>
                    <a:pt x="10" y="271"/>
                  </a:lnTo>
                  <a:lnTo>
                    <a:pt x="8" y="271"/>
                  </a:lnTo>
                  <a:lnTo>
                    <a:pt x="8" y="271"/>
                  </a:lnTo>
                  <a:lnTo>
                    <a:pt x="8" y="271"/>
                  </a:lnTo>
                  <a:lnTo>
                    <a:pt x="6" y="271"/>
                  </a:lnTo>
                  <a:lnTo>
                    <a:pt x="6" y="269"/>
                  </a:lnTo>
                  <a:lnTo>
                    <a:pt x="6" y="269"/>
                  </a:lnTo>
                  <a:lnTo>
                    <a:pt x="2" y="269"/>
                  </a:lnTo>
                  <a:lnTo>
                    <a:pt x="0" y="269"/>
                  </a:lnTo>
                  <a:lnTo>
                    <a:pt x="0" y="271"/>
                  </a:lnTo>
                  <a:lnTo>
                    <a:pt x="0" y="274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4" y="274"/>
                  </a:lnTo>
                  <a:lnTo>
                    <a:pt x="4" y="274"/>
                  </a:lnTo>
                  <a:lnTo>
                    <a:pt x="8" y="278"/>
                  </a:lnTo>
                  <a:lnTo>
                    <a:pt x="10" y="280"/>
                  </a:lnTo>
                  <a:lnTo>
                    <a:pt x="10" y="282"/>
                  </a:lnTo>
                  <a:lnTo>
                    <a:pt x="10" y="282"/>
                  </a:lnTo>
                  <a:lnTo>
                    <a:pt x="12" y="284"/>
                  </a:lnTo>
                  <a:lnTo>
                    <a:pt x="12" y="284"/>
                  </a:lnTo>
                  <a:lnTo>
                    <a:pt x="14" y="284"/>
                  </a:lnTo>
                  <a:lnTo>
                    <a:pt x="14" y="284"/>
                  </a:lnTo>
                  <a:lnTo>
                    <a:pt x="17" y="284"/>
                  </a:lnTo>
                  <a:lnTo>
                    <a:pt x="17" y="286"/>
                  </a:lnTo>
                  <a:lnTo>
                    <a:pt x="17" y="286"/>
                  </a:lnTo>
                  <a:lnTo>
                    <a:pt x="17" y="288"/>
                  </a:lnTo>
                  <a:lnTo>
                    <a:pt x="17" y="288"/>
                  </a:lnTo>
                  <a:lnTo>
                    <a:pt x="19" y="290"/>
                  </a:lnTo>
                  <a:lnTo>
                    <a:pt x="19" y="292"/>
                  </a:lnTo>
                  <a:lnTo>
                    <a:pt x="21" y="292"/>
                  </a:lnTo>
                  <a:lnTo>
                    <a:pt x="21" y="292"/>
                  </a:lnTo>
                  <a:lnTo>
                    <a:pt x="23" y="295"/>
                  </a:lnTo>
                  <a:lnTo>
                    <a:pt x="23" y="295"/>
                  </a:lnTo>
                  <a:lnTo>
                    <a:pt x="23" y="297"/>
                  </a:lnTo>
                  <a:lnTo>
                    <a:pt x="27" y="305"/>
                  </a:lnTo>
                  <a:lnTo>
                    <a:pt x="29" y="309"/>
                  </a:lnTo>
                  <a:lnTo>
                    <a:pt x="29" y="313"/>
                  </a:lnTo>
                  <a:lnTo>
                    <a:pt x="29" y="316"/>
                  </a:lnTo>
                  <a:lnTo>
                    <a:pt x="29" y="316"/>
                  </a:lnTo>
                  <a:lnTo>
                    <a:pt x="33" y="316"/>
                  </a:lnTo>
                  <a:lnTo>
                    <a:pt x="35" y="316"/>
                  </a:lnTo>
                  <a:lnTo>
                    <a:pt x="37" y="316"/>
                  </a:lnTo>
                  <a:lnTo>
                    <a:pt x="40" y="318"/>
                  </a:lnTo>
                  <a:lnTo>
                    <a:pt x="40" y="318"/>
                  </a:lnTo>
                  <a:lnTo>
                    <a:pt x="48" y="324"/>
                  </a:lnTo>
                  <a:lnTo>
                    <a:pt x="50" y="326"/>
                  </a:lnTo>
                  <a:lnTo>
                    <a:pt x="52" y="330"/>
                  </a:lnTo>
                  <a:lnTo>
                    <a:pt x="52" y="332"/>
                  </a:lnTo>
                  <a:lnTo>
                    <a:pt x="54" y="335"/>
                  </a:lnTo>
                  <a:lnTo>
                    <a:pt x="54" y="337"/>
                  </a:lnTo>
                  <a:lnTo>
                    <a:pt x="54" y="337"/>
                  </a:lnTo>
                  <a:lnTo>
                    <a:pt x="54" y="341"/>
                  </a:lnTo>
                  <a:lnTo>
                    <a:pt x="54" y="341"/>
                  </a:lnTo>
                  <a:lnTo>
                    <a:pt x="56" y="343"/>
                  </a:lnTo>
                  <a:lnTo>
                    <a:pt x="56" y="345"/>
                  </a:lnTo>
                  <a:lnTo>
                    <a:pt x="58" y="345"/>
                  </a:lnTo>
                  <a:lnTo>
                    <a:pt x="56" y="349"/>
                  </a:lnTo>
                  <a:lnTo>
                    <a:pt x="56" y="349"/>
                  </a:lnTo>
                  <a:lnTo>
                    <a:pt x="58" y="349"/>
                  </a:lnTo>
                  <a:lnTo>
                    <a:pt x="58" y="349"/>
                  </a:lnTo>
                  <a:lnTo>
                    <a:pt x="58" y="351"/>
                  </a:lnTo>
                  <a:lnTo>
                    <a:pt x="61" y="351"/>
                  </a:lnTo>
                  <a:lnTo>
                    <a:pt x="61" y="349"/>
                  </a:lnTo>
                  <a:lnTo>
                    <a:pt x="61" y="349"/>
                  </a:lnTo>
                  <a:lnTo>
                    <a:pt x="65" y="351"/>
                  </a:lnTo>
                  <a:lnTo>
                    <a:pt x="65" y="351"/>
                  </a:lnTo>
                  <a:lnTo>
                    <a:pt x="67" y="349"/>
                  </a:lnTo>
                  <a:lnTo>
                    <a:pt x="69" y="351"/>
                  </a:lnTo>
                  <a:lnTo>
                    <a:pt x="69" y="351"/>
                  </a:lnTo>
                  <a:lnTo>
                    <a:pt x="71" y="351"/>
                  </a:lnTo>
                  <a:lnTo>
                    <a:pt x="71" y="351"/>
                  </a:lnTo>
                  <a:lnTo>
                    <a:pt x="75" y="347"/>
                  </a:lnTo>
                  <a:lnTo>
                    <a:pt x="75" y="345"/>
                  </a:lnTo>
                  <a:lnTo>
                    <a:pt x="75" y="337"/>
                  </a:lnTo>
                  <a:lnTo>
                    <a:pt x="77" y="332"/>
                  </a:lnTo>
                  <a:lnTo>
                    <a:pt x="77" y="330"/>
                  </a:lnTo>
                  <a:lnTo>
                    <a:pt x="77" y="328"/>
                  </a:lnTo>
                  <a:lnTo>
                    <a:pt x="77" y="322"/>
                  </a:lnTo>
                  <a:lnTo>
                    <a:pt x="77" y="320"/>
                  </a:lnTo>
                  <a:lnTo>
                    <a:pt x="79" y="318"/>
                  </a:lnTo>
                  <a:lnTo>
                    <a:pt x="79" y="318"/>
                  </a:lnTo>
                  <a:lnTo>
                    <a:pt x="81" y="313"/>
                  </a:lnTo>
                  <a:lnTo>
                    <a:pt x="81" y="311"/>
                  </a:lnTo>
                  <a:lnTo>
                    <a:pt x="79" y="311"/>
                  </a:lnTo>
                  <a:lnTo>
                    <a:pt x="79" y="309"/>
                  </a:lnTo>
                  <a:close/>
                  <a:moveTo>
                    <a:pt x="105" y="414"/>
                  </a:moveTo>
                  <a:lnTo>
                    <a:pt x="105" y="416"/>
                  </a:lnTo>
                  <a:lnTo>
                    <a:pt x="105" y="419"/>
                  </a:lnTo>
                  <a:lnTo>
                    <a:pt x="107" y="416"/>
                  </a:lnTo>
                  <a:lnTo>
                    <a:pt x="107" y="414"/>
                  </a:lnTo>
                  <a:lnTo>
                    <a:pt x="105" y="414"/>
                  </a:lnTo>
                  <a:close/>
                  <a:moveTo>
                    <a:pt x="163" y="389"/>
                  </a:moveTo>
                  <a:lnTo>
                    <a:pt x="159" y="389"/>
                  </a:lnTo>
                  <a:lnTo>
                    <a:pt x="157" y="389"/>
                  </a:lnTo>
                  <a:lnTo>
                    <a:pt x="155" y="387"/>
                  </a:lnTo>
                  <a:lnTo>
                    <a:pt x="151" y="389"/>
                  </a:lnTo>
                  <a:lnTo>
                    <a:pt x="146" y="387"/>
                  </a:lnTo>
                  <a:lnTo>
                    <a:pt x="142" y="389"/>
                  </a:lnTo>
                  <a:lnTo>
                    <a:pt x="138" y="389"/>
                  </a:lnTo>
                  <a:lnTo>
                    <a:pt x="136" y="391"/>
                  </a:lnTo>
                  <a:lnTo>
                    <a:pt x="136" y="393"/>
                  </a:lnTo>
                  <a:lnTo>
                    <a:pt x="138" y="395"/>
                  </a:lnTo>
                  <a:lnTo>
                    <a:pt x="142" y="395"/>
                  </a:lnTo>
                  <a:lnTo>
                    <a:pt x="146" y="395"/>
                  </a:lnTo>
                  <a:lnTo>
                    <a:pt x="148" y="398"/>
                  </a:lnTo>
                  <a:lnTo>
                    <a:pt x="153" y="398"/>
                  </a:lnTo>
                  <a:lnTo>
                    <a:pt x="155" y="398"/>
                  </a:lnTo>
                  <a:lnTo>
                    <a:pt x="159" y="395"/>
                  </a:lnTo>
                  <a:lnTo>
                    <a:pt x="163" y="395"/>
                  </a:lnTo>
                  <a:lnTo>
                    <a:pt x="167" y="398"/>
                  </a:lnTo>
                  <a:lnTo>
                    <a:pt x="167" y="393"/>
                  </a:lnTo>
                  <a:lnTo>
                    <a:pt x="165" y="391"/>
                  </a:lnTo>
                  <a:lnTo>
                    <a:pt x="163" y="389"/>
                  </a:lnTo>
                  <a:close/>
                  <a:moveTo>
                    <a:pt x="134" y="423"/>
                  </a:moveTo>
                  <a:lnTo>
                    <a:pt x="132" y="419"/>
                  </a:lnTo>
                  <a:lnTo>
                    <a:pt x="132" y="414"/>
                  </a:lnTo>
                  <a:lnTo>
                    <a:pt x="130" y="410"/>
                  </a:lnTo>
                  <a:lnTo>
                    <a:pt x="125" y="406"/>
                  </a:lnTo>
                  <a:lnTo>
                    <a:pt x="121" y="404"/>
                  </a:lnTo>
                  <a:lnTo>
                    <a:pt x="117" y="404"/>
                  </a:lnTo>
                  <a:lnTo>
                    <a:pt x="115" y="404"/>
                  </a:lnTo>
                  <a:lnTo>
                    <a:pt x="115" y="406"/>
                  </a:lnTo>
                  <a:lnTo>
                    <a:pt x="115" y="406"/>
                  </a:lnTo>
                  <a:lnTo>
                    <a:pt x="117" y="408"/>
                  </a:lnTo>
                  <a:lnTo>
                    <a:pt x="119" y="408"/>
                  </a:lnTo>
                  <a:lnTo>
                    <a:pt x="119" y="408"/>
                  </a:lnTo>
                  <a:lnTo>
                    <a:pt x="121" y="412"/>
                  </a:lnTo>
                  <a:lnTo>
                    <a:pt x="123" y="419"/>
                  </a:lnTo>
                  <a:lnTo>
                    <a:pt x="125" y="421"/>
                  </a:lnTo>
                  <a:lnTo>
                    <a:pt x="136" y="435"/>
                  </a:lnTo>
                  <a:lnTo>
                    <a:pt x="138" y="440"/>
                  </a:lnTo>
                  <a:lnTo>
                    <a:pt x="138" y="440"/>
                  </a:lnTo>
                  <a:lnTo>
                    <a:pt x="138" y="440"/>
                  </a:lnTo>
                  <a:lnTo>
                    <a:pt x="138" y="437"/>
                  </a:lnTo>
                  <a:lnTo>
                    <a:pt x="138" y="437"/>
                  </a:lnTo>
                  <a:lnTo>
                    <a:pt x="138" y="435"/>
                  </a:lnTo>
                  <a:lnTo>
                    <a:pt x="140" y="435"/>
                  </a:lnTo>
                  <a:lnTo>
                    <a:pt x="140" y="433"/>
                  </a:lnTo>
                  <a:lnTo>
                    <a:pt x="140" y="435"/>
                  </a:lnTo>
                  <a:lnTo>
                    <a:pt x="140" y="431"/>
                  </a:lnTo>
                  <a:lnTo>
                    <a:pt x="138" y="427"/>
                  </a:lnTo>
                  <a:lnTo>
                    <a:pt x="134" y="423"/>
                  </a:lnTo>
                  <a:close/>
                  <a:moveTo>
                    <a:pt x="318" y="250"/>
                  </a:moveTo>
                  <a:lnTo>
                    <a:pt x="316" y="248"/>
                  </a:lnTo>
                  <a:lnTo>
                    <a:pt x="314" y="240"/>
                  </a:lnTo>
                  <a:lnTo>
                    <a:pt x="312" y="234"/>
                  </a:lnTo>
                  <a:lnTo>
                    <a:pt x="310" y="232"/>
                  </a:lnTo>
                  <a:lnTo>
                    <a:pt x="310" y="232"/>
                  </a:lnTo>
                  <a:lnTo>
                    <a:pt x="306" y="229"/>
                  </a:lnTo>
                  <a:lnTo>
                    <a:pt x="304" y="227"/>
                  </a:lnTo>
                  <a:lnTo>
                    <a:pt x="304" y="225"/>
                  </a:lnTo>
                  <a:lnTo>
                    <a:pt x="304" y="223"/>
                  </a:lnTo>
                  <a:lnTo>
                    <a:pt x="304" y="221"/>
                  </a:lnTo>
                  <a:lnTo>
                    <a:pt x="304" y="217"/>
                  </a:lnTo>
                  <a:lnTo>
                    <a:pt x="304" y="217"/>
                  </a:lnTo>
                  <a:lnTo>
                    <a:pt x="306" y="213"/>
                  </a:lnTo>
                  <a:lnTo>
                    <a:pt x="306" y="211"/>
                  </a:lnTo>
                  <a:lnTo>
                    <a:pt x="306" y="200"/>
                  </a:lnTo>
                  <a:lnTo>
                    <a:pt x="304" y="194"/>
                  </a:lnTo>
                  <a:lnTo>
                    <a:pt x="304" y="190"/>
                  </a:lnTo>
                  <a:lnTo>
                    <a:pt x="301" y="187"/>
                  </a:lnTo>
                  <a:lnTo>
                    <a:pt x="301" y="183"/>
                  </a:lnTo>
                  <a:lnTo>
                    <a:pt x="304" y="171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4"/>
                  </a:lnTo>
                  <a:lnTo>
                    <a:pt x="306" y="162"/>
                  </a:lnTo>
                  <a:lnTo>
                    <a:pt x="304" y="162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299" y="158"/>
                  </a:lnTo>
                  <a:lnTo>
                    <a:pt x="299" y="158"/>
                  </a:lnTo>
                  <a:lnTo>
                    <a:pt x="299" y="156"/>
                  </a:lnTo>
                  <a:lnTo>
                    <a:pt x="299" y="154"/>
                  </a:lnTo>
                  <a:lnTo>
                    <a:pt x="299" y="154"/>
                  </a:lnTo>
                  <a:lnTo>
                    <a:pt x="297" y="154"/>
                  </a:lnTo>
                  <a:lnTo>
                    <a:pt x="297" y="152"/>
                  </a:lnTo>
                  <a:lnTo>
                    <a:pt x="295" y="152"/>
                  </a:lnTo>
                  <a:lnTo>
                    <a:pt x="295" y="152"/>
                  </a:lnTo>
                  <a:lnTo>
                    <a:pt x="295" y="150"/>
                  </a:lnTo>
                  <a:lnTo>
                    <a:pt x="295" y="150"/>
                  </a:lnTo>
                  <a:lnTo>
                    <a:pt x="293" y="150"/>
                  </a:lnTo>
                  <a:lnTo>
                    <a:pt x="291" y="150"/>
                  </a:lnTo>
                  <a:lnTo>
                    <a:pt x="289" y="152"/>
                  </a:lnTo>
                  <a:lnTo>
                    <a:pt x="289" y="152"/>
                  </a:lnTo>
                  <a:lnTo>
                    <a:pt x="287" y="154"/>
                  </a:lnTo>
                  <a:lnTo>
                    <a:pt x="287" y="156"/>
                  </a:lnTo>
                  <a:lnTo>
                    <a:pt x="287" y="160"/>
                  </a:lnTo>
                  <a:lnTo>
                    <a:pt x="287" y="162"/>
                  </a:lnTo>
                  <a:lnTo>
                    <a:pt x="289" y="164"/>
                  </a:lnTo>
                  <a:lnTo>
                    <a:pt x="289" y="166"/>
                  </a:lnTo>
                  <a:lnTo>
                    <a:pt x="287" y="166"/>
                  </a:lnTo>
                  <a:lnTo>
                    <a:pt x="287" y="164"/>
                  </a:lnTo>
                  <a:lnTo>
                    <a:pt x="285" y="162"/>
                  </a:lnTo>
                  <a:lnTo>
                    <a:pt x="285" y="160"/>
                  </a:lnTo>
                  <a:lnTo>
                    <a:pt x="285" y="160"/>
                  </a:lnTo>
                  <a:lnTo>
                    <a:pt x="283" y="156"/>
                  </a:lnTo>
                  <a:lnTo>
                    <a:pt x="283" y="156"/>
                  </a:lnTo>
                  <a:lnTo>
                    <a:pt x="283" y="154"/>
                  </a:lnTo>
                  <a:lnTo>
                    <a:pt x="283" y="152"/>
                  </a:lnTo>
                  <a:lnTo>
                    <a:pt x="280" y="148"/>
                  </a:lnTo>
                  <a:lnTo>
                    <a:pt x="278" y="148"/>
                  </a:lnTo>
                  <a:lnTo>
                    <a:pt x="274" y="150"/>
                  </a:lnTo>
                  <a:lnTo>
                    <a:pt x="274" y="150"/>
                  </a:lnTo>
                  <a:lnTo>
                    <a:pt x="274" y="152"/>
                  </a:lnTo>
                  <a:lnTo>
                    <a:pt x="276" y="152"/>
                  </a:lnTo>
                  <a:lnTo>
                    <a:pt x="276" y="154"/>
                  </a:lnTo>
                  <a:lnTo>
                    <a:pt x="276" y="156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8" y="158"/>
                  </a:lnTo>
                  <a:lnTo>
                    <a:pt x="278" y="160"/>
                  </a:lnTo>
                  <a:lnTo>
                    <a:pt x="276" y="160"/>
                  </a:lnTo>
                  <a:lnTo>
                    <a:pt x="276" y="160"/>
                  </a:lnTo>
                  <a:lnTo>
                    <a:pt x="276" y="160"/>
                  </a:lnTo>
                  <a:lnTo>
                    <a:pt x="276" y="158"/>
                  </a:lnTo>
                  <a:lnTo>
                    <a:pt x="274" y="156"/>
                  </a:lnTo>
                  <a:lnTo>
                    <a:pt x="274" y="154"/>
                  </a:lnTo>
                  <a:lnTo>
                    <a:pt x="274" y="154"/>
                  </a:lnTo>
                  <a:lnTo>
                    <a:pt x="274" y="154"/>
                  </a:lnTo>
                  <a:lnTo>
                    <a:pt x="274" y="152"/>
                  </a:lnTo>
                  <a:lnTo>
                    <a:pt x="274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72" y="150"/>
                  </a:lnTo>
                  <a:lnTo>
                    <a:pt x="272" y="150"/>
                  </a:lnTo>
                  <a:lnTo>
                    <a:pt x="272" y="148"/>
                  </a:lnTo>
                  <a:lnTo>
                    <a:pt x="272" y="145"/>
                  </a:lnTo>
                  <a:lnTo>
                    <a:pt x="274" y="145"/>
                  </a:lnTo>
                  <a:lnTo>
                    <a:pt x="274" y="143"/>
                  </a:lnTo>
                  <a:lnTo>
                    <a:pt x="276" y="143"/>
                  </a:lnTo>
                  <a:lnTo>
                    <a:pt x="276" y="141"/>
                  </a:lnTo>
                  <a:lnTo>
                    <a:pt x="274" y="131"/>
                  </a:lnTo>
                  <a:lnTo>
                    <a:pt x="274" y="127"/>
                  </a:lnTo>
                  <a:lnTo>
                    <a:pt x="272" y="127"/>
                  </a:lnTo>
                  <a:lnTo>
                    <a:pt x="270" y="124"/>
                  </a:lnTo>
                  <a:lnTo>
                    <a:pt x="268" y="122"/>
                  </a:lnTo>
                  <a:lnTo>
                    <a:pt x="266" y="120"/>
                  </a:lnTo>
                  <a:lnTo>
                    <a:pt x="262" y="122"/>
                  </a:lnTo>
                  <a:lnTo>
                    <a:pt x="262" y="118"/>
                  </a:lnTo>
                  <a:lnTo>
                    <a:pt x="260" y="116"/>
                  </a:lnTo>
                  <a:lnTo>
                    <a:pt x="255" y="112"/>
                  </a:lnTo>
                  <a:lnTo>
                    <a:pt x="253" y="106"/>
                  </a:lnTo>
                  <a:lnTo>
                    <a:pt x="251" y="106"/>
                  </a:lnTo>
                  <a:lnTo>
                    <a:pt x="249" y="106"/>
                  </a:lnTo>
                  <a:lnTo>
                    <a:pt x="247" y="103"/>
                  </a:lnTo>
                  <a:lnTo>
                    <a:pt x="236" y="101"/>
                  </a:lnTo>
                  <a:lnTo>
                    <a:pt x="234" y="99"/>
                  </a:lnTo>
                  <a:lnTo>
                    <a:pt x="230" y="97"/>
                  </a:lnTo>
                  <a:lnTo>
                    <a:pt x="230" y="95"/>
                  </a:lnTo>
                  <a:lnTo>
                    <a:pt x="228" y="93"/>
                  </a:lnTo>
                  <a:lnTo>
                    <a:pt x="228" y="91"/>
                  </a:lnTo>
                  <a:lnTo>
                    <a:pt x="226" y="91"/>
                  </a:lnTo>
                  <a:lnTo>
                    <a:pt x="224" y="89"/>
                  </a:lnTo>
                  <a:lnTo>
                    <a:pt x="222" y="87"/>
                  </a:lnTo>
                  <a:lnTo>
                    <a:pt x="222" y="87"/>
                  </a:lnTo>
                  <a:lnTo>
                    <a:pt x="218" y="84"/>
                  </a:lnTo>
                  <a:lnTo>
                    <a:pt x="216" y="84"/>
                  </a:lnTo>
                  <a:lnTo>
                    <a:pt x="207" y="76"/>
                  </a:lnTo>
                  <a:lnTo>
                    <a:pt x="199" y="72"/>
                  </a:lnTo>
                  <a:lnTo>
                    <a:pt x="190" y="68"/>
                  </a:lnTo>
                  <a:lnTo>
                    <a:pt x="188" y="66"/>
                  </a:lnTo>
                  <a:lnTo>
                    <a:pt x="186" y="63"/>
                  </a:lnTo>
                  <a:lnTo>
                    <a:pt x="184" y="63"/>
                  </a:lnTo>
                  <a:lnTo>
                    <a:pt x="182" y="63"/>
                  </a:lnTo>
                  <a:lnTo>
                    <a:pt x="180" y="61"/>
                  </a:lnTo>
                  <a:lnTo>
                    <a:pt x="178" y="59"/>
                  </a:lnTo>
                  <a:lnTo>
                    <a:pt x="172" y="59"/>
                  </a:lnTo>
                  <a:lnTo>
                    <a:pt x="163" y="55"/>
                  </a:lnTo>
                  <a:lnTo>
                    <a:pt x="155" y="47"/>
                  </a:lnTo>
                  <a:lnTo>
                    <a:pt x="153" y="45"/>
                  </a:lnTo>
                  <a:lnTo>
                    <a:pt x="153" y="40"/>
                  </a:lnTo>
                  <a:lnTo>
                    <a:pt x="151" y="36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42" y="32"/>
                  </a:lnTo>
                  <a:lnTo>
                    <a:pt x="140" y="32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34" y="28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30" y="24"/>
                  </a:lnTo>
                  <a:lnTo>
                    <a:pt x="125" y="21"/>
                  </a:lnTo>
                  <a:lnTo>
                    <a:pt x="123" y="19"/>
                  </a:lnTo>
                  <a:lnTo>
                    <a:pt x="121" y="19"/>
                  </a:lnTo>
                  <a:lnTo>
                    <a:pt x="115" y="21"/>
                  </a:lnTo>
                  <a:lnTo>
                    <a:pt x="115" y="19"/>
                  </a:lnTo>
                  <a:lnTo>
                    <a:pt x="113" y="11"/>
                  </a:lnTo>
                  <a:lnTo>
                    <a:pt x="111" y="13"/>
                  </a:lnTo>
                  <a:lnTo>
                    <a:pt x="111" y="13"/>
                  </a:lnTo>
                  <a:lnTo>
                    <a:pt x="109" y="13"/>
                  </a:lnTo>
                  <a:lnTo>
                    <a:pt x="109" y="15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5" y="15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107" y="11"/>
                  </a:lnTo>
                  <a:lnTo>
                    <a:pt x="111" y="11"/>
                  </a:lnTo>
                  <a:lnTo>
                    <a:pt x="113" y="9"/>
                  </a:lnTo>
                  <a:lnTo>
                    <a:pt x="113" y="9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13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0" y="0"/>
                  </a:lnTo>
                  <a:lnTo>
                    <a:pt x="100" y="3"/>
                  </a:lnTo>
                  <a:lnTo>
                    <a:pt x="98" y="3"/>
                  </a:lnTo>
                  <a:lnTo>
                    <a:pt x="98" y="5"/>
                  </a:lnTo>
                  <a:lnTo>
                    <a:pt x="96" y="5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4" y="7"/>
                  </a:lnTo>
                  <a:lnTo>
                    <a:pt x="94" y="7"/>
                  </a:lnTo>
                  <a:lnTo>
                    <a:pt x="94" y="9"/>
                  </a:lnTo>
                  <a:lnTo>
                    <a:pt x="94" y="9"/>
                  </a:lnTo>
                  <a:lnTo>
                    <a:pt x="94" y="11"/>
                  </a:lnTo>
                  <a:lnTo>
                    <a:pt x="92" y="11"/>
                  </a:lnTo>
                  <a:lnTo>
                    <a:pt x="92" y="15"/>
                  </a:lnTo>
                  <a:lnTo>
                    <a:pt x="90" y="19"/>
                  </a:lnTo>
                  <a:lnTo>
                    <a:pt x="90" y="21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8" y="28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86" y="32"/>
                  </a:lnTo>
                  <a:lnTo>
                    <a:pt x="84" y="34"/>
                  </a:lnTo>
                  <a:lnTo>
                    <a:pt x="81" y="34"/>
                  </a:lnTo>
                  <a:lnTo>
                    <a:pt x="81" y="36"/>
                  </a:lnTo>
                  <a:lnTo>
                    <a:pt x="81" y="36"/>
                  </a:lnTo>
                  <a:lnTo>
                    <a:pt x="81" y="38"/>
                  </a:lnTo>
                  <a:lnTo>
                    <a:pt x="79" y="38"/>
                  </a:lnTo>
                  <a:lnTo>
                    <a:pt x="79" y="38"/>
                  </a:lnTo>
                  <a:lnTo>
                    <a:pt x="77" y="36"/>
                  </a:lnTo>
                  <a:lnTo>
                    <a:pt x="77" y="38"/>
                  </a:lnTo>
                  <a:lnTo>
                    <a:pt x="77" y="40"/>
                  </a:lnTo>
                  <a:lnTo>
                    <a:pt x="77" y="42"/>
                  </a:lnTo>
                  <a:lnTo>
                    <a:pt x="77" y="42"/>
                  </a:lnTo>
                  <a:lnTo>
                    <a:pt x="75" y="45"/>
                  </a:lnTo>
                  <a:lnTo>
                    <a:pt x="69" y="51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7" y="53"/>
                  </a:lnTo>
                  <a:lnTo>
                    <a:pt x="67" y="55"/>
                  </a:lnTo>
                  <a:lnTo>
                    <a:pt x="67" y="55"/>
                  </a:lnTo>
                  <a:lnTo>
                    <a:pt x="69" y="59"/>
                  </a:lnTo>
                  <a:lnTo>
                    <a:pt x="71" y="61"/>
                  </a:lnTo>
                  <a:lnTo>
                    <a:pt x="71" y="68"/>
                  </a:lnTo>
                  <a:lnTo>
                    <a:pt x="73" y="68"/>
                  </a:lnTo>
                  <a:lnTo>
                    <a:pt x="73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0"/>
                  </a:lnTo>
                  <a:lnTo>
                    <a:pt x="75" y="72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79" y="76"/>
                  </a:lnTo>
                  <a:lnTo>
                    <a:pt x="79" y="76"/>
                  </a:lnTo>
                  <a:lnTo>
                    <a:pt x="79" y="78"/>
                  </a:lnTo>
                  <a:lnTo>
                    <a:pt x="77" y="80"/>
                  </a:lnTo>
                  <a:lnTo>
                    <a:pt x="77" y="80"/>
                  </a:lnTo>
                  <a:lnTo>
                    <a:pt x="77" y="82"/>
                  </a:lnTo>
                  <a:lnTo>
                    <a:pt x="79" y="82"/>
                  </a:lnTo>
                  <a:lnTo>
                    <a:pt x="79" y="84"/>
                  </a:lnTo>
                  <a:lnTo>
                    <a:pt x="81" y="84"/>
                  </a:lnTo>
                  <a:lnTo>
                    <a:pt x="84" y="89"/>
                  </a:lnTo>
                  <a:lnTo>
                    <a:pt x="86" y="89"/>
                  </a:lnTo>
                  <a:lnTo>
                    <a:pt x="86" y="91"/>
                  </a:lnTo>
                  <a:lnTo>
                    <a:pt x="84" y="95"/>
                  </a:lnTo>
                  <a:lnTo>
                    <a:pt x="84" y="95"/>
                  </a:lnTo>
                  <a:lnTo>
                    <a:pt x="77" y="97"/>
                  </a:lnTo>
                  <a:lnTo>
                    <a:pt x="75" y="97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7" y="101"/>
                  </a:lnTo>
                  <a:lnTo>
                    <a:pt x="77" y="101"/>
                  </a:lnTo>
                  <a:lnTo>
                    <a:pt x="77" y="103"/>
                  </a:lnTo>
                  <a:lnTo>
                    <a:pt x="77" y="103"/>
                  </a:lnTo>
                  <a:lnTo>
                    <a:pt x="79" y="106"/>
                  </a:lnTo>
                  <a:lnTo>
                    <a:pt x="79" y="106"/>
                  </a:lnTo>
                  <a:lnTo>
                    <a:pt x="81" y="110"/>
                  </a:lnTo>
                  <a:lnTo>
                    <a:pt x="81" y="110"/>
                  </a:lnTo>
                  <a:lnTo>
                    <a:pt x="81" y="112"/>
                  </a:lnTo>
                  <a:lnTo>
                    <a:pt x="81" y="114"/>
                  </a:lnTo>
                  <a:lnTo>
                    <a:pt x="79" y="114"/>
                  </a:lnTo>
                  <a:lnTo>
                    <a:pt x="79" y="116"/>
                  </a:lnTo>
                  <a:lnTo>
                    <a:pt x="77" y="114"/>
                  </a:lnTo>
                  <a:lnTo>
                    <a:pt x="77" y="114"/>
                  </a:lnTo>
                  <a:lnTo>
                    <a:pt x="77" y="116"/>
                  </a:lnTo>
                  <a:lnTo>
                    <a:pt x="77" y="116"/>
                  </a:lnTo>
                  <a:lnTo>
                    <a:pt x="77" y="118"/>
                  </a:lnTo>
                  <a:lnTo>
                    <a:pt x="79" y="124"/>
                  </a:lnTo>
                  <a:lnTo>
                    <a:pt x="79" y="129"/>
                  </a:lnTo>
                  <a:lnTo>
                    <a:pt x="79" y="129"/>
                  </a:lnTo>
                  <a:lnTo>
                    <a:pt x="79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4" y="133"/>
                  </a:lnTo>
                  <a:lnTo>
                    <a:pt x="84" y="133"/>
                  </a:lnTo>
                  <a:lnTo>
                    <a:pt x="86" y="137"/>
                  </a:lnTo>
                  <a:lnTo>
                    <a:pt x="88" y="137"/>
                  </a:lnTo>
                  <a:lnTo>
                    <a:pt x="90" y="137"/>
                  </a:lnTo>
                  <a:lnTo>
                    <a:pt x="90" y="139"/>
                  </a:lnTo>
                  <a:lnTo>
                    <a:pt x="92" y="139"/>
                  </a:lnTo>
                  <a:lnTo>
                    <a:pt x="92" y="141"/>
                  </a:lnTo>
                  <a:lnTo>
                    <a:pt x="92" y="141"/>
                  </a:lnTo>
                  <a:lnTo>
                    <a:pt x="92" y="143"/>
                  </a:lnTo>
                  <a:lnTo>
                    <a:pt x="92" y="143"/>
                  </a:lnTo>
                  <a:lnTo>
                    <a:pt x="92" y="145"/>
                  </a:lnTo>
                  <a:lnTo>
                    <a:pt x="92" y="148"/>
                  </a:lnTo>
                  <a:lnTo>
                    <a:pt x="92" y="150"/>
                  </a:lnTo>
                  <a:lnTo>
                    <a:pt x="94" y="152"/>
                  </a:lnTo>
                  <a:lnTo>
                    <a:pt x="94" y="152"/>
                  </a:lnTo>
                  <a:lnTo>
                    <a:pt x="94" y="154"/>
                  </a:lnTo>
                  <a:lnTo>
                    <a:pt x="92" y="154"/>
                  </a:lnTo>
                  <a:lnTo>
                    <a:pt x="90" y="156"/>
                  </a:lnTo>
                  <a:lnTo>
                    <a:pt x="90" y="156"/>
                  </a:lnTo>
                  <a:lnTo>
                    <a:pt x="90" y="158"/>
                  </a:lnTo>
                  <a:lnTo>
                    <a:pt x="90" y="158"/>
                  </a:lnTo>
                  <a:lnTo>
                    <a:pt x="90" y="160"/>
                  </a:lnTo>
                  <a:lnTo>
                    <a:pt x="90" y="162"/>
                  </a:lnTo>
                  <a:lnTo>
                    <a:pt x="90" y="162"/>
                  </a:lnTo>
                  <a:lnTo>
                    <a:pt x="90" y="166"/>
                  </a:lnTo>
                  <a:lnTo>
                    <a:pt x="92" y="173"/>
                  </a:lnTo>
                  <a:lnTo>
                    <a:pt x="94" y="175"/>
                  </a:lnTo>
                  <a:lnTo>
                    <a:pt x="94" y="175"/>
                  </a:lnTo>
                  <a:lnTo>
                    <a:pt x="94" y="175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9"/>
                  </a:lnTo>
                  <a:lnTo>
                    <a:pt x="98" y="181"/>
                  </a:lnTo>
                  <a:lnTo>
                    <a:pt x="98" y="185"/>
                  </a:lnTo>
                  <a:lnTo>
                    <a:pt x="98" y="187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102" y="202"/>
                  </a:lnTo>
                  <a:lnTo>
                    <a:pt x="107" y="206"/>
                  </a:lnTo>
                  <a:lnTo>
                    <a:pt x="111" y="208"/>
                  </a:lnTo>
                  <a:lnTo>
                    <a:pt x="111" y="211"/>
                  </a:lnTo>
                  <a:lnTo>
                    <a:pt x="111" y="213"/>
                  </a:lnTo>
                  <a:lnTo>
                    <a:pt x="113" y="213"/>
                  </a:lnTo>
                  <a:lnTo>
                    <a:pt x="115" y="213"/>
                  </a:lnTo>
                  <a:lnTo>
                    <a:pt x="117" y="213"/>
                  </a:lnTo>
                  <a:lnTo>
                    <a:pt x="119" y="213"/>
                  </a:lnTo>
                  <a:lnTo>
                    <a:pt x="119" y="213"/>
                  </a:lnTo>
                  <a:lnTo>
                    <a:pt x="119" y="215"/>
                  </a:lnTo>
                  <a:lnTo>
                    <a:pt x="119" y="215"/>
                  </a:lnTo>
                  <a:lnTo>
                    <a:pt x="119" y="217"/>
                  </a:lnTo>
                  <a:lnTo>
                    <a:pt x="121" y="217"/>
                  </a:lnTo>
                  <a:lnTo>
                    <a:pt x="121" y="217"/>
                  </a:lnTo>
                  <a:lnTo>
                    <a:pt x="123" y="217"/>
                  </a:lnTo>
                  <a:lnTo>
                    <a:pt x="125" y="217"/>
                  </a:lnTo>
                  <a:lnTo>
                    <a:pt x="128" y="217"/>
                  </a:lnTo>
                  <a:lnTo>
                    <a:pt x="130" y="217"/>
                  </a:lnTo>
                  <a:lnTo>
                    <a:pt x="138" y="223"/>
                  </a:lnTo>
                  <a:lnTo>
                    <a:pt x="142" y="227"/>
                  </a:lnTo>
                  <a:lnTo>
                    <a:pt x="148" y="238"/>
                  </a:lnTo>
                  <a:lnTo>
                    <a:pt x="153" y="242"/>
                  </a:lnTo>
                  <a:lnTo>
                    <a:pt x="155" y="242"/>
                  </a:lnTo>
                  <a:lnTo>
                    <a:pt x="155" y="242"/>
                  </a:lnTo>
                  <a:lnTo>
                    <a:pt x="155" y="242"/>
                  </a:lnTo>
                  <a:lnTo>
                    <a:pt x="155" y="240"/>
                  </a:lnTo>
                  <a:lnTo>
                    <a:pt x="155" y="240"/>
                  </a:lnTo>
                  <a:lnTo>
                    <a:pt x="155" y="240"/>
                  </a:lnTo>
                  <a:lnTo>
                    <a:pt x="155" y="238"/>
                  </a:lnTo>
                  <a:lnTo>
                    <a:pt x="155" y="238"/>
                  </a:lnTo>
                  <a:lnTo>
                    <a:pt x="155" y="238"/>
                  </a:lnTo>
                  <a:lnTo>
                    <a:pt x="155" y="236"/>
                  </a:lnTo>
                  <a:lnTo>
                    <a:pt x="155" y="236"/>
                  </a:lnTo>
                  <a:lnTo>
                    <a:pt x="159" y="238"/>
                  </a:lnTo>
                  <a:lnTo>
                    <a:pt x="161" y="240"/>
                  </a:lnTo>
                  <a:lnTo>
                    <a:pt x="161" y="242"/>
                  </a:lnTo>
                  <a:lnTo>
                    <a:pt x="161" y="244"/>
                  </a:lnTo>
                  <a:lnTo>
                    <a:pt x="161" y="244"/>
                  </a:lnTo>
                  <a:lnTo>
                    <a:pt x="161" y="246"/>
                  </a:lnTo>
                  <a:lnTo>
                    <a:pt x="163" y="246"/>
                  </a:lnTo>
                  <a:lnTo>
                    <a:pt x="165" y="246"/>
                  </a:lnTo>
                  <a:lnTo>
                    <a:pt x="165" y="248"/>
                  </a:lnTo>
                  <a:lnTo>
                    <a:pt x="165" y="250"/>
                  </a:lnTo>
                  <a:lnTo>
                    <a:pt x="165" y="253"/>
                  </a:lnTo>
                  <a:lnTo>
                    <a:pt x="163" y="255"/>
                  </a:lnTo>
                  <a:lnTo>
                    <a:pt x="161" y="255"/>
                  </a:lnTo>
                  <a:lnTo>
                    <a:pt x="159" y="259"/>
                  </a:lnTo>
                  <a:lnTo>
                    <a:pt x="159" y="261"/>
                  </a:lnTo>
                  <a:lnTo>
                    <a:pt x="157" y="259"/>
                  </a:lnTo>
                  <a:lnTo>
                    <a:pt x="157" y="259"/>
                  </a:lnTo>
                  <a:lnTo>
                    <a:pt x="157" y="257"/>
                  </a:lnTo>
                  <a:lnTo>
                    <a:pt x="157" y="257"/>
                  </a:lnTo>
                  <a:lnTo>
                    <a:pt x="155" y="257"/>
                  </a:lnTo>
                  <a:lnTo>
                    <a:pt x="155" y="257"/>
                  </a:lnTo>
                  <a:lnTo>
                    <a:pt x="155" y="257"/>
                  </a:lnTo>
                  <a:lnTo>
                    <a:pt x="155" y="259"/>
                  </a:lnTo>
                  <a:lnTo>
                    <a:pt x="155" y="261"/>
                  </a:lnTo>
                  <a:lnTo>
                    <a:pt x="157" y="263"/>
                  </a:lnTo>
                  <a:lnTo>
                    <a:pt x="157" y="263"/>
                  </a:lnTo>
                  <a:lnTo>
                    <a:pt x="157" y="263"/>
                  </a:lnTo>
                  <a:lnTo>
                    <a:pt x="159" y="263"/>
                  </a:lnTo>
                  <a:lnTo>
                    <a:pt x="159" y="263"/>
                  </a:lnTo>
                  <a:lnTo>
                    <a:pt x="159" y="265"/>
                  </a:lnTo>
                  <a:lnTo>
                    <a:pt x="159" y="265"/>
                  </a:lnTo>
                  <a:lnTo>
                    <a:pt x="161" y="267"/>
                  </a:lnTo>
                  <a:lnTo>
                    <a:pt x="161" y="271"/>
                  </a:lnTo>
                  <a:lnTo>
                    <a:pt x="163" y="274"/>
                  </a:lnTo>
                  <a:lnTo>
                    <a:pt x="167" y="278"/>
                  </a:lnTo>
                  <a:lnTo>
                    <a:pt x="167" y="278"/>
                  </a:lnTo>
                  <a:lnTo>
                    <a:pt x="167" y="280"/>
                  </a:lnTo>
                  <a:lnTo>
                    <a:pt x="165" y="280"/>
                  </a:lnTo>
                  <a:lnTo>
                    <a:pt x="165" y="282"/>
                  </a:lnTo>
                  <a:lnTo>
                    <a:pt x="165" y="282"/>
                  </a:lnTo>
                  <a:lnTo>
                    <a:pt x="167" y="284"/>
                  </a:lnTo>
                  <a:lnTo>
                    <a:pt x="174" y="299"/>
                  </a:lnTo>
                  <a:lnTo>
                    <a:pt x="180" y="318"/>
                  </a:lnTo>
                  <a:lnTo>
                    <a:pt x="180" y="322"/>
                  </a:lnTo>
                  <a:lnTo>
                    <a:pt x="180" y="324"/>
                  </a:lnTo>
                  <a:lnTo>
                    <a:pt x="180" y="326"/>
                  </a:lnTo>
                  <a:lnTo>
                    <a:pt x="182" y="326"/>
                  </a:lnTo>
                  <a:lnTo>
                    <a:pt x="182" y="328"/>
                  </a:lnTo>
                  <a:lnTo>
                    <a:pt x="186" y="332"/>
                  </a:lnTo>
                  <a:lnTo>
                    <a:pt x="186" y="335"/>
                  </a:lnTo>
                  <a:lnTo>
                    <a:pt x="186" y="343"/>
                  </a:lnTo>
                  <a:lnTo>
                    <a:pt x="186" y="347"/>
                  </a:lnTo>
                  <a:lnTo>
                    <a:pt x="188" y="345"/>
                  </a:lnTo>
                  <a:lnTo>
                    <a:pt x="190" y="347"/>
                  </a:lnTo>
                  <a:lnTo>
                    <a:pt x="190" y="347"/>
                  </a:lnTo>
                  <a:lnTo>
                    <a:pt x="190" y="349"/>
                  </a:lnTo>
                  <a:lnTo>
                    <a:pt x="190" y="356"/>
                  </a:lnTo>
                  <a:lnTo>
                    <a:pt x="190" y="356"/>
                  </a:lnTo>
                  <a:lnTo>
                    <a:pt x="192" y="356"/>
                  </a:lnTo>
                  <a:lnTo>
                    <a:pt x="192" y="358"/>
                  </a:lnTo>
                  <a:lnTo>
                    <a:pt x="192" y="360"/>
                  </a:lnTo>
                  <a:lnTo>
                    <a:pt x="195" y="366"/>
                  </a:lnTo>
                  <a:lnTo>
                    <a:pt x="195" y="368"/>
                  </a:lnTo>
                  <a:lnTo>
                    <a:pt x="192" y="372"/>
                  </a:lnTo>
                  <a:lnTo>
                    <a:pt x="195" y="372"/>
                  </a:lnTo>
                  <a:lnTo>
                    <a:pt x="195" y="372"/>
                  </a:lnTo>
                  <a:lnTo>
                    <a:pt x="197" y="374"/>
                  </a:lnTo>
                  <a:lnTo>
                    <a:pt x="197" y="377"/>
                  </a:lnTo>
                  <a:lnTo>
                    <a:pt x="197" y="377"/>
                  </a:lnTo>
                  <a:lnTo>
                    <a:pt x="195" y="379"/>
                  </a:lnTo>
                  <a:lnTo>
                    <a:pt x="195" y="381"/>
                  </a:lnTo>
                  <a:lnTo>
                    <a:pt x="195" y="381"/>
                  </a:lnTo>
                  <a:lnTo>
                    <a:pt x="197" y="381"/>
                  </a:lnTo>
                  <a:lnTo>
                    <a:pt x="197" y="381"/>
                  </a:lnTo>
                  <a:lnTo>
                    <a:pt x="207" y="368"/>
                  </a:lnTo>
                  <a:lnTo>
                    <a:pt x="213" y="360"/>
                  </a:lnTo>
                  <a:lnTo>
                    <a:pt x="216" y="360"/>
                  </a:lnTo>
                  <a:lnTo>
                    <a:pt x="216" y="358"/>
                  </a:lnTo>
                  <a:lnTo>
                    <a:pt x="218" y="358"/>
                  </a:lnTo>
                  <a:lnTo>
                    <a:pt x="222" y="358"/>
                  </a:lnTo>
                  <a:lnTo>
                    <a:pt x="224" y="358"/>
                  </a:lnTo>
                  <a:lnTo>
                    <a:pt x="226" y="356"/>
                  </a:lnTo>
                  <a:lnTo>
                    <a:pt x="232" y="353"/>
                  </a:lnTo>
                  <a:lnTo>
                    <a:pt x="234" y="351"/>
                  </a:lnTo>
                  <a:lnTo>
                    <a:pt x="236" y="351"/>
                  </a:lnTo>
                  <a:lnTo>
                    <a:pt x="239" y="351"/>
                  </a:lnTo>
                  <a:lnTo>
                    <a:pt x="241" y="353"/>
                  </a:lnTo>
                  <a:lnTo>
                    <a:pt x="241" y="353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5" y="356"/>
                  </a:lnTo>
                  <a:lnTo>
                    <a:pt x="245" y="358"/>
                  </a:lnTo>
                  <a:lnTo>
                    <a:pt x="247" y="358"/>
                  </a:lnTo>
                  <a:lnTo>
                    <a:pt x="247" y="358"/>
                  </a:lnTo>
                  <a:lnTo>
                    <a:pt x="249" y="358"/>
                  </a:lnTo>
                  <a:lnTo>
                    <a:pt x="253" y="358"/>
                  </a:lnTo>
                  <a:lnTo>
                    <a:pt x="255" y="358"/>
                  </a:lnTo>
                  <a:lnTo>
                    <a:pt x="255" y="360"/>
                  </a:lnTo>
                  <a:lnTo>
                    <a:pt x="255" y="360"/>
                  </a:lnTo>
                  <a:lnTo>
                    <a:pt x="257" y="360"/>
                  </a:lnTo>
                  <a:lnTo>
                    <a:pt x="260" y="360"/>
                  </a:lnTo>
                  <a:lnTo>
                    <a:pt x="262" y="360"/>
                  </a:lnTo>
                  <a:lnTo>
                    <a:pt x="266" y="360"/>
                  </a:lnTo>
                  <a:lnTo>
                    <a:pt x="266" y="358"/>
                  </a:lnTo>
                  <a:lnTo>
                    <a:pt x="268" y="358"/>
                  </a:lnTo>
                  <a:lnTo>
                    <a:pt x="268" y="356"/>
                  </a:lnTo>
                  <a:lnTo>
                    <a:pt x="268" y="353"/>
                  </a:lnTo>
                  <a:lnTo>
                    <a:pt x="268" y="353"/>
                  </a:lnTo>
                  <a:lnTo>
                    <a:pt x="268" y="351"/>
                  </a:lnTo>
                  <a:lnTo>
                    <a:pt x="268" y="351"/>
                  </a:lnTo>
                  <a:lnTo>
                    <a:pt x="266" y="347"/>
                  </a:lnTo>
                  <a:lnTo>
                    <a:pt x="264" y="345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0" y="339"/>
                  </a:lnTo>
                  <a:lnTo>
                    <a:pt x="257" y="337"/>
                  </a:lnTo>
                  <a:lnTo>
                    <a:pt x="257" y="332"/>
                  </a:lnTo>
                  <a:lnTo>
                    <a:pt x="257" y="332"/>
                  </a:lnTo>
                  <a:lnTo>
                    <a:pt x="255" y="330"/>
                  </a:lnTo>
                  <a:lnTo>
                    <a:pt x="255" y="330"/>
                  </a:lnTo>
                  <a:lnTo>
                    <a:pt x="255" y="330"/>
                  </a:lnTo>
                  <a:lnTo>
                    <a:pt x="253" y="330"/>
                  </a:lnTo>
                  <a:lnTo>
                    <a:pt x="253" y="330"/>
                  </a:lnTo>
                  <a:lnTo>
                    <a:pt x="251" y="328"/>
                  </a:lnTo>
                  <a:lnTo>
                    <a:pt x="251" y="328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49" y="326"/>
                  </a:lnTo>
                  <a:lnTo>
                    <a:pt x="249" y="324"/>
                  </a:lnTo>
                  <a:lnTo>
                    <a:pt x="247" y="322"/>
                  </a:lnTo>
                  <a:lnTo>
                    <a:pt x="247" y="322"/>
                  </a:lnTo>
                  <a:lnTo>
                    <a:pt x="249" y="322"/>
                  </a:lnTo>
                  <a:lnTo>
                    <a:pt x="249" y="322"/>
                  </a:lnTo>
                  <a:lnTo>
                    <a:pt x="249" y="322"/>
                  </a:lnTo>
                  <a:lnTo>
                    <a:pt x="253" y="324"/>
                  </a:lnTo>
                  <a:lnTo>
                    <a:pt x="253" y="324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7" y="324"/>
                  </a:lnTo>
                  <a:lnTo>
                    <a:pt x="257" y="324"/>
                  </a:lnTo>
                  <a:lnTo>
                    <a:pt x="260" y="322"/>
                  </a:lnTo>
                  <a:lnTo>
                    <a:pt x="262" y="324"/>
                  </a:lnTo>
                  <a:lnTo>
                    <a:pt x="266" y="326"/>
                  </a:lnTo>
                  <a:lnTo>
                    <a:pt x="270" y="326"/>
                  </a:lnTo>
                  <a:lnTo>
                    <a:pt x="272" y="326"/>
                  </a:lnTo>
                  <a:lnTo>
                    <a:pt x="272" y="328"/>
                  </a:lnTo>
                  <a:lnTo>
                    <a:pt x="276" y="328"/>
                  </a:lnTo>
                  <a:lnTo>
                    <a:pt x="280" y="330"/>
                  </a:lnTo>
                  <a:lnTo>
                    <a:pt x="280" y="330"/>
                  </a:lnTo>
                  <a:lnTo>
                    <a:pt x="283" y="330"/>
                  </a:lnTo>
                  <a:lnTo>
                    <a:pt x="285" y="332"/>
                  </a:lnTo>
                  <a:lnTo>
                    <a:pt x="287" y="335"/>
                  </a:lnTo>
                  <a:lnTo>
                    <a:pt x="287" y="335"/>
                  </a:lnTo>
                  <a:lnTo>
                    <a:pt x="289" y="335"/>
                  </a:lnTo>
                  <a:lnTo>
                    <a:pt x="289" y="335"/>
                  </a:lnTo>
                  <a:lnTo>
                    <a:pt x="291" y="335"/>
                  </a:lnTo>
                  <a:lnTo>
                    <a:pt x="293" y="332"/>
                  </a:lnTo>
                  <a:lnTo>
                    <a:pt x="291" y="330"/>
                  </a:lnTo>
                  <a:lnTo>
                    <a:pt x="293" y="328"/>
                  </a:lnTo>
                  <a:lnTo>
                    <a:pt x="293" y="328"/>
                  </a:lnTo>
                  <a:lnTo>
                    <a:pt x="293" y="326"/>
                  </a:lnTo>
                  <a:lnTo>
                    <a:pt x="293" y="324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295" y="322"/>
                  </a:lnTo>
                  <a:lnTo>
                    <a:pt x="295" y="322"/>
                  </a:lnTo>
                  <a:lnTo>
                    <a:pt x="295" y="318"/>
                  </a:lnTo>
                  <a:lnTo>
                    <a:pt x="297" y="311"/>
                  </a:lnTo>
                  <a:lnTo>
                    <a:pt x="297" y="309"/>
                  </a:lnTo>
                  <a:lnTo>
                    <a:pt x="295" y="307"/>
                  </a:lnTo>
                  <a:lnTo>
                    <a:pt x="295" y="305"/>
                  </a:lnTo>
                  <a:lnTo>
                    <a:pt x="295" y="305"/>
                  </a:lnTo>
                  <a:lnTo>
                    <a:pt x="295" y="303"/>
                  </a:lnTo>
                  <a:lnTo>
                    <a:pt x="297" y="299"/>
                  </a:lnTo>
                  <a:lnTo>
                    <a:pt x="297" y="297"/>
                  </a:lnTo>
                  <a:lnTo>
                    <a:pt x="297" y="295"/>
                  </a:lnTo>
                  <a:lnTo>
                    <a:pt x="297" y="295"/>
                  </a:lnTo>
                  <a:lnTo>
                    <a:pt x="295" y="292"/>
                  </a:lnTo>
                  <a:lnTo>
                    <a:pt x="295" y="292"/>
                  </a:lnTo>
                  <a:lnTo>
                    <a:pt x="293" y="292"/>
                  </a:lnTo>
                  <a:lnTo>
                    <a:pt x="289" y="290"/>
                  </a:lnTo>
                  <a:lnTo>
                    <a:pt x="289" y="288"/>
                  </a:lnTo>
                  <a:lnTo>
                    <a:pt x="289" y="288"/>
                  </a:lnTo>
                  <a:lnTo>
                    <a:pt x="289" y="286"/>
                  </a:lnTo>
                  <a:lnTo>
                    <a:pt x="289" y="284"/>
                  </a:lnTo>
                  <a:lnTo>
                    <a:pt x="289" y="282"/>
                  </a:lnTo>
                  <a:lnTo>
                    <a:pt x="287" y="282"/>
                  </a:lnTo>
                  <a:lnTo>
                    <a:pt x="287" y="280"/>
                  </a:lnTo>
                  <a:lnTo>
                    <a:pt x="283" y="278"/>
                  </a:lnTo>
                  <a:lnTo>
                    <a:pt x="283" y="276"/>
                  </a:lnTo>
                  <a:lnTo>
                    <a:pt x="283" y="276"/>
                  </a:lnTo>
                  <a:lnTo>
                    <a:pt x="283" y="276"/>
                  </a:lnTo>
                  <a:lnTo>
                    <a:pt x="283" y="274"/>
                  </a:lnTo>
                  <a:lnTo>
                    <a:pt x="283" y="274"/>
                  </a:lnTo>
                  <a:lnTo>
                    <a:pt x="285" y="274"/>
                  </a:lnTo>
                  <a:lnTo>
                    <a:pt x="285" y="271"/>
                  </a:lnTo>
                  <a:lnTo>
                    <a:pt x="304" y="263"/>
                  </a:lnTo>
                  <a:lnTo>
                    <a:pt x="306" y="263"/>
                  </a:lnTo>
                  <a:lnTo>
                    <a:pt x="310" y="261"/>
                  </a:lnTo>
                  <a:lnTo>
                    <a:pt x="314" y="257"/>
                  </a:lnTo>
                  <a:lnTo>
                    <a:pt x="316" y="257"/>
                  </a:lnTo>
                  <a:lnTo>
                    <a:pt x="316" y="255"/>
                  </a:lnTo>
                  <a:lnTo>
                    <a:pt x="318" y="255"/>
                  </a:lnTo>
                  <a:lnTo>
                    <a:pt x="318" y="253"/>
                  </a:lnTo>
                  <a:lnTo>
                    <a:pt x="318" y="250"/>
                  </a:lnTo>
                  <a:close/>
                  <a:moveTo>
                    <a:pt x="130" y="250"/>
                  </a:moveTo>
                  <a:lnTo>
                    <a:pt x="132" y="250"/>
                  </a:lnTo>
                  <a:lnTo>
                    <a:pt x="134" y="253"/>
                  </a:lnTo>
                  <a:lnTo>
                    <a:pt x="138" y="253"/>
                  </a:lnTo>
                  <a:lnTo>
                    <a:pt x="140" y="253"/>
                  </a:lnTo>
                  <a:lnTo>
                    <a:pt x="142" y="253"/>
                  </a:lnTo>
                  <a:lnTo>
                    <a:pt x="144" y="250"/>
                  </a:lnTo>
                  <a:lnTo>
                    <a:pt x="142" y="248"/>
                  </a:lnTo>
                  <a:lnTo>
                    <a:pt x="140" y="246"/>
                  </a:lnTo>
                  <a:lnTo>
                    <a:pt x="140" y="246"/>
                  </a:lnTo>
                  <a:lnTo>
                    <a:pt x="138" y="246"/>
                  </a:lnTo>
                  <a:lnTo>
                    <a:pt x="138" y="248"/>
                  </a:lnTo>
                  <a:lnTo>
                    <a:pt x="136" y="248"/>
                  </a:lnTo>
                  <a:lnTo>
                    <a:pt x="134" y="248"/>
                  </a:lnTo>
                  <a:lnTo>
                    <a:pt x="134" y="246"/>
                  </a:lnTo>
                  <a:lnTo>
                    <a:pt x="132" y="244"/>
                  </a:lnTo>
                  <a:lnTo>
                    <a:pt x="132" y="244"/>
                  </a:lnTo>
                  <a:lnTo>
                    <a:pt x="130" y="244"/>
                  </a:lnTo>
                  <a:lnTo>
                    <a:pt x="128" y="246"/>
                  </a:lnTo>
                  <a:lnTo>
                    <a:pt x="128" y="246"/>
                  </a:lnTo>
                  <a:lnTo>
                    <a:pt x="128" y="248"/>
                  </a:lnTo>
                  <a:lnTo>
                    <a:pt x="130" y="250"/>
                  </a:lnTo>
                  <a:lnTo>
                    <a:pt x="130" y="25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11F6AE17-44E4-864F-A0CF-5F249A726A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33371" y="2185358"/>
              <a:ext cx="604838" cy="790575"/>
            </a:xfrm>
            <a:custGeom>
              <a:avLst/>
              <a:gdLst>
                <a:gd name="T0" fmla="*/ 201 w 381"/>
                <a:gd name="T1" fmla="*/ 393 h 498"/>
                <a:gd name="T2" fmla="*/ 207 w 381"/>
                <a:gd name="T3" fmla="*/ 378 h 498"/>
                <a:gd name="T4" fmla="*/ 195 w 381"/>
                <a:gd name="T5" fmla="*/ 374 h 498"/>
                <a:gd name="T6" fmla="*/ 182 w 381"/>
                <a:gd name="T7" fmla="*/ 365 h 498"/>
                <a:gd name="T8" fmla="*/ 176 w 381"/>
                <a:gd name="T9" fmla="*/ 365 h 498"/>
                <a:gd name="T10" fmla="*/ 163 w 381"/>
                <a:gd name="T11" fmla="*/ 382 h 498"/>
                <a:gd name="T12" fmla="*/ 149 w 381"/>
                <a:gd name="T13" fmla="*/ 393 h 498"/>
                <a:gd name="T14" fmla="*/ 136 w 381"/>
                <a:gd name="T15" fmla="*/ 403 h 498"/>
                <a:gd name="T16" fmla="*/ 138 w 381"/>
                <a:gd name="T17" fmla="*/ 411 h 498"/>
                <a:gd name="T18" fmla="*/ 132 w 381"/>
                <a:gd name="T19" fmla="*/ 411 h 498"/>
                <a:gd name="T20" fmla="*/ 113 w 381"/>
                <a:gd name="T21" fmla="*/ 426 h 498"/>
                <a:gd name="T22" fmla="*/ 84 w 381"/>
                <a:gd name="T23" fmla="*/ 441 h 498"/>
                <a:gd name="T24" fmla="*/ 75 w 381"/>
                <a:gd name="T25" fmla="*/ 445 h 498"/>
                <a:gd name="T26" fmla="*/ 44 w 381"/>
                <a:gd name="T27" fmla="*/ 443 h 498"/>
                <a:gd name="T28" fmla="*/ 27 w 381"/>
                <a:gd name="T29" fmla="*/ 437 h 498"/>
                <a:gd name="T30" fmla="*/ 17 w 381"/>
                <a:gd name="T31" fmla="*/ 437 h 498"/>
                <a:gd name="T32" fmla="*/ 6 w 381"/>
                <a:gd name="T33" fmla="*/ 432 h 498"/>
                <a:gd name="T34" fmla="*/ 0 w 381"/>
                <a:gd name="T35" fmla="*/ 437 h 498"/>
                <a:gd name="T36" fmla="*/ 10 w 381"/>
                <a:gd name="T37" fmla="*/ 449 h 498"/>
                <a:gd name="T38" fmla="*/ 35 w 381"/>
                <a:gd name="T39" fmla="*/ 470 h 498"/>
                <a:gd name="T40" fmla="*/ 33 w 381"/>
                <a:gd name="T41" fmla="*/ 493 h 498"/>
                <a:gd name="T42" fmla="*/ 54 w 381"/>
                <a:gd name="T43" fmla="*/ 496 h 498"/>
                <a:gd name="T44" fmla="*/ 67 w 381"/>
                <a:gd name="T45" fmla="*/ 493 h 498"/>
                <a:gd name="T46" fmla="*/ 88 w 381"/>
                <a:gd name="T47" fmla="*/ 489 h 498"/>
                <a:gd name="T48" fmla="*/ 117 w 381"/>
                <a:gd name="T49" fmla="*/ 483 h 498"/>
                <a:gd name="T50" fmla="*/ 132 w 381"/>
                <a:gd name="T51" fmla="*/ 477 h 498"/>
                <a:gd name="T52" fmla="*/ 140 w 381"/>
                <a:gd name="T53" fmla="*/ 468 h 498"/>
                <a:gd name="T54" fmla="*/ 142 w 381"/>
                <a:gd name="T55" fmla="*/ 458 h 498"/>
                <a:gd name="T56" fmla="*/ 151 w 381"/>
                <a:gd name="T57" fmla="*/ 445 h 498"/>
                <a:gd name="T58" fmla="*/ 165 w 381"/>
                <a:gd name="T59" fmla="*/ 435 h 498"/>
                <a:gd name="T60" fmla="*/ 182 w 381"/>
                <a:gd name="T61" fmla="*/ 414 h 498"/>
                <a:gd name="T62" fmla="*/ 213 w 381"/>
                <a:gd name="T63" fmla="*/ 323 h 498"/>
                <a:gd name="T64" fmla="*/ 211 w 381"/>
                <a:gd name="T65" fmla="*/ 325 h 498"/>
                <a:gd name="T66" fmla="*/ 211 w 381"/>
                <a:gd name="T67" fmla="*/ 330 h 498"/>
                <a:gd name="T68" fmla="*/ 216 w 381"/>
                <a:gd name="T69" fmla="*/ 325 h 498"/>
                <a:gd name="T70" fmla="*/ 213 w 381"/>
                <a:gd name="T71" fmla="*/ 300 h 498"/>
                <a:gd name="T72" fmla="*/ 220 w 381"/>
                <a:gd name="T73" fmla="*/ 300 h 498"/>
                <a:gd name="T74" fmla="*/ 195 w 381"/>
                <a:gd name="T75" fmla="*/ 357 h 498"/>
                <a:gd name="T76" fmla="*/ 190 w 381"/>
                <a:gd name="T77" fmla="*/ 353 h 498"/>
                <a:gd name="T78" fmla="*/ 216 w 381"/>
                <a:gd name="T79" fmla="*/ 277 h 498"/>
                <a:gd name="T80" fmla="*/ 218 w 381"/>
                <a:gd name="T81" fmla="*/ 269 h 498"/>
                <a:gd name="T82" fmla="*/ 218 w 381"/>
                <a:gd name="T83" fmla="*/ 260 h 498"/>
                <a:gd name="T84" fmla="*/ 155 w 381"/>
                <a:gd name="T85" fmla="*/ 363 h 498"/>
                <a:gd name="T86" fmla="*/ 157 w 381"/>
                <a:gd name="T87" fmla="*/ 359 h 498"/>
                <a:gd name="T88" fmla="*/ 350 w 381"/>
                <a:gd name="T89" fmla="*/ 164 h 498"/>
                <a:gd name="T90" fmla="*/ 352 w 381"/>
                <a:gd name="T91" fmla="*/ 168 h 498"/>
                <a:gd name="T92" fmla="*/ 356 w 381"/>
                <a:gd name="T93" fmla="*/ 103 h 498"/>
                <a:gd name="T94" fmla="*/ 352 w 381"/>
                <a:gd name="T95" fmla="*/ 96 h 498"/>
                <a:gd name="T96" fmla="*/ 343 w 381"/>
                <a:gd name="T97" fmla="*/ 101 h 498"/>
                <a:gd name="T98" fmla="*/ 339 w 381"/>
                <a:gd name="T99" fmla="*/ 115 h 498"/>
                <a:gd name="T100" fmla="*/ 343 w 381"/>
                <a:gd name="T101" fmla="*/ 130 h 498"/>
                <a:gd name="T102" fmla="*/ 348 w 381"/>
                <a:gd name="T103" fmla="*/ 147 h 498"/>
                <a:gd name="T104" fmla="*/ 381 w 381"/>
                <a:gd name="T105" fmla="*/ 75 h 498"/>
                <a:gd name="T106" fmla="*/ 241 w 381"/>
                <a:gd name="T107" fmla="*/ 197 h 498"/>
                <a:gd name="T108" fmla="*/ 234 w 381"/>
                <a:gd name="T109" fmla="*/ 189 h 498"/>
                <a:gd name="T110" fmla="*/ 232 w 381"/>
                <a:gd name="T111" fmla="*/ 182 h 498"/>
                <a:gd name="T112" fmla="*/ 220 w 381"/>
                <a:gd name="T113" fmla="*/ 180 h 498"/>
                <a:gd name="T114" fmla="*/ 226 w 381"/>
                <a:gd name="T115" fmla="*/ 197 h 498"/>
                <a:gd name="T116" fmla="*/ 237 w 381"/>
                <a:gd name="T117" fmla="*/ 203 h 498"/>
                <a:gd name="T118" fmla="*/ 335 w 381"/>
                <a:gd name="T119" fmla="*/ 149 h 498"/>
                <a:gd name="T120" fmla="*/ 335 w 381"/>
                <a:gd name="T121" fmla="*/ 157 h 498"/>
                <a:gd name="T122" fmla="*/ 339 w 381"/>
                <a:gd name="T123" fmla="*/ 15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1" h="498">
                  <a:moveTo>
                    <a:pt x="203" y="388"/>
                  </a:moveTo>
                  <a:lnTo>
                    <a:pt x="199" y="388"/>
                  </a:lnTo>
                  <a:lnTo>
                    <a:pt x="197" y="390"/>
                  </a:lnTo>
                  <a:lnTo>
                    <a:pt x="195" y="390"/>
                  </a:lnTo>
                  <a:lnTo>
                    <a:pt x="195" y="393"/>
                  </a:lnTo>
                  <a:lnTo>
                    <a:pt x="197" y="393"/>
                  </a:lnTo>
                  <a:lnTo>
                    <a:pt x="199" y="393"/>
                  </a:lnTo>
                  <a:lnTo>
                    <a:pt x="201" y="393"/>
                  </a:lnTo>
                  <a:lnTo>
                    <a:pt x="203" y="390"/>
                  </a:lnTo>
                  <a:lnTo>
                    <a:pt x="205" y="388"/>
                  </a:lnTo>
                  <a:lnTo>
                    <a:pt x="205" y="386"/>
                  </a:lnTo>
                  <a:lnTo>
                    <a:pt x="205" y="386"/>
                  </a:lnTo>
                  <a:lnTo>
                    <a:pt x="207" y="384"/>
                  </a:lnTo>
                  <a:lnTo>
                    <a:pt x="207" y="382"/>
                  </a:lnTo>
                  <a:lnTo>
                    <a:pt x="207" y="380"/>
                  </a:lnTo>
                  <a:lnTo>
                    <a:pt x="207" y="378"/>
                  </a:lnTo>
                  <a:lnTo>
                    <a:pt x="207" y="378"/>
                  </a:lnTo>
                  <a:lnTo>
                    <a:pt x="203" y="388"/>
                  </a:lnTo>
                  <a:close/>
                  <a:moveTo>
                    <a:pt x="199" y="386"/>
                  </a:moveTo>
                  <a:lnTo>
                    <a:pt x="203" y="384"/>
                  </a:lnTo>
                  <a:lnTo>
                    <a:pt x="201" y="380"/>
                  </a:lnTo>
                  <a:lnTo>
                    <a:pt x="199" y="378"/>
                  </a:lnTo>
                  <a:lnTo>
                    <a:pt x="197" y="378"/>
                  </a:lnTo>
                  <a:lnTo>
                    <a:pt x="195" y="374"/>
                  </a:lnTo>
                  <a:lnTo>
                    <a:pt x="195" y="372"/>
                  </a:lnTo>
                  <a:lnTo>
                    <a:pt x="195" y="367"/>
                  </a:lnTo>
                  <a:lnTo>
                    <a:pt x="195" y="365"/>
                  </a:lnTo>
                  <a:lnTo>
                    <a:pt x="193" y="365"/>
                  </a:lnTo>
                  <a:lnTo>
                    <a:pt x="186" y="365"/>
                  </a:lnTo>
                  <a:lnTo>
                    <a:pt x="184" y="365"/>
                  </a:lnTo>
                  <a:lnTo>
                    <a:pt x="182" y="365"/>
                  </a:lnTo>
                  <a:lnTo>
                    <a:pt x="182" y="365"/>
                  </a:lnTo>
                  <a:lnTo>
                    <a:pt x="182" y="361"/>
                  </a:lnTo>
                  <a:lnTo>
                    <a:pt x="180" y="359"/>
                  </a:lnTo>
                  <a:lnTo>
                    <a:pt x="180" y="359"/>
                  </a:lnTo>
                  <a:lnTo>
                    <a:pt x="178" y="361"/>
                  </a:lnTo>
                  <a:lnTo>
                    <a:pt x="176" y="361"/>
                  </a:lnTo>
                  <a:lnTo>
                    <a:pt x="176" y="363"/>
                  </a:lnTo>
                  <a:lnTo>
                    <a:pt x="176" y="365"/>
                  </a:lnTo>
                  <a:lnTo>
                    <a:pt x="176" y="365"/>
                  </a:lnTo>
                  <a:lnTo>
                    <a:pt x="174" y="365"/>
                  </a:lnTo>
                  <a:lnTo>
                    <a:pt x="174" y="365"/>
                  </a:lnTo>
                  <a:lnTo>
                    <a:pt x="172" y="367"/>
                  </a:lnTo>
                  <a:lnTo>
                    <a:pt x="163" y="374"/>
                  </a:lnTo>
                  <a:lnTo>
                    <a:pt x="161" y="376"/>
                  </a:lnTo>
                  <a:lnTo>
                    <a:pt x="161" y="378"/>
                  </a:lnTo>
                  <a:lnTo>
                    <a:pt x="163" y="380"/>
                  </a:lnTo>
                  <a:lnTo>
                    <a:pt x="163" y="382"/>
                  </a:lnTo>
                  <a:lnTo>
                    <a:pt x="165" y="384"/>
                  </a:lnTo>
                  <a:lnTo>
                    <a:pt x="163" y="386"/>
                  </a:lnTo>
                  <a:lnTo>
                    <a:pt x="161" y="386"/>
                  </a:lnTo>
                  <a:lnTo>
                    <a:pt x="157" y="386"/>
                  </a:lnTo>
                  <a:lnTo>
                    <a:pt x="155" y="388"/>
                  </a:lnTo>
                  <a:lnTo>
                    <a:pt x="153" y="390"/>
                  </a:lnTo>
                  <a:lnTo>
                    <a:pt x="153" y="390"/>
                  </a:lnTo>
                  <a:lnTo>
                    <a:pt x="149" y="393"/>
                  </a:lnTo>
                  <a:lnTo>
                    <a:pt x="142" y="390"/>
                  </a:lnTo>
                  <a:lnTo>
                    <a:pt x="142" y="390"/>
                  </a:lnTo>
                  <a:lnTo>
                    <a:pt x="140" y="393"/>
                  </a:lnTo>
                  <a:lnTo>
                    <a:pt x="136" y="397"/>
                  </a:lnTo>
                  <a:lnTo>
                    <a:pt x="136" y="397"/>
                  </a:lnTo>
                  <a:lnTo>
                    <a:pt x="134" y="401"/>
                  </a:lnTo>
                  <a:lnTo>
                    <a:pt x="134" y="403"/>
                  </a:lnTo>
                  <a:lnTo>
                    <a:pt x="136" y="403"/>
                  </a:lnTo>
                  <a:lnTo>
                    <a:pt x="140" y="403"/>
                  </a:lnTo>
                  <a:lnTo>
                    <a:pt x="142" y="403"/>
                  </a:lnTo>
                  <a:lnTo>
                    <a:pt x="142" y="405"/>
                  </a:lnTo>
                  <a:lnTo>
                    <a:pt x="142" y="407"/>
                  </a:lnTo>
                  <a:lnTo>
                    <a:pt x="142" y="409"/>
                  </a:lnTo>
                  <a:lnTo>
                    <a:pt x="140" y="411"/>
                  </a:lnTo>
                  <a:lnTo>
                    <a:pt x="138" y="411"/>
                  </a:lnTo>
                  <a:lnTo>
                    <a:pt x="138" y="411"/>
                  </a:lnTo>
                  <a:lnTo>
                    <a:pt x="138" y="411"/>
                  </a:lnTo>
                  <a:lnTo>
                    <a:pt x="136" y="409"/>
                  </a:lnTo>
                  <a:lnTo>
                    <a:pt x="136" y="409"/>
                  </a:lnTo>
                  <a:lnTo>
                    <a:pt x="134" y="409"/>
                  </a:lnTo>
                  <a:lnTo>
                    <a:pt x="134" y="409"/>
                  </a:lnTo>
                  <a:lnTo>
                    <a:pt x="134" y="411"/>
                  </a:lnTo>
                  <a:lnTo>
                    <a:pt x="132" y="411"/>
                  </a:lnTo>
                  <a:lnTo>
                    <a:pt x="132" y="411"/>
                  </a:lnTo>
                  <a:lnTo>
                    <a:pt x="125" y="411"/>
                  </a:lnTo>
                  <a:lnTo>
                    <a:pt x="123" y="411"/>
                  </a:lnTo>
                  <a:lnTo>
                    <a:pt x="121" y="411"/>
                  </a:lnTo>
                  <a:lnTo>
                    <a:pt x="119" y="414"/>
                  </a:lnTo>
                  <a:lnTo>
                    <a:pt x="119" y="414"/>
                  </a:lnTo>
                  <a:lnTo>
                    <a:pt x="117" y="416"/>
                  </a:lnTo>
                  <a:lnTo>
                    <a:pt x="115" y="422"/>
                  </a:lnTo>
                  <a:lnTo>
                    <a:pt x="113" y="426"/>
                  </a:lnTo>
                  <a:lnTo>
                    <a:pt x="111" y="428"/>
                  </a:lnTo>
                  <a:lnTo>
                    <a:pt x="105" y="430"/>
                  </a:lnTo>
                  <a:lnTo>
                    <a:pt x="102" y="430"/>
                  </a:lnTo>
                  <a:lnTo>
                    <a:pt x="100" y="435"/>
                  </a:lnTo>
                  <a:lnTo>
                    <a:pt x="98" y="435"/>
                  </a:lnTo>
                  <a:lnTo>
                    <a:pt x="96" y="435"/>
                  </a:lnTo>
                  <a:lnTo>
                    <a:pt x="86" y="439"/>
                  </a:lnTo>
                  <a:lnTo>
                    <a:pt x="84" y="441"/>
                  </a:lnTo>
                  <a:lnTo>
                    <a:pt x="79" y="443"/>
                  </a:lnTo>
                  <a:lnTo>
                    <a:pt x="77" y="443"/>
                  </a:lnTo>
                  <a:lnTo>
                    <a:pt x="79" y="443"/>
                  </a:lnTo>
                  <a:lnTo>
                    <a:pt x="79" y="443"/>
                  </a:lnTo>
                  <a:lnTo>
                    <a:pt x="79" y="445"/>
                  </a:lnTo>
                  <a:lnTo>
                    <a:pt x="77" y="445"/>
                  </a:lnTo>
                  <a:lnTo>
                    <a:pt x="77" y="445"/>
                  </a:lnTo>
                  <a:lnTo>
                    <a:pt x="75" y="445"/>
                  </a:lnTo>
                  <a:lnTo>
                    <a:pt x="75" y="445"/>
                  </a:lnTo>
                  <a:lnTo>
                    <a:pt x="69" y="445"/>
                  </a:lnTo>
                  <a:lnTo>
                    <a:pt x="54" y="443"/>
                  </a:lnTo>
                  <a:lnTo>
                    <a:pt x="54" y="443"/>
                  </a:lnTo>
                  <a:lnTo>
                    <a:pt x="50" y="441"/>
                  </a:lnTo>
                  <a:lnTo>
                    <a:pt x="48" y="441"/>
                  </a:lnTo>
                  <a:lnTo>
                    <a:pt x="46" y="441"/>
                  </a:lnTo>
                  <a:lnTo>
                    <a:pt x="44" y="443"/>
                  </a:lnTo>
                  <a:lnTo>
                    <a:pt x="42" y="441"/>
                  </a:lnTo>
                  <a:lnTo>
                    <a:pt x="40" y="441"/>
                  </a:lnTo>
                  <a:lnTo>
                    <a:pt x="31" y="439"/>
                  </a:lnTo>
                  <a:lnTo>
                    <a:pt x="29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7" y="437"/>
                  </a:lnTo>
                  <a:lnTo>
                    <a:pt x="25" y="437"/>
                  </a:lnTo>
                  <a:lnTo>
                    <a:pt x="23" y="437"/>
                  </a:lnTo>
                  <a:lnTo>
                    <a:pt x="23" y="437"/>
                  </a:lnTo>
                  <a:lnTo>
                    <a:pt x="23" y="437"/>
                  </a:lnTo>
                  <a:lnTo>
                    <a:pt x="21" y="437"/>
                  </a:lnTo>
                  <a:lnTo>
                    <a:pt x="19" y="439"/>
                  </a:lnTo>
                  <a:lnTo>
                    <a:pt x="17" y="437"/>
                  </a:lnTo>
                  <a:lnTo>
                    <a:pt x="17" y="437"/>
                  </a:lnTo>
                  <a:lnTo>
                    <a:pt x="17" y="437"/>
                  </a:lnTo>
                  <a:lnTo>
                    <a:pt x="17" y="435"/>
                  </a:lnTo>
                  <a:lnTo>
                    <a:pt x="17" y="435"/>
                  </a:lnTo>
                  <a:lnTo>
                    <a:pt x="14" y="432"/>
                  </a:lnTo>
                  <a:lnTo>
                    <a:pt x="10" y="435"/>
                  </a:lnTo>
                  <a:lnTo>
                    <a:pt x="10" y="432"/>
                  </a:lnTo>
                  <a:lnTo>
                    <a:pt x="8" y="432"/>
                  </a:lnTo>
                  <a:lnTo>
                    <a:pt x="6" y="432"/>
                  </a:lnTo>
                  <a:lnTo>
                    <a:pt x="8" y="435"/>
                  </a:lnTo>
                  <a:lnTo>
                    <a:pt x="8" y="437"/>
                  </a:lnTo>
                  <a:lnTo>
                    <a:pt x="6" y="437"/>
                  </a:lnTo>
                  <a:lnTo>
                    <a:pt x="2" y="435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2" y="441"/>
                  </a:lnTo>
                  <a:lnTo>
                    <a:pt x="4" y="443"/>
                  </a:lnTo>
                  <a:lnTo>
                    <a:pt x="4" y="443"/>
                  </a:lnTo>
                  <a:lnTo>
                    <a:pt x="8" y="445"/>
                  </a:lnTo>
                  <a:lnTo>
                    <a:pt x="10" y="445"/>
                  </a:lnTo>
                  <a:lnTo>
                    <a:pt x="10" y="447"/>
                  </a:lnTo>
                  <a:lnTo>
                    <a:pt x="10" y="447"/>
                  </a:lnTo>
                  <a:lnTo>
                    <a:pt x="10" y="449"/>
                  </a:lnTo>
                  <a:lnTo>
                    <a:pt x="12" y="456"/>
                  </a:lnTo>
                  <a:lnTo>
                    <a:pt x="14" y="456"/>
                  </a:lnTo>
                  <a:lnTo>
                    <a:pt x="14" y="456"/>
                  </a:lnTo>
                  <a:lnTo>
                    <a:pt x="19" y="458"/>
                  </a:lnTo>
                  <a:lnTo>
                    <a:pt x="21" y="462"/>
                  </a:lnTo>
                  <a:lnTo>
                    <a:pt x="31" y="466"/>
                  </a:lnTo>
                  <a:lnTo>
                    <a:pt x="33" y="468"/>
                  </a:lnTo>
                  <a:lnTo>
                    <a:pt x="35" y="470"/>
                  </a:lnTo>
                  <a:lnTo>
                    <a:pt x="38" y="477"/>
                  </a:lnTo>
                  <a:lnTo>
                    <a:pt x="38" y="481"/>
                  </a:lnTo>
                  <a:lnTo>
                    <a:pt x="38" y="483"/>
                  </a:lnTo>
                  <a:lnTo>
                    <a:pt x="35" y="487"/>
                  </a:lnTo>
                  <a:lnTo>
                    <a:pt x="33" y="491"/>
                  </a:lnTo>
                  <a:lnTo>
                    <a:pt x="33" y="493"/>
                  </a:lnTo>
                  <a:lnTo>
                    <a:pt x="33" y="493"/>
                  </a:lnTo>
                  <a:lnTo>
                    <a:pt x="33" y="493"/>
                  </a:lnTo>
                  <a:lnTo>
                    <a:pt x="44" y="496"/>
                  </a:lnTo>
                  <a:lnTo>
                    <a:pt x="46" y="496"/>
                  </a:lnTo>
                  <a:lnTo>
                    <a:pt x="48" y="498"/>
                  </a:lnTo>
                  <a:lnTo>
                    <a:pt x="48" y="498"/>
                  </a:lnTo>
                  <a:lnTo>
                    <a:pt x="50" y="498"/>
                  </a:lnTo>
                  <a:lnTo>
                    <a:pt x="50" y="498"/>
                  </a:lnTo>
                  <a:lnTo>
                    <a:pt x="52" y="496"/>
                  </a:lnTo>
                  <a:lnTo>
                    <a:pt x="54" y="496"/>
                  </a:lnTo>
                  <a:lnTo>
                    <a:pt x="58" y="496"/>
                  </a:lnTo>
                  <a:lnTo>
                    <a:pt x="61" y="493"/>
                  </a:lnTo>
                  <a:lnTo>
                    <a:pt x="61" y="496"/>
                  </a:lnTo>
                  <a:lnTo>
                    <a:pt x="63" y="496"/>
                  </a:lnTo>
                  <a:lnTo>
                    <a:pt x="63" y="496"/>
                  </a:lnTo>
                  <a:lnTo>
                    <a:pt x="65" y="496"/>
                  </a:lnTo>
                  <a:lnTo>
                    <a:pt x="67" y="493"/>
                  </a:lnTo>
                  <a:lnTo>
                    <a:pt x="67" y="493"/>
                  </a:lnTo>
                  <a:lnTo>
                    <a:pt x="71" y="493"/>
                  </a:lnTo>
                  <a:lnTo>
                    <a:pt x="71" y="493"/>
                  </a:lnTo>
                  <a:lnTo>
                    <a:pt x="75" y="491"/>
                  </a:lnTo>
                  <a:lnTo>
                    <a:pt x="77" y="491"/>
                  </a:lnTo>
                  <a:lnTo>
                    <a:pt x="84" y="491"/>
                  </a:lnTo>
                  <a:lnTo>
                    <a:pt x="86" y="491"/>
                  </a:lnTo>
                  <a:lnTo>
                    <a:pt x="86" y="489"/>
                  </a:lnTo>
                  <a:lnTo>
                    <a:pt x="88" y="489"/>
                  </a:lnTo>
                  <a:lnTo>
                    <a:pt x="88" y="489"/>
                  </a:lnTo>
                  <a:lnTo>
                    <a:pt x="90" y="491"/>
                  </a:lnTo>
                  <a:lnTo>
                    <a:pt x="94" y="487"/>
                  </a:lnTo>
                  <a:lnTo>
                    <a:pt x="94" y="487"/>
                  </a:lnTo>
                  <a:lnTo>
                    <a:pt x="98" y="489"/>
                  </a:lnTo>
                  <a:lnTo>
                    <a:pt x="102" y="489"/>
                  </a:lnTo>
                  <a:lnTo>
                    <a:pt x="115" y="485"/>
                  </a:lnTo>
                  <a:lnTo>
                    <a:pt x="117" y="483"/>
                  </a:lnTo>
                  <a:lnTo>
                    <a:pt x="119" y="483"/>
                  </a:lnTo>
                  <a:lnTo>
                    <a:pt x="121" y="483"/>
                  </a:lnTo>
                  <a:lnTo>
                    <a:pt x="123" y="481"/>
                  </a:lnTo>
                  <a:lnTo>
                    <a:pt x="125" y="481"/>
                  </a:lnTo>
                  <a:lnTo>
                    <a:pt x="128" y="481"/>
                  </a:lnTo>
                  <a:lnTo>
                    <a:pt x="130" y="479"/>
                  </a:lnTo>
                  <a:lnTo>
                    <a:pt x="132" y="477"/>
                  </a:lnTo>
                  <a:lnTo>
                    <a:pt x="132" y="477"/>
                  </a:lnTo>
                  <a:lnTo>
                    <a:pt x="132" y="477"/>
                  </a:lnTo>
                  <a:lnTo>
                    <a:pt x="132" y="475"/>
                  </a:lnTo>
                  <a:lnTo>
                    <a:pt x="132" y="472"/>
                  </a:lnTo>
                  <a:lnTo>
                    <a:pt x="136" y="468"/>
                  </a:lnTo>
                  <a:lnTo>
                    <a:pt x="136" y="468"/>
                  </a:lnTo>
                  <a:lnTo>
                    <a:pt x="136" y="468"/>
                  </a:lnTo>
                  <a:lnTo>
                    <a:pt x="138" y="468"/>
                  </a:lnTo>
                  <a:lnTo>
                    <a:pt x="140" y="468"/>
                  </a:lnTo>
                  <a:lnTo>
                    <a:pt x="138" y="466"/>
                  </a:lnTo>
                  <a:lnTo>
                    <a:pt x="138" y="466"/>
                  </a:lnTo>
                  <a:lnTo>
                    <a:pt x="138" y="464"/>
                  </a:lnTo>
                  <a:lnTo>
                    <a:pt x="138" y="464"/>
                  </a:lnTo>
                  <a:lnTo>
                    <a:pt x="138" y="462"/>
                  </a:lnTo>
                  <a:lnTo>
                    <a:pt x="138" y="462"/>
                  </a:lnTo>
                  <a:lnTo>
                    <a:pt x="140" y="460"/>
                  </a:lnTo>
                  <a:lnTo>
                    <a:pt x="142" y="458"/>
                  </a:lnTo>
                  <a:lnTo>
                    <a:pt x="144" y="456"/>
                  </a:lnTo>
                  <a:lnTo>
                    <a:pt x="144" y="456"/>
                  </a:lnTo>
                  <a:lnTo>
                    <a:pt x="144" y="454"/>
                  </a:lnTo>
                  <a:lnTo>
                    <a:pt x="144" y="451"/>
                  </a:lnTo>
                  <a:lnTo>
                    <a:pt x="146" y="451"/>
                  </a:lnTo>
                  <a:lnTo>
                    <a:pt x="146" y="447"/>
                  </a:lnTo>
                  <a:lnTo>
                    <a:pt x="149" y="447"/>
                  </a:lnTo>
                  <a:lnTo>
                    <a:pt x="151" y="445"/>
                  </a:lnTo>
                  <a:lnTo>
                    <a:pt x="155" y="441"/>
                  </a:lnTo>
                  <a:lnTo>
                    <a:pt x="157" y="439"/>
                  </a:lnTo>
                  <a:lnTo>
                    <a:pt x="159" y="439"/>
                  </a:lnTo>
                  <a:lnTo>
                    <a:pt x="159" y="439"/>
                  </a:lnTo>
                  <a:lnTo>
                    <a:pt x="161" y="437"/>
                  </a:lnTo>
                  <a:lnTo>
                    <a:pt x="161" y="435"/>
                  </a:lnTo>
                  <a:lnTo>
                    <a:pt x="163" y="435"/>
                  </a:lnTo>
                  <a:lnTo>
                    <a:pt x="165" y="435"/>
                  </a:lnTo>
                  <a:lnTo>
                    <a:pt x="169" y="432"/>
                  </a:lnTo>
                  <a:lnTo>
                    <a:pt x="169" y="432"/>
                  </a:lnTo>
                  <a:lnTo>
                    <a:pt x="169" y="430"/>
                  </a:lnTo>
                  <a:lnTo>
                    <a:pt x="172" y="428"/>
                  </a:lnTo>
                  <a:lnTo>
                    <a:pt x="172" y="428"/>
                  </a:lnTo>
                  <a:lnTo>
                    <a:pt x="174" y="424"/>
                  </a:lnTo>
                  <a:lnTo>
                    <a:pt x="178" y="420"/>
                  </a:lnTo>
                  <a:lnTo>
                    <a:pt x="182" y="414"/>
                  </a:lnTo>
                  <a:lnTo>
                    <a:pt x="188" y="397"/>
                  </a:lnTo>
                  <a:lnTo>
                    <a:pt x="190" y="393"/>
                  </a:lnTo>
                  <a:lnTo>
                    <a:pt x="193" y="390"/>
                  </a:lnTo>
                  <a:lnTo>
                    <a:pt x="195" y="388"/>
                  </a:lnTo>
                  <a:lnTo>
                    <a:pt x="199" y="386"/>
                  </a:lnTo>
                  <a:close/>
                  <a:moveTo>
                    <a:pt x="216" y="325"/>
                  </a:moveTo>
                  <a:lnTo>
                    <a:pt x="216" y="325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11" y="323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11" y="325"/>
                  </a:lnTo>
                  <a:lnTo>
                    <a:pt x="209" y="327"/>
                  </a:lnTo>
                  <a:lnTo>
                    <a:pt x="209" y="327"/>
                  </a:lnTo>
                  <a:lnTo>
                    <a:pt x="211" y="330"/>
                  </a:lnTo>
                  <a:lnTo>
                    <a:pt x="211" y="330"/>
                  </a:lnTo>
                  <a:lnTo>
                    <a:pt x="211" y="327"/>
                  </a:lnTo>
                  <a:lnTo>
                    <a:pt x="213" y="327"/>
                  </a:lnTo>
                  <a:lnTo>
                    <a:pt x="213" y="327"/>
                  </a:lnTo>
                  <a:lnTo>
                    <a:pt x="213" y="327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8" y="325"/>
                  </a:lnTo>
                  <a:lnTo>
                    <a:pt x="218" y="323"/>
                  </a:lnTo>
                  <a:lnTo>
                    <a:pt x="218" y="323"/>
                  </a:lnTo>
                  <a:lnTo>
                    <a:pt x="216" y="325"/>
                  </a:lnTo>
                  <a:close/>
                  <a:moveTo>
                    <a:pt x="220" y="300"/>
                  </a:moveTo>
                  <a:lnTo>
                    <a:pt x="218" y="298"/>
                  </a:lnTo>
                  <a:lnTo>
                    <a:pt x="216" y="298"/>
                  </a:lnTo>
                  <a:lnTo>
                    <a:pt x="213" y="300"/>
                  </a:lnTo>
                  <a:lnTo>
                    <a:pt x="213" y="300"/>
                  </a:lnTo>
                  <a:lnTo>
                    <a:pt x="213" y="302"/>
                  </a:lnTo>
                  <a:lnTo>
                    <a:pt x="216" y="304"/>
                  </a:lnTo>
                  <a:lnTo>
                    <a:pt x="218" y="306"/>
                  </a:lnTo>
                  <a:lnTo>
                    <a:pt x="222" y="304"/>
                  </a:lnTo>
                  <a:lnTo>
                    <a:pt x="222" y="300"/>
                  </a:lnTo>
                  <a:lnTo>
                    <a:pt x="222" y="300"/>
                  </a:lnTo>
                  <a:lnTo>
                    <a:pt x="220" y="300"/>
                  </a:lnTo>
                  <a:close/>
                  <a:moveTo>
                    <a:pt x="190" y="357"/>
                  </a:moveTo>
                  <a:lnTo>
                    <a:pt x="190" y="359"/>
                  </a:lnTo>
                  <a:lnTo>
                    <a:pt x="190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3" y="359"/>
                  </a:lnTo>
                  <a:lnTo>
                    <a:pt x="195" y="357"/>
                  </a:lnTo>
                  <a:lnTo>
                    <a:pt x="195" y="355"/>
                  </a:lnTo>
                  <a:lnTo>
                    <a:pt x="195" y="355"/>
                  </a:lnTo>
                  <a:lnTo>
                    <a:pt x="195" y="355"/>
                  </a:lnTo>
                  <a:lnTo>
                    <a:pt x="193" y="353"/>
                  </a:lnTo>
                  <a:lnTo>
                    <a:pt x="193" y="353"/>
                  </a:lnTo>
                  <a:lnTo>
                    <a:pt x="190" y="351"/>
                  </a:lnTo>
                  <a:lnTo>
                    <a:pt x="190" y="353"/>
                  </a:lnTo>
                  <a:lnTo>
                    <a:pt x="190" y="353"/>
                  </a:lnTo>
                  <a:lnTo>
                    <a:pt x="190" y="353"/>
                  </a:lnTo>
                  <a:lnTo>
                    <a:pt x="190" y="355"/>
                  </a:lnTo>
                  <a:lnTo>
                    <a:pt x="190" y="357"/>
                  </a:lnTo>
                  <a:close/>
                  <a:moveTo>
                    <a:pt x="213" y="271"/>
                  </a:moveTo>
                  <a:lnTo>
                    <a:pt x="213" y="271"/>
                  </a:lnTo>
                  <a:lnTo>
                    <a:pt x="213" y="273"/>
                  </a:lnTo>
                  <a:lnTo>
                    <a:pt x="216" y="275"/>
                  </a:lnTo>
                  <a:lnTo>
                    <a:pt x="216" y="277"/>
                  </a:lnTo>
                  <a:lnTo>
                    <a:pt x="218" y="277"/>
                  </a:lnTo>
                  <a:lnTo>
                    <a:pt x="218" y="275"/>
                  </a:lnTo>
                  <a:lnTo>
                    <a:pt x="218" y="275"/>
                  </a:lnTo>
                  <a:lnTo>
                    <a:pt x="218" y="273"/>
                  </a:lnTo>
                  <a:lnTo>
                    <a:pt x="218" y="273"/>
                  </a:lnTo>
                  <a:lnTo>
                    <a:pt x="218" y="271"/>
                  </a:lnTo>
                  <a:lnTo>
                    <a:pt x="216" y="271"/>
                  </a:lnTo>
                  <a:lnTo>
                    <a:pt x="218" y="269"/>
                  </a:lnTo>
                  <a:lnTo>
                    <a:pt x="218" y="267"/>
                  </a:lnTo>
                  <a:lnTo>
                    <a:pt x="218" y="267"/>
                  </a:lnTo>
                  <a:lnTo>
                    <a:pt x="220" y="264"/>
                  </a:lnTo>
                  <a:lnTo>
                    <a:pt x="222" y="264"/>
                  </a:lnTo>
                  <a:lnTo>
                    <a:pt x="222" y="262"/>
                  </a:lnTo>
                  <a:lnTo>
                    <a:pt x="220" y="260"/>
                  </a:lnTo>
                  <a:lnTo>
                    <a:pt x="220" y="260"/>
                  </a:lnTo>
                  <a:lnTo>
                    <a:pt x="218" y="260"/>
                  </a:lnTo>
                  <a:lnTo>
                    <a:pt x="216" y="260"/>
                  </a:lnTo>
                  <a:lnTo>
                    <a:pt x="216" y="260"/>
                  </a:lnTo>
                  <a:lnTo>
                    <a:pt x="213" y="260"/>
                  </a:lnTo>
                  <a:lnTo>
                    <a:pt x="213" y="264"/>
                  </a:lnTo>
                  <a:lnTo>
                    <a:pt x="211" y="267"/>
                  </a:lnTo>
                  <a:lnTo>
                    <a:pt x="213" y="267"/>
                  </a:lnTo>
                  <a:lnTo>
                    <a:pt x="213" y="271"/>
                  </a:lnTo>
                  <a:close/>
                  <a:moveTo>
                    <a:pt x="155" y="363"/>
                  </a:moveTo>
                  <a:lnTo>
                    <a:pt x="155" y="365"/>
                  </a:lnTo>
                  <a:lnTo>
                    <a:pt x="157" y="365"/>
                  </a:lnTo>
                  <a:lnTo>
                    <a:pt x="157" y="365"/>
                  </a:lnTo>
                  <a:lnTo>
                    <a:pt x="157" y="363"/>
                  </a:lnTo>
                  <a:lnTo>
                    <a:pt x="157" y="363"/>
                  </a:lnTo>
                  <a:lnTo>
                    <a:pt x="157" y="361"/>
                  </a:lnTo>
                  <a:lnTo>
                    <a:pt x="157" y="361"/>
                  </a:lnTo>
                  <a:lnTo>
                    <a:pt x="157" y="359"/>
                  </a:lnTo>
                  <a:lnTo>
                    <a:pt x="155" y="359"/>
                  </a:lnTo>
                  <a:lnTo>
                    <a:pt x="155" y="361"/>
                  </a:lnTo>
                  <a:lnTo>
                    <a:pt x="155" y="361"/>
                  </a:lnTo>
                  <a:lnTo>
                    <a:pt x="153" y="361"/>
                  </a:lnTo>
                  <a:lnTo>
                    <a:pt x="153" y="363"/>
                  </a:lnTo>
                  <a:lnTo>
                    <a:pt x="155" y="363"/>
                  </a:lnTo>
                  <a:close/>
                  <a:moveTo>
                    <a:pt x="352" y="166"/>
                  </a:moveTo>
                  <a:lnTo>
                    <a:pt x="350" y="164"/>
                  </a:lnTo>
                  <a:lnTo>
                    <a:pt x="345" y="161"/>
                  </a:lnTo>
                  <a:lnTo>
                    <a:pt x="343" y="161"/>
                  </a:lnTo>
                  <a:lnTo>
                    <a:pt x="343" y="164"/>
                  </a:lnTo>
                  <a:lnTo>
                    <a:pt x="345" y="168"/>
                  </a:lnTo>
                  <a:lnTo>
                    <a:pt x="350" y="172"/>
                  </a:lnTo>
                  <a:lnTo>
                    <a:pt x="352" y="172"/>
                  </a:lnTo>
                  <a:lnTo>
                    <a:pt x="354" y="170"/>
                  </a:lnTo>
                  <a:lnTo>
                    <a:pt x="352" y="168"/>
                  </a:lnTo>
                  <a:lnTo>
                    <a:pt x="352" y="166"/>
                  </a:lnTo>
                  <a:close/>
                  <a:moveTo>
                    <a:pt x="356" y="115"/>
                  </a:moveTo>
                  <a:lnTo>
                    <a:pt x="354" y="113"/>
                  </a:lnTo>
                  <a:lnTo>
                    <a:pt x="354" y="111"/>
                  </a:lnTo>
                  <a:lnTo>
                    <a:pt x="354" y="109"/>
                  </a:lnTo>
                  <a:lnTo>
                    <a:pt x="356" y="107"/>
                  </a:lnTo>
                  <a:lnTo>
                    <a:pt x="356" y="105"/>
                  </a:lnTo>
                  <a:lnTo>
                    <a:pt x="356" y="103"/>
                  </a:lnTo>
                  <a:lnTo>
                    <a:pt x="356" y="103"/>
                  </a:lnTo>
                  <a:lnTo>
                    <a:pt x="356" y="101"/>
                  </a:lnTo>
                  <a:lnTo>
                    <a:pt x="354" y="101"/>
                  </a:lnTo>
                  <a:lnTo>
                    <a:pt x="354" y="101"/>
                  </a:lnTo>
                  <a:lnTo>
                    <a:pt x="352" y="101"/>
                  </a:lnTo>
                  <a:lnTo>
                    <a:pt x="352" y="98"/>
                  </a:lnTo>
                  <a:lnTo>
                    <a:pt x="352" y="98"/>
                  </a:lnTo>
                  <a:lnTo>
                    <a:pt x="352" y="96"/>
                  </a:lnTo>
                  <a:lnTo>
                    <a:pt x="350" y="96"/>
                  </a:lnTo>
                  <a:lnTo>
                    <a:pt x="348" y="96"/>
                  </a:lnTo>
                  <a:lnTo>
                    <a:pt x="345" y="96"/>
                  </a:lnTo>
                  <a:lnTo>
                    <a:pt x="343" y="96"/>
                  </a:lnTo>
                  <a:lnTo>
                    <a:pt x="341" y="96"/>
                  </a:lnTo>
                  <a:lnTo>
                    <a:pt x="341" y="98"/>
                  </a:lnTo>
                  <a:lnTo>
                    <a:pt x="343" y="101"/>
                  </a:lnTo>
                  <a:lnTo>
                    <a:pt x="343" y="101"/>
                  </a:lnTo>
                  <a:lnTo>
                    <a:pt x="343" y="103"/>
                  </a:lnTo>
                  <a:lnTo>
                    <a:pt x="343" y="103"/>
                  </a:lnTo>
                  <a:lnTo>
                    <a:pt x="339" y="107"/>
                  </a:lnTo>
                  <a:lnTo>
                    <a:pt x="339" y="109"/>
                  </a:lnTo>
                  <a:lnTo>
                    <a:pt x="339" y="113"/>
                  </a:lnTo>
                  <a:lnTo>
                    <a:pt x="339" y="113"/>
                  </a:lnTo>
                  <a:lnTo>
                    <a:pt x="339" y="115"/>
                  </a:lnTo>
                  <a:lnTo>
                    <a:pt x="339" y="115"/>
                  </a:lnTo>
                  <a:lnTo>
                    <a:pt x="341" y="117"/>
                  </a:lnTo>
                  <a:lnTo>
                    <a:pt x="339" y="119"/>
                  </a:lnTo>
                  <a:lnTo>
                    <a:pt x="339" y="122"/>
                  </a:lnTo>
                  <a:lnTo>
                    <a:pt x="343" y="124"/>
                  </a:lnTo>
                  <a:lnTo>
                    <a:pt x="345" y="124"/>
                  </a:lnTo>
                  <a:lnTo>
                    <a:pt x="348" y="124"/>
                  </a:lnTo>
                  <a:lnTo>
                    <a:pt x="348" y="126"/>
                  </a:lnTo>
                  <a:lnTo>
                    <a:pt x="343" y="130"/>
                  </a:lnTo>
                  <a:lnTo>
                    <a:pt x="341" y="138"/>
                  </a:lnTo>
                  <a:lnTo>
                    <a:pt x="337" y="140"/>
                  </a:lnTo>
                  <a:lnTo>
                    <a:pt x="337" y="143"/>
                  </a:lnTo>
                  <a:lnTo>
                    <a:pt x="335" y="145"/>
                  </a:lnTo>
                  <a:lnTo>
                    <a:pt x="337" y="147"/>
                  </a:lnTo>
                  <a:lnTo>
                    <a:pt x="339" y="147"/>
                  </a:lnTo>
                  <a:lnTo>
                    <a:pt x="343" y="149"/>
                  </a:lnTo>
                  <a:lnTo>
                    <a:pt x="348" y="147"/>
                  </a:lnTo>
                  <a:lnTo>
                    <a:pt x="350" y="145"/>
                  </a:lnTo>
                  <a:lnTo>
                    <a:pt x="350" y="138"/>
                  </a:lnTo>
                  <a:lnTo>
                    <a:pt x="350" y="132"/>
                  </a:lnTo>
                  <a:lnTo>
                    <a:pt x="354" y="128"/>
                  </a:lnTo>
                  <a:lnTo>
                    <a:pt x="360" y="122"/>
                  </a:lnTo>
                  <a:lnTo>
                    <a:pt x="358" y="119"/>
                  </a:lnTo>
                  <a:lnTo>
                    <a:pt x="356" y="115"/>
                  </a:lnTo>
                  <a:close/>
                  <a:moveTo>
                    <a:pt x="381" y="75"/>
                  </a:moveTo>
                  <a:lnTo>
                    <a:pt x="379" y="75"/>
                  </a:lnTo>
                  <a:lnTo>
                    <a:pt x="379" y="75"/>
                  </a:lnTo>
                  <a:lnTo>
                    <a:pt x="379" y="75"/>
                  </a:lnTo>
                  <a:lnTo>
                    <a:pt x="379" y="77"/>
                  </a:lnTo>
                  <a:lnTo>
                    <a:pt x="379" y="77"/>
                  </a:lnTo>
                  <a:lnTo>
                    <a:pt x="381" y="77"/>
                  </a:lnTo>
                  <a:lnTo>
                    <a:pt x="381" y="75"/>
                  </a:lnTo>
                  <a:close/>
                  <a:moveTo>
                    <a:pt x="241" y="197"/>
                  </a:moveTo>
                  <a:lnTo>
                    <a:pt x="241" y="197"/>
                  </a:lnTo>
                  <a:lnTo>
                    <a:pt x="239" y="195"/>
                  </a:lnTo>
                  <a:lnTo>
                    <a:pt x="239" y="193"/>
                  </a:lnTo>
                  <a:lnTo>
                    <a:pt x="239" y="193"/>
                  </a:lnTo>
                  <a:lnTo>
                    <a:pt x="239" y="193"/>
                  </a:lnTo>
                  <a:lnTo>
                    <a:pt x="237" y="193"/>
                  </a:lnTo>
                  <a:lnTo>
                    <a:pt x="237" y="193"/>
                  </a:lnTo>
                  <a:lnTo>
                    <a:pt x="234" y="189"/>
                  </a:lnTo>
                  <a:lnTo>
                    <a:pt x="234" y="189"/>
                  </a:lnTo>
                  <a:lnTo>
                    <a:pt x="232" y="187"/>
                  </a:lnTo>
                  <a:lnTo>
                    <a:pt x="232" y="187"/>
                  </a:lnTo>
                  <a:lnTo>
                    <a:pt x="232" y="187"/>
                  </a:lnTo>
                  <a:lnTo>
                    <a:pt x="232" y="185"/>
                  </a:lnTo>
                  <a:lnTo>
                    <a:pt x="232" y="185"/>
                  </a:lnTo>
                  <a:lnTo>
                    <a:pt x="232" y="185"/>
                  </a:lnTo>
                  <a:lnTo>
                    <a:pt x="232" y="182"/>
                  </a:lnTo>
                  <a:lnTo>
                    <a:pt x="228" y="176"/>
                  </a:lnTo>
                  <a:lnTo>
                    <a:pt x="226" y="174"/>
                  </a:lnTo>
                  <a:lnTo>
                    <a:pt x="224" y="172"/>
                  </a:lnTo>
                  <a:lnTo>
                    <a:pt x="220" y="172"/>
                  </a:lnTo>
                  <a:lnTo>
                    <a:pt x="218" y="174"/>
                  </a:lnTo>
                  <a:lnTo>
                    <a:pt x="218" y="176"/>
                  </a:lnTo>
                  <a:lnTo>
                    <a:pt x="218" y="178"/>
                  </a:lnTo>
                  <a:lnTo>
                    <a:pt x="220" y="180"/>
                  </a:lnTo>
                  <a:lnTo>
                    <a:pt x="220" y="182"/>
                  </a:lnTo>
                  <a:lnTo>
                    <a:pt x="226" y="185"/>
                  </a:lnTo>
                  <a:lnTo>
                    <a:pt x="228" y="187"/>
                  </a:lnTo>
                  <a:lnTo>
                    <a:pt x="228" y="187"/>
                  </a:lnTo>
                  <a:lnTo>
                    <a:pt x="228" y="191"/>
                  </a:lnTo>
                  <a:lnTo>
                    <a:pt x="228" y="191"/>
                  </a:lnTo>
                  <a:lnTo>
                    <a:pt x="226" y="191"/>
                  </a:lnTo>
                  <a:lnTo>
                    <a:pt x="226" y="197"/>
                  </a:lnTo>
                  <a:lnTo>
                    <a:pt x="226" y="197"/>
                  </a:lnTo>
                  <a:lnTo>
                    <a:pt x="228" y="199"/>
                  </a:lnTo>
                  <a:lnTo>
                    <a:pt x="232" y="199"/>
                  </a:lnTo>
                  <a:lnTo>
                    <a:pt x="234" y="201"/>
                  </a:lnTo>
                  <a:lnTo>
                    <a:pt x="234" y="201"/>
                  </a:lnTo>
                  <a:lnTo>
                    <a:pt x="234" y="203"/>
                  </a:lnTo>
                  <a:lnTo>
                    <a:pt x="234" y="203"/>
                  </a:lnTo>
                  <a:lnTo>
                    <a:pt x="237" y="203"/>
                  </a:lnTo>
                  <a:lnTo>
                    <a:pt x="237" y="203"/>
                  </a:lnTo>
                  <a:lnTo>
                    <a:pt x="241" y="201"/>
                  </a:lnTo>
                  <a:lnTo>
                    <a:pt x="241" y="201"/>
                  </a:lnTo>
                  <a:lnTo>
                    <a:pt x="241" y="199"/>
                  </a:lnTo>
                  <a:lnTo>
                    <a:pt x="241" y="199"/>
                  </a:lnTo>
                  <a:lnTo>
                    <a:pt x="241" y="197"/>
                  </a:lnTo>
                  <a:close/>
                  <a:moveTo>
                    <a:pt x="339" y="153"/>
                  </a:moveTo>
                  <a:lnTo>
                    <a:pt x="335" y="149"/>
                  </a:lnTo>
                  <a:lnTo>
                    <a:pt x="333" y="145"/>
                  </a:lnTo>
                  <a:lnTo>
                    <a:pt x="331" y="143"/>
                  </a:lnTo>
                  <a:lnTo>
                    <a:pt x="331" y="145"/>
                  </a:lnTo>
                  <a:lnTo>
                    <a:pt x="331" y="149"/>
                  </a:lnTo>
                  <a:lnTo>
                    <a:pt x="333" y="151"/>
                  </a:lnTo>
                  <a:lnTo>
                    <a:pt x="335" y="151"/>
                  </a:lnTo>
                  <a:lnTo>
                    <a:pt x="335" y="153"/>
                  </a:lnTo>
                  <a:lnTo>
                    <a:pt x="335" y="157"/>
                  </a:lnTo>
                  <a:lnTo>
                    <a:pt x="335" y="161"/>
                  </a:lnTo>
                  <a:lnTo>
                    <a:pt x="337" y="166"/>
                  </a:lnTo>
                  <a:lnTo>
                    <a:pt x="339" y="166"/>
                  </a:lnTo>
                  <a:lnTo>
                    <a:pt x="337" y="161"/>
                  </a:lnTo>
                  <a:lnTo>
                    <a:pt x="339" y="159"/>
                  </a:lnTo>
                  <a:lnTo>
                    <a:pt x="339" y="157"/>
                  </a:lnTo>
                  <a:lnTo>
                    <a:pt x="339" y="155"/>
                  </a:lnTo>
                  <a:lnTo>
                    <a:pt x="339" y="153"/>
                  </a:lnTo>
                  <a:close/>
                  <a:moveTo>
                    <a:pt x="329" y="0"/>
                  </a:moveTo>
                  <a:lnTo>
                    <a:pt x="329" y="2"/>
                  </a:lnTo>
                  <a:lnTo>
                    <a:pt x="329" y="2"/>
                  </a:lnTo>
                  <a:lnTo>
                    <a:pt x="329" y="0"/>
                  </a:lnTo>
                  <a:lnTo>
                    <a:pt x="329" y="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28E8C30A-27FE-0147-A9D0-C0704112CE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12759" y="2558420"/>
              <a:ext cx="1123950" cy="827087"/>
            </a:xfrm>
            <a:custGeom>
              <a:avLst/>
              <a:gdLst>
                <a:gd name="T0" fmla="*/ 134 w 708"/>
                <a:gd name="T1" fmla="*/ 458 h 521"/>
                <a:gd name="T2" fmla="*/ 100 w 708"/>
                <a:gd name="T3" fmla="*/ 456 h 521"/>
                <a:gd name="T4" fmla="*/ 121 w 708"/>
                <a:gd name="T5" fmla="*/ 469 h 521"/>
                <a:gd name="T6" fmla="*/ 191 w 708"/>
                <a:gd name="T7" fmla="*/ 462 h 521"/>
                <a:gd name="T8" fmla="*/ 314 w 708"/>
                <a:gd name="T9" fmla="*/ 408 h 521"/>
                <a:gd name="T10" fmla="*/ 151 w 708"/>
                <a:gd name="T11" fmla="*/ 475 h 521"/>
                <a:gd name="T12" fmla="*/ 283 w 708"/>
                <a:gd name="T13" fmla="*/ 214 h 521"/>
                <a:gd name="T14" fmla="*/ 94 w 708"/>
                <a:gd name="T15" fmla="*/ 452 h 521"/>
                <a:gd name="T16" fmla="*/ 75 w 708"/>
                <a:gd name="T17" fmla="*/ 454 h 521"/>
                <a:gd name="T18" fmla="*/ 42 w 708"/>
                <a:gd name="T19" fmla="*/ 445 h 521"/>
                <a:gd name="T20" fmla="*/ 8 w 708"/>
                <a:gd name="T21" fmla="*/ 475 h 521"/>
                <a:gd name="T22" fmla="*/ 71 w 708"/>
                <a:gd name="T23" fmla="*/ 466 h 521"/>
                <a:gd name="T24" fmla="*/ 0 w 708"/>
                <a:gd name="T25" fmla="*/ 477 h 521"/>
                <a:gd name="T26" fmla="*/ 329 w 708"/>
                <a:gd name="T27" fmla="*/ 82 h 521"/>
                <a:gd name="T28" fmla="*/ 360 w 708"/>
                <a:gd name="T29" fmla="*/ 67 h 521"/>
                <a:gd name="T30" fmla="*/ 408 w 708"/>
                <a:gd name="T31" fmla="*/ 76 h 521"/>
                <a:gd name="T32" fmla="*/ 385 w 708"/>
                <a:gd name="T33" fmla="*/ 53 h 521"/>
                <a:gd name="T34" fmla="*/ 295 w 708"/>
                <a:gd name="T35" fmla="*/ 290 h 521"/>
                <a:gd name="T36" fmla="*/ 312 w 708"/>
                <a:gd name="T37" fmla="*/ 324 h 521"/>
                <a:gd name="T38" fmla="*/ 295 w 708"/>
                <a:gd name="T39" fmla="*/ 326 h 521"/>
                <a:gd name="T40" fmla="*/ 287 w 708"/>
                <a:gd name="T41" fmla="*/ 340 h 521"/>
                <a:gd name="T42" fmla="*/ 304 w 708"/>
                <a:gd name="T43" fmla="*/ 363 h 521"/>
                <a:gd name="T44" fmla="*/ 327 w 708"/>
                <a:gd name="T45" fmla="*/ 372 h 521"/>
                <a:gd name="T46" fmla="*/ 320 w 708"/>
                <a:gd name="T47" fmla="*/ 355 h 521"/>
                <a:gd name="T48" fmla="*/ 295 w 708"/>
                <a:gd name="T49" fmla="*/ 227 h 521"/>
                <a:gd name="T50" fmla="*/ 383 w 708"/>
                <a:gd name="T51" fmla="*/ 393 h 521"/>
                <a:gd name="T52" fmla="*/ 501 w 708"/>
                <a:gd name="T53" fmla="*/ 294 h 521"/>
                <a:gd name="T54" fmla="*/ 471 w 708"/>
                <a:gd name="T55" fmla="*/ 284 h 521"/>
                <a:gd name="T56" fmla="*/ 429 w 708"/>
                <a:gd name="T57" fmla="*/ 261 h 521"/>
                <a:gd name="T58" fmla="*/ 402 w 708"/>
                <a:gd name="T59" fmla="*/ 235 h 521"/>
                <a:gd name="T60" fmla="*/ 373 w 708"/>
                <a:gd name="T61" fmla="*/ 210 h 521"/>
                <a:gd name="T62" fmla="*/ 415 w 708"/>
                <a:gd name="T63" fmla="*/ 187 h 521"/>
                <a:gd name="T64" fmla="*/ 415 w 708"/>
                <a:gd name="T65" fmla="*/ 145 h 521"/>
                <a:gd name="T66" fmla="*/ 381 w 708"/>
                <a:gd name="T67" fmla="*/ 147 h 521"/>
                <a:gd name="T68" fmla="*/ 362 w 708"/>
                <a:gd name="T69" fmla="*/ 183 h 521"/>
                <a:gd name="T70" fmla="*/ 323 w 708"/>
                <a:gd name="T71" fmla="*/ 208 h 521"/>
                <a:gd name="T72" fmla="*/ 346 w 708"/>
                <a:gd name="T73" fmla="*/ 168 h 521"/>
                <a:gd name="T74" fmla="*/ 348 w 708"/>
                <a:gd name="T75" fmla="*/ 134 h 521"/>
                <a:gd name="T76" fmla="*/ 348 w 708"/>
                <a:gd name="T77" fmla="*/ 95 h 521"/>
                <a:gd name="T78" fmla="*/ 316 w 708"/>
                <a:gd name="T79" fmla="*/ 113 h 521"/>
                <a:gd name="T80" fmla="*/ 299 w 708"/>
                <a:gd name="T81" fmla="*/ 160 h 521"/>
                <a:gd name="T82" fmla="*/ 299 w 708"/>
                <a:gd name="T83" fmla="*/ 189 h 521"/>
                <a:gd name="T84" fmla="*/ 310 w 708"/>
                <a:gd name="T85" fmla="*/ 216 h 521"/>
                <a:gd name="T86" fmla="*/ 318 w 708"/>
                <a:gd name="T87" fmla="*/ 256 h 521"/>
                <a:gd name="T88" fmla="*/ 325 w 708"/>
                <a:gd name="T89" fmla="*/ 317 h 521"/>
                <a:gd name="T90" fmla="*/ 383 w 708"/>
                <a:gd name="T91" fmla="*/ 372 h 521"/>
                <a:gd name="T92" fmla="*/ 346 w 708"/>
                <a:gd name="T93" fmla="*/ 311 h 521"/>
                <a:gd name="T94" fmla="*/ 346 w 708"/>
                <a:gd name="T95" fmla="*/ 244 h 521"/>
                <a:gd name="T96" fmla="*/ 410 w 708"/>
                <a:gd name="T97" fmla="*/ 261 h 521"/>
                <a:gd name="T98" fmla="*/ 528 w 708"/>
                <a:gd name="T99" fmla="*/ 258 h 521"/>
                <a:gd name="T100" fmla="*/ 708 w 708"/>
                <a:gd name="T101" fmla="*/ 8 h 521"/>
                <a:gd name="T102" fmla="*/ 377 w 708"/>
                <a:gd name="T103" fmla="*/ 378 h 521"/>
                <a:gd name="T104" fmla="*/ 283 w 708"/>
                <a:gd name="T105" fmla="*/ 418 h 521"/>
                <a:gd name="T106" fmla="*/ 276 w 708"/>
                <a:gd name="T107" fmla="*/ 347 h 521"/>
                <a:gd name="T108" fmla="*/ 276 w 708"/>
                <a:gd name="T109" fmla="*/ 334 h 521"/>
                <a:gd name="T110" fmla="*/ 283 w 708"/>
                <a:gd name="T111" fmla="*/ 315 h 521"/>
                <a:gd name="T112" fmla="*/ 264 w 708"/>
                <a:gd name="T113" fmla="*/ 326 h 521"/>
                <a:gd name="T114" fmla="*/ 381 w 708"/>
                <a:gd name="T115" fmla="*/ 441 h 521"/>
                <a:gd name="T116" fmla="*/ 331 w 708"/>
                <a:gd name="T117" fmla="*/ 422 h 521"/>
                <a:gd name="T118" fmla="*/ 291 w 708"/>
                <a:gd name="T119" fmla="*/ 433 h 521"/>
                <a:gd name="T120" fmla="*/ 362 w 708"/>
                <a:gd name="T121" fmla="*/ 439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08" h="521">
                  <a:moveTo>
                    <a:pt x="287" y="261"/>
                  </a:moveTo>
                  <a:lnTo>
                    <a:pt x="287" y="263"/>
                  </a:lnTo>
                  <a:lnTo>
                    <a:pt x="291" y="263"/>
                  </a:lnTo>
                  <a:lnTo>
                    <a:pt x="293" y="258"/>
                  </a:lnTo>
                  <a:lnTo>
                    <a:pt x="293" y="254"/>
                  </a:lnTo>
                  <a:lnTo>
                    <a:pt x="291" y="252"/>
                  </a:lnTo>
                  <a:lnTo>
                    <a:pt x="289" y="252"/>
                  </a:lnTo>
                  <a:lnTo>
                    <a:pt x="289" y="254"/>
                  </a:lnTo>
                  <a:lnTo>
                    <a:pt x="287" y="254"/>
                  </a:lnTo>
                  <a:lnTo>
                    <a:pt x="287" y="256"/>
                  </a:lnTo>
                  <a:lnTo>
                    <a:pt x="287" y="256"/>
                  </a:lnTo>
                  <a:lnTo>
                    <a:pt x="287" y="258"/>
                  </a:lnTo>
                  <a:lnTo>
                    <a:pt x="287" y="261"/>
                  </a:lnTo>
                  <a:close/>
                  <a:moveTo>
                    <a:pt x="191" y="460"/>
                  </a:moveTo>
                  <a:lnTo>
                    <a:pt x="186" y="458"/>
                  </a:lnTo>
                  <a:lnTo>
                    <a:pt x="172" y="458"/>
                  </a:lnTo>
                  <a:lnTo>
                    <a:pt x="159" y="456"/>
                  </a:lnTo>
                  <a:lnTo>
                    <a:pt x="155" y="456"/>
                  </a:lnTo>
                  <a:lnTo>
                    <a:pt x="144" y="458"/>
                  </a:lnTo>
                  <a:lnTo>
                    <a:pt x="140" y="458"/>
                  </a:lnTo>
                  <a:lnTo>
                    <a:pt x="138" y="458"/>
                  </a:lnTo>
                  <a:lnTo>
                    <a:pt x="136" y="458"/>
                  </a:lnTo>
                  <a:lnTo>
                    <a:pt x="134" y="458"/>
                  </a:lnTo>
                  <a:lnTo>
                    <a:pt x="134" y="458"/>
                  </a:lnTo>
                  <a:lnTo>
                    <a:pt x="132" y="460"/>
                  </a:lnTo>
                  <a:lnTo>
                    <a:pt x="132" y="460"/>
                  </a:lnTo>
                  <a:lnTo>
                    <a:pt x="124" y="458"/>
                  </a:lnTo>
                  <a:lnTo>
                    <a:pt x="124" y="458"/>
                  </a:lnTo>
                  <a:lnTo>
                    <a:pt x="121" y="458"/>
                  </a:lnTo>
                  <a:lnTo>
                    <a:pt x="117" y="458"/>
                  </a:lnTo>
                  <a:lnTo>
                    <a:pt x="113" y="458"/>
                  </a:lnTo>
                  <a:lnTo>
                    <a:pt x="111" y="458"/>
                  </a:lnTo>
                  <a:lnTo>
                    <a:pt x="111" y="458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09" y="458"/>
                  </a:lnTo>
                  <a:lnTo>
                    <a:pt x="107" y="458"/>
                  </a:lnTo>
                  <a:lnTo>
                    <a:pt x="107" y="458"/>
                  </a:lnTo>
                  <a:lnTo>
                    <a:pt x="105" y="458"/>
                  </a:lnTo>
                  <a:lnTo>
                    <a:pt x="105" y="456"/>
                  </a:lnTo>
                  <a:lnTo>
                    <a:pt x="103" y="456"/>
                  </a:lnTo>
                  <a:lnTo>
                    <a:pt x="103" y="456"/>
                  </a:lnTo>
                  <a:lnTo>
                    <a:pt x="103" y="456"/>
                  </a:lnTo>
                  <a:lnTo>
                    <a:pt x="100" y="456"/>
                  </a:lnTo>
                  <a:lnTo>
                    <a:pt x="100" y="458"/>
                  </a:lnTo>
                  <a:lnTo>
                    <a:pt x="100" y="458"/>
                  </a:lnTo>
                  <a:lnTo>
                    <a:pt x="98" y="458"/>
                  </a:lnTo>
                  <a:lnTo>
                    <a:pt x="98" y="460"/>
                  </a:lnTo>
                  <a:lnTo>
                    <a:pt x="96" y="462"/>
                  </a:lnTo>
                  <a:lnTo>
                    <a:pt x="96" y="462"/>
                  </a:lnTo>
                  <a:lnTo>
                    <a:pt x="98" y="464"/>
                  </a:lnTo>
                  <a:lnTo>
                    <a:pt x="98" y="464"/>
                  </a:lnTo>
                  <a:lnTo>
                    <a:pt x="98" y="464"/>
                  </a:lnTo>
                  <a:lnTo>
                    <a:pt x="100" y="464"/>
                  </a:lnTo>
                  <a:lnTo>
                    <a:pt x="100" y="462"/>
                  </a:lnTo>
                  <a:lnTo>
                    <a:pt x="100" y="462"/>
                  </a:lnTo>
                  <a:lnTo>
                    <a:pt x="105" y="464"/>
                  </a:lnTo>
                  <a:lnTo>
                    <a:pt x="107" y="464"/>
                  </a:lnTo>
                  <a:lnTo>
                    <a:pt x="107" y="466"/>
                  </a:lnTo>
                  <a:lnTo>
                    <a:pt x="107" y="469"/>
                  </a:lnTo>
                  <a:lnTo>
                    <a:pt x="107" y="471"/>
                  </a:lnTo>
                  <a:lnTo>
                    <a:pt x="107" y="473"/>
                  </a:lnTo>
                  <a:lnTo>
                    <a:pt x="109" y="471"/>
                  </a:lnTo>
                  <a:lnTo>
                    <a:pt x="111" y="471"/>
                  </a:lnTo>
                  <a:lnTo>
                    <a:pt x="115" y="471"/>
                  </a:lnTo>
                  <a:lnTo>
                    <a:pt x="117" y="471"/>
                  </a:lnTo>
                  <a:lnTo>
                    <a:pt x="121" y="469"/>
                  </a:lnTo>
                  <a:lnTo>
                    <a:pt x="124" y="469"/>
                  </a:lnTo>
                  <a:lnTo>
                    <a:pt x="140" y="469"/>
                  </a:lnTo>
                  <a:lnTo>
                    <a:pt x="147" y="466"/>
                  </a:lnTo>
                  <a:lnTo>
                    <a:pt x="149" y="466"/>
                  </a:lnTo>
                  <a:lnTo>
                    <a:pt x="149" y="469"/>
                  </a:lnTo>
                  <a:lnTo>
                    <a:pt x="151" y="469"/>
                  </a:lnTo>
                  <a:lnTo>
                    <a:pt x="153" y="471"/>
                  </a:lnTo>
                  <a:lnTo>
                    <a:pt x="155" y="469"/>
                  </a:lnTo>
                  <a:lnTo>
                    <a:pt x="157" y="466"/>
                  </a:lnTo>
                  <a:lnTo>
                    <a:pt x="159" y="466"/>
                  </a:lnTo>
                  <a:lnTo>
                    <a:pt x="161" y="466"/>
                  </a:lnTo>
                  <a:lnTo>
                    <a:pt x="165" y="466"/>
                  </a:lnTo>
                  <a:lnTo>
                    <a:pt x="165" y="466"/>
                  </a:lnTo>
                  <a:lnTo>
                    <a:pt x="174" y="464"/>
                  </a:lnTo>
                  <a:lnTo>
                    <a:pt x="176" y="466"/>
                  </a:lnTo>
                  <a:lnTo>
                    <a:pt x="176" y="466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80" y="464"/>
                  </a:lnTo>
                  <a:lnTo>
                    <a:pt x="184" y="464"/>
                  </a:lnTo>
                  <a:lnTo>
                    <a:pt x="186" y="464"/>
                  </a:lnTo>
                  <a:lnTo>
                    <a:pt x="191" y="462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3" y="460"/>
                  </a:lnTo>
                  <a:lnTo>
                    <a:pt x="191" y="460"/>
                  </a:lnTo>
                  <a:close/>
                  <a:moveTo>
                    <a:pt x="318" y="401"/>
                  </a:moveTo>
                  <a:lnTo>
                    <a:pt x="314" y="401"/>
                  </a:lnTo>
                  <a:lnTo>
                    <a:pt x="312" y="401"/>
                  </a:lnTo>
                  <a:lnTo>
                    <a:pt x="306" y="399"/>
                  </a:lnTo>
                  <a:lnTo>
                    <a:pt x="304" y="399"/>
                  </a:lnTo>
                  <a:lnTo>
                    <a:pt x="304" y="399"/>
                  </a:lnTo>
                  <a:lnTo>
                    <a:pt x="302" y="401"/>
                  </a:lnTo>
                  <a:lnTo>
                    <a:pt x="299" y="403"/>
                  </a:lnTo>
                  <a:lnTo>
                    <a:pt x="297" y="405"/>
                  </a:lnTo>
                  <a:lnTo>
                    <a:pt x="297" y="405"/>
                  </a:lnTo>
                  <a:lnTo>
                    <a:pt x="299" y="405"/>
                  </a:lnTo>
                  <a:lnTo>
                    <a:pt x="302" y="408"/>
                  </a:lnTo>
                  <a:lnTo>
                    <a:pt x="304" y="408"/>
                  </a:lnTo>
                  <a:lnTo>
                    <a:pt x="304" y="405"/>
                  </a:lnTo>
                  <a:lnTo>
                    <a:pt x="304" y="405"/>
                  </a:lnTo>
                  <a:lnTo>
                    <a:pt x="306" y="405"/>
                  </a:lnTo>
                  <a:lnTo>
                    <a:pt x="310" y="405"/>
                  </a:lnTo>
                  <a:lnTo>
                    <a:pt x="314" y="408"/>
                  </a:lnTo>
                  <a:lnTo>
                    <a:pt x="316" y="408"/>
                  </a:lnTo>
                  <a:lnTo>
                    <a:pt x="318" y="408"/>
                  </a:lnTo>
                  <a:lnTo>
                    <a:pt x="320" y="405"/>
                  </a:lnTo>
                  <a:lnTo>
                    <a:pt x="320" y="403"/>
                  </a:lnTo>
                  <a:lnTo>
                    <a:pt x="318" y="403"/>
                  </a:lnTo>
                  <a:lnTo>
                    <a:pt x="318" y="401"/>
                  </a:lnTo>
                  <a:close/>
                  <a:moveTo>
                    <a:pt x="167" y="515"/>
                  </a:moveTo>
                  <a:lnTo>
                    <a:pt x="165" y="513"/>
                  </a:lnTo>
                  <a:lnTo>
                    <a:pt x="165" y="511"/>
                  </a:lnTo>
                  <a:lnTo>
                    <a:pt x="157" y="494"/>
                  </a:lnTo>
                  <a:lnTo>
                    <a:pt x="157" y="490"/>
                  </a:lnTo>
                  <a:lnTo>
                    <a:pt x="157" y="487"/>
                  </a:lnTo>
                  <a:lnTo>
                    <a:pt x="159" y="481"/>
                  </a:lnTo>
                  <a:lnTo>
                    <a:pt x="159" y="479"/>
                  </a:lnTo>
                  <a:lnTo>
                    <a:pt x="159" y="477"/>
                  </a:lnTo>
                  <a:lnTo>
                    <a:pt x="159" y="477"/>
                  </a:lnTo>
                  <a:lnTo>
                    <a:pt x="159" y="477"/>
                  </a:lnTo>
                  <a:lnTo>
                    <a:pt x="155" y="473"/>
                  </a:lnTo>
                  <a:lnTo>
                    <a:pt x="155" y="473"/>
                  </a:lnTo>
                  <a:lnTo>
                    <a:pt x="153" y="473"/>
                  </a:lnTo>
                  <a:lnTo>
                    <a:pt x="153" y="473"/>
                  </a:lnTo>
                  <a:lnTo>
                    <a:pt x="153" y="475"/>
                  </a:lnTo>
                  <a:lnTo>
                    <a:pt x="151" y="475"/>
                  </a:lnTo>
                  <a:lnTo>
                    <a:pt x="149" y="479"/>
                  </a:lnTo>
                  <a:lnTo>
                    <a:pt x="147" y="479"/>
                  </a:lnTo>
                  <a:lnTo>
                    <a:pt x="147" y="481"/>
                  </a:lnTo>
                  <a:lnTo>
                    <a:pt x="147" y="485"/>
                  </a:lnTo>
                  <a:lnTo>
                    <a:pt x="149" y="487"/>
                  </a:lnTo>
                  <a:lnTo>
                    <a:pt x="149" y="490"/>
                  </a:lnTo>
                  <a:lnTo>
                    <a:pt x="151" y="492"/>
                  </a:lnTo>
                  <a:lnTo>
                    <a:pt x="151" y="498"/>
                  </a:lnTo>
                  <a:lnTo>
                    <a:pt x="151" y="498"/>
                  </a:lnTo>
                  <a:lnTo>
                    <a:pt x="151" y="500"/>
                  </a:lnTo>
                  <a:lnTo>
                    <a:pt x="155" y="500"/>
                  </a:lnTo>
                  <a:lnTo>
                    <a:pt x="155" y="502"/>
                  </a:lnTo>
                  <a:lnTo>
                    <a:pt x="155" y="504"/>
                  </a:lnTo>
                  <a:lnTo>
                    <a:pt x="155" y="511"/>
                  </a:lnTo>
                  <a:lnTo>
                    <a:pt x="157" y="515"/>
                  </a:lnTo>
                  <a:lnTo>
                    <a:pt x="159" y="517"/>
                  </a:lnTo>
                  <a:lnTo>
                    <a:pt x="161" y="519"/>
                  </a:lnTo>
                  <a:lnTo>
                    <a:pt x="163" y="521"/>
                  </a:lnTo>
                  <a:lnTo>
                    <a:pt x="167" y="521"/>
                  </a:lnTo>
                  <a:lnTo>
                    <a:pt x="167" y="519"/>
                  </a:lnTo>
                  <a:lnTo>
                    <a:pt x="167" y="517"/>
                  </a:lnTo>
                  <a:lnTo>
                    <a:pt x="167" y="515"/>
                  </a:lnTo>
                  <a:close/>
                  <a:moveTo>
                    <a:pt x="283" y="214"/>
                  </a:moveTo>
                  <a:lnTo>
                    <a:pt x="283" y="216"/>
                  </a:lnTo>
                  <a:lnTo>
                    <a:pt x="283" y="216"/>
                  </a:lnTo>
                  <a:lnTo>
                    <a:pt x="285" y="216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89" y="214"/>
                  </a:lnTo>
                  <a:lnTo>
                    <a:pt x="289" y="212"/>
                  </a:lnTo>
                  <a:lnTo>
                    <a:pt x="289" y="210"/>
                  </a:lnTo>
                  <a:lnTo>
                    <a:pt x="289" y="210"/>
                  </a:lnTo>
                  <a:lnTo>
                    <a:pt x="285" y="208"/>
                  </a:lnTo>
                  <a:lnTo>
                    <a:pt x="283" y="208"/>
                  </a:lnTo>
                  <a:lnTo>
                    <a:pt x="281" y="210"/>
                  </a:lnTo>
                  <a:lnTo>
                    <a:pt x="281" y="212"/>
                  </a:lnTo>
                  <a:lnTo>
                    <a:pt x="281" y="212"/>
                  </a:lnTo>
                  <a:lnTo>
                    <a:pt x="283" y="214"/>
                  </a:lnTo>
                  <a:close/>
                  <a:moveTo>
                    <a:pt x="94" y="456"/>
                  </a:moveTo>
                  <a:lnTo>
                    <a:pt x="94" y="456"/>
                  </a:lnTo>
                  <a:lnTo>
                    <a:pt x="92" y="456"/>
                  </a:lnTo>
                  <a:lnTo>
                    <a:pt x="92" y="456"/>
                  </a:lnTo>
                  <a:lnTo>
                    <a:pt x="92" y="456"/>
                  </a:lnTo>
                  <a:lnTo>
                    <a:pt x="94" y="454"/>
                  </a:lnTo>
                  <a:lnTo>
                    <a:pt x="94" y="454"/>
                  </a:lnTo>
                  <a:lnTo>
                    <a:pt x="94" y="452"/>
                  </a:lnTo>
                  <a:lnTo>
                    <a:pt x="92" y="452"/>
                  </a:lnTo>
                  <a:lnTo>
                    <a:pt x="90" y="452"/>
                  </a:lnTo>
                  <a:lnTo>
                    <a:pt x="90" y="452"/>
                  </a:lnTo>
                  <a:lnTo>
                    <a:pt x="88" y="452"/>
                  </a:lnTo>
                  <a:lnTo>
                    <a:pt x="88" y="454"/>
                  </a:lnTo>
                  <a:lnTo>
                    <a:pt x="88" y="456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4" y="456"/>
                  </a:lnTo>
                  <a:lnTo>
                    <a:pt x="84" y="456"/>
                  </a:lnTo>
                  <a:lnTo>
                    <a:pt x="84" y="452"/>
                  </a:lnTo>
                  <a:lnTo>
                    <a:pt x="84" y="450"/>
                  </a:lnTo>
                  <a:lnTo>
                    <a:pt x="84" y="450"/>
                  </a:lnTo>
                  <a:lnTo>
                    <a:pt x="80" y="448"/>
                  </a:lnTo>
                  <a:lnTo>
                    <a:pt x="80" y="448"/>
                  </a:lnTo>
                  <a:lnTo>
                    <a:pt x="77" y="448"/>
                  </a:lnTo>
                  <a:lnTo>
                    <a:pt x="77" y="448"/>
                  </a:lnTo>
                  <a:lnTo>
                    <a:pt x="77" y="448"/>
                  </a:lnTo>
                  <a:lnTo>
                    <a:pt x="75" y="448"/>
                  </a:lnTo>
                  <a:lnTo>
                    <a:pt x="75" y="452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5" y="454"/>
                  </a:lnTo>
                  <a:lnTo>
                    <a:pt x="73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71" y="454"/>
                  </a:lnTo>
                  <a:lnTo>
                    <a:pt x="69" y="454"/>
                  </a:lnTo>
                  <a:lnTo>
                    <a:pt x="69" y="454"/>
                  </a:lnTo>
                  <a:lnTo>
                    <a:pt x="67" y="450"/>
                  </a:lnTo>
                  <a:lnTo>
                    <a:pt x="67" y="450"/>
                  </a:lnTo>
                  <a:lnTo>
                    <a:pt x="65" y="450"/>
                  </a:lnTo>
                  <a:lnTo>
                    <a:pt x="63" y="450"/>
                  </a:lnTo>
                  <a:lnTo>
                    <a:pt x="63" y="450"/>
                  </a:lnTo>
                  <a:lnTo>
                    <a:pt x="63" y="448"/>
                  </a:lnTo>
                  <a:lnTo>
                    <a:pt x="61" y="448"/>
                  </a:lnTo>
                  <a:lnTo>
                    <a:pt x="61" y="448"/>
                  </a:lnTo>
                  <a:lnTo>
                    <a:pt x="61" y="448"/>
                  </a:lnTo>
                  <a:lnTo>
                    <a:pt x="61" y="450"/>
                  </a:lnTo>
                  <a:lnTo>
                    <a:pt x="54" y="448"/>
                  </a:lnTo>
                  <a:lnTo>
                    <a:pt x="48" y="445"/>
                  </a:lnTo>
                  <a:lnTo>
                    <a:pt x="42" y="445"/>
                  </a:lnTo>
                  <a:lnTo>
                    <a:pt x="42" y="445"/>
                  </a:lnTo>
                  <a:lnTo>
                    <a:pt x="40" y="443"/>
                  </a:lnTo>
                  <a:lnTo>
                    <a:pt x="36" y="443"/>
                  </a:lnTo>
                  <a:lnTo>
                    <a:pt x="31" y="441"/>
                  </a:lnTo>
                  <a:lnTo>
                    <a:pt x="27" y="441"/>
                  </a:lnTo>
                  <a:lnTo>
                    <a:pt x="23" y="443"/>
                  </a:lnTo>
                  <a:lnTo>
                    <a:pt x="21" y="443"/>
                  </a:lnTo>
                  <a:lnTo>
                    <a:pt x="21" y="441"/>
                  </a:lnTo>
                  <a:lnTo>
                    <a:pt x="21" y="441"/>
                  </a:lnTo>
                  <a:lnTo>
                    <a:pt x="21" y="441"/>
                  </a:lnTo>
                  <a:lnTo>
                    <a:pt x="19" y="443"/>
                  </a:lnTo>
                  <a:lnTo>
                    <a:pt x="17" y="443"/>
                  </a:lnTo>
                  <a:lnTo>
                    <a:pt x="12" y="443"/>
                  </a:lnTo>
                  <a:lnTo>
                    <a:pt x="10" y="443"/>
                  </a:lnTo>
                  <a:lnTo>
                    <a:pt x="8" y="445"/>
                  </a:lnTo>
                  <a:lnTo>
                    <a:pt x="6" y="450"/>
                  </a:lnTo>
                  <a:lnTo>
                    <a:pt x="6" y="454"/>
                  </a:lnTo>
                  <a:lnTo>
                    <a:pt x="4" y="456"/>
                  </a:lnTo>
                  <a:lnTo>
                    <a:pt x="4" y="458"/>
                  </a:lnTo>
                  <a:lnTo>
                    <a:pt x="2" y="460"/>
                  </a:lnTo>
                  <a:lnTo>
                    <a:pt x="2" y="464"/>
                  </a:lnTo>
                  <a:lnTo>
                    <a:pt x="2" y="466"/>
                  </a:lnTo>
                  <a:lnTo>
                    <a:pt x="8" y="475"/>
                  </a:lnTo>
                  <a:lnTo>
                    <a:pt x="8" y="475"/>
                  </a:lnTo>
                  <a:lnTo>
                    <a:pt x="10" y="477"/>
                  </a:lnTo>
                  <a:lnTo>
                    <a:pt x="12" y="477"/>
                  </a:lnTo>
                  <a:lnTo>
                    <a:pt x="15" y="477"/>
                  </a:lnTo>
                  <a:lnTo>
                    <a:pt x="19" y="477"/>
                  </a:lnTo>
                  <a:lnTo>
                    <a:pt x="23" y="477"/>
                  </a:lnTo>
                  <a:lnTo>
                    <a:pt x="23" y="477"/>
                  </a:lnTo>
                  <a:lnTo>
                    <a:pt x="25" y="477"/>
                  </a:lnTo>
                  <a:lnTo>
                    <a:pt x="25" y="477"/>
                  </a:lnTo>
                  <a:lnTo>
                    <a:pt x="36" y="473"/>
                  </a:lnTo>
                  <a:lnTo>
                    <a:pt x="38" y="473"/>
                  </a:lnTo>
                  <a:lnTo>
                    <a:pt x="46" y="469"/>
                  </a:lnTo>
                  <a:lnTo>
                    <a:pt x="50" y="466"/>
                  </a:lnTo>
                  <a:lnTo>
                    <a:pt x="52" y="466"/>
                  </a:lnTo>
                  <a:lnTo>
                    <a:pt x="54" y="469"/>
                  </a:lnTo>
                  <a:lnTo>
                    <a:pt x="56" y="469"/>
                  </a:lnTo>
                  <a:lnTo>
                    <a:pt x="61" y="469"/>
                  </a:lnTo>
                  <a:lnTo>
                    <a:pt x="61" y="469"/>
                  </a:lnTo>
                  <a:lnTo>
                    <a:pt x="65" y="471"/>
                  </a:lnTo>
                  <a:lnTo>
                    <a:pt x="67" y="471"/>
                  </a:lnTo>
                  <a:lnTo>
                    <a:pt x="67" y="471"/>
                  </a:lnTo>
                  <a:lnTo>
                    <a:pt x="67" y="469"/>
                  </a:lnTo>
                  <a:lnTo>
                    <a:pt x="69" y="466"/>
                  </a:lnTo>
                  <a:lnTo>
                    <a:pt x="71" y="466"/>
                  </a:lnTo>
                  <a:lnTo>
                    <a:pt x="71" y="466"/>
                  </a:lnTo>
                  <a:lnTo>
                    <a:pt x="73" y="466"/>
                  </a:lnTo>
                  <a:lnTo>
                    <a:pt x="75" y="466"/>
                  </a:lnTo>
                  <a:lnTo>
                    <a:pt x="77" y="466"/>
                  </a:lnTo>
                  <a:lnTo>
                    <a:pt x="77" y="464"/>
                  </a:lnTo>
                  <a:lnTo>
                    <a:pt x="80" y="464"/>
                  </a:lnTo>
                  <a:lnTo>
                    <a:pt x="80" y="464"/>
                  </a:lnTo>
                  <a:lnTo>
                    <a:pt x="82" y="464"/>
                  </a:lnTo>
                  <a:lnTo>
                    <a:pt x="84" y="464"/>
                  </a:lnTo>
                  <a:lnTo>
                    <a:pt x="90" y="464"/>
                  </a:lnTo>
                  <a:lnTo>
                    <a:pt x="92" y="464"/>
                  </a:lnTo>
                  <a:lnTo>
                    <a:pt x="94" y="466"/>
                  </a:lnTo>
                  <a:lnTo>
                    <a:pt x="96" y="466"/>
                  </a:lnTo>
                  <a:lnTo>
                    <a:pt x="96" y="464"/>
                  </a:lnTo>
                  <a:lnTo>
                    <a:pt x="96" y="458"/>
                  </a:lnTo>
                  <a:lnTo>
                    <a:pt x="94" y="456"/>
                  </a:lnTo>
                  <a:close/>
                  <a:moveTo>
                    <a:pt x="4" y="473"/>
                  </a:moveTo>
                  <a:lnTo>
                    <a:pt x="2" y="473"/>
                  </a:lnTo>
                  <a:lnTo>
                    <a:pt x="2" y="473"/>
                  </a:lnTo>
                  <a:lnTo>
                    <a:pt x="0" y="475"/>
                  </a:lnTo>
                  <a:lnTo>
                    <a:pt x="0" y="475"/>
                  </a:lnTo>
                  <a:lnTo>
                    <a:pt x="0" y="477"/>
                  </a:lnTo>
                  <a:lnTo>
                    <a:pt x="0" y="477"/>
                  </a:lnTo>
                  <a:lnTo>
                    <a:pt x="2" y="477"/>
                  </a:lnTo>
                  <a:lnTo>
                    <a:pt x="2" y="477"/>
                  </a:lnTo>
                  <a:lnTo>
                    <a:pt x="4" y="479"/>
                  </a:lnTo>
                  <a:lnTo>
                    <a:pt x="6" y="481"/>
                  </a:lnTo>
                  <a:lnTo>
                    <a:pt x="6" y="475"/>
                  </a:lnTo>
                  <a:lnTo>
                    <a:pt x="6" y="475"/>
                  </a:lnTo>
                  <a:lnTo>
                    <a:pt x="4" y="473"/>
                  </a:lnTo>
                  <a:close/>
                  <a:moveTo>
                    <a:pt x="293" y="401"/>
                  </a:moveTo>
                  <a:lnTo>
                    <a:pt x="293" y="403"/>
                  </a:lnTo>
                  <a:lnTo>
                    <a:pt x="293" y="403"/>
                  </a:lnTo>
                  <a:lnTo>
                    <a:pt x="295" y="401"/>
                  </a:lnTo>
                  <a:lnTo>
                    <a:pt x="295" y="401"/>
                  </a:lnTo>
                  <a:lnTo>
                    <a:pt x="295" y="397"/>
                  </a:lnTo>
                  <a:lnTo>
                    <a:pt x="293" y="395"/>
                  </a:lnTo>
                  <a:lnTo>
                    <a:pt x="293" y="395"/>
                  </a:lnTo>
                  <a:lnTo>
                    <a:pt x="291" y="395"/>
                  </a:lnTo>
                  <a:lnTo>
                    <a:pt x="291" y="395"/>
                  </a:lnTo>
                  <a:lnTo>
                    <a:pt x="291" y="397"/>
                  </a:lnTo>
                  <a:lnTo>
                    <a:pt x="291" y="397"/>
                  </a:lnTo>
                  <a:lnTo>
                    <a:pt x="291" y="397"/>
                  </a:lnTo>
                  <a:lnTo>
                    <a:pt x="291" y="401"/>
                  </a:lnTo>
                  <a:lnTo>
                    <a:pt x="293" y="401"/>
                  </a:lnTo>
                  <a:close/>
                  <a:moveTo>
                    <a:pt x="329" y="82"/>
                  </a:moveTo>
                  <a:lnTo>
                    <a:pt x="331" y="80"/>
                  </a:lnTo>
                  <a:lnTo>
                    <a:pt x="331" y="78"/>
                  </a:lnTo>
                  <a:lnTo>
                    <a:pt x="331" y="76"/>
                  </a:lnTo>
                  <a:lnTo>
                    <a:pt x="331" y="76"/>
                  </a:lnTo>
                  <a:lnTo>
                    <a:pt x="329" y="76"/>
                  </a:lnTo>
                  <a:lnTo>
                    <a:pt x="329" y="76"/>
                  </a:lnTo>
                  <a:lnTo>
                    <a:pt x="327" y="76"/>
                  </a:lnTo>
                  <a:lnTo>
                    <a:pt x="325" y="76"/>
                  </a:lnTo>
                  <a:lnTo>
                    <a:pt x="325" y="78"/>
                  </a:lnTo>
                  <a:lnTo>
                    <a:pt x="325" y="80"/>
                  </a:lnTo>
                  <a:lnTo>
                    <a:pt x="329" y="82"/>
                  </a:lnTo>
                  <a:close/>
                  <a:moveTo>
                    <a:pt x="362" y="74"/>
                  </a:moveTo>
                  <a:lnTo>
                    <a:pt x="362" y="74"/>
                  </a:lnTo>
                  <a:lnTo>
                    <a:pt x="364" y="74"/>
                  </a:lnTo>
                  <a:lnTo>
                    <a:pt x="366" y="67"/>
                  </a:lnTo>
                  <a:lnTo>
                    <a:pt x="366" y="65"/>
                  </a:lnTo>
                  <a:lnTo>
                    <a:pt x="364" y="63"/>
                  </a:lnTo>
                  <a:lnTo>
                    <a:pt x="364" y="63"/>
                  </a:lnTo>
                  <a:lnTo>
                    <a:pt x="362" y="63"/>
                  </a:lnTo>
                  <a:lnTo>
                    <a:pt x="362" y="63"/>
                  </a:lnTo>
                  <a:lnTo>
                    <a:pt x="362" y="65"/>
                  </a:lnTo>
                  <a:lnTo>
                    <a:pt x="360" y="65"/>
                  </a:lnTo>
                  <a:lnTo>
                    <a:pt x="360" y="67"/>
                  </a:lnTo>
                  <a:lnTo>
                    <a:pt x="360" y="67"/>
                  </a:lnTo>
                  <a:lnTo>
                    <a:pt x="360" y="69"/>
                  </a:lnTo>
                  <a:lnTo>
                    <a:pt x="360" y="71"/>
                  </a:lnTo>
                  <a:lnTo>
                    <a:pt x="362" y="74"/>
                  </a:lnTo>
                  <a:close/>
                  <a:moveTo>
                    <a:pt x="371" y="78"/>
                  </a:moveTo>
                  <a:lnTo>
                    <a:pt x="371" y="80"/>
                  </a:lnTo>
                  <a:lnTo>
                    <a:pt x="373" y="84"/>
                  </a:lnTo>
                  <a:lnTo>
                    <a:pt x="371" y="90"/>
                  </a:lnTo>
                  <a:lnTo>
                    <a:pt x="373" y="92"/>
                  </a:lnTo>
                  <a:lnTo>
                    <a:pt x="375" y="95"/>
                  </a:lnTo>
                  <a:lnTo>
                    <a:pt x="375" y="97"/>
                  </a:lnTo>
                  <a:lnTo>
                    <a:pt x="375" y="99"/>
                  </a:lnTo>
                  <a:lnTo>
                    <a:pt x="373" y="101"/>
                  </a:lnTo>
                  <a:lnTo>
                    <a:pt x="375" y="101"/>
                  </a:lnTo>
                  <a:lnTo>
                    <a:pt x="379" y="99"/>
                  </a:lnTo>
                  <a:lnTo>
                    <a:pt x="379" y="97"/>
                  </a:lnTo>
                  <a:lnTo>
                    <a:pt x="381" y="97"/>
                  </a:lnTo>
                  <a:lnTo>
                    <a:pt x="394" y="95"/>
                  </a:lnTo>
                  <a:lnTo>
                    <a:pt x="396" y="95"/>
                  </a:lnTo>
                  <a:lnTo>
                    <a:pt x="402" y="90"/>
                  </a:lnTo>
                  <a:lnTo>
                    <a:pt x="402" y="88"/>
                  </a:lnTo>
                  <a:lnTo>
                    <a:pt x="404" y="86"/>
                  </a:lnTo>
                  <a:lnTo>
                    <a:pt x="408" y="76"/>
                  </a:lnTo>
                  <a:lnTo>
                    <a:pt x="408" y="69"/>
                  </a:lnTo>
                  <a:lnTo>
                    <a:pt x="410" y="67"/>
                  </a:lnTo>
                  <a:lnTo>
                    <a:pt x="413" y="63"/>
                  </a:lnTo>
                  <a:lnTo>
                    <a:pt x="415" y="59"/>
                  </a:lnTo>
                  <a:lnTo>
                    <a:pt x="413" y="55"/>
                  </a:lnTo>
                  <a:lnTo>
                    <a:pt x="408" y="50"/>
                  </a:lnTo>
                  <a:lnTo>
                    <a:pt x="408" y="48"/>
                  </a:lnTo>
                  <a:lnTo>
                    <a:pt x="406" y="48"/>
                  </a:lnTo>
                  <a:lnTo>
                    <a:pt x="404" y="44"/>
                  </a:lnTo>
                  <a:lnTo>
                    <a:pt x="404" y="42"/>
                  </a:lnTo>
                  <a:lnTo>
                    <a:pt x="402" y="42"/>
                  </a:lnTo>
                  <a:lnTo>
                    <a:pt x="400" y="42"/>
                  </a:lnTo>
                  <a:lnTo>
                    <a:pt x="398" y="44"/>
                  </a:lnTo>
                  <a:lnTo>
                    <a:pt x="398" y="46"/>
                  </a:lnTo>
                  <a:lnTo>
                    <a:pt x="398" y="46"/>
                  </a:lnTo>
                  <a:lnTo>
                    <a:pt x="394" y="46"/>
                  </a:lnTo>
                  <a:lnTo>
                    <a:pt x="394" y="44"/>
                  </a:lnTo>
                  <a:lnTo>
                    <a:pt x="392" y="44"/>
                  </a:lnTo>
                  <a:lnTo>
                    <a:pt x="392" y="44"/>
                  </a:lnTo>
                  <a:lnTo>
                    <a:pt x="390" y="46"/>
                  </a:lnTo>
                  <a:lnTo>
                    <a:pt x="390" y="46"/>
                  </a:lnTo>
                  <a:lnTo>
                    <a:pt x="387" y="50"/>
                  </a:lnTo>
                  <a:lnTo>
                    <a:pt x="385" y="53"/>
                  </a:lnTo>
                  <a:lnTo>
                    <a:pt x="381" y="55"/>
                  </a:lnTo>
                  <a:lnTo>
                    <a:pt x="379" y="57"/>
                  </a:lnTo>
                  <a:lnTo>
                    <a:pt x="375" y="65"/>
                  </a:lnTo>
                  <a:lnTo>
                    <a:pt x="373" y="69"/>
                  </a:lnTo>
                  <a:lnTo>
                    <a:pt x="369" y="74"/>
                  </a:lnTo>
                  <a:lnTo>
                    <a:pt x="366" y="76"/>
                  </a:lnTo>
                  <a:lnTo>
                    <a:pt x="369" y="76"/>
                  </a:lnTo>
                  <a:lnTo>
                    <a:pt x="371" y="78"/>
                  </a:lnTo>
                  <a:close/>
                  <a:moveTo>
                    <a:pt x="297" y="275"/>
                  </a:moveTo>
                  <a:lnTo>
                    <a:pt x="295" y="275"/>
                  </a:lnTo>
                  <a:lnTo>
                    <a:pt x="293" y="275"/>
                  </a:lnTo>
                  <a:lnTo>
                    <a:pt x="291" y="279"/>
                  </a:lnTo>
                  <a:lnTo>
                    <a:pt x="291" y="284"/>
                  </a:lnTo>
                  <a:lnTo>
                    <a:pt x="291" y="286"/>
                  </a:lnTo>
                  <a:lnTo>
                    <a:pt x="291" y="288"/>
                  </a:lnTo>
                  <a:lnTo>
                    <a:pt x="293" y="288"/>
                  </a:lnTo>
                  <a:lnTo>
                    <a:pt x="293" y="288"/>
                  </a:lnTo>
                  <a:lnTo>
                    <a:pt x="293" y="288"/>
                  </a:lnTo>
                  <a:lnTo>
                    <a:pt x="293" y="286"/>
                  </a:lnTo>
                  <a:lnTo>
                    <a:pt x="295" y="288"/>
                  </a:lnTo>
                  <a:lnTo>
                    <a:pt x="295" y="288"/>
                  </a:lnTo>
                  <a:lnTo>
                    <a:pt x="295" y="290"/>
                  </a:lnTo>
                  <a:lnTo>
                    <a:pt x="295" y="290"/>
                  </a:lnTo>
                  <a:lnTo>
                    <a:pt x="295" y="292"/>
                  </a:lnTo>
                  <a:lnTo>
                    <a:pt x="297" y="292"/>
                  </a:lnTo>
                  <a:lnTo>
                    <a:pt x="297" y="292"/>
                  </a:lnTo>
                  <a:lnTo>
                    <a:pt x="297" y="290"/>
                  </a:lnTo>
                  <a:lnTo>
                    <a:pt x="297" y="288"/>
                  </a:lnTo>
                  <a:lnTo>
                    <a:pt x="295" y="277"/>
                  </a:lnTo>
                  <a:lnTo>
                    <a:pt x="297" y="275"/>
                  </a:lnTo>
                  <a:lnTo>
                    <a:pt x="297" y="275"/>
                  </a:lnTo>
                  <a:close/>
                  <a:moveTo>
                    <a:pt x="312" y="342"/>
                  </a:moveTo>
                  <a:lnTo>
                    <a:pt x="318" y="336"/>
                  </a:lnTo>
                  <a:lnTo>
                    <a:pt x="318" y="334"/>
                  </a:lnTo>
                  <a:lnTo>
                    <a:pt x="318" y="332"/>
                  </a:lnTo>
                  <a:lnTo>
                    <a:pt x="316" y="330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4" y="328"/>
                  </a:lnTo>
                  <a:lnTo>
                    <a:pt x="314" y="328"/>
                  </a:lnTo>
                  <a:lnTo>
                    <a:pt x="314" y="328"/>
                  </a:lnTo>
                  <a:lnTo>
                    <a:pt x="312" y="326"/>
                  </a:lnTo>
                  <a:lnTo>
                    <a:pt x="312" y="326"/>
                  </a:lnTo>
                  <a:lnTo>
                    <a:pt x="312" y="324"/>
                  </a:lnTo>
                  <a:lnTo>
                    <a:pt x="312" y="324"/>
                  </a:lnTo>
                  <a:lnTo>
                    <a:pt x="310" y="321"/>
                  </a:lnTo>
                  <a:lnTo>
                    <a:pt x="310" y="321"/>
                  </a:lnTo>
                  <a:lnTo>
                    <a:pt x="308" y="319"/>
                  </a:lnTo>
                  <a:lnTo>
                    <a:pt x="308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4" y="317"/>
                  </a:lnTo>
                  <a:lnTo>
                    <a:pt x="302" y="317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302" y="319"/>
                  </a:lnTo>
                  <a:lnTo>
                    <a:pt x="299" y="321"/>
                  </a:lnTo>
                  <a:lnTo>
                    <a:pt x="299" y="321"/>
                  </a:lnTo>
                  <a:lnTo>
                    <a:pt x="299" y="324"/>
                  </a:lnTo>
                  <a:lnTo>
                    <a:pt x="297" y="326"/>
                  </a:lnTo>
                  <a:lnTo>
                    <a:pt x="297" y="328"/>
                  </a:lnTo>
                  <a:lnTo>
                    <a:pt x="295" y="328"/>
                  </a:lnTo>
                  <a:lnTo>
                    <a:pt x="295" y="328"/>
                  </a:lnTo>
                  <a:lnTo>
                    <a:pt x="295" y="326"/>
                  </a:lnTo>
                  <a:lnTo>
                    <a:pt x="293" y="326"/>
                  </a:lnTo>
                  <a:lnTo>
                    <a:pt x="293" y="324"/>
                  </a:lnTo>
                  <a:lnTo>
                    <a:pt x="293" y="324"/>
                  </a:lnTo>
                  <a:lnTo>
                    <a:pt x="293" y="321"/>
                  </a:lnTo>
                  <a:lnTo>
                    <a:pt x="291" y="321"/>
                  </a:lnTo>
                  <a:lnTo>
                    <a:pt x="291" y="319"/>
                  </a:lnTo>
                  <a:lnTo>
                    <a:pt x="289" y="319"/>
                  </a:lnTo>
                  <a:lnTo>
                    <a:pt x="289" y="319"/>
                  </a:lnTo>
                  <a:lnTo>
                    <a:pt x="287" y="319"/>
                  </a:lnTo>
                  <a:lnTo>
                    <a:pt x="285" y="321"/>
                  </a:lnTo>
                  <a:lnTo>
                    <a:pt x="285" y="321"/>
                  </a:lnTo>
                  <a:lnTo>
                    <a:pt x="285" y="324"/>
                  </a:lnTo>
                  <a:lnTo>
                    <a:pt x="285" y="324"/>
                  </a:lnTo>
                  <a:lnTo>
                    <a:pt x="285" y="326"/>
                  </a:lnTo>
                  <a:lnTo>
                    <a:pt x="285" y="328"/>
                  </a:lnTo>
                  <a:lnTo>
                    <a:pt x="283" y="330"/>
                  </a:lnTo>
                  <a:lnTo>
                    <a:pt x="283" y="330"/>
                  </a:lnTo>
                  <a:lnTo>
                    <a:pt x="281" y="332"/>
                  </a:lnTo>
                  <a:lnTo>
                    <a:pt x="281" y="334"/>
                  </a:lnTo>
                  <a:lnTo>
                    <a:pt x="283" y="334"/>
                  </a:lnTo>
                  <a:lnTo>
                    <a:pt x="283" y="336"/>
                  </a:lnTo>
                  <a:lnTo>
                    <a:pt x="283" y="338"/>
                  </a:lnTo>
                  <a:lnTo>
                    <a:pt x="287" y="340"/>
                  </a:lnTo>
                  <a:lnTo>
                    <a:pt x="287" y="340"/>
                  </a:lnTo>
                  <a:lnTo>
                    <a:pt x="287" y="340"/>
                  </a:lnTo>
                  <a:lnTo>
                    <a:pt x="289" y="345"/>
                  </a:lnTo>
                  <a:lnTo>
                    <a:pt x="289" y="345"/>
                  </a:lnTo>
                  <a:lnTo>
                    <a:pt x="291" y="345"/>
                  </a:lnTo>
                  <a:lnTo>
                    <a:pt x="291" y="345"/>
                  </a:lnTo>
                  <a:lnTo>
                    <a:pt x="291" y="345"/>
                  </a:lnTo>
                  <a:lnTo>
                    <a:pt x="291" y="347"/>
                  </a:lnTo>
                  <a:lnTo>
                    <a:pt x="291" y="347"/>
                  </a:lnTo>
                  <a:lnTo>
                    <a:pt x="293" y="347"/>
                  </a:lnTo>
                  <a:lnTo>
                    <a:pt x="295" y="347"/>
                  </a:lnTo>
                  <a:lnTo>
                    <a:pt x="295" y="349"/>
                  </a:lnTo>
                  <a:lnTo>
                    <a:pt x="297" y="349"/>
                  </a:lnTo>
                  <a:lnTo>
                    <a:pt x="299" y="349"/>
                  </a:lnTo>
                  <a:lnTo>
                    <a:pt x="299" y="351"/>
                  </a:lnTo>
                  <a:lnTo>
                    <a:pt x="295" y="355"/>
                  </a:lnTo>
                  <a:lnTo>
                    <a:pt x="295" y="357"/>
                  </a:lnTo>
                  <a:lnTo>
                    <a:pt x="295" y="361"/>
                  </a:lnTo>
                  <a:lnTo>
                    <a:pt x="297" y="363"/>
                  </a:lnTo>
                  <a:lnTo>
                    <a:pt x="297" y="363"/>
                  </a:lnTo>
                  <a:lnTo>
                    <a:pt x="297" y="366"/>
                  </a:lnTo>
                  <a:lnTo>
                    <a:pt x="299" y="366"/>
                  </a:lnTo>
                  <a:lnTo>
                    <a:pt x="304" y="363"/>
                  </a:lnTo>
                  <a:lnTo>
                    <a:pt x="310" y="361"/>
                  </a:lnTo>
                  <a:lnTo>
                    <a:pt x="312" y="361"/>
                  </a:lnTo>
                  <a:lnTo>
                    <a:pt x="312" y="359"/>
                  </a:lnTo>
                  <a:lnTo>
                    <a:pt x="312" y="359"/>
                  </a:lnTo>
                  <a:lnTo>
                    <a:pt x="314" y="359"/>
                  </a:lnTo>
                  <a:lnTo>
                    <a:pt x="314" y="359"/>
                  </a:lnTo>
                  <a:lnTo>
                    <a:pt x="314" y="359"/>
                  </a:lnTo>
                  <a:lnTo>
                    <a:pt x="316" y="361"/>
                  </a:lnTo>
                  <a:lnTo>
                    <a:pt x="316" y="361"/>
                  </a:lnTo>
                  <a:lnTo>
                    <a:pt x="316" y="363"/>
                  </a:lnTo>
                  <a:lnTo>
                    <a:pt x="316" y="366"/>
                  </a:lnTo>
                  <a:lnTo>
                    <a:pt x="316" y="366"/>
                  </a:lnTo>
                  <a:lnTo>
                    <a:pt x="316" y="368"/>
                  </a:lnTo>
                  <a:lnTo>
                    <a:pt x="318" y="368"/>
                  </a:lnTo>
                  <a:lnTo>
                    <a:pt x="318" y="368"/>
                  </a:lnTo>
                  <a:lnTo>
                    <a:pt x="318" y="368"/>
                  </a:lnTo>
                  <a:lnTo>
                    <a:pt x="318" y="370"/>
                  </a:lnTo>
                  <a:lnTo>
                    <a:pt x="320" y="370"/>
                  </a:lnTo>
                  <a:lnTo>
                    <a:pt x="323" y="370"/>
                  </a:lnTo>
                  <a:lnTo>
                    <a:pt x="323" y="370"/>
                  </a:lnTo>
                  <a:lnTo>
                    <a:pt x="325" y="372"/>
                  </a:lnTo>
                  <a:lnTo>
                    <a:pt x="325" y="372"/>
                  </a:lnTo>
                  <a:lnTo>
                    <a:pt x="327" y="372"/>
                  </a:lnTo>
                  <a:lnTo>
                    <a:pt x="329" y="370"/>
                  </a:lnTo>
                  <a:lnTo>
                    <a:pt x="329" y="370"/>
                  </a:lnTo>
                  <a:lnTo>
                    <a:pt x="331" y="370"/>
                  </a:lnTo>
                  <a:lnTo>
                    <a:pt x="331" y="370"/>
                  </a:lnTo>
                  <a:lnTo>
                    <a:pt x="333" y="370"/>
                  </a:lnTo>
                  <a:lnTo>
                    <a:pt x="337" y="366"/>
                  </a:lnTo>
                  <a:lnTo>
                    <a:pt x="337" y="363"/>
                  </a:lnTo>
                  <a:lnTo>
                    <a:pt x="339" y="361"/>
                  </a:lnTo>
                  <a:lnTo>
                    <a:pt x="339" y="361"/>
                  </a:lnTo>
                  <a:lnTo>
                    <a:pt x="339" y="361"/>
                  </a:lnTo>
                  <a:lnTo>
                    <a:pt x="337" y="361"/>
                  </a:lnTo>
                  <a:lnTo>
                    <a:pt x="337" y="361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7" y="359"/>
                  </a:lnTo>
                  <a:lnTo>
                    <a:pt x="335" y="357"/>
                  </a:lnTo>
                  <a:lnTo>
                    <a:pt x="335" y="357"/>
                  </a:lnTo>
                  <a:lnTo>
                    <a:pt x="335" y="355"/>
                  </a:lnTo>
                  <a:lnTo>
                    <a:pt x="331" y="353"/>
                  </a:lnTo>
                  <a:lnTo>
                    <a:pt x="329" y="353"/>
                  </a:lnTo>
                  <a:lnTo>
                    <a:pt x="323" y="353"/>
                  </a:lnTo>
                  <a:lnTo>
                    <a:pt x="320" y="355"/>
                  </a:lnTo>
                  <a:lnTo>
                    <a:pt x="320" y="355"/>
                  </a:lnTo>
                  <a:lnTo>
                    <a:pt x="318" y="355"/>
                  </a:lnTo>
                  <a:lnTo>
                    <a:pt x="318" y="355"/>
                  </a:lnTo>
                  <a:lnTo>
                    <a:pt x="316" y="355"/>
                  </a:lnTo>
                  <a:lnTo>
                    <a:pt x="316" y="355"/>
                  </a:lnTo>
                  <a:lnTo>
                    <a:pt x="316" y="353"/>
                  </a:lnTo>
                  <a:lnTo>
                    <a:pt x="316" y="353"/>
                  </a:lnTo>
                  <a:lnTo>
                    <a:pt x="316" y="351"/>
                  </a:lnTo>
                  <a:lnTo>
                    <a:pt x="316" y="349"/>
                  </a:lnTo>
                  <a:lnTo>
                    <a:pt x="314" y="349"/>
                  </a:lnTo>
                  <a:lnTo>
                    <a:pt x="312" y="349"/>
                  </a:lnTo>
                  <a:lnTo>
                    <a:pt x="312" y="349"/>
                  </a:lnTo>
                  <a:lnTo>
                    <a:pt x="312" y="347"/>
                  </a:lnTo>
                  <a:lnTo>
                    <a:pt x="312" y="347"/>
                  </a:lnTo>
                  <a:lnTo>
                    <a:pt x="312" y="345"/>
                  </a:lnTo>
                  <a:lnTo>
                    <a:pt x="312" y="342"/>
                  </a:lnTo>
                  <a:close/>
                  <a:moveTo>
                    <a:pt x="287" y="227"/>
                  </a:moveTo>
                  <a:lnTo>
                    <a:pt x="289" y="227"/>
                  </a:lnTo>
                  <a:lnTo>
                    <a:pt x="289" y="229"/>
                  </a:lnTo>
                  <a:lnTo>
                    <a:pt x="289" y="229"/>
                  </a:lnTo>
                  <a:lnTo>
                    <a:pt x="291" y="231"/>
                  </a:lnTo>
                  <a:lnTo>
                    <a:pt x="293" y="229"/>
                  </a:lnTo>
                  <a:lnTo>
                    <a:pt x="295" y="227"/>
                  </a:lnTo>
                  <a:lnTo>
                    <a:pt x="295" y="225"/>
                  </a:lnTo>
                  <a:lnTo>
                    <a:pt x="297" y="225"/>
                  </a:lnTo>
                  <a:lnTo>
                    <a:pt x="297" y="223"/>
                  </a:lnTo>
                  <a:lnTo>
                    <a:pt x="295" y="221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5" y="219"/>
                  </a:lnTo>
                  <a:lnTo>
                    <a:pt x="293" y="216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291" y="219"/>
                  </a:lnTo>
                  <a:lnTo>
                    <a:pt x="291" y="216"/>
                  </a:lnTo>
                  <a:lnTo>
                    <a:pt x="289" y="223"/>
                  </a:lnTo>
                  <a:lnTo>
                    <a:pt x="287" y="227"/>
                  </a:lnTo>
                  <a:close/>
                  <a:moveTo>
                    <a:pt x="387" y="391"/>
                  </a:moveTo>
                  <a:lnTo>
                    <a:pt x="385" y="389"/>
                  </a:lnTo>
                  <a:lnTo>
                    <a:pt x="383" y="389"/>
                  </a:lnTo>
                  <a:lnTo>
                    <a:pt x="381" y="391"/>
                  </a:lnTo>
                  <a:lnTo>
                    <a:pt x="381" y="391"/>
                  </a:lnTo>
                  <a:lnTo>
                    <a:pt x="381" y="391"/>
                  </a:lnTo>
                  <a:lnTo>
                    <a:pt x="381" y="393"/>
                  </a:lnTo>
                  <a:lnTo>
                    <a:pt x="383" y="393"/>
                  </a:lnTo>
                  <a:lnTo>
                    <a:pt x="383" y="393"/>
                  </a:lnTo>
                  <a:lnTo>
                    <a:pt x="383" y="393"/>
                  </a:lnTo>
                  <a:lnTo>
                    <a:pt x="385" y="393"/>
                  </a:lnTo>
                  <a:lnTo>
                    <a:pt x="385" y="393"/>
                  </a:lnTo>
                  <a:lnTo>
                    <a:pt x="387" y="393"/>
                  </a:lnTo>
                  <a:lnTo>
                    <a:pt x="387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90" y="393"/>
                  </a:lnTo>
                  <a:lnTo>
                    <a:pt x="387" y="391"/>
                  </a:lnTo>
                  <a:close/>
                  <a:moveTo>
                    <a:pt x="498" y="290"/>
                  </a:moveTo>
                  <a:lnTo>
                    <a:pt x="498" y="290"/>
                  </a:lnTo>
                  <a:lnTo>
                    <a:pt x="498" y="292"/>
                  </a:lnTo>
                  <a:lnTo>
                    <a:pt x="498" y="294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6"/>
                  </a:lnTo>
                  <a:lnTo>
                    <a:pt x="501" y="294"/>
                  </a:lnTo>
                  <a:lnTo>
                    <a:pt x="503" y="294"/>
                  </a:lnTo>
                  <a:lnTo>
                    <a:pt x="501" y="294"/>
                  </a:lnTo>
                  <a:lnTo>
                    <a:pt x="501" y="294"/>
                  </a:lnTo>
                  <a:lnTo>
                    <a:pt x="501" y="292"/>
                  </a:lnTo>
                  <a:lnTo>
                    <a:pt x="501" y="292"/>
                  </a:lnTo>
                  <a:lnTo>
                    <a:pt x="501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503" y="296"/>
                  </a:lnTo>
                  <a:lnTo>
                    <a:pt x="503" y="296"/>
                  </a:lnTo>
                  <a:lnTo>
                    <a:pt x="503" y="296"/>
                  </a:lnTo>
                  <a:lnTo>
                    <a:pt x="503" y="294"/>
                  </a:lnTo>
                  <a:lnTo>
                    <a:pt x="503" y="294"/>
                  </a:lnTo>
                  <a:lnTo>
                    <a:pt x="498" y="290"/>
                  </a:lnTo>
                  <a:close/>
                  <a:moveTo>
                    <a:pt x="496" y="303"/>
                  </a:moveTo>
                  <a:lnTo>
                    <a:pt x="494" y="300"/>
                  </a:lnTo>
                  <a:lnTo>
                    <a:pt x="490" y="298"/>
                  </a:lnTo>
                  <a:lnTo>
                    <a:pt x="486" y="296"/>
                  </a:lnTo>
                  <a:lnTo>
                    <a:pt x="471" y="284"/>
                  </a:lnTo>
                  <a:lnTo>
                    <a:pt x="471" y="284"/>
                  </a:lnTo>
                  <a:lnTo>
                    <a:pt x="471" y="284"/>
                  </a:lnTo>
                  <a:lnTo>
                    <a:pt x="469" y="286"/>
                  </a:lnTo>
                  <a:lnTo>
                    <a:pt x="471" y="286"/>
                  </a:lnTo>
                  <a:lnTo>
                    <a:pt x="471" y="286"/>
                  </a:lnTo>
                  <a:lnTo>
                    <a:pt x="471" y="286"/>
                  </a:lnTo>
                  <a:lnTo>
                    <a:pt x="473" y="288"/>
                  </a:lnTo>
                  <a:lnTo>
                    <a:pt x="475" y="288"/>
                  </a:lnTo>
                  <a:lnTo>
                    <a:pt x="478" y="292"/>
                  </a:lnTo>
                  <a:lnTo>
                    <a:pt x="478" y="292"/>
                  </a:lnTo>
                  <a:lnTo>
                    <a:pt x="478" y="294"/>
                  </a:lnTo>
                  <a:lnTo>
                    <a:pt x="478" y="294"/>
                  </a:lnTo>
                  <a:lnTo>
                    <a:pt x="478" y="296"/>
                  </a:lnTo>
                  <a:lnTo>
                    <a:pt x="486" y="298"/>
                  </a:lnTo>
                  <a:lnTo>
                    <a:pt x="490" y="307"/>
                  </a:lnTo>
                  <a:lnTo>
                    <a:pt x="492" y="309"/>
                  </a:lnTo>
                  <a:lnTo>
                    <a:pt x="492" y="309"/>
                  </a:lnTo>
                  <a:lnTo>
                    <a:pt x="494" y="309"/>
                  </a:lnTo>
                  <a:lnTo>
                    <a:pt x="494" y="309"/>
                  </a:lnTo>
                  <a:lnTo>
                    <a:pt x="496" y="309"/>
                  </a:lnTo>
                  <a:lnTo>
                    <a:pt x="496" y="307"/>
                  </a:lnTo>
                  <a:lnTo>
                    <a:pt x="496" y="307"/>
                  </a:lnTo>
                  <a:lnTo>
                    <a:pt x="496" y="305"/>
                  </a:lnTo>
                  <a:lnTo>
                    <a:pt x="496" y="303"/>
                  </a:lnTo>
                  <a:close/>
                  <a:moveTo>
                    <a:pt x="429" y="261"/>
                  </a:moveTo>
                  <a:lnTo>
                    <a:pt x="425" y="258"/>
                  </a:lnTo>
                  <a:lnTo>
                    <a:pt x="421" y="258"/>
                  </a:lnTo>
                  <a:lnTo>
                    <a:pt x="421" y="258"/>
                  </a:lnTo>
                  <a:lnTo>
                    <a:pt x="415" y="256"/>
                  </a:lnTo>
                  <a:lnTo>
                    <a:pt x="413" y="256"/>
                  </a:lnTo>
                  <a:lnTo>
                    <a:pt x="413" y="252"/>
                  </a:lnTo>
                  <a:lnTo>
                    <a:pt x="413" y="246"/>
                  </a:lnTo>
                  <a:lnTo>
                    <a:pt x="413" y="244"/>
                  </a:lnTo>
                  <a:lnTo>
                    <a:pt x="413" y="244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42"/>
                  </a:lnTo>
                  <a:lnTo>
                    <a:pt x="413" y="237"/>
                  </a:lnTo>
                  <a:lnTo>
                    <a:pt x="413" y="237"/>
                  </a:lnTo>
                  <a:lnTo>
                    <a:pt x="410" y="235"/>
                  </a:lnTo>
                  <a:lnTo>
                    <a:pt x="410" y="235"/>
                  </a:lnTo>
                  <a:lnTo>
                    <a:pt x="408" y="235"/>
                  </a:lnTo>
                  <a:lnTo>
                    <a:pt x="408" y="235"/>
                  </a:lnTo>
                  <a:lnTo>
                    <a:pt x="406" y="235"/>
                  </a:lnTo>
                  <a:lnTo>
                    <a:pt x="404" y="235"/>
                  </a:lnTo>
                  <a:lnTo>
                    <a:pt x="404" y="235"/>
                  </a:lnTo>
                  <a:lnTo>
                    <a:pt x="402" y="235"/>
                  </a:lnTo>
                  <a:lnTo>
                    <a:pt x="400" y="233"/>
                  </a:lnTo>
                  <a:lnTo>
                    <a:pt x="398" y="233"/>
                  </a:lnTo>
                  <a:lnTo>
                    <a:pt x="394" y="233"/>
                  </a:lnTo>
                  <a:lnTo>
                    <a:pt x="394" y="231"/>
                  </a:lnTo>
                  <a:lnTo>
                    <a:pt x="392" y="231"/>
                  </a:lnTo>
                  <a:lnTo>
                    <a:pt x="392" y="229"/>
                  </a:lnTo>
                  <a:lnTo>
                    <a:pt x="390" y="229"/>
                  </a:lnTo>
                  <a:lnTo>
                    <a:pt x="390" y="229"/>
                  </a:lnTo>
                  <a:lnTo>
                    <a:pt x="387" y="229"/>
                  </a:lnTo>
                  <a:lnTo>
                    <a:pt x="383" y="229"/>
                  </a:lnTo>
                  <a:lnTo>
                    <a:pt x="383" y="229"/>
                  </a:lnTo>
                  <a:lnTo>
                    <a:pt x="381" y="227"/>
                  </a:lnTo>
                  <a:lnTo>
                    <a:pt x="377" y="225"/>
                  </a:lnTo>
                  <a:lnTo>
                    <a:pt x="377" y="225"/>
                  </a:lnTo>
                  <a:lnTo>
                    <a:pt x="373" y="221"/>
                  </a:lnTo>
                  <a:lnTo>
                    <a:pt x="371" y="219"/>
                  </a:lnTo>
                  <a:lnTo>
                    <a:pt x="369" y="216"/>
                  </a:lnTo>
                  <a:lnTo>
                    <a:pt x="369" y="216"/>
                  </a:lnTo>
                  <a:lnTo>
                    <a:pt x="369" y="214"/>
                  </a:lnTo>
                  <a:lnTo>
                    <a:pt x="369" y="212"/>
                  </a:lnTo>
                  <a:lnTo>
                    <a:pt x="371" y="210"/>
                  </a:lnTo>
                  <a:lnTo>
                    <a:pt x="373" y="210"/>
                  </a:lnTo>
                  <a:lnTo>
                    <a:pt x="373" y="210"/>
                  </a:lnTo>
                  <a:lnTo>
                    <a:pt x="375" y="212"/>
                  </a:lnTo>
                  <a:lnTo>
                    <a:pt x="377" y="212"/>
                  </a:lnTo>
                  <a:lnTo>
                    <a:pt x="377" y="210"/>
                  </a:lnTo>
                  <a:lnTo>
                    <a:pt x="377" y="210"/>
                  </a:lnTo>
                  <a:lnTo>
                    <a:pt x="375" y="208"/>
                  </a:lnTo>
                  <a:lnTo>
                    <a:pt x="377" y="206"/>
                  </a:lnTo>
                  <a:lnTo>
                    <a:pt x="377" y="204"/>
                  </a:lnTo>
                  <a:lnTo>
                    <a:pt x="379" y="204"/>
                  </a:lnTo>
                  <a:lnTo>
                    <a:pt x="387" y="202"/>
                  </a:lnTo>
                  <a:lnTo>
                    <a:pt x="387" y="202"/>
                  </a:lnTo>
                  <a:lnTo>
                    <a:pt x="390" y="202"/>
                  </a:lnTo>
                  <a:lnTo>
                    <a:pt x="392" y="200"/>
                  </a:lnTo>
                  <a:lnTo>
                    <a:pt x="394" y="197"/>
                  </a:lnTo>
                  <a:lnTo>
                    <a:pt x="398" y="197"/>
                  </a:lnTo>
                  <a:lnTo>
                    <a:pt x="400" y="195"/>
                  </a:lnTo>
                  <a:lnTo>
                    <a:pt x="400" y="195"/>
                  </a:lnTo>
                  <a:lnTo>
                    <a:pt x="402" y="193"/>
                  </a:lnTo>
                  <a:lnTo>
                    <a:pt x="408" y="189"/>
                  </a:lnTo>
                  <a:lnTo>
                    <a:pt x="410" y="189"/>
                  </a:lnTo>
                  <a:lnTo>
                    <a:pt x="410" y="189"/>
                  </a:lnTo>
                  <a:lnTo>
                    <a:pt x="413" y="189"/>
                  </a:lnTo>
                  <a:lnTo>
                    <a:pt x="413" y="189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5" y="187"/>
                  </a:lnTo>
                  <a:lnTo>
                    <a:pt x="415" y="185"/>
                  </a:lnTo>
                  <a:lnTo>
                    <a:pt x="415" y="179"/>
                  </a:lnTo>
                  <a:lnTo>
                    <a:pt x="415" y="176"/>
                  </a:lnTo>
                  <a:lnTo>
                    <a:pt x="417" y="172"/>
                  </a:lnTo>
                  <a:lnTo>
                    <a:pt x="417" y="168"/>
                  </a:lnTo>
                  <a:lnTo>
                    <a:pt x="417" y="166"/>
                  </a:lnTo>
                  <a:lnTo>
                    <a:pt x="419" y="166"/>
                  </a:lnTo>
                  <a:lnTo>
                    <a:pt x="419" y="164"/>
                  </a:lnTo>
                  <a:lnTo>
                    <a:pt x="419" y="162"/>
                  </a:lnTo>
                  <a:lnTo>
                    <a:pt x="419" y="160"/>
                  </a:lnTo>
                  <a:lnTo>
                    <a:pt x="419" y="158"/>
                  </a:lnTo>
                  <a:lnTo>
                    <a:pt x="419" y="158"/>
                  </a:lnTo>
                  <a:lnTo>
                    <a:pt x="419" y="155"/>
                  </a:lnTo>
                  <a:lnTo>
                    <a:pt x="417" y="155"/>
                  </a:lnTo>
                  <a:lnTo>
                    <a:pt x="417" y="155"/>
                  </a:lnTo>
                  <a:lnTo>
                    <a:pt x="415" y="153"/>
                  </a:lnTo>
                  <a:lnTo>
                    <a:pt x="413" y="153"/>
                  </a:lnTo>
                  <a:lnTo>
                    <a:pt x="413" y="153"/>
                  </a:lnTo>
                  <a:lnTo>
                    <a:pt x="413" y="149"/>
                  </a:lnTo>
                  <a:lnTo>
                    <a:pt x="413" y="147"/>
                  </a:lnTo>
                  <a:lnTo>
                    <a:pt x="415" y="145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17" y="141"/>
                  </a:lnTo>
                  <a:lnTo>
                    <a:pt x="417" y="141"/>
                  </a:lnTo>
                  <a:lnTo>
                    <a:pt x="410" y="141"/>
                  </a:lnTo>
                  <a:lnTo>
                    <a:pt x="406" y="141"/>
                  </a:lnTo>
                  <a:lnTo>
                    <a:pt x="400" y="141"/>
                  </a:lnTo>
                  <a:lnTo>
                    <a:pt x="400" y="141"/>
                  </a:lnTo>
                  <a:lnTo>
                    <a:pt x="398" y="143"/>
                  </a:lnTo>
                  <a:lnTo>
                    <a:pt x="398" y="145"/>
                  </a:lnTo>
                  <a:lnTo>
                    <a:pt x="396" y="145"/>
                  </a:lnTo>
                  <a:lnTo>
                    <a:pt x="396" y="145"/>
                  </a:lnTo>
                  <a:lnTo>
                    <a:pt x="396" y="145"/>
                  </a:lnTo>
                  <a:lnTo>
                    <a:pt x="394" y="143"/>
                  </a:lnTo>
                  <a:lnTo>
                    <a:pt x="394" y="143"/>
                  </a:lnTo>
                  <a:lnTo>
                    <a:pt x="392" y="143"/>
                  </a:lnTo>
                  <a:lnTo>
                    <a:pt x="390" y="143"/>
                  </a:lnTo>
                  <a:lnTo>
                    <a:pt x="387" y="145"/>
                  </a:lnTo>
                  <a:lnTo>
                    <a:pt x="385" y="147"/>
                  </a:lnTo>
                  <a:lnTo>
                    <a:pt x="383" y="147"/>
                  </a:lnTo>
                  <a:lnTo>
                    <a:pt x="383" y="147"/>
                  </a:lnTo>
                  <a:lnTo>
                    <a:pt x="381" y="147"/>
                  </a:lnTo>
                  <a:lnTo>
                    <a:pt x="381" y="149"/>
                  </a:lnTo>
                  <a:lnTo>
                    <a:pt x="381" y="151"/>
                  </a:lnTo>
                  <a:lnTo>
                    <a:pt x="379" y="151"/>
                  </a:lnTo>
                  <a:lnTo>
                    <a:pt x="375" y="153"/>
                  </a:lnTo>
                  <a:lnTo>
                    <a:pt x="373" y="153"/>
                  </a:lnTo>
                  <a:lnTo>
                    <a:pt x="371" y="155"/>
                  </a:lnTo>
                  <a:lnTo>
                    <a:pt x="369" y="158"/>
                  </a:lnTo>
                  <a:lnTo>
                    <a:pt x="366" y="160"/>
                  </a:lnTo>
                  <a:lnTo>
                    <a:pt x="364" y="162"/>
                  </a:lnTo>
                  <a:lnTo>
                    <a:pt x="362" y="164"/>
                  </a:lnTo>
                  <a:lnTo>
                    <a:pt x="362" y="166"/>
                  </a:lnTo>
                  <a:lnTo>
                    <a:pt x="358" y="168"/>
                  </a:lnTo>
                  <a:lnTo>
                    <a:pt x="358" y="170"/>
                  </a:lnTo>
                  <a:lnTo>
                    <a:pt x="358" y="172"/>
                  </a:lnTo>
                  <a:lnTo>
                    <a:pt x="358" y="172"/>
                  </a:lnTo>
                  <a:lnTo>
                    <a:pt x="362" y="172"/>
                  </a:lnTo>
                  <a:lnTo>
                    <a:pt x="364" y="172"/>
                  </a:lnTo>
                  <a:lnTo>
                    <a:pt x="366" y="174"/>
                  </a:lnTo>
                  <a:lnTo>
                    <a:pt x="366" y="176"/>
                  </a:lnTo>
                  <a:lnTo>
                    <a:pt x="366" y="179"/>
                  </a:lnTo>
                  <a:lnTo>
                    <a:pt x="364" y="181"/>
                  </a:lnTo>
                  <a:lnTo>
                    <a:pt x="364" y="183"/>
                  </a:lnTo>
                  <a:lnTo>
                    <a:pt x="362" y="183"/>
                  </a:lnTo>
                  <a:lnTo>
                    <a:pt x="356" y="183"/>
                  </a:lnTo>
                  <a:lnTo>
                    <a:pt x="354" y="183"/>
                  </a:lnTo>
                  <a:lnTo>
                    <a:pt x="352" y="185"/>
                  </a:lnTo>
                  <a:lnTo>
                    <a:pt x="350" y="185"/>
                  </a:lnTo>
                  <a:lnTo>
                    <a:pt x="348" y="187"/>
                  </a:lnTo>
                  <a:lnTo>
                    <a:pt x="343" y="193"/>
                  </a:lnTo>
                  <a:lnTo>
                    <a:pt x="341" y="195"/>
                  </a:lnTo>
                  <a:lnTo>
                    <a:pt x="341" y="197"/>
                  </a:lnTo>
                  <a:lnTo>
                    <a:pt x="341" y="206"/>
                  </a:lnTo>
                  <a:lnTo>
                    <a:pt x="341" y="206"/>
                  </a:lnTo>
                  <a:lnTo>
                    <a:pt x="339" y="208"/>
                  </a:lnTo>
                  <a:lnTo>
                    <a:pt x="337" y="210"/>
                  </a:lnTo>
                  <a:lnTo>
                    <a:pt x="335" y="212"/>
                  </a:lnTo>
                  <a:lnTo>
                    <a:pt x="333" y="212"/>
                  </a:lnTo>
                  <a:lnTo>
                    <a:pt x="331" y="214"/>
                  </a:lnTo>
                  <a:lnTo>
                    <a:pt x="329" y="214"/>
                  </a:lnTo>
                  <a:lnTo>
                    <a:pt x="327" y="212"/>
                  </a:lnTo>
                  <a:lnTo>
                    <a:pt x="327" y="212"/>
                  </a:lnTo>
                  <a:lnTo>
                    <a:pt x="325" y="212"/>
                  </a:lnTo>
                  <a:lnTo>
                    <a:pt x="325" y="212"/>
                  </a:lnTo>
                  <a:lnTo>
                    <a:pt x="323" y="210"/>
                  </a:lnTo>
                  <a:lnTo>
                    <a:pt x="323" y="210"/>
                  </a:lnTo>
                  <a:lnTo>
                    <a:pt x="323" y="208"/>
                  </a:lnTo>
                  <a:lnTo>
                    <a:pt x="320" y="208"/>
                  </a:lnTo>
                  <a:lnTo>
                    <a:pt x="318" y="206"/>
                  </a:lnTo>
                  <a:lnTo>
                    <a:pt x="316" y="206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200"/>
                  </a:lnTo>
                  <a:lnTo>
                    <a:pt x="314" y="195"/>
                  </a:lnTo>
                  <a:lnTo>
                    <a:pt x="318" y="191"/>
                  </a:lnTo>
                  <a:lnTo>
                    <a:pt x="325" y="187"/>
                  </a:lnTo>
                  <a:lnTo>
                    <a:pt x="333" y="181"/>
                  </a:lnTo>
                  <a:lnTo>
                    <a:pt x="333" y="181"/>
                  </a:lnTo>
                  <a:lnTo>
                    <a:pt x="335" y="181"/>
                  </a:lnTo>
                  <a:lnTo>
                    <a:pt x="337" y="181"/>
                  </a:lnTo>
                  <a:lnTo>
                    <a:pt x="337" y="181"/>
                  </a:lnTo>
                  <a:lnTo>
                    <a:pt x="339" y="181"/>
                  </a:lnTo>
                  <a:lnTo>
                    <a:pt x="339" y="179"/>
                  </a:lnTo>
                  <a:lnTo>
                    <a:pt x="339" y="179"/>
                  </a:lnTo>
                  <a:lnTo>
                    <a:pt x="341" y="174"/>
                  </a:lnTo>
                  <a:lnTo>
                    <a:pt x="341" y="172"/>
                  </a:lnTo>
                  <a:lnTo>
                    <a:pt x="343" y="170"/>
                  </a:lnTo>
                  <a:lnTo>
                    <a:pt x="346" y="170"/>
                  </a:lnTo>
                  <a:lnTo>
                    <a:pt x="346" y="168"/>
                  </a:lnTo>
                  <a:lnTo>
                    <a:pt x="346" y="166"/>
                  </a:lnTo>
                  <a:lnTo>
                    <a:pt x="348" y="166"/>
                  </a:lnTo>
                  <a:lnTo>
                    <a:pt x="350" y="166"/>
                  </a:lnTo>
                  <a:lnTo>
                    <a:pt x="350" y="166"/>
                  </a:lnTo>
                  <a:lnTo>
                    <a:pt x="350" y="164"/>
                  </a:lnTo>
                  <a:lnTo>
                    <a:pt x="348" y="162"/>
                  </a:lnTo>
                  <a:lnTo>
                    <a:pt x="348" y="160"/>
                  </a:lnTo>
                  <a:lnTo>
                    <a:pt x="348" y="160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8"/>
                  </a:lnTo>
                  <a:lnTo>
                    <a:pt x="350" y="153"/>
                  </a:lnTo>
                  <a:lnTo>
                    <a:pt x="350" y="151"/>
                  </a:lnTo>
                  <a:lnTo>
                    <a:pt x="352" y="145"/>
                  </a:lnTo>
                  <a:lnTo>
                    <a:pt x="352" y="145"/>
                  </a:lnTo>
                  <a:lnTo>
                    <a:pt x="352" y="141"/>
                  </a:lnTo>
                  <a:lnTo>
                    <a:pt x="350" y="139"/>
                  </a:lnTo>
                  <a:lnTo>
                    <a:pt x="350" y="139"/>
                  </a:lnTo>
                  <a:lnTo>
                    <a:pt x="350" y="137"/>
                  </a:lnTo>
                  <a:lnTo>
                    <a:pt x="348" y="137"/>
                  </a:lnTo>
                  <a:lnTo>
                    <a:pt x="348" y="137"/>
                  </a:lnTo>
                  <a:lnTo>
                    <a:pt x="348" y="134"/>
                  </a:lnTo>
                  <a:lnTo>
                    <a:pt x="350" y="134"/>
                  </a:lnTo>
                  <a:lnTo>
                    <a:pt x="350" y="126"/>
                  </a:lnTo>
                  <a:lnTo>
                    <a:pt x="350" y="126"/>
                  </a:lnTo>
                  <a:lnTo>
                    <a:pt x="346" y="122"/>
                  </a:lnTo>
                  <a:lnTo>
                    <a:pt x="343" y="120"/>
                  </a:lnTo>
                  <a:lnTo>
                    <a:pt x="343" y="120"/>
                  </a:lnTo>
                  <a:lnTo>
                    <a:pt x="337" y="118"/>
                  </a:lnTo>
                  <a:lnTo>
                    <a:pt x="335" y="118"/>
                  </a:lnTo>
                  <a:lnTo>
                    <a:pt x="333" y="116"/>
                  </a:lnTo>
                  <a:lnTo>
                    <a:pt x="335" y="111"/>
                  </a:lnTo>
                  <a:lnTo>
                    <a:pt x="335" y="109"/>
                  </a:lnTo>
                  <a:lnTo>
                    <a:pt x="335" y="107"/>
                  </a:lnTo>
                  <a:lnTo>
                    <a:pt x="337" y="107"/>
                  </a:lnTo>
                  <a:lnTo>
                    <a:pt x="337" y="105"/>
                  </a:lnTo>
                  <a:lnTo>
                    <a:pt x="339" y="105"/>
                  </a:lnTo>
                  <a:lnTo>
                    <a:pt x="341" y="105"/>
                  </a:lnTo>
                  <a:lnTo>
                    <a:pt x="341" y="105"/>
                  </a:lnTo>
                  <a:lnTo>
                    <a:pt x="343" y="103"/>
                  </a:lnTo>
                  <a:lnTo>
                    <a:pt x="343" y="99"/>
                  </a:lnTo>
                  <a:lnTo>
                    <a:pt x="346" y="97"/>
                  </a:lnTo>
                  <a:lnTo>
                    <a:pt x="346" y="95"/>
                  </a:lnTo>
                  <a:lnTo>
                    <a:pt x="348" y="95"/>
                  </a:lnTo>
                  <a:lnTo>
                    <a:pt x="348" y="95"/>
                  </a:lnTo>
                  <a:lnTo>
                    <a:pt x="348" y="92"/>
                  </a:lnTo>
                  <a:lnTo>
                    <a:pt x="350" y="92"/>
                  </a:lnTo>
                  <a:lnTo>
                    <a:pt x="350" y="92"/>
                  </a:lnTo>
                  <a:lnTo>
                    <a:pt x="352" y="90"/>
                  </a:lnTo>
                  <a:lnTo>
                    <a:pt x="354" y="86"/>
                  </a:lnTo>
                  <a:lnTo>
                    <a:pt x="354" y="84"/>
                  </a:lnTo>
                  <a:lnTo>
                    <a:pt x="354" y="82"/>
                  </a:lnTo>
                  <a:lnTo>
                    <a:pt x="354" y="82"/>
                  </a:lnTo>
                  <a:lnTo>
                    <a:pt x="350" y="84"/>
                  </a:lnTo>
                  <a:lnTo>
                    <a:pt x="348" y="84"/>
                  </a:lnTo>
                  <a:lnTo>
                    <a:pt x="346" y="82"/>
                  </a:lnTo>
                  <a:lnTo>
                    <a:pt x="343" y="82"/>
                  </a:lnTo>
                  <a:lnTo>
                    <a:pt x="341" y="82"/>
                  </a:lnTo>
                  <a:lnTo>
                    <a:pt x="341" y="84"/>
                  </a:lnTo>
                  <a:lnTo>
                    <a:pt x="339" y="86"/>
                  </a:lnTo>
                  <a:lnTo>
                    <a:pt x="339" y="88"/>
                  </a:lnTo>
                  <a:lnTo>
                    <a:pt x="339" y="88"/>
                  </a:lnTo>
                  <a:lnTo>
                    <a:pt x="335" y="90"/>
                  </a:lnTo>
                  <a:lnTo>
                    <a:pt x="327" y="99"/>
                  </a:lnTo>
                  <a:lnTo>
                    <a:pt x="325" y="103"/>
                  </a:lnTo>
                  <a:lnTo>
                    <a:pt x="318" y="107"/>
                  </a:lnTo>
                  <a:lnTo>
                    <a:pt x="318" y="109"/>
                  </a:lnTo>
                  <a:lnTo>
                    <a:pt x="316" y="113"/>
                  </a:lnTo>
                  <a:lnTo>
                    <a:pt x="314" y="116"/>
                  </a:lnTo>
                  <a:lnTo>
                    <a:pt x="310" y="124"/>
                  </a:lnTo>
                  <a:lnTo>
                    <a:pt x="308" y="128"/>
                  </a:lnTo>
                  <a:lnTo>
                    <a:pt x="308" y="128"/>
                  </a:lnTo>
                  <a:lnTo>
                    <a:pt x="306" y="130"/>
                  </a:lnTo>
                  <a:lnTo>
                    <a:pt x="308" y="130"/>
                  </a:lnTo>
                  <a:lnTo>
                    <a:pt x="308" y="130"/>
                  </a:lnTo>
                  <a:lnTo>
                    <a:pt x="308" y="130"/>
                  </a:lnTo>
                  <a:lnTo>
                    <a:pt x="308" y="132"/>
                  </a:lnTo>
                  <a:lnTo>
                    <a:pt x="308" y="132"/>
                  </a:lnTo>
                  <a:lnTo>
                    <a:pt x="308" y="132"/>
                  </a:lnTo>
                  <a:lnTo>
                    <a:pt x="306" y="134"/>
                  </a:lnTo>
                  <a:lnTo>
                    <a:pt x="306" y="134"/>
                  </a:lnTo>
                  <a:lnTo>
                    <a:pt x="306" y="134"/>
                  </a:lnTo>
                  <a:lnTo>
                    <a:pt x="306" y="137"/>
                  </a:lnTo>
                  <a:lnTo>
                    <a:pt x="306" y="137"/>
                  </a:lnTo>
                  <a:lnTo>
                    <a:pt x="306" y="139"/>
                  </a:lnTo>
                  <a:lnTo>
                    <a:pt x="304" y="143"/>
                  </a:lnTo>
                  <a:lnTo>
                    <a:pt x="304" y="145"/>
                  </a:lnTo>
                  <a:lnTo>
                    <a:pt x="304" y="147"/>
                  </a:lnTo>
                  <a:lnTo>
                    <a:pt x="306" y="149"/>
                  </a:lnTo>
                  <a:lnTo>
                    <a:pt x="304" y="153"/>
                  </a:lnTo>
                  <a:lnTo>
                    <a:pt x="299" y="160"/>
                  </a:lnTo>
                  <a:lnTo>
                    <a:pt x="297" y="166"/>
                  </a:lnTo>
                  <a:lnTo>
                    <a:pt x="295" y="168"/>
                  </a:lnTo>
                  <a:lnTo>
                    <a:pt x="293" y="172"/>
                  </a:lnTo>
                  <a:lnTo>
                    <a:pt x="291" y="174"/>
                  </a:lnTo>
                  <a:lnTo>
                    <a:pt x="291" y="176"/>
                  </a:lnTo>
                  <a:lnTo>
                    <a:pt x="293" y="179"/>
                  </a:lnTo>
                  <a:lnTo>
                    <a:pt x="293" y="179"/>
                  </a:lnTo>
                  <a:lnTo>
                    <a:pt x="295" y="181"/>
                  </a:lnTo>
                  <a:lnTo>
                    <a:pt x="295" y="183"/>
                  </a:lnTo>
                  <a:lnTo>
                    <a:pt x="295" y="183"/>
                  </a:lnTo>
                  <a:lnTo>
                    <a:pt x="293" y="185"/>
                  </a:lnTo>
                  <a:lnTo>
                    <a:pt x="293" y="185"/>
                  </a:lnTo>
                  <a:lnTo>
                    <a:pt x="293" y="187"/>
                  </a:lnTo>
                  <a:lnTo>
                    <a:pt x="291" y="187"/>
                  </a:lnTo>
                  <a:lnTo>
                    <a:pt x="291" y="189"/>
                  </a:lnTo>
                  <a:lnTo>
                    <a:pt x="293" y="191"/>
                  </a:lnTo>
                  <a:lnTo>
                    <a:pt x="293" y="191"/>
                  </a:lnTo>
                  <a:lnTo>
                    <a:pt x="295" y="191"/>
                  </a:lnTo>
                  <a:lnTo>
                    <a:pt x="297" y="189"/>
                  </a:lnTo>
                  <a:lnTo>
                    <a:pt x="297" y="189"/>
                  </a:lnTo>
                  <a:lnTo>
                    <a:pt x="297" y="189"/>
                  </a:lnTo>
                  <a:lnTo>
                    <a:pt x="299" y="189"/>
                  </a:lnTo>
                  <a:lnTo>
                    <a:pt x="299" y="189"/>
                  </a:lnTo>
                  <a:lnTo>
                    <a:pt x="302" y="189"/>
                  </a:lnTo>
                  <a:lnTo>
                    <a:pt x="302" y="191"/>
                  </a:lnTo>
                  <a:lnTo>
                    <a:pt x="299" y="191"/>
                  </a:lnTo>
                  <a:lnTo>
                    <a:pt x="299" y="193"/>
                  </a:lnTo>
                  <a:lnTo>
                    <a:pt x="299" y="193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302" y="195"/>
                  </a:lnTo>
                  <a:lnTo>
                    <a:pt x="302" y="195"/>
                  </a:lnTo>
                  <a:lnTo>
                    <a:pt x="302" y="195"/>
                  </a:lnTo>
                  <a:lnTo>
                    <a:pt x="302" y="197"/>
                  </a:lnTo>
                  <a:lnTo>
                    <a:pt x="304" y="197"/>
                  </a:lnTo>
                  <a:lnTo>
                    <a:pt x="302" y="200"/>
                  </a:lnTo>
                  <a:lnTo>
                    <a:pt x="302" y="202"/>
                  </a:lnTo>
                  <a:lnTo>
                    <a:pt x="302" y="204"/>
                  </a:lnTo>
                  <a:lnTo>
                    <a:pt x="302" y="206"/>
                  </a:lnTo>
                  <a:lnTo>
                    <a:pt x="306" y="206"/>
                  </a:lnTo>
                  <a:lnTo>
                    <a:pt x="308" y="206"/>
                  </a:lnTo>
                  <a:lnTo>
                    <a:pt x="312" y="208"/>
                  </a:lnTo>
                  <a:lnTo>
                    <a:pt x="312" y="210"/>
                  </a:lnTo>
                  <a:lnTo>
                    <a:pt x="312" y="212"/>
                  </a:lnTo>
                  <a:lnTo>
                    <a:pt x="312" y="214"/>
                  </a:lnTo>
                  <a:lnTo>
                    <a:pt x="310" y="216"/>
                  </a:lnTo>
                  <a:lnTo>
                    <a:pt x="306" y="219"/>
                  </a:lnTo>
                  <a:lnTo>
                    <a:pt x="306" y="221"/>
                  </a:lnTo>
                  <a:lnTo>
                    <a:pt x="306" y="225"/>
                  </a:lnTo>
                  <a:lnTo>
                    <a:pt x="304" y="231"/>
                  </a:lnTo>
                  <a:lnTo>
                    <a:pt x="304" y="235"/>
                  </a:lnTo>
                  <a:lnTo>
                    <a:pt x="304" y="237"/>
                  </a:lnTo>
                  <a:lnTo>
                    <a:pt x="304" y="237"/>
                  </a:lnTo>
                  <a:lnTo>
                    <a:pt x="306" y="237"/>
                  </a:lnTo>
                  <a:lnTo>
                    <a:pt x="306" y="240"/>
                  </a:lnTo>
                  <a:lnTo>
                    <a:pt x="306" y="240"/>
                  </a:lnTo>
                  <a:lnTo>
                    <a:pt x="308" y="242"/>
                  </a:lnTo>
                  <a:lnTo>
                    <a:pt x="308" y="246"/>
                  </a:lnTo>
                  <a:lnTo>
                    <a:pt x="308" y="248"/>
                  </a:lnTo>
                  <a:lnTo>
                    <a:pt x="308" y="248"/>
                  </a:lnTo>
                  <a:lnTo>
                    <a:pt x="308" y="250"/>
                  </a:lnTo>
                  <a:lnTo>
                    <a:pt x="310" y="250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2" y="252"/>
                  </a:lnTo>
                  <a:lnTo>
                    <a:pt x="316" y="256"/>
                  </a:lnTo>
                  <a:lnTo>
                    <a:pt x="316" y="256"/>
                  </a:lnTo>
                  <a:lnTo>
                    <a:pt x="318" y="256"/>
                  </a:lnTo>
                  <a:lnTo>
                    <a:pt x="320" y="256"/>
                  </a:lnTo>
                  <a:lnTo>
                    <a:pt x="320" y="258"/>
                  </a:lnTo>
                  <a:lnTo>
                    <a:pt x="323" y="258"/>
                  </a:lnTo>
                  <a:lnTo>
                    <a:pt x="323" y="261"/>
                  </a:lnTo>
                  <a:lnTo>
                    <a:pt x="320" y="263"/>
                  </a:lnTo>
                  <a:lnTo>
                    <a:pt x="318" y="273"/>
                  </a:lnTo>
                  <a:lnTo>
                    <a:pt x="318" y="277"/>
                  </a:lnTo>
                  <a:lnTo>
                    <a:pt x="318" y="279"/>
                  </a:lnTo>
                  <a:lnTo>
                    <a:pt x="320" y="282"/>
                  </a:lnTo>
                  <a:lnTo>
                    <a:pt x="320" y="284"/>
                  </a:lnTo>
                  <a:lnTo>
                    <a:pt x="320" y="286"/>
                  </a:lnTo>
                  <a:lnTo>
                    <a:pt x="318" y="288"/>
                  </a:lnTo>
                  <a:lnTo>
                    <a:pt x="318" y="288"/>
                  </a:lnTo>
                  <a:lnTo>
                    <a:pt x="318" y="290"/>
                  </a:lnTo>
                  <a:lnTo>
                    <a:pt x="318" y="300"/>
                  </a:lnTo>
                  <a:lnTo>
                    <a:pt x="318" y="303"/>
                  </a:lnTo>
                  <a:lnTo>
                    <a:pt x="316" y="307"/>
                  </a:lnTo>
                  <a:lnTo>
                    <a:pt x="316" y="309"/>
                  </a:lnTo>
                  <a:lnTo>
                    <a:pt x="318" y="311"/>
                  </a:lnTo>
                  <a:lnTo>
                    <a:pt x="318" y="313"/>
                  </a:lnTo>
                  <a:lnTo>
                    <a:pt x="320" y="315"/>
                  </a:lnTo>
                  <a:lnTo>
                    <a:pt x="323" y="317"/>
                  </a:lnTo>
                  <a:lnTo>
                    <a:pt x="325" y="317"/>
                  </a:lnTo>
                  <a:lnTo>
                    <a:pt x="327" y="319"/>
                  </a:lnTo>
                  <a:lnTo>
                    <a:pt x="333" y="321"/>
                  </a:lnTo>
                  <a:lnTo>
                    <a:pt x="333" y="321"/>
                  </a:lnTo>
                  <a:lnTo>
                    <a:pt x="335" y="324"/>
                  </a:lnTo>
                  <a:lnTo>
                    <a:pt x="335" y="326"/>
                  </a:lnTo>
                  <a:lnTo>
                    <a:pt x="337" y="326"/>
                  </a:lnTo>
                  <a:lnTo>
                    <a:pt x="339" y="334"/>
                  </a:lnTo>
                  <a:lnTo>
                    <a:pt x="346" y="340"/>
                  </a:lnTo>
                  <a:lnTo>
                    <a:pt x="350" y="353"/>
                  </a:lnTo>
                  <a:lnTo>
                    <a:pt x="352" y="355"/>
                  </a:lnTo>
                  <a:lnTo>
                    <a:pt x="354" y="355"/>
                  </a:lnTo>
                  <a:lnTo>
                    <a:pt x="369" y="361"/>
                  </a:lnTo>
                  <a:lnTo>
                    <a:pt x="373" y="363"/>
                  </a:lnTo>
                  <a:lnTo>
                    <a:pt x="373" y="368"/>
                  </a:lnTo>
                  <a:lnTo>
                    <a:pt x="373" y="368"/>
                  </a:lnTo>
                  <a:lnTo>
                    <a:pt x="373" y="366"/>
                  </a:lnTo>
                  <a:lnTo>
                    <a:pt x="371" y="366"/>
                  </a:lnTo>
                  <a:lnTo>
                    <a:pt x="371" y="368"/>
                  </a:lnTo>
                  <a:lnTo>
                    <a:pt x="371" y="370"/>
                  </a:lnTo>
                  <a:lnTo>
                    <a:pt x="373" y="370"/>
                  </a:lnTo>
                  <a:lnTo>
                    <a:pt x="373" y="370"/>
                  </a:lnTo>
                  <a:lnTo>
                    <a:pt x="375" y="372"/>
                  </a:lnTo>
                  <a:lnTo>
                    <a:pt x="383" y="372"/>
                  </a:lnTo>
                  <a:lnTo>
                    <a:pt x="387" y="372"/>
                  </a:lnTo>
                  <a:lnTo>
                    <a:pt x="390" y="374"/>
                  </a:lnTo>
                  <a:lnTo>
                    <a:pt x="390" y="374"/>
                  </a:lnTo>
                  <a:lnTo>
                    <a:pt x="390" y="372"/>
                  </a:lnTo>
                  <a:lnTo>
                    <a:pt x="387" y="372"/>
                  </a:lnTo>
                  <a:lnTo>
                    <a:pt x="385" y="370"/>
                  </a:lnTo>
                  <a:lnTo>
                    <a:pt x="383" y="368"/>
                  </a:lnTo>
                  <a:lnTo>
                    <a:pt x="381" y="366"/>
                  </a:lnTo>
                  <a:lnTo>
                    <a:pt x="381" y="366"/>
                  </a:lnTo>
                  <a:lnTo>
                    <a:pt x="375" y="361"/>
                  </a:lnTo>
                  <a:lnTo>
                    <a:pt x="371" y="355"/>
                  </a:lnTo>
                  <a:lnTo>
                    <a:pt x="362" y="340"/>
                  </a:lnTo>
                  <a:lnTo>
                    <a:pt x="360" y="340"/>
                  </a:lnTo>
                  <a:lnTo>
                    <a:pt x="358" y="336"/>
                  </a:lnTo>
                  <a:lnTo>
                    <a:pt x="356" y="334"/>
                  </a:lnTo>
                  <a:lnTo>
                    <a:pt x="352" y="328"/>
                  </a:lnTo>
                  <a:lnTo>
                    <a:pt x="352" y="326"/>
                  </a:lnTo>
                  <a:lnTo>
                    <a:pt x="350" y="321"/>
                  </a:lnTo>
                  <a:lnTo>
                    <a:pt x="350" y="319"/>
                  </a:lnTo>
                  <a:lnTo>
                    <a:pt x="350" y="317"/>
                  </a:lnTo>
                  <a:lnTo>
                    <a:pt x="348" y="315"/>
                  </a:lnTo>
                  <a:lnTo>
                    <a:pt x="348" y="313"/>
                  </a:lnTo>
                  <a:lnTo>
                    <a:pt x="346" y="311"/>
                  </a:lnTo>
                  <a:lnTo>
                    <a:pt x="346" y="307"/>
                  </a:lnTo>
                  <a:lnTo>
                    <a:pt x="343" y="305"/>
                  </a:lnTo>
                  <a:lnTo>
                    <a:pt x="341" y="298"/>
                  </a:lnTo>
                  <a:lnTo>
                    <a:pt x="339" y="294"/>
                  </a:lnTo>
                  <a:lnTo>
                    <a:pt x="339" y="290"/>
                  </a:lnTo>
                  <a:lnTo>
                    <a:pt x="337" y="286"/>
                  </a:lnTo>
                  <a:lnTo>
                    <a:pt x="337" y="282"/>
                  </a:lnTo>
                  <a:lnTo>
                    <a:pt x="337" y="279"/>
                  </a:lnTo>
                  <a:lnTo>
                    <a:pt x="339" y="279"/>
                  </a:lnTo>
                  <a:lnTo>
                    <a:pt x="339" y="277"/>
                  </a:lnTo>
                  <a:lnTo>
                    <a:pt x="341" y="275"/>
                  </a:lnTo>
                  <a:lnTo>
                    <a:pt x="341" y="275"/>
                  </a:lnTo>
                  <a:lnTo>
                    <a:pt x="339" y="265"/>
                  </a:lnTo>
                  <a:lnTo>
                    <a:pt x="339" y="263"/>
                  </a:lnTo>
                  <a:lnTo>
                    <a:pt x="337" y="261"/>
                  </a:lnTo>
                  <a:lnTo>
                    <a:pt x="337" y="258"/>
                  </a:lnTo>
                  <a:lnTo>
                    <a:pt x="337" y="256"/>
                  </a:lnTo>
                  <a:lnTo>
                    <a:pt x="339" y="254"/>
                  </a:lnTo>
                  <a:lnTo>
                    <a:pt x="339" y="248"/>
                  </a:lnTo>
                  <a:lnTo>
                    <a:pt x="341" y="246"/>
                  </a:lnTo>
                  <a:lnTo>
                    <a:pt x="343" y="244"/>
                  </a:lnTo>
                  <a:lnTo>
                    <a:pt x="346" y="244"/>
                  </a:lnTo>
                  <a:lnTo>
                    <a:pt x="346" y="244"/>
                  </a:lnTo>
                  <a:lnTo>
                    <a:pt x="352" y="244"/>
                  </a:lnTo>
                  <a:lnTo>
                    <a:pt x="354" y="246"/>
                  </a:lnTo>
                  <a:lnTo>
                    <a:pt x="356" y="246"/>
                  </a:lnTo>
                  <a:lnTo>
                    <a:pt x="362" y="246"/>
                  </a:lnTo>
                  <a:lnTo>
                    <a:pt x="364" y="248"/>
                  </a:lnTo>
                  <a:lnTo>
                    <a:pt x="366" y="250"/>
                  </a:lnTo>
                  <a:lnTo>
                    <a:pt x="369" y="250"/>
                  </a:lnTo>
                  <a:lnTo>
                    <a:pt x="371" y="250"/>
                  </a:lnTo>
                  <a:lnTo>
                    <a:pt x="373" y="252"/>
                  </a:lnTo>
                  <a:lnTo>
                    <a:pt x="377" y="252"/>
                  </a:lnTo>
                  <a:lnTo>
                    <a:pt x="383" y="250"/>
                  </a:lnTo>
                  <a:lnTo>
                    <a:pt x="383" y="250"/>
                  </a:lnTo>
                  <a:lnTo>
                    <a:pt x="387" y="252"/>
                  </a:lnTo>
                  <a:lnTo>
                    <a:pt x="387" y="252"/>
                  </a:lnTo>
                  <a:lnTo>
                    <a:pt x="392" y="252"/>
                  </a:lnTo>
                  <a:lnTo>
                    <a:pt x="392" y="252"/>
                  </a:lnTo>
                  <a:lnTo>
                    <a:pt x="394" y="252"/>
                  </a:lnTo>
                  <a:lnTo>
                    <a:pt x="396" y="256"/>
                  </a:lnTo>
                  <a:lnTo>
                    <a:pt x="400" y="258"/>
                  </a:lnTo>
                  <a:lnTo>
                    <a:pt x="402" y="258"/>
                  </a:lnTo>
                  <a:lnTo>
                    <a:pt x="404" y="258"/>
                  </a:lnTo>
                  <a:lnTo>
                    <a:pt x="408" y="261"/>
                  </a:lnTo>
                  <a:lnTo>
                    <a:pt x="410" y="261"/>
                  </a:lnTo>
                  <a:lnTo>
                    <a:pt x="413" y="263"/>
                  </a:lnTo>
                  <a:lnTo>
                    <a:pt x="415" y="261"/>
                  </a:lnTo>
                  <a:lnTo>
                    <a:pt x="427" y="265"/>
                  </a:lnTo>
                  <a:lnTo>
                    <a:pt x="429" y="265"/>
                  </a:lnTo>
                  <a:lnTo>
                    <a:pt x="429" y="265"/>
                  </a:lnTo>
                  <a:lnTo>
                    <a:pt x="434" y="269"/>
                  </a:lnTo>
                  <a:lnTo>
                    <a:pt x="434" y="267"/>
                  </a:lnTo>
                  <a:lnTo>
                    <a:pt x="431" y="265"/>
                  </a:lnTo>
                  <a:lnTo>
                    <a:pt x="429" y="261"/>
                  </a:lnTo>
                  <a:close/>
                  <a:moveTo>
                    <a:pt x="528" y="258"/>
                  </a:moveTo>
                  <a:lnTo>
                    <a:pt x="528" y="258"/>
                  </a:lnTo>
                  <a:lnTo>
                    <a:pt x="524" y="258"/>
                  </a:lnTo>
                  <a:lnTo>
                    <a:pt x="524" y="258"/>
                  </a:lnTo>
                  <a:lnTo>
                    <a:pt x="524" y="258"/>
                  </a:lnTo>
                  <a:lnTo>
                    <a:pt x="524" y="261"/>
                  </a:lnTo>
                  <a:lnTo>
                    <a:pt x="524" y="261"/>
                  </a:lnTo>
                  <a:lnTo>
                    <a:pt x="526" y="261"/>
                  </a:lnTo>
                  <a:lnTo>
                    <a:pt x="526" y="263"/>
                  </a:lnTo>
                  <a:lnTo>
                    <a:pt x="526" y="263"/>
                  </a:lnTo>
                  <a:lnTo>
                    <a:pt x="528" y="263"/>
                  </a:lnTo>
                  <a:lnTo>
                    <a:pt x="530" y="263"/>
                  </a:lnTo>
                  <a:lnTo>
                    <a:pt x="528" y="261"/>
                  </a:lnTo>
                  <a:lnTo>
                    <a:pt x="528" y="258"/>
                  </a:lnTo>
                  <a:close/>
                  <a:moveTo>
                    <a:pt x="197" y="162"/>
                  </a:moveTo>
                  <a:lnTo>
                    <a:pt x="197" y="162"/>
                  </a:lnTo>
                  <a:lnTo>
                    <a:pt x="195" y="162"/>
                  </a:lnTo>
                  <a:lnTo>
                    <a:pt x="195" y="162"/>
                  </a:lnTo>
                  <a:lnTo>
                    <a:pt x="195" y="162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195" y="168"/>
                  </a:lnTo>
                  <a:lnTo>
                    <a:pt x="197" y="168"/>
                  </a:lnTo>
                  <a:lnTo>
                    <a:pt x="197" y="166"/>
                  </a:lnTo>
                  <a:lnTo>
                    <a:pt x="197" y="166"/>
                  </a:lnTo>
                  <a:lnTo>
                    <a:pt x="197" y="164"/>
                  </a:lnTo>
                  <a:lnTo>
                    <a:pt x="197" y="162"/>
                  </a:lnTo>
                  <a:close/>
                  <a:moveTo>
                    <a:pt x="708" y="8"/>
                  </a:moveTo>
                  <a:lnTo>
                    <a:pt x="706" y="8"/>
                  </a:lnTo>
                  <a:lnTo>
                    <a:pt x="706" y="8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6" y="11"/>
                  </a:lnTo>
                  <a:lnTo>
                    <a:pt x="708" y="11"/>
                  </a:lnTo>
                  <a:lnTo>
                    <a:pt x="708" y="8"/>
                  </a:lnTo>
                  <a:close/>
                  <a:moveTo>
                    <a:pt x="647" y="0"/>
                  </a:moveTo>
                  <a:lnTo>
                    <a:pt x="645" y="2"/>
                  </a:lnTo>
                  <a:lnTo>
                    <a:pt x="643" y="4"/>
                  </a:lnTo>
                  <a:lnTo>
                    <a:pt x="645" y="4"/>
                  </a:lnTo>
                  <a:lnTo>
                    <a:pt x="647" y="4"/>
                  </a:lnTo>
                  <a:lnTo>
                    <a:pt x="649" y="4"/>
                  </a:lnTo>
                  <a:lnTo>
                    <a:pt x="649" y="2"/>
                  </a:lnTo>
                  <a:lnTo>
                    <a:pt x="649" y="0"/>
                  </a:lnTo>
                  <a:lnTo>
                    <a:pt x="647" y="0"/>
                  </a:lnTo>
                  <a:close/>
                  <a:moveTo>
                    <a:pt x="383" y="387"/>
                  </a:moveTo>
                  <a:lnTo>
                    <a:pt x="385" y="387"/>
                  </a:lnTo>
                  <a:lnTo>
                    <a:pt x="387" y="384"/>
                  </a:lnTo>
                  <a:lnTo>
                    <a:pt x="387" y="382"/>
                  </a:lnTo>
                  <a:lnTo>
                    <a:pt x="387" y="382"/>
                  </a:lnTo>
                  <a:lnTo>
                    <a:pt x="383" y="382"/>
                  </a:lnTo>
                  <a:lnTo>
                    <a:pt x="381" y="380"/>
                  </a:lnTo>
                  <a:lnTo>
                    <a:pt x="381" y="380"/>
                  </a:lnTo>
                  <a:lnTo>
                    <a:pt x="379" y="378"/>
                  </a:lnTo>
                  <a:lnTo>
                    <a:pt x="379" y="378"/>
                  </a:lnTo>
                  <a:lnTo>
                    <a:pt x="379" y="376"/>
                  </a:lnTo>
                  <a:lnTo>
                    <a:pt x="379" y="376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7" y="378"/>
                  </a:lnTo>
                  <a:lnTo>
                    <a:pt x="379" y="380"/>
                  </a:lnTo>
                  <a:lnTo>
                    <a:pt x="379" y="382"/>
                  </a:lnTo>
                  <a:lnTo>
                    <a:pt x="379" y="382"/>
                  </a:lnTo>
                  <a:lnTo>
                    <a:pt x="379" y="384"/>
                  </a:lnTo>
                  <a:lnTo>
                    <a:pt x="381" y="384"/>
                  </a:lnTo>
                  <a:lnTo>
                    <a:pt x="383" y="387"/>
                  </a:lnTo>
                  <a:lnTo>
                    <a:pt x="383" y="387"/>
                  </a:lnTo>
                  <a:lnTo>
                    <a:pt x="383" y="387"/>
                  </a:lnTo>
                  <a:lnTo>
                    <a:pt x="383" y="387"/>
                  </a:lnTo>
                  <a:close/>
                  <a:moveTo>
                    <a:pt x="291" y="420"/>
                  </a:moveTo>
                  <a:lnTo>
                    <a:pt x="289" y="416"/>
                  </a:lnTo>
                  <a:lnTo>
                    <a:pt x="289" y="416"/>
                  </a:lnTo>
                  <a:lnTo>
                    <a:pt x="287" y="416"/>
                  </a:lnTo>
                  <a:lnTo>
                    <a:pt x="287" y="416"/>
                  </a:lnTo>
                  <a:lnTo>
                    <a:pt x="287" y="416"/>
                  </a:lnTo>
                  <a:lnTo>
                    <a:pt x="285" y="416"/>
                  </a:lnTo>
                  <a:lnTo>
                    <a:pt x="285" y="416"/>
                  </a:lnTo>
                  <a:lnTo>
                    <a:pt x="285" y="416"/>
                  </a:lnTo>
                  <a:lnTo>
                    <a:pt x="285" y="418"/>
                  </a:lnTo>
                  <a:lnTo>
                    <a:pt x="285" y="418"/>
                  </a:lnTo>
                  <a:lnTo>
                    <a:pt x="283" y="418"/>
                  </a:lnTo>
                  <a:lnTo>
                    <a:pt x="281" y="420"/>
                  </a:lnTo>
                  <a:lnTo>
                    <a:pt x="281" y="422"/>
                  </a:lnTo>
                  <a:lnTo>
                    <a:pt x="285" y="424"/>
                  </a:lnTo>
                  <a:lnTo>
                    <a:pt x="285" y="422"/>
                  </a:lnTo>
                  <a:lnTo>
                    <a:pt x="287" y="422"/>
                  </a:lnTo>
                  <a:lnTo>
                    <a:pt x="289" y="420"/>
                  </a:lnTo>
                  <a:lnTo>
                    <a:pt x="289" y="420"/>
                  </a:lnTo>
                  <a:lnTo>
                    <a:pt x="291" y="420"/>
                  </a:lnTo>
                  <a:close/>
                  <a:moveTo>
                    <a:pt x="285" y="361"/>
                  </a:moveTo>
                  <a:lnTo>
                    <a:pt x="283" y="359"/>
                  </a:lnTo>
                  <a:lnTo>
                    <a:pt x="283" y="357"/>
                  </a:lnTo>
                  <a:lnTo>
                    <a:pt x="283" y="355"/>
                  </a:lnTo>
                  <a:lnTo>
                    <a:pt x="283" y="355"/>
                  </a:lnTo>
                  <a:lnTo>
                    <a:pt x="281" y="353"/>
                  </a:lnTo>
                  <a:lnTo>
                    <a:pt x="281" y="353"/>
                  </a:lnTo>
                  <a:lnTo>
                    <a:pt x="281" y="351"/>
                  </a:lnTo>
                  <a:lnTo>
                    <a:pt x="279" y="351"/>
                  </a:lnTo>
                  <a:lnTo>
                    <a:pt x="279" y="349"/>
                  </a:lnTo>
                  <a:lnTo>
                    <a:pt x="279" y="349"/>
                  </a:lnTo>
                  <a:lnTo>
                    <a:pt x="279" y="347"/>
                  </a:lnTo>
                  <a:lnTo>
                    <a:pt x="279" y="347"/>
                  </a:lnTo>
                  <a:lnTo>
                    <a:pt x="279" y="347"/>
                  </a:lnTo>
                  <a:lnTo>
                    <a:pt x="276" y="347"/>
                  </a:lnTo>
                  <a:lnTo>
                    <a:pt x="274" y="347"/>
                  </a:lnTo>
                  <a:lnTo>
                    <a:pt x="272" y="347"/>
                  </a:lnTo>
                  <a:lnTo>
                    <a:pt x="272" y="349"/>
                  </a:lnTo>
                  <a:lnTo>
                    <a:pt x="272" y="353"/>
                  </a:lnTo>
                  <a:lnTo>
                    <a:pt x="270" y="353"/>
                  </a:lnTo>
                  <a:lnTo>
                    <a:pt x="270" y="355"/>
                  </a:lnTo>
                  <a:lnTo>
                    <a:pt x="270" y="357"/>
                  </a:lnTo>
                  <a:lnTo>
                    <a:pt x="268" y="361"/>
                  </a:lnTo>
                  <a:lnTo>
                    <a:pt x="270" y="361"/>
                  </a:lnTo>
                  <a:lnTo>
                    <a:pt x="274" y="361"/>
                  </a:lnTo>
                  <a:lnTo>
                    <a:pt x="279" y="361"/>
                  </a:lnTo>
                  <a:lnTo>
                    <a:pt x="279" y="363"/>
                  </a:lnTo>
                  <a:lnTo>
                    <a:pt x="279" y="363"/>
                  </a:lnTo>
                  <a:lnTo>
                    <a:pt x="279" y="363"/>
                  </a:lnTo>
                  <a:lnTo>
                    <a:pt x="281" y="363"/>
                  </a:lnTo>
                  <a:lnTo>
                    <a:pt x="285" y="363"/>
                  </a:lnTo>
                  <a:lnTo>
                    <a:pt x="285" y="361"/>
                  </a:lnTo>
                  <a:close/>
                  <a:moveTo>
                    <a:pt x="266" y="336"/>
                  </a:moveTo>
                  <a:lnTo>
                    <a:pt x="266" y="338"/>
                  </a:lnTo>
                  <a:lnTo>
                    <a:pt x="270" y="338"/>
                  </a:lnTo>
                  <a:lnTo>
                    <a:pt x="272" y="338"/>
                  </a:lnTo>
                  <a:lnTo>
                    <a:pt x="274" y="336"/>
                  </a:lnTo>
                  <a:lnTo>
                    <a:pt x="276" y="334"/>
                  </a:lnTo>
                  <a:lnTo>
                    <a:pt x="276" y="334"/>
                  </a:lnTo>
                  <a:lnTo>
                    <a:pt x="276" y="336"/>
                  </a:lnTo>
                  <a:lnTo>
                    <a:pt x="279" y="336"/>
                  </a:lnTo>
                  <a:lnTo>
                    <a:pt x="279" y="334"/>
                  </a:lnTo>
                  <a:lnTo>
                    <a:pt x="279" y="332"/>
                  </a:lnTo>
                  <a:lnTo>
                    <a:pt x="279" y="332"/>
                  </a:lnTo>
                  <a:lnTo>
                    <a:pt x="279" y="330"/>
                  </a:lnTo>
                  <a:lnTo>
                    <a:pt x="279" y="328"/>
                  </a:lnTo>
                  <a:lnTo>
                    <a:pt x="281" y="326"/>
                  </a:lnTo>
                  <a:lnTo>
                    <a:pt x="281" y="326"/>
                  </a:lnTo>
                  <a:lnTo>
                    <a:pt x="281" y="324"/>
                  </a:lnTo>
                  <a:lnTo>
                    <a:pt x="281" y="324"/>
                  </a:lnTo>
                  <a:lnTo>
                    <a:pt x="279" y="321"/>
                  </a:lnTo>
                  <a:lnTo>
                    <a:pt x="279" y="319"/>
                  </a:lnTo>
                  <a:lnTo>
                    <a:pt x="279" y="319"/>
                  </a:lnTo>
                  <a:lnTo>
                    <a:pt x="279" y="317"/>
                  </a:lnTo>
                  <a:lnTo>
                    <a:pt x="279" y="317"/>
                  </a:lnTo>
                  <a:lnTo>
                    <a:pt x="281" y="317"/>
                  </a:lnTo>
                  <a:lnTo>
                    <a:pt x="281" y="317"/>
                  </a:lnTo>
                  <a:lnTo>
                    <a:pt x="283" y="317"/>
                  </a:lnTo>
                  <a:lnTo>
                    <a:pt x="283" y="315"/>
                  </a:lnTo>
                  <a:lnTo>
                    <a:pt x="283" y="315"/>
                  </a:lnTo>
                  <a:lnTo>
                    <a:pt x="283" y="315"/>
                  </a:lnTo>
                  <a:lnTo>
                    <a:pt x="279" y="315"/>
                  </a:lnTo>
                  <a:lnTo>
                    <a:pt x="279" y="315"/>
                  </a:lnTo>
                  <a:lnTo>
                    <a:pt x="279" y="313"/>
                  </a:lnTo>
                  <a:lnTo>
                    <a:pt x="276" y="313"/>
                  </a:lnTo>
                  <a:lnTo>
                    <a:pt x="276" y="313"/>
                  </a:lnTo>
                  <a:lnTo>
                    <a:pt x="276" y="313"/>
                  </a:lnTo>
                  <a:lnTo>
                    <a:pt x="274" y="313"/>
                  </a:lnTo>
                  <a:lnTo>
                    <a:pt x="274" y="313"/>
                  </a:lnTo>
                  <a:lnTo>
                    <a:pt x="274" y="313"/>
                  </a:lnTo>
                  <a:lnTo>
                    <a:pt x="270" y="313"/>
                  </a:lnTo>
                  <a:lnTo>
                    <a:pt x="270" y="313"/>
                  </a:lnTo>
                  <a:lnTo>
                    <a:pt x="268" y="313"/>
                  </a:lnTo>
                  <a:lnTo>
                    <a:pt x="266" y="315"/>
                  </a:lnTo>
                  <a:lnTo>
                    <a:pt x="266" y="315"/>
                  </a:lnTo>
                  <a:lnTo>
                    <a:pt x="264" y="315"/>
                  </a:lnTo>
                  <a:lnTo>
                    <a:pt x="264" y="317"/>
                  </a:lnTo>
                  <a:lnTo>
                    <a:pt x="266" y="319"/>
                  </a:lnTo>
                  <a:lnTo>
                    <a:pt x="266" y="321"/>
                  </a:lnTo>
                  <a:lnTo>
                    <a:pt x="266" y="324"/>
                  </a:lnTo>
                  <a:lnTo>
                    <a:pt x="266" y="324"/>
                  </a:lnTo>
                  <a:lnTo>
                    <a:pt x="264" y="324"/>
                  </a:lnTo>
                  <a:lnTo>
                    <a:pt x="264" y="324"/>
                  </a:lnTo>
                  <a:lnTo>
                    <a:pt x="264" y="326"/>
                  </a:lnTo>
                  <a:lnTo>
                    <a:pt x="264" y="328"/>
                  </a:lnTo>
                  <a:lnTo>
                    <a:pt x="264" y="330"/>
                  </a:lnTo>
                  <a:lnTo>
                    <a:pt x="264" y="330"/>
                  </a:lnTo>
                  <a:lnTo>
                    <a:pt x="266" y="330"/>
                  </a:lnTo>
                  <a:lnTo>
                    <a:pt x="266" y="332"/>
                  </a:lnTo>
                  <a:lnTo>
                    <a:pt x="266" y="332"/>
                  </a:lnTo>
                  <a:lnTo>
                    <a:pt x="266" y="334"/>
                  </a:lnTo>
                  <a:lnTo>
                    <a:pt x="266" y="334"/>
                  </a:lnTo>
                  <a:lnTo>
                    <a:pt x="264" y="334"/>
                  </a:lnTo>
                  <a:lnTo>
                    <a:pt x="264" y="336"/>
                  </a:lnTo>
                  <a:lnTo>
                    <a:pt x="266" y="336"/>
                  </a:lnTo>
                  <a:lnTo>
                    <a:pt x="266" y="336"/>
                  </a:lnTo>
                  <a:lnTo>
                    <a:pt x="266" y="336"/>
                  </a:lnTo>
                  <a:close/>
                  <a:moveTo>
                    <a:pt x="381" y="439"/>
                  </a:moveTo>
                  <a:lnTo>
                    <a:pt x="379" y="439"/>
                  </a:lnTo>
                  <a:lnTo>
                    <a:pt x="377" y="441"/>
                  </a:lnTo>
                  <a:lnTo>
                    <a:pt x="377" y="443"/>
                  </a:lnTo>
                  <a:lnTo>
                    <a:pt x="377" y="443"/>
                  </a:lnTo>
                  <a:lnTo>
                    <a:pt x="379" y="445"/>
                  </a:lnTo>
                  <a:lnTo>
                    <a:pt x="379" y="445"/>
                  </a:lnTo>
                  <a:lnTo>
                    <a:pt x="381" y="443"/>
                  </a:lnTo>
                  <a:lnTo>
                    <a:pt x="381" y="443"/>
                  </a:lnTo>
                  <a:lnTo>
                    <a:pt x="381" y="441"/>
                  </a:lnTo>
                  <a:lnTo>
                    <a:pt x="381" y="441"/>
                  </a:lnTo>
                  <a:lnTo>
                    <a:pt x="381" y="439"/>
                  </a:lnTo>
                  <a:close/>
                  <a:moveTo>
                    <a:pt x="360" y="437"/>
                  </a:moveTo>
                  <a:lnTo>
                    <a:pt x="360" y="435"/>
                  </a:lnTo>
                  <a:lnTo>
                    <a:pt x="360" y="435"/>
                  </a:lnTo>
                  <a:lnTo>
                    <a:pt x="358" y="435"/>
                  </a:lnTo>
                  <a:lnTo>
                    <a:pt x="358" y="435"/>
                  </a:lnTo>
                  <a:lnTo>
                    <a:pt x="356" y="435"/>
                  </a:lnTo>
                  <a:lnTo>
                    <a:pt x="356" y="435"/>
                  </a:lnTo>
                  <a:lnTo>
                    <a:pt x="356" y="435"/>
                  </a:lnTo>
                  <a:lnTo>
                    <a:pt x="352" y="433"/>
                  </a:lnTo>
                  <a:lnTo>
                    <a:pt x="352" y="433"/>
                  </a:lnTo>
                  <a:lnTo>
                    <a:pt x="352" y="433"/>
                  </a:lnTo>
                  <a:lnTo>
                    <a:pt x="350" y="431"/>
                  </a:lnTo>
                  <a:lnTo>
                    <a:pt x="341" y="424"/>
                  </a:lnTo>
                  <a:lnTo>
                    <a:pt x="341" y="424"/>
                  </a:lnTo>
                  <a:lnTo>
                    <a:pt x="339" y="422"/>
                  </a:lnTo>
                  <a:lnTo>
                    <a:pt x="337" y="422"/>
                  </a:lnTo>
                  <a:lnTo>
                    <a:pt x="337" y="422"/>
                  </a:lnTo>
                  <a:lnTo>
                    <a:pt x="335" y="422"/>
                  </a:lnTo>
                  <a:lnTo>
                    <a:pt x="335" y="424"/>
                  </a:lnTo>
                  <a:lnTo>
                    <a:pt x="333" y="422"/>
                  </a:lnTo>
                  <a:lnTo>
                    <a:pt x="331" y="422"/>
                  </a:lnTo>
                  <a:lnTo>
                    <a:pt x="329" y="420"/>
                  </a:lnTo>
                  <a:lnTo>
                    <a:pt x="327" y="418"/>
                  </a:lnTo>
                  <a:lnTo>
                    <a:pt x="327" y="418"/>
                  </a:lnTo>
                  <a:lnTo>
                    <a:pt x="325" y="416"/>
                  </a:lnTo>
                  <a:lnTo>
                    <a:pt x="320" y="414"/>
                  </a:lnTo>
                  <a:lnTo>
                    <a:pt x="314" y="414"/>
                  </a:lnTo>
                  <a:lnTo>
                    <a:pt x="312" y="414"/>
                  </a:lnTo>
                  <a:lnTo>
                    <a:pt x="304" y="420"/>
                  </a:lnTo>
                  <a:lnTo>
                    <a:pt x="304" y="420"/>
                  </a:lnTo>
                  <a:lnTo>
                    <a:pt x="302" y="422"/>
                  </a:lnTo>
                  <a:lnTo>
                    <a:pt x="302" y="424"/>
                  </a:lnTo>
                  <a:lnTo>
                    <a:pt x="299" y="424"/>
                  </a:lnTo>
                  <a:lnTo>
                    <a:pt x="299" y="424"/>
                  </a:lnTo>
                  <a:lnTo>
                    <a:pt x="297" y="422"/>
                  </a:lnTo>
                  <a:lnTo>
                    <a:pt x="295" y="420"/>
                  </a:lnTo>
                  <a:lnTo>
                    <a:pt x="295" y="422"/>
                  </a:lnTo>
                  <a:lnTo>
                    <a:pt x="295" y="424"/>
                  </a:lnTo>
                  <a:lnTo>
                    <a:pt x="293" y="424"/>
                  </a:lnTo>
                  <a:lnTo>
                    <a:pt x="293" y="426"/>
                  </a:lnTo>
                  <a:lnTo>
                    <a:pt x="293" y="429"/>
                  </a:lnTo>
                  <a:lnTo>
                    <a:pt x="293" y="431"/>
                  </a:lnTo>
                  <a:lnTo>
                    <a:pt x="291" y="433"/>
                  </a:lnTo>
                  <a:lnTo>
                    <a:pt x="291" y="433"/>
                  </a:lnTo>
                  <a:lnTo>
                    <a:pt x="291" y="435"/>
                  </a:lnTo>
                  <a:lnTo>
                    <a:pt x="291" y="437"/>
                  </a:lnTo>
                  <a:lnTo>
                    <a:pt x="291" y="439"/>
                  </a:lnTo>
                  <a:lnTo>
                    <a:pt x="289" y="441"/>
                  </a:lnTo>
                  <a:lnTo>
                    <a:pt x="295" y="448"/>
                  </a:lnTo>
                  <a:lnTo>
                    <a:pt x="302" y="450"/>
                  </a:lnTo>
                  <a:lnTo>
                    <a:pt x="304" y="452"/>
                  </a:lnTo>
                  <a:lnTo>
                    <a:pt x="308" y="452"/>
                  </a:lnTo>
                  <a:lnTo>
                    <a:pt x="316" y="450"/>
                  </a:lnTo>
                  <a:lnTo>
                    <a:pt x="316" y="450"/>
                  </a:lnTo>
                  <a:lnTo>
                    <a:pt x="318" y="450"/>
                  </a:lnTo>
                  <a:lnTo>
                    <a:pt x="318" y="448"/>
                  </a:lnTo>
                  <a:lnTo>
                    <a:pt x="320" y="448"/>
                  </a:lnTo>
                  <a:lnTo>
                    <a:pt x="335" y="448"/>
                  </a:lnTo>
                  <a:lnTo>
                    <a:pt x="337" y="448"/>
                  </a:lnTo>
                  <a:lnTo>
                    <a:pt x="339" y="448"/>
                  </a:lnTo>
                  <a:lnTo>
                    <a:pt x="341" y="448"/>
                  </a:lnTo>
                  <a:lnTo>
                    <a:pt x="354" y="450"/>
                  </a:lnTo>
                  <a:lnTo>
                    <a:pt x="356" y="450"/>
                  </a:lnTo>
                  <a:lnTo>
                    <a:pt x="360" y="448"/>
                  </a:lnTo>
                  <a:lnTo>
                    <a:pt x="362" y="445"/>
                  </a:lnTo>
                  <a:lnTo>
                    <a:pt x="364" y="443"/>
                  </a:lnTo>
                  <a:lnTo>
                    <a:pt x="362" y="439"/>
                  </a:lnTo>
                  <a:lnTo>
                    <a:pt x="360" y="437"/>
                  </a:lnTo>
                  <a:close/>
                  <a:moveTo>
                    <a:pt x="312" y="460"/>
                  </a:moveTo>
                  <a:lnTo>
                    <a:pt x="310" y="460"/>
                  </a:lnTo>
                  <a:lnTo>
                    <a:pt x="308" y="460"/>
                  </a:lnTo>
                  <a:lnTo>
                    <a:pt x="308" y="462"/>
                  </a:lnTo>
                  <a:lnTo>
                    <a:pt x="308" y="462"/>
                  </a:lnTo>
                  <a:lnTo>
                    <a:pt x="308" y="464"/>
                  </a:lnTo>
                  <a:lnTo>
                    <a:pt x="308" y="464"/>
                  </a:lnTo>
                  <a:lnTo>
                    <a:pt x="308" y="464"/>
                  </a:lnTo>
                  <a:lnTo>
                    <a:pt x="310" y="464"/>
                  </a:lnTo>
                  <a:lnTo>
                    <a:pt x="310" y="462"/>
                  </a:lnTo>
                  <a:lnTo>
                    <a:pt x="310" y="462"/>
                  </a:lnTo>
                  <a:lnTo>
                    <a:pt x="310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4" y="462"/>
                  </a:lnTo>
                  <a:lnTo>
                    <a:pt x="314" y="460"/>
                  </a:lnTo>
                  <a:lnTo>
                    <a:pt x="314" y="460"/>
                  </a:lnTo>
                  <a:lnTo>
                    <a:pt x="312" y="4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3A6F8620-AAE3-A443-A67C-8F00BB9698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52259" y="2358395"/>
              <a:ext cx="515938" cy="509587"/>
            </a:xfrm>
            <a:custGeom>
              <a:avLst/>
              <a:gdLst>
                <a:gd name="T0" fmla="*/ 137 w 155"/>
                <a:gd name="T1" fmla="*/ 15 h 153"/>
                <a:gd name="T2" fmla="*/ 150 w 155"/>
                <a:gd name="T3" fmla="*/ 41 h 153"/>
                <a:gd name="T4" fmla="*/ 150 w 155"/>
                <a:gd name="T5" fmla="*/ 17 h 153"/>
                <a:gd name="T6" fmla="*/ 147 w 155"/>
                <a:gd name="T7" fmla="*/ 25 h 153"/>
                <a:gd name="T8" fmla="*/ 148 w 155"/>
                <a:gd name="T9" fmla="*/ 27 h 153"/>
                <a:gd name="T10" fmla="*/ 135 w 155"/>
                <a:gd name="T11" fmla="*/ 44 h 153"/>
                <a:gd name="T12" fmla="*/ 140 w 155"/>
                <a:gd name="T13" fmla="*/ 48 h 153"/>
                <a:gd name="T14" fmla="*/ 146 w 155"/>
                <a:gd name="T15" fmla="*/ 79 h 153"/>
                <a:gd name="T16" fmla="*/ 140 w 155"/>
                <a:gd name="T17" fmla="*/ 69 h 153"/>
                <a:gd name="T18" fmla="*/ 139 w 155"/>
                <a:gd name="T19" fmla="*/ 66 h 153"/>
                <a:gd name="T20" fmla="*/ 138 w 155"/>
                <a:gd name="T21" fmla="*/ 64 h 153"/>
                <a:gd name="T22" fmla="*/ 138 w 155"/>
                <a:gd name="T23" fmla="*/ 60 h 153"/>
                <a:gd name="T24" fmla="*/ 131 w 155"/>
                <a:gd name="T25" fmla="*/ 56 h 153"/>
                <a:gd name="T26" fmla="*/ 122 w 155"/>
                <a:gd name="T27" fmla="*/ 52 h 153"/>
                <a:gd name="T28" fmla="*/ 127 w 155"/>
                <a:gd name="T29" fmla="*/ 50 h 153"/>
                <a:gd name="T30" fmla="*/ 130 w 155"/>
                <a:gd name="T31" fmla="*/ 46 h 153"/>
                <a:gd name="T32" fmla="*/ 125 w 155"/>
                <a:gd name="T33" fmla="*/ 43 h 153"/>
                <a:gd name="T34" fmla="*/ 119 w 155"/>
                <a:gd name="T35" fmla="*/ 37 h 153"/>
                <a:gd name="T36" fmla="*/ 120 w 155"/>
                <a:gd name="T37" fmla="*/ 34 h 153"/>
                <a:gd name="T38" fmla="*/ 132 w 155"/>
                <a:gd name="T39" fmla="*/ 31 h 153"/>
                <a:gd name="T40" fmla="*/ 136 w 155"/>
                <a:gd name="T41" fmla="*/ 34 h 153"/>
                <a:gd name="T42" fmla="*/ 148 w 155"/>
                <a:gd name="T43" fmla="*/ 31 h 153"/>
                <a:gd name="T44" fmla="*/ 145 w 155"/>
                <a:gd name="T45" fmla="*/ 28 h 153"/>
                <a:gd name="T46" fmla="*/ 135 w 155"/>
                <a:gd name="T47" fmla="*/ 21 h 153"/>
                <a:gd name="T48" fmla="*/ 141 w 155"/>
                <a:gd name="T49" fmla="*/ 21 h 153"/>
                <a:gd name="T50" fmla="*/ 131 w 155"/>
                <a:gd name="T51" fmla="*/ 15 h 153"/>
                <a:gd name="T52" fmla="*/ 128 w 155"/>
                <a:gd name="T53" fmla="*/ 12 h 153"/>
                <a:gd name="T54" fmla="*/ 136 w 155"/>
                <a:gd name="T55" fmla="*/ 11 h 153"/>
                <a:gd name="T56" fmla="*/ 120 w 155"/>
                <a:gd name="T57" fmla="*/ 2 h 153"/>
                <a:gd name="T58" fmla="*/ 97 w 155"/>
                <a:gd name="T59" fmla="*/ 1 h 153"/>
                <a:gd name="T60" fmla="*/ 87 w 155"/>
                <a:gd name="T61" fmla="*/ 3 h 153"/>
                <a:gd name="T62" fmla="*/ 81 w 155"/>
                <a:gd name="T63" fmla="*/ 3 h 153"/>
                <a:gd name="T64" fmla="*/ 70 w 155"/>
                <a:gd name="T65" fmla="*/ 1 h 153"/>
                <a:gd name="T66" fmla="*/ 65 w 155"/>
                <a:gd name="T67" fmla="*/ 5 h 153"/>
                <a:gd name="T68" fmla="*/ 59 w 155"/>
                <a:gd name="T69" fmla="*/ 1 h 153"/>
                <a:gd name="T70" fmla="*/ 54 w 155"/>
                <a:gd name="T71" fmla="*/ 8 h 153"/>
                <a:gd name="T72" fmla="*/ 46 w 155"/>
                <a:gd name="T73" fmla="*/ 20 h 153"/>
                <a:gd name="T74" fmla="*/ 44 w 155"/>
                <a:gd name="T75" fmla="*/ 35 h 153"/>
                <a:gd name="T76" fmla="*/ 46 w 155"/>
                <a:gd name="T77" fmla="*/ 44 h 153"/>
                <a:gd name="T78" fmla="*/ 41 w 155"/>
                <a:gd name="T79" fmla="*/ 58 h 153"/>
                <a:gd name="T80" fmla="*/ 34 w 155"/>
                <a:gd name="T81" fmla="*/ 64 h 153"/>
                <a:gd name="T82" fmla="*/ 24 w 155"/>
                <a:gd name="T83" fmla="*/ 69 h 153"/>
                <a:gd name="T84" fmla="*/ 23 w 155"/>
                <a:gd name="T85" fmla="*/ 75 h 153"/>
                <a:gd name="T86" fmla="*/ 23 w 155"/>
                <a:gd name="T87" fmla="*/ 82 h 153"/>
                <a:gd name="T88" fmla="*/ 28 w 155"/>
                <a:gd name="T89" fmla="*/ 86 h 153"/>
                <a:gd name="T90" fmla="*/ 16 w 155"/>
                <a:gd name="T91" fmla="*/ 92 h 153"/>
                <a:gd name="T92" fmla="*/ 8 w 155"/>
                <a:gd name="T93" fmla="*/ 102 h 153"/>
                <a:gd name="T94" fmla="*/ 13 w 155"/>
                <a:gd name="T95" fmla="*/ 109 h 153"/>
                <a:gd name="T96" fmla="*/ 5 w 155"/>
                <a:gd name="T97" fmla="*/ 115 h 153"/>
                <a:gd name="T98" fmla="*/ 3 w 155"/>
                <a:gd name="T99" fmla="*/ 127 h 153"/>
                <a:gd name="T100" fmla="*/ 7 w 155"/>
                <a:gd name="T101" fmla="*/ 140 h 153"/>
                <a:gd name="T102" fmla="*/ 51 w 155"/>
                <a:gd name="T103" fmla="*/ 142 h 153"/>
                <a:gd name="T104" fmla="*/ 79 w 155"/>
                <a:gd name="T105" fmla="*/ 103 h 153"/>
                <a:gd name="T106" fmla="*/ 103 w 155"/>
                <a:gd name="T107" fmla="*/ 91 h 153"/>
                <a:gd name="T108" fmla="*/ 143 w 155"/>
                <a:gd name="T109" fmla="*/ 93 h 153"/>
                <a:gd name="T110" fmla="*/ 132 w 155"/>
                <a:gd name="T111" fmla="*/ 40 h 153"/>
                <a:gd name="T112" fmla="*/ 121 w 155"/>
                <a:gd name="T113" fmla="*/ 37 h 153"/>
                <a:gd name="T114" fmla="*/ 132 w 155"/>
                <a:gd name="T115" fmla="*/ 43 h 153"/>
                <a:gd name="T116" fmla="*/ 133 w 155"/>
                <a:gd name="T117" fmla="*/ 5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5" h="153">
                  <a:moveTo>
                    <a:pt x="140" y="19"/>
                  </a:moveTo>
                  <a:cubicBezTo>
                    <a:pt x="142" y="19"/>
                    <a:pt x="142" y="19"/>
                    <a:pt x="142" y="19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4" y="16"/>
                    <a:pt x="144" y="16"/>
                    <a:pt x="144" y="16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8" y="13"/>
                    <a:pt x="138" y="13"/>
                    <a:pt x="138" y="13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38" y="18"/>
                    <a:pt x="138" y="18"/>
                    <a:pt x="138" y="18"/>
                  </a:cubicBezTo>
                  <a:lnTo>
                    <a:pt x="140" y="19"/>
                  </a:lnTo>
                  <a:close/>
                  <a:moveTo>
                    <a:pt x="146" y="37"/>
                  </a:moveTo>
                  <a:cubicBezTo>
                    <a:pt x="145" y="37"/>
                    <a:pt x="145" y="37"/>
                    <a:pt x="145" y="37"/>
                  </a:cubicBezTo>
                  <a:cubicBezTo>
                    <a:pt x="145" y="38"/>
                    <a:pt x="145" y="38"/>
                    <a:pt x="145" y="38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7" y="40"/>
                    <a:pt x="147" y="40"/>
                    <a:pt x="147" y="40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0" y="43"/>
                    <a:pt x="150" y="43"/>
                    <a:pt x="150" y="43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39"/>
                    <a:pt x="150" y="39"/>
                    <a:pt x="150" y="39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8" y="37"/>
                    <a:pt x="148" y="37"/>
                    <a:pt x="148" y="37"/>
                  </a:cubicBezTo>
                  <a:cubicBezTo>
                    <a:pt x="147" y="37"/>
                    <a:pt x="147" y="37"/>
                    <a:pt x="147" y="37"/>
                  </a:cubicBezTo>
                  <a:lnTo>
                    <a:pt x="146" y="37"/>
                  </a:lnTo>
                  <a:close/>
                  <a:moveTo>
                    <a:pt x="144" y="14"/>
                  </a:moveTo>
                  <a:cubicBezTo>
                    <a:pt x="147" y="15"/>
                    <a:pt x="147" y="15"/>
                    <a:pt x="147" y="15"/>
                  </a:cubicBezTo>
                  <a:cubicBezTo>
                    <a:pt x="148" y="16"/>
                    <a:pt x="148" y="16"/>
                    <a:pt x="148" y="16"/>
                  </a:cubicBezTo>
                  <a:cubicBezTo>
                    <a:pt x="149" y="17"/>
                    <a:pt x="149" y="17"/>
                    <a:pt x="149" y="17"/>
                  </a:cubicBezTo>
                  <a:cubicBezTo>
                    <a:pt x="150" y="17"/>
                    <a:pt x="150" y="17"/>
                    <a:pt x="150" y="17"/>
                  </a:cubicBezTo>
                  <a:cubicBezTo>
                    <a:pt x="151" y="17"/>
                    <a:pt x="151" y="17"/>
                    <a:pt x="151" y="17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2" y="11"/>
                    <a:pt x="142" y="11"/>
                    <a:pt x="142" y="11"/>
                  </a:cubicBezTo>
                  <a:cubicBezTo>
                    <a:pt x="143" y="12"/>
                    <a:pt x="143" y="12"/>
                    <a:pt x="143" y="12"/>
                  </a:cubicBezTo>
                  <a:lnTo>
                    <a:pt x="144" y="14"/>
                  </a:lnTo>
                  <a:close/>
                  <a:moveTo>
                    <a:pt x="148" y="26"/>
                  </a:moveTo>
                  <a:cubicBezTo>
                    <a:pt x="147" y="25"/>
                    <a:pt x="147" y="25"/>
                    <a:pt x="147" y="25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9" y="27"/>
                    <a:pt x="149" y="27"/>
                    <a:pt x="149" y="27"/>
                  </a:cubicBezTo>
                  <a:lnTo>
                    <a:pt x="148" y="26"/>
                  </a:lnTo>
                  <a:close/>
                  <a:moveTo>
                    <a:pt x="141" y="46"/>
                  </a:moveTo>
                  <a:cubicBezTo>
                    <a:pt x="141" y="45"/>
                    <a:pt x="141" y="45"/>
                    <a:pt x="141" y="45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40" y="44"/>
                    <a:pt x="140" y="44"/>
                    <a:pt x="140" y="44"/>
                  </a:cubicBezTo>
                  <a:cubicBezTo>
                    <a:pt x="139" y="44"/>
                    <a:pt x="139" y="44"/>
                    <a:pt x="139" y="44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5" y="47"/>
                    <a:pt x="135" y="47"/>
                    <a:pt x="135" y="47"/>
                  </a:cubicBezTo>
                  <a:cubicBezTo>
                    <a:pt x="135" y="48"/>
                    <a:pt x="135" y="48"/>
                    <a:pt x="135" y="48"/>
                  </a:cubicBezTo>
                  <a:cubicBezTo>
                    <a:pt x="136" y="49"/>
                    <a:pt x="136" y="49"/>
                    <a:pt x="136" y="49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40" y="51"/>
                    <a:pt x="140" y="51"/>
                    <a:pt x="140" y="51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1" y="47"/>
                    <a:pt x="141" y="47"/>
                    <a:pt x="141" y="47"/>
                  </a:cubicBezTo>
                  <a:lnTo>
                    <a:pt x="141" y="46"/>
                  </a:lnTo>
                  <a:close/>
                  <a:moveTo>
                    <a:pt x="155" y="88"/>
                  </a:moveTo>
                  <a:cubicBezTo>
                    <a:pt x="155" y="88"/>
                    <a:pt x="155" y="88"/>
                    <a:pt x="155" y="88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0" y="83"/>
                    <a:pt x="150" y="83"/>
                    <a:pt x="150" y="83"/>
                  </a:cubicBezTo>
                  <a:cubicBezTo>
                    <a:pt x="149" y="82"/>
                    <a:pt x="149" y="82"/>
                    <a:pt x="149" y="82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47" y="80"/>
                    <a:pt x="147" y="80"/>
                    <a:pt x="147" y="80"/>
                  </a:cubicBezTo>
                  <a:cubicBezTo>
                    <a:pt x="147" y="80"/>
                    <a:pt x="147" y="80"/>
                    <a:pt x="147" y="80"/>
                  </a:cubicBezTo>
                  <a:cubicBezTo>
                    <a:pt x="146" y="79"/>
                    <a:pt x="146" y="79"/>
                    <a:pt x="146" y="79"/>
                  </a:cubicBezTo>
                  <a:cubicBezTo>
                    <a:pt x="146" y="76"/>
                    <a:pt x="146" y="76"/>
                    <a:pt x="146" y="76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6" y="74"/>
                    <a:pt x="146" y="74"/>
                    <a:pt x="146" y="74"/>
                  </a:cubicBezTo>
                  <a:cubicBezTo>
                    <a:pt x="145" y="74"/>
                    <a:pt x="145" y="74"/>
                    <a:pt x="145" y="74"/>
                  </a:cubicBezTo>
                  <a:cubicBezTo>
                    <a:pt x="145" y="74"/>
                    <a:pt x="145" y="74"/>
                    <a:pt x="145" y="74"/>
                  </a:cubicBezTo>
                  <a:cubicBezTo>
                    <a:pt x="144" y="73"/>
                    <a:pt x="144" y="73"/>
                    <a:pt x="144" y="73"/>
                  </a:cubicBezTo>
                  <a:cubicBezTo>
                    <a:pt x="142" y="72"/>
                    <a:pt x="142" y="72"/>
                    <a:pt x="142" y="72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38" y="71"/>
                    <a:pt x="138" y="71"/>
                    <a:pt x="138" y="71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41" y="69"/>
                    <a:pt x="141" y="69"/>
                    <a:pt x="141" y="69"/>
                  </a:cubicBezTo>
                  <a:cubicBezTo>
                    <a:pt x="142" y="69"/>
                    <a:pt x="142" y="69"/>
                    <a:pt x="142" y="69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39" y="67"/>
                    <a:pt x="139" y="67"/>
                    <a:pt x="139" y="67"/>
                  </a:cubicBezTo>
                  <a:cubicBezTo>
                    <a:pt x="136" y="67"/>
                    <a:pt x="136" y="67"/>
                    <a:pt x="136" y="6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138" y="66"/>
                    <a:pt x="138" y="66"/>
                    <a:pt x="138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0" y="65"/>
                    <a:pt x="140" y="65"/>
                    <a:pt x="140" y="65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1" y="64"/>
                    <a:pt x="141" y="64"/>
                    <a:pt x="141" y="64"/>
                  </a:cubicBezTo>
                  <a:cubicBezTo>
                    <a:pt x="140" y="63"/>
                    <a:pt x="140" y="63"/>
                    <a:pt x="140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8" y="64"/>
                    <a:pt x="138" y="64"/>
                    <a:pt x="138" y="64"/>
                  </a:cubicBezTo>
                  <a:cubicBezTo>
                    <a:pt x="137" y="64"/>
                    <a:pt x="137" y="64"/>
                    <a:pt x="137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4"/>
                    <a:pt x="136" y="64"/>
                    <a:pt x="136" y="64"/>
                  </a:cubicBezTo>
                  <a:cubicBezTo>
                    <a:pt x="136" y="63"/>
                    <a:pt x="136" y="63"/>
                    <a:pt x="136" y="63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38" y="62"/>
                    <a:pt x="138" y="62"/>
                    <a:pt x="138" y="62"/>
                  </a:cubicBezTo>
                  <a:cubicBezTo>
                    <a:pt x="138" y="62"/>
                    <a:pt x="138" y="62"/>
                    <a:pt x="138" y="62"/>
                  </a:cubicBezTo>
                  <a:cubicBezTo>
                    <a:pt x="139" y="61"/>
                    <a:pt x="139" y="61"/>
                    <a:pt x="139" y="61"/>
                  </a:cubicBezTo>
                  <a:cubicBezTo>
                    <a:pt x="139" y="61"/>
                    <a:pt x="139" y="61"/>
                    <a:pt x="139" y="61"/>
                  </a:cubicBezTo>
                  <a:cubicBezTo>
                    <a:pt x="139" y="60"/>
                    <a:pt x="139" y="60"/>
                    <a:pt x="139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7"/>
                    <a:pt x="131" y="57"/>
                    <a:pt x="131" y="57"/>
                  </a:cubicBezTo>
                  <a:cubicBezTo>
                    <a:pt x="131" y="57"/>
                    <a:pt x="131" y="57"/>
                    <a:pt x="131" y="57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31" y="55"/>
                    <a:pt x="131" y="55"/>
                    <a:pt x="131" y="55"/>
                  </a:cubicBezTo>
                  <a:cubicBezTo>
                    <a:pt x="130" y="55"/>
                    <a:pt x="130" y="55"/>
                    <a:pt x="130" y="55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27" y="55"/>
                    <a:pt x="127" y="55"/>
                    <a:pt x="127" y="55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3" y="53"/>
                    <a:pt x="123" y="53"/>
                    <a:pt x="123" y="53"/>
                  </a:cubicBezTo>
                  <a:cubicBezTo>
                    <a:pt x="122" y="53"/>
                    <a:pt x="122" y="53"/>
                    <a:pt x="122" y="53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4" y="52"/>
                    <a:pt x="124" y="52"/>
                    <a:pt x="124" y="52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27" y="52"/>
                    <a:pt x="127" y="52"/>
                    <a:pt x="127" y="52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50"/>
                    <a:pt x="127" y="50"/>
                    <a:pt x="127" y="50"/>
                  </a:cubicBezTo>
                  <a:cubicBezTo>
                    <a:pt x="127" y="49"/>
                    <a:pt x="127" y="49"/>
                    <a:pt x="127" y="49"/>
                  </a:cubicBezTo>
                  <a:cubicBezTo>
                    <a:pt x="128" y="49"/>
                    <a:pt x="128" y="49"/>
                    <a:pt x="128" y="49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0" y="46"/>
                    <a:pt x="130" y="46"/>
                    <a:pt x="130" y="46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29" y="43"/>
                    <a:pt x="129" y="43"/>
                    <a:pt x="129" y="43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7" y="43"/>
                    <a:pt x="127" y="43"/>
                    <a:pt x="127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4"/>
                    <a:pt x="134" y="34"/>
                    <a:pt x="134" y="34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2" y="31"/>
                    <a:pt x="132" y="31"/>
                    <a:pt x="132" y="31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3" y="30"/>
                    <a:pt x="133" y="30"/>
                    <a:pt x="133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0"/>
                    <a:pt x="147" y="30"/>
                    <a:pt x="147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3" y="29"/>
                    <a:pt x="143" y="29"/>
                    <a:pt x="143" y="29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134" y="21"/>
                    <a:pt x="134" y="21"/>
                    <a:pt x="134" y="21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1" y="21"/>
                    <a:pt x="141" y="21"/>
                    <a:pt x="141" y="21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39" y="20"/>
                    <a:pt x="139" y="20"/>
                    <a:pt x="139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33" y="15"/>
                    <a:pt x="133" y="15"/>
                    <a:pt x="133" y="15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28" y="14"/>
                    <a:pt x="128" y="14"/>
                    <a:pt x="128" y="14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33" y="13"/>
                    <a:pt x="133" y="13"/>
                    <a:pt x="133" y="13"/>
                  </a:cubicBezTo>
                  <a:cubicBezTo>
                    <a:pt x="133" y="13"/>
                    <a:pt x="133" y="13"/>
                    <a:pt x="133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5" y="11"/>
                    <a:pt x="135" y="11"/>
                    <a:pt x="135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3" y="10"/>
                    <a:pt x="133" y="10"/>
                    <a:pt x="133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10"/>
                    <a:pt x="130" y="10"/>
                    <a:pt x="130" y="10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0" y="3"/>
                    <a:pt x="100" y="3"/>
                    <a:pt x="100" y="3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7" y="1"/>
                    <a:pt x="97" y="1"/>
                    <a:pt x="97" y="1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3" y="2"/>
                    <a:pt x="93" y="2"/>
                    <a:pt x="93" y="2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7" y="2"/>
                    <a:pt x="87" y="2"/>
                    <a:pt x="87" y="2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7" y="4"/>
                    <a:pt x="87" y="4"/>
                    <a:pt x="87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6"/>
                    <a:pt x="66" y="6"/>
                    <a:pt x="66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9" y="86"/>
                    <a:pt x="29" y="86"/>
                    <a:pt x="29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1" y="107"/>
                    <a:pt x="11" y="107"/>
                    <a:pt x="11" y="10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3" y="107"/>
                    <a:pt x="13" y="107"/>
                    <a:pt x="13" y="107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5" y="115"/>
                    <a:pt x="5" y="115"/>
                    <a:pt x="5" y="115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5" y="119"/>
                    <a:pt x="5" y="119"/>
                    <a:pt x="5" y="119"/>
                  </a:cubicBezTo>
                  <a:cubicBezTo>
                    <a:pt x="5" y="122"/>
                    <a:pt x="5" y="122"/>
                    <a:pt x="5" y="122"/>
                  </a:cubicBezTo>
                  <a:cubicBezTo>
                    <a:pt x="4" y="125"/>
                    <a:pt x="4" y="125"/>
                    <a:pt x="4" y="125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3" y="127"/>
                    <a:pt x="3" y="127"/>
                    <a:pt x="3" y="127"/>
                  </a:cubicBezTo>
                  <a:cubicBezTo>
                    <a:pt x="1" y="128"/>
                    <a:pt x="1" y="128"/>
                    <a:pt x="1" y="12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5" y="138"/>
                    <a:pt x="5" y="138"/>
                    <a:pt x="5" y="138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7" y="142"/>
                    <a:pt x="7" y="142"/>
                    <a:pt x="7" y="142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20" y="149"/>
                    <a:pt x="20" y="149"/>
                    <a:pt x="20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8" y="152"/>
                    <a:pt x="28" y="152"/>
                    <a:pt x="28" y="152"/>
                  </a:cubicBezTo>
                  <a:cubicBezTo>
                    <a:pt x="28" y="152"/>
                    <a:pt x="32" y="153"/>
                    <a:pt x="34" y="152"/>
                  </a:cubicBezTo>
                  <a:cubicBezTo>
                    <a:pt x="36" y="151"/>
                    <a:pt x="38" y="150"/>
                    <a:pt x="38" y="149"/>
                  </a:cubicBezTo>
                  <a:cubicBezTo>
                    <a:pt x="38" y="148"/>
                    <a:pt x="38" y="145"/>
                    <a:pt x="40" y="144"/>
                  </a:cubicBezTo>
                  <a:cubicBezTo>
                    <a:pt x="42" y="143"/>
                    <a:pt x="49" y="142"/>
                    <a:pt x="49" y="142"/>
                  </a:cubicBezTo>
                  <a:cubicBezTo>
                    <a:pt x="51" y="142"/>
                    <a:pt x="51" y="142"/>
                    <a:pt x="51" y="142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8" y="136"/>
                    <a:pt x="58" y="136"/>
                    <a:pt x="58" y="136"/>
                  </a:cubicBezTo>
                  <a:cubicBezTo>
                    <a:pt x="58" y="136"/>
                    <a:pt x="58" y="134"/>
                    <a:pt x="60" y="133"/>
                  </a:cubicBezTo>
                  <a:cubicBezTo>
                    <a:pt x="62" y="133"/>
                    <a:pt x="67" y="129"/>
                    <a:pt x="67" y="129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71" y="124"/>
                    <a:pt x="71" y="124"/>
                    <a:pt x="71" y="124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3" y="117"/>
                    <a:pt x="73" y="113"/>
                    <a:pt x="73" y="112"/>
                  </a:cubicBezTo>
                  <a:cubicBezTo>
                    <a:pt x="73" y="111"/>
                    <a:pt x="75" y="109"/>
                    <a:pt x="75" y="108"/>
                  </a:cubicBezTo>
                  <a:cubicBezTo>
                    <a:pt x="75" y="106"/>
                    <a:pt x="75" y="104"/>
                    <a:pt x="75" y="104"/>
                  </a:cubicBezTo>
                  <a:cubicBezTo>
                    <a:pt x="75" y="104"/>
                    <a:pt x="79" y="104"/>
                    <a:pt x="79" y="103"/>
                  </a:cubicBezTo>
                  <a:cubicBezTo>
                    <a:pt x="80" y="103"/>
                    <a:pt x="81" y="101"/>
                    <a:pt x="81" y="101"/>
                  </a:cubicBezTo>
                  <a:cubicBezTo>
                    <a:pt x="81" y="101"/>
                    <a:pt x="77" y="99"/>
                    <a:pt x="79" y="98"/>
                  </a:cubicBezTo>
                  <a:cubicBezTo>
                    <a:pt x="80" y="97"/>
                    <a:pt x="82" y="96"/>
                    <a:pt x="83" y="96"/>
                  </a:cubicBezTo>
                  <a:cubicBezTo>
                    <a:pt x="84" y="96"/>
                    <a:pt x="86" y="96"/>
                    <a:pt x="86" y="96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2" y="90"/>
                    <a:pt x="92" y="90"/>
                    <a:pt x="92" y="90"/>
                  </a:cubicBezTo>
                  <a:cubicBezTo>
                    <a:pt x="92" y="90"/>
                    <a:pt x="94" y="88"/>
                    <a:pt x="95" y="87"/>
                  </a:cubicBezTo>
                  <a:cubicBezTo>
                    <a:pt x="96" y="87"/>
                    <a:pt x="98" y="85"/>
                    <a:pt x="98" y="85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3" y="92"/>
                    <a:pt x="103" y="91"/>
                  </a:cubicBezTo>
                  <a:cubicBezTo>
                    <a:pt x="103" y="90"/>
                    <a:pt x="104" y="88"/>
                    <a:pt x="106" y="87"/>
                  </a:cubicBezTo>
                  <a:cubicBezTo>
                    <a:pt x="107" y="86"/>
                    <a:pt x="111" y="85"/>
                    <a:pt x="111" y="85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117" y="82"/>
                    <a:pt x="117" y="82"/>
                    <a:pt x="117" y="82"/>
                  </a:cubicBezTo>
                  <a:cubicBezTo>
                    <a:pt x="120" y="83"/>
                    <a:pt x="120" y="83"/>
                    <a:pt x="120" y="83"/>
                  </a:cubicBezTo>
                  <a:cubicBezTo>
                    <a:pt x="123" y="82"/>
                    <a:pt x="123" y="82"/>
                    <a:pt x="123" y="82"/>
                  </a:cubicBezTo>
                  <a:cubicBezTo>
                    <a:pt x="128" y="82"/>
                    <a:pt x="128" y="82"/>
                    <a:pt x="128" y="82"/>
                  </a:cubicBezTo>
                  <a:cubicBezTo>
                    <a:pt x="128" y="82"/>
                    <a:pt x="131" y="84"/>
                    <a:pt x="132" y="85"/>
                  </a:cubicBezTo>
                  <a:cubicBezTo>
                    <a:pt x="134" y="86"/>
                    <a:pt x="136" y="86"/>
                    <a:pt x="136" y="86"/>
                  </a:cubicBezTo>
                  <a:cubicBezTo>
                    <a:pt x="137" y="86"/>
                    <a:pt x="137" y="86"/>
                    <a:pt x="137" y="86"/>
                  </a:cubicBezTo>
                  <a:cubicBezTo>
                    <a:pt x="137" y="86"/>
                    <a:pt x="141" y="88"/>
                    <a:pt x="141" y="90"/>
                  </a:cubicBezTo>
                  <a:cubicBezTo>
                    <a:pt x="142" y="91"/>
                    <a:pt x="143" y="93"/>
                    <a:pt x="143" y="93"/>
                  </a:cubicBezTo>
                  <a:cubicBezTo>
                    <a:pt x="147" y="94"/>
                    <a:pt x="147" y="94"/>
                    <a:pt x="147" y="94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50" y="91"/>
                    <a:pt x="150" y="91"/>
                    <a:pt x="150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5" y="88"/>
                    <a:pt x="155" y="88"/>
                    <a:pt x="155" y="88"/>
                  </a:cubicBezTo>
                  <a:close/>
                  <a:moveTo>
                    <a:pt x="133" y="42"/>
                  </a:move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31" y="42"/>
                    <a:pt x="131" y="42"/>
                    <a:pt x="131" y="42"/>
                  </a:cubicBezTo>
                  <a:cubicBezTo>
                    <a:pt x="132" y="43"/>
                    <a:pt x="132" y="43"/>
                    <a:pt x="132" y="43"/>
                  </a:cubicBezTo>
                  <a:lnTo>
                    <a:pt x="133" y="42"/>
                  </a:lnTo>
                  <a:close/>
                  <a:moveTo>
                    <a:pt x="130" y="48"/>
                  </a:moveTo>
                  <a:cubicBezTo>
                    <a:pt x="129" y="49"/>
                    <a:pt x="129" y="49"/>
                    <a:pt x="129" y="49"/>
                  </a:cubicBezTo>
                  <a:cubicBezTo>
                    <a:pt x="129" y="49"/>
                    <a:pt x="129" y="49"/>
                    <a:pt x="129" y="49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3" y="50"/>
                    <a:pt x="133" y="50"/>
                    <a:pt x="133" y="50"/>
                  </a:cubicBezTo>
                  <a:cubicBezTo>
                    <a:pt x="134" y="50"/>
                    <a:pt x="134" y="50"/>
                    <a:pt x="134" y="50"/>
                  </a:cubicBezTo>
                  <a:cubicBezTo>
                    <a:pt x="134" y="50"/>
                    <a:pt x="134" y="50"/>
                    <a:pt x="134" y="50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4" y="49"/>
                    <a:pt x="134" y="49"/>
                    <a:pt x="134" y="49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2" y="48"/>
                    <a:pt x="132" y="48"/>
                    <a:pt x="132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0" y="48"/>
                    <a:pt x="130" y="48"/>
                    <a:pt x="130" y="4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6CAC1D01-4379-E346-9DDF-B223519FAB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5484" y="3431545"/>
              <a:ext cx="1373188" cy="835025"/>
            </a:xfrm>
            <a:custGeom>
              <a:avLst/>
              <a:gdLst>
                <a:gd name="T0" fmla="*/ 130 w 865"/>
                <a:gd name="T1" fmla="*/ 45 h 526"/>
                <a:gd name="T2" fmla="*/ 42 w 865"/>
                <a:gd name="T3" fmla="*/ 78 h 526"/>
                <a:gd name="T4" fmla="*/ 157 w 865"/>
                <a:gd name="T5" fmla="*/ 446 h 526"/>
                <a:gd name="T6" fmla="*/ 191 w 865"/>
                <a:gd name="T7" fmla="*/ 36 h 526"/>
                <a:gd name="T8" fmla="*/ 23 w 865"/>
                <a:gd name="T9" fmla="*/ 461 h 526"/>
                <a:gd name="T10" fmla="*/ 38 w 865"/>
                <a:gd name="T11" fmla="*/ 482 h 526"/>
                <a:gd name="T12" fmla="*/ 2 w 865"/>
                <a:gd name="T13" fmla="*/ 490 h 526"/>
                <a:gd name="T14" fmla="*/ 222 w 865"/>
                <a:gd name="T15" fmla="*/ 515 h 526"/>
                <a:gd name="T16" fmla="*/ 226 w 865"/>
                <a:gd name="T17" fmla="*/ 91 h 526"/>
                <a:gd name="T18" fmla="*/ 193 w 865"/>
                <a:gd name="T19" fmla="*/ 503 h 526"/>
                <a:gd name="T20" fmla="*/ 266 w 865"/>
                <a:gd name="T21" fmla="*/ 76 h 526"/>
                <a:gd name="T22" fmla="*/ 172 w 865"/>
                <a:gd name="T23" fmla="*/ 255 h 526"/>
                <a:gd name="T24" fmla="*/ 553 w 865"/>
                <a:gd name="T25" fmla="*/ 368 h 526"/>
                <a:gd name="T26" fmla="*/ 813 w 865"/>
                <a:gd name="T27" fmla="*/ 334 h 526"/>
                <a:gd name="T28" fmla="*/ 802 w 865"/>
                <a:gd name="T29" fmla="*/ 309 h 526"/>
                <a:gd name="T30" fmla="*/ 802 w 865"/>
                <a:gd name="T31" fmla="*/ 282 h 526"/>
                <a:gd name="T32" fmla="*/ 806 w 865"/>
                <a:gd name="T33" fmla="*/ 267 h 526"/>
                <a:gd name="T34" fmla="*/ 802 w 865"/>
                <a:gd name="T35" fmla="*/ 257 h 526"/>
                <a:gd name="T36" fmla="*/ 511 w 865"/>
                <a:gd name="T37" fmla="*/ 435 h 526"/>
                <a:gd name="T38" fmla="*/ 496 w 865"/>
                <a:gd name="T39" fmla="*/ 461 h 526"/>
                <a:gd name="T40" fmla="*/ 519 w 865"/>
                <a:gd name="T41" fmla="*/ 114 h 526"/>
                <a:gd name="T42" fmla="*/ 538 w 865"/>
                <a:gd name="T43" fmla="*/ 114 h 526"/>
                <a:gd name="T44" fmla="*/ 827 w 865"/>
                <a:gd name="T45" fmla="*/ 372 h 526"/>
                <a:gd name="T46" fmla="*/ 829 w 865"/>
                <a:gd name="T47" fmla="*/ 360 h 526"/>
                <a:gd name="T48" fmla="*/ 806 w 865"/>
                <a:gd name="T49" fmla="*/ 337 h 526"/>
                <a:gd name="T50" fmla="*/ 792 w 865"/>
                <a:gd name="T51" fmla="*/ 330 h 526"/>
                <a:gd name="T52" fmla="*/ 815 w 865"/>
                <a:gd name="T53" fmla="*/ 379 h 526"/>
                <a:gd name="T54" fmla="*/ 687 w 865"/>
                <a:gd name="T55" fmla="*/ 269 h 526"/>
                <a:gd name="T56" fmla="*/ 823 w 865"/>
                <a:gd name="T57" fmla="*/ 404 h 526"/>
                <a:gd name="T58" fmla="*/ 664 w 865"/>
                <a:gd name="T59" fmla="*/ 261 h 526"/>
                <a:gd name="T60" fmla="*/ 662 w 865"/>
                <a:gd name="T61" fmla="*/ 274 h 526"/>
                <a:gd name="T62" fmla="*/ 654 w 865"/>
                <a:gd name="T63" fmla="*/ 288 h 526"/>
                <a:gd name="T64" fmla="*/ 836 w 865"/>
                <a:gd name="T65" fmla="*/ 389 h 526"/>
                <a:gd name="T66" fmla="*/ 846 w 865"/>
                <a:gd name="T67" fmla="*/ 322 h 526"/>
                <a:gd name="T68" fmla="*/ 848 w 865"/>
                <a:gd name="T69" fmla="*/ 301 h 526"/>
                <a:gd name="T70" fmla="*/ 848 w 865"/>
                <a:gd name="T71" fmla="*/ 278 h 526"/>
                <a:gd name="T72" fmla="*/ 829 w 865"/>
                <a:gd name="T73" fmla="*/ 250 h 526"/>
                <a:gd name="T74" fmla="*/ 802 w 865"/>
                <a:gd name="T75" fmla="*/ 280 h 526"/>
                <a:gd name="T76" fmla="*/ 813 w 865"/>
                <a:gd name="T77" fmla="*/ 307 h 526"/>
                <a:gd name="T78" fmla="*/ 832 w 865"/>
                <a:gd name="T79" fmla="*/ 334 h 526"/>
                <a:gd name="T80" fmla="*/ 859 w 865"/>
                <a:gd name="T81" fmla="*/ 347 h 526"/>
                <a:gd name="T82" fmla="*/ 840 w 865"/>
                <a:gd name="T83" fmla="*/ 351 h 526"/>
                <a:gd name="T84" fmla="*/ 850 w 865"/>
                <a:gd name="T85" fmla="*/ 364 h 526"/>
                <a:gd name="T86" fmla="*/ 819 w 865"/>
                <a:gd name="T87" fmla="*/ 341 h 526"/>
                <a:gd name="T88" fmla="*/ 381 w 865"/>
                <a:gd name="T89" fmla="*/ 475 h 526"/>
                <a:gd name="T90" fmla="*/ 354 w 865"/>
                <a:gd name="T91" fmla="*/ 374 h 526"/>
                <a:gd name="T92" fmla="*/ 287 w 865"/>
                <a:gd name="T93" fmla="*/ 80 h 526"/>
                <a:gd name="T94" fmla="*/ 283 w 865"/>
                <a:gd name="T95" fmla="*/ 70 h 526"/>
                <a:gd name="T96" fmla="*/ 505 w 865"/>
                <a:gd name="T97" fmla="*/ 505 h 526"/>
                <a:gd name="T98" fmla="*/ 563 w 865"/>
                <a:gd name="T99" fmla="*/ 410 h 526"/>
                <a:gd name="T100" fmla="*/ 530 w 865"/>
                <a:gd name="T101" fmla="*/ 440 h 526"/>
                <a:gd name="T102" fmla="*/ 511 w 865"/>
                <a:gd name="T103" fmla="*/ 475 h 526"/>
                <a:gd name="T104" fmla="*/ 532 w 865"/>
                <a:gd name="T105" fmla="*/ 484 h 526"/>
                <a:gd name="T106" fmla="*/ 563 w 865"/>
                <a:gd name="T107" fmla="*/ 437 h 526"/>
                <a:gd name="T108" fmla="*/ 482 w 865"/>
                <a:gd name="T109" fmla="*/ 70 h 526"/>
                <a:gd name="T110" fmla="*/ 385 w 865"/>
                <a:gd name="T111" fmla="*/ 13 h 526"/>
                <a:gd name="T112" fmla="*/ 323 w 865"/>
                <a:gd name="T113" fmla="*/ 15 h 526"/>
                <a:gd name="T114" fmla="*/ 222 w 865"/>
                <a:gd name="T115" fmla="*/ 17 h 526"/>
                <a:gd name="T116" fmla="*/ 212 w 865"/>
                <a:gd name="T117" fmla="*/ 61 h 526"/>
                <a:gd name="T118" fmla="*/ 279 w 865"/>
                <a:gd name="T119" fmla="*/ 57 h 526"/>
                <a:gd name="T120" fmla="*/ 400 w 865"/>
                <a:gd name="T121" fmla="*/ 57 h 526"/>
                <a:gd name="T122" fmla="*/ 566 w 865"/>
                <a:gd name="T123" fmla="*/ 412 h 526"/>
                <a:gd name="T124" fmla="*/ 394 w 865"/>
                <a:gd name="T125" fmla="*/ 169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65" h="526">
                  <a:moveTo>
                    <a:pt x="197" y="248"/>
                  </a:moveTo>
                  <a:lnTo>
                    <a:pt x="195" y="246"/>
                  </a:lnTo>
                  <a:lnTo>
                    <a:pt x="195" y="248"/>
                  </a:lnTo>
                  <a:lnTo>
                    <a:pt x="197" y="248"/>
                  </a:lnTo>
                  <a:close/>
                  <a:moveTo>
                    <a:pt x="142" y="498"/>
                  </a:moveTo>
                  <a:lnTo>
                    <a:pt x="142" y="496"/>
                  </a:lnTo>
                  <a:lnTo>
                    <a:pt x="140" y="494"/>
                  </a:lnTo>
                  <a:lnTo>
                    <a:pt x="138" y="494"/>
                  </a:lnTo>
                  <a:lnTo>
                    <a:pt x="138" y="494"/>
                  </a:lnTo>
                  <a:lnTo>
                    <a:pt x="136" y="494"/>
                  </a:lnTo>
                  <a:lnTo>
                    <a:pt x="136" y="496"/>
                  </a:lnTo>
                  <a:lnTo>
                    <a:pt x="134" y="496"/>
                  </a:lnTo>
                  <a:lnTo>
                    <a:pt x="134" y="500"/>
                  </a:lnTo>
                  <a:lnTo>
                    <a:pt x="134" y="500"/>
                  </a:lnTo>
                  <a:lnTo>
                    <a:pt x="134" y="503"/>
                  </a:lnTo>
                  <a:lnTo>
                    <a:pt x="138" y="503"/>
                  </a:lnTo>
                  <a:lnTo>
                    <a:pt x="140" y="503"/>
                  </a:lnTo>
                  <a:lnTo>
                    <a:pt x="142" y="500"/>
                  </a:lnTo>
                  <a:lnTo>
                    <a:pt x="142" y="498"/>
                  </a:lnTo>
                  <a:lnTo>
                    <a:pt x="142" y="498"/>
                  </a:lnTo>
                  <a:close/>
                  <a:moveTo>
                    <a:pt x="142" y="55"/>
                  </a:moveTo>
                  <a:lnTo>
                    <a:pt x="138" y="53"/>
                  </a:lnTo>
                  <a:lnTo>
                    <a:pt x="136" y="53"/>
                  </a:lnTo>
                  <a:lnTo>
                    <a:pt x="134" y="53"/>
                  </a:lnTo>
                  <a:lnTo>
                    <a:pt x="134" y="53"/>
                  </a:lnTo>
                  <a:lnTo>
                    <a:pt x="132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28" y="53"/>
                  </a:lnTo>
                  <a:lnTo>
                    <a:pt x="126" y="53"/>
                  </a:lnTo>
                  <a:lnTo>
                    <a:pt x="126" y="53"/>
                  </a:lnTo>
                  <a:lnTo>
                    <a:pt x="126" y="51"/>
                  </a:lnTo>
                  <a:lnTo>
                    <a:pt x="124" y="49"/>
                  </a:lnTo>
                  <a:lnTo>
                    <a:pt x="124" y="47"/>
                  </a:lnTo>
                  <a:lnTo>
                    <a:pt x="124" y="47"/>
                  </a:lnTo>
                  <a:lnTo>
                    <a:pt x="126" y="45"/>
                  </a:lnTo>
                  <a:lnTo>
                    <a:pt x="126" y="45"/>
                  </a:lnTo>
                  <a:lnTo>
                    <a:pt x="128" y="47"/>
                  </a:lnTo>
                  <a:lnTo>
                    <a:pt x="130" y="47"/>
                  </a:lnTo>
                  <a:lnTo>
                    <a:pt x="130" y="47"/>
                  </a:lnTo>
                  <a:lnTo>
                    <a:pt x="130" y="47"/>
                  </a:lnTo>
                  <a:lnTo>
                    <a:pt x="130" y="45"/>
                  </a:lnTo>
                  <a:lnTo>
                    <a:pt x="130" y="42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28" y="38"/>
                  </a:lnTo>
                  <a:lnTo>
                    <a:pt x="126" y="38"/>
                  </a:lnTo>
                  <a:lnTo>
                    <a:pt x="124" y="36"/>
                  </a:lnTo>
                  <a:lnTo>
                    <a:pt x="119" y="34"/>
                  </a:lnTo>
                  <a:lnTo>
                    <a:pt x="117" y="34"/>
                  </a:lnTo>
                  <a:lnTo>
                    <a:pt x="115" y="34"/>
                  </a:lnTo>
                  <a:lnTo>
                    <a:pt x="113" y="32"/>
                  </a:lnTo>
                  <a:lnTo>
                    <a:pt x="113" y="32"/>
                  </a:lnTo>
                  <a:lnTo>
                    <a:pt x="111" y="32"/>
                  </a:lnTo>
                  <a:lnTo>
                    <a:pt x="109" y="30"/>
                  </a:lnTo>
                  <a:lnTo>
                    <a:pt x="107" y="28"/>
                  </a:lnTo>
                  <a:lnTo>
                    <a:pt x="105" y="28"/>
                  </a:lnTo>
                  <a:lnTo>
                    <a:pt x="94" y="26"/>
                  </a:lnTo>
                  <a:lnTo>
                    <a:pt x="65" y="28"/>
                  </a:lnTo>
                  <a:lnTo>
                    <a:pt x="54" y="30"/>
                  </a:lnTo>
                  <a:lnTo>
                    <a:pt x="50" y="32"/>
                  </a:lnTo>
                  <a:lnTo>
                    <a:pt x="48" y="34"/>
                  </a:lnTo>
                  <a:lnTo>
                    <a:pt x="48" y="36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6" y="32"/>
                  </a:lnTo>
                  <a:lnTo>
                    <a:pt x="33" y="32"/>
                  </a:lnTo>
                  <a:lnTo>
                    <a:pt x="31" y="34"/>
                  </a:lnTo>
                  <a:lnTo>
                    <a:pt x="29" y="34"/>
                  </a:lnTo>
                  <a:lnTo>
                    <a:pt x="27" y="36"/>
                  </a:lnTo>
                  <a:lnTo>
                    <a:pt x="25" y="45"/>
                  </a:lnTo>
                  <a:lnTo>
                    <a:pt x="27" y="55"/>
                  </a:lnTo>
                  <a:lnTo>
                    <a:pt x="29" y="59"/>
                  </a:lnTo>
                  <a:lnTo>
                    <a:pt x="29" y="59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3" y="66"/>
                  </a:lnTo>
                  <a:lnTo>
                    <a:pt x="40" y="70"/>
                  </a:lnTo>
                  <a:lnTo>
                    <a:pt x="42" y="74"/>
                  </a:lnTo>
                  <a:lnTo>
                    <a:pt x="42" y="78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0" y="80"/>
                  </a:lnTo>
                  <a:lnTo>
                    <a:pt x="52" y="82"/>
                  </a:lnTo>
                  <a:lnTo>
                    <a:pt x="57" y="84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67" y="91"/>
                  </a:lnTo>
                  <a:lnTo>
                    <a:pt x="75" y="95"/>
                  </a:lnTo>
                  <a:lnTo>
                    <a:pt x="77" y="95"/>
                  </a:lnTo>
                  <a:lnTo>
                    <a:pt x="82" y="97"/>
                  </a:lnTo>
                  <a:lnTo>
                    <a:pt x="88" y="99"/>
                  </a:lnTo>
                  <a:lnTo>
                    <a:pt x="90" y="99"/>
                  </a:lnTo>
                  <a:lnTo>
                    <a:pt x="92" y="101"/>
                  </a:lnTo>
                  <a:lnTo>
                    <a:pt x="94" y="101"/>
                  </a:lnTo>
                  <a:lnTo>
                    <a:pt x="96" y="101"/>
                  </a:lnTo>
                  <a:lnTo>
                    <a:pt x="98" y="99"/>
                  </a:lnTo>
                  <a:lnTo>
                    <a:pt x="105" y="97"/>
                  </a:lnTo>
                  <a:lnTo>
                    <a:pt x="111" y="95"/>
                  </a:lnTo>
                  <a:lnTo>
                    <a:pt x="115" y="93"/>
                  </a:lnTo>
                  <a:lnTo>
                    <a:pt x="115" y="91"/>
                  </a:lnTo>
                  <a:lnTo>
                    <a:pt x="117" y="89"/>
                  </a:lnTo>
                  <a:lnTo>
                    <a:pt x="119" y="89"/>
                  </a:lnTo>
                  <a:lnTo>
                    <a:pt x="119" y="89"/>
                  </a:lnTo>
                  <a:lnTo>
                    <a:pt x="132" y="82"/>
                  </a:lnTo>
                  <a:lnTo>
                    <a:pt x="134" y="82"/>
                  </a:lnTo>
                  <a:lnTo>
                    <a:pt x="136" y="82"/>
                  </a:lnTo>
                  <a:lnTo>
                    <a:pt x="138" y="82"/>
                  </a:lnTo>
                  <a:lnTo>
                    <a:pt x="140" y="82"/>
                  </a:lnTo>
                  <a:lnTo>
                    <a:pt x="142" y="80"/>
                  </a:lnTo>
                  <a:lnTo>
                    <a:pt x="142" y="78"/>
                  </a:lnTo>
                  <a:lnTo>
                    <a:pt x="142" y="66"/>
                  </a:lnTo>
                  <a:lnTo>
                    <a:pt x="142" y="63"/>
                  </a:lnTo>
                  <a:lnTo>
                    <a:pt x="145" y="59"/>
                  </a:lnTo>
                  <a:lnTo>
                    <a:pt x="145" y="57"/>
                  </a:lnTo>
                  <a:lnTo>
                    <a:pt x="145" y="55"/>
                  </a:lnTo>
                  <a:lnTo>
                    <a:pt x="142" y="55"/>
                  </a:lnTo>
                  <a:close/>
                  <a:moveTo>
                    <a:pt x="165" y="448"/>
                  </a:moveTo>
                  <a:lnTo>
                    <a:pt x="163" y="448"/>
                  </a:lnTo>
                  <a:lnTo>
                    <a:pt x="161" y="448"/>
                  </a:lnTo>
                  <a:lnTo>
                    <a:pt x="159" y="446"/>
                  </a:lnTo>
                  <a:lnTo>
                    <a:pt x="157" y="446"/>
                  </a:lnTo>
                  <a:lnTo>
                    <a:pt x="155" y="446"/>
                  </a:lnTo>
                  <a:lnTo>
                    <a:pt x="155" y="448"/>
                  </a:lnTo>
                  <a:lnTo>
                    <a:pt x="155" y="448"/>
                  </a:lnTo>
                  <a:lnTo>
                    <a:pt x="155" y="452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5" y="454"/>
                  </a:lnTo>
                  <a:lnTo>
                    <a:pt x="153" y="456"/>
                  </a:lnTo>
                  <a:lnTo>
                    <a:pt x="153" y="456"/>
                  </a:lnTo>
                  <a:lnTo>
                    <a:pt x="153" y="456"/>
                  </a:lnTo>
                  <a:lnTo>
                    <a:pt x="153" y="458"/>
                  </a:lnTo>
                  <a:lnTo>
                    <a:pt x="153" y="461"/>
                  </a:lnTo>
                  <a:lnTo>
                    <a:pt x="155" y="461"/>
                  </a:lnTo>
                  <a:lnTo>
                    <a:pt x="157" y="458"/>
                  </a:lnTo>
                  <a:lnTo>
                    <a:pt x="157" y="458"/>
                  </a:lnTo>
                  <a:lnTo>
                    <a:pt x="159" y="456"/>
                  </a:lnTo>
                  <a:lnTo>
                    <a:pt x="159" y="456"/>
                  </a:lnTo>
                  <a:lnTo>
                    <a:pt x="159" y="456"/>
                  </a:lnTo>
                  <a:lnTo>
                    <a:pt x="161" y="456"/>
                  </a:lnTo>
                  <a:lnTo>
                    <a:pt x="163" y="454"/>
                  </a:lnTo>
                  <a:lnTo>
                    <a:pt x="165" y="454"/>
                  </a:lnTo>
                  <a:lnTo>
                    <a:pt x="165" y="452"/>
                  </a:lnTo>
                  <a:lnTo>
                    <a:pt x="165" y="450"/>
                  </a:lnTo>
                  <a:lnTo>
                    <a:pt x="165" y="448"/>
                  </a:lnTo>
                  <a:lnTo>
                    <a:pt x="165" y="448"/>
                  </a:lnTo>
                  <a:close/>
                  <a:moveTo>
                    <a:pt x="184" y="45"/>
                  </a:moveTo>
                  <a:lnTo>
                    <a:pt x="191" y="45"/>
                  </a:lnTo>
                  <a:lnTo>
                    <a:pt x="193" y="45"/>
                  </a:lnTo>
                  <a:lnTo>
                    <a:pt x="193" y="42"/>
                  </a:lnTo>
                  <a:lnTo>
                    <a:pt x="195" y="42"/>
                  </a:lnTo>
                  <a:lnTo>
                    <a:pt x="195" y="40"/>
                  </a:lnTo>
                  <a:lnTo>
                    <a:pt x="195" y="38"/>
                  </a:lnTo>
                  <a:lnTo>
                    <a:pt x="195" y="38"/>
                  </a:lnTo>
                  <a:lnTo>
                    <a:pt x="195" y="36"/>
                  </a:lnTo>
                  <a:lnTo>
                    <a:pt x="193" y="36"/>
                  </a:lnTo>
                  <a:lnTo>
                    <a:pt x="193" y="36"/>
                  </a:lnTo>
                  <a:lnTo>
                    <a:pt x="193" y="36"/>
                  </a:lnTo>
                  <a:lnTo>
                    <a:pt x="193" y="34"/>
                  </a:lnTo>
                  <a:lnTo>
                    <a:pt x="191" y="34"/>
                  </a:lnTo>
                  <a:lnTo>
                    <a:pt x="191" y="34"/>
                  </a:lnTo>
                  <a:lnTo>
                    <a:pt x="191" y="36"/>
                  </a:lnTo>
                  <a:lnTo>
                    <a:pt x="186" y="36"/>
                  </a:lnTo>
                  <a:lnTo>
                    <a:pt x="184" y="38"/>
                  </a:lnTo>
                  <a:lnTo>
                    <a:pt x="182" y="40"/>
                  </a:lnTo>
                  <a:lnTo>
                    <a:pt x="180" y="42"/>
                  </a:lnTo>
                  <a:lnTo>
                    <a:pt x="182" y="45"/>
                  </a:lnTo>
                  <a:lnTo>
                    <a:pt x="184" y="45"/>
                  </a:lnTo>
                  <a:close/>
                  <a:moveTo>
                    <a:pt x="105" y="465"/>
                  </a:moveTo>
                  <a:lnTo>
                    <a:pt x="105" y="465"/>
                  </a:lnTo>
                  <a:lnTo>
                    <a:pt x="103" y="463"/>
                  </a:lnTo>
                  <a:lnTo>
                    <a:pt x="103" y="461"/>
                  </a:lnTo>
                  <a:lnTo>
                    <a:pt x="101" y="461"/>
                  </a:lnTo>
                  <a:lnTo>
                    <a:pt x="96" y="461"/>
                  </a:lnTo>
                  <a:lnTo>
                    <a:pt x="94" y="461"/>
                  </a:lnTo>
                  <a:lnTo>
                    <a:pt x="92" y="461"/>
                  </a:lnTo>
                  <a:lnTo>
                    <a:pt x="92" y="458"/>
                  </a:lnTo>
                  <a:lnTo>
                    <a:pt x="92" y="458"/>
                  </a:lnTo>
                  <a:lnTo>
                    <a:pt x="86" y="456"/>
                  </a:lnTo>
                  <a:lnTo>
                    <a:pt x="86" y="456"/>
                  </a:lnTo>
                  <a:lnTo>
                    <a:pt x="86" y="454"/>
                  </a:lnTo>
                  <a:lnTo>
                    <a:pt x="86" y="454"/>
                  </a:lnTo>
                  <a:lnTo>
                    <a:pt x="86" y="452"/>
                  </a:lnTo>
                  <a:lnTo>
                    <a:pt x="86" y="450"/>
                  </a:lnTo>
                  <a:lnTo>
                    <a:pt x="84" y="452"/>
                  </a:lnTo>
                  <a:lnTo>
                    <a:pt x="84" y="452"/>
                  </a:lnTo>
                  <a:lnTo>
                    <a:pt x="73" y="454"/>
                  </a:lnTo>
                  <a:lnTo>
                    <a:pt x="71" y="454"/>
                  </a:lnTo>
                  <a:lnTo>
                    <a:pt x="69" y="456"/>
                  </a:lnTo>
                  <a:lnTo>
                    <a:pt x="63" y="458"/>
                  </a:lnTo>
                  <a:lnTo>
                    <a:pt x="59" y="463"/>
                  </a:lnTo>
                  <a:lnTo>
                    <a:pt x="57" y="465"/>
                  </a:lnTo>
                  <a:lnTo>
                    <a:pt x="54" y="463"/>
                  </a:lnTo>
                  <a:lnTo>
                    <a:pt x="52" y="463"/>
                  </a:lnTo>
                  <a:lnTo>
                    <a:pt x="50" y="463"/>
                  </a:lnTo>
                  <a:lnTo>
                    <a:pt x="48" y="463"/>
                  </a:lnTo>
                  <a:lnTo>
                    <a:pt x="46" y="465"/>
                  </a:lnTo>
                  <a:lnTo>
                    <a:pt x="44" y="465"/>
                  </a:lnTo>
                  <a:lnTo>
                    <a:pt x="29" y="463"/>
                  </a:lnTo>
                  <a:lnTo>
                    <a:pt x="29" y="463"/>
                  </a:lnTo>
                  <a:lnTo>
                    <a:pt x="29" y="463"/>
                  </a:lnTo>
                  <a:lnTo>
                    <a:pt x="27" y="463"/>
                  </a:lnTo>
                  <a:lnTo>
                    <a:pt x="25" y="461"/>
                  </a:lnTo>
                  <a:lnTo>
                    <a:pt x="23" y="461"/>
                  </a:lnTo>
                  <a:lnTo>
                    <a:pt x="23" y="461"/>
                  </a:lnTo>
                  <a:lnTo>
                    <a:pt x="21" y="461"/>
                  </a:lnTo>
                  <a:lnTo>
                    <a:pt x="21" y="463"/>
                  </a:lnTo>
                  <a:lnTo>
                    <a:pt x="19" y="467"/>
                  </a:lnTo>
                  <a:lnTo>
                    <a:pt x="17" y="467"/>
                  </a:lnTo>
                  <a:lnTo>
                    <a:pt x="17" y="469"/>
                  </a:lnTo>
                  <a:lnTo>
                    <a:pt x="17" y="469"/>
                  </a:lnTo>
                  <a:lnTo>
                    <a:pt x="15" y="469"/>
                  </a:lnTo>
                  <a:lnTo>
                    <a:pt x="15" y="469"/>
                  </a:lnTo>
                  <a:lnTo>
                    <a:pt x="15" y="471"/>
                  </a:lnTo>
                  <a:lnTo>
                    <a:pt x="15" y="473"/>
                  </a:lnTo>
                  <a:lnTo>
                    <a:pt x="13" y="475"/>
                  </a:lnTo>
                  <a:lnTo>
                    <a:pt x="13" y="475"/>
                  </a:lnTo>
                  <a:lnTo>
                    <a:pt x="10" y="475"/>
                  </a:lnTo>
                  <a:lnTo>
                    <a:pt x="8" y="477"/>
                  </a:lnTo>
                  <a:lnTo>
                    <a:pt x="8" y="479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488"/>
                  </a:lnTo>
                  <a:lnTo>
                    <a:pt x="6" y="488"/>
                  </a:lnTo>
                  <a:lnTo>
                    <a:pt x="6" y="490"/>
                  </a:lnTo>
                  <a:lnTo>
                    <a:pt x="4" y="492"/>
                  </a:lnTo>
                  <a:lnTo>
                    <a:pt x="4" y="494"/>
                  </a:lnTo>
                  <a:lnTo>
                    <a:pt x="6" y="494"/>
                  </a:lnTo>
                  <a:lnTo>
                    <a:pt x="8" y="494"/>
                  </a:lnTo>
                  <a:lnTo>
                    <a:pt x="17" y="488"/>
                  </a:lnTo>
                  <a:lnTo>
                    <a:pt x="17" y="486"/>
                  </a:lnTo>
                  <a:lnTo>
                    <a:pt x="17" y="486"/>
                  </a:lnTo>
                  <a:lnTo>
                    <a:pt x="19" y="486"/>
                  </a:lnTo>
                  <a:lnTo>
                    <a:pt x="19" y="486"/>
                  </a:lnTo>
                  <a:lnTo>
                    <a:pt x="19" y="484"/>
                  </a:lnTo>
                  <a:lnTo>
                    <a:pt x="19" y="484"/>
                  </a:lnTo>
                  <a:lnTo>
                    <a:pt x="19" y="484"/>
                  </a:lnTo>
                  <a:lnTo>
                    <a:pt x="21" y="484"/>
                  </a:lnTo>
                  <a:lnTo>
                    <a:pt x="23" y="484"/>
                  </a:lnTo>
                  <a:lnTo>
                    <a:pt x="23" y="484"/>
                  </a:lnTo>
                  <a:lnTo>
                    <a:pt x="25" y="482"/>
                  </a:lnTo>
                  <a:lnTo>
                    <a:pt x="31" y="482"/>
                  </a:lnTo>
                  <a:lnTo>
                    <a:pt x="33" y="482"/>
                  </a:lnTo>
                  <a:lnTo>
                    <a:pt x="33" y="482"/>
                  </a:lnTo>
                  <a:lnTo>
                    <a:pt x="36" y="482"/>
                  </a:lnTo>
                  <a:lnTo>
                    <a:pt x="38" y="482"/>
                  </a:lnTo>
                  <a:lnTo>
                    <a:pt x="40" y="484"/>
                  </a:lnTo>
                  <a:lnTo>
                    <a:pt x="42" y="484"/>
                  </a:lnTo>
                  <a:lnTo>
                    <a:pt x="44" y="486"/>
                  </a:lnTo>
                  <a:lnTo>
                    <a:pt x="52" y="484"/>
                  </a:lnTo>
                  <a:lnTo>
                    <a:pt x="54" y="484"/>
                  </a:lnTo>
                  <a:lnTo>
                    <a:pt x="59" y="486"/>
                  </a:lnTo>
                  <a:lnTo>
                    <a:pt x="61" y="486"/>
                  </a:lnTo>
                  <a:lnTo>
                    <a:pt x="65" y="486"/>
                  </a:lnTo>
                  <a:lnTo>
                    <a:pt x="67" y="486"/>
                  </a:lnTo>
                  <a:lnTo>
                    <a:pt x="69" y="488"/>
                  </a:lnTo>
                  <a:lnTo>
                    <a:pt x="69" y="490"/>
                  </a:lnTo>
                  <a:lnTo>
                    <a:pt x="71" y="488"/>
                  </a:lnTo>
                  <a:lnTo>
                    <a:pt x="71" y="486"/>
                  </a:lnTo>
                  <a:lnTo>
                    <a:pt x="73" y="486"/>
                  </a:lnTo>
                  <a:lnTo>
                    <a:pt x="73" y="484"/>
                  </a:lnTo>
                  <a:lnTo>
                    <a:pt x="73" y="484"/>
                  </a:lnTo>
                  <a:lnTo>
                    <a:pt x="73" y="484"/>
                  </a:lnTo>
                  <a:lnTo>
                    <a:pt x="73" y="482"/>
                  </a:lnTo>
                  <a:lnTo>
                    <a:pt x="80" y="475"/>
                  </a:lnTo>
                  <a:lnTo>
                    <a:pt x="80" y="475"/>
                  </a:lnTo>
                  <a:lnTo>
                    <a:pt x="82" y="475"/>
                  </a:lnTo>
                  <a:lnTo>
                    <a:pt x="82" y="473"/>
                  </a:lnTo>
                  <a:lnTo>
                    <a:pt x="84" y="471"/>
                  </a:lnTo>
                  <a:lnTo>
                    <a:pt x="86" y="471"/>
                  </a:lnTo>
                  <a:lnTo>
                    <a:pt x="92" y="469"/>
                  </a:lnTo>
                  <a:lnTo>
                    <a:pt x="94" y="469"/>
                  </a:lnTo>
                  <a:lnTo>
                    <a:pt x="96" y="469"/>
                  </a:lnTo>
                  <a:lnTo>
                    <a:pt x="101" y="469"/>
                  </a:lnTo>
                  <a:lnTo>
                    <a:pt x="101" y="469"/>
                  </a:lnTo>
                  <a:lnTo>
                    <a:pt x="103" y="469"/>
                  </a:lnTo>
                  <a:lnTo>
                    <a:pt x="103" y="471"/>
                  </a:lnTo>
                  <a:lnTo>
                    <a:pt x="105" y="469"/>
                  </a:lnTo>
                  <a:lnTo>
                    <a:pt x="105" y="469"/>
                  </a:lnTo>
                  <a:lnTo>
                    <a:pt x="105" y="469"/>
                  </a:lnTo>
                  <a:lnTo>
                    <a:pt x="105" y="467"/>
                  </a:lnTo>
                  <a:lnTo>
                    <a:pt x="105" y="465"/>
                  </a:lnTo>
                  <a:close/>
                  <a:moveTo>
                    <a:pt x="195" y="242"/>
                  </a:moveTo>
                  <a:lnTo>
                    <a:pt x="193" y="242"/>
                  </a:lnTo>
                  <a:lnTo>
                    <a:pt x="193" y="242"/>
                  </a:lnTo>
                  <a:lnTo>
                    <a:pt x="195" y="242"/>
                  </a:lnTo>
                  <a:close/>
                  <a:moveTo>
                    <a:pt x="2" y="492"/>
                  </a:moveTo>
                  <a:lnTo>
                    <a:pt x="2" y="490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0" y="494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0" y="498"/>
                  </a:lnTo>
                  <a:lnTo>
                    <a:pt x="2" y="494"/>
                  </a:lnTo>
                  <a:lnTo>
                    <a:pt x="2" y="492"/>
                  </a:lnTo>
                  <a:lnTo>
                    <a:pt x="2" y="492"/>
                  </a:lnTo>
                  <a:close/>
                  <a:moveTo>
                    <a:pt x="142" y="99"/>
                  </a:moveTo>
                  <a:lnTo>
                    <a:pt x="142" y="97"/>
                  </a:lnTo>
                  <a:lnTo>
                    <a:pt x="138" y="97"/>
                  </a:lnTo>
                  <a:lnTo>
                    <a:pt x="138" y="97"/>
                  </a:lnTo>
                  <a:lnTo>
                    <a:pt x="136" y="97"/>
                  </a:lnTo>
                  <a:lnTo>
                    <a:pt x="134" y="99"/>
                  </a:lnTo>
                  <a:lnTo>
                    <a:pt x="132" y="103"/>
                  </a:lnTo>
                  <a:lnTo>
                    <a:pt x="134" y="103"/>
                  </a:lnTo>
                  <a:lnTo>
                    <a:pt x="136" y="105"/>
                  </a:lnTo>
                  <a:lnTo>
                    <a:pt x="136" y="105"/>
                  </a:lnTo>
                  <a:lnTo>
                    <a:pt x="138" y="105"/>
                  </a:lnTo>
                  <a:lnTo>
                    <a:pt x="140" y="108"/>
                  </a:lnTo>
                  <a:lnTo>
                    <a:pt x="142" y="108"/>
                  </a:lnTo>
                  <a:lnTo>
                    <a:pt x="142" y="105"/>
                  </a:lnTo>
                  <a:lnTo>
                    <a:pt x="142" y="105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5" y="101"/>
                  </a:lnTo>
                  <a:lnTo>
                    <a:pt x="142" y="99"/>
                  </a:lnTo>
                  <a:close/>
                  <a:moveTo>
                    <a:pt x="237" y="515"/>
                  </a:moveTo>
                  <a:lnTo>
                    <a:pt x="235" y="513"/>
                  </a:lnTo>
                  <a:lnTo>
                    <a:pt x="235" y="511"/>
                  </a:lnTo>
                  <a:lnTo>
                    <a:pt x="232" y="511"/>
                  </a:lnTo>
                  <a:lnTo>
                    <a:pt x="230" y="513"/>
                  </a:lnTo>
                  <a:lnTo>
                    <a:pt x="228" y="513"/>
                  </a:lnTo>
                  <a:lnTo>
                    <a:pt x="226" y="513"/>
                  </a:lnTo>
                  <a:lnTo>
                    <a:pt x="224" y="513"/>
                  </a:lnTo>
                  <a:lnTo>
                    <a:pt x="224" y="513"/>
                  </a:lnTo>
                  <a:lnTo>
                    <a:pt x="224" y="515"/>
                  </a:lnTo>
                  <a:lnTo>
                    <a:pt x="222" y="515"/>
                  </a:lnTo>
                  <a:lnTo>
                    <a:pt x="222" y="517"/>
                  </a:lnTo>
                  <a:lnTo>
                    <a:pt x="222" y="517"/>
                  </a:lnTo>
                  <a:lnTo>
                    <a:pt x="224" y="519"/>
                  </a:lnTo>
                  <a:lnTo>
                    <a:pt x="224" y="519"/>
                  </a:lnTo>
                  <a:lnTo>
                    <a:pt x="226" y="519"/>
                  </a:lnTo>
                  <a:lnTo>
                    <a:pt x="228" y="519"/>
                  </a:lnTo>
                  <a:lnTo>
                    <a:pt x="232" y="519"/>
                  </a:lnTo>
                  <a:lnTo>
                    <a:pt x="235" y="519"/>
                  </a:lnTo>
                  <a:lnTo>
                    <a:pt x="235" y="519"/>
                  </a:lnTo>
                  <a:lnTo>
                    <a:pt x="237" y="519"/>
                  </a:lnTo>
                  <a:lnTo>
                    <a:pt x="237" y="517"/>
                  </a:lnTo>
                  <a:lnTo>
                    <a:pt x="237" y="517"/>
                  </a:lnTo>
                  <a:lnTo>
                    <a:pt x="237" y="515"/>
                  </a:lnTo>
                  <a:close/>
                  <a:moveTo>
                    <a:pt x="241" y="68"/>
                  </a:moveTo>
                  <a:lnTo>
                    <a:pt x="237" y="70"/>
                  </a:lnTo>
                  <a:lnTo>
                    <a:pt x="230" y="76"/>
                  </a:lnTo>
                  <a:lnTo>
                    <a:pt x="228" y="76"/>
                  </a:lnTo>
                  <a:lnTo>
                    <a:pt x="220" y="76"/>
                  </a:lnTo>
                  <a:lnTo>
                    <a:pt x="220" y="76"/>
                  </a:lnTo>
                  <a:lnTo>
                    <a:pt x="218" y="76"/>
                  </a:lnTo>
                  <a:lnTo>
                    <a:pt x="214" y="78"/>
                  </a:lnTo>
                  <a:lnTo>
                    <a:pt x="212" y="80"/>
                  </a:lnTo>
                  <a:lnTo>
                    <a:pt x="207" y="87"/>
                  </a:lnTo>
                  <a:lnTo>
                    <a:pt x="205" y="87"/>
                  </a:lnTo>
                  <a:lnTo>
                    <a:pt x="207" y="89"/>
                  </a:lnTo>
                  <a:lnTo>
                    <a:pt x="207" y="91"/>
                  </a:lnTo>
                  <a:lnTo>
                    <a:pt x="207" y="93"/>
                  </a:lnTo>
                  <a:lnTo>
                    <a:pt x="209" y="93"/>
                  </a:lnTo>
                  <a:lnTo>
                    <a:pt x="214" y="93"/>
                  </a:lnTo>
                  <a:lnTo>
                    <a:pt x="216" y="91"/>
                  </a:lnTo>
                  <a:lnTo>
                    <a:pt x="216" y="91"/>
                  </a:lnTo>
                  <a:lnTo>
                    <a:pt x="218" y="89"/>
                  </a:lnTo>
                  <a:lnTo>
                    <a:pt x="220" y="89"/>
                  </a:lnTo>
                  <a:lnTo>
                    <a:pt x="222" y="87"/>
                  </a:lnTo>
                  <a:lnTo>
                    <a:pt x="224" y="87"/>
                  </a:lnTo>
                  <a:lnTo>
                    <a:pt x="228" y="84"/>
                  </a:lnTo>
                  <a:lnTo>
                    <a:pt x="232" y="82"/>
                  </a:lnTo>
                  <a:lnTo>
                    <a:pt x="235" y="80"/>
                  </a:lnTo>
                  <a:lnTo>
                    <a:pt x="235" y="82"/>
                  </a:lnTo>
                  <a:lnTo>
                    <a:pt x="235" y="82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4" y="93"/>
                  </a:lnTo>
                  <a:lnTo>
                    <a:pt x="226" y="93"/>
                  </a:lnTo>
                  <a:lnTo>
                    <a:pt x="228" y="91"/>
                  </a:lnTo>
                  <a:lnTo>
                    <a:pt x="230" y="91"/>
                  </a:lnTo>
                  <a:lnTo>
                    <a:pt x="232" y="89"/>
                  </a:lnTo>
                  <a:lnTo>
                    <a:pt x="235" y="89"/>
                  </a:lnTo>
                  <a:lnTo>
                    <a:pt x="237" y="89"/>
                  </a:lnTo>
                  <a:lnTo>
                    <a:pt x="239" y="87"/>
                  </a:lnTo>
                  <a:lnTo>
                    <a:pt x="241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39" y="80"/>
                  </a:lnTo>
                  <a:lnTo>
                    <a:pt x="237" y="78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41" y="78"/>
                  </a:lnTo>
                  <a:lnTo>
                    <a:pt x="243" y="80"/>
                  </a:lnTo>
                  <a:lnTo>
                    <a:pt x="243" y="80"/>
                  </a:lnTo>
                  <a:lnTo>
                    <a:pt x="245" y="80"/>
                  </a:lnTo>
                  <a:lnTo>
                    <a:pt x="247" y="78"/>
                  </a:lnTo>
                  <a:lnTo>
                    <a:pt x="245" y="76"/>
                  </a:lnTo>
                  <a:lnTo>
                    <a:pt x="245" y="74"/>
                  </a:lnTo>
                  <a:lnTo>
                    <a:pt x="245" y="72"/>
                  </a:lnTo>
                  <a:lnTo>
                    <a:pt x="247" y="72"/>
                  </a:lnTo>
                  <a:lnTo>
                    <a:pt x="247" y="70"/>
                  </a:lnTo>
                  <a:lnTo>
                    <a:pt x="245" y="68"/>
                  </a:lnTo>
                  <a:lnTo>
                    <a:pt x="241" y="68"/>
                  </a:lnTo>
                  <a:close/>
                  <a:moveTo>
                    <a:pt x="226" y="509"/>
                  </a:moveTo>
                  <a:lnTo>
                    <a:pt x="226" y="507"/>
                  </a:lnTo>
                  <a:lnTo>
                    <a:pt x="222" y="505"/>
                  </a:lnTo>
                  <a:lnTo>
                    <a:pt x="220" y="507"/>
                  </a:lnTo>
                  <a:lnTo>
                    <a:pt x="216" y="507"/>
                  </a:lnTo>
                  <a:lnTo>
                    <a:pt x="209" y="505"/>
                  </a:lnTo>
                  <a:lnTo>
                    <a:pt x="201" y="503"/>
                  </a:lnTo>
                  <a:lnTo>
                    <a:pt x="199" y="503"/>
                  </a:lnTo>
                  <a:lnTo>
                    <a:pt x="195" y="503"/>
                  </a:lnTo>
                  <a:lnTo>
                    <a:pt x="195" y="503"/>
                  </a:lnTo>
                  <a:lnTo>
                    <a:pt x="193" y="503"/>
                  </a:lnTo>
                  <a:lnTo>
                    <a:pt x="193" y="503"/>
                  </a:lnTo>
                  <a:lnTo>
                    <a:pt x="193" y="505"/>
                  </a:lnTo>
                  <a:lnTo>
                    <a:pt x="193" y="505"/>
                  </a:lnTo>
                  <a:lnTo>
                    <a:pt x="195" y="505"/>
                  </a:lnTo>
                  <a:lnTo>
                    <a:pt x="195" y="507"/>
                  </a:lnTo>
                  <a:lnTo>
                    <a:pt x="195" y="509"/>
                  </a:lnTo>
                  <a:lnTo>
                    <a:pt x="195" y="509"/>
                  </a:lnTo>
                  <a:lnTo>
                    <a:pt x="199" y="511"/>
                  </a:lnTo>
                  <a:lnTo>
                    <a:pt x="199" y="513"/>
                  </a:lnTo>
                  <a:lnTo>
                    <a:pt x="201" y="513"/>
                  </a:lnTo>
                  <a:lnTo>
                    <a:pt x="207" y="513"/>
                  </a:lnTo>
                  <a:lnTo>
                    <a:pt x="209" y="513"/>
                  </a:lnTo>
                  <a:lnTo>
                    <a:pt x="209" y="513"/>
                  </a:lnTo>
                  <a:lnTo>
                    <a:pt x="214" y="517"/>
                  </a:lnTo>
                  <a:lnTo>
                    <a:pt x="216" y="517"/>
                  </a:lnTo>
                  <a:lnTo>
                    <a:pt x="218" y="517"/>
                  </a:lnTo>
                  <a:lnTo>
                    <a:pt x="218" y="517"/>
                  </a:lnTo>
                  <a:lnTo>
                    <a:pt x="220" y="515"/>
                  </a:lnTo>
                  <a:lnTo>
                    <a:pt x="220" y="513"/>
                  </a:lnTo>
                  <a:lnTo>
                    <a:pt x="226" y="509"/>
                  </a:lnTo>
                  <a:lnTo>
                    <a:pt x="226" y="509"/>
                  </a:lnTo>
                  <a:close/>
                  <a:moveTo>
                    <a:pt x="266" y="76"/>
                  </a:moveTo>
                  <a:lnTo>
                    <a:pt x="268" y="76"/>
                  </a:lnTo>
                  <a:lnTo>
                    <a:pt x="268" y="74"/>
                  </a:lnTo>
                  <a:lnTo>
                    <a:pt x="266" y="72"/>
                  </a:lnTo>
                  <a:lnTo>
                    <a:pt x="264" y="70"/>
                  </a:lnTo>
                  <a:lnTo>
                    <a:pt x="262" y="70"/>
                  </a:lnTo>
                  <a:lnTo>
                    <a:pt x="260" y="70"/>
                  </a:lnTo>
                  <a:lnTo>
                    <a:pt x="258" y="68"/>
                  </a:lnTo>
                  <a:lnTo>
                    <a:pt x="256" y="70"/>
                  </a:lnTo>
                  <a:lnTo>
                    <a:pt x="253" y="70"/>
                  </a:lnTo>
                  <a:lnTo>
                    <a:pt x="253" y="72"/>
                  </a:lnTo>
                  <a:lnTo>
                    <a:pt x="253" y="72"/>
                  </a:lnTo>
                  <a:lnTo>
                    <a:pt x="253" y="74"/>
                  </a:lnTo>
                  <a:lnTo>
                    <a:pt x="251" y="76"/>
                  </a:lnTo>
                  <a:lnTo>
                    <a:pt x="251" y="78"/>
                  </a:lnTo>
                  <a:lnTo>
                    <a:pt x="251" y="80"/>
                  </a:lnTo>
                  <a:lnTo>
                    <a:pt x="251" y="80"/>
                  </a:lnTo>
                  <a:lnTo>
                    <a:pt x="256" y="80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4" y="78"/>
                  </a:lnTo>
                  <a:lnTo>
                    <a:pt x="266" y="76"/>
                  </a:lnTo>
                  <a:close/>
                  <a:moveTo>
                    <a:pt x="180" y="53"/>
                  </a:moveTo>
                  <a:lnTo>
                    <a:pt x="180" y="53"/>
                  </a:lnTo>
                  <a:lnTo>
                    <a:pt x="180" y="51"/>
                  </a:lnTo>
                  <a:lnTo>
                    <a:pt x="178" y="49"/>
                  </a:lnTo>
                  <a:lnTo>
                    <a:pt x="176" y="47"/>
                  </a:lnTo>
                  <a:lnTo>
                    <a:pt x="174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70" y="45"/>
                  </a:lnTo>
                  <a:lnTo>
                    <a:pt x="168" y="47"/>
                  </a:lnTo>
                  <a:lnTo>
                    <a:pt x="168" y="47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8" y="51"/>
                  </a:lnTo>
                  <a:lnTo>
                    <a:pt x="170" y="51"/>
                  </a:lnTo>
                  <a:lnTo>
                    <a:pt x="174" y="53"/>
                  </a:lnTo>
                  <a:lnTo>
                    <a:pt x="178" y="55"/>
                  </a:lnTo>
                  <a:lnTo>
                    <a:pt x="178" y="55"/>
                  </a:lnTo>
                  <a:lnTo>
                    <a:pt x="180" y="53"/>
                  </a:lnTo>
                  <a:close/>
                  <a:moveTo>
                    <a:pt x="191" y="507"/>
                  </a:moveTo>
                  <a:lnTo>
                    <a:pt x="189" y="507"/>
                  </a:lnTo>
                  <a:lnTo>
                    <a:pt x="186" y="507"/>
                  </a:lnTo>
                  <a:lnTo>
                    <a:pt x="184" y="507"/>
                  </a:lnTo>
                  <a:lnTo>
                    <a:pt x="178" y="513"/>
                  </a:lnTo>
                  <a:lnTo>
                    <a:pt x="178" y="513"/>
                  </a:lnTo>
                  <a:lnTo>
                    <a:pt x="182" y="515"/>
                  </a:lnTo>
                  <a:lnTo>
                    <a:pt x="182" y="515"/>
                  </a:lnTo>
                  <a:lnTo>
                    <a:pt x="184" y="515"/>
                  </a:lnTo>
                  <a:lnTo>
                    <a:pt x="189" y="513"/>
                  </a:lnTo>
                  <a:lnTo>
                    <a:pt x="191" y="513"/>
                  </a:lnTo>
                  <a:lnTo>
                    <a:pt x="193" y="513"/>
                  </a:lnTo>
                  <a:lnTo>
                    <a:pt x="193" y="511"/>
                  </a:lnTo>
                  <a:lnTo>
                    <a:pt x="193" y="509"/>
                  </a:lnTo>
                  <a:lnTo>
                    <a:pt x="191" y="507"/>
                  </a:lnTo>
                  <a:close/>
                  <a:moveTo>
                    <a:pt x="172" y="255"/>
                  </a:moveTo>
                  <a:lnTo>
                    <a:pt x="172" y="255"/>
                  </a:lnTo>
                  <a:lnTo>
                    <a:pt x="172" y="257"/>
                  </a:lnTo>
                  <a:lnTo>
                    <a:pt x="172" y="255"/>
                  </a:lnTo>
                  <a:close/>
                  <a:moveTo>
                    <a:pt x="172" y="257"/>
                  </a:moveTo>
                  <a:lnTo>
                    <a:pt x="174" y="257"/>
                  </a:lnTo>
                  <a:lnTo>
                    <a:pt x="172" y="257"/>
                  </a:lnTo>
                  <a:lnTo>
                    <a:pt x="172" y="257"/>
                  </a:lnTo>
                  <a:close/>
                  <a:moveTo>
                    <a:pt x="484" y="444"/>
                  </a:moveTo>
                  <a:lnTo>
                    <a:pt x="482" y="446"/>
                  </a:lnTo>
                  <a:lnTo>
                    <a:pt x="482" y="448"/>
                  </a:lnTo>
                  <a:lnTo>
                    <a:pt x="482" y="450"/>
                  </a:lnTo>
                  <a:lnTo>
                    <a:pt x="484" y="450"/>
                  </a:lnTo>
                  <a:lnTo>
                    <a:pt x="488" y="450"/>
                  </a:lnTo>
                  <a:lnTo>
                    <a:pt x="492" y="450"/>
                  </a:lnTo>
                  <a:lnTo>
                    <a:pt x="492" y="450"/>
                  </a:lnTo>
                  <a:lnTo>
                    <a:pt x="492" y="450"/>
                  </a:lnTo>
                  <a:lnTo>
                    <a:pt x="494" y="450"/>
                  </a:lnTo>
                  <a:lnTo>
                    <a:pt x="494" y="450"/>
                  </a:lnTo>
                  <a:lnTo>
                    <a:pt x="494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6" y="450"/>
                  </a:lnTo>
                  <a:lnTo>
                    <a:pt x="494" y="448"/>
                  </a:lnTo>
                  <a:lnTo>
                    <a:pt x="494" y="448"/>
                  </a:lnTo>
                  <a:lnTo>
                    <a:pt x="496" y="448"/>
                  </a:lnTo>
                  <a:lnTo>
                    <a:pt x="494" y="446"/>
                  </a:lnTo>
                  <a:lnTo>
                    <a:pt x="492" y="448"/>
                  </a:lnTo>
                  <a:lnTo>
                    <a:pt x="490" y="448"/>
                  </a:lnTo>
                  <a:lnTo>
                    <a:pt x="490" y="446"/>
                  </a:lnTo>
                  <a:lnTo>
                    <a:pt x="488" y="446"/>
                  </a:lnTo>
                  <a:lnTo>
                    <a:pt x="488" y="446"/>
                  </a:lnTo>
                  <a:lnTo>
                    <a:pt x="484" y="444"/>
                  </a:lnTo>
                  <a:lnTo>
                    <a:pt x="484" y="444"/>
                  </a:lnTo>
                  <a:close/>
                  <a:moveTo>
                    <a:pt x="551" y="379"/>
                  </a:moveTo>
                  <a:lnTo>
                    <a:pt x="553" y="377"/>
                  </a:lnTo>
                  <a:lnTo>
                    <a:pt x="553" y="377"/>
                  </a:lnTo>
                  <a:lnTo>
                    <a:pt x="551" y="374"/>
                  </a:lnTo>
                  <a:lnTo>
                    <a:pt x="551" y="372"/>
                  </a:lnTo>
                  <a:lnTo>
                    <a:pt x="553" y="372"/>
                  </a:lnTo>
                  <a:lnTo>
                    <a:pt x="555" y="372"/>
                  </a:lnTo>
                  <a:lnTo>
                    <a:pt x="557" y="370"/>
                  </a:lnTo>
                  <a:lnTo>
                    <a:pt x="557" y="368"/>
                  </a:lnTo>
                  <a:lnTo>
                    <a:pt x="555" y="368"/>
                  </a:lnTo>
                  <a:lnTo>
                    <a:pt x="553" y="368"/>
                  </a:lnTo>
                  <a:lnTo>
                    <a:pt x="551" y="368"/>
                  </a:lnTo>
                  <a:lnTo>
                    <a:pt x="549" y="372"/>
                  </a:lnTo>
                  <a:lnTo>
                    <a:pt x="547" y="377"/>
                  </a:lnTo>
                  <a:lnTo>
                    <a:pt x="549" y="379"/>
                  </a:lnTo>
                  <a:lnTo>
                    <a:pt x="551" y="379"/>
                  </a:lnTo>
                  <a:close/>
                  <a:moveTo>
                    <a:pt x="568" y="187"/>
                  </a:moveTo>
                  <a:lnTo>
                    <a:pt x="568" y="185"/>
                  </a:lnTo>
                  <a:lnTo>
                    <a:pt x="568" y="183"/>
                  </a:lnTo>
                  <a:lnTo>
                    <a:pt x="568" y="181"/>
                  </a:lnTo>
                  <a:lnTo>
                    <a:pt x="566" y="179"/>
                  </a:lnTo>
                  <a:lnTo>
                    <a:pt x="566" y="181"/>
                  </a:lnTo>
                  <a:lnTo>
                    <a:pt x="566" y="183"/>
                  </a:lnTo>
                  <a:lnTo>
                    <a:pt x="566" y="185"/>
                  </a:lnTo>
                  <a:lnTo>
                    <a:pt x="568" y="187"/>
                  </a:lnTo>
                  <a:close/>
                  <a:moveTo>
                    <a:pt x="794" y="318"/>
                  </a:moveTo>
                  <a:lnTo>
                    <a:pt x="794" y="318"/>
                  </a:lnTo>
                  <a:lnTo>
                    <a:pt x="794" y="318"/>
                  </a:lnTo>
                  <a:lnTo>
                    <a:pt x="796" y="316"/>
                  </a:lnTo>
                  <a:lnTo>
                    <a:pt x="798" y="316"/>
                  </a:lnTo>
                  <a:lnTo>
                    <a:pt x="798" y="318"/>
                  </a:lnTo>
                  <a:lnTo>
                    <a:pt x="798" y="320"/>
                  </a:lnTo>
                  <a:lnTo>
                    <a:pt x="796" y="320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6" y="322"/>
                  </a:lnTo>
                  <a:lnTo>
                    <a:pt x="798" y="322"/>
                  </a:lnTo>
                  <a:lnTo>
                    <a:pt x="798" y="322"/>
                  </a:lnTo>
                  <a:lnTo>
                    <a:pt x="798" y="322"/>
                  </a:lnTo>
                  <a:lnTo>
                    <a:pt x="800" y="322"/>
                  </a:lnTo>
                  <a:lnTo>
                    <a:pt x="800" y="322"/>
                  </a:lnTo>
                  <a:lnTo>
                    <a:pt x="802" y="326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11" y="332"/>
                  </a:lnTo>
                  <a:lnTo>
                    <a:pt x="811" y="332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3" y="334"/>
                  </a:lnTo>
                  <a:lnTo>
                    <a:pt x="815" y="332"/>
                  </a:lnTo>
                  <a:lnTo>
                    <a:pt x="817" y="332"/>
                  </a:lnTo>
                  <a:lnTo>
                    <a:pt x="817" y="330"/>
                  </a:lnTo>
                  <a:lnTo>
                    <a:pt x="821" y="330"/>
                  </a:lnTo>
                  <a:lnTo>
                    <a:pt x="821" y="328"/>
                  </a:lnTo>
                  <a:lnTo>
                    <a:pt x="819" y="328"/>
                  </a:lnTo>
                  <a:lnTo>
                    <a:pt x="819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7" y="328"/>
                  </a:lnTo>
                  <a:lnTo>
                    <a:pt x="815" y="328"/>
                  </a:lnTo>
                  <a:lnTo>
                    <a:pt x="813" y="326"/>
                  </a:lnTo>
                  <a:lnTo>
                    <a:pt x="813" y="326"/>
                  </a:lnTo>
                  <a:lnTo>
                    <a:pt x="815" y="326"/>
                  </a:lnTo>
                  <a:lnTo>
                    <a:pt x="813" y="326"/>
                  </a:lnTo>
                  <a:lnTo>
                    <a:pt x="813" y="326"/>
                  </a:lnTo>
                  <a:lnTo>
                    <a:pt x="809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6" y="320"/>
                  </a:lnTo>
                  <a:lnTo>
                    <a:pt x="804" y="318"/>
                  </a:lnTo>
                  <a:lnTo>
                    <a:pt x="802" y="318"/>
                  </a:lnTo>
                  <a:lnTo>
                    <a:pt x="802" y="316"/>
                  </a:lnTo>
                  <a:lnTo>
                    <a:pt x="802" y="313"/>
                  </a:lnTo>
                  <a:lnTo>
                    <a:pt x="804" y="311"/>
                  </a:lnTo>
                  <a:lnTo>
                    <a:pt x="804" y="311"/>
                  </a:lnTo>
                  <a:lnTo>
                    <a:pt x="806" y="309"/>
                  </a:lnTo>
                  <a:lnTo>
                    <a:pt x="806" y="309"/>
                  </a:lnTo>
                  <a:lnTo>
                    <a:pt x="806" y="309"/>
                  </a:lnTo>
                  <a:lnTo>
                    <a:pt x="804" y="309"/>
                  </a:lnTo>
                  <a:lnTo>
                    <a:pt x="804" y="311"/>
                  </a:lnTo>
                  <a:lnTo>
                    <a:pt x="802" y="309"/>
                  </a:lnTo>
                  <a:lnTo>
                    <a:pt x="802" y="309"/>
                  </a:lnTo>
                  <a:lnTo>
                    <a:pt x="802" y="309"/>
                  </a:lnTo>
                  <a:lnTo>
                    <a:pt x="802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800" y="305"/>
                  </a:lnTo>
                  <a:lnTo>
                    <a:pt x="796" y="307"/>
                  </a:lnTo>
                  <a:lnTo>
                    <a:pt x="796" y="307"/>
                  </a:lnTo>
                  <a:lnTo>
                    <a:pt x="796" y="303"/>
                  </a:lnTo>
                  <a:lnTo>
                    <a:pt x="796" y="303"/>
                  </a:lnTo>
                  <a:lnTo>
                    <a:pt x="796" y="303"/>
                  </a:lnTo>
                  <a:lnTo>
                    <a:pt x="792" y="307"/>
                  </a:lnTo>
                  <a:lnTo>
                    <a:pt x="792" y="311"/>
                  </a:lnTo>
                  <a:lnTo>
                    <a:pt x="792" y="316"/>
                  </a:lnTo>
                  <a:lnTo>
                    <a:pt x="794" y="318"/>
                  </a:lnTo>
                  <a:close/>
                  <a:moveTo>
                    <a:pt x="559" y="164"/>
                  </a:moveTo>
                  <a:lnTo>
                    <a:pt x="559" y="164"/>
                  </a:lnTo>
                  <a:lnTo>
                    <a:pt x="561" y="164"/>
                  </a:lnTo>
                  <a:lnTo>
                    <a:pt x="561" y="160"/>
                  </a:lnTo>
                  <a:lnTo>
                    <a:pt x="559" y="158"/>
                  </a:lnTo>
                  <a:lnTo>
                    <a:pt x="557" y="156"/>
                  </a:lnTo>
                  <a:lnTo>
                    <a:pt x="557" y="154"/>
                  </a:lnTo>
                  <a:lnTo>
                    <a:pt x="555" y="154"/>
                  </a:lnTo>
                  <a:lnTo>
                    <a:pt x="555" y="154"/>
                  </a:lnTo>
                  <a:lnTo>
                    <a:pt x="555" y="156"/>
                  </a:lnTo>
                  <a:lnTo>
                    <a:pt x="555" y="156"/>
                  </a:lnTo>
                  <a:lnTo>
                    <a:pt x="559" y="164"/>
                  </a:lnTo>
                  <a:close/>
                  <a:moveTo>
                    <a:pt x="796" y="286"/>
                  </a:moveTo>
                  <a:lnTo>
                    <a:pt x="796" y="286"/>
                  </a:lnTo>
                  <a:lnTo>
                    <a:pt x="798" y="286"/>
                  </a:lnTo>
                  <a:lnTo>
                    <a:pt x="798" y="288"/>
                  </a:lnTo>
                  <a:lnTo>
                    <a:pt x="798" y="288"/>
                  </a:lnTo>
                  <a:lnTo>
                    <a:pt x="798" y="288"/>
                  </a:lnTo>
                  <a:lnTo>
                    <a:pt x="800" y="286"/>
                  </a:lnTo>
                  <a:lnTo>
                    <a:pt x="800" y="286"/>
                  </a:lnTo>
                  <a:lnTo>
                    <a:pt x="802" y="284"/>
                  </a:lnTo>
                  <a:lnTo>
                    <a:pt x="802" y="284"/>
                  </a:lnTo>
                  <a:lnTo>
                    <a:pt x="802" y="284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2" y="282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800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8" y="280"/>
                  </a:lnTo>
                  <a:lnTo>
                    <a:pt x="796" y="282"/>
                  </a:lnTo>
                  <a:lnTo>
                    <a:pt x="796" y="282"/>
                  </a:lnTo>
                  <a:lnTo>
                    <a:pt x="796" y="282"/>
                  </a:lnTo>
                  <a:lnTo>
                    <a:pt x="796" y="284"/>
                  </a:lnTo>
                  <a:lnTo>
                    <a:pt x="796" y="284"/>
                  </a:lnTo>
                  <a:lnTo>
                    <a:pt x="796" y="286"/>
                  </a:lnTo>
                  <a:close/>
                  <a:moveTo>
                    <a:pt x="827" y="246"/>
                  </a:moveTo>
                  <a:lnTo>
                    <a:pt x="829" y="246"/>
                  </a:lnTo>
                  <a:lnTo>
                    <a:pt x="832" y="246"/>
                  </a:lnTo>
                  <a:lnTo>
                    <a:pt x="832" y="242"/>
                  </a:lnTo>
                  <a:lnTo>
                    <a:pt x="834" y="242"/>
                  </a:lnTo>
                  <a:lnTo>
                    <a:pt x="834" y="242"/>
                  </a:lnTo>
                  <a:lnTo>
                    <a:pt x="834" y="242"/>
                  </a:lnTo>
                  <a:lnTo>
                    <a:pt x="834" y="240"/>
                  </a:lnTo>
                  <a:lnTo>
                    <a:pt x="832" y="240"/>
                  </a:lnTo>
                  <a:lnTo>
                    <a:pt x="829" y="240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27" y="242"/>
                  </a:lnTo>
                  <a:lnTo>
                    <a:pt x="827" y="244"/>
                  </a:lnTo>
                  <a:lnTo>
                    <a:pt x="827" y="244"/>
                  </a:lnTo>
                  <a:lnTo>
                    <a:pt x="827" y="244"/>
                  </a:lnTo>
                  <a:lnTo>
                    <a:pt x="825" y="244"/>
                  </a:lnTo>
                  <a:lnTo>
                    <a:pt x="827" y="246"/>
                  </a:lnTo>
                  <a:lnTo>
                    <a:pt x="827" y="246"/>
                  </a:lnTo>
                  <a:close/>
                  <a:moveTo>
                    <a:pt x="802" y="269"/>
                  </a:moveTo>
                  <a:lnTo>
                    <a:pt x="804" y="269"/>
                  </a:lnTo>
                  <a:lnTo>
                    <a:pt x="804" y="269"/>
                  </a:lnTo>
                  <a:lnTo>
                    <a:pt x="804" y="269"/>
                  </a:lnTo>
                  <a:lnTo>
                    <a:pt x="804" y="269"/>
                  </a:lnTo>
                  <a:lnTo>
                    <a:pt x="806" y="267"/>
                  </a:lnTo>
                  <a:lnTo>
                    <a:pt x="811" y="265"/>
                  </a:lnTo>
                  <a:lnTo>
                    <a:pt x="811" y="263"/>
                  </a:lnTo>
                  <a:lnTo>
                    <a:pt x="811" y="263"/>
                  </a:lnTo>
                  <a:lnTo>
                    <a:pt x="809" y="261"/>
                  </a:lnTo>
                  <a:lnTo>
                    <a:pt x="809" y="261"/>
                  </a:lnTo>
                  <a:lnTo>
                    <a:pt x="806" y="263"/>
                  </a:lnTo>
                  <a:lnTo>
                    <a:pt x="806" y="263"/>
                  </a:lnTo>
                  <a:lnTo>
                    <a:pt x="806" y="265"/>
                  </a:lnTo>
                  <a:lnTo>
                    <a:pt x="804" y="265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7"/>
                  </a:lnTo>
                  <a:lnTo>
                    <a:pt x="802" y="269"/>
                  </a:lnTo>
                  <a:close/>
                  <a:moveTo>
                    <a:pt x="853" y="280"/>
                  </a:move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80"/>
                  </a:lnTo>
                  <a:lnTo>
                    <a:pt x="855" y="278"/>
                  </a:lnTo>
                  <a:lnTo>
                    <a:pt x="855" y="278"/>
                  </a:lnTo>
                  <a:lnTo>
                    <a:pt x="853" y="278"/>
                  </a:lnTo>
                  <a:lnTo>
                    <a:pt x="853" y="278"/>
                  </a:lnTo>
                  <a:lnTo>
                    <a:pt x="853" y="280"/>
                  </a:lnTo>
                  <a:lnTo>
                    <a:pt x="853" y="280"/>
                  </a:lnTo>
                  <a:lnTo>
                    <a:pt x="853" y="280"/>
                  </a:lnTo>
                  <a:lnTo>
                    <a:pt x="853" y="280"/>
                  </a:lnTo>
                  <a:close/>
                  <a:moveTo>
                    <a:pt x="802" y="257"/>
                  </a:moveTo>
                  <a:lnTo>
                    <a:pt x="802" y="261"/>
                  </a:lnTo>
                  <a:lnTo>
                    <a:pt x="802" y="261"/>
                  </a:lnTo>
                  <a:lnTo>
                    <a:pt x="802" y="261"/>
                  </a:lnTo>
                  <a:lnTo>
                    <a:pt x="804" y="259"/>
                  </a:lnTo>
                  <a:lnTo>
                    <a:pt x="804" y="257"/>
                  </a:lnTo>
                  <a:lnTo>
                    <a:pt x="804" y="257"/>
                  </a:lnTo>
                  <a:lnTo>
                    <a:pt x="804" y="255"/>
                  </a:lnTo>
                  <a:lnTo>
                    <a:pt x="802" y="255"/>
                  </a:lnTo>
                  <a:lnTo>
                    <a:pt x="802" y="257"/>
                  </a:lnTo>
                  <a:lnTo>
                    <a:pt x="802" y="257"/>
                  </a:lnTo>
                  <a:lnTo>
                    <a:pt x="802" y="257"/>
                  </a:lnTo>
                  <a:lnTo>
                    <a:pt x="802" y="257"/>
                  </a:lnTo>
                  <a:close/>
                  <a:moveTo>
                    <a:pt x="519" y="431"/>
                  </a:moveTo>
                  <a:lnTo>
                    <a:pt x="519" y="431"/>
                  </a:lnTo>
                  <a:lnTo>
                    <a:pt x="517" y="431"/>
                  </a:lnTo>
                  <a:lnTo>
                    <a:pt x="519" y="433"/>
                  </a:lnTo>
                  <a:lnTo>
                    <a:pt x="524" y="433"/>
                  </a:lnTo>
                  <a:lnTo>
                    <a:pt x="524" y="431"/>
                  </a:lnTo>
                  <a:lnTo>
                    <a:pt x="526" y="431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6" y="429"/>
                  </a:lnTo>
                  <a:lnTo>
                    <a:pt x="524" y="429"/>
                  </a:lnTo>
                  <a:lnTo>
                    <a:pt x="524" y="429"/>
                  </a:lnTo>
                  <a:lnTo>
                    <a:pt x="524" y="427"/>
                  </a:lnTo>
                  <a:lnTo>
                    <a:pt x="522" y="427"/>
                  </a:lnTo>
                  <a:lnTo>
                    <a:pt x="522" y="427"/>
                  </a:lnTo>
                  <a:lnTo>
                    <a:pt x="519" y="429"/>
                  </a:lnTo>
                  <a:lnTo>
                    <a:pt x="519" y="431"/>
                  </a:lnTo>
                  <a:close/>
                  <a:moveTo>
                    <a:pt x="499" y="444"/>
                  </a:moveTo>
                  <a:lnTo>
                    <a:pt x="501" y="444"/>
                  </a:lnTo>
                  <a:lnTo>
                    <a:pt x="503" y="444"/>
                  </a:lnTo>
                  <a:lnTo>
                    <a:pt x="505" y="444"/>
                  </a:lnTo>
                  <a:lnTo>
                    <a:pt x="503" y="444"/>
                  </a:lnTo>
                  <a:lnTo>
                    <a:pt x="503" y="446"/>
                  </a:lnTo>
                  <a:lnTo>
                    <a:pt x="503" y="446"/>
                  </a:lnTo>
                  <a:lnTo>
                    <a:pt x="503" y="446"/>
                  </a:lnTo>
                  <a:lnTo>
                    <a:pt x="505" y="446"/>
                  </a:lnTo>
                  <a:lnTo>
                    <a:pt x="505" y="446"/>
                  </a:lnTo>
                  <a:lnTo>
                    <a:pt x="505" y="446"/>
                  </a:lnTo>
                  <a:lnTo>
                    <a:pt x="507" y="444"/>
                  </a:lnTo>
                  <a:lnTo>
                    <a:pt x="507" y="444"/>
                  </a:lnTo>
                  <a:lnTo>
                    <a:pt x="509" y="442"/>
                  </a:lnTo>
                  <a:lnTo>
                    <a:pt x="509" y="442"/>
                  </a:lnTo>
                  <a:lnTo>
                    <a:pt x="513" y="437"/>
                  </a:lnTo>
                  <a:lnTo>
                    <a:pt x="515" y="437"/>
                  </a:lnTo>
                  <a:lnTo>
                    <a:pt x="515" y="437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3" y="435"/>
                  </a:lnTo>
                  <a:lnTo>
                    <a:pt x="511" y="435"/>
                  </a:lnTo>
                  <a:lnTo>
                    <a:pt x="511" y="435"/>
                  </a:lnTo>
                  <a:lnTo>
                    <a:pt x="509" y="437"/>
                  </a:lnTo>
                  <a:lnTo>
                    <a:pt x="503" y="437"/>
                  </a:lnTo>
                  <a:lnTo>
                    <a:pt x="503" y="437"/>
                  </a:lnTo>
                  <a:lnTo>
                    <a:pt x="501" y="437"/>
                  </a:lnTo>
                  <a:lnTo>
                    <a:pt x="501" y="437"/>
                  </a:lnTo>
                  <a:lnTo>
                    <a:pt x="499" y="437"/>
                  </a:lnTo>
                  <a:lnTo>
                    <a:pt x="499" y="437"/>
                  </a:lnTo>
                  <a:lnTo>
                    <a:pt x="496" y="440"/>
                  </a:lnTo>
                  <a:lnTo>
                    <a:pt x="496" y="442"/>
                  </a:lnTo>
                  <a:lnTo>
                    <a:pt x="496" y="444"/>
                  </a:lnTo>
                  <a:lnTo>
                    <a:pt x="499" y="444"/>
                  </a:lnTo>
                  <a:close/>
                  <a:moveTo>
                    <a:pt x="543" y="389"/>
                  </a:moveTo>
                  <a:lnTo>
                    <a:pt x="545" y="389"/>
                  </a:lnTo>
                  <a:lnTo>
                    <a:pt x="545" y="387"/>
                  </a:lnTo>
                  <a:lnTo>
                    <a:pt x="545" y="385"/>
                  </a:lnTo>
                  <a:lnTo>
                    <a:pt x="545" y="385"/>
                  </a:lnTo>
                  <a:lnTo>
                    <a:pt x="545" y="385"/>
                  </a:lnTo>
                  <a:lnTo>
                    <a:pt x="543" y="385"/>
                  </a:lnTo>
                  <a:lnTo>
                    <a:pt x="543" y="387"/>
                  </a:lnTo>
                  <a:lnTo>
                    <a:pt x="540" y="389"/>
                  </a:lnTo>
                  <a:lnTo>
                    <a:pt x="540" y="389"/>
                  </a:lnTo>
                  <a:lnTo>
                    <a:pt x="540" y="389"/>
                  </a:lnTo>
                  <a:lnTo>
                    <a:pt x="543" y="389"/>
                  </a:lnTo>
                  <a:close/>
                  <a:moveTo>
                    <a:pt x="507" y="463"/>
                  </a:moveTo>
                  <a:lnTo>
                    <a:pt x="507" y="463"/>
                  </a:lnTo>
                  <a:lnTo>
                    <a:pt x="509" y="461"/>
                  </a:lnTo>
                  <a:lnTo>
                    <a:pt x="509" y="456"/>
                  </a:lnTo>
                  <a:lnTo>
                    <a:pt x="509" y="456"/>
                  </a:lnTo>
                  <a:lnTo>
                    <a:pt x="509" y="456"/>
                  </a:lnTo>
                  <a:lnTo>
                    <a:pt x="507" y="458"/>
                  </a:lnTo>
                  <a:lnTo>
                    <a:pt x="507" y="458"/>
                  </a:lnTo>
                  <a:lnTo>
                    <a:pt x="507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5" y="458"/>
                  </a:lnTo>
                  <a:lnTo>
                    <a:pt x="503" y="458"/>
                  </a:lnTo>
                  <a:lnTo>
                    <a:pt x="501" y="458"/>
                  </a:lnTo>
                  <a:lnTo>
                    <a:pt x="499" y="461"/>
                  </a:lnTo>
                  <a:lnTo>
                    <a:pt x="496" y="461"/>
                  </a:lnTo>
                  <a:lnTo>
                    <a:pt x="496" y="461"/>
                  </a:lnTo>
                  <a:lnTo>
                    <a:pt x="496" y="461"/>
                  </a:lnTo>
                  <a:lnTo>
                    <a:pt x="494" y="465"/>
                  </a:lnTo>
                  <a:lnTo>
                    <a:pt x="496" y="465"/>
                  </a:lnTo>
                  <a:lnTo>
                    <a:pt x="501" y="465"/>
                  </a:lnTo>
                  <a:lnTo>
                    <a:pt x="501" y="463"/>
                  </a:lnTo>
                  <a:lnTo>
                    <a:pt x="503" y="463"/>
                  </a:lnTo>
                  <a:lnTo>
                    <a:pt x="507" y="463"/>
                  </a:lnTo>
                  <a:close/>
                  <a:moveTo>
                    <a:pt x="279" y="408"/>
                  </a:moveTo>
                  <a:lnTo>
                    <a:pt x="279" y="406"/>
                  </a:lnTo>
                  <a:lnTo>
                    <a:pt x="276" y="406"/>
                  </a:lnTo>
                  <a:lnTo>
                    <a:pt x="276" y="406"/>
                  </a:lnTo>
                  <a:lnTo>
                    <a:pt x="274" y="406"/>
                  </a:lnTo>
                  <a:lnTo>
                    <a:pt x="274" y="404"/>
                  </a:lnTo>
                  <a:lnTo>
                    <a:pt x="272" y="404"/>
                  </a:lnTo>
                  <a:lnTo>
                    <a:pt x="270" y="404"/>
                  </a:lnTo>
                  <a:lnTo>
                    <a:pt x="268" y="406"/>
                  </a:lnTo>
                  <a:lnTo>
                    <a:pt x="266" y="408"/>
                  </a:lnTo>
                  <a:lnTo>
                    <a:pt x="264" y="410"/>
                  </a:lnTo>
                  <a:lnTo>
                    <a:pt x="264" y="412"/>
                  </a:lnTo>
                  <a:lnTo>
                    <a:pt x="266" y="412"/>
                  </a:lnTo>
                  <a:lnTo>
                    <a:pt x="270" y="414"/>
                  </a:lnTo>
                  <a:lnTo>
                    <a:pt x="272" y="419"/>
                  </a:lnTo>
                  <a:lnTo>
                    <a:pt x="274" y="419"/>
                  </a:lnTo>
                  <a:lnTo>
                    <a:pt x="279" y="414"/>
                  </a:lnTo>
                  <a:lnTo>
                    <a:pt x="279" y="414"/>
                  </a:lnTo>
                  <a:lnTo>
                    <a:pt x="276" y="412"/>
                  </a:lnTo>
                  <a:lnTo>
                    <a:pt x="276" y="412"/>
                  </a:lnTo>
                  <a:lnTo>
                    <a:pt x="279" y="410"/>
                  </a:lnTo>
                  <a:lnTo>
                    <a:pt x="279" y="410"/>
                  </a:lnTo>
                  <a:lnTo>
                    <a:pt x="281" y="410"/>
                  </a:lnTo>
                  <a:lnTo>
                    <a:pt x="281" y="408"/>
                  </a:lnTo>
                  <a:lnTo>
                    <a:pt x="279" y="408"/>
                  </a:lnTo>
                  <a:close/>
                  <a:moveTo>
                    <a:pt x="517" y="116"/>
                  </a:moveTo>
                  <a:lnTo>
                    <a:pt x="519" y="118"/>
                  </a:lnTo>
                  <a:lnTo>
                    <a:pt x="519" y="118"/>
                  </a:lnTo>
                  <a:lnTo>
                    <a:pt x="522" y="118"/>
                  </a:lnTo>
                  <a:lnTo>
                    <a:pt x="522" y="118"/>
                  </a:lnTo>
                  <a:lnTo>
                    <a:pt x="522" y="116"/>
                  </a:lnTo>
                  <a:lnTo>
                    <a:pt x="522" y="114"/>
                  </a:lnTo>
                  <a:lnTo>
                    <a:pt x="519" y="114"/>
                  </a:lnTo>
                  <a:lnTo>
                    <a:pt x="519" y="114"/>
                  </a:lnTo>
                  <a:lnTo>
                    <a:pt x="519" y="114"/>
                  </a:lnTo>
                  <a:lnTo>
                    <a:pt x="517" y="112"/>
                  </a:lnTo>
                  <a:lnTo>
                    <a:pt x="517" y="114"/>
                  </a:lnTo>
                  <a:lnTo>
                    <a:pt x="517" y="116"/>
                  </a:lnTo>
                  <a:close/>
                  <a:moveTo>
                    <a:pt x="199" y="24"/>
                  </a:moveTo>
                  <a:lnTo>
                    <a:pt x="207" y="24"/>
                  </a:lnTo>
                  <a:lnTo>
                    <a:pt x="207" y="24"/>
                  </a:lnTo>
                  <a:lnTo>
                    <a:pt x="209" y="21"/>
                  </a:lnTo>
                  <a:lnTo>
                    <a:pt x="209" y="21"/>
                  </a:lnTo>
                  <a:lnTo>
                    <a:pt x="212" y="19"/>
                  </a:lnTo>
                  <a:lnTo>
                    <a:pt x="212" y="19"/>
                  </a:lnTo>
                  <a:lnTo>
                    <a:pt x="212" y="17"/>
                  </a:lnTo>
                  <a:lnTo>
                    <a:pt x="214" y="15"/>
                  </a:lnTo>
                  <a:lnTo>
                    <a:pt x="214" y="15"/>
                  </a:lnTo>
                  <a:lnTo>
                    <a:pt x="214" y="15"/>
                  </a:lnTo>
                  <a:lnTo>
                    <a:pt x="214" y="13"/>
                  </a:lnTo>
                  <a:lnTo>
                    <a:pt x="212" y="13"/>
                  </a:lnTo>
                  <a:lnTo>
                    <a:pt x="209" y="13"/>
                  </a:lnTo>
                  <a:lnTo>
                    <a:pt x="207" y="13"/>
                  </a:lnTo>
                  <a:lnTo>
                    <a:pt x="207" y="15"/>
                  </a:lnTo>
                  <a:lnTo>
                    <a:pt x="207" y="15"/>
                  </a:lnTo>
                  <a:lnTo>
                    <a:pt x="207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5" y="17"/>
                  </a:lnTo>
                  <a:lnTo>
                    <a:pt x="203" y="17"/>
                  </a:lnTo>
                  <a:lnTo>
                    <a:pt x="203" y="19"/>
                  </a:lnTo>
                  <a:lnTo>
                    <a:pt x="203" y="19"/>
                  </a:lnTo>
                  <a:lnTo>
                    <a:pt x="201" y="19"/>
                  </a:lnTo>
                  <a:lnTo>
                    <a:pt x="201" y="19"/>
                  </a:lnTo>
                  <a:lnTo>
                    <a:pt x="199" y="21"/>
                  </a:lnTo>
                  <a:lnTo>
                    <a:pt x="199" y="21"/>
                  </a:lnTo>
                  <a:lnTo>
                    <a:pt x="199" y="24"/>
                  </a:lnTo>
                  <a:lnTo>
                    <a:pt x="199" y="24"/>
                  </a:lnTo>
                  <a:close/>
                  <a:moveTo>
                    <a:pt x="534" y="118"/>
                  </a:moveTo>
                  <a:lnTo>
                    <a:pt x="534" y="118"/>
                  </a:lnTo>
                  <a:lnTo>
                    <a:pt x="536" y="120"/>
                  </a:lnTo>
                  <a:lnTo>
                    <a:pt x="538" y="120"/>
                  </a:lnTo>
                  <a:lnTo>
                    <a:pt x="540" y="120"/>
                  </a:lnTo>
                  <a:lnTo>
                    <a:pt x="538" y="118"/>
                  </a:lnTo>
                  <a:lnTo>
                    <a:pt x="538" y="116"/>
                  </a:lnTo>
                  <a:lnTo>
                    <a:pt x="538" y="114"/>
                  </a:lnTo>
                  <a:lnTo>
                    <a:pt x="536" y="110"/>
                  </a:lnTo>
                  <a:lnTo>
                    <a:pt x="534" y="110"/>
                  </a:lnTo>
                  <a:lnTo>
                    <a:pt x="532" y="110"/>
                  </a:lnTo>
                  <a:lnTo>
                    <a:pt x="532" y="112"/>
                  </a:lnTo>
                  <a:lnTo>
                    <a:pt x="532" y="112"/>
                  </a:lnTo>
                  <a:lnTo>
                    <a:pt x="532" y="114"/>
                  </a:lnTo>
                  <a:lnTo>
                    <a:pt x="534" y="118"/>
                  </a:lnTo>
                  <a:close/>
                  <a:moveTo>
                    <a:pt x="524" y="122"/>
                  </a:moveTo>
                  <a:lnTo>
                    <a:pt x="524" y="124"/>
                  </a:lnTo>
                  <a:lnTo>
                    <a:pt x="526" y="124"/>
                  </a:lnTo>
                  <a:lnTo>
                    <a:pt x="526" y="127"/>
                  </a:lnTo>
                  <a:lnTo>
                    <a:pt x="530" y="127"/>
                  </a:lnTo>
                  <a:lnTo>
                    <a:pt x="534" y="129"/>
                  </a:lnTo>
                  <a:lnTo>
                    <a:pt x="534" y="129"/>
                  </a:lnTo>
                  <a:lnTo>
                    <a:pt x="534" y="129"/>
                  </a:lnTo>
                  <a:lnTo>
                    <a:pt x="532" y="127"/>
                  </a:lnTo>
                  <a:lnTo>
                    <a:pt x="528" y="122"/>
                  </a:lnTo>
                  <a:lnTo>
                    <a:pt x="526" y="122"/>
                  </a:lnTo>
                  <a:lnTo>
                    <a:pt x="526" y="120"/>
                  </a:lnTo>
                  <a:lnTo>
                    <a:pt x="526" y="120"/>
                  </a:lnTo>
                  <a:lnTo>
                    <a:pt x="524" y="120"/>
                  </a:lnTo>
                  <a:lnTo>
                    <a:pt x="524" y="120"/>
                  </a:lnTo>
                  <a:lnTo>
                    <a:pt x="524" y="120"/>
                  </a:lnTo>
                  <a:lnTo>
                    <a:pt x="524" y="122"/>
                  </a:lnTo>
                  <a:lnTo>
                    <a:pt x="524" y="122"/>
                  </a:lnTo>
                  <a:lnTo>
                    <a:pt x="524" y="122"/>
                  </a:lnTo>
                  <a:close/>
                  <a:moveTo>
                    <a:pt x="404" y="332"/>
                  </a:moveTo>
                  <a:lnTo>
                    <a:pt x="404" y="332"/>
                  </a:lnTo>
                  <a:lnTo>
                    <a:pt x="402" y="332"/>
                  </a:lnTo>
                  <a:lnTo>
                    <a:pt x="402" y="332"/>
                  </a:lnTo>
                  <a:lnTo>
                    <a:pt x="404" y="334"/>
                  </a:lnTo>
                  <a:lnTo>
                    <a:pt x="404" y="334"/>
                  </a:lnTo>
                  <a:lnTo>
                    <a:pt x="404" y="334"/>
                  </a:lnTo>
                  <a:lnTo>
                    <a:pt x="406" y="332"/>
                  </a:lnTo>
                  <a:lnTo>
                    <a:pt x="404" y="332"/>
                  </a:lnTo>
                  <a:close/>
                  <a:moveTo>
                    <a:pt x="829" y="374"/>
                  </a:moveTo>
                  <a:lnTo>
                    <a:pt x="827" y="374"/>
                  </a:lnTo>
                  <a:lnTo>
                    <a:pt x="827" y="374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2"/>
                  </a:lnTo>
                  <a:lnTo>
                    <a:pt x="827" y="370"/>
                  </a:lnTo>
                  <a:lnTo>
                    <a:pt x="827" y="370"/>
                  </a:lnTo>
                  <a:lnTo>
                    <a:pt x="827" y="370"/>
                  </a:lnTo>
                  <a:lnTo>
                    <a:pt x="827" y="368"/>
                  </a:lnTo>
                  <a:lnTo>
                    <a:pt x="827" y="368"/>
                  </a:lnTo>
                  <a:lnTo>
                    <a:pt x="827" y="366"/>
                  </a:lnTo>
                  <a:lnTo>
                    <a:pt x="827" y="366"/>
                  </a:lnTo>
                  <a:lnTo>
                    <a:pt x="825" y="368"/>
                  </a:lnTo>
                  <a:lnTo>
                    <a:pt x="825" y="368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0"/>
                  </a:lnTo>
                  <a:lnTo>
                    <a:pt x="825" y="372"/>
                  </a:lnTo>
                  <a:lnTo>
                    <a:pt x="825" y="372"/>
                  </a:lnTo>
                  <a:lnTo>
                    <a:pt x="825" y="372"/>
                  </a:lnTo>
                  <a:lnTo>
                    <a:pt x="825" y="374"/>
                  </a:lnTo>
                  <a:lnTo>
                    <a:pt x="823" y="374"/>
                  </a:lnTo>
                  <a:lnTo>
                    <a:pt x="825" y="377"/>
                  </a:lnTo>
                  <a:lnTo>
                    <a:pt x="825" y="377"/>
                  </a:lnTo>
                  <a:lnTo>
                    <a:pt x="825" y="374"/>
                  </a:lnTo>
                  <a:lnTo>
                    <a:pt x="825" y="374"/>
                  </a:lnTo>
                  <a:lnTo>
                    <a:pt x="827" y="374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7"/>
                  </a:lnTo>
                  <a:lnTo>
                    <a:pt x="827" y="379"/>
                  </a:lnTo>
                  <a:lnTo>
                    <a:pt x="827" y="377"/>
                  </a:lnTo>
                  <a:lnTo>
                    <a:pt x="829" y="377"/>
                  </a:lnTo>
                  <a:lnTo>
                    <a:pt x="829" y="374"/>
                  </a:lnTo>
                  <a:lnTo>
                    <a:pt x="829" y="374"/>
                  </a:lnTo>
                  <a:lnTo>
                    <a:pt x="829" y="374"/>
                  </a:lnTo>
                  <a:lnTo>
                    <a:pt x="829" y="374"/>
                  </a:lnTo>
                  <a:close/>
                  <a:moveTo>
                    <a:pt x="825" y="366"/>
                  </a:moveTo>
                  <a:lnTo>
                    <a:pt x="825" y="366"/>
                  </a:lnTo>
                  <a:lnTo>
                    <a:pt x="827" y="364"/>
                  </a:lnTo>
                  <a:lnTo>
                    <a:pt x="827" y="362"/>
                  </a:lnTo>
                  <a:lnTo>
                    <a:pt x="827" y="362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60"/>
                  </a:lnTo>
                  <a:lnTo>
                    <a:pt x="829" y="358"/>
                  </a:lnTo>
                  <a:lnTo>
                    <a:pt x="829" y="358"/>
                  </a:lnTo>
                  <a:lnTo>
                    <a:pt x="827" y="358"/>
                  </a:lnTo>
                  <a:lnTo>
                    <a:pt x="827" y="358"/>
                  </a:lnTo>
                  <a:lnTo>
                    <a:pt x="825" y="358"/>
                  </a:lnTo>
                  <a:lnTo>
                    <a:pt x="825" y="353"/>
                  </a:lnTo>
                  <a:lnTo>
                    <a:pt x="825" y="353"/>
                  </a:lnTo>
                  <a:lnTo>
                    <a:pt x="825" y="353"/>
                  </a:lnTo>
                  <a:lnTo>
                    <a:pt x="827" y="353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5" y="351"/>
                  </a:lnTo>
                  <a:lnTo>
                    <a:pt x="825" y="351"/>
                  </a:lnTo>
                  <a:lnTo>
                    <a:pt x="825" y="351"/>
                  </a:lnTo>
                  <a:lnTo>
                    <a:pt x="823" y="347"/>
                  </a:lnTo>
                  <a:lnTo>
                    <a:pt x="823" y="347"/>
                  </a:lnTo>
                  <a:lnTo>
                    <a:pt x="823" y="347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3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21" y="345"/>
                  </a:lnTo>
                  <a:lnTo>
                    <a:pt x="819" y="345"/>
                  </a:lnTo>
                  <a:lnTo>
                    <a:pt x="819" y="343"/>
                  </a:lnTo>
                  <a:lnTo>
                    <a:pt x="819" y="343"/>
                  </a:lnTo>
                  <a:lnTo>
                    <a:pt x="817" y="343"/>
                  </a:lnTo>
                  <a:lnTo>
                    <a:pt x="817" y="343"/>
                  </a:lnTo>
                  <a:lnTo>
                    <a:pt x="813" y="341"/>
                  </a:lnTo>
                  <a:lnTo>
                    <a:pt x="811" y="341"/>
                  </a:lnTo>
                  <a:lnTo>
                    <a:pt x="811" y="341"/>
                  </a:lnTo>
                  <a:lnTo>
                    <a:pt x="811" y="339"/>
                  </a:lnTo>
                  <a:lnTo>
                    <a:pt x="806" y="337"/>
                  </a:lnTo>
                  <a:lnTo>
                    <a:pt x="806" y="334"/>
                  </a:lnTo>
                  <a:lnTo>
                    <a:pt x="809" y="334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2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09" y="330"/>
                  </a:lnTo>
                  <a:lnTo>
                    <a:pt x="806" y="330"/>
                  </a:lnTo>
                  <a:lnTo>
                    <a:pt x="806" y="330"/>
                  </a:lnTo>
                  <a:lnTo>
                    <a:pt x="804" y="328"/>
                  </a:lnTo>
                  <a:lnTo>
                    <a:pt x="802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800" y="326"/>
                  </a:lnTo>
                  <a:lnTo>
                    <a:pt x="798" y="324"/>
                  </a:lnTo>
                  <a:lnTo>
                    <a:pt x="798" y="324"/>
                  </a:lnTo>
                  <a:lnTo>
                    <a:pt x="796" y="324"/>
                  </a:lnTo>
                  <a:lnTo>
                    <a:pt x="796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2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4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2" y="320"/>
                  </a:lnTo>
                  <a:lnTo>
                    <a:pt x="790" y="320"/>
                  </a:lnTo>
                  <a:lnTo>
                    <a:pt x="790" y="322"/>
                  </a:lnTo>
                  <a:lnTo>
                    <a:pt x="790" y="324"/>
                  </a:lnTo>
                  <a:lnTo>
                    <a:pt x="792" y="330"/>
                  </a:lnTo>
                  <a:lnTo>
                    <a:pt x="792" y="334"/>
                  </a:lnTo>
                  <a:lnTo>
                    <a:pt x="792" y="343"/>
                  </a:lnTo>
                  <a:lnTo>
                    <a:pt x="794" y="345"/>
                  </a:lnTo>
                  <a:lnTo>
                    <a:pt x="794" y="345"/>
                  </a:lnTo>
                  <a:lnTo>
                    <a:pt x="794" y="345"/>
                  </a:lnTo>
                  <a:lnTo>
                    <a:pt x="798" y="345"/>
                  </a:lnTo>
                  <a:lnTo>
                    <a:pt x="798" y="347"/>
                  </a:lnTo>
                  <a:lnTo>
                    <a:pt x="800" y="349"/>
                  </a:lnTo>
                  <a:lnTo>
                    <a:pt x="800" y="351"/>
                  </a:lnTo>
                  <a:lnTo>
                    <a:pt x="798" y="349"/>
                  </a:lnTo>
                  <a:lnTo>
                    <a:pt x="798" y="349"/>
                  </a:lnTo>
                  <a:lnTo>
                    <a:pt x="798" y="349"/>
                  </a:lnTo>
                  <a:lnTo>
                    <a:pt x="792" y="349"/>
                  </a:lnTo>
                  <a:lnTo>
                    <a:pt x="792" y="347"/>
                  </a:lnTo>
                  <a:lnTo>
                    <a:pt x="792" y="347"/>
                  </a:lnTo>
                  <a:lnTo>
                    <a:pt x="792" y="347"/>
                  </a:lnTo>
                  <a:lnTo>
                    <a:pt x="792" y="345"/>
                  </a:lnTo>
                  <a:lnTo>
                    <a:pt x="790" y="347"/>
                  </a:lnTo>
                  <a:lnTo>
                    <a:pt x="790" y="349"/>
                  </a:lnTo>
                  <a:lnTo>
                    <a:pt x="788" y="364"/>
                  </a:lnTo>
                  <a:lnTo>
                    <a:pt x="788" y="372"/>
                  </a:lnTo>
                  <a:lnTo>
                    <a:pt x="786" y="374"/>
                  </a:lnTo>
                  <a:lnTo>
                    <a:pt x="786" y="377"/>
                  </a:lnTo>
                  <a:lnTo>
                    <a:pt x="786" y="377"/>
                  </a:lnTo>
                  <a:lnTo>
                    <a:pt x="786" y="379"/>
                  </a:lnTo>
                  <a:lnTo>
                    <a:pt x="788" y="381"/>
                  </a:lnTo>
                  <a:lnTo>
                    <a:pt x="790" y="383"/>
                  </a:lnTo>
                  <a:lnTo>
                    <a:pt x="790" y="383"/>
                  </a:lnTo>
                  <a:lnTo>
                    <a:pt x="792" y="383"/>
                  </a:lnTo>
                  <a:lnTo>
                    <a:pt x="792" y="383"/>
                  </a:lnTo>
                  <a:lnTo>
                    <a:pt x="794" y="385"/>
                  </a:lnTo>
                  <a:lnTo>
                    <a:pt x="794" y="385"/>
                  </a:lnTo>
                  <a:lnTo>
                    <a:pt x="796" y="385"/>
                  </a:lnTo>
                  <a:lnTo>
                    <a:pt x="798" y="389"/>
                  </a:lnTo>
                  <a:lnTo>
                    <a:pt x="798" y="389"/>
                  </a:lnTo>
                  <a:lnTo>
                    <a:pt x="798" y="389"/>
                  </a:lnTo>
                  <a:lnTo>
                    <a:pt x="800" y="389"/>
                  </a:lnTo>
                  <a:lnTo>
                    <a:pt x="804" y="387"/>
                  </a:lnTo>
                  <a:lnTo>
                    <a:pt x="811" y="385"/>
                  </a:lnTo>
                  <a:lnTo>
                    <a:pt x="815" y="381"/>
                  </a:lnTo>
                  <a:lnTo>
                    <a:pt x="815" y="381"/>
                  </a:lnTo>
                  <a:lnTo>
                    <a:pt x="815" y="379"/>
                  </a:lnTo>
                  <a:lnTo>
                    <a:pt x="813" y="379"/>
                  </a:lnTo>
                  <a:lnTo>
                    <a:pt x="817" y="372"/>
                  </a:lnTo>
                  <a:lnTo>
                    <a:pt x="819" y="370"/>
                  </a:lnTo>
                  <a:lnTo>
                    <a:pt x="821" y="370"/>
                  </a:lnTo>
                  <a:lnTo>
                    <a:pt x="821" y="368"/>
                  </a:lnTo>
                  <a:lnTo>
                    <a:pt x="821" y="368"/>
                  </a:lnTo>
                  <a:lnTo>
                    <a:pt x="821" y="368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19" y="366"/>
                  </a:lnTo>
                  <a:lnTo>
                    <a:pt x="821" y="366"/>
                  </a:lnTo>
                  <a:lnTo>
                    <a:pt x="823" y="366"/>
                  </a:lnTo>
                  <a:lnTo>
                    <a:pt x="823" y="366"/>
                  </a:lnTo>
                  <a:lnTo>
                    <a:pt x="825" y="366"/>
                  </a:lnTo>
                  <a:lnTo>
                    <a:pt x="825" y="366"/>
                  </a:lnTo>
                  <a:close/>
                  <a:moveTo>
                    <a:pt x="827" y="393"/>
                  </a:moveTo>
                  <a:lnTo>
                    <a:pt x="827" y="393"/>
                  </a:lnTo>
                  <a:lnTo>
                    <a:pt x="827" y="393"/>
                  </a:lnTo>
                  <a:lnTo>
                    <a:pt x="827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1"/>
                  </a:lnTo>
                  <a:lnTo>
                    <a:pt x="825" y="393"/>
                  </a:lnTo>
                  <a:lnTo>
                    <a:pt x="827" y="393"/>
                  </a:lnTo>
                  <a:lnTo>
                    <a:pt x="827" y="393"/>
                  </a:lnTo>
                  <a:close/>
                  <a:moveTo>
                    <a:pt x="704" y="238"/>
                  </a:moveTo>
                  <a:lnTo>
                    <a:pt x="702" y="238"/>
                  </a:lnTo>
                  <a:lnTo>
                    <a:pt x="702" y="236"/>
                  </a:lnTo>
                  <a:lnTo>
                    <a:pt x="700" y="236"/>
                  </a:lnTo>
                  <a:lnTo>
                    <a:pt x="698" y="236"/>
                  </a:lnTo>
                  <a:lnTo>
                    <a:pt x="695" y="238"/>
                  </a:lnTo>
                  <a:lnTo>
                    <a:pt x="695" y="242"/>
                  </a:lnTo>
                  <a:lnTo>
                    <a:pt x="695" y="244"/>
                  </a:lnTo>
                  <a:lnTo>
                    <a:pt x="693" y="246"/>
                  </a:lnTo>
                  <a:lnTo>
                    <a:pt x="689" y="257"/>
                  </a:lnTo>
                  <a:lnTo>
                    <a:pt x="689" y="261"/>
                  </a:lnTo>
                  <a:lnTo>
                    <a:pt x="687" y="263"/>
                  </a:lnTo>
                  <a:lnTo>
                    <a:pt x="687" y="265"/>
                  </a:lnTo>
                  <a:lnTo>
                    <a:pt x="687" y="269"/>
                  </a:lnTo>
                  <a:lnTo>
                    <a:pt x="685" y="269"/>
                  </a:lnTo>
                  <a:lnTo>
                    <a:pt x="685" y="269"/>
                  </a:lnTo>
                  <a:lnTo>
                    <a:pt x="683" y="269"/>
                  </a:lnTo>
                  <a:lnTo>
                    <a:pt x="679" y="276"/>
                  </a:lnTo>
                  <a:lnTo>
                    <a:pt x="679" y="276"/>
                  </a:lnTo>
                  <a:lnTo>
                    <a:pt x="679" y="282"/>
                  </a:lnTo>
                  <a:lnTo>
                    <a:pt x="679" y="284"/>
                  </a:lnTo>
                  <a:lnTo>
                    <a:pt x="677" y="286"/>
                  </a:lnTo>
                  <a:lnTo>
                    <a:pt x="670" y="301"/>
                  </a:lnTo>
                  <a:lnTo>
                    <a:pt x="670" y="303"/>
                  </a:lnTo>
                  <a:lnTo>
                    <a:pt x="672" y="303"/>
                  </a:lnTo>
                  <a:lnTo>
                    <a:pt x="681" y="290"/>
                  </a:lnTo>
                  <a:lnTo>
                    <a:pt x="683" y="290"/>
                  </a:lnTo>
                  <a:lnTo>
                    <a:pt x="683" y="288"/>
                  </a:lnTo>
                  <a:lnTo>
                    <a:pt x="681" y="286"/>
                  </a:lnTo>
                  <a:lnTo>
                    <a:pt x="681" y="284"/>
                  </a:lnTo>
                  <a:lnTo>
                    <a:pt x="683" y="280"/>
                  </a:lnTo>
                  <a:lnTo>
                    <a:pt x="683" y="278"/>
                  </a:lnTo>
                  <a:lnTo>
                    <a:pt x="685" y="276"/>
                  </a:lnTo>
                  <a:lnTo>
                    <a:pt x="687" y="274"/>
                  </a:lnTo>
                  <a:lnTo>
                    <a:pt x="689" y="271"/>
                  </a:lnTo>
                  <a:lnTo>
                    <a:pt x="689" y="271"/>
                  </a:lnTo>
                  <a:lnTo>
                    <a:pt x="691" y="269"/>
                  </a:lnTo>
                  <a:lnTo>
                    <a:pt x="691" y="269"/>
                  </a:lnTo>
                  <a:lnTo>
                    <a:pt x="693" y="269"/>
                  </a:lnTo>
                  <a:lnTo>
                    <a:pt x="693" y="269"/>
                  </a:lnTo>
                  <a:lnTo>
                    <a:pt x="695" y="265"/>
                  </a:lnTo>
                  <a:lnTo>
                    <a:pt x="698" y="265"/>
                  </a:lnTo>
                  <a:lnTo>
                    <a:pt x="700" y="259"/>
                  </a:lnTo>
                  <a:lnTo>
                    <a:pt x="702" y="244"/>
                  </a:lnTo>
                  <a:lnTo>
                    <a:pt x="702" y="244"/>
                  </a:lnTo>
                  <a:lnTo>
                    <a:pt x="704" y="242"/>
                  </a:lnTo>
                  <a:lnTo>
                    <a:pt x="704" y="242"/>
                  </a:lnTo>
                  <a:lnTo>
                    <a:pt x="704" y="240"/>
                  </a:lnTo>
                  <a:lnTo>
                    <a:pt x="704" y="238"/>
                  </a:lnTo>
                  <a:close/>
                  <a:moveTo>
                    <a:pt x="827" y="404"/>
                  </a:moveTo>
                  <a:lnTo>
                    <a:pt x="827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5" y="404"/>
                  </a:lnTo>
                  <a:lnTo>
                    <a:pt x="823" y="404"/>
                  </a:lnTo>
                  <a:lnTo>
                    <a:pt x="823" y="406"/>
                  </a:lnTo>
                  <a:lnTo>
                    <a:pt x="823" y="406"/>
                  </a:lnTo>
                  <a:lnTo>
                    <a:pt x="823" y="406"/>
                  </a:lnTo>
                  <a:lnTo>
                    <a:pt x="825" y="406"/>
                  </a:lnTo>
                  <a:lnTo>
                    <a:pt x="825" y="406"/>
                  </a:lnTo>
                  <a:lnTo>
                    <a:pt x="825" y="406"/>
                  </a:lnTo>
                  <a:lnTo>
                    <a:pt x="827" y="406"/>
                  </a:lnTo>
                  <a:lnTo>
                    <a:pt x="827" y="408"/>
                  </a:lnTo>
                  <a:lnTo>
                    <a:pt x="827" y="406"/>
                  </a:lnTo>
                  <a:lnTo>
                    <a:pt x="829" y="406"/>
                  </a:lnTo>
                  <a:lnTo>
                    <a:pt x="829" y="404"/>
                  </a:lnTo>
                  <a:lnTo>
                    <a:pt x="827" y="404"/>
                  </a:lnTo>
                  <a:close/>
                  <a:moveTo>
                    <a:pt x="610" y="278"/>
                  </a:moveTo>
                  <a:lnTo>
                    <a:pt x="610" y="276"/>
                  </a:lnTo>
                  <a:lnTo>
                    <a:pt x="610" y="278"/>
                  </a:lnTo>
                  <a:lnTo>
                    <a:pt x="607" y="278"/>
                  </a:lnTo>
                  <a:lnTo>
                    <a:pt x="607" y="278"/>
                  </a:lnTo>
                  <a:lnTo>
                    <a:pt x="607" y="278"/>
                  </a:lnTo>
                  <a:lnTo>
                    <a:pt x="607" y="280"/>
                  </a:lnTo>
                  <a:lnTo>
                    <a:pt x="607" y="280"/>
                  </a:lnTo>
                  <a:lnTo>
                    <a:pt x="607" y="282"/>
                  </a:lnTo>
                  <a:lnTo>
                    <a:pt x="607" y="282"/>
                  </a:lnTo>
                  <a:lnTo>
                    <a:pt x="607" y="282"/>
                  </a:lnTo>
                  <a:lnTo>
                    <a:pt x="610" y="282"/>
                  </a:lnTo>
                  <a:lnTo>
                    <a:pt x="610" y="280"/>
                  </a:lnTo>
                  <a:lnTo>
                    <a:pt x="610" y="278"/>
                  </a:lnTo>
                  <a:lnTo>
                    <a:pt x="610" y="278"/>
                  </a:lnTo>
                  <a:lnTo>
                    <a:pt x="610" y="278"/>
                  </a:lnTo>
                  <a:close/>
                  <a:moveTo>
                    <a:pt x="666" y="269"/>
                  </a:moveTo>
                  <a:lnTo>
                    <a:pt x="666" y="267"/>
                  </a:lnTo>
                  <a:lnTo>
                    <a:pt x="666" y="267"/>
                  </a:lnTo>
                  <a:lnTo>
                    <a:pt x="668" y="263"/>
                  </a:lnTo>
                  <a:lnTo>
                    <a:pt x="668" y="261"/>
                  </a:lnTo>
                  <a:lnTo>
                    <a:pt x="668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61"/>
                  </a:lnTo>
                  <a:lnTo>
                    <a:pt x="666" y="259"/>
                  </a:lnTo>
                  <a:lnTo>
                    <a:pt x="666" y="259"/>
                  </a:lnTo>
                  <a:lnTo>
                    <a:pt x="664" y="261"/>
                  </a:lnTo>
                  <a:lnTo>
                    <a:pt x="662" y="263"/>
                  </a:lnTo>
                  <a:lnTo>
                    <a:pt x="662" y="265"/>
                  </a:lnTo>
                  <a:lnTo>
                    <a:pt x="662" y="269"/>
                  </a:lnTo>
                  <a:lnTo>
                    <a:pt x="664" y="271"/>
                  </a:lnTo>
                  <a:lnTo>
                    <a:pt x="664" y="274"/>
                  </a:lnTo>
                  <a:lnTo>
                    <a:pt x="664" y="274"/>
                  </a:lnTo>
                  <a:lnTo>
                    <a:pt x="666" y="274"/>
                  </a:lnTo>
                  <a:lnTo>
                    <a:pt x="666" y="271"/>
                  </a:lnTo>
                  <a:lnTo>
                    <a:pt x="666" y="271"/>
                  </a:lnTo>
                  <a:lnTo>
                    <a:pt x="666" y="271"/>
                  </a:lnTo>
                  <a:lnTo>
                    <a:pt x="666" y="274"/>
                  </a:lnTo>
                  <a:lnTo>
                    <a:pt x="666" y="274"/>
                  </a:lnTo>
                  <a:lnTo>
                    <a:pt x="668" y="274"/>
                  </a:lnTo>
                  <a:lnTo>
                    <a:pt x="668" y="274"/>
                  </a:lnTo>
                  <a:lnTo>
                    <a:pt x="668" y="271"/>
                  </a:lnTo>
                  <a:lnTo>
                    <a:pt x="668" y="271"/>
                  </a:lnTo>
                  <a:lnTo>
                    <a:pt x="666" y="269"/>
                  </a:lnTo>
                  <a:close/>
                  <a:moveTo>
                    <a:pt x="624" y="259"/>
                  </a:moveTo>
                  <a:lnTo>
                    <a:pt x="622" y="257"/>
                  </a:lnTo>
                  <a:lnTo>
                    <a:pt x="620" y="259"/>
                  </a:lnTo>
                  <a:lnTo>
                    <a:pt x="620" y="259"/>
                  </a:lnTo>
                  <a:lnTo>
                    <a:pt x="622" y="261"/>
                  </a:lnTo>
                  <a:lnTo>
                    <a:pt x="622" y="263"/>
                  </a:lnTo>
                  <a:lnTo>
                    <a:pt x="624" y="263"/>
                  </a:lnTo>
                  <a:lnTo>
                    <a:pt x="624" y="263"/>
                  </a:lnTo>
                  <a:lnTo>
                    <a:pt x="624" y="263"/>
                  </a:lnTo>
                  <a:lnTo>
                    <a:pt x="626" y="263"/>
                  </a:lnTo>
                  <a:lnTo>
                    <a:pt x="626" y="261"/>
                  </a:lnTo>
                  <a:lnTo>
                    <a:pt x="626" y="261"/>
                  </a:lnTo>
                  <a:lnTo>
                    <a:pt x="628" y="259"/>
                  </a:lnTo>
                  <a:lnTo>
                    <a:pt x="626" y="259"/>
                  </a:lnTo>
                  <a:lnTo>
                    <a:pt x="624" y="259"/>
                  </a:lnTo>
                  <a:close/>
                  <a:moveTo>
                    <a:pt x="668" y="284"/>
                  </a:moveTo>
                  <a:lnTo>
                    <a:pt x="666" y="282"/>
                  </a:lnTo>
                  <a:lnTo>
                    <a:pt x="666" y="280"/>
                  </a:lnTo>
                  <a:lnTo>
                    <a:pt x="664" y="278"/>
                  </a:lnTo>
                  <a:lnTo>
                    <a:pt x="664" y="276"/>
                  </a:lnTo>
                  <a:lnTo>
                    <a:pt x="664" y="276"/>
                  </a:lnTo>
                  <a:lnTo>
                    <a:pt x="664" y="278"/>
                  </a:lnTo>
                  <a:lnTo>
                    <a:pt x="664" y="278"/>
                  </a:lnTo>
                  <a:lnTo>
                    <a:pt x="664" y="278"/>
                  </a:lnTo>
                  <a:lnTo>
                    <a:pt x="662" y="274"/>
                  </a:lnTo>
                  <a:lnTo>
                    <a:pt x="662" y="271"/>
                  </a:lnTo>
                  <a:lnTo>
                    <a:pt x="662" y="271"/>
                  </a:lnTo>
                  <a:lnTo>
                    <a:pt x="660" y="271"/>
                  </a:lnTo>
                  <a:lnTo>
                    <a:pt x="660" y="271"/>
                  </a:lnTo>
                  <a:lnTo>
                    <a:pt x="658" y="271"/>
                  </a:lnTo>
                  <a:lnTo>
                    <a:pt x="658" y="271"/>
                  </a:lnTo>
                  <a:lnTo>
                    <a:pt x="658" y="269"/>
                  </a:lnTo>
                  <a:lnTo>
                    <a:pt x="658" y="269"/>
                  </a:lnTo>
                  <a:lnTo>
                    <a:pt x="658" y="269"/>
                  </a:lnTo>
                  <a:lnTo>
                    <a:pt x="658" y="267"/>
                  </a:lnTo>
                  <a:lnTo>
                    <a:pt x="658" y="265"/>
                  </a:lnTo>
                  <a:lnTo>
                    <a:pt x="656" y="265"/>
                  </a:lnTo>
                  <a:lnTo>
                    <a:pt x="656" y="267"/>
                  </a:lnTo>
                  <a:lnTo>
                    <a:pt x="654" y="267"/>
                  </a:lnTo>
                  <a:lnTo>
                    <a:pt x="654" y="267"/>
                  </a:lnTo>
                  <a:lnTo>
                    <a:pt x="649" y="265"/>
                  </a:lnTo>
                  <a:lnTo>
                    <a:pt x="649" y="267"/>
                  </a:lnTo>
                  <a:lnTo>
                    <a:pt x="651" y="267"/>
                  </a:lnTo>
                  <a:lnTo>
                    <a:pt x="651" y="269"/>
                  </a:lnTo>
                  <a:lnTo>
                    <a:pt x="651" y="269"/>
                  </a:lnTo>
                  <a:lnTo>
                    <a:pt x="651" y="269"/>
                  </a:lnTo>
                  <a:lnTo>
                    <a:pt x="651" y="271"/>
                  </a:lnTo>
                  <a:lnTo>
                    <a:pt x="651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4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4" y="276"/>
                  </a:lnTo>
                  <a:lnTo>
                    <a:pt x="656" y="276"/>
                  </a:lnTo>
                  <a:lnTo>
                    <a:pt x="656" y="276"/>
                  </a:lnTo>
                  <a:lnTo>
                    <a:pt x="656" y="280"/>
                  </a:lnTo>
                  <a:lnTo>
                    <a:pt x="656" y="280"/>
                  </a:lnTo>
                  <a:lnTo>
                    <a:pt x="656" y="280"/>
                  </a:lnTo>
                  <a:lnTo>
                    <a:pt x="656" y="282"/>
                  </a:lnTo>
                  <a:lnTo>
                    <a:pt x="656" y="288"/>
                  </a:lnTo>
                  <a:lnTo>
                    <a:pt x="656" y="288"/>
                  </a:lnTo>
                  <a:lnTo>
                    <a:pt x="656" y="288"/>
                  </a:lnTo>
                  <a:lnTo>
                    <a:pt x="654" y="288"/>
                  </a:lnTo>
                  <a:lnTo>
                    <a:pt x="654" y="288"/>
                  </a:lnTo>
                  <a:lnTo>
                    <a:pt x="654" y="290"/>
                  </a:lnTo>
                  <a:lnTo>
                    <a:pt x="654" y="290"/>
                  </a:lnTo>
                  <a:lnTo>
                    <a:pt x="654" y="290"/>
                  </a:lnTo>
                  <a:lnTo>
                    <a:pt x="656" y="290"/>
                  </a:lnTo>
                  <a:lnTo>
                    <a:pt x="656" y="292"/>
                  </a:lnTo>
                  <a:lnTo>
                    <a:pt x="656" y="295"/>
                  </a:lnTo>
                  <a:lnTo>
                    <a:pt x="656" y="295"/>
                  </a:lnTo>
                  <a:lnTo>
                    <a:pt x="656" y="295"/>
                  </a:lnTo>
                  <a:lnTo>
                    <a:pt x="656" y="297"/>
                  </a:lnTo>
                  <a:lnTo>
                    <a:pt x="658" y="297"/>
                  </a:lnTo>
                  <a:lnTo>
                    <a:pt x="658" y="297"/>
                  </a:lnTo>
                  <a:lnTo>
                    <a:pt x="658" y="297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5"/>
                  </a:lnTo>
                  <a:lnTo>
                    <a:pt x="660" y="297"/>
                  </a:lnTo>
                  <a:lnTo>
                    <a:pt x="662" y="299"/>
                  </a:lnTo>
                  <a:lnTo>
                    <a:pt x="664" y="299"/>
                  </a:lnTo>
                  <a:lnTo>
                    <a:pt x="664" y="297"/>
                  </a:lnTo>
                  <a:lnTo>
                    <a:pt x="666" y="295"/>
                  </a:lnTo>
                  <a:lnTo>
                    <a:pt x="666" y="292"/>
                  </a:lnTo>
                  <a:lnTo>
                    <a:pt x="668" y="290"/>
                  </a:lnTo>
                  <a:lnTo>
                    <a:pt x="668" y="286"/>
                  </a:lnTo>
                  <a:lnTo>
                    <a:pt x="668" y="284"/>
                  </a:lnTo>
                  <a:lnTo>
                    <a:pt x="668" y="284"/>
                  </a:lnTo>
                  <a:close/>
                  <a:moveTo>
                    <a:pt x="842" y="383"/>
                  </a:moveTo>
                  <a:lnTo>
                    <a:pt x="840" y="385"/>
                  </a:lnTo>
                  <a:lnTo>
                    <a:pt x="840" y="385"/>
                  </a:lnTo>
                  <a:lnTo>
                    <a:pt x="838" y="385"/>
                  </a:lnTo>
                  <a:lnTo>
                    <a:pt x="838" y="385"/>
                  </a:lnTo>
                  <a:lnTo>
                    <a:pt x="838" y="385"/>
                  </a:lnTo>
                  <a:lnTo>
                    <a:pt x="838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6" y="387"/>
                  </a:lnTo>
                  <a:lnTo>
                    <a:pt x="834" y="387"/>
                  </a:lnTo>
                  <a:lnTo>
                    <a:pt x="834" y="387"/>
                  </a:lnTo>
                  <a:lnTo>
                    <a:pt x="836" y="389"/>
                  </a:lnTo>
                  <a:lnTo>
                    <a:pt x="836" y="389"/>
                  </a:lnTo>
                  <a:lnTo>
                    <a:pt x="840" y="385"/>
                  </a:lnTo>
                  <a:lnTo>
                    <a:pt x="842" y="385"/>
                  </a:lnTo>
                  <a:lnTo>
                    <a:pt x="842" y="383"/>
                  </a:lnTo>
                  <a:lnTo>
                    <a:pt x="842" y="383"/>
                  </a:lnTo>
                  <a:lnTo>
                    <a:pt x="842" y="383"/>
                  </a:lnTo>
                  <a:close/>
                  <a:moveTo>
                    <a:pt x="850" y="343"/>
                  </a:moveTo>
                  <a:lnTo>
                    <a:pt x="848" y="339"/>
                  </a:lnTo>
                  <a:lnTo>
                    <a:pt x="848" y="339"/>
                  </a:lnTo>
                  <a:lnTo>
                    <a:pt x="848" y="339"/>
                  </a:lnTo>
                  <a:lnTo>
                    <a:pt x="848" y="341"/>
                  </a:lnTo>
                  <a:lnTo>
                    <a:pt x="846" y="343"/>
                  </a:lnTo>
                  <a:lnTo>
                    <a:pt x="848" y="345"/>
                  </a:lnTo>
                  <a:lnTo>
                    <a:pt x="848" y="345"/>
                  </a:lnTo>
                  <a:lnTo>
                    <a:pt x="850" y="343"/>
                  </a:lnTo>
                  <a:close/>
                  <a:moveTo>
                    <a:pt x="857" y="349"/>
                  </a:moveTo>
                  <a:lnTo>
                    <a:pt x="855" y="349"/>
                  </a:lnTo>
                  <a:lnTo>
                    <a:pt x="853" y="351"/>
                  </a:lnTo>
                  <a:lnTo>
                    <a:pt x="853" y="351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3" y="356"/>
                  </a:lnTo>
                  <a:lnTo>
                    <a:pt x="853" y="356"/>
                  </a:lnTo>
                  <a:lnTo>
                    <a:pt x="853" y="356"/>
                  </a:lnTo>
                  <a:lnTo>
                    <a:pt x="855" y="356"/>
                  </a:lnTo>
                  <a:lnTo>
                    <a:pt x="855" y="356"/>
                  </a:lnTo>
                  <a:lnTo>
                    <a:pt x="855" y="356"/>
                  </a:lnTo>
                  <a:lnTo>
                    <a:pt x="855" y="358"/>
                  </a:lnTo>
                  <a:lnTo>
                    <a:pt x="857" y="353"/>
                  </a:lnTo>
                  <a:lnTo>
                    <a:pt x="859" y="351"/>
                  </a:lnTo>
                  <a:lnTo>
                    <a:pt x="859" y="349"/>
                  </a:lnTo>
                  <a:lnTo>
                    <a:pt x="857" y="349"/>
                  </a:lnTo>
                  <a:lnTo>
                    <a:pt x="857" y="349"/>
                  </a:lnTo>
                  <a:close/>
                  <a:moveTo>
                    <a:pt x="850" y="322"/>
                  </a:moveTo>
                  <a:lnTo>
                    <a:pt x="850" y="320"/>
                  </a:lnTo>
                  <a:lnTo>
                    <a:pt x="853" y="320"/>
                  </a:lnTo>
                  <a:lnTo>
                    <a:pt x="853" y="320"/>
                  </a:lnTo>
                  <a:lnTo>
                    <a:pt x="853" y="318"/>
                  </a:lnTo>
                  <a:lnTo>
                    <a:pt x="853" y="318"/>
                  </a:lnTo>
                  <a:lnTo>
                    <a:pt x="853" y="318"/>
                  </a:lnTo>
                  <a:lnTo>
                    <a:pt x="850" y="320"/>
                  </a:lnTo>
                  <a:lnTo>
                    <a:pt x="846" y="322"/>
                  </a:lnTo>
                  <a:lnTo>
                    <a:pt x="846" y="320"/>
                  </a:lnTo>
                  <a:lnTo>
                    <a:pt x="846" y="320"/>
                  </a:lnTo>
                  <a:lnTo>
                    <a:pt x="846" y="318"/>
                  </a:lnTo>
                  <a:lnTo>
                    <a:pt x="846" y="318"/>
                  </a:lnTo>
                  <a:lnTo>
                    <a:pt x="846" y="318"/>
                  </a:lnTo>
                  <a:lnTo>
                    <a:pt x="848" y="318"/>
                  </a:lnTo>
                  <a:lnTo>
                    <a:pt x="848" y="320"/>
                  </a:lnTo>
                  <a:lnTo>
                    <a:pt x="848" y="320"/>
                  </a:lnTo>
                  <a:lnTo>
                    <a:pt x="848" y="320"/>
                  </a:lnTo>
                  <a:lnTo>
                    <a:pt x="850" y="318"/>
                  </a:lnTo>
                  <a:lnTo>
                    <a:pt x="853" y="316"/>
                  </a:lnTo>
                  <a:lnTo>
                    <a:pt x="853" y="313"/>
                  </a:lnTo>
                  <a:lnTo>
                    <a:pt x="853" y="311"/>
                  </a:lnTo>
                  <a:lnTo>
                    <a:pt x="853" y="311"/>
                  </a:lnTo>
                  <a:lnTo>
                    <a:pt x="848" y="305"/>
                  </a:lnTo>
                  <a:lnTo>
                    <a:pt x="848" y="305"/>
                  </a:lnTo>
                  <a:lnTo>
                    <a:pt x="848" y="305"/>
                  </a:lnTo>
                  <a:lnTo>
                    <a:pt x="844" y="303"/>
                  </a:lnTo>
                  <a:lnTo>
                    <a:pt x="842" y="301"/>
                  </a:lnTo>
                  <a:lnTo>
                    <a:pt x="842" y="299"/>
                  </a:lnTo>
                  <a:lnTo>
                    <a:pt x="842" y="299"/>
                  </a:lnTo>
                  <a:lnTo>
                    <a:pt x="842" y="299"/>
                  </a:lnTo>
                  <a:lnTo>
                    <a:pt x="840" y="299"/>
                  </a:lnTo>
                  <a:lnTo>
                    <a:pt x="838" y="299"/>
                  </a:lnTo>
                  <a:lnTo>
                    <a:pt x="838" y="299"/>
                  </a:lnTo>
                  <a:lnTo>
                    <a:pt x="838" y="297"/>
                  </a:lnTo>
                  <a:lnTo>
                    <a:pt x="840" y="297"/>
                  </a:lnTo>
                  <a:lnTo>
                    <a:pt x="840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2" y="297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4" y="299"/>
                  </a:lnTo>
                  <a:lnTo>
                    <a:pt x="846" y="299"/>
                  </a:lnTo>
                  <a:lnTo>
                    <a:pt x="848" y="301"/>
                  </a:lnTo>
                  <a:lnTo>
                    <a:pt x="848" y="301"/>
                  </a:lnTo>
                  <a:lnTo>
                    <a:pt x="848" y="301"/>
                  </a:lnTo>
                  <a:lnTo>
                    <a:pt x="850" y="301"/>
                  </a:lnTo>
                  <a:lnTo>
                    <a:pt x="848" y="299"/>
                  </a:lnTo>
                  <a:lnTo>
                    <a:pt x="848" y="299"/>
                  </a:lnTo>
                  <a:lnTo>
                    <a:pt x="848" y="299"/>
                  </a:lnTo>
                  <a:lnTo>
                    <a:pt x="850" y="299"/>
                  </a:lnTo>
                  <a:lnTo>
                    <a:pt x="848" y="297"/>
                  </a:lnTo>
                  <a:lnTo>
                    <a:pt x="846" y="297"/>
                  </a:lnTo>
                  <a:lnTo>
                    <a:pt x="846" y="295"/>
                  </a:lnTo>
                  <a:lnTo>
                    <a:pt x="846" y="295"/>
                  </a:lnTo>
                  <a:lnTo>
                    <a:pt x="846" y="292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48" y="295"/>
                  </a:lnTo>
                  <a:lnTo>
                    <a:pt x="850" y="295"/>
                  </a:lnTo>
                  <a:lnTo>
                    <a:pt x="850" y="295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3" y="292"/>
                  </a:lnTo>
                  <a:lnTo>
                    <a:pt x="850" y="292"/>
                  </a:lnTo>
                  <a:lnTo>
                    <a:pt x="850" y="292"/>
                  </a:lnTo>
                  <a:lnTo>
                    <a:pt x="850" y="290"/>
                  </a:lnTo>
                  <a:lnTo>
                    <a:pt x="850" y="288"/>
                  </a:lnTo>
                  <a:lnTo>
                    <a:pt x="848" y="288"/>
                  </a:lnTo>
                  <a:lnTo>
                    <a:pt x="848" y="288"/>
                  </a:lnTo>
                  <a:lnTo>
                    <a:pt x="848" y="288"/>
                  </a:lnTo>
                  <a:lnTo>
                    <a:pt x="846" y="288"/>
                  </a:lnTo>
                  <a:lnTo>
                    <a:pt x="848" y="286"/>
                  </a:lnTo>
                  <a:lnTo>
                    <a:pt x="848" y="284"/>
                  </a:lnTo>
                  <a:lnTo>
                    <a:pt x="850" y="284"/>
                  </a:lnTo>
                  <a:lnTo>
                    <a:pt x="850" y="282"/>
                  </a:lnTo>
                  <a:lnTo>
                    <a:pt x="850" y="282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50" y="280"/>
                  </a:lnTo>
                  <a:lnTo>
                    <a:pt x="848" y="280"/>
                  </a:lnTo>
                  <a:lnTo>
                    <a:pt x="848" y="280"/>
                  </a:lnTo>
                  <a:lnTo>
                    <a:pt x="848" y="280"/>
                  </a:lnTo>
                  <a:lnTo>
                    <a:pt x="848" y="278"/>
                  </a:lnTo>
                  <a:lnTo>
                    <a:pt x="848" y="276"/>
                  </a:lnTo>
                  <a:lnTo>
                    <a:pt x="850" y="274"/>
                  </a:lnTo>
                  <a:lnTo>
                    <a:pt x="853" y="271"/>
                  </a:lnTo>
                  <a:lnTo>
                    <a:pt x="850" y="269"/>
                  </a:lnTo>
                  <a:lnTo>
                    <a:pt x="848" y="267"/>
                  </a:lnTo>
                  <a:lnTo>
                    <a:pt x="846" y="267"/>
                  </a:lnTo>
                  <a:lnTo>
                    <a:pt x="846" y="267"/>
                  </a:lnTo>
                  <a:lnTo>
                    <a:pt x="846" y="265"/>
                  </a:lnTo>
                  <a:lnTo>
                    <a:pt x="844" y="265"/>
                  </a:lnTo>
                  <a:lnTo>
                    <a:pt x="844" y="265"/>
                  </a:lnTo>
                  <a:lnTo>
                    <a:pt x="842" y="265"/>
                  </a:lnTo>
                  <a:lnTo>
                    <a:pt x="840" y="265"/>
                  </a:lnTo>
                  <a:lnTo>
                    <a:pt x="840" y="263"/>
                  </a:lnTo>
                  <a:lnTo>
                    <a:pt x="842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3"/>
                  </a:lnTo>
                  <a:lnTo>
                    <a:pt x="844" y="261"/>
                  </a:lnTo>
                  <a:lnTo>
                    <a:pt x="844" y="261"/>
                  </a:lnTo>
                  <a:lnTo>
                    <a:pt x="844" y="261"/>
                  </a:lnTo>
                  <a:lnTo>
                    <a:pt x="846" y="259"/>
                  </a:lnTo>
                  <a:lnTo>
                    <a:pt x="846" y="259"/>
                  </a:lnTo>
                  <a:lnTo>
                    <a:pt x="846" y="259"/>
                  </a:lnTo>
                  <a:lnTo>
                    <a:pt x="842" y="257"/>
                  </a:lnTo>
                  <a:lnTo>
                    <a:pt x="842" y="257"/>
                  </a:lnTo>
                  <a:lnTo>
                    <a:pt x="842" y="255"/>
                  </a:lnTo>
                  <a:lnTo>
                    <a:pt x="840" y="253"/>
                  </a:lnTo>
                  <a:lnTo>
                    <a:pt x="840" y="250"/>
                  </a:lnTo>
                  <a:lnTo>
                    <a:pt x="840" y="250"/>
                  </a:lnTo>
                  <a:lnTo>
                    <a:pt x="840" y="250"/>
                  </a:lnTo>
                  <a:lnTo>
                    <a:pt x="836" y="248"/>
                  </a:lnTo>
                  <a:lnTo>
                    <a:pt x="834" y="248"/>
                  </a:lnTo>
                  <a:lnTo>
                    <a:pt x="832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9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0"/>
                  </a:lnTo>
                  <a:lnTo>
                    <a:pt x="827" y="255"/>
                  </a:lnTo>
                  <a:lnTo>
                    <a:pt x="827" y="257"/>
                  </a:lnTo>
                  <a:lnTo>
                    <a:pt x="827" y="257"/>
                  </a:lnTo>
                  <a:lnTo>
                    <a:pt x="827" y="257"/>
                  </a:lnTo>
                  <a:lnTo>
                    <a:pt x="827" y="259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7" y="261"/>
                  </a:lnTo>
                  <a:lnTo>
                    <a:pt x="825" y="261"/>
                  </a:lnTo>
                  <a:lnTo>
                    <a:pt x="825" y="261"/>
                  </a:lnTo>
                  <a:lnTo>
                    <a:pt x="823" y="261"/>
                  </a:lnTo>
                  <a:lnTo>
                    <a:pt x="823" y="259"/>
                  </a:lnTo>
                  <a:lnTo>
                    <a:pt x="823" y="259"/>
                  </a:lnTo>
                  <a:lnTo>
                    <a:pt x="823" y="259"/>
                  </a:lnTo>
                  <a:lnTo>
                    <a:pt x="819" y="267"/>
                  </a:lnTo>
                  <a:lnTo>
                    <a:pt x="819" y="267"/>
                  </a:lnTo>
                  <a:lnTo>
                    <a:pt x="819" y="269"/>
                  </a:lnTo>
                  <a:lnTo>
                    <a:pt x="817" y="271"/>
                  </a:lnTo>
                  <a:lnTo>
                    <a:pt x="817" y="271"/>
                  </a:lnTo>
                  <a:lnTo>
                    <a:pt x="815" y="271"/>
                  </a:lnTo>
                  <a:lnTo>
                    <a:pt x="815" y="274"/>
                  </a:lnTo>
                  <a:lnTo>
                    <a:pt x="815" y="276"/>
                  </a:lnTo>
                  <a:lnTo>
                    <a:pt x="813" y="276"/>
                  </a:lnTo>
                  <a:lnTo>
                    <a:pt x="811" y="276"/>
                  </a:lnTo>
                  <a:lnTo>
                    <a:pt x="811" y="276"/>
                  </a:lnTo>
                  <a:lnTo>
                    <a:pt x="809" y="276"/>
                  </a:lnTo>
                  <a:lnTo>
                    <a:pt x="809" y="274"/>
                  </a:lnTo>
                  <a:lnTo>
                    <a:pt x="806" y="274"/>
                  </a:lnTo>
                  <a:lnTo>
                    <a:pt x="804" y="274"/>
                  </a:lnTo>
                  <a:lnTo>
                    <a:pt x="802" y="274"/>
                  </a:lnTo>
                  <a:lnTo>
                    <a:pt x="800" y="274"/>
                  </a:lnTo>
                  <a:lnTo>
                    <a:pt x="800" y="276"/>
                  </a:lnTo>
                  <a:lnTo>
                    <a:pt x="800" y="278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2" y="280"/>
                  </a:lnTo>
                  <a:lnTo>
                    <a:pt x="804" y="280"/>
                  </a:lnTo>
                  <a:lnTo>
                    <a:pt x="804" y="282"/>
                  </a:lnTo>
                  <a:lnTo>
                    <a:pt x="806" y="282"/>
                  </a:lnTo>
                  <a:lnTo>
                    <a:pt x="809" y="282"/>
                  </a:lnTo>
                  <a:lnTo>
                    <a:pt x="811" y="282"/>
                  </a:lnTo>
                  <a:lnTo>
                    <a:pt x="811" y="282"/>
                  </a:lnTo>
                  <a:lnTo>
                    <a:pt x="811" y="284"/>
                  </a:lnTo>
                  <a:lnTo>
                    <a:pt x="811" y="284"/>
                  </a:lnTo>
                  <a:lnTo>
                    <a:pt x="811" y="284"/>
                  </a:lnTo>
                  <a:lnTo>
                    <a:pt x="813" y="284"/>
                  </a:lnTo>
                  <a:lnTo>
                    <a:pt x="813" y="284"/>
                  </a:lnTo>
                  <a:lnTo>
                    <a:pt x="815" y="282"/>
                  </a:lnTo>
                  <a:lnTo>
                    <a:pt x="817" y="284"/>
                  </a:lnTo>
                  <a:lnTo>
                    <a:pt x="815" y="284"/>
                  </a:lnTo>
                  <a:lnTo>
                    <a:pt x="813" y="286"/>
                  </a:lnTo>
                  <a:lnTo>
                    <a:pt x="813" y="288"/>
                  </a:lnTo>
                  <a:lnTo>
                    <a:pt x="815" y="288"/>
                  </a:lnTo>
                  <a:lnTo>
                    <a:pt x="811" y="290"/>
                  </a:lnTo>
                  <a:lnTo>
                    <a:pt x="811" y="292"/>
                  </a:lnTo>
                  <a:lnTo>
                    <a:pt x="811" y="295"/>
                  </a:lnTo>
                  <a:lnTo>
                    <a:pt x="809" y="295"/>
                  </a:lnTo>
                  <a:lnTo>
                    <a:pt x="809" y="295"/>
                  </a:lnTo>
                  <a:lnTo>
                    <a:pt x="806" y="297"/>
                  </a:lnTo>
                  <a:lnTo>
                    <a:pt x="811" y="299"/>
                  </a:lnTo>
                  <a:lnTo>
                    <a:pt x="811" y="301"/>
                  </a:lnTo>
                  <a:lnTo>
                    <a:pt x="811" y="301"/>
                  </a:lnTo>
                  <a:lnTo>
                    <a:pt x="809" y="303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09" y="305"/>
                  </a:lnTo>
                  <a:lnTo>
                    <a:pt x="811" y="305"/>
                  </a:lnTo>
                  <a:lnTo>
                    <a:pt x="811" y="305"/>
                  </a:lnTo>
                  <a:lnTo>
                    <a:pt x="811" y="305"/>
                  </a:lnTo>
                  <a:lnTo>
                    <a:pt x="813" y="305"/>
                  </a:lnTo>
                  <a:lnTo>
                    <a:pt x="815" y="305"/>
                  </a:lnTo>
                  <a:lnTo>
                    <a:pt x="815" y="307"/>
                  </a:lnTo>
                  <a:lnTo>
                    <a:pt x="813" y="307"/>
                  </a:lnTo>
                  <a:lnTo>
                    <a:pt x="813" y="307"/>
                  </a:lnTo>
                  <a:lnTo>
                    <a:pt x="811" y="307"/>
                  </a:lnTo>
                  <a:lnTo>
                    <a:pt x="811" y="307"/>
                  </a:lnTo>
                  <a:lnTo>
                    <a:pt x="809" y="309"/>
                  </a:lnTo>
                  <a:lnTo>
                    <a:pt x="806" y="311"/>
                  </a:lnTo>
                  <a:lnTo>
                    <a:pt x="806" y="316"/>
                  </a:lnTo>
                  <a:lnTo>
                    <a:pt x="809" y="318"/>
                  </a:lnTo>
                  <a:lnTo>
                    <a:pt x="811" y="322"/>
                  </a:lnTo>
                  <a:lnTo>
                    <a:pt x="811" y="322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1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3" y="324"/>
                  </a:lnTo>
                  <a:lnTo>
                    <a:pt x="815" y="324"/>
                  </a:lnTo>
                  <a:lnTo>
                    <a:pt x="815" y="324"/>
                  </a:lnTo>
                  <a:lnTo>
                    <a:pt x="815" y="324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5" y="326"/>
                  </a:lnTo>
                  <a:lnTo>
                    <a:pt x="817" y="326"/>
                  </a:lnTo>
                  <a:lnTo>
                    <a:pt x="819" y="326"/>
                  </a:lnTo>
                  <a:lnTo>
                    <a:pt x="821" y="328"/>
                  </a:lnTo>
                  <a:lnTo>
                    <a:pt x="823" y="328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7" y="332"/>
                  </a:lnTo>
                  <a:lnTo>
                    <a:pt x="827" y="332"/>
                  </a:lnTo>
                  <a:lnTo>
                    <a:pt x="829" y="332"/>
                  </a:lnTo>
                  <a:lnTo>
                    <a:pt x="829" y="332"/>
                  </a:lnTo>
                  <a:lnTo>
                    <a:pt x="832" y="334"/>
                  </a:lnTo>
                  <a:lnTo>
                    <a:pt x="832" y="334"/>
                  </a:lnTo>
                  <a:lnTo>
                    <a:pt x="832" y="334"/>
                  </a:lnTo>
                  <a:lnTo>
                    <a:pt x="832" y="337"/>
                  </a:lnTo>
                  <a:lnTo>
                    <a:pt x="832" y="337"/>
                  </a:lnTo>
                  <a:lnTo>
                    <a:pt x="832" y="337"/>
                  </a:lnTo>
                  <a:lnTo>
                    <a:pt x="834" y="337"/>
                  </a:lnTo>
                  <a:lnTo>
                    <a:pt x="834" y="337"/>
                  </a:lnTo>
                  <a:lnTo>
                    <a:pt x="836" y="337"/>
                  </a:lnTo>
                  <a:lnTo>
                    <a:pt x="838" y="339"/>
                  </a:lnTo>
                  <a:lnTo>
                    <a:pt x="838" y="339"/>
                  </a:lnTo>
                  <a:lnTo>
                    <a:pt x="838" y="339"/>
                  </a:lnTo>
                  <a:lnTo>
                    <a:pt x="840" y="337"/>
                  </a:lnTo>
                  <a:lnTo>
                    <a:pt x="846" y="334"/>
                  </a:lnTo>
                  <a:lnTo>
                    <a:pt x="848" y="332"/>
                  </a:lnTo>
                  <a:lnTo>
                    <a:pt x="848" y="330"/>
                  </a:lnTo>
                  <a:lnTo>
                    <a:pt x="850" y="326"/>
                  </a:lnTo>
                  <a:lnTo>
                    <a:pt x="850" y="324"/>
                  </a:lnTo>
                  <a:lnTo>
                    <a:pt x="850" y="324"/>
                  </a:lnTo>
                  <a:lnTo>
                    <a:pt x="850" y="322"/>
                  </a:lnTo>
                  <a:lnTo>
                    <a:pt x="850" y="322"/>
                  </a:lnTo>
                  <a:close/>
                  <a:moveTo>
                    <a:pt x="863" y="332"/>
                  </a:moveTo>
                  <a:lnTo>
                    <a:pt x="863" y="330"/>
                  </a:lnTo>
                  <a:lnTo>
                    <a:pt x="863" y="330"/>
                  </a:lnTo>
                  <a:lnTo>
                    <a:pt x="863" y="330"/>
                  </a:lnTo>
                  <a:lnTo>
                    <a:pt x="863" y="330"/>
                  </a:lnTo>
                  <a:lnTo>
                    <a:pt x="861" y="330"/>
                  </a:lnTo>
                  <a:lnTo>
                    <a:pt x="861" y="330"/>
                  </a:lnTo>
                  <a:lnTo>
                    <a:pt x="861" y="330"/>
                  </a:lnTo>
                  <a:lnTo>
                    <a:pt x="859" y="330"/>
                  </a:lnTo>
                  <a:lnTo>
                    <a:pt x="859" y="330"/>
                  </a:lnTo>
                  <a:lnTo>
                    <a:pt x="859" y="332"/>
                  </a:lnTo>
                  <a:lnTo>
                    <a:pt x="859" y="337"/>
                  </a:lnTo>
                  <a:lnTo>
                    <a:pt x="857" y="337"/>
                  </a:lnTo>
                  <a:lnTo>
                    <a:pt x="855" y="339"/>
                  </a:lnTo>
                  <a:lnTo>
                    <a:pt x="855" y="341"/>
                  </a:lnTo>
                  <a:lnTo>
                    <a:pt x="857" y="343"/>
                  </a:lnTo>
                  <a:lnTo>
                    <a:pt x="857" y="345"/>
                  </a:lnTo>
                  <a:lnTo>
                    <a:pt x="855" y="345"/>
                  </a:lnTo>
                  <a:lnTo>
                    <a:pt x="855" y="345"/>
                  </a:lnTo>
                  <a:lnTo>
                    <a:pt x="857" y="347"/>
                  </a:lnTo>
                  <a:lnTo>
                    <a:pt x="857" y="347"/>
                  </a:lnTo>
                  <a:lnTo>
                    <a:pt x="857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59" y="347"/>
                  </a:lnTo>
                  <a:lnTo>
                    <a:pt x="861" y="341"/>
                  </a:lnTo>
                  <a:lnTo>
                    <a:pt x="863" y="337"/>
                  </a:lnTo>
                  <a:lnTo>
                    <a:pt x="863" y="334"/>
                  </a:lnTo>
                  <a:lnTo>
                    <a:pt x="865" y="332"/>
                  </a:lnTo>
                  <a:lnTo>
                    <a:pt x="863" y="332"/>
                  </a:lnTo>
                  <a:close/>
                  <a:moveTo>
                    <a:pt x="840" y="351"/>
                  </a:moveTo>
                  <a:lnTo>
                    <a:pt x="840" y="351"/>
                  </a:lnTo>
                  <a:lnTo>
                    <a:pt x="840" y="351"/>
                  </a:lnTo>
                  <a:lnTo>
                    <a:pt x="842" y="353"/>
                  </a:lnTo>
                  <a:lnTo>
                    <a:pt x="842" y="356"/>
                  </a:lnTo>
                  <a:lnTo>
                    <a:pt x="842" y="356"/>
                  </a:lnTo>
                  <a:lnTo>
                    <a:pt x="844" y="356"/>
                  </a:lnTo>
                  <a:lnTo>
                    <a:pt x="844" y="356"/>
                  </a:lnTo>
                  <a:lnTo>
                    <a:pt x="846" y="356"/>
                  </a:lnTo>
                  <a:lnTo>
                    <a:pt x="846" y="356"/>
                  </a:lnTo>
                  <a:lnTo>
                    <a:pt x="846" y="356"/>
                  </a:lnTo>
                  <a:lnTo>
                    <a:pt x="848" y="356"/>
                  </a:lnTo>
                  <a:lnTo>
                    <a:pt x="848" y="356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50" y="353"/>
                  </a:lnTo>
                  <a:lnTo>
                    <a:pt x="848" y="351"/>
                  </a:lnTo>
                  <a:lnTo>
                    <a:pt x="848" y="351"/>
                  </a:lnTo>
                  <a:lnTo>
                    <a:pt x="848" y="349"/>
                  </a:lnTo>
                  <a:lnTo>
                    <a:pt x="848" y="349"/>
                  </a:lnTo>
                  <a:lnTo>
                    <a:pt x="846" y="347"/>
                  </a:lnTo>
                  <a:lnTo>
                    <a:pt x="844" y="347"/>
                  </a:lnTo>
                  <a:lnTo>
                    <a:pt x="844" y="347"/>
                  </a:lnTo>
                  <a:lnTo>
                    <a:pt x="842" y="347"/>
                  </a:lnTo>
                  <a:lnTo>
                    <a:pt x="842" y="347"/>
                  </a:lnTo>
                  <a:lnTo>
                    <a:pt x="842" y="347"/>
                  </a:lnTo>
                  <a:lnTo>
                    <a:pt x="840" y="347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49"/>
                  </a:lnTo>
                  <a:lnTo>
                    <a:pt x="840" y="351"/>
                  </a:lnTo>
                  <a:close/>
                  <a:moveTo>
                    <a:pt x="591" y="238"/>
                  </a:moveTo>
                  <a:lnTo>
                    <a:pt x="591" y="238"/>
                  </a:lnTo>
                  <a:lnTo>
                    <a:pt x="589" y="240"/>
                  </a:lnTo>
                  <a:lnTo>
                    <a:pt x="589" y="242"/>
                  </a:lnTo>
                  <a:lnTo>
                    <a:pt x="589" y="244"/>
                  </a:lnTo>
                  <a:lnTo>
                    <a:pt x="589" y="246"/>
                  </a:lnTo>
                  <a:lnTo>
                    <a:pt x="589" y="246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1" y="244"/>
                  </a:lnTo>
                  <a:lnTo>
                    <a:pt x="593" y="240"/>
                  </a:lnTo>
                  <a:lnTo>
                    <a:pt x="593" y="238"/>
                  </a:lnTo>
                  <a:lnTo>
                    <a:pt x="591" y="238"/>
                  </a:lnTo>
                  <a:close/>
                  <a:moveTo>
                    <a:pt x="848" y="360"/>
                  </a:moveTo>
                  <a:lnTo>
                    <a:pt x="848" y="360"/>
                  </a:lnTo>
                  <a:lnTo>
                    <a:pt x="848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6" y="360"/>
                  </a:lnTo>
                  <a:lnTo>
                    <a:pt x="844" y="360"/>
                  </a:lnTo>
                  <a:lnTo>
                    <a:pt x="844" y="360"/>
                  </a:lnTo>
                  <a:lnTo>
                    <a:pt x="844" y="362"/>
                  </a:lnTo>
                  <a:lnTo>
                    <a:pt x="842" y="364"/>
                  </a:lnTo>
                  <a:lnTo>
                    <a:pt x="840" y="370"/>
                  </a:lnTo>
                  <a:lnTo>
                    <a:pt x="840" y="370"/>
                  </a:lnTo>
                  <a:lnTo>
                    <a:pt x="840" y="372"/>
                  </a:lnTo>
                  <a:lnTo>
                    <a:pt x="840" y="372"/>
                  </a:lnTo>
                  <a:lnTo>
                    <a:pt x="838" y="374"/>
                  </a:lnTo>
                  <a:lnTo>
                    <a:pt x="842" y="377"/>
                  </a:lnTo>
                  <a:lnTo>
                    <a:pt x="842" y="377"/>
                  </a:lnTo>
                  <a:lnTo>
                    <a:pt x="842" y="377"/>
                  </a:lnTo>
                  <a:lnTo>
                    <a:pt x="844" y="377"/>
                  </a:lnTo>
                  <a:lnTo>
                    <a:pt x="844" y="374"/>
                  </a:lnTo>
                  <a:lnTo>
                    <a:pt x="844" y="374"/>
                  </a:lnTo>
                  <a:lnTo>
                    <a:pt x="846" y="370"/>
                  </a:lnTo>
                  <a:lnTo>
                    <a:pt x="848" y="368"/>
                  </a:lnTo>
                  <a:lnTo>
                    <a:pt x="848" y="368"/>
                  </a:lnTo>
                  <a:lnTo>
                    <a:pt x="848" y="366"/>
                  </a:lnTo>
                  <a:lnTo>
                    <a:pt x="850" y="364"/>
                  </a:lnTo>
                  <a:lnTo>
                    <a:pt x="850" y="362"/>
                  </a:lnTo>
                  <a:lnTo>
                    <a:pt x="848" y="360"/>
                  </a:lnTo>
                  <a:close/>
                  <a:moveTo>
                    <a:pt x="836" y="347"/>
                  </a:moveTo>
                  <a:lnTo>
                    <a:pt x="838" y="345"/>
                  </a:lnTo>
                  <a:lnTo>
                    <a:pt x="838" y="343"/>
                  </a:lnTo>
                  <a:lnTo>
                    <a:pt x="838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6" y="341"/>
                  </a:lnTo>
                  <a:lnTo>
                    <a:pt x="834" y="339"/>
                  </a:lnTo>
                  <a:lnTo>
                    <a:pt x="834" y="339"/>
                  </a:lnTo>
                  <a:lnTo>
                    <a:pt x="834" y="339"/>
                  </a:lnTo>
                  <a:lnTo>
                    <a:pt x="832" y="339"/>
                  </a:lnTo>
                  <a:lnTo>
                    <a:pt x="829" y="337"/>
                  </a:lnTo>
                  <a:lnTo>
                    <a:pt x="827" y="334"/>
                  </a:lnTo>
                  <a:lnTo>
                    <a:pt x="827" y="332"/>
                  </a:lnTo>
                  <a:lnTo>
                    <a:pt x="823" y="332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3" y="330"/>
                  </a:lnTo>
                  <a:lnTo>
                    <a:pt x="821" y="330"/>
                  </a:lnTo>
                  <a:lnTo>
                    <a:pt x="821" y="330"/>
                  </a:lnTo>
                  <a:lnTo>
                    <a:pt x="819" y="330"/>
                  </a:lnTo>
                  <a:lnTo>
                    <a:pt x="819" y="330"/>
                  </a:lnTo>
                  <a:lnTo>
                    <a:pt x="819" y="332"/>
                  </a:lnTo>
                  <a:lnTo>
                    <a:pt x="817" y="332"/>
                  </a:lnTo>
                  <a:lnTo>
                    <a:pt x="817" y="334"/>
                  </a:lnTo>
                  <a:lnTo>
                    <a:pt x="815" y="334"/>
                  </a:lnTo>
                  <a:lnTo>
                    <a:pt x="815" y="334"/>
                  </a:lnTo>
                  <a:lnTo>
                    <a:pt x="815" y="337"/>
                  </a:lnTo>
                  <a:lnTo>
                    <a:pt x="813" y="337"/>
                  </a:lnTo>
                  <a:lnTo>
                    <a:pt x="813" y="337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3" y="339"/>
                  </a:lnTo>
                  <a:lnTo>
                    <a:pt x="815" y="339"/>
                  </a:lnTo>
                  <a:lnTo>
                    <a:pt x="815" y="339"/>
                  </a:lnTo>
                  <a:lnTo>
                    <a:pt x="815" y="339"/>
                  </a:lnTo>
                  <a:lnTo>
                    <a:pt x="819" y="341"/>
                  </a:lnTo>
                  <a:lnTo>
                    <a:pt x="819" y="341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1" y="343"/>
                  </a:lnTo>
                  <a:lnTo>
                    <a:pt x="823" y="343"/>
                  </a:lnTo>
                  <a:lnTo>
                    <a:pt x="823" y="343"/>
                  </a:lnTo>
                  <a:lnTo>
                    <a:pt x="823" y="343"/>
                  </a:lnTo>
                  <a:lnTo>
                    <a:pt x="825" y="347"/>
                  </a:lnTo>
                  <a:lnTo>
                    <a:pt x="827" y="347"/>
                  </a:lnTo>
                  <a:lnTo>
                    <a:pt x="827" y="347"/>
                  </a:lnTo>
                  <a:lnTo>
                    <a:pt x="827" y="349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7" y="351"/>
                  </a:lnTo>
                  <a:lnTo>
                    <a:pt x="829" y="351"/>
                  </a:lnTo>
                  <a:lnTo>
                    <a:pt x="829" y="351"/>
                  </a:lnTo>
                  <a:lnTo>
                    <a:pt x="829" y="351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2" y="353"/>
                  </a:lnTo>
                  <a:lnTo>
                    <a:pt x="834" y="351"/>
                  </a:lnTo>
                  <a:lnTo>
                    <a:pt x="834" y="349"/>
                  </a:lnTo>
                  <a:lnTo>
                    <a:pt x="832" y="347"/>
                  </a:lnTo>
                  <a:lnTo>
                    <a:pt x="836" y="347"/>
                  </a:lnTo>
                  <a:close/>
                  <a:moveTo>
                    <a:pt x="390" y="488"/>
                  </a:moveTo>
                  <a:lnTo>
                    <a:pt x="390" y="486"/>
                  </a:lnTo>
                  <a:lnTo>
                    <a:pt x="390" y="486"/>
                  </a:lnTo>
                  <a:lnTo>
                    <a:pt x="390" y="484"/>
                  </a:lnTo>
                  <a:lnTo>
                    <a:pt x="390" y="482"/>
                  </a:lnTo>
                  <a:lnTo>
                    <a:pt x="388" y="482"/>
                  </a:lnTo>
                  <a:lnTo>
                    <a:pt x="388" y="482"/>
                  </a:lnTo>
                  <a:lnTo>
                    <a:pt x="388" y="477"/>
                  </a:lnTo>
                  <a:lnTo>
                    <a:pt x="388" y="477"/>
                  </a:lnTo>
                  <a:lnTo>
                    <a:pt x="388" y="477"/>
                  </a:lnTo>
                  <a:lnTo>
                    <a:pt x="388" y="475"/>
                  </a:lnTo>
                  <a:lnTo>
                    <a:pt x="385" y="475"/>
                  </a:lnTo>
                  <a:lnTo>
                    <a:pt x="385" y="475"/>
                  </a:lnTo>
                  <a:lnTo>
                    <a:pt x="381" y="475"/>
                  </a:lnTo>
                  <a:lnTo>
                    <a:pt x="381" y="475"/>
                  </a:lnTo>
                  <a:lnTo>
                    <a:pt x="381" y="475"/>
                  </a:lnTo>
                  <a:lnTo>
                    <a:pt x="377" y="473"/>
                  </a:lnTo>
                  <a:lnTo>
                    <a:pt x="377" y="473"/>
                  </a:lnTo>
                  <a:lnTo>
                    <a:pt x="369" y="473"/>
                  </a:lnTo>
                  <a:lnTo>
                    <a:pt x="364" y="475"/>
                  </a:lnTo>
                  <a:lnTo>
                    <a:pt x="364" y="477"/>
                  </a:lnTo>
                  <a:lnTo>
                    <a:pt x="364" y="484"/>
                  </a:lnTo>
                  <a:lnTo>
                    <a:pt x="364" y="486"/>
                  </a:lnTo>
                  <a:lnTo>
                    <a:pt x="373" y="496"/>
                  </a:lnTo>
                  <a:lnTo>
                    <a:pt x="375" y="496"/>
                  </a:lnTo>
                  <a:lnTo>
                    <a:pt x="381" y="498"/>
                  </a:lnTo>
                  <a:lnTo>
                    <a:pt x="381" y="498"/>
                  </a:lnTo>
                  <a:lnTo>
                    <a:pt x="383" y="496"/>
                  </a:lnTo>
                  <a:lnTo>
                    <a:pt x="385" y="492"/>
                  </a:lnTo>
                  <a:lnTo>
                    <a:pt x="390" y="488"/>
                  </a:lnTo>
                  <a:close/>
                  <a:moveTo>
                    <a:pt x="591" y="398"/>
                  </a:moveTo>
                  <a:lnTo>
                    <a:pt x="587" y="402"/>
                  </a:lnTo>
                  <a:lnTo>
                    <a:pt x="584" y="402"/>
                  </a:lnTo>
                  <a:lnTo>
                    <a:pt x="584" y="402"/>
                  </a:lnTo>
                  <a:lnTo>
                    <a:pt x="582" y="404"/>
                  </a:lnTo>
                  <a:lnTo>
                    <a:pt x="584" y="406"/>
                  </a:lnTo>
                  <a:lnTo>
                    <a:pt x="587" y="404"/>
                  </a:lnTo>
                  <a:lnTo>
                    <a:pt x="587" y="404"/>
                  </a:lnTo>
                  <a:lnTo>
                    <a:pt x="591" y="398"/>
                  </a:lnTo>
                  <a:lnTo>
                    <a:pt x="593" y="398"/>
                  </a:lnTo>
                  <a:lnTo>
                    <a:pt x="593" y="398"/>
                  </a:lnTo>
                  <a:lnTo>
                    <a:pt x="591" y="398"/>
                  </a:lnTo>
                  <a:lnTo>
                    <a:pt x="591" y="398"/>
                  </a:lnTo>
                  <a:close/>
                  <a:moveTo>
                    <a:pt x="381" y="164"/>
                  </a:moveTo>
                  <a:lnTo>
                    <a:pt x="381" y="164"/>
                  </a:lnTo>
                  <a:lnTo>
                    <a:pt x="381" y="164"/>
                  </a:lnTo>
                  <a:lnTo>
                    <a:pt x="381" y="166"/>
                  </a:lnTo>
                  <a:lnTo>
                    <a:pt x="381" y="164"/>
                  </a:lnTo>
                  <a:close/>
                  <a:moveTo>
                    <a:pt x="358" y="374"/>
                  </a:moveTo>
                  <a:lnTo>
                    <a:pt x="358" y="372"/>
                  </a:lnTo>
                  <a:lnTo>
                    <a:pt x="358" y="372"/>
                  </a:lnTo>
                  <a:lnTo>
                    <a:pt x="358" y="372"/>
                  </a:lnTo>
                  <a:lnTo>
                    <a:pt x="358" y="372"/>
                  </a:lnTo>
                  <a:lnTo>
                    <a:pt x="356" y="372"/>
                  </a:lnTo>
                  <a:lnTo>
                    <a:pt x="356" y="372"/>
                  </a:lnTo>
                  <a:lnTo>
                    <a:pt x="354" y="372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4" y="374"/>
                  </a:lnTo>
                  <a:lnTo>
                    <a:pt x="356" y="377"/>
                  </a:lnTo>
                  <a:lnTo>
                    <a:pt x="356" y="377"/>
                  </a:lnTo>
                  <a:lnTo>
                    <a:pt x="356" y="377"/>
                  </a:lnTo>
                  <a:lnTo>
                    <a:pt x="358" y="374"/>
                  </a:lnTo>
                  <a:close/>
                  <a:moveTo>
                    <a:pt x="373" y="452"/>
                  </a:moveTo>
                  <a:lnTo>
                    <a:pt x="375" y="452"/>
                  </a:lnTo>
                  <a:lnTo>
                    <a:pt x="375" y="452"/>
                  </a:lnTo>
                  <a:lnTo>
                    <a:pt x="377" y="450"/>
                  </a:lnTo>
                  <a:lnTo>
                    <a:pt x="375" y="450"/>
                  </a:lnTo>
                  <a:lnTo>
                    <a:pt x="375" y="450"/>
                  </a:lnTo>
                  <a:lnTo>
                    <a:pt x="373" y="450"/>
                  </a:lnTo>
                  <a:lnTo>
                    <a:pt x="373" y="450"/>
                  </a:lnTo>
                  <a:lnTo>
                    <a:pt x="371" y="448"/>
                  </a:lnTo>
                  <a:lnTo>
                    <a:pt x="371" y="448"/>
                  </a:lnTo>
                  <a:lnTo>
                    <a:pt x="371" y="450"/>
                  </a:lnTo>
                  <a:lnTo>
                    <a:pt x="371" y="450"/>
                  </a:lnTo>
                  <a:lnTo>
                    <a:pt x="373" y="452"/>
                  </a:lnTo>
                  <a:lnTo>
                    <a:pt x="373" y="452"/>
                  </a:lnTo>
                  <a:close/>
                  <a:moveTo>
                    <a:pt x="360" y="482"/>
                  </a:moveTo>
                  <a:lnTo>
                    <a:pt x="360" y="482"/>
                  </a:lnTo>
                  <a:lnTo>
                    <a:pt x="358" y="479"/>
                  </a:lnTo>
                  <a:lnTo>
                    <a:pt x="356" y="479"/>
                  </a:lnTo>
                  <a:lnTo>
                    <a:pt x="356" y="479"/>
                  </a:lnTo>
                  <a:lnTo>
                    <a:pt x="356" y="479"/>
                  </a:lnTo>
                  <a:lnTo>
                    <a:pt x="358" y="479"/>
                  </a:lnTo>
                  <a:lnTo>
                    <a:pt x="358" y="482"/>
                  </a:lnTo>
                  <a:lnTo>
                    <a:pt x="356" y="482"/>
                  </a:lnTo>
                  <a:lnTo>
                    <a:pt x="358" y="488"/>
                  </a:lnTo>
                  <a:lnTo>
                    <a:pt x="358" y="488"/>
                  </a:lnTo>
                  <a:lnTo>
                    <a:pt x="360" y="488"/>
                  </a:lnTo>
                  <a:lnTo>
                    <a:pt x="360" y="486"/>
                  </a:lnTo>
                  <a:lnTo>
                    <a:pt x="362" y="486"/>
                  </a:lnTo>
                  <a:lnTo>
                    <a:pt x="362" y="484"/>
                  </a:lnTo>
                  <a:lnTo>
                    <a:pt x="360" y="482"/>
                  </a:lnTo>
                  <a:close/>
                  <a:moveTo>
                    <a:pt x="289" y="82"/>
                  </a:moveTo>
                  <a:lnTo>
                    <a:pt x="289" y="82"/>
                  </a:lnTo>
                  <a:lnTo>
                    <a:pt x="289" y="80"/>
                  </a:lnTo>
                  <a:lnTo>
                    <a:pt x="287" y="80"/>
                  </a:lnTo>
                  <a:lnTo>
                    <a:pt x="287" y="80"/>
                  </a:lnTo>
                  <a:lnTo>
                    <a:pt x="285" y="82"/>
                  </a:lnTo>
                  <a:lnTo>
                    <a:pt x="285" y="84"/>
                  </a:lnTo>
                  <a:lnTo>
                    <a:pt x="287" y="87"/>
                  </a:lnTo>
                  <a:lnTo>
                    <a:pt x="287" y="87"/>
                  </a:lnTo>
                  <a:lnTo>
                    <a:pt x="289" y="87"/>
                  </a:lnTo>
                  <a:lnTo>
                    <a:pt x="291" y="84"/>
                  </a:lnTo>
                  <a:lnTo>
                    <a:pt x="291" y="84"/>
                  </a:lnTo>
                  <a:lnTo>
                    <a:pt x="289" y="82"/>
                  </a:lnTo>
                  <a:close/>
                  <a:moveTo>
                    <a:pt x="320" y="393"/>
                  </a:moveTo>
                  <a:lnTo>
                    <a:pt x="320" y="395"/>
                  </a:lnTo>
                  <a:lnTo>
                    <a:pt x="320" y="395"/>
                  </a:lnTo>
                  <a:lnTo>
                    <a:pt x="320" y="395"/>
                  </a:lnTo>
                  <a:lnTo>
                    <a:pt x="320" y="398"/>
                  </a:lnTo>
                  <a:lnTo>
                    <a:pt x="320" y="398"/>
                  </a:lnTo>
                  <a:lnTo>
                    <a:pt x="323" y="398"/>
                  </a:lnTo>
                  <a:lnTo>
                    <a:pt x="323" y="398"/>
                  </a:lnTo>
                  <a:lnTo>
                    <a:pt x="323" y="395"/>
                  </a:lnTo>
                  <a:lnTo>
                    <a:pt x="323" y="393"/>
                  </a:lnTo>
                  <a:lnTo>
                    <a:pt x="320" y="393"/>
                  </a:lnTo>
                  <a:close/>
                  <a:moveTo>
                    <a:pt x="308" y="511"/>
                  </a:moveTo>
                  <a:lnTo>
                    <a:pt x="308" y="511"/>
                  </a:lnTo>
                  <a:lnTo>
                    <a:pt x="297" y="509"/>
                  </a:lnTo>
                  <a:lnTo>
                    <a:pt x="295" y="511"/>
                  </a:lnTo>
                  <a:lnTo>
                    <a:pt x="293" y="511"/>
                  </a:lnTo>
                  <a:lnTo>
                    <a:pt x="295" y="513"/>
                  </a:lnTo>
                  <a:lnTo>
                    <a:pt x="297" y="515"/>
                  </a:lnTo>
                  <a:lnTo>
                    <a:pt x="302" y="517"/>
                  </a:lnTo>
                  <a:lnTo>
                    <a:pt x="302" y="517"/>
                  </a:lnTo>
                  <a:lnTo>
                    <a:pt x="304" y="515"/>
                  </a:lnTo>
                  <a:lnTo>
                    <a:pt x="304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8" y="517"/>
                  </a:lnTo>
                  <a:lnTo>
                    <a:pt x="310" y="517"/>
                  </a:lnTo>
                  <a:lnTo>
                    <a:pt x="310" y="517"/>
                  </a:lnTo>
                  <a:lnTo>
                    <a:pt x="312" y="517"/>
                  </a:lnTo>
                  <a:lnTo>
                    <a:pt x="312" y="515"/>
                  </a:lnTo>
                  <a:lnTo>
                    <a:pt x="312" y="513"/>
                  </a:lnTo>
                  <a:lnTo>
                    <a:pt x="312" y="513"/>
                  </a:lnTo>
                  <a:lnTo>
                    <a:pt x="308" y="511"/>
                  </a:lnTo>
                  <a:close/>
                  <a:moveTo>
                    <a:pt x="283" y="70"/>
                  </a:moveTo>
                  <a:lnTo>
                    <a:pt x="281" y="68"/>
                  </a:lnTo>
                  <a:lnTo>
                    <a:pt x="281" y="68"/>
                  </a:lnTo>
                  <a:lnTo>
                    <a:pt x="279" y="70"/>
                  </a:lnTo>
                  <a:lnTo>
                    <a:pt x="279" y="72"/>
                  </a:lnTo>
                  <a:lnTo>
                    <a:pt x="276" y="70"/>
                  </a:lnTo>
                  <a:lnTo>
                    <a:pt x="274" y="70"/>
                  </a:lnTo>
                  <a:lnTo>
                    <a:pt x="272" y="70"/>
                  </a:lnTo>
                  <a:lnTo>
                    <a:pt x="272" y="68"/>
                  </a:lnTo>
                  <a:lnTo>
                    <a:pt x="270" y="68"/>
                  </a:lnTo>
                  <a:lnTo>
                    <a:pt x="270" y="68"/>
                  </a:lnTo>
                  <a:lnTo>
                    <a:pt x="268" y="68"/>
                  </a:lnTo>
                  <a:lnTo>
                    <a:pt x="268" y="68"/>
                  </a:lnTo>
                  <a:lnTo>
                    <a:pt x="268" y="70"/>
                  </a:lnTo>
                  <a:lnTo>
                    <a:pt x="270" y="72"/>
                  </a:lnTo>
                  <a:lnTo>
                    <a:pt x="270" y="74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272" y="76"/>
                  </a:lnTo>
                  <a:lnTo>
                    <a:pt x="272" y="78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6" y="78"/>
                  </a:lnTo>
                  <a:lnTo>
                    <a:pt x="276" y="78"/>
                  </a:lnTo>
                  <a:lnTo>
                    <a:pt x="276" y="76"/>
                  </a:lnTo>
                  <a:lnTo>
                    <a:pt x="276" y="76"/>
                  </a:lnTo>
                  <a:lnTo>
                    <a:pt x="276" y="74"/>
                  </a:lnTo>
                  <a:lnTo>
                    <a:pt x="279" y="76"/>
                  </a:lnTo>
                  <a:lnTo>
                    <a:pt x="281" y="78"/>
                  </a:lnTo>
                  <a:lnTo>
                    <a:pt x="283" y="78"/>
                  </a:lnTo>
                  <a:lnTo>
                    <a:pt x="283" y="72"/>
                  </a:lnTo>
                  <a:lnTo>
                    <a:pt x="283" y="70"/>
                  </a:lnTo>
                  <a:close/>
                  <a:moveTo>
                    <a:pt x="511" y="505"/>
                  </a:moveTo>
                  <a:lnTo>
                    <a:pt x="509" y="505"/>
                  </a:lnTo>
                  <a:lnTo>
                    <a:pt x="507" y="505"/>
                  </a:lnTo>
                  <a:lnTo>
                    <a:pt x="507" y="505"/>
                  </a:lnTo>
                  <a:lnTo>
                    <a:pt x="507" y="507"/>
                  </a:lnTo>
                  <a:lnTo>
                    <a:pt x="505" y="507"/>
                  </a:lnTo>
                  <a:lnTo>
                    <a:pt x="505" y="507"/>
                  </a:lnTo>
                  <a:lnTo>
                    <a:pt x="505" y="507"/>
                  </a:lnTo>
                  <a:lnTo>
                    <a:pt x="505" y="505"/>
                  </a:lnTo>
                  <a:lnTo>
                    <a:pt x="505" y="505"/>
                  </a:lnTo>
                  <a:lnTo>
                    <a:pt x="503" y="500"/>
                  </a:lnTo>
                  <a:lnTo>
                    <a:pt x="501" y="500"/>
                  </a:lnTo>
                  <a:lnTo>
                    <a:pt x="499" y="503"/>
                  </a:lnTo>
                  <a:lnTo>
                    <a:pt x="494" y="507"/>
                  </a:lnTo>
                  <a:lnTo>
                    <a:pt x="492" y="507"/>
                  </a:lnTo>
                  <a:lnTo>
                    <a:pt x="492" y="505"/>
                  </a:lnTo>
                  <a:lnTo>
                    <a:pt x="490" y="505"/>
                  </a:lnTo>
                  <a:lnTo>
                    <a:pt x="490" y="507"/>
                  </a:lnTo>
                  <a:lnTo>
                    <a:pt x="490" y="507"/>
                  </a:lnTo>
                  <a:lnTo>
                    <a:pt x="490" y="509"/>
                  </a:lnTo>
                  <a:lnTo>
                    <a:pt x="490" y="511"/>
                  </a:lnTo>
                  <a:lnTo>
                    <a:pt x="490" y="511"/>
                  </a:lnTo>
                  <a:lnTo>
                    <a:pt x="490" y="513"/>
                  </a:lnTo>
                  <a:lnTo>
                    <a:pt x="488" y="513"/>
                  </a:lnTo>
                  <a:lnTo>
                    <a:pt x="486" y="515"/>
                  </a:lnTo>
                  <a:lnTo>
                    <a:pt x="486" y="515"/>
                  </a:lnTo>
                  <a:lnTo>
                    <a:pt x="484" y="515"/>
                  </a:lnTo>
                  <a:lnTo>
                    <a:pt x="482" y="517"/>
                  </a:lnTo>
                  <a:lnTo>
                    <a:pt x="482" y="517"/>
                  </a:lnTo>
                  <a:lnTo>
                    <a:pt x="480" y="519"/>
                  </a:lnTo>
                  <a:lnTo>
                    <a:pt x="475" y="524"/>
                  </a:lnTo>
                  <a:lnTo>
                    <a:pt x="475" y="526"/>
                  </a:lnTo>
                  <a:lnTo>
                    <a:pt x="480" y="526"/>
                  </a:lnTo>
                  <a:lnTo>
                    <a:pt x="480" y="526"/>
                  </a:lnTo>
                  <a:lnTo>
                    <a:pt x="482" y="524"/>
                  </a:lnTo>
                  <a:lnTo>
                    <a:pt x="486" y="521"/>
                  </a:lnTo>
                  <a:lnTo>
                    <a:pt x="488" y="521"/>
                  </a:lnTo>
                  <a:lnTo>
                    <a:pt x="488" y="519"/>
                  </a:lnTo>
                  <a:lnTo>
                    <a:pt x="488" y="517"/>
                  </a:lnTo>
                  <a:lnTo>
                    <a:pt x="488" y="517"/>
                  </a:lnTo>
                  <a:lnTo>
                    <a:pt x="492" y="515"/>
                  </a:lnTo>
                  <a:lnTo>
                    <a:pt x="496" y="515"/>
                  </a:lnTo>
                  <a:lnTo>
                    <a:pt x="496" y="515"/>
                  </a:lnTo>
                  <a:lnTo>
                    <a:pt x="503" y="513"/>
                  </a:lnTo>
                  <a:lnTo>
                    <a:pt x="507" y="509"/>
                  </a:lnTo>
                  <a:lnTo>
                    <a:pt x="509" y="509"/>
                  </a:lnTo>
                  <a:lnTo>
                    <a:pt x="513" y="507"/>
                  </a:lnTo>
                  <a:lnTo>
                    <a:pt x="515" y="505"/>
                  </a:lnTo>
                  <a:lnTo>
                    <a:pt x="513" y="505"/>
                  </a:lnTo>
                  <a:lnTo>
                    <a:pt x="511" y="505"/>
                  </a:lnTo>
                  <a:close/>
                  <a:moveTo>
                    <a:pt x="566" y="412"/>
                  </a:moveTo>
                  <a:lnTo>
                    <a:pt x="563" y="410"/>
                  </a:lnTo>
                  <a:lnTo>
                    <a:pt x="563" y="410"/>
                  </a:lnTo>
                  <a:lnTo>
                    <a:pt x="563" y="412"/>
                  </a:lnTo>
                  <a:lnTo>
                    <a:pt x="561" y="412"/>
                  </a:lnTo>
                  <a:lnTo>
                    <a:pt x="561" y="414"/>
                  </a:lnTo>
                  <a:lnTo>
                    <a:pt x="559" y="414"/>
                  </a:lnTo>
                  <a:lnTo>
                    <a:pt x="559" y="414"/>
                  </a:lnTo>
                  <a:lnTo>
                    <a:pt x="559" y="410"/>
                  </a:lnTo>
                  <a:lnTo>
                    <a:pt x="559" y="408"/>
                  </a:lnTo>
                  <a:lnTo>
                    <a:pt x="557" y="408"/>
                  </a:lnTo>
                  <a:lnTo>
                    <a:pt x="555" y="408"/>
                  </a:lnTo>
                  <a:lnTo>
                    <a:pt x="553" y="410"/>
                  </a:lnTo>
                  <a:lnTo>
                    <a:pt x="551" y="410"/>
                  </a:lnTo>
                  <a:lnTo>
                    <a:pt x="549" y="412"/>
                  </a:lnTo>
                  <a:lnTo>
                    <a:pt x="547" y="414"/>
                  </a:lnTo>
                  <a:lnTo>
                    <a:pt x="547" y="416"/>
                  </a:lnTo>
                  <a:lnTo>
                    <a:pt x="549" y="419"/>
                  </a:lnTo>
                  <a:lnTo>
                    <a:pt x="549" y="419"/>
                  </a:lnTo>
                  <a:lnTo>
                    <a:pt x="547" y="419"/>
                  </a:lnTo>
                  <a:lnTo>
                    <a:pt x="545" y="419"/>
                  </a:lnTo>
                  <a:lnTo>
                    <a:pt x="545" y="421"/>
                  </a:lnTo>
                  <a:lnTo>
                    <a:pt x="543" y="421"/>
                  </a:lnTo>
                  <a:lnTo>
                    <a:pt x="543" y="421"/>
                  </a:lnTo>
                  <a:lnTo>
                    <a:pt x="543" y="423"/>
                  </a:lnTo>
                  <a:lnTo>
                    <a:pt x="540" y="425"/>
                  </a:lnTo>
                  <a:lnTo>
                    <a:pt x="540" y="425"/>
                  </a:lnTo>
                  <a:lnTo>
                    <a:pt x="540" y="427"/>
                  </a:lnTo>
                  <a:lnTo>
                    <a:pt x="540" y="429"/>
                  </a:lnTo>
                  <a:lnTo>
                    <a:pt x="540" y="429"/>
                  </a:lnTo>
                  <a:lnTo>
                    <a:pt x="540" y="429"/>
                  </a:lnTo>
                  <a:lnTo>
                    <a:pt x="534" y="431"/>
                  </a:lnTo>
                  <a:lnTo>
                    <a:pt x="534" y="431"/>
                  </a:lnTo>
                  <a:lnTo>
                    <a:pt x="534" y="431"/>
                  </a:lnTo>
                  <a:lnTo>
                    <a:pt x="534" y="433"/>
                  </a:lnTo>
                  <a:lnTo>
                    <a:pt x="534" y="433"/>
                  </a:lnTo>
                  <a:lnTo>
                    <a:pt x="534" y="433"/>
                  </a:lnTo>
                  <a:lnTo>
                    <a:pt x="534" y="435"/>
                  </a:lnTo>
                  <a:lnTo>
                    <a:pt x="534" y="435"/>
                  </a:lnTo>
                  <a:lnTo>
                    <a:pt x="532" y="435"/>
                  </a:lnTo>
                  <a:lnTo>
                    <a:pt x="532" y="437"/>
                  </a:lnTo>
                  <a:lnTo>
                    <a:pt x="530" y="440"/>
                  </a:lnTo>
                  <a:lnTo>
                    <a:pt x="530" y="440"/>
                  </a:lnTo>
                  <a:lnTo>
                    <a:pt x="530" y="440"/>
                  </a:lnTo>
                  <a:lnTo>
                    <a:pt x="530" y="437"/>
                  </a:lnTo>
                  <a:lnTo>
                    <a:pt x="528" y="437"/>
                  </a:lnTo>
                  <a:lnTo>
                    <a:pt x="528" y="437"/>
                  </a:lnTo>
                  <a:lnTo>
                    <a:pt x="522" y="442"/>
                  </a:lnTo>
                  <a:lnTo>
                    <a:pt x="519" y="444"/>
                  </a:lnTo>
                  <a:lnTo>
                    <a:pt x="519" y="446"/>
                  </a:lnTo>
                  <a:lnTo>
                    <a:pt x="519" y="448"/>
                  </a:lnTo>
                  <a:lnTo>
                    <a:pt x="519" y="450"/>
                  </a:lnTo>
                  <a:lnTo>
                    <a:pt x="517" y="452"/>
                  </a:lnTo>
                  <a:lnTo>
                    <a:pt x="515" y="454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58"/>
                  </a:lnTo>
                  <a:lnTo>
                    <a:pt x="515" y="463"/>
                  </a:lnTo>
                  <a:lnTo>
                    <a:pt x="517" y="465"/>
                  </a:lnTo>
                  <a:lnTo>
                    <a:pt x="519" y="465"/>
                  </a:lnTo>
                  <a:lnTo>
                    <a:pt x="522" y="465"/>
                  </a:lnTo>
                  <a:lnTo>
                    <a:pt x="517" y="465"/>
                  </a:lnTo>
                  <a:lnTo>
                    <a:pt x="517" y="465"/>
                  </a:lnTo>
                  <a:lnTo>
                    <a:pt x="513" y="463"/>
                  </a:lnTo>
                  <a:lnTo>
                    <a:pt x="511" y="463"/>
                  </a:lnTo>
                  <a:lnTo>
                    <a:pt x="509" y="463"/>
                  </a:lnTo>
                  <a:lnTo>
                    <a:pt x="509" y="465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09" y="467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69"/>
                  </a:lnTo>
                  <a:lnTo>
                    <a:pt x="511" y="471"/>
                  </a:lnTo>
                  <a:lnTo>
                    <a:pt x="513" y="471"/>
                  </a:lnTo>
                  <a:lnTo>
                    <a:pt x="511" y="471"/>
                  </a:lnTo>
                  <a:lnTo>
                    <a:pt x="511" y="471"/>
                  </a:lnTo>
                  <a:lnTo>
                    <a:pt x="511" y="473"/>
                  </a:lnTo>
                  <a:lnTo>
                    <a:pt x="511" y="473"/>
                  </a:lnTo>
                  <a:lnTo>
                    <a:pt x="513" y="473"/>
                  </a:lnTo>
                  <a:lnTo>
                    <a:pt x="513" y="475"/>
                  </a:lnTo>
                  <a:lnTo>
                    <a:pt x="511" y="475"/>
                  </a:lnTo>
                  <a:lnTo>
                    <a:pt x="511" y="475"/>
                  </a:lnTo>
                  <a:lnTo>
                    <a:pt x="509" y="475"/>
                  </a:lnTo>
                  <a:lnTo>
                    <a:pt x="509" y="475"/>
                  </a:lnTo>
                  <a:lnTo>
                    <a:pt x="507" y="477"/>
                  </a:lnTo>
                  <a:lnTo>
                    <a:pt x="507" y="477"/>
                  </a:lnTo>
                  <a:lnTo>
                    <a:pt x="505" y="479"/>
                  </a:lnTo>
                  <a:lnTo>
                    <a:pt x="507" y="482"/>
                  </a:lnTo>
                  <a:lnTo>
                    <a:pt x="507" y="482"/>
                  </a:lnTo>
                  <a:lnTo>
                    <a:pt x="509" y="484"/>
                  </a:lnTo>
                  <a:lnTo>
                    <a:pt x="509" y="484"/>
                  </a:lnTo>
                  <a:lnTo>
                    <a:pt x="509" y="486"/>
                  </a:lnTo>
                  <a:lnTo>
                    <a:pt x="507" y="490"/>
                  </a:lnTo>
                  <a:lnTo>
                    <a:pt x="507" y="492"/>
                  </a:lnTo>
                  <a:lnTo>
                    <a:pt x="509" y="492"/>
                  </a:lnTo>
                  <a:lnTo>
                    <a:pt x="515" y="494"/>
                  </a:lnTo>
                  <a:lnTo>
                    <a:pt x="519" y="492"/>
                  </a:lnTo>
                  <a:lnTo>
                    <a:pt x="522" y="492"/>
                  </a:lnTo>
                  <a:lnTo>
                    <a:pt x="522" y="490"/>
                  </a:lnTo>
                  <a:lnTo>
                    <a:pt x="522" y="488"/>
                  </a:lnTo>
                  <a:lnTo>
                    <a:pt x="524" y="488"/>
                  </a:lnTo>
                  <a:lnTo>
                    <a:pt x="524" y="486"/>
                  </a:lnTo>
                  <a:lnTo>
                    <a:pt x="524" y="486"/>
                  </a:lnTo>
                  <a:lnTo>
                    <a:pt x="526" y="488"/>
                  </a:lnTo>
                  <a:lnTo>
                    <a:pt x="526" y="488"/>
                  </a:lnTo>
                  <a:lnTo>
                    <a:pt x="526" y="488"/>
                  </a:lnTo>
                  <a:lnTo>
                    <a:pt x="526" y="490"/>
                  </a:lnTo>
                  <a:lnTo>
                    <a:pt x="526" y="494"/>
                  </a:lnTo>
                  <a:lnTo>
                    <a:pt x="526" y="494"/>
                  </a:lnTo>
                  <a:lnTo>
                    <a:pt x="528" y="494"/>
                  </a:lnTo>
                  <a:lnTo>
                    <a:pt x="530" y="492"/>
                  </a:lnTo>
                  <a:lnTo>
                    <a:pt x="530" y="492"/>
                  </a:lnTo>
                  <a:lnTo>
                    <a:pt x="530" y="490"/>
                  </a:lnTo>
                  <a:lnTo>
                    <a:pt x="530" y="490"/>
                  </a:lnTo>
                  <a:lnTo>
                    <a:pt x="530" y="490"/>
                  </a:lnTo>
                  <a:lnTo>
                    <a:pt x="530" y="488"/>
                  </a:lnTo>
                  <a:lnTo>
                    <a:pt x="532" y="488"/>
                  </a:lnTo>
                  <a:lnTo>
                    <a:pt x="532" y="488"/>
                  </a:lnTo>
                  <a:lnTo>
                    <a:pt x="530" y="488"/>
                  </a:lnTo>
                  <a:lnTo>
                    <a:pt x="530" y="488"/>
                  </a:lnTo>
                  <a:lnTo>
                    <a:pt x="530" y="486"/>
                  </a:lnTo>
                  <a:lnTo>
                    <a:pt x="532" y="484"/>
                  </a:lnTo>
                  <a:lnTo>
                    <a:pt x="532" y="484"/>
                  </a:lnTo>
                  <a:lnTo>
                    <a:pt x="534" y="482"/>
                  </a:lnTo>
                  <a:lnTo>
                    <a:pt x="534" y="482"/>
                  </a:lnTo>
                  <a:lnTo>
                    <a:pt x="534" y="479"/>
                  </a:lnTo>
                  <a:lnTo>
                    <a:pt x="534" y="477"/>
                  </a:lnTo>
                  <a:lnTo>
                    <a:pt x="538" y="475"/>
                  </a:lnTo>
                  <a:lnTo>
                    <a:pt x="538" y="475"/>
                  </a:lnTo>
                  <a:lnTo>
                    <a:pt x="540" y="473"/>
                  </a:lnTo>
                  <a:lnTo>
                    <a:pt x="540" y="473"/>
                  </a:lnTo>
                  <a:lnTo>
                    <a:pt x="543" y="471"/>
                  </a:lnTo>
                  <a:lnTo>
                    <a:pt x="543" y="471"/>
                  </a:lnTo>
                  <a:lnTo>
                    <a:pt x="543" y="471"/>
                  </a:lnTo>
                  <a:lnTo>
                    <a:pt x="545" y="471"/>
                  </a:lnTo>
                  <a:lnTo>
                    <a:pt x="545" y="469"/>
                  </a:lnTo>
                  <a:lnTo>
                    <a:pt x="545" y="469"/>
                  </a:lnTo>
                  <a:lnTo>
                    <a:pt x="545" y="467"/>
                  </a:lnTo>
                  <a:lnTo>
                    <a:pt x="547" y="465"/>
                  </a:lnTo>
                  <a:lnTo>
                    <a:pt x="549" y="465"/>
                  </a:lnTo>
                  <a:lnTo>
                    <a:pt x="551" y="465"/>
                  </a:lnTo>
                  <a:lnTo>
                    <a:pt x="551" y="465"/>
                  </a:lnTo>
                  <a:lnTo>
                    <a:pt x="553" y="463"/>
                  </a:lnTo>
                  <a:lnTo>
                    <a:pt x="553" y="458"/>
                  </a:lnTo>
                  <a:lnTo>
                    <a:pt x="555" y="458"/>
                  </a:lnTo>
                  <a:lnTo>
                    <a:pt x="555" y="458"/>
                  </a:lnTo>
                  <a:lnTo>
                    <a:pt x="557" y="456"/>
                  </a:lnTo>
                  <a:lnTo>
                    <a:pt x="557" y="454"/>
                  </a:lnTo>
                  <a:lnTo>
                    <a:pt x="559" y="450"/>
                  </a:lnTo>
                  <a:lnTo>
                    <a:pt x="559" y="448"/>
                  </a:lnTo>
                  <a:lnTo>
                    <a:pt x="561" y="446"/>
                  </a:lnTo>
                  <a:lnTo>
                    <a:pt x="559" y="444"/>
                  </a:lnTo>
                  <a:lnTo>
                    <a:pt x="561" y="444"/>
                  </a:lnTo>
                  <a:lnTo>
                    <a:pt x="561" y="444"/>
                  </a:lnTo>
                  <a:lnTo>
                    <a:pt x="561" y="442"/>
                  </a:lnTo>
                  <a:lnTo>
                    <a:pt x="561" y="442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3" y="437"/>
                  </a:lnTo>
                  <a:lnTo>
                    <a:pt x="561" y="435"/>
                  </a:lnTo>
                  <a:lnTo>
                    <a:pt x="561" y="435"/>
                  </a:lnTo>
                  <a:lnTo>
                    <a:pt x="561" y="435"/>
                  </a:lnTo>
                  <a:lnTo>
                    <a:pt x="559" y="433"/>
                  </a:lnTo>
                  <a:lnTo>
                    <a:pt x="561" y="433"/>
                  </a:lnTo>
                  <a:lnTo>
                    <a:pt x="561" y="431"/>
                  </a:lnTo>
                  <a:lnTo>
                    <a:pt x="561" y="431"/>
                  </a:lnTo>
                  <a:lnTo>
                    <a:pt x="559" y="427"/>
                  </a:lnTo>
                  <a:lnTo>
                    <a:pt x="559" y="427"/>
                  </a:lnTo>
                  <a:lnTo>
                    <a:pt x="559" y="427"/>
                  </a:lnTo>
                  <a:lnTo>
                    <a:pt x="559" y="425"/>
                  </a:lnTo>
                  <a:lnTo>
                    <a:pt x="557" y="423"/>
                  </a:lnTo>
                  <a:lnTo>
                    <a:pt x="559" y="421"/>
                  </a:lnTo>
                  <a:lnTo>
                    <a:pt x="559" y="421"/>
                  </a:lnTo>
                  <a:lnTo>
                    <a:pt x="559" y="419"/>
                  </a:lnTo>
                  <a:lnTo>
                    <a:pt x="561" y="419"/>
                  </a:lnTo>
                  <a:lnTo>
                    <a:pt x="561" y="419"/>
                  </a:lnTo>
                  <a:lnTo>
                    <a:pt x="563" y="419"/>
                  </a:lnTo>
                  <a:lnTo>
                    <a:pt x="563" y="419"/>
                  </a:lnTo>
                  <a:lnTo>
                    <a:pt x="566" y="419"/>
                  </a:lnTo>
                  <a:lnTo>
                    <a:pt x="568" y="416"/>
                  </a:lnTo>
                  <a:lnTo>
                    <a:pt x="568" y="416"/>
                  </a:lnTo>
                  <a:lnTo>
                    <a:pt x="568" y="416"/>
                  </a:lnTo>
                  <a:lnTo>
                    <a:pt x="566" y="412"/>
                  </a:lnTo>
                  <a:close/>
                  <a:moveTo>
                    <a:pt x="478" y="101"/>
                  </a:moveTo>
                  <a:lnTo>
                    <a:pt x="480" y="101"/>
                  </a:lnTo>
                  <a:lnTo>
                    <a:pt x="482" y="101"/>
                  </a:lnTo>
                  <a:lnTo>
                    <a:pt x="482" y="101"/>
                  </a:lnTo>
                  <a:lnTo>
                    <a:pt x="482" y="99"/>
                  </a:lnTo>
                  <a:lnTo>
                    <a:pt x="482" y="97"/>
                  </a:lnTo>
                  <a:lnTo>
                    <a:pt x="482" y="87"/>
                  </a:lnTo>
                  <a:lnTo>
                    <a:pt x="482" y="84"/>
                  </a:lnTo>
                  <a:lnTo>
                    <a:pt x="484" y="82"/>
                  </a:lnTo>
                  <a:lnTo>
                    <a:pt x="484" y="82"/>
                  </a:lnTo>
                  <a:lnTo>
                    <a:pt x="484" y="82"/>
                  </a:lnTo>
                  <a:lnTo>
                    <a:pt x="486" y="80"/>
                  </a:lnTo>
                  <a:lnTo>
                    <a:pt x="486" y="78"/>
                  </a:lnTo>
                  <a:lnTo>
                    <a:pt x="486" y="76"/>
                  </a:lnTo>
                  <a:lnTo>
                    <a:pt x="486" y="76"/>
                  </a:lnTo>
                  <a:lnTo>
                    <a:pt x="486" y="74"/>
                  </a:lnTo>
                  <a:lnTo>
                    <a:pt x="484" y="74"/>
                  </a:lnTo>
                  <a:lnTo>
                    <a:pt x="482" y="70"/>
                  </a:lnTo>
                  <a:lnTo>
                    <a:pt x="480" y="68"/>
                  </a:lnTo>
                  <a:lnTo>
                    <a:pt x="480" y="66"/>
                  </a:lnTo>
                  <a:lnTo>
                    <a:pt x="480" y="63"/>
                  </a:lnTo>
                  <a:lnTo>
                    <a:pt x="482" y="63"/>
                  </a:lnTo>
                  <a:lnTo>
                    <a:pt x="480" y="61"/>
                  </a:lnTo>
                  <a:lnTo>
                    <a:pt x="478" y="59"/>
                  </a:lnTo>
                  <a:lnTo>
                    <a:pt x="475" y="59"/>
                  </a:lnTo>
                  <a:lnTo>
                    <a:pt x="471" y="59"/>
                  </a:lnTo>
                  <a:lnTo>
                    <a:pt x="467" y="59"/>
                  </a:lnTo>
                  <a:lnTo>
                    <a:pt x="465" y="59"/>
                  </a:lnTo>
                  <a:lnTo>
                    <a:pt x="465" y="57"/>
                  </a:lnTo>
                  <a:lnTo>
                    <a:pt x="465" y="57"/>
                  </a:lnTo>
                  <a:lnTo>
                    <a:pt x="463" y="53"/>
                  </a:lnTo>
                  <a:lnTo>
                    <a:pt x="463" y="53"/>
                  </a:lnTo>
                  <a:lnTo>
                    <a:pt x="463" y="45"/>
                  </a:lnTo>
                  <a:lnTo>
                    <a:pt x="461" y="40"/>
                  </a:lnTo>
                  <a:lnTo>
                    <a:pt x="461" y="38"/>
                  </a:lnTo>
                  <a:lnTo>
                    <a:pt x="459" y="36"/>
                  </a:lnTo>
                  <a:lnTo>
                    <a:pt x="459" y="34"/>
                  </a:lnTo>
                  <a:lnTo>
                    <a:pt x="459" y="32"/>
                  </a:lnTo>
                  <a:lnTo>
                    <a:pt x="457" y="32"/>
                  </a:lnTo>
                  <a:lnTo>
                    <a:pt x="450" y="30"/>
                  </a:lnTo>
                  <a:lnTo>
                    <a:pt x="448" y="28"/>
                  </a:lnTo>
                  <a:lnTo>
                    <a:pt x="440" y="19"/>
                  </a:lnTo>
                  <a:lnTo>
                    <a:pt x="436" y="19"/>
                  </a:lnTo>
                  <a:lnTo>
                    <a:pt x="431" y="19"/>
                  </a:lnTo>
                  <a:lnTo>
                    <a:pt x="423" y="19"/>
                  </a:lnTo>
                  <a:lnTo>
                    <a:pt x="408" y="19"/>
                  </a:lnTo>
                  <a:lnTo>
                    <a:pt x="400" y="17"/>
                  </a:lnTo>
                  <a:lnTo>
                    <a:pt x="398" y="17"/>
                  </a:lnTo>
                  <a:lnTo>
                    <a:pt x="396" y="15"/>
                  </a:lnTo>
                  <a:lnTo>
                    <a:pt x="394" y="15"/>
                  </a:lnTo>
                  <a:lnTo>
                    <a:pt x="394" y="13"/>
                  </a:lnTo>
                  <a:lnTo>
                    <a:pt x="392" y="15"/>
                  </a:lnTo>
                  <a:lnTo>
                    <a:pt x="392" y="13"/>
                  </a:lnTo>
                  <a:lnTo>
                    <a:pt x="392" y="13"/>
                  </a:lnTo>
                  <a:lnTo>
                    <a:pt x="390" y="11"/>
                  </a:lnTo>
                  <a:lnTo>
                    <a:pt x="390" y="11"/>
                  </a:lnTo>
                  <a:lnTo>
                    <a:pt x="390" y="11"/>
                  </a:lnTo>
                  <a:lnTo>
                    <a:pt x="388" y="13"/>
                  </a:lnTo>
                  <a:lnTo>
                    <a:pt x="388" y="13"/>
                  </a:lnTo>
                  <a:lnTo>
                    <a:pt x="385" y="13"/>
                  </a:lnTo>
                  <a:lnTo>
                    <a:pt x="383" y="11"/>
                  </a:lnTo>
                  <a:lnTo>
                    <a:pt x="381" y="9"/>
                  </a:lnTo>
                  <a:lnTo>
                    <a:pt x="381" y="9"/>
                  </a:lnTo>
                  <a:lnTo>
                    <a:pt x="379" y="9"/>
                  </a:lnTo>
                  <a:lnTo>
                    <a:pt x="367" y="3"/>
                  </a:lnTo>
                  <a:lnTo>
                    <a:pt x="360" y="3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0" y="0"/>
                  </a:lnTo>
                  <a:lnTo>
                    <a:pt x="346" y="0"/>
                  </a:lnTo>
                  <a:lnTo>
                    <a:pt x="344" y="3"/>
                  </a:lnTo>
                  <a:lnTo>
                    <a:pt x="344" y="5"/>
                  </a:lnTo>
                  <a:lnTo>
                    <a:pt x="344" y="5"/>
                  </a:lnTo>
                  <a:lnTo>
                    <a:pt x="344" y="7"/>
                  </a:lnTo>
                  <a:lnTo>
                    <a:pt x="339" y="9"/>
                  </a:lnTo>
                  <a:lnTo>
                    <a:pt x="335" y="11"/>
                  </a:lnTo>
                  <a:lnTo>
                    <a:pt x="331" y="11"/>
                  </a:lnTo>
                  <a:lnTo>
                    <a:pt x="331" y="13"/>
                  </a:lnTo>
                  <a:lnTo>
                    <a:pt x="329" y="13"/>
                  </a:lnTo>
                  <a:lnTo>
                    <a:pt x="329" y="15"/>
                  </a:lnTo>
                  <a:lnTo>
                    <a:pt x="329" y="15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7" y="13"/>
                  </a:lnTo>
                  <a:lnTo>
                    <a:pt x="325" y="13"/>
                  </a:lnTo>
                  <a:lnTo>
                    <a:pt x="325" y="13"/>
                  </a:lnTo>
                  <a:lnTo>
                    <a:pt x="325" y="15"/>
                  </a:lnTo>
                  <a:lnTo>
                    <a:pt x="327" y="15"/>
                  </a:lnTo>
                  <a:lnTo>
                    <a:pt x="327" y="15"/>
                  </a:lnTo>
                  <a:lnTo>
                    <a:pt x="327" y="15"/>
                  </a:lnTo>
                  <a:lnTo>
                    <a:pt x="327" y="17"/>
                  </a:lnTo>
                  <a:lnTo>
                    <a:pt x="325" y="17"/>
                  </a:lnTo>
                  <a:lnTo>
                    <a:pt x="325" y="17"/>
                  </a:lnTo>
                  <a:lnTo>
                    <a:pt x="325" y="15"/>
                  </a:lnTo>
                  <a:lnTo>
                    <a:pt x="325" y="15"/>
                  </a:lnTo>
                  <a:lnTo>
                    <a:pt x="325" y="15"/>
                  </a:lnTo>
                  <a:lnTo>
                    <a:pt x="323" y="15"/>
                  </a:lnTo>
                  <a:lnTo>
                    <a:pt x="320" y="17"/>
                  </a:lnTo>
                  <a:lnTo>
                    <a:pt x="320" y="17"/>
                  </a:lnTo>
                  <a:lnTo>
                    <a:pt x="318" y="15"/>
                  </a:lnTo>
                  <a:lnTo>
                    <a:pt x="316" y="11"/>
                  </a:lnTo>
                  <a:lnTo>
                    <a:pt x="314" y="11"/>
                  </a:lnTo>
                  <a:lnTo>
                    <a:pt x="316" y="7"/>
                  </a:lnTo>
                  <a:lnTo>
                    <a:pt x="314" y="5"/>
                  </a:lnTo>
                  <a:lnTo>
                    <a:pt x="314" y="3"/>
                  </a:lnTo>
                  <a:lnTo>
                    <a:pt x="310" y="3"/>
                  </a:lnTo>
                  <a:lnTo>
                    <a:pt x="304" y="7"/>
                  </a:lnTo>
                  <a:lnTo>
                    <a:pt x="300" y="7"/>
                  </a:lnTo>
                  <a:lnTo>
                    <a:pt x="295" y="7"/>
                  </a:lnTo>
                  <a:lnTo>
                    <a:pt x="293" y="7"/>
                  </a:lnTo>
                  <a:lnTo>
                    <a:pt x="289" y="7"/>
                  </a:lnTo>
                  <a:lnTo>
                    <a:pt x="270" y="7"/>
                  </a:lnTo>
                  <a:lnTo>
                    <a:pt x="268" y="7"/>
                  </a:lnTo>
                  <a:lnTo>
                    <a:pt x="266" y="5"/>
                  </a:lnTo>
                  <a:lnTo>
                    <a:pt x="264" y="5"/>
                  </a:lnTo>
                  <a:lnTo>
                    <a:pt x="262" y="5"/>
                  </a:lnTo>
                  <a:lnTo>
                    <a:pt x="258" y="7"/>
                  </a:lnTo>
                  <a:lnTo>
                    <a:pt x="253" y="7"/>
                  </a:lnTo>
                  <a:lnTo>
                    <a:pt x="251" y="7"/>
                  </a:lnTo>
                  <a:lnTo>
                    <a:pt x="235" y="7"/>
                  </a:lnTo>
                  <a:lnTo>
                    <a:pt x="232" y="7"/>
                  </a:lnTo>
                  <a:lnTo>
                    <a:pt x="230" y="7"/>
                  </a:lnTo>
                  <a:lnTo>
                    <a:pt x="230" y="7"/>
                  </a:lnTo>
                  <a:lnTo>
                    <a:pt x="230" y="9"/>
                  </a:lnTo>
                  <a:lnTo>
                    <a:pt x="230" y="9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28" y="13"/>
                  </a:lnTo>
                  <a:lnTo>
                    <a:pt x="228" y="13"/>
                  </a:lnTo>
                  <a:lnTo>
                    <a:pt x="226" y="15"/>
                  </a:lnTo>
                  <a:lnTo>
                    <a:pt x="224" y="15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224" y="17"/>
                  </a:lnTo>
                  <a:lnTo>
                    <a:pt x="226" y="19"/>
                  </a:lnTo>
                  <a:lnTo>
                    <a:pt x="226" y="19"/>
                  </a:lnTo>
                  <a:lnTo>
                    <a:pt x="224" y="21"/>
                  </a:lnTo>
                  <a:lnTo>
                    <a:pt x="222" y="24"/>
                  </a:lnTo>
                  <a:lnTo>
                    <a:pt x="224" y="24"/>
                  </a:lnTo>
                  <a:lnTo>
                    <a:pt x="224" y="28"/>
                  </a:lnTo>
                  <a:lnTo>
                    <a:pt x="222" y="28"/>
                  </a:lnTo>
                  <a:lnTo>
                    <a:pt x="220" y="28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6" y="28"/>
                  </a:lnTo>
                  <a:lnTo>
                    <a:pt x="214" y="28"/>
                  </a:lnTo>
                  <a:lnTo>
                    <a:pt x="212" y="30"/>
                  </a:lnTo>
                  <a:lnTo>
                    <a:pt x="209" y="30"/>
                  </a:lnTo>
                  <a:lnTo>
                    <a:pt x="209" y="32"/>
                  </a:lnTo>
                  <a:lnTo>
                    <a:pt x="207" y="34"/>
                  </a:lnTo>
                  <a:lnTo>
                    <a:pt x="205" y="34"/>
                  </a:lnTo>
                  <a:lnTo>
                    <a:pt x="205" y="34"/>
                  </a:lnTo>
                  <a:lnTo>
                    <a:pt x="203" y="34"/>
                  </a:lnTo>
                  <a:lnTo>
                    <a:pt x="201" y="36"/>
                  </a:lnTo>
                  <a:lnTo>
                    <a:pt x="199" y="36"/>
                  </a:lnTo>
                  <a:lnTo>
                    <a:pt x="199" y="36"/>
                  </a:lnTo>
                  <a:lnTo>
                    <a:pt x="201" y="38"/>
                  </a:lnTo>
                  <a:lnTo>
                    <a:pt x="203" y="40"/>
                  </a:lnTo>
                  <a:lnTo>
                    <a:pt x="203" y="45"/>
                  </a:lnTo>
                  <a:lnTo>
                    <a:pt x="207" y="49"/>
                  </a:lnTo>
                  <a:lnTo>
                    <a:pt x="207" y="51"/>
                  </a:lnTo>
                  <a:lnTo>
                    <a:pt x="207" y="51"/>
                  </a:lnTo>
                  <a:lnTo>
                    <a:pt x="207" y="53"/>
                  </a:lnTo>
                  <a:lnTo>
                    <a:pt x="207" y="57"/>
                  </a:lnTo>
                  <a:lnTo>
                    <a:pt x="205" y="66"/>
                  </a:lnTo>
                  <a:lnTo>
                    <a:pt x="205" y="70"/>
                  </a:lnTo>
                  <a:lnTo>
                    <a:pt x="207" y="72"/>
                  </a:lnTo>
                  <a:lnTo>
                    <a:pt x="207" y="72"/>
                  </a:lnTo>
                  <a:lnTo>
                    <a:pt x="209" y="70"/>
                  </a:lnTo>
                  <a:lnTo>
                    <a:pt x="209" y="70"/>
                  </a:lnTo>
                  <a:lnTo>
                    <a:pt x="209" y="68"/>
                  </a:lnTo>
                  <a:lnTo>
                    <a:pt x="207" y="68"/>
                  </a:lnTo>
                  <a:lnTo>
                    <a:pt x="209" y="66"/>
                  </a:lnTo>
                  <a:lnTo>
                    <a:pt x="209" y="61"/>
                  </a:lnTo>
                  <a:lnTo>
                    <a:pt x="212" y="61"/>
                  </a:lnTo>
                  <a:lnTo>
                    <a:pt x="212" y="59"/>
                  </a:lnTo>
                  <a:lnTo>
                    <a:pt x="214" y="57"/>
                  </a:lnTo>
                  <a:lnTo>
                    <a:pt x="214" y="55"/>
                  </a:lnTo>
                  <a:lnTo>
                    <a:pt x="214" y="55"/>
                  </a:lnTo>
                  <a:lnTo>
                    <a:pt x="216" y="55"/>
                  </a:lnTo>
                  <a:lnTo>
                    <a:pt x="216" y="55"/>
                  </a:lnTo>
                  <a:lnTo>
                    <a:pt x="218" y="55"/>
                  </a:lnTo>
                  <a:lnTo>
                    <a:pt x="218" y="51"/>
                  </a:lnTo>
                  <a:lnTo>
                    <a:pt x="220" y="49"/>
                  </a:lnTo>
                  <a:lnTo>
                    <a:pt x="220" y="49"/>
                  </a:lnTo>
                  <a:lnTo>
                    <a:pt x="220" y="38"/>
                  </a:lnTo>
                  <a:lnTo>
                    <a:pt x="222" y="36"/>
                  </a:lnTo>
                  <a:lnTo>
                    <a:pt x="222" y="32"/>
                  </a:lnTo>
                  <a:lnTo>
                    <a:pt x="224" y="30"/>
                  </a:lnTo>
                  <a:lnTo>
                    <a:pt x="226" y="28"/>
                  </a:lnTo>
                  <a:lnTo>
                    <a:pt x="230" y="28"/>
                  </a:lnTo>
                  <a:lnTo>
                    <a:pt x="232" y="28"/>
                  </a:lnTo>
                  <a:lnTo>
                    <a:pt x="232" y="30"/>
                  </a:lnTo>
                  <a:lnTo>
                    <a:pt x="232" y="32"/>
                  </a:lnTo>
                  <a:lnTo>
                    <a:pt x="232" y="34"/>
                  </a:lnTo>
                  <a:lnTo>
                    <a:pt x="230" y="36"/>
                  </a:lnTo>
                  <a:lnTo>
                    <a:pt x="230" y="38"/>
                  </a:lnTo>
                  <a:lnTo>
                    <a:pt x="230" y="38"/>
                  </a:lnTo>
                  <a:lnTo>
                    <a:pt x="232" y="38"/>
                  </a:lnTo>
                  <a:lnTo>
                    <a:pt x="235" y="40"/>
                  </a:lnTo>
                  <a:lnTo>
                    <a:pt x="237" y="40"/>
                  </a:lnTo>
                  <a:lnTo>
                    <a:pt x="241" y="40"/>
                  </a:lnTo>
                  <a:lnTo>
                    <a:pt x="241" y="40"/>
                  </a:lnTo>
                  <a:lnTo>
                    <a:pt x="251" y="59"/>
                  </a:lnTo>
                  <a:lnTo>
                    <a:pt x="253" y="61"/>
                  </a:lnTo>
                  <a:lnTo>
                    <a:pt x="258" y="61"/>
                  </a:lnTo>
                  <a:lnTo>
                    <a:pt x="258" y="63"/>
                  </a:lnTo>
                  <a:lnTo>
                    <a:pt x="260" y="63"/>
                  </a:lnTo>
                  <a:lnTo>
                    <a:pt x="262" y="63"/>
                  </a:lnTo>
                  <a:lnTo>
                    <a:pt x="266" y="61"/>
                  </a:lnTo>
                  <a:lnTo>
                    <a:pt x="270" y="61"/>
                  </a:lnTo>
                  <a:lnTo>
                    <a:pt x="274" y="61"/>
                  </a:lnTo>
                  <a:lnTo>
                    <a:pt x="279" y="61"/>
                  </a:lnTo>
                  <a:lnTo>
                    <a:pt x="281" y="59"/>
                  </a:lnTo>
                  <a:lnTo>
                    <a:pt x="279" y="59"/>
                  </a:lnTo>
                  <a:lnTo>
                    <a:pt x="279" y="59"/>
                  </a:lnTo>
                  <a:lnTo>
                    <a:pt x="279" y="57"/>
                  </a:lnTo>
                  <a:lnTo>
                    <a:pt x="279" y="57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79" y="55"/>
                  </a:lnTo>
                  <a:lnTo>
                    <a:pt x="281" y="53"/>
                  </a:lnTo>
                  <a:lnTo>
                    <a:pt x="287" y="47"/>
                  </a:lnTo>
                  <a:lnTo>
                    <a:pt x="289" y="47"/>
                  </a:lnTo>
                  <a:lnTo>
                    <a:pt x="289" y="45"/>
                  </a:lnTo>
                  <a:lnTo>
                    <a:pt x="295" y="42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300" y="40"/>
                  </a:lnTo>
                  <a:lnTo>
                    <a:pt x="302" y="40"/>
                  </a:lnTo>
                  <a:lnTo>
                    <a:pt x="304" y="40"/>
                  </a:lnTo>
                  <a:lnTo>
                    <a:pt x="306" y="42"/>
                  </a:lnTo>
                  <a:lnTo>
                    <a:pt x="308" y="45"/>
                  </a:lnTo>
                  <a:lnTo>
                    <a:pt x="304" y="49"/>
                  </a:lnTo>
                  <a:lnTo>
                    <a:pt x="304" y="51"/>
                  </a:lnTo>
                  <a:lnTo>
                    <a:pt x="304" y="51"/>
                  </a:lnTo>
                  <a:lnTo>
                    <a:pt x="306" y="53"/>
                  </a:lnTo>
                  <a:lnTo>
                    <a:pt x="308" y="53"/>
                  </a:lnTo>
                  <a:lnTo>
                    <a:pt x="314" y="53"/>
                  </a:lnTo>
                  <a:lnTo>
                    <a:pt x="316" y="53"/>
                  </a:lnTo>
                  <a:lnTo>
                    <a:pt x="320" y="53"/>
                  </a:lnTo>
                  <a:lnTo>
                    <a:pt x="327" y="57"/>
                  </a:lnTo>
                  <a:lnTo>
                    <a:pt x="331" y="59"/>
                  </a:lnTo>
                  <a:lnTo>
                    <a:pt x="344" y="59"/>
                  </a:lnTo>
                  <a:lnTo>
                    <a:pt x="346" y="59"/>
                  </a:lnTo>
                  <a:lnTo>
                    <a:pt x="354" y="63"/>
                  </a:lnTo>
                  <a:lnTo>
                    <a:pt x="358" y="63"/>
                  </a:lnTo>
                  <a:lnTo>
                    <a:pt x="362" y="61"/>
                  </a:lnTo>
                  <a:lnTo>
                    <a:pt x="360" y="59"/>
                  </a:lnTo>
                  <a:lnTo>
                    <a:pt x="356" y="53"/>
                  </a:lnTo>
                  <a:lnTo>
                    <a:pt x="356" y="49"/>
                  </a:lnTo>
                  <a:lnTo>
                    <a:pt x="360" y="49"/>
                  </a:lnTo>
                  <a:lnTo>
                    <a:pt x="392" y="51"/>
                  </a:lnTo>
                  <a:lnTo>
                    <a:pt x="396" y="53"/>
                  </a:lnTo>
                  <a:lnTo>
                    <a:pt x="400" y="57"/>
                  </a:lnTo>
                  <a:lnTo>
                    <a:pt x="400" y="57"/>
                  </a:lnTo>
                  <a:lnTo>
                    <a:pt x="400" y="59"/>
                  </a:lnTo>
                  <a:lnTo>
                    <a:pt x="400" y="61"/>
                  </a:lnTo>
                  <a:lnTo>
                    <a:pt x="400" y="61"/>
                  </a:lnTo>
                  <a:lnTo>
                    <a:pt x="400" y="63"/>
                  </a:lnTo>
                  <a:lnTo>
                    <a:pt x="402" y="63"/>
                  </a:lnTo>
                  <a:lnTo>
                    <a:pt x="402" y="66"/>
                  </a:lnTo>
                  <a:lnTo>
                    <a:pt x="406" y="68"/>
                  </a:lnTo>
                  <a:lnTo>
                    <a:pt x="411" y="68"/>
                  </a:lnTo>
                  <a:lnTo>
                    <a:pt x="413" y="68"/>
                  </a:lnTo>
                  <a:lnTo>
                    <a:pt x="413" y="70"/>
                  </a:lnTo>
                  <a:lnTo>
                    <a:pt x="415" y="70"/>
                  </a:lnTo>
                  <a:lnTo>
                    <a:pt x="431" y="76"/>
                  </a:lnTo>
                  <a:lnTo>
                    <a:pt x="436" y="80"/>
                  </a:lnTo>
                  <a:lnTo>
                    <a:pt x="438" y="80"/>
                  </a:lnTo>
                  <a:lnTo>
                    <a:pt x="440" y="80"/>
                  </a:lnTo>
                  <a:lnTo>
                    <a:pt x="442" y="80"/>
                  </a:lnTo>
                  <a:lnTo>
                    <a:pt x="444" y="80"/>
                  </a:lnTo>
                  <a:lnTo>
                    <a:pt x="446" y="82"/>
                  </a:lnTo>
                  <a:lnTo>
                    <a:pt x="446" y="84"/>
                  </a:lnTo>
                  <a:lnTo>
                    <a:pt x="448" y="87"/>
                  </a:lnTo>
                  <a:lnTo>
                    <a:pt x="450" y="87"/>
                  </a:lnTo>
                  <a:lnTo>
                    <a:pt x="452" y="87"/>
                  </a:lnTo>
                  <a:lnTo>
                    <a:pt x="455" y="87"/>
                  </a:lnTo>
                  <a:lnTo>
                    <a:pt x="455" y="89"/>
                  </a:lnTo>
                  <a:lnTo>
                    <a:pt x="457" y="89"/>
                  </a:lnTo>
                  <a:lnTo>
                    <a:pt x="461" y="93"/>
                  </a:lnTo>
                  <a:lnTo>
                    <a:pt x="461" y="95"/>
                  </a:lnTo>
                  <a:lnTo>
                    <a:pt x="463" y="95"/>
                  </a:lnTo>
                  <a:lnTo>
                    <a:pt x="471" y="99"/>
                  </a:lnTo>
                  <a:lnTo>
                    <a:pt x="473" y="99"/>
                  </a:lnTo>
                  <a:lnTo>
                    <a:pt x="475" y="99"/>
                  </a:lnTo>
                  <a:lnTo>
                    <a:pt x="478" y="101"/>
                  </a:lnTo>
                  <a:close/>
                  <a:moveTo>
                    <a:pt x="589" y="414"/>
                  </a:moveTo>
                  <a:lnTo>
                    <a:pt x="587" y="412"/>
                  </a:lnTo>
                  <a:lnTo>
                    <a:pt x="587" y="412"/>
                  </a:lnTo>
                  <a:lnTo>
                    <a:pt x="587" y="410"/>
                  </a:lnTo>
                  <a:lnTo>
                    <a:pt x="584" y="408"/>
                  </a:lnTo>
                  <a:lnTo>
                    <a:pt x="584" y="408"/>
                  </a:lnTo>
                  <a:lnTo>
                    <a:pt x="582" y="408"/>
                  </a:lnTo>
                  <a:lnTo>
                    <a:pt x="580" y="408"/>
                  </a:lnTo>
                  <a:lnTo>
                    <a:pt x="570" y="408"/>
                  </a:lnTo>
                  <a:lnTo>
                    <a:pt x="566" y="412"/>
                  </a:lnTo>
                  <a:lnTo>
                    <a:pt x="568" y="412"/>
                  </a:lnTo>
                  <a:lnTo>
                    <a:pt x="570" y="414"/>
                  </a:lnTo>
                  <a:lnTo>
                    <a:pt x="576" y="412"/>
                  </a:lnTo>
                  <a:lnTo>
                    <a:pt x="580" y="414"/>
                  </a:lnTo>
                  <a:lnTo>
                    <a:pt x="582" y="414"/>
                  </a:lnTo>
                  <a:lnTo>
                    <a:pt x="584" y="419"/>
                  </a:lnTo>
                  <a:lnTo>
                    <a:pt x="584" y="419"/>
                  </a:lnTo>
                  <a:lnTo>
                    <a:pt x="587" y="421"/>
                  </a:lnTo>
                  <a:lnTo>
                    <a:pt x="589" y="423"/>
                  </a:lnTo>
                  <a:lnTo>
                    <a:pt x="591" y="421"/>
                  </a:lnTo>
                  <a:lnTo>
                    <a:pt x="591" y="419"/>
                  </a:lnTo>
                  <a:lnTo>
                    <a:pt x="591" y="416"/>
                  </a:lnTo>
                  <a:lnTo>
                    <a:pt x="589" y="414"/>
                  </a:lnTo>
                  <a:close/>
                  <a:moveTo>
                    <a:pt x="396" y="503"/>
                  </a:moveTo>
                  <a:lnTo>
                    <a:pt x="394" y="503"/>
                  </a:lnTo>
                  <a:lnTo>
                    <a:pt x="388" y="507"/>
                  </a:lnTo>
                  <a:lnTo>
                    <a:pt x="385" y="511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5" y="513"/>
                  </a:lnTo>
                  <a:lnTo>
                    <a:pt x="388" y="513"/>
                  </a:lnTo>
                  <a:lnTo>
                    <a:pt x="388" y="511"/>
                  </a:lnTo>
                  <a:lnTo>
                    <a:pt x="392" y="507"/>
                  </a:lnTo>
                  <a:lnTo>
                    <a:pt x="394" y="507"/>
                  </a:lnTo>
                  <a:lnTo>
                    <a:pt x="394" y="505"/>
                  </a:lnTo>
                  <a:lnTo>
                    <a:pt x="394" y="505"/>
                  </a:lnTo>
                  <a:lnTo>
                    <a:pt x="396" y="505"/>
                  </a:lnTo>
                  <a:lnTo>
                    <a:pt x="396" y="505"/>
                  </a:lnTo>
                  <a:lnTo>
                    <a:pt x="396" y="503"/>
                  </a:lnTo>
                  <a:lnTo>
                    <a:pt x="396" y="503"/>
                  </a:lnTo>
                  <a:lnTo>
                    <a:pt x="396" y="503"/>
                  </a:lnTo>
                  <a:close/>
                  <a:moveTo>
                    <a:pt x="396" y="162"/>
                  </a:moveTo>
                  <a:lnTo>
                    <a:pt x="396" y="164"/>
                  </a:lnTo>
                  <a:lnTo>
                    <a:pt x="396" y="164"/>
                  </a:lnTo>
                  <a:lnTo>
                    <a:pt x="392" y="166"/>
                  </a:lnTo>
                  <a:lnTo>
                    <a:pt x="390" y="166"/>
                  </a:lnTo>
                  <a:lnTo>
                    <a:pt x="392" y="166"/>
                  </a:lnTo>
                  <a:lnTo>
                    <a:pt x="392" y="166"/>
                  </a:lnTo>
                  <a:lnTo>
                    <a:pt x="394" y="166"/>
                  </a:lnTo>
                  <a:lnTo>
                    <a:pt x="394" y="169"/>
                  </a:lnTo>
                  <a:lnTo>
                    <a:pt x="396" y="169"/>
                  </a:lnTo>
                  <a:lnTo>
                    <a:pt x="396" y="169"/>
                  </a:lnTo>
                  <a:lnTo>
                    <a:pt x="398" y="166"/>
                  </a:lnTo>
                  <a:lnTo>
                    <a:pt x="398" y="162"/>
                  </a:lnTo>
                  <a:lnTo>
                    <a:pt x="398" y="162"/>
                  </a:lnTo>
                  <a:lnTo>
                    <a:pt x="396" y="162"/>
                  </a:lnTo>
                  <a:close/>
                  <a:moveTo>
                    <a:pt x="404" y="465"/>
                  </a:moveTo>
                  <a:lnTo>
                    <a:pt x="402" y="465"/>
                  </a:lnTo>
                  <a:lnTo>
                    <a:pt x="402" y="465"/>
                  </a:lnTo>
                  <a:lnTo>
                    <a:pt x="402" y="465"/>
                  </a:lnTo>
                  <a:lnTo>
                    <a:pt x="400" y="465"/>
                  </a:lnTo>
                  <a:lnTo>
                    <a:pt x="402" y="467"/>
                  </a:lnTo>
                  <a:lnTo>
                    <a:pt x="402" y="467"/>
                  </a:lnTo>
                  <a:lnTo>
                    <a:pt x="402" y="467"/>
                  </a:lnTo>
                  <a:lnTo>
                    <a:pt x="402" y="469"/>
                  </a:lnTo>
                  <a:lnTo>
                    <a:pt x="402" y="469"/>
                  </a:lnTo>
                  <a:lnTo>
                    <a:pt x="404" y="469"/>
                  </a:lnTo>
                  <a:lnTo>
                    <a:pt x="404" y="469"/>
                  </a:lnTo>
                  <a:lnTo>
                    <a:pt x="404" y="467"/>
                  </a:lnTo>
                  <a:lnTo>
                    <a:pt x="404" y="465"/>
                  </a:lnTo>
                  <a:close/>
                  <a:moveTo>
                    <a:pt x="408" y="471"/>
                  </a:moveTo>
                  <a:lnTo>
                    <a:pt x="408" y="471"/>
                  </a:lnTo>
                  <a:lnTo>
                    <a:pt x="408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6" y="471"/>
                  </a:lnTo>
                  <a:lnTo>
                    <a:pt x="408" y="471"/>
                  </a:lnTo>
                  <a:lnTo>
                    <a:pt x="408" y="473"/>
                  </a:lnTo>
                  <a:lnTo>
                    <a:pt x="411" y="473"/>
                  </a:lnTo>
                  <a:lnTo>
                    <a:pt x="411" y="471"/>
                  </a:lnTo>
                  <a:lnTo>
                    <a:pt x="411" y="471"/>
                  </a:lnTo>
                  <a:lnTo>
                    <a:pt x="408" y="4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19483030-299F-9948-B573-0D94F1B57A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13959" y="3576008"/>
              <a:ext cx="344488" cy="363537"/>
            </a:xfrm>
            <a:custGeom>
              <a:avLst/>
              <a:gdLst>
                <a:gd name="T0" fmla="*/ 215 w 217"/>
                <a:gd name="T1" fmla="*/ 82 h 229"/>
                <a:gd name="T2" fmla="*/ 215 w 217"/>
                <a:gd name="T3" fmla="*/ 67 h 229"/>
                <a:gd name="T4" fmla="*/ 209 w 217"/>
                <a:gd name="T5" fmla="*/ 54 h 229"/>
                <a:gd name="T6" fmla="*/ 203 w 217"/>
                <a:gd name="T7" fmla="*/ 38 h 229"/>
                <a:gd name="T8" fmla="*/ 192 w 217"/>
                <a:gd name="T9" fmla="*/ 31 h 229"/>
                <a:gd name="T10" fmla="*/ 188 w 217"/>
                <a:gd name="T11" fmla="*/ 27 h 229"/>
                <a:gd name="T12" fmla="*/ 186 w 217"/>
                <a:gd name="T13" fmla="*/ 19 h 229"/>
                <a:gd name="T14" fmla="*/ 180 w 217"/>
                <a:gd name="T15" fmla="*/ 14 h 229"/>
                <a:gd name="T16" fmla="*/ 169 w 217"/>
                <a:gd name="T17" fmla="*/ 4 h 229"/>
                <a:gd name="T18" fmla="*/ 161 w 217"/>
                <a:gd name="T19" fmla="*/ 0 h 229"/>
                <a:gd name="T20" fmla="*/ 159 w 217"/>
                <a:gd name="T21" fmla="*/ 6 h 229"/>
                <a:gd name="T22" fmla="*/ 157 w 217"/>
                <a:gd name="T23" fmla="*/ 12 h 229"/>
                <a:gd name="T24" fmla="*/ 146 w 217"/>
                <a:gd name="T25" fmla="*/ 17 h 229"/>
                <a:gd name="T26" fmla="*/ 142 w 217"/>
                <a:gd name="T27" fmla="*/ 23 h 229"/>
                <a:gd name="T28" fmla="*/ 140 w 217"/>
                <a:gd name="T29" fmla="*/ 31 h 229"/>
                <a:gd name="T30" fmla="*/ 132 w 217"/>
                <a:gd name="T31" fmla="*/ 40 h 229"/>
                <a:gd name="T32" fmla="*/ 88 w 217"/>
                <a:gd name="T33" fmla="*/ 54 h 229"/>
                <a:gd name="T34" fmla="*/ 65 w 217"/>
                <a:gd name="T35" fmla="*/ 73 h 229"/>
                <a:gd name="T36" fmla="*/ 62 w 217"/>
                <a:gd name="T37" fmla="*/ 86 h 229"/>
                <a:gd name="T38" fmla="*/ 65 w 217"/>
                <a:gd name="T39" fmla="*/ 94 h 229"/>
                <a:gd name="T40" fmla="*/ 69 w 217"/>
                <a:gd name="T41" fmla="*/ 101 h 229"/>
                <a:gd name="T42" fmla="*/ 60 w 217"/>
                <a:gd name="T43" fmla="*/ 107 h 229"/>
                <a:gd name="T44" fmla="*/ 27 w 217"/>
                <a:gd name="T45" fmla="*/ 111 h 229"/>
                <a:gd name="T46" fmla="*/ 23 w 217"/>
                <a:gd name="T47" fmla="*/ 105 h 229"/>
                <a:gd name="T48" fmla="*/ 6 w 217"/>
                <a:gd name="T49" fmla="*/ 107 h 229"/>
                <a:gd name="T50" fmla="*/ 6 w 217"/>
                <a:gd name="T51" fmla="*/ 113 h 229"/>
                <a:gd name="T52" fmla="*/ 10 w 217"/>
                <a:gd name="T53" fmla="*/ 120 h 229"/>
                <a:gd name="T54" fmla="*/ 27 w 217"/>
                <a:gd name="T55" fmla="*/ 128 h 229"/>
                <a:gd name="T56" fmla="*/ 27 w 217"/>
                <a:gd name="T57" fmla="*/ 138 h 229"/>
                <a:gd name="T58" fmla="*/ 35 w 217"/>
                <a:gd name="T59" fmla="*/ 147 h 229"/>
                <a:gd name="T60" fmla="*/ 54 w 217"/>
                <a:gd name="T61" fmla="*/ 166 h 229"/>
                <a:gd name="T62" fmla="*/ 67 w 217"/>
                <a:gd name="T63" fmla="*/ 174 h 229"/>
                <a:gd name="T64" fmla="*/ 81 w 217"/>
                <a:gd name="T65" fmla="*/ 193 h 229"/>
                <a:gd name="T66" fmla="*/ 104 w 217"/>
                <a:gd name="T67" fmla="*/ 206 h 229"/>
                <a:gd name="T68" fmla="*/ 88 w 217"/>
                <a:gd name="T69" fmla="*/ 168 h 229"/>
                <a:gd name="T70" fmla="*/ 96 w 217"/>
                <a:gd name="T71" fmla="*/ 164 h 229"/>
                <a:gd name="T72" fmla="*/ 121 w 217"/>
                <a:gd name="T73" fmla="*/ 180 h 229"/>
                <a:gd name="T74" fmla="*/ 150 w 217"/>
                <a:gd name="T75" fmla="*/ 189 h 229"/>
                <a:gd name="T76" fmla="*/ 150 w 217"/>
                <a:gd name="T77" fmla="*/ 183 h 229"/>
                <a:gd name="T78" fmla="*/ 153 w 217"/>
                <a:gd name="T79" fmla="*/ 172 h 229"/>
                <a:gd name="T80" fmla="*/ 155 w 217"/>
                <a:gd name="T81" fmla="*/ 162 h 229"/>
                <a:gd name="T82" fmla="*/ 178 w 217"/>
                <a:gd name="T83" fmla="*/ 180 h 229"/>
                <a:gd name="T84" fmla="*/ 186 w 217"/>
                <a:gd name="T85" fmla="*/ 185 h 229"/>
                <a:gd name="T86" fmla="*/ 201 w 217"/>
                <a:gd name="T87" fmla="*/ 201 h 229"/>
                <a:gd name="T88" fmla="*/ 209 w 217"/>
                <a:gd name="T89" fmla="*/ 174 h 229"/>
                <a:gd name="T90" fmla="*/ 213 w 217"/>
                <a:gd name="T91" fmla="*/ 130 h 229"/>
                <a:gd name="T92" fmla="*/ 159 w 217"/>
                <a:gd name="T93" fmla="*/ 193 h 229"/>
                <a:gd name="T94" fmla="*/ 153 w 217"/>
                <a:gd name="T95" fmla="*/ 195 h 229"/>
                <a:gd name="T96" fmla="*/ 161 w 217"/>
                <a:gd name="T97" fmla="*/ 195 h 229"/>
                <a:gd name="T98" fmla="*/ 165 w 217"/>
                <a:gd name="T99" fmla="*/ 222 h 229"/>
                <a:gd name="T100" fmla="*/ 167 w 217"/>
                <a:gd name="T101" fmla="*/ 218 h 229"/>
                <a:gd name="T102" fmla="*/ 111 w 217"/>
                <a:gd name="T103" fmla="*/ 189 h 229"/>
                <a:gd name="T104" fmla="*/ 115 w 217"/>
                <a:gd name="T105" fmla="*/ 189 h 229"/>
                <a:gd name="T106" fmla="*/ 150 w 217"/>
                <a:gd name="T107" fmla="*/ 180 h 229"/>
                <a:gd name="T108" fmla="*/ 153 w 217"/>
                <a:gd name="T109" fmla="*/ 183 h 229"/>
                <a:gd name="T110" fmla="*/ 178 w 217"/>
                <a:gd name="T111" fmla="*/ 199 h 229"/>
                <a:gd name="T112" fmla="*/ 182 w 217"/>
                <a:gd name="T113" fmla="*/ 201 h 229"/>
                <a:gd name="T114" fmla="*/ 173 w 217"/>
                <a:gd name="T115" fmla="*/ 225 h 229"/>
                <a:gd name="T116" fmla="*/ 173 w 217"/>
                <a:gd name="T117" fmla="*/ 229 h 229"/>
                <a:gd name="T118" fmla="*/ 176 w 217"/>
                <a:gd name="T119" fmla="*/ 206 h 229"/>
                <a:gd name="T120" fmla="*/ 178 w 217"/>
                <a:gd name="T121" fmla="*/ 2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7" h="229">
                  <a:moveTo>
                    <a:pt x="217" y="109"/>
                  </a:moveTo>
                  <a:lnTo>
                    <a:pt x="213" y="103"/>
                  </a:lnTo>
                  <a:lnTo>
                    <a:pt x="213" y="101"/>
                  </a:lnTo>
                  <a:lnTo>
                    <a:pt x="213" y="96"/>
                  </a:lnTo>
                  <a:lnTo>
                    <a:pt x="215" y="90"/>
                  </a:lnTo>
                  <a:lnTo>
                    <a:pt x="215" y="88"/>
                  </a:lnTo>
                  <a:lnTo>
                    <a:pt x="217" y="86"/>
                  </a:lnTo>
                  <a:lnTo>
                    <a:pt x="215" y="82"/>
                  </a:lnTo>
                  <a:lnTo>
                    <a:pt x="215" y="80"/>
                  </a:lnTo>
                  <a:lnTo>
                    <a:pt x="215" y="80"/>
                  </a:lnTo>
                  <a:lnTo>
                    <a:pt x="215" y="78"/>
                  </a:lnTo>
                  <a:lnTo>
                    <a:pt x="217" y="75"/>
                  </a:lnTo>
                  <a:lnTo>
                    <a:pt x="215" y="71"/>
                  </a:lnTo>
                  <a:lnTo>
                    <a:pt x="217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5" y="67"/>
                  </a:lnTo>
                  <a:lnTo>
                    <a:pt x="213" y="63"/>
                  </a:lnTo>
                  <a:lnTo>
                    <a:pt x="213" y="63"/>
                  </a:lnTo>
                  <a:lnTo>
                    <a:pt x="211" y="61"/>
                  </a:lnTo>
                  <a:lnTo>
                    <a:pt x="211" y="59"/>
                  </a:lnTo>
                  <a:lnTo>
                    <a:pt x="211" y="57"/>
                  </a:lnTo>
                  <a:lnTo>
                    <a:pt x="209" y="54"/>
                  </a:lnTo>
                  <a:lnTo>
                    <a:pt x="209" y="52"/>
                  </a:lnTo>
                  <a:lnTo>
                    <a:pt x="209" y="50"/>
                  </a:lnTo>
                  <a:lnTo>
                    <a:pt x="207" y="46"/>
                  </a:lnTo>
                  <a:lnTo>
                    <a:pt x="209" y="38"/>
                  </a:lnTo>
                  <a:lnTo>
                    <a:pt x="209" y="38"/>
                  </a:lnTo>
                  <a:lnTo>
                    <a:pt x="205" y="36"/>
                  </a:lnTo>
                  <a:lnTo>
                    <a:pt x="203" y="38"/>
                  </a:lnTo>
                  <a:lnTo>
                    <a:pt x="203" y="38"/>
                  </a:lnTo>
                  <a:lnTo>
                    <a:pt x="199" y="38"/>
                  </a:lnTo>
                  <a:lnTo>
                    <a:pt x="197" y="38"/>
                  </a:lnTo>
                  <a:lnTo>
                    <a:pt x="197" y="36"/>
                  </a:lnTo>
                  <a:lnTo>
                    <a:pt x="197" y="33"/>
                  </a:lnTo>
                  <a:lnTo>
                    <a:pt x="194" y="33"/>
                  </a:lnTo>
                  <a:lnTo>
                    <a:pt x="192" y="33"/>
                  </a:lnTo>
                  <a:lnTo>
                    <a:pt x="192" y="33"/>
                  </a:lnTo>
                  <a:lnTo>
                    <a:pt x="192" y="31"/>
                  </a:lnTo>
                  <a:lnTo>
                    <a:pt x="192" y="31"/>
                  </a:lnTo>
                  <a:lnTo>
                    <a:pt x="192" y="31"/>
                  </a:lnTo>
                  <a:lnTo>
                    <a:pt x="192" y="29"/>
                  </a:lnTo>
                  <a:lnTo>
                    <a:pt x="190" y="29"/>
                  </a:lnTo>
                  <a:lnTo>
                    <a:pt x="190" y="29"/>
                  </a:lnTo>
                  <a:lnTo>
                    <a:pt x="188" y="29"/>
                  </a:lnTo>
                  <a:lnTo>
                    <a:pt x="188" y="29"/>
                  </a:lnTo>
                  <a:lnTo>
                    <a:pt x="188" y="27"/>
                  </a:lnTo>
                  <a:lnTo>
                    <a:pt x="188" y="27"/>
                  </a:lnTo>
                  <a:lnTo>
                    <a:pt x="188" y="25"/>
                  </a:lnTo>
                  <a:lnTo>
                    <a:pt x="188" y="25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88" y="23"/>
                  </a:lnTo>
                  <a:lnTo>
                    <a:pt x="186" y="21"/>
                  </a:lnTo>
                  <a:lnTo>
                    <a:pt x="186" y="19"/>
                  </a:lnTo>
                  <a:lnTo>
                    <a:pt x="186" y="19"/>
                  </a:lnTo>
                  <a:lnTo>
                    <a:pt x="184" y="17"/>
                  </a:lnTo>
                  <a:lnTo>
                    <a:pt x="184" y="17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80" y="14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80" y="10"/>
                  </a:lnTo>
                  <a:lnTo>
                    <a:pt x="176" y="10"/>
                  </a:lnTo>
                  <a:lnTo>
                    <a:pt x="173" y="8"/>
                  </a:lnTo>
                  <a:lnTo>
                    <a:pt x="171" y="8"/>
                  </a:lnTo>
                  <a:lnTo>
                    <a:pt x="169" y="6"/>
                  </a:lnTo>
                  <a:lnTo>
                    <a:pt x="169" y="4"/>
                  </a:lnTo>
                  <a:lnTo>
                    <a:pt x="167" y="4"/>
                  </a:lnTo>
                  <a:lnTo>
                    <a:pt x="167" y="4"/>
                  </a:lnTo>
                  <a:lnTo>
                    <a:pt x="165" y="4"/>
                  </a:lnTo>
                  <a:lnTo>
                    <a:pt x="165" y="4"/>
                  </a:lnTo>
                  <a:lnTo>
                    <a:pt x="163" y="4"/>
                  </a:lnTo>
                  <a:lnTo>
                    <a:pt x="163" y="4"/>
                  </a:lnTo>
                  <a:lnTo>
                    <a:pt x="163" y="2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59" y="2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8"/>
                  </a:lnTo>
                  <a:lnTo>
                    <a:pt x="159" y="8"/>
                  </a:lnTo>
                  <a:lnTo>
                    <a:pt x="157" y="12"/>
                  </a:lnTo>
                  <a:lnTo>
                    <a:pt x="157" y="12"/>
                  </a:lnTo>
                  <a:lnTo>
                    <a:pt x="155" y="14"/>
                  </a:lnTo>
                  <a:lnTo>
                    <a:pt x="155" y="14"/>
                  </a:lnTo>
                  <a:lnTo>
                    <a:pt x="153" y="14"/>
                  </a:lnTo>
                  <a:lnTo>
                    <a:pt x="153" y="14"/>
                  </a:lnTo>
                  <a:lnTo>
                    <a:pt x="150" y="14"/>
                  </a:lnTo>
                  <a:lnTo>
                    <a:pt x="148" y="14"/>
                  </a:lnTo>
                  <a:lnTo>
                    <a:pt x="148" y="14"/>
                  </a:lnTo>
                  <a:lnTo>
                    <a:pt x="146" y="17"/>
                  </a:lnTo>
                  <a:lnTo>
                    <a:pt x="146" y="17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19"/>
                  </a:lnTo>
                  <a:lnTo>
                    <a:pt x="144" y="21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42" y="23"/>
                  </a:lnTo>
                  <a:lnTo>
                    <a:pt x="142" y="25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7"/>
                  </a:lnTo>
                  <a:lnTo>
                    <a:pt x="142" y="29"/>
                  </a:lnTo>
                  <a:lnTo>
                    <a:pt x="142" y="29"/>
                  </a:lnTo>
                  <a:lnTo>
                    <a:pt x="140" y="31"/>
                  </a:lnTo>
                  <a:lnTo>
                    <a:pt x="138" y="31"/>
                  </a:lnTo>
                  <a:lnTo>
                    <a:pt x="138" y="33"/>
                  </a:lnTo>
                  <a:lnTo>
                    <a:pt x="136" y="33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34" y="38"/>
                  </a:lnTo>
                  <a:lnTo>
                    <a:pt x="134" y="38"/>
                  </a:lnTo>
                  <a:lnTo>
                    <a:pt x="132" y="40"/>
                  </a:lnTo>
                  <a:lnTo>
                    <a:pt x="129" y="42"/>
                  </a:lnTo>
                  <a:lnTo>
                    <a:pt x="123" y="42"/>
                  </a:lnTo>
                  <a:lnTo>
                    <a:pt x="121" y="44"/>
                  </a:lnTo>
                  <a:lnTo>
                    <a:pt x="117" y="44"/>
                  </a:lnTo>
                  <a:lnTo>
                    <a:pt x="100" y="52"/>
                  </a:lnTo>
                  <a:lnTo>
                    <a:pt x="94" y="52"/>
                  </a:lnTo>
                  <a:lnTo>
                    <a:pt x="90" y="52"/>
                  </a:lnTo>
                  <a:lnTo>
                    <a:pt x="88" y="54"/>
                  </a:lnTo>
                  <a:lnTo>
                    <a:pt x="81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5" y="63"/>
                  </a:lnTo>
                  <a:lnTo>
                    <a:pt x="67" y="65"/>
                  </a:lnTo>
                  <a:lnTo>
                    <a:pt x="65" y="67"/>
                  </a:lnTo>
                  <a:lnTo>
                    <a:pt x="65" y="71"/>
                  </a:lnTo>
                  <a:lnTo>
                    <a:pt x="65" y="73"/>
                  </a:lnTo>
                  <a:lnTo>
                    <a:pt x="67" y="80"/>
                  </a:lnTo>
                  <a:lnTo>
                    <a:pt x="67" y="82"/>
                  </a:lnTo>
                  <a:lnTo>
                    <a:pt x="67" y="84"/>
                  </a:lnTo>
                  <a:lnTo>
                    <a:pt x="65" y="84"/>
                  </a:lnTo>
                  <a:lnTo>
                    <a:pt x="65" y="86"/>
                  </a:lnTo>
                  <a:lnTo>
                    <a:pt x="65" y="86"/>
                  </a:lnTo>
                  <a:lnTo>
                    <a:pt x="62" y="86"/>
                  </a:lnTo>
                  <a:lnTo>
                    <a:pt x="62" y="86"/>
                  </a:lnTo>
                  <a:lnTo>
                    <a:pt x="62" y="88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4"/>
                  </a:lnTo>
                  <a:lnTo>
                    <a:pt x="65" y="96"/>
                  </a:lnTo>
                  <a:lnTo>
                    <a:pt x="65" y="96"/>
                  </a:lnTo>
                  <a:lnTo>
                    <a:pt x="67" y="99"/>
                  </a:lnTo>
                  <a:lnTo>
                    <a:pt x="67" y="99"/>
                  </a:lnTo>
                  <a:lnTo>
                    <a:pt x="69" y="99"/>
                  </a:lnTo>
                  <a:lnTo>
                    <a:pt x="69" y="101"/>
                  </a:lnTo>
                  <a:lnTo>
                    <a:pt x="69" y="101"/>
                  </a:lnTo>
                  <a:lnTo>
                    <a:pt x="69" y="101"/>
                  </a:lnTo>
                  <a:lnTo>
                    <a:pt x="69" y="103"/>
                  </a:lnTo>
                  <a:lnTo>
                    <a:pt x="69" y="103"/>
                  </a:lnTo>
                  <a:lnTo>
                    <a:pt x="67" y="105"/>
                  </a:lnTo>
                  <a:lnTo>
                    <a:pt x="65" y="107"/>
                  </a:lnTo>
                  <a:lnTo>
                    <a:pt x="65" y="107"/>
                  </a:lnTo>
                  <a:lnTo>
                    <a:pt x="65" y="109"/>
                  </a:lnTo>
                  <a:lnTo>
                    <a:pt x="62" y="109"/>
                  </a:lnTo>
                  <a:lnTo>
                    <a:pt x="60" y="107"/>
                  </a:lnTo>
                  <a:lnTo>
                    <a:pt x="56" y="107"/>
                  </a:lnTo>
                  <a:lnTo>
                    <a:pt x="52" y="111"/>
                  </a:lnTo>
                  <a:lnTo>
                    <a:pt x="44" y="113"/>
                  </a:lnTo>
                  <a:lnTo>
                    <a:pt x="42" y="113"/>
                  </a:lnTo>
                  <a:lnTo>
                    <a:pt x="39" y="113"/>
                  </a:lnTo>
                  <a:lnTo>
                    <a:pt x="35" y="113"/>
                  </a:lnTo>
                  <a:lnTo>
                    <a:pt x="31" y="111"/>
                  </a:lnTo>
                  <a:lnTo>
                    <a:pt x="27" y="111"/>
                  </a:lnTo>
                  <a:lnTo>
                    <a:pt x="25" y="111"/>
                  </a:lnTo>
                  <a:lnTo>
                    <a:pt x="25" y="111"/>
                  </a:lnTo>
                  <a:lnTo>
                    <a:pt x="25" y="109"/>
                  </a:lnTo>
                  <a:lnTo>
                    <a:pt x="23" y="109"/>
                  </a:lnTo>
                  <a:lnTo>
                    <a:pt x="23" y="107"/>
                  </a:lnTo>
                  <a:lnTo>
                    <a:pt x="23" y="107"/>
                  </a:lnTo>
                  <a:lnTo>
                    <a:pt x="23" y="107"/>
                  </a:lnTo>
                  <a:lnTo>
                    <a:pt x="23" y="105"/>
                  </a:lnTo>
                  <a:lnTo>
                    <a:pt x="23" y="105"/>
                  </a:lnTo>
                  <a:lnTo>
                    <a:pt x="23" y="103"/>
                  </a:lnTo>
                  <a:lnTo>
                    <a:pt x="21" y="103"/>
                  </a:lnTo>
                  <a:lnTo>
                    <a:pt x="21" y="103"/>
                  </a:lnTo>
                  <a:lnTo>
                    <a:pt x="14" y="99"/>
                  </a:lnTo>
                  <a:lnTo>
                    <a:pt x="12" y="103"/>
                  </a:lnTo>
                  <a:lnTo>
                    <a:pt x="8" y="105"/>
                  </a:lnTo>
                  <a:lnTo>
                    <a:pt x="6" y="107"/>
                  </a:lnTo>
                  <a:lnTo>
                    <a:pt x="4" y="109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4" y="115"/>
                  </a:lnTo>
                  <a:lnTo>
                    <a:pt x="6" y="113"/>
                  </a:lnTo>
                  <a:lnTo>
                    <a:pt x="6" y="113"/>
                  </a:lnTo>
                  <a:lnTo>
                    <a:pt x="8" y="113"/>
                  </a:lnTo>
                  <a:lnTo>
                    <a:pt x="10" y="113"/>
                  </a:lnTo>
                  <a:lnTo>
                    <a:pt x="10" y="115"/>
                  </a:lnTo>
                  <a:lnTo>
                    <a:pt x="12" y="115"/>
                  </a:lnTo>
                  <a:lnTo>
                    <a:pt x="12" y="115"/>
                  </a:lnTo>
                  <a:lnTo>
                    <a:pt x="12" y="115"/>
                  </a:lnTo>
                  <a:lnTo>
                    <a:pt x="10" y="120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16" y="120"/>
                  </a:lnTo>
                  <a:lnTo>
                    <a:pt x="16" y="122"/>
                  </a:lnTo>
                  <a:lnTo>
                    <a:pt x="18" y="122"/>
                  </a:lnTo>
                  <a:lnTo>
                    <a:pt x="21" y="124"/>
                  </a:lnTo>
                  <a:lnTo>
                    <a:pt x="27" y="128"/>
                  </a:lnTo>
                  <a:lnTo>
                    <a:pt x="29" y="130"/>
                  </a:lnTo>
                  <a:lnTo>
                    <a:pt x="29" y="130"/>
                  </a:lnTo>
                  <a:lnTo>
                    <a:pt x="29" y="130"/>
                  </a:lnTo>
                  <a:lnTo>
                    <a:pt x="29" y="132"/>
                  </a:lnTo>
                  <a:lnTo>
                    <a:pt x="29" y="134"/>
                  </a:lnTo>
                  <a:lnTo>
                    <a:pt x="27" y="136"/>
                  </a:lnTo>
                  <a:lnTo>
                    <a:pt x="27" y="136"/>
                  </a:lnTo>
                  <a:lnTo>
                    <a:pt x="27" y="138"/>
                  </a:lnTo>
                  <a:lnTo>
                    <a:pt x="29" y="138"/>
                  </a:lnTo>
                  <a:lnTo>
                    <a:pt x="31" y="138"/>
                  </a:lnTo>
                  <a:lnTo>
                    <a:pt x="33" y="138"/>
                  </a:lnTo>
                  <a:lnTo>
                    <a:pt x="35" y="141"/>
                  </a:lnTo>
                  <a:lnTo>
                    <a:pt x="35" y="141"/>
                  </a:lnTo>
                  <a:lnTo>
                    <a:pt x="37" y="143"/>
                  </a:lnTo>
                  <a:lnTo>
                    <a:pt x="37" y="145"/>
                  </a:lnTo>
                  <a:lnTo>
                    <a:pt x="35" y="147"/>
                  </a:lnTo>
                  <a:lnTo>
                    <a:pt x="37" y="147"/>
                  </a:lnTo>
                  <a:lnTo>
                    <a:pt x="42" y="151"/>
                  </a:lnTo>
                  <a:lnTo>
                    <a:pt x="48" y="159"/>
                  </a:lnTo>
                  <a:lnTo>
                    <a:pt x="50" y="162"/>
                  </a:lnTo>
                  <a:lnTo>
                    <a:pt x="50" y="164"/>
                  </a:lnTo>
                  <a:lnTo>
                    <a:pt x="54" y="164"/>
                  </a:lnTo>
                  <a:lnTo>
                    <a:pt x="54" y="164"/>
                  </a:lnTo>
                  <a:lnTo>
                    <a:pt x="54" y="166"/>
                  </a:lnTo>
                  <a:lnTo>
                    <a:pt x="56" y="166"/>
                  </a:lnTo>
                  <a:lnTo>
                    <a:pt x="56" y="168"/>
                  </a:lnTo>
                  <a:lnTo>
                    <a:pt x="58" y="168"/>
                  </a:lnTo>
                  <a:lnTo>
                    <a:pt x="58" y="168"/>
                  </a:lnTo>
                  <a:lnTo>
                    <a:pt x="58" y="168"/>
                  </a:lnTo>
                  <a:lnTo>
                    <a:pt x="60" y="168"/>
                  </a:lnTo>
                  <a:lnTo>
                    <a:pt x="65" y="174"/>
                  </a:lnTo>
                  <a:lnTo>
                    <a:pt x="67" y="174"/>
                  </a:lnTo>
                  <a:lnTo>
                    <a:pt x="65" y="176"/>
                  </a:lnTo>
                  <a:lnTo>
                    <a:pt x="65" y="178"/>
                  </a:lnTo>
                  <a:lnTo>
                    <a:pt x="71" y="183"/>
                  </a:lnTo>
                  <a:lnTo>
                    <a:pt x="73" y="183"/>
                  </a:lnTo>
                  <a:lnTo>
                    <a:pt x="79" y="189"/>
                  </a:lnTo>
                  <a:lnTo>
                    <a:pt x="79" y="191"/>
                  </a:lnTo>
                  <a:lnTo>
                    <a:pt x="81" y="191"/>
                  </a:lnTo>
                  <a:lnTo>
                    <a:pt x="81" y="193"/>
                  </a:lnTo>
                  <a:lnTo>
                    <a:pt x="83" y="193"/>
                  </a:lnTo>
                  <a:lnTo>
                    <a:pt x="88" y="197"/>
                  </a:lnTo>
                  <a:lnTo>
                    <a:pt x="90" y="199"/>
                  </a:lnTo>
                  <a:lnTo>
                    <a:pt x="90" y="201"/>
                  </a:lnTo>
                  <a:lnTo>
                    <a:pt x="90" y="206"/>
                  </a:lnTo>
                  <a:lnTo>
                    <a:pt x="90" y="206"/>
                  </a:lnTo>
                  <a:lnTo>
                    <a:pt x="102" y="206"/>
                  </a:lnTo>
                  <a:lnTo>
                    <a:pt x="104" y="206"/>
                  </a:lnTo>
                  <a:lnTo>
                    <a:pt x="104" y="206"/>
                  </a:lnTo>
                  <a:lnTo>
                    <a:pt x="104" y="204"/>
                  </a:lnTo>
                  <a:lnTo>
                    <a:pt x="102" y="201"/>
                  </a:lnTo>
                  <a:lnTo>
                    <a:pt x="102" y="197"/>
                  </a:lnTo>
                  <a:lnTo>
                    <a:pt x="102" y="195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8" y="168"/>
                  </a:lnTo>
                  <a:lnTo>
                    <a:pt x="90" y="166"/>
                  </a:lnTo>
                  <a:lnTo>
                    <a:pt x="90" y="166"/>
                  </a:lnTo>
                  <a:lnTo>
                    <a:pt x="92" y="166"/>
                  </a:lnTo>
                  <a:lnTo>
                    <a:pt x="94" y="166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4" y="164"/>
                  </a:lnTo>
                  <a:lnTo>
                    <a:pt x="96" y="164"/>
                  </a:lnTo>
                  <a:lnTo>
                    <a:pt x="98" y="16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04" y="168"/>
                  </a:lnTo>
                  <a:lnTo>
                    <a:pt x="109" y="174"/>
                  </a:lnTo>
                  <a:lnTo>
                    <a:pt x="111" y="176"/>
                  </a:lnTo>
                  <a:lnTo>
                    <a:pt x="117" y="176"/>
                  </a:lnTo>
                  <a:lnTo>
                    <a:pt x="121" y="180"/>
                  </a:lnTo>
                  <a:lnTo>
                    <a:pt x="138" y="189"/>
                  </a:lnTo>
                  <a:lnTo>
                    <a:pt x="142" y="191"/>
                  </a:lnTo>
                  <a:lnTo>
                    <a:pt x="144" y="193"/>
                  </a:lnTo>
                  <a:lnTo>
                    <a:pt x="146" y="193"/>
                  </a:lnTo>
                  <a:lnTo>
                    <a:pt x="148" y="191"/>
                  </a:lnTo>
                  <a:lnTo>
                    <a:pt x="150" y="191"/>
                  </a:lnTo>
                  <a:lnTo>
                    <a:pt x="153" y="189"/>
                  </a:lnTo>
                  <a:lnTo>
                    <a:pt x="150" y="189"/>
                  </a:lnTo>
                  <a:lnTo>
                    <a:pt x="148" y="189"/>
                  </a:lnTo>
                  <a:lnTo>
                    <a:pt x="146" y="189"/>
                  </a:lnTo>
                  <a:lnTo>
                    <a:pt x="146" y="187"/>
                  </a:lnTo>
                  <a:lnTo>
                    <a:pt x="148" y="185"/>
                  </a:lnTo>
                  <a:lnTo>
                    <a:pt x="150" y="185"/>
                  </a:lnTo>
                  <a:lnTo>
                    <a:pt x="153" y="185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0"/>
                  </a:lnTo>
                  <a:lnTo>
                    <a:pt x="150" y="178"/>
                  </a:lnTo>
                  <a:lnTo>
                    <a:pt x="148" y="176"/>
                  </a:lnTo>
                  <a:lnTo>
                    <a:pt x="148" y="174"/>
                  </a:lnTo>
                  <a:lnTo>
                    <a:pt x="148" y="172"/>
                  </a:lnTo>
                  <a:lnTo>
                    <a:pt x="150" y="172"/>
                  </a:lnTo>
                  <a:lnTo>
                    <a:pt x="153" y="172"/>
                  </a:lnTo>
                  <a:lnTo>
                    <a:pt x="153" y="172"/>
                  </a:lnTo>
                  <a:lnTo>
                    <a:pt x="153" y="172"/>
                  </a:lnTo>
                  <a:lnTo>
                    <a:pt x="155" y="172"/>
                  </a:lnTo>
                  <a:lnTo>
                    <a:pt x="155" y="170"/>
                  </a:lnTo>
                  <a:lnTo>
                    <a:pt x="155" y="168"/>
                  </a:lnTo>
                  <a:lnTo>
                    <a:pt x="155" y="166"/>
                  </a:lnTo>
                  <a:lnTo>
                    <a:pt x="155" y="164"/>
                  </a:lnTo>
                  <a:lnTo>
                    <a:pt x="155" y="162"/>
                  </a:lnTo>
                  <a:lnTo>
                    <a:pt x="157" y="159"/>
                  </a:lnTo>
                  <a:lnTo>
                    <a:pt x="161" y="162"/>
                  </a:lnTo>
                  <a:lnTo>
                    <a:pt x="167" y="170"/>
                  </a:lnTo>
                  <a:lnTo>
                    <a:pt x="169" y="172"/>
                  </a:lnTo>
                  <a:lnTo>
                    <a:pt x="173" y="176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0"/>
                  </a:lnTo>
                  <a:lnTo>
                    <a:pt x="180" y="183"/>
                  </a:lnTo>
                  <a:lnTo>
                    <a:pt x="182" y="183"/>
                  </a:lnTo>
                  <a:lnTo>
                    <a:pt x="182" y="183"/>
                  </a:lnTo>
                  <a:lnTo>
                    <a:pt x="182" y="180"/>
                  </a:lnTo>
                  <a:lnTo>
                    <a:pt x="182" y="180"/>
                  </a:lnTo>
                  <a:lnTo>
                    <a:pt x="184" y="183"/>
                  </a:lnTo>
                  <a:lnTo>
                    <a:pt x="186" y="185"/>
                  </a:lnTo>
                  <a:lnTo>
                    <a:pt x="186" y="193"/>
                  </a:lnTo>
                  <a:lnTo>
                    <a:pt x="188" y="195"/>
                  </a:lnTo>
                  <a:lnTo>
                    <a:pt x="197" y="195"/>
                  </a:lnTo>
                  <a:lnTo>
                    <a:pt x="199" y="197"/>
                  </a:lnTo>
                  <a:lnTo>
                    <a:pt x="199" y="197"/>
                  </a:lnTo>
                  <a:lnTo>
                    <a:pt x="199" y="201"/>
                  </a:lnTo>
                  <a:lnTo>
                    <a:pt x="201" y="204"/>
                  </a:lnTo>
                  <a:lnTo>
                    <a:pt x="201" y="201"/>
                  </a:lnTo>
                  <a:lnTo>
                    <a:pt x="203" y="199"/>
                  </a:lnTo>
                  <a:lnTo>
                    <a:pt x="205" y="195"/>
                  </a:lnTo>
                  <a:lnTo>
                    <a:pt x="207" y="193"/>
                  </a:lnTo>
                  <a:lnTo>
                    <a:pt x="207" y="185"/>
                  </a:lnTo>
                  <a:lnTo>
                    <a:pt x="207" y="185"/>
                  </a:lnTo>
                  <a:lnTo>
                    <a:pt x="209" y="180"/>
                  </a:lnTo>
                  <a:lnTo>
                    <a:pt x="209" y="178"/>
                  </a:lnTo>
                  <a:lnTo>
                    <a:pt x="209" y="174"/>
                  </a:lnTo>
                  <a:lnTo>
                    <a:pt x="209" y="168"/>
                  </a:lnTo>
                  <a:lnTo>
                    <a:pt x="211" y="164"/>
                  </a:lnTo>
                  <a:lnTo>
                    <a:pt x="211" y="162"/>
                  </a:lnTo>
                  <a:lnTo>
                    <a:pt x="209" y="153"/>
                  </a:lnTo>
                  <a:lnTo>
                    <a:pt x="211" y="149"/>
                  </a:lnTo>
                  <a:lnTo>
                    <a:pt x="213" y="143"/>
                  </a:lnTo>
                  <a:lnTo>
                    <a:pt x="213" y="138"/>
                  </a:lnTo>
                  <a:lnTo>
                    <a:pt x="213" y="130"/>
                  </a:lnTo>
                  <a:lnTo>
                    <a:pt x="213" y="122"/>
                  </a:lnTo>
                  <a:lnTo>
                    <a:pt x="213" y="120"/>
                  </a:lnTo>
                  <a:lnTo>
                    <a:pt x="215" y="115"/>
                  </a:lnTo>
                  <a:lnTo>
                    <a:pt x="217" y="113"/>
                  </a:lnTo>
                  <a:lnTo>
                    <a:pt x="217" y="109"/>
                  </a:lnTo>
                  <a:close/>
                  <a:moveTo>
                    <a:pt x="159" y="193"/>
                  </a:moveTo>
                  <a:lnTo>
                    <a:pt x="159" y="193"/>
                  </a:lnTo>
                  <a:lnTo>
                    <a:pt x="159" y="193"/>
                  </a:lnTo>
                  <a:lnTo>
                    <a:pt x="157" y="193"/>
                  </a:lnTo>
                  <a:lnTo>
                    <a:pt x="157" y="195"/>
                  </a:lnTo>
                  <a:lnTo>
                    <a:pt x="157" y="195"/>
                  </a:lnTo>
                  <a:lnTo>
                    <a:pt x="155" y="195"/>
                  </a:lnTo>
                  <a:lnTo>
                    <a:pt x="155" y="195"/>
                  </a:lnTo>
                  <a:lnTo>
                    <a:pt x="155" y="195"/>
                  </a:lnTo>
                  <a:lnTo>
                    <a:pt x="153" y="195"/>
                  </a:lnTo>
                  <a:lnTo>
                    <a:pt x="153" y="195"/>
                  </a:lnTo>
                  <a:lnTo>
                    <a:pt x="153" y="197"/>
                  </a:lnTo>
                  <a:lnTo>
                    <a:pt x="153" y="197"/>
                  </a:lnTo>
                  <a:lnTo>
                    <a:pt x="155" y="197"/>
                  </a:lnTo>
                  <a:lnTo>
                    <a:pt x="157" y="197"/>
                  </a:lnTo>
                  <a:lnTo>
                    <a:pt x="157" y="197"/>
                  </a:lnTo>
                  <a:lnTo>
                    <a:pt x="159" y="195"/>
                  </a:lnTo>
                  <a:lnTo>
                    <a:pt x="159" y="195"/>
                  </a:lnTo>
                  <a:lnTo>
                    <a:pt x="161" y="195"/>
                  </a:lnTo>
                  <a:lnTo>
                    <a:pt x="159" y="195"/>
                  </a:lnTo>
                  <a:lnTo>
                    <a:pt x="159" y="193"/>
                  </a:lnTo>
                  <a:close/>
                  <a:moveTo>
                    <a:pt x="167" y="218"/>
                  </a:moveTo>
                  <a:lnTo>
                    <a:pt x="169" y="218"/>
                  </a:lnTo>
                  <a:lnTo>
                    <a:pt x="167" y="218"/>
                  </a:lnTo>
                  <a:lnTo>
                    <a:pt x="167" y="218"/>
                  </a:lnTo>
                  <a:lnTo>
                    <a:pt x="167" y="220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5" y="222"/>
                  </a:lnTo>
                  <a:lnTo>
                    <a:pt x="167" y="222"/>
                  </a:lnTo>
                  <a:lnTo>
                    <a:pt x="169" y="220"/>
                  </a:lnTo>
                  <a:lnTo>
                    <a:pt x="169" y="220"/>
                  </a:lnTo>
                  <a:lnTo>
                    <a:pt x="169" y="220"/>
                  </a:lnTo>
                  <a:lnTo>
                    <a:pt x="167" y="218"/>
                  </a:lnTo>
                  <a:lnTo>
                    <a:pt x="167" y="218"/>
                  </a:lnTo>
                  <a:close/>
                  <a:moveTo>
                    <a:pt x="115" y="189"/>
                  </a:moveTo>
                  <a:lnTo>
                    <a:pt x="115" y="189"/>
                  </a:lnTo>
                  <a:lnTo>
                    <a:pt x="113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89"/>
                  </a:lnTo>
                  <a:lnTo>
                    <a:pt x="111" y="191"/>
                  </a:lnTo>
                  <a:lnTo>
                    <a:pt x="111" y="193"/>
                  </a:lnTo>
                  <a:lnTo>
                    <a:pt x="115" y="195"/>
                  </a:lnTo>
                  <a:lnTo>
                    <a:pt x="117" y="195"/>
                  </a:lnTo>
                  <a:lnTo>
                    <a:pt x="117" y="195"/>
                  </a:lnTo>
                  <a:lnTo>
                    <a:pt x="117" y="191"/>
                  </a:lnTo>
                  <a:lnTo>
                    <a:pt x="117" y="191"/>
                  </a:lnTo>
                  <a:lnTo>
                    <a:pt x="115" y="189"/>
                  </a:lnTo>
                  <a:close/>
                  <a:moveTo>
                    <a:pt x="153" y="183"/>
                  </a:moveTo>
                  <a:lnTo>
                    <a:pt x="153" y="180"/>
                  </a:lnTo>
                  <a:lnTo>
                    <a:pt x="155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3" y="180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3" y="183"/>
                  </a:lnTo>
                  <a:lnTo>
                    <a:pt x="153" y="183"/>
                  </a:lnTo>
                  <a:lnTo>
                    <a:pt x="153" y="183"/>
                  </a:lnTo>
                  <a:lnTo>
                    <a:pt x="153" y="183"/>
                  </a:lnTo>
                  <a:close/>
                  <a:moveTo>
                    <a:pt x="182" y="199"/>
                  </a:moveTo>
                  <a:lnTo>
                    <a:pt x="182" y="199"/>
                  </a:lnTo>
                  <a:lnTo>
                    <a:pt x="180" y="197"/>
                  </a:lnTo>
                  <a:lnTo>
                    <a:pt x="180" y="197"/>
                  </a:lnTo>
                  <a:lnTo>
                    <a:pt x="180" y="199"/>
                  </a:lnTo>
                  <a:lnTo>
                    <a:pt x="180" y="199"/>
                  </a:lnTo>
                  <a:lnTo>
                    <a:pt x="178" y="199"/>
                  </a:lnTo>
                  <a:lnTo>
                    <a:pt x="178" y="199"/>
                  </a:lnTo>
                  <a:lnTo>
                    <a:pt x="178" y="199"/>
                  </a:lnTo>
                  <a:lnTo>
                    <a:pt x="178" y="201"/>
                  </a:lnTo>
                  <a:lnTo>
                    <a:pt x="178" y="201"/>
                  </a:lnTo>
                  <a:lnTo>
                    <a:pt x="178" y="204"/>
                  </a:lnTo>
                  <a:lnTo>
                    <a:pt x="180" y="201"/>
                  </a:lnTo>
                  <a:lnTo>
                    <a:pt x="180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82" y="199"/>
                  </a:lnTo>
                  <a:lnTo>
                    <a:pt x="182" y="199"/>
                  </a:lnTo>
                  <a:lnTo>
                    <a:pt x="182" y="199"/>
                  </a:lnTo>
                  <a:lnTo>
                    <a:pt x="182" y="199"/>
                  </a:lnTo>
                  <a:close/>
                  <a:moveTo>
                    <a:pt x="173" y="225"/>
                  </a:moveTo>
                  <a:lnTo>
                    <a:pt x="173" y="225"/>
                  </a:lnTo>
                  <a:lnTo>
                    <a:pt x="173" y="225"/>
                  </a:lnTo>
                  <a:lnTo>
                    <a:pt x="173" y="225"/>
                  </a:lnTo>
                  <a:lnTo>
                    <a:pt x="171" y="227"/>
                  </a:lnTo>
                  <a:lnTo>
                    <a:pt x="171" y="225"/>
                  </a:lnTo>
                  <a:lnTo>
                    <a:pt x="171" y="227"/>
                  </a:lnTo>
                  <a:lnTo>
                    <a:pt x="169" y="227"/>
                  </a:lnTo>
                  <a:lnTo>
                    <a:pt x="171" y="227"/>
                  </a:lnTo>
                  <a:lnTo>
                    <a:pt x="171" y="229"/>
                  </a:lnTo>
                  <a:lnTo>
                    <a:pt x="173" y="229"/>
                  </a:lnTo>
                  <a:lnTo>
                    <a:pt x="173" y="227"/>
                  </a:lnTo>
                  <a:lnTo>
                    <a:pt x="176" y="227"/>
                  </a:lnTo>
                  <a:lnTo>
                    <a:pt x="173" y="225"/>
                  </a:lnTo>
                  <a:lnTo>
                    <a:pt x="173" y="225"/>
                  </a:lnTo>
                  <a:close/>
                  <a:moveTo>
                    <a:pt x="180" y="206"/>
                  </a:moveTo>
                  <a:lnTo>
                    <a:pt x="180" y="206"/>
                  </a:lnTo>
                  <a:lnTo>
                    <a:pt x="178" y="206"/>
                  </a:lnTo>
                  <a:lnTo>
                    <a:pt x="176" y="206"/>
                  </a:lnTo>
                  <a:lnTo>
                    <a:pt x="176" y="206"/>
                  </a:lnTo>
                  <a:lnTo>
                    <a:pt x="176" y="206"/>
                  </a:lnTo>
                  <a:lnTo>
                    <a:pt x="176" y="208"/>
                  </a:lnTo>
                  <a:lnTo>
                    <a:pt x="173" y="208"/>
                  </a:lnTo>
                  <a:lnTo>
                    <a:pt x="176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0"/>
                  </a:lnTo>
                  <a:lnTo>
                    <a:pt x="178" y="210"/>
                  </a:lnTo>
                  <a:lnTo>
                    <a:pt x="180" y="208"/>
                  </a:lnTo>
                  <a:lnTo>
                    <a:pt x="180" y="208"/>
                  </a:lnTo>
                  <a:lnTo>
                    <a:pt x="180" y="206"/>
                  </a:lnTo>
                  <a:lnTo>
                    <a:pt x="180" y="20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0D555C3B-FC15-9D48-AF1B-53B1AB0FF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896" y="3128333"/>
              <a:ext cx="512763" cy="303212"/>
            </a:xfrm>
            <a:custGeom>
              <a:avLst/>
              <a:gdLst>
                <a:gd name="T0" fmla="*/ 314 w 323"/>
                <a:gd name="T1" fmla="*/ 59 h 191"/>
                <a:gd name="T2" fmla="*/ 310 w 323"/>
                <a:gd name="T3" fmla="*/ 42 h 191"/>
                <a:gd name="T4" fmla="*/ 295 w 323"/>
                <a:gd name="T5" fmla="*/ 30 h 191"/>
                <a:gd name="T6" fmla="*/ 277 w 323"/>
                <a:gd name="T7" fmla="*/ 25 h 191"/>
                <a:gd name="T8" fmla="*/ 258 w 323"/>
                <a:gd name="T9" fmla="*/ 25 h 191"/>
                <a:gd name="T10" fmla="*/ 251 w 323"/>
                <a:gd name="T11" fmla="*/ 23 h 191"/>
                <a:gd name="T12" fmla="*/ 239 w 323"/>
                <a:gd name="T13" fmla="*/ 17 h 191"/>
                <a:gd name="T14" fmla="*/ 235 w 323"/>
                <a:gd name="T15" fmla="*/ 13 h 191"/>
                <a:gd name="T16" fmla="*/ 230 w 323"/>
                <a:gd name="T17" fmla="*/ 11 h 191"/>
                <a:gd name="T18" fmla="*/ 224 w 323"/>
                <a:gd name="T19" fmla="*/ 4 h 191"/>
                <a:gd name="T20" fmla="*/ 220 w 323"/>
                <a:gd name="T21" fmla="*/ 0 h 191"/>
                <a:gd name="T22" fmla="*/ 170 w 323"/>
                <a:gd name="T23" fmla="*/ 0 h 191"/>
                <a:gd name="T24" fmla="*/ 151 w 323"/>
                <a:gd name="T25" fmla="*/ 13 h 191"/>
                <a:gd name="T26" fmla="*/ 145 w 323"/>
                <a:gd name="T27" fmla="*/ 21 h 191"/>
                <a:gd name="T28" fmla="*/ 136 w 323"/>
                <a:gd name="T29" fmla="*/ 32 h 191"/>
                <a:gd name="T30" fmla="*/ 122 w 323"/>
                <a:gd name="T31" fmla="*/ 25 h 191"/>
                <a:gd name="T32" fmla="*/ 115 w 323"/>
                <a:gd name="T33" fmla="*/ 23 h 191"/>
                <a:gd name="T34" fmla="*/ 109 w 323"/>
                <a:gd name="T35" fmla="*/ 13 h 191"/>
                <a:gd name="T36" fmla="*/ 98 w 323"/>
                <a:gd name="T37" fmla="*/ 11 h 191"/>
                <a:gd name="T38" fmla="*/ 82 w 323"/>
                <a:gd name="T39" fmla="*/ 13 h 191"/>
                <a:gd name="T40" fmla="*/ 75 w 323"/>
                <a:gd name="T41" fmla="*/ 19 h 191"/>
                <a:gd name="T42" fmla="*/ 61 w 323"/>
                <a:gd name="T43" fmla="*/ 28 h 191"/>
                <a:gd name="T44" fmla="*/ 65 w 323"/>
                <a:gd name="T45" fmla="*/ 38 h 191"/>
                <a:gd name="T46" fmla="*/ 69 w 323"/>
                <a:gd name="T47" fmla="*/ 38 h 191"/>
                <a:gd name="T48" fmla="*/ 57 w 323"/>
                <a:gd name="T49" fmla="*/ 49 h 191"/>
                <a:gd name="T50" fmla="*/ 52 w 323"/>
                <a:gd name="T51" fmla="*/ 55 h 191"/>
                <a:gd name="T52" fmla="*/ 54 w 323"/>
                <a:gd name="T53" fmla="*/ 67 h 191"/>
                <a:gd name="T54" fmla="*/ 38 w 323"/>
                <a:gd name="T55" fmla="*/ 84 h 191"/>
                <a:gd name="T56" fmla="*/ 27 w 323"/>
                <a:gd name="T57" fmla="*/ 89 h 191"/>
                <a:gd name="T58" fmla="*/ 0 w 323"/>
                <a:gd name="T59" fmla="*/ 91 h 191"/>
                <a:gd name="T60" fmla="*/ 8 w 323"/>
                <a:gd name="T61" fmla="*/ 120 h 191"/>
                <a:gd name="T62" fmla="*/ 29 w 323"/>
                <a:gd name="T63" fmla="*/ 139 h 191"/>
                <a:gd name="T64" fmla="*/ 36 w 323"/>
                <a:gd name="T65" fmla="*/ 145 h 191"/>
                <a:gd name="T66" fmla="*/ 42 w 323"/>
                <a:gd name="T67" fmla="*/ 160 h 191"/>
                <a:gd name="T68" fmla="*/ 50 w 323"/>
                <a:gd name="T69" fmla="*/ 168 h 191"/>
                <a:gd name="T70" fmla="*/ 69 w 323"/>
                <a:gd name="T71" fmla="*/ 183 h 191"/>
                <a:gd name="T72" fmla="*/ 78 w 323"/>
                <a:gd name="T73" fmla="*/ 187 h 191"/>
                <a:gd name="T74" fmla="*/ 88 w 323"/>
                <a:gd name="T75" fmla="*/ 191 h 191"/>
                <a:gd name="T76" fmla="*/ 105 w 323"/>
                <a:gd name="T77" fmla="*/ 181 h 191"/>
                <a:gd name="T78" fmla="*/ 126 w 323"/>
                <a:gd name="T79" fmla="*/ 185 h 191"/>
                <a:gd name="T80" fmla="*/ 140 w 323"/>
                <a:gd name="T81" fmla="*/ 185 h 191"/>
                <a:gd name="T82" fmla="*/ 149 w 323"/>
                <a:gd name="T83" fmla="*/ 177 h 191"/>
                <a:gd name="T84" fmla="*/ 155 w 323"/>
                <a:gd name="T85" fmla="*/ 175 h 191"/>
                <a:gd name="T86" fmla="*/ 163 w 323"/>
                <a:gd name="T87" fmla="*/ 158 h 191"/>
                <a:gd name="T88" fmla="*/ 165 w 323"/>
                <a:gd name="T89" fmla="*/ 152 h 191"/>
                <a:gd name="T90" fmla="*/ 180 w 323"/>
                <a:gd name="T91" fmla="*/ 154 h 191"/>
                <a:gd name="T92" fmla="*/ 197 w 323"/>
                <a:gd name="T93" fmla="*/ 152 h 191"/>
                <a:gd name="T94" fmla="*/ 195 w 323"/>
                <a:gd name="T95" fmla="*/ 145 h 191"/>
                <a:gd name="T96" fmla="*/ 199 w 323"/>
                <a:gd name="T97" fmla="*/ 135 h 191"/>
                <a:gd name="T98" fmla="*/ 205 w 323"/>
                <a:gd name="T99" fmla="*/ 145 h 191"/>
                <a:gd name="T100" fmla="*/ 222 w 323"/>
                <a:gd name="T101" fmla="*/ 154 h 191"/>
                <a:gd name="T102" fmla="*/ 222 w 323"/>
                <a:gd name="T103" fmla="*/ 152 h 191"/>
                <a:gd name="T104" fmla="*/ 222 w 323"/>
                <a:gd name="T105" fmla="*/ 139 h 191"/>
                <a:gd name="T106" fmla="*/ 230 w 323"/>
                <a:gd name="T107" fmla="*/ 137 h 191"/>
                <a:gd name="T108" fmla="*/ 226 w 323"/>
                <a:gd name="T109" fmla="*/ 128 h 191"/>
                <a:gd name="T110" fmla="*/ 268 w 323"/>
                <a:gd name="T111" fmla="*/ 97 h 191"/>
                <a:gd name="T112" fmla="*/ 306 w 323"/>
                <a:gd name="T113" fmla="*/ 97 h 191"/>
                <a:gd name="T114" fmla="*/ 312 w 323"/>
                <a:gd name="T115" fmla="*/ 89 h 191"/>
                <a:gd name="T116" fmla="*/ 323 w 323"/>
                <a:gd name="T117" fmla="*/ 9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3" h="191">
                  <a:moveTo>
                    <a:pt x="323" y="93"/>
                  </a:moveTo>
                  <a:lnTo>
                    <a:pt x="321" y="89"/>
                  </a:lnTo>
                  <a:lnTo>
                    <a:pt x="316" y="82"/>
                  </a:lnTo>
                  <a:lnTo>
                    <a:pt x="316" y="78"/>
                  </a:lnTo>
                  <a:lnTo>
                    <a:pt x="314" y="74"/>
                  </a:lnTo>
                  <a:lnTo>
                    <a:pt x="314" y="59"/>
                  </a:lnTo>
                  <a:lnTo>
                    <a:pt x="314" y="53"/>
                  </a:lnTo>
                  <a:lnTo>
                    <a:pt x="314" y="53"/>
                  </a:lnTo>
                  <a:lnTo>
                    <a:pt x="312" y="49"/>
                  </a:lnTo>
                  <a:lnTo>
                    <a:pt x="310" y="49"/>
                  </a:lnTo>
                  <a:lnTo>
                    <a:pt x="310" y="44"/>
                  </a:lnTo>
                  <a:lnTo>
                    <a:pt x="310" y="42"/>
                  </a:lnTo>
                  <a:lnTo>
                    <a:pt x="310" y="36"/>
                  </a:lnTo>
                  <a:lnTo>
                    <a:pt x="308" y="28"/>
                  </a:lnTo>
                  <a:lnTo>
                    <a:pt x="308" y="25"/>
                  </a:lnTo>
                  <a:lnTo>
                    <a:pt x="302" y="28"/>
                  </a:lnTo>
                  <a:lnTo>
                    <a:pt x="297" y="28"/>
                  </a:lnTo>
                  <a:lnTo>
                    <a:pt x="295" y="30"/>
                  </a:lnTo>
                  <a:lnTo>
                    <a:pt x="291" y="30"/>
                  </a:lnTo>
                  <a:lnTo>
                    <a:pt x="289" y="30"/>
                  </a:lnTo>
                  <a:lnTo>
                    <a:pt x="285" y="25"/>
                  </a:lnTo>
                  <a:lnTo>
                    <a:pt x="283" y="25"/>
                  </a:lnTo>
                  <a:lnTo>
                    <a:pt x="277" y="25"/>
                  </a:lnTo>
                  <a:lnTo>
                    <a:pt x="277" y="25"/>
                  </a:lnTo>
                  <a:lnTo>
                    <a:pt x="274" y="23"/>
                  </a:lnTo>
                  <a:lnTo>
                    <a:pt x="268" y="21"/>
                  </a:lnTo>
                  <a:lnTo>
                    <a:pt x="266" y="21"/>
                  </a:lnTo>
                  <a:lnTo>
                    <a:pt x="262" y="23"/>
                  </a:lnTo>
                  <a:lnTo>
                    <a:pt x="260" y="23"/>
                  </a:lnTo>
                  <a:lnTo>
                    <a:pt x="258" y="25"/>
                  </a:lnTo>
                  <a:lnTo>
                    <a:pt x="258" y="28"/>
                  </a:lnTo>
                  <a:lnTo>
                    <a:pt x="256" y="30"/>
                  </a:lnTo>
                  <a:lnTo>
                    <a:pt x="256" y="30"/>
                  </a:lnTo>
                  <a:lnTo>
                    <a:pt x="253" y="25"/>
                  </a:lnTo>
                  <a:lnTo>
                    <a:pt x="253" y="23"/>
                  </a:lnTo>
                  <a:lnTo>
                    <a:pt x="251" y="23"/>
                  </a:lnTo>
                  <a:lnTo>
                    <a:pt x="249" y="23"/>
                  </a:lnTo>
                  <a:lnTo>
                    <a:pt x="247" y="23"/>
                  </a:lnTo>
                  <a:lnTo>
                    <a:pt x="245" y="21"/>
                  </a:lnTo>
                  <a:lnTo>
                    <a:pt x="243" y="19"/>
                  </a:lnTo>
                  <a:lnTo>
                    <a:pt x="243" y="19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37" y="15"/>
                  </a:lnTo>
                  <a:lnTo>
                    <a:pt x="235" y="15"/>
                  </a:lnTo>
                  <a:lnTo>
                    <a:pt x="235" y="15"/>
                  </a:lnTo>
                  <a:lnTo>
                    <a:pt x="235" y="13"/>
                  </a:lnTo>
                  <a:lnTo>
                    <a:pt x="233" y="13"/>
                  </a:lnTo>
                  <a:lnTo>
                    <a:pt x="233" y="13"/>
                  </a:lnTo>
                  <a:lnTo>
                    <a:pt x="233" y="13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30" y="11"/>
                  </a:lnTo>
                  <a:lnTo>
                    <a:pt x="230" y="11"/>
                  </a:lnTo>
                  <a:lnTo>
                    <a:pt x="230" y="11"/>
                  </a:lnTo>
                  <a:lnTo>
                    <a:pt x="228" y="7"/>
                  </a:lnTo>
                  <a:lnTo>
                    <a:pt x="228" y="7"/>
                  </a:lnTo>
                  <a:lnTo>
                    <a:pt x="226" y="4"/>
                  </a:lnTo>
                  <a:lnTo>
                    <a:pt x="224" y="4"/>
                  </a:lnTo>
                  <a:lnTo>
                    <a:pt x="220" y="7"/>
                  </a:lnTo>
                  <a:lnTo>
                    <a:pt x="220" y="4"/>
                  </a:lnTo>
                  <a:lnTo>
                    <a:pt x="222" y="2"/>
                  </a:lnTo>
                  <a:lnTo>
                    <a:pt x="222" y="2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186" y="2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59" y="4"/>
                  </a:lnTo>
                  <a:lnTo>
                    <a:pt x="157" y="4"/>
                  </a:lnTo>
                  <a:lnTo>
                    <a:pt x="157" y="4"/>
                  </a:lnTo>
                  <a:lnTo>
                    <a:pt x="155" y="7"/>
                  </a:lnTo>
                  <a:lnTo>
                    <a:pt x="153" y="11"/>
                  </a:lnTo>
                  <a:lnTo>
                    <a:pt x="151" y="13"/>
                  </a:lnTo>
                  <a:lnTo>
                    <a:pt x="149" y="13"/>
                  </a:lnTo>
                  <a:lnTo>
                    <a:pt x="149" y="15"/>
                  </a:lnTo>
                  <a:lnTo>
                    <a:pt x="147" y="15"/>
                  </a:lnTo>
                  <a:lnTo>
                    <a:pt x="147" y="17"/>
                  </a:lnTo>
                  <a:lnTo>
                    <a:pt x="145" y="19"/>
                  </a:lnTo>
                  <a:lnTo>
                    <a:pt x="145" y="21"/>
                  </a:lnTo>
                  <a:lnTo>
                    <a:pt x="145" y="21"/>
                  </a:lnTo>
                  <a:lnTo>
                    <a:pt x="142" y="21"/>
                  </a:lnTo>
                  <a:lnTo>
                    <a:pt x="140" y="23"/>
                  </a:lnTo>
                  <a:lnTo>
                    <a:pt x="140" y="25"/>
                  </a:lnTo>
                  <a:lnTo>
                    <a:pt x="138" y="30"/>
                  </a:lnTo>
                  <a:lnTo>
                    <a:pt x="136" y="32"/>
                  </a:lnTo>
                  <a:lnTo>
                    <a:pt x="134" y="32"/>
                  </a:lnTo>
                  <a:lnTo>
                    <a:pt x="126" y="30"/>
                  </a:lnTo>
                  <a:lnTo>
                    <a:pt x="124" y="30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2" y="25"/>
                  </a:lnTo>
                  <a:lnTo>
                    <a:pt x="119" y="25"/>
                  </a:lnTo>
                  <a:lnTo>
                    <a:pt x="119" y="25"/>
                  </a:lnTo>
                  <a:lnTo>
                    <a:pt x="117" y="23"/>
                  </a:lnTo>
                  <a:lnTo>
                    <a:pt x="117" y="23"/>
                  </a:lnTo>
                  <a:lnTo>
                    <a:pt x="115" y="23"/>
                  </a:lnTo>
                  <a:lnTo>
                    <a:pt x="115" y="23"/>
                  </a:lnTo>
                  <a:lnTo>
                    <a:pt x="115" y="21"/>
                  </a:lnTo>
                  <a:lnTo>
                    <a:pt x="115" y="21"/>
                  </a:lnTo>
                  <a:lnTo>
                    <a:pt x="109" y="17"/>
                  </a:lnTo>
                  <a:lnTo>
                    <a:pt x="109" y="15"/>
                  </a:lnTo>
                  <a:lnTo>
                    <a:pt x="109" y="13"/>
                  </a:lnTo>
                  <a:lnTo>
                    <a:pt x="109" y="13"/>
                  </a:lnTo>
                  <a:lnTo>
                    <a:pt x="107" y="11"/>
                  </a:lnTo>
                  <a:lnTo>
                    <a:pt x="107" y="11"/>
                  </a:lnTo>
                  <a:lnTo>
                    <a:pt x="103" y="11"/>
                  </a:lnTo>
                  <a:lnTo>
                    <a:pt x="101" y="11"/>
                  </a:lnTo>
                  <a:lnTo>
                    <a:pt x="101" y="11"/>
                  </a:lnTo>
                  <a:lnTo>
                    <a:pt x="98" y="11"/>
                  </a:lnTo>
                  <a:lnTo>
                    <a:pt x="96" y="11"/>
                  </a:lnTo>
                  <a:lnTo>
                    <a:pt x="94" y="11"/>
                  </a:lnTo>
                  <a:lnTo>
                    <a:pt x="90" y="13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0" y="15"/>
                  </a:lnTo>
                  <a:lnTo>
                    <a:pt x="78" y="17"/>
                  </a:lnTo>
                  <a:lnTo>
                    <a:pt x="75" y="17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5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1" y="23"/>
                  </a:lnTo>
                  <a:lnTo>
                    <a:pt x="61" y="28"/>
                  </a:lnTo>
                  <a:lnTo>
                    <a:pt x="63" y="30"/>
                  </a:lnTo>
                  <a:lnTo>
                    <a:pt x="63" y="32"/>
                  </a:lnTo>
                  <a:lnTo>
                    <a:pt x="63" y="34"/>
                  </a:lnTo>
                  <a:lnTo>
                    <a:pt x="63" y="36"/>
                  </a:lnTo>
                  <a:lnTo>
                    <a:pt x="65" y="36"/>
                  </a:lnTo>
                  <a:lnTo>
                    <a:pt x="65" y="38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9" y="38"/>
                  </a:lnTo>
                  <a:lnTo>
                    <a:pt x="67" y="40"/>
                  </a:lnTo>
                  <a:lnTo>
                    <a:pt x="67" y="42"/>
                  </a:lnTo>
                  <a:lnTo>
                    <a:pt x="65" y="46"/>
                  </a:lnTo>
                  <a:lnTo>
                    <a:pt x="63" y="46"/>
                  </a:lnTo>
                  <a:lnTo>
                    <a:pt x="59" y="49"/>
                  </a:lnTo>
                  <a:lnTo>
                    <a:pt x="57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4" y="51"/>
                  </a:lnTo>
                  <a:lnTo>
                    <a:pt x="52" y="51"/>
                  </a:lnTo>
                  <a:lnTo>
                    <a:pt x="52" y="53"/>
                  </a:lnTo>
                  <a:lnTo>
                    <a:pt x="52" y="55"/>
                  </a:lnTo>
                  <a:lnTo>
                    <a:pt x="54" y="61"/>
                  </a:lnTo>
                  <a:lnTo>
                    <a:pt x="54" y="61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4" y="67"/>
                  </a:lnTo>
                  <a:lnTo>
                    <a:pt x="52" y="70"/>
                  </a:lnTo>
                  <a:lnTo>
                    <a:pt x="52" y="72"/>
                  </a:lnTo>
                  <a:lnTo>
                    <a:pt x="50" y="74"/>
                  </a:lnTo>
                  <a:lnTo>
                    <a:pt x="42" y="80"/>
                  </a:lnTo>
                  <a:lnTo>
                    <a:pt x="38" y="84"/>
                  </a:lnTo>
                  <a:lnTo>
                    <a:pt x="36" y="86"/>
                  </a:lnTo>
                  <a:lnTo>
                    <a:pt x="34" y="89"/>
                  </a:lnTo>
                  <a:lnTo>
                    <a:pt x="34" y="91"/>
                  </a:lnTo>
                  <a:lnTo>
                    <a:pt x="31" y="91"/>
                  </a:lnTo>
                  <a:lnTo>
                    <a:pt x="27" y="91"/>
                  </a:lnTo>
                  <a:lnTo>
                    <a:pt x="27" y="89"/>
                  </a:lnTo>
                  <a:lnTo>
                    <a:pt x="10" y="93"/>
                  </a:lnTo>
                  <a:lnTo>
                    <a:pt x="8" y="93"/>
                  </a:lnTo>
                  <a:lnTo>
                    <a:pt x="6" y="91"/>
                  </a:lnTo>
                  <a:lnTo>
                    <a:pt x="4" y="91"/>
                  </a:lnTo>
                  <a:lnTo>
                    <a:pt x="4" y="9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2" y="105"/>
                  </a:lnTo>
                  <a:lnTo>
                    <a:pt x="2" y="110"/>
                  </a:lnTo>
                  <a:lnTo>
                    <a:pt x="4" y="116"/>
                  </a:lnTo>
                  <a:lnTo>
                    <a:pt x="6" y="118"/>
                  </a:lnTo>
                  <a:lnTo>
                    <a:pt x="8" y="120"/>
                  </a:lnTo>
                  <a:lnTo>
                    <a:pt x="10" y="122"/>
                  </a:lnTo>
                  <a:lnTo>
                    <a:pt x="13" y="122"/>
                  </a:lnTo>
                  <a:lnTo>
                    <a:pt x="13" y="124"/>
                  </a:lnTo>
                  <a:lnTo>
                    <a:pt x="17" y="135"/>
                  </a:lnTo>
                  <a:lnTo>
                    <a:pt x="21" y="145"/>
                  </a:lnTo>
                  <a:lnTo>
                    <a:pt x="29" y="139"/>
                  </a:lnTo>
                  <a:lnTo>
                    <a:pt x="29" y="139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6" y="143"/>
                  </a:lnTo>
                  <a:lnTo>
                    <a:pt x="36" y="145"/>
                  </a:lnTo>
                  <a:lnTo>
                    <a:pt x="38" y="145"/>
                  </a:lnTo>
                  <a:lnTo>
                    <a:pt x="38" y="145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40" y="149"/>
                  </a:lnTo>
                  <a:lnTo>
                    <a:pt x="42" y="160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4"/>
                  </a:lnTo>
                  <a:lnTo>
                    <a:pt x="48" y="164"/>
                  </a:lnTo>
                  <a:lnTo>
                    <a:pt x="50" y="166"/>
                  </a:lnTo>
                  <a:lnTo>
                    <a:pt x="50" y="168"/>
                  </a:lnTo>
                  <a:lnTo>
                    <a:pt x="52" y="170"/>
                  </a:lnTo>
                  <a:lnTo>
                    <a:pt x="54" y="175"/>
                  </a:lnTo>
                  <a:lnTo>
                    <a:pt x="59" y="177"/>
                  </a:lnTo>
                  <a:lnTo>
                    <a:pt x="63" y="179"/>
                  </a:lnTo>
                  <a:lnTo>
                    <a:pt x="67" y="183"/>
                  </a:lnTo>
                  <a:lnTo>
                    <a:pt x="69" y="183"/>
                  </a:lnTo>
                  <a:lnTo>
                    <a:pt x="71" y="183"/>
                  </a:lnTo>
                  <a:lnTo>
                    <a:pt x="71" y="185"/>
                  </a:lnTo>
                  <a:lnTo>
                    <a:pt x="73" y="187"/>
                  </a:lnTo>
                  <a:lnTo>
                    <a:pt x="75" y="187"/>
                  </a:lnTo>
                  <a:lnTo>
                    <a:pt x="75" y="187"/>
                  </a:lnTo>
                  <a:lnTo>
                    <a:pt x="78" y="187"/>
                  </a:lnTo>
                  <a:lnTo>
                    <a:pt x="78" y="187"/>
                  </a:lnTo>
                  <a:lnTo>
                    <a:pt x="80" y="187"/>
                  </a:lnTo>
                  <a:lnTo>
                    <a:pt x="84" y="187"/>
                  </a:lnTo>
                  <a:lnTo>
                    <a:pt x="86" y="189"/>
                  </a:lnTo>
                  <a:lnTo>
                    <a:pt x="86" y="189"/>
                  </a:lnTo>
                  <a:lnTo>
                    <a:pt x="88" y="191"/>
                  </a:lnTo>
                  <a:lnTo>
                    <a:pt x="90" y="191"/>
                  </a:lnTo>
                  <a:lnTo>
                    <a:pt x="94" y="187"/>
                  </a:lnTo>
                  <a:lnTo>
                    <a:pt x="94" y="187"/>
                  </a:lnTo>
                  <a:lnTo>
                    <a:pt x="98" y="185"/>
                  </a:lnTo>
                  <a:lnTo>
                    <a:pt x="101" y="185"/>
                  </a:lnTo>
                  <a:lnTo>
                    <a:pt x="105" y="181"/>
                  </a:lnTo>
                  <a:lnTo>
                    <a:pt x="109" y="177"/>
                  </a:lnTo>
                  <a:lnTo>
                    <a:pt x="111" y="181"/>
                  </a:lnTo>
                  <a:lnTo>
                    <a:pt x="117" y="181"/>
                  </a:lnTo>
                  <a:lnTo>
                    <a:pt x="122" y="185"/>
                  </a:lnTo>
                  <a:lnTo>
                    <a:pt x="124" y="185"/>
                  </a:lnTo>
                  <a:lnTo>
                    <a:pt x="126" y="185"/>
                  </a:lnTo>
                  <a:lnTo>
                    <a:pt x="128" y="185"/>
                  </a:lnTo>
                  <a:lnTo>
                    <a:pt x="130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8" y="185"/>
                  </a:lnTo>
                  <a:lnTo>
                    <a:pt x="140" y="185"/>
                  </a:lnTo>
                  <a:lnTo>
                    <a:pt x="140" y="183"/>
                  </a:lnTo>
                  <a:lnTo>
                    <a:pt x="140" y="181"/>
                  </a:lnTo>
                  <a:lnTo>
                    <a:pt x="142" y="181"/>
                  </a:lnTo>
                  <a:lnTo>
                    <a:pt x="142" y="179"/>
                  </a:lnTo>
                  <a:lnTo>
                    <a:pt x="147" y="177"/>
                  </a:lnTo>
                  <a:lnTo>
                    <a:pt x="149" y="177"/>
                  </a:lnTo>
                  <a:lnTo>
                    <a:pt x="151" y="175"/>
                  </a:lnTo>
                  <a:lnTo>
                    <a:pt x="151" y="175"/>
                  </a:lnTo>
                  <a:lnTo>
                    <a:pt x="153" y="175"/>
                  </a:lnTo>
                  <a:lnTo>
                    <a:pt x="153" y="175"/>
                  </a:lnTo>
                  <a:lnTo>
                    <a:pt x="153" y="175"/>
                  </a:lnTo>
                  <a:lnTo>
                    <a:pt x="155" y="175"/>
                  </a:lnTo>
                  <a:lnTo>
                    <a:pt x="157" y="173"/>
                  </a:lnTo>
                  <a:lnTo>
                    <a:pt x="157" y="170"/>
                  </a:lnTo>
                  <a:lnTo>
                    <a:pt x="165" y="160"/>
                  </a:lnTo>
                  <a:lnTo>
                    <a:pt x="165" y="160"/>
                  </a:lnTo>
                  <a:lnTo>
                    <a:pt x="165" y="158"/>
                  </a:lnTo>
                  <a:lnTo>
                    <a:pt x="163" y="158"/>
                  </a:lnTo>
                  <a:lnTo>
                    <a:pt x="163" y="158"/>
                  </a:lnTo>
                  <a:lnTo>
                    <a:pt x="163" y="156"/>
                  </a:lnTo>
                  <a:lnTo>
                    <a:pt x="163" y="156"/>
                  </a:lnTo>
                  <a:lnTo>
                    <a:pt x="163" y="154"/>
                  </a:lnTo>
                  <a:lnTo>
                    <a:pt x="163" y="152"/>
                  </a:lnTo>
                  <a:lnTo>
                    <a:pt x="165" y="152"/>
                  </a:lnTo>
                  <a:lnTo>
                    <a:pt x="165" y="152"/>
                  </a:lnTo>
                  <a:lnTo>
                    <a:pt x="168" y="152"/>
                  </a:lnTo>
                  <a:lnTo>
                    <a:pt x="170" y="152"/>
                  </a:lnTo>
                  <a:lnTo>
                    <a:pt x="174" y="152"/>
                  </a:lnTo>
                  <a:lnTo>
                    <a:pt x="176" y="154"/>
                  </a:lnTo>
                  <a:lnTo>
                    <a:pt x="180" y="154"/>
                  </a:lnTo>
                  <a:lnTo>
                    <a:pt x="182" y="152"/>
                  </a:lnTo>
                  <a:lnTo>
                    <a:pt x="186" y="154"/>
                  </a:lnTo>
                  <a:lnTo>
                    <a:pt x="189" y="156"/>
                  </a:lnTo>
                  <a:lnTo>
                    <a:pt x="191" y="154"/>
                  </a:lnTo>
                  <a:lnTo>
                    <a:pt x="195" y="154"/>
                  </a:lnTo>
                  <a:lnTo>
                    <a:pt x="197" y="152"/>
                  </a:lnTo>
                  <a:lnTo>
                    <a:pt x="197" y="152"/>
                  </a:lnTo>
                  <a:lnTo>
                    <a:pt x="197" y="149"/>
                  </a:lnTo>
                  <a:lnTo>
                    <a:pt x="197" y="149"/>
                  </a:lnTo>
                  <a:lnTo>
                    <a:pt x="197" y="147"/>
                  </a:lnTo>
                  <a:lnTo>
                    <a:pt x="195" y="147"/>
                  </a:lnTo>
                  <a:lnTo>
                    <a:pt x="195" y="145"/>
                  </a:lnTo>
                  <a:lnTo>
                    <a:pt x="193" y="145"/>
                  </a:lnTo>
                  <a:lnTo>
                    <a:pt x="193" y="143"/>
                  </a:lnTo>
                  <a:lnTo>
                    <a:pt x="195" y="141"/>
                  </a:lnTo>
                  <a:lnTo>
                    <a:pt x="197" y="139"/>
                  </a:lnTo>
                  <a:lnTo>
                    <a:pt x="199" y="135"/>
                  </a:lnTo>
                  <a:lnTo>
                    <a:pt x="199" y="135"/>
                  </a:lnTo>
                  <a:lnTo>
                    <a:pt x="201" y="135"/>
                  </a:lnTo>
                  <a:lnTo>
                    <a:pt x="201" y="135"/>
                  </a:lnTo>
                  <a:lnTo>
                    <a:pt x="203" y="137"/>
                  </a:lnTo>
                  <a:lnTo>
                    <a:pt x="205" y="141"/>
                  </a:lnTo>
                  <a:lnTo>
                    <a:pt x="205" y="143"/>
                  </a:lnTo>
                  <a:lnTo>
                    <a:pt x="205" y="145"/>
                  </a:lnTo>
                  <a:lnTo>
                    <a:pt x="218" y="154"/>
                  </a:lnTo>
                  <a:lnTo>
                    <a:pt x="220" y="156"/>
                  </a:lnTo>
                  <a:lnTo>
                    <a:pt x="220" y="156"/>
                  </a:lnTo>
                  <a:lnTo>
                    <a:pt x="220" y="156"/>
                  </a:lnTo>
                  <a:lnTo>
                    <a:pt x="222" y="156"/>
                  </a:lnTo>
                  <a:lnTo>
                    <a:pt x="222" y="154"/>
                  </a:lnTo>
                  <a:lnTo>
                    <a:pt x="222" y="154"/>
                  </a:lnTo>
                  <a:lnTo>
                    <a:pt x="222" y="154"/>
                  </a:lnTo>
                  <a:lnTo>
                    <a:pt x="220" y="15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2" y="147"/>
                  </a:lnTo>
                  <a:lnTo>
                    <a:pt x="220" y="143"/>
                  </a:lnTo>
                  <a:lnTo>
                    <a:pt x="220" y="143"/>
                  </a:lnTo>
                  <a:lnTo>
                    <a:pt x="220" y="141"/>
                  </a:lnTo>
                  <a:lnTo>
                    <a:pt x="220" y="141"/>
                  </a:lnTo>
                  <a:lnTo>
                    <a:pt x="222" y="139"/>
                  </a:lnTo>
                  <a:lnTo>
                    <a:pt x="222" y="139"/>
                  </a:lnTo>
                  <a:lnTo>
                    <a:pt x="226" y="139"/>
                  </a:lnTo>
                  <a:lnTo>
                    <a:pt x="226" y="139"/>
                  </a:lnTo>
                  <a:lnTo>
                    <a:pt x="228" y="139"/>
                  </a:lnTo>
                  <a:lnTo>
                    <a:pt x="228" y="137"/>
                  </a:lnTo>
                  <a:lnTo>
                    <a:pt x="230" y="137"/>
                  </a:lnTo>
                  <a:lnTo>
                    <a:pt x="230" y="137"/>
                  </a:lnTo>
                  <a:lnTo>
                    <a:pt x="228" y="135"/>
                  </a:lnTo>
                  <a:lnTo>
                    <a:pt x="228" y="135"/>
                  </a:lnTo>
                  <a:lnTo>
                    <a:pt x="228" y="135"/>
                  </a:lnTo>
                  <a:lnTo>
                    <a:pt x="226" y="133"/>
                  </a:lnTo>
                  <a:lnTo>
                    <a:pt x="226" y="128"/>
                  </a:lnTo>
                  <a:lnTo>
                    <a:pt x="228" y="118"/>
                  </a:lnTo>
                  <a:lnTo>
                    <a:pt x="226" y="116"/>
                  </a:lnTo>
                  <a:lnTo>
                    <a:pt x="228" y="114"/>
                  </a:lnTo>
                  <a:lnTo>
                    <a:pt x="262" y="99"/>
                  </a:lnTo>
                  <a:lnTo>
                    <a:pt x="264" y="97"/>
                  </a:lnTo>
                  <a:lnTo>
                    <a:pt x="268" y="97"/>
                  </a:lnTo>
                  <a:lnTo>
                    <a:pt x="283" y="101"/>
                  </a:lnTo>
                  <a:lnTo>
                    <a:pt x="289" y="101"/>
                  </a:lnTo>
                  <a:lnTo>
                    <a:pt x="293" y="101"/>
                  </a:lnTo>
                  <a:lnTo>
                    <a:pt x="302" y="99"/>
                  </a:lnTo>
                  <a:lnTo>
                    <a:pt x="304" y="97"/>
                  </a:lnTo>
                  <a:lnTo>
                    <a:pt x="306" y="97"/>
                  </a:lnTo>
                  <a:lnTo>
                    <a:pt x="308" y="91"/>
                  </a:lnTo>
                  <a:lnTo>
                    <a:pt x="308" y="89"/>
                  </a:lnTo>
                  <a:lnTo>
                    <a:pt x="308" y="89"/>
                  </a:lnTo>
                  <a:lnTo>
                    <a:pt x="310" y="89"/>
                  </a:lnTo>
                  <a:lnTo>
                    <a:pt x="310" y="89"/>
                  </a:lnTo>
                  <a:lnTo>
                    <a:pt x="312" y="89"/>
                  </a:lnTo>
                  <a:lnTo>
                    <a:pt x="314" y="91"/>
                  </a:lnTo>
                  <a:lnTo>
                    <a:pt x="318" y="93"/>
                  </a:lnTo>
                  <a:lnTo>
                    <a:pt x="318" y="93"/>
                  </a:lnTo>
                  <a:lnTo>
                    <a:pt x="321" y="93"/>
                  </a:lnTo>
                  <a:lnTo>
                    <a:pt x="321" y="93"/>
                  </a:lnTo>
                  <a:lnTo>
                    <a:pt x="323" y="93"/>
                  </a:lnTo>
                  <a:lnTo>
                    <a:pt x="323" y="9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9A5440F5-ABFC-4740-817F-952820719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921" y="3922083"/>
              <a:ext cx="42863" cy="47625"/>
            </a:xfrm>
            <a:custGeom>
              <a:avLst/>
              <a:gdLst>
                <a:gd name="T0" fmla="*/ 27 w 27"/>
                <a:gd name="T1" fmla="*/ 2 h 30"/>
                <a:gd name="T2" fmla="*/ 27 w 27"/>
                <a:gd name="T3" fmla="*/ 2 h 30"/>
                <a:gd name="T4" fmla="*/ 27 w 27"/>
                <a:gd name="T5" fmla="*/ 2 h 30"/>
                <a:gd name="T6" fmla="*/ 14 w 27"/>
                <a:gd name="T7" fmla="*/ 4 h 30"/>
                <a:gd name="T8" fmla="*/ 10 w 27"/>
                <a:gd name="T9" fmla="*/ 4 h 30"/>
                <a:gd name="T10" fmla="*/ 6 w 27"/>
                <a:gd name="T11" fmla="*/ 2 h 30"/>
                <a:gd name="T12" fmla="*/ 4 w 27"/>
                <a:gd name="T13" fmla="*/ 2 h 30"/>
                <a:gd name="T14" fmla="*/ 4 w 27"/>
                <a:gd name="T15" fmla="*/ 0 h 30"/>
                <a:gd name="T16" fmla="*/ 4 w 27"/>
                <a:gd name="T17" fmla="*/ 0 h 30"/>
                <a:gd name="T18" fmla="*/ 4 w 27"/>
                <a:gd name="T19" fmla="*/ 0 h 30"/>
                <a:gd name="T20" fmla="*/ 0 w 27"/>
                <a:gd name="T21" fmla="*/ 2 h 30"/>
                <a:gd name="T22" fmla="*/ 0 w 27"/>
                <a:gd name="T23" fmla="*/ 4 h 30"/>
                <a:gd name="T24" fmla="*/ 0 w 27"/>
                <a:gd name="T25" fmla="*/ 15 h 30"/>
                <a:gd name="T26" fmla="*/ 4 w 27"/>
                <a:gd name="T27" fmla="*/ 17 h 30"/>
                <a:gd name="T28" fmla="*/ 4 w 27"/>
                <a:gd name="T29" fmla="*/ 21 h 30"/>
                <a:gd name="T30" fmla="*/ 6 w 27"/>
                <a:gd name="T31" fmla="*/ 23 h 30"/>
                <a:gd name="T32" fmla="*/ 6 w 27"/>
                <a:gd name="T33" fmla="*/ 23 h 30"/>
                <a:gd name="T34" fmla="*/ 8 w 27"/>
                <a:gd name="T35" fmla="*/ 23 h 30"/>
                <a:gd name="T36" fmla="*/ 8 w 27"/>
                <a:gd name="T37" fmla="*/ 23 h 30"/>
                <a:gd name="T38" fmla="*/ 8 w 27"/>
                <a:gd name="T39" fmla="*/ 25 h 30"/>
                <a:gd name="T40" fmla="*/ 8 w 27"/>
                <a:gd name="T41" fmla="*/ 25 h 30"/>
                <a:gd name="T42" fmla="*/ 10 w 27"/>
                <a:gd name="T43" fmla="*/ 25 h 30"/>
                <a:gd name="T44" fmla="*/ 12 w 27"/>
                <a:gd name="T45" fmla="*/ 28 h 30"/>
                <a:gd name="T46" fmla="*/ 12 w 27"/>
                <a:gd name="T47" fmla="*/ 28 h 30"/>
                <a:gd name="T48" fmla="*/ 12 w 27"/>
                <a:gd name="T49" fmla="*/ 28 h 30"/>
                <a:gd name="T50" fmla="*/ 14 w 27"/>
                <a:gd name="T51" fmla="*/ 25 h 30"/>
                <a:gd name="T52" fmla="*/ 19 w 27"/>
                <a:gd name="T53" fmla="*/ 28 h 30"/>
                <a:gd name="T54" fmla="*/ 21 w 27"/>
                <a:gd name="T55" fmla="*/ 30 h 30"/>
                <a:gd name="T56" fmla="*/ 23 w 27"/>
                <a:gd name="T57" fmla="*/ 30 h 30"/>
                <a:gd name="T58" fmla="*/ 25 w 27"/>
                <a:gd name="T59" fmla="*/ 28 h 30"/>
                <a:gd name="T60" fmla="*/ 27 w 27"/>
                <a:gd name="T61" fmla="*/ 21 h 30"/>
                <a:gd name="T62" fmla="*/ 27 w 27"/>
                <a:gd name="T63" fmla="*/ 19 h 30"/>
                <a:gd name="T64" fmla="*/ 27 w 27"/>
                <a:gd name="T65" fmla="*/ 17 h 30"/>
                <a:gd name="T66" fmla="*/ 27 w 27"/>
                <a:gd name="T67" fmla="*/ 17 h 30"/>
                <a:gd name="T68" fmla="*/ 27 w 27"/>
                <a:gd name="T69" fmla="*/ 13 h 30"/>
                <a:gd name="T70" fmla="*/ 27 w 27"/>
                <a:gd name="T71" fmla="*/ 9 h 30"/>
                <a:gd name="T72" fmla="*/ 27 w 27"/>
                <a:gd name="T73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" h="30">
                  <a:moveTo>
                    <a:pt x="27" y="2"/>
                  </a:moveTo>
                  <a:lnTo>
                    <a:pt x="27" y="2"/>
                  </a:lnTo>
                  <a:lnTo>
                    <a:pt x="27" y="2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15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25"/>
                  </a:lnTo>
                  <a:lnTo>
                    <a:pt x="19" y="28"/>
                  </a:lnTo>
                  <a:lnTo>
                    <a:pt x="21" y="30"/>
                  </a:lnTo>
                  <a:lnTo>
                    <a:pt x="23" y="30"/>
                  </a:lnTo>
                  <a:lnTo>
                    <a:pt x="25" y="28"/>
                  </a:lnTo>
                  <a:lnTo>
                    <a:pt x="27" y="21"/>
                  </a:lnTo>
                  <a:lnTo>
                    <a:pt x="27" y="19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7" y="9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A134026D-0C2F-1E44-A843-0956EBBFF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684" y="2861633"/>
              <a:ext cx="354013" cy="111125"/>
            </a:xfrm>
            <a:custGeom>
              <a:avLst/>
              <a:gdLst>
                <a:gd name="T0" fmla="*/ 216 w 223"/>
                <a:gd name="T1" fmla="*/ 40 h 70"/>
                <a:gd name="T2" fmla="*/ 199 w 223"/>
                <a:gd name="T3" fmla="*/ 30 h 70"/>
                <a:gd name="T4" fmla="*/ 195 w 223"/>
                <a:gd name="T5" fmla="*/ 21 h 70"/>
                <a:gd name="T6" fmla="*/ 189 w 223"/>
                <a:gd name="T7" fmla="*/ 17 h 70"/>
                <a:gd name="T8" fmla="*/ 185 w 223"/>
                <a:gd name="T9" fmla="*/ 11 h 70"/>
                <a:gd name="T10" fmla="*/ 172 w 223"/>
                <a:gd name="T11" fmla="*/ 6 h 70"/>
                <a:gd name="T12" fmla="*/ 170 w 223"/>
                <a:gd name="T13" fmla="*/ 11 h 70"/>
                <a:gd name="T14" fmla="*/ 166 w 223"/>
                <a:gd name="T15" fmla="*/ 17 h 70"/>
                <a:gd name="T16" fmla="*/ 158 w 223"/>
                <a:gd name="T17" fmla="*/ 17 h 70"/>
                <a:gd name="T18" fmla="*/ 151 w 223"/>
                <a:gd name="T19" fmla="*/ 15 h 70"/>
                <a:gd name="T20" fmla="*/ 147 w 223"/>
                <a:gd name="T21" fmla="*/ 13 h 70"/>
                <a:gd name="T22" fmla="*/ 141 w 223"/>
                <a:gd name="T23" fmla="*/ 6 h 70"/>
                <a:gd name="T24" fmla="*/ 126 w 223"/>
                <a:gd name="T25" fmla="*/ 4 h 70"/>
                <a:gd name="T26" fmla="*/ 116 w 223"/>
                <a:gd name="T27" fmla="*/ 2 h 70"/>
                <a:gd name="T28" fmla="*/ 109 w 223"/>
                <a:gd name="T29" fmla="*/ 2 h 70"/>
                <a:gd name="T30" fmla="*/ 107 w 223"/>
                <a:gd name="T31" fmla="*/ 2 h 70"/>
                <a:gd name="T32" fmla="*/ 101 w 223"/>
                <a:gd name="T33" fmla="*/ 2 h 70"/>
                <a:gd name="T34" fmla="*/ 95 w 223"/>
                <a:gd name="T35" fmla="*/ 4 h 70"/>
                <a:gd name="T36" fmla="*/ 70 w 223"/>
                <a:gd name="T37" fmla="*/ 6 h 70"/>
                <a:gd name="T38" fmla="*/ 55 w 223"/>
                <a:gd name="T39" fmla="*/ 11 h 70"/>
                <a:gd name="T40" fmla="*/ 38 w 223"/>
                <a:gd name="T41" fmla="*/ 17 h 70"/>
                <a:gd name="T42" fmla="*/ 32 w 223"/>
                <a:gd name="T43" fmla="*/ 17 h 70"/>
                <a:gd name="T44" fmla="*/ 21 w 223"/>
                <a:gd name="T45" fmla="*/ 17 h 70"/>
                <a:gd name="T46" fmla="*/ 13 w 223"/>
                <a:gd name="T47" fmla="*/ 21 h 70"/>
                <a:gd name="T48" fmla="*/ 9 w 223"/>
                <a:gd name="T49" fmla="*/ 28 h 70"/>
                <a:gd name="T50" fmla="*/ 0 w 223"/>
                <a:gd name="T51" fmla="*/ 34 h 70"/>
                <a:gd name="T52" fmla="*/ 11 w 223"/>
                <a:gd name="T53" fmla="*/ 42 h 70"/>
                <a:gd name="T54" fmla="*/ 15 w 223"/>
                <a:gd name="T55" fmla="*/ 44 h 70"/>
                <a:gd name="T56" fmla="*/ 17 w 223"/>
                <a:gd name="T57" fmla="*/ 42 h 70"/>
                <a:gd name="T58" fmla="*/ 19 w 223"/>
                <a:gd name="T59" fmla="*/ 51 h 70"/>
                <a:gd name="T60" fmla="*/ 19 w 223"/>
                <a:gd name="T61" fmla="*/ 55 h 70"/>
                <a:gd name="T62" fmla="*/ 26 w 223"/>
                <a:gd name="T63" fmla="*/ 53 h 70"/>
                <a:gd name="T64" fmla="*/ 32 w 223"/>
                <a:gd name="T65" fmla="*/ 53 h 70"/>
                <a:gd name="T66" fmla="*/ 34 w 223"/>
                <a:gd name="T67" fmla="*/ 49 h 70"/>
                <a:gd name="T68" fmla="*/ 38 w 223"/>
                <a:gd name="T69" fmla="*/ 46 h 70"/>
                <a:gd name="T70" fmla="*/ 42 w 223"/>
                <a:gd name="T71" fmla="*/ 46 h 70"/>
                <a:gd name="T72" fmla="*/ 44 w 223"/>
                <a:gd name="T73" fmla="*/ 49 h 70"/>
                <a:gd name="T74" fmla="*/ 51 w 223"/>
                <a:gd name="T75" fmla="*/ 49 h 70"/>
                <a:gd name="T76" fmla="*/ 61 w 223"/>
                <a:gd name="T77" fmla="*/ 57 h 70"/>
                <a:gd name="T78" fmla="*/ 80 w 223"/>
                <a:gd name="T79" fmla="*/ 55 h 70"/>
                <a:gd name="T80" fmla="*/ 91 w 223"/>
                <a:gd name="T81" fmla="*/ 53 h 70"/>
                <a:gd name="T82" fmla="*/ 99 w 223"/>
                <a:gd name="T83" fmla="*/ 53 h 70"/>
                <a:gd name="T84" fmla="*/ 107 w 223"/>
                <a:gd name="T85" fmla="*/ 53 h 70"/>
                <a:gd name="T86" fmla="*/ 135 w 223"/>
                <a:gd name="T87" fmla="*/ 51 h 70"/>
                <a:gd name="T88" fmla="*/ 141 w 223"/>
                <a:gd name="T89" fmla="*/ 53 h 70"/>
                <a:gd name="T90" fmla="*/ 143 w 223"/>
                <a:gd name="T91" fmla="*/ 49 h 70"/>
                <a:gd name="T92" fmla="*/ 160 w 223"/>
                <a:gd name="T93" fmla="*/ 51 h 70"/>
                <a:gd name="T94" fmla="*/ 181 w 223"/>
                <a:gd name="T95" fmla="*/ 49 h 70"/>
                <a:gd name="T96" fmla="*/ 191 w 223"/>
                <a:gd name="T97" fmla="*/ 59 h 70"/>
                <a:gd name="T98" fmla="*/ 193 w 223"/>
                <a:gd name="T99" fmla="*/ 61 h 70"/>
                <a:gd name="T100" fmla="*/ 197 w 223"/>
                <a:gd name="T101" fmla="*/ 67 h 70"/>
                <a:gd name="T102" fmla="*/ 202 w 223"/>
                <a:gd name="T103" fmla="*/ 70 h 70"/>
                <a:gd name="T104" fmla="*/ 218 w 223"/>
                <a:gd name="T105" fmla="*/ 67 h 70"/>
                <a:gd name="T106" fmla="*/ 223 w 223"/>
                <a:gd name="T107" fmla="*/ 5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3" h="70">
                  <a:moveTo>
                    <a:pt x="223" y="51"/>
                  </a:moveTo>
                  <a:lnTo>
                    <a:pt x="220" y="44"/>
                  </a:lnTo>
                  <a:lnTo>
                    <a:pt x="218" y="42"/>
                  </a:lnTo>
                  <a:lnTo>
                    <a:pt x="216" y="40"/>
                  </a:lnTo>
                  <a:lnTo>
                    <a:pt x="206" y="36"/>
                  </a:lnTo>
                  <a:lnTo>
                    <a:pt x="204" y="32"/>
                  </a:lnTo>
                  <a:lnTo>
                    <a:pt x="199" y="30"/>
                  </a:lnTo>
                  <a:lnTo>
                    <a:pt x="199" y="30"/>
                  </a:lnTo>
                  <a:lnTo>
                    <a:pt x="197" y="30"/>
                  </a:lnTo>
                  <a:lnTo>
                    <a:pt x="195" y="23"/>
                  </a:lnTo>
                  <a:lnTo>
                    <a:pt x="195" y="21"/>
                  </a:lnTo>
                  <a:lnTo>
                    <a:pt x="195" y="21"/>
                  </a:lnTo>
                  <a:lnTo>
                    <a:pt x="195" y="19"/>
                  </a:lnTo>
                  <a:lnTo>
                    <a:pt x="193" y="19"/>
                  </a:lnTo>
                  <a:lnTo>
                    <a:pt x="189" y="17"/>
                  </a:lnTo>
                  <a:lnTo>
                    <a:pt x="189" y="17"/>
                  </a:lnTo>
                  <a:lnTo>
                    <a:pt x="187" y="15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81" y="11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2" y="6"/>
                  </a:lnTo>
                  <a:lnTo>
                    <a:pt x="170" y="9"/>
                  </a:lnTo>
                  <a:lnTo>
                    <a:pt x="170" y="9"/>
                  </a:lnTo>
                  <a:lnTo>
                    <a:pt x="170" y="11"/>
                  </a:lnTo>
                  <a:lnTo>
                    <a:pt x="170" y="11"/>
                  </a:lnTo>
                  <a:lnTo>
                    <a:pt x="170" y="13"/>
                  </a:lnTo>
                  <a:lnTo>
                    <a:pt x="168" y="13"/>
                  </a:lnTo>
                  <a:lnTo>
                    <a:pt x="168" y="17"/>
                  </a:lnTo>
                  <a:lnTo>
                    <a:pt x="166" y="17"/>
                  </a:lnTo>
                  <a:lnTo>
                    <a:pt x="164" y="17"/>
                  </a:lnTo>
                  <a:lnTo>
                    <a:pt x="160" y="21"/>
                  </a:lnTo>
                  <a:lnTo>
                    <a:pt x="160" y="19"/>
                  </a:lnTo>
                  <a:lnTo>
                    <a:pt x="158" y="17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3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3"/>
                  </a:lnTo>
                  <a:lnTo>
                    <a:pt x="147" y="13"/>
                  </a:lnTo>
                  <a:lnTo>
                    <a:pt x="145" y="11"/>
                  </a:lnTo>
                  <a:lnTo>
                    <a:pt x="143" y="11"/>
                  </a:lnTo>
                  <a:lnTo>
                    <a:pt x="143" y="9"/>
                  </a:lnTo>
                  <a:lnTo>
                    <a:pt x="141" y="6"/>
                  </a:lnTo>
                  <a:lnTo>
                    <a:pt x="139" y="6"/>
                  </a:lnTo>
                  <a:lnTo>
                    <a:pt x="135" y="6"/>
                  </a:lnTo>
                  <a:lnTo>
                    <a:pt x="130" y="4"/>
                  </a:lnTo>
                  <a:lnTo>
                    <a:pt x="126" y="4"/>
                  </a:lnTo>
                  <a:lnTo>
                    <a:pt x="124" y="2"/>
                  </a:lnTo>
                  <a:lnTo>
                    <a:pt x="122" y="2"/>
                  </a:lnTo>
                  <a:lnTo>
                    <a:pt x="118" y="2"/>
                  </a:lnTo>
                  <a:lnTo>
                    <a:pt x="116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7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9" y="2"/>
                  </a:lnTo>
                  <a:lnTo>
                    <a:pt x="95" y="4"/>
                  </a:lnTo>
                  <a:lnTo>
                    <a:pt x="84" y="9"/>
                  </a:lnTo>
                  <a:lnTo>
                    <a:pt x="80" y="9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55" y="11"/>
                  </a:lnTo>
                  <a:lnTo>
                    <a:pt x="49" y="13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4" y="17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0" y="17"/>
                  </a:lnTo>
                  <a:lnTo>
                    <a:pt x="26" y="17"/>
                  </a:lnTo>
                  <a:lnTo>
                    <a:pt x="24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5" y="19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1" y="23"/>
                  </a:lnTo>
                  <a:lnTo>
                    <a:pt x="11" y="25"/>
                  </a:lnTo>
                  <a:lnTo>
                    <a:pt x="9" y="28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7" y="32"/>
                  </a:lnTo>
                  <a:lnTo>
                    <a:pt x="0" y="34"/>
                  </a:lnTo>
                  <a:lnTo>
                    <a:pt x="7" y="38"/>
                  </a:lnTo>
                  <a:lnTo>
                    <a:pt x="7" y="40"/>
                  </a:lnTo>
                  <a:lnTo>
                    <a:pt x="9" y="42"/>
                  </a:lnTo>
                  <a:lnTo>
                    <a:pt x="11" y="42"/>
                  </a:lnTo>
                  <a:lnTo>
                    <a:pt x="13" y="42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9" y="46"/>
                  </a:lnTo>
                  <a:lnTo>
                    <a:pt x="19" y="51"/>
                  </a:lnTo>
                  <a:lnTo>
                    <a:pt x="19" y="53"/>
                  </a:lnTo>
                  <a:lnTo>
                    <a:pt x="17" y="55"/>
                  </a:lnTo>
                  <a:lnTo>
                    <a:pt x="17" y="55"/>
                  </a:lnTo>
                  <a:lnTo>
                    <a:pt x="19" y="55"/>
                  </a:lnTo>
                  <a:lnTo>
                    <a:pt x="19" y="53"/>
                  </a:lnTo>
                  <a:lnTo>
                    <a:pt x="24" y="53"/>
                  </a:lnTo>
                  <a:lnTo>
                    <a:pt x="26" y="53"/>
                  </a:lnTo>
                  <a:lnTo>
                    <a:pt x="26" y="53"/>
                  </a:lnTo>
                  <a:lnTo>
                    <a:pt x="28" y="53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32" y="53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4" y="51"/>
                  </a:lnTo>
                  <a:lnTo>
                    <a:pt x="34" y="49"/>
                  </a:lnTo>
                  <a:lnTo>
                    <a:pt x="36" y="49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9"/>
                  </a:lnTo>
                  <a:lnTo>
                    <a:pt x="40" y="49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44" y="46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7" y="49"/>
                  </a:lnTo>
                  <a:lnTo>
                    <a:pt x="47" y="49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53" y="49"/>
                  </a:lnTo>
                  <a:lnTo>
                    <a:pt x="55" y="51"/>
                  </a:lnTo>
                  <a:lnTo>
                    <a:pt x="59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5" y="57"/>
                  </a:lnTo>
                  <a:lnTo>
                    <a:pt x="70" y="57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82" y="53"/>
                  </a:lnTo>
                  <a:lnTo>
                    <a:pt x="84" y="53"/>
                  </a:lnTo>
                  <a:lnTo>
                    <a:pt x="91" y="53"/>
                  </a:lnTo>
                  <a:lnTo>
                    <a:pt x="95" y="53"/>
                  </a:lnTo>
                  <a:lnTo>
                    <a:pt x="97" y="53"/>
                  </a:lnTo>
                  <a:lnTo>
                    <a:pt x="97" y="53"/>
                  </a:lnTo>
                  <a:lnTo>
                    <a:pt x="99" y="53"/>
                  </a:lnTo>
                  <a:lnTo>
                    <a:pt x="99" y="53"/>
                  </a:lnTo>
                  <a:lnTo>
                    <a:pt x="101" y="53"/>
                  </a:lnTo>
                  <a:lnTo>
                    <a:pt x="107" y="53"/>
                  </a:lnTo>
                  <a:lnTo>
                    <a:pt x="107" y="53"/>
                  </a:lnTo>
                  <a:lnTo>
                    <a:pt x="109" y="51"/>
                  </a:lnTo>
                  <a:lnTo>
                    <a:pt x="111" y="51"/>
                  </a:lnTo>
                  <a:lnTo>
                    <a:pt x="135" y="51"/>
                  </a:lnTo>
                  <a:lnTo>
                    <a:pt x="135" y="51"/>
                  </a:lnTo>
                  <a:lnTo>
                    <a:pt x="137" y="51"/>
                  </a:lnTo>
                  <a:lnTo>
                    <a:pt x="139" y="53"/>
                  </a:lnTo>
                  <a:lnTo>
                    <a:pt x="139" y="53"/>
                  </a:lnTo>
                  <a:lnTo>
                    <a:pt x="141" y="53"/>
                  </a:lnTo>
                  <a:lnTo>
                    <a:pt x="143" y="53"/>
                  </a:lnTo>
                  <a:lnTo>
                    <a:pt x="143" y="51"/>
                  </a:lnTo>
                  <a:lnTo>
                    <a:pt x="141" y="49"/>
                  </a:lnTo>
                  <a:lnTo>
                    <a:pt x="143" y="49"/>
                  </a:lnTo>
                  <a:lnTo>
                    <a:pt x="145" y="51"/>
                  </a:lnTo>
                  <a:lnTo>
                    <a:pt x="145" y="53"/>
                  </a:lnTo>
                  <a:lnTo>
                    <a:pt x="149" y="53"/>
                  </a:lnTo>
                  <a:lnTo>
                    <a:pt x="160" y="51"/>
                  </a:lnTo>
                  <a:lnTo>
                    <a:pt x="172" y="53"/>
                  </a:lnTo>
                  <a:lnTo>
                    <a:pt x="179" y="51"/>
                  </a:lnTo>
                  <a:lnTo>
                    <a:pt x="181" y="51"/>
                  </a:lnTo>
                  <a:lnTo>
                    <a:pt x="181" y="49"/>
                  </a:lnTo>
                  <a:lnTo>
                    <a:pt x="183" y="49"/>
                  </a:lnTo>
                  <a:lnTo>
                    <a:pt x="183" y="51"/>
                  </a:lnTo>
                  <a:lnTo>
                    <a:pt x="187" y="55"/>
                  </a:lnTo>
                  <a:lnTo>
                    <a:pt x="191" y="59"/>
                  </a:lnTo>
                  <a:lnTo>
                    <a:pt x="191" y="61"/>
                  </a:lnTo>
                  <a:lnTo>
                    <a:pt x="191" y="61"/>
                  </a:lnTo>
                  <a:lnTo>
                    <a:pt x="193" y="61"/>
                  </a:lnTo>
                  <a:lnTo>
                    <a:pt x="193" y="61"/>
                  </a:lnTo>
                  <a:lnTo>
                    <a:pt x="195" y="65"/>
                  </a:lnTo>
                  <a:lnTo>
                    <a:pt x="195" y="65"/>
                  </a:lnTo>
                  <a:lnTo>
                    <a:pt x="195" y="65"/>
                  </a:lnTo>
                  <a:lnTo>
                    <a:pt x="197" y="67"/>
                  </a:lnTo>
                  <a:lnTo>
                    <a:pt x="197" y="67"/>
                  </a:lnTo>
                  <a:lnTo>
                    <a:pt x="197" y="67"/>
                  </a:lnTo>
                  <a:lnTo>
                    <a:pt x="199" y="67"/>
                  </a:lnTo>
                  <a:lnTo>
                    <a:pt x="202" y="70"/>
                  </a:lnTo>
                  <a:lnTo>
                    <a:pt x="212" y="70"/>
                  </a:lnTo>
                  <a:lnTo>
                    <a:pt x="214" y="70"/>
                  </a:lnTo>
                  <a:lnTo>
                    <a:pt x="216" y="67"/>
                  </a:lnTo>
                  <a:lnTo>
                    <a:pt x="218" y="67"/>
                  </a:lnTo>
                  <a:lnTo>
                    <a:pt x="218" y="67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7"/>
                  </a:lnTo>
                  <a:lnTo>
                    <a:pt x="223" y="55"/>
                  </a:lnTo>
                  <a:lnTo>
                    <a:pt x="223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8FB86AB0-A43E-EC4A-97D2-92299FCACC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7896" y="4222120"/>
              <a:ext cx="935038" cy="444500"/>
            </a:xfrm>
            <a:custGeom>
              <a:avLst/>
              <a:gdLst>
                <a:gd name="T0" fmla="*/ 59 w 589"/>
                <a:gd name="T1" fmla="*/ 59 h 280"/>
                <a:gd name="T2" fmla="*/ 82 w 589"/>
                <a:gd name="T3" fmla="*/ 72 h 280"/>
                <a:gd name="T4" fmla="*/ 266 w 589"/>
                <a:gd name="T5" fmla="*/ 23 h 280"/>
                <a:gd name="T6" fmla="*/ 526 w 589"/>
                <a:gd name="T7" fmla="*/ 36 h 280"/>
                <a:gd name="T8" fmla="*/ 584 w 589"/>
                <a:gd name="T9" fmla="*/ 15 h 280"/>
                <a:gd name="T10" fmla="*/ 530 w 589"/>
                <a:gd name="T11" fmla="*/ 7 h 280"/>
                <a:gd name="T12" fmla="*/ 517 w 589"/>
                <a:gd name="T13" fmla="*/ 26 h 280"/>
                <a:gd name="T14" fmla="*/ 388 w 589"/>
                <a:gd name="T15" fmla="*/ 42 h 280"/>
                <a:gd name="T16" fmla="*/ 490 w 589"/>
                <a:gd name="T17" fmla="*/ 47 h 280"/>
                <a:gd name="T18" fmla="*/ 492 w 589"/>
                <a:gd name="T19" fmla="*/ 26 h 280"/>
                <a:gd name="T20" fmla="*/ 415 w 589"/>
                <a:gd name="T21" fmla="*/ 30 h 280"/>
                <a:gd name="T22" fmla="*/ 413 w 589"/>
                <a:gd name="T23" fmla="*/ 38 h 280"/>
                <a:gd name="T24" fmla="*/ 434 w 589"/>
                <a:gd name="T25" fmla="*/ 49 h 280"/>
                <a:gd name="T26" fmla="*/ 461 w 589"/>
                <a:gd name="T27" fmla="*/ 21 h 280"/>
                <a:gd name="T28" fmla="*/ 450 w 589"/>
                <a:gd name="T29" fmla="*/ 17 h 280"/>
                <a:gd name="T30" fmla="*/ 440 w 589"/>
                <a:gd name="T31" fmla="*/ 30 h 280"/>
                <a:gd name="T32" fmla="*/ 419 w 589"/>
                <a:gd name="T33" fmla="*/ 26 h 280"/>
                <a:gd name="T34" fmla="*/ 75 w 589"/>
                <a:gd name="T35" fmla="*/ 59 h 280"/>
                <a:gd name="T36" fmla="*/ 67 w 589"/>
                <a:gd name="T37" fmla="*/ 63 h 280"/>
                <a:gd name="T38" fmla="*/ 364 w 589"/>
                <a:gd name="T39" fmla="*/ 38 h 280"/>
                <a:gd name="T40" fmla="*/ 381 w 589"/>
                <a:gd name="T41" fmla="*/ 7 h 280"/>
                <a:gd name="T42" fmla="*/ 379 w 589"/>
                <a:gd name="T43" fmla="*/ 13 h 280"/>
                <a:gd name="T44" fmla="*/ 337 w 589"/>
                <a:gd name="T45" fmla="*/ 44 h 280"/>
                <a:gd name="T46" fmla="*/ 289 w 589"/>
                <a:gd name="T47" fmla="*/ 36 h 280"/>
                <a:gd name="T48" fmla="*/ 253 w 589"/>
                <a:gd name="T49" fmla="*/ 47 h 280"/>
                <a:gd name="T50" fmla="*/ 218 w 589"/>
                <a:gd name="T51" fmla="*/ 38 h 280"/>
                <a:gd name="T52" fmla="*/ 163 w 589"/>
                <a:gd name="T53" fmla="*/ 21 h 280"/>
                <a:gd name="T54" fmla="*/ 119 w 589"/>
                <a:gd name="T55" fmla="*/ 26 h 280"/>
                <a:gd name="T56" fmla="*/ 103 w 589"/>
                <a:gd name="T57" fmla="*/ 34 h 280"/>
                <a:gd name="T58" fmla="*/ 90 w 589"/>
                <a:gd name="T59" fmla="*/ 72 h 280"/>
                <a:gd name="T60" fmla="*/ 138 w 589"/>
                <a:gd name="T61" fmla="*/ 70 h 280"/>
                <a:gd name="T62" fmla="*/ 176 w 589"/>
                <a:gd name="T63" fmla="*/ 72 h 280"/>
                <a:gd name="T64" fmla="*/ 235 w 589"/>
                <a:gd name="T65" fmla="*/ 70 h 280"/>
                <a:gd name="T66" fmla="*/ 300 w 589"/>
                <a:gd name="T67" fmla="*/ 63 h 280"/>
                <a:gd name="T68" fmla="*/ 369 w 589"/>
                <a:gd name="T69" fmla="*/ 47 h 280"/>
                <a:gd name="T70" fmla="*/ 404 w 589"/>
                <a:gd name="T71" fmla="*/ 240 h 280"/>
                <a:gd name="T72" fmla="*/ 367 w 589"/>
                <a:gd name="T73" fmla="*/ 269 h 280"/>
                <a:gd name="T74" fmla="*/ 423 w 589"/>
                <a:gd name="T75" fmla="*/ 244 h 280"/>
                <a:gd name="T76" fmla="*/ 580 w 589"/>
                <a:gd name="T77" fmla="*/ 89 h 280"/>
                <a:gd name="T78" fmla="*/ 543 w 589"/>
                <a:gd name="T79" fmla="*/ 97 h 280"/>
                <a:gd name="T80" fmla="*/ 509 w 589"/>
                <a:gd name="T81" fmla="*/ 131 h 280"/>
                <a:gd name="T82" fmla="*/ 486 w 589"/>
                <a:gd name="T83" fmla="*/ 131 h 280"/>
                <a:gd name="T84" fmla="*/ 448 w 589"/>
                <a:gd name="T85" fmla="*/ 150 h 280"/>
                <a:gd name="T86" fmla="*/ 452 w 589"/>
                <a:gd name="T87" fmla="*/ 189 h 280"/>
                <a:gd name="T88" fmla="*/ 438 w 589"/>
                <a:gd name="T89" fmla="*/ 217 h 280"/>
                <a:gd name="T90" fmla="*/ 494 w 589"/>
                <a:gd name="T91" fmla="*/ 202 h 280"/>
                <a:gd name="T92" fmla="*/ 578 w 589"/>
                <a:gd name="T93" fmla="*/ 137 h 280"/>
                <a:gd name="T94" fmla="*/ 582 w 589"/>
                <a:gd name="T95" fmla="*/ 108 h 280"/>
                <a:gd name="T96" fmla="*/ 413 w 589"/>
                <a:gd name="T97" fmla="*/ 215 h 280"/>
                <a:gd name="T98" fmla="*/ 44 w 589"/>
                <a:gd name="T99" fmla="*/ 63 h 280"/>
                <a:gd name="T100" fmla="*/ 61 w 589"/>
                <a:gd name="T101" fmla="*/ 51 h 280"/>
                <a:gd name="T102" fmla="*/ 46 w 589"/>
                <a:gd name="T103" fmla="*/ 40 h 280"/>
                <a:gd name="T104" fmla="*/ 31 w 589"/>
                <a:gd name="T105" fmla="*/ 34 h 280"/>
                <a:gd name="T106" fmla="*/ 31 w 589"/>
                <a:gd name="T107" fmla="*/ 32 h 280"/>
                <a:gd name="T108" fmla="*/ 126 w 589"/>
                <a:gd name="T109" fmla="*/ 145 h 280"/>
                <a:gd name="T110" fmla="*/ 59 w 589"/>
                <a:gd name="T111" fmla="*/ 124 h 280"/>
                <a:gd name="T112" fmla="*/ 2 w 589"/>
                <a:gd name="T113" fmla="*/ 143 h 280"/>
                <a:gd name="T114" fmla="*/ 52 w 589"/>
                <a:gd name="T115" fmla="*/ 160 h 280"/>
                <a:gd name="T116" fmla="*/ 92 w 589"/>
                <a:gd name="T117" fmla="*/ 179 h 280"/>
                <a:gd name="T118" fmla="*/ 142 w 589"/>
                <a:gd name="T119" fmla="*/ 213 h 280"/>
                <a:gd name="T120" fmla="*/ 130 w 589"/>
                <a:gd name="T121" fmla="*/ 78 h 280"/>
                <a:gd name="T122" fmla="*/ 264 w 589"/>
                <a:gd name="T123" fmla="*/ 242 h 280"/>
                <a:gd name="T124" fmla="*/ 247 w 589"/>
                <a:gd name="T125" fmla="*/ 24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9" h="280">
                  <a:moveTo>
                    <a:pt x="86" y="32"/>
                  </a:moveTo>
                  <a:lnTo>
                    <a:pt x="88" y="32"/>
                  </a:lnTo>
                  <a:lnTo>
                    <a:pt x="88" y="32"/>
                  </a:lnTo>
                  <a:lnTo>
                    <a:pt x="88" y="32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2"/>
                  </a:lnTo>
                  <a:lnTo>
                    <a:pt x="86" y="32"/>
                  </a:lnTo>
                  <a:close/>
                  <a:moveTo>
                    <a:pt x="61" y="55"/>
                  </a:moveTo>
                  <a:lnTo>
                    <a:pt x="61" y="55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61" y="59"/>
                  </a:lnTo>
                  <a:lnTo>
                    <a:pt x="59" y="59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5" y="55"/>
                  </a:lnTo>
                  <a:lnTo>
                    <a:pt x="63" y="55"/>
                  </a:lnTo>
                  <a:lnTo>
                    <a:pt x="61" y="55"/>
                  </a:lnTo>
                  <a:lnTo>
                    <a:pt x="61" y="55"/>
                  </a:lnTo>
                  <a:close/>
                  <a:moveTo>
                    <a:pt x="82" y="70"/>
                  </a:moveTo>
                  <a:lnTo>
                    <a:pt x="82" y="70"/>
                  </a:lnTo>
                  <a:lnTo>
                    <a:pt x="80" y="70"/>
                  </a:lnTo>
                  <a:lnTo>
                    <a:pt x="80" y="70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2" y="72"/>
                  </a:lnTo>
                  <a:lnTo>
                    <a:pt x="82" y="74"/>
                  </a:lnTo>
                  <a:lnTo>
                    <a:pt x="82" y="72"/>
                  </a:lnTo>
                  <a:lnTo>
                    <a:pt x="82" y="72"/>
                  </a:lnTo>
                  <a:lnTo>
                    <a:pt x="82" y="70"/>
                  </a:lnTo>
                  <a:lnTo>
                    <a:pt x="82" y="70"/>
                  </a:lnTo>
                  <a:lnTo>
                    <a:pt x="82" y="70"/>
                  </a:lnTo>
                  <a:lnTo>
                    <a:pt x="82" y="70"/>
                  </a:lnTo>
                  <a:close/>
                  <a:moveTo>
                    <a:pt x="75" y="42"/>
                  </a:moveTo>
                  <a:lnTo>
                    <a:pt x="75" y="42"/>
                  </a:lnTo>
                  <a:lnTo>
                    <a:pt x="75" y="42"/>
                  </a:lnTo>
                  <a:lnTo>
                    <a:pt x="75" y="42"/>
                  </a:lnTo>
                  <a:lnTo>
                    <a:pt x="75" y="40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75" y="42"/>
                  </a:lnTo>
                  <a:close/>
                  <a:moveTo>
                    <a:pt x="325" y="42"/>
                  </a:moveTo>
                  <a:lnTo>
                    <a:pt x="329" y="40"/>
                  </a:lnTo>
                  <a:lnTo>
                    <a:pt x="329" y="38"/>
                  </a:lnTo>
                  <a:lnTo>
                    <a:pt x="329" y="36"/>
                  </a:lnTo>
                  <a:lnTo>
                    <a:pt x="327" y="36"/>
                  </a:lnTo>
                  <a:lnTo>
                    <a:pt x="323" y="36"/>
                  </a:lnTo>
                  <a:lnTo>
                    <a:pt x="323" y="38"/>
                  </a:lnTo>
                  <a:lnTo>
                    <a:pt x="323" y="40"/>
                  </a:lnTo>
                  <a:lnTo>
                    <a:pt x="325" y="42"/>
                  </a:lnTo>
                  <a:close/>
                  <a:moveTo>
                    <a:pt x="262" y="28"/>
                  </a:moveTo>
                  <a:lnTo>
                    <a:pt x="264" y="28"/>
                  </a:lnTo>
                  <a:lnTo>
                    <a:pt x="266" y="26"/>
                  </a:lnTo>
                  <a:lnTo>
                    <a:pt x="266" y="23"/>
                  </a:lnTo>
                  <a:lnTo>
                    <a:pt x="264" y="23"/>
                  </a:lnTo>
                  <a:lnTo>
                    <a:pt x="262" y="21"/>
                  </a:lnTo>
                  <a:lnTo>
                    <a:pt x="262" y="21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0" y="28"/>
                  </a:lnTo>
                  <a:lnTo>
                    <a:pt x="262" y="28"/>
                  </a:lnTo>
                  <a:close/>
                  <a:moveTo>
                    <a:pt x="511" y="36"/>
                  </a:moveTo>
                  <a:lnTo>
                    <a:pt x="511" y="38"/>
                  </a:lnTo>
                  <a:lnTo>
                    <a:pt x="511" y="38"/>
                  </a:lnTo>
                  <a:lnTo>
                    <a:pt x="513" y="38"/>
                  </a:lnTo>
                  <a:lnTo>
                    <a:pt x="513" y="38"/>
                  </a:lnTo>
                  <a:lnTo>
                    <a:pt x="515" y="38"/>
                  </a:lnTo>
                  <a:lnTo>
                    <a:pt x="515" y="36"/>
                  </a:lnTo>
                  <a:lnTo>
                    <a:pt x="517" y="38"/>
                  </a:lnTo>
                  <a:lnTo>
                    <a:pt x="517" y="38"/>
                  </a:lnTo>
                  <a:lnTo>
                    <a:pt x="519" y="38"/>
                  </a:lnTo>
                  <a:lnTo>
                    <a:pt x="519" y="38"/>
                  </a:lnTo>
                  <a:lnTo>
                    <a:pt x="519" y="38"/>
                  </a:lnTo>
                  <a:lnTo>
                    <a:pt x="522" y="38"/>
                  </a:lnTo>
                  <a:lnTo>
                    <a:pt x="522" y="36"/>
                  </a:lnTo>
                  <a:lnTo>
                    <a:pt x="522" y="36"/>
                  </a:lnTo>
                  <a:lnTo>
                    <a:pt x="524" y="36"/>
                  </a:lnTo>
                  <a:lnTo>
                    <a:pt x="526" y="36"/>
                  </a:lnTo>
                  <a:lnTo>
                    <a:pt x="526" y="36"/>
                  </a:lnTo>
                  <a:lnTo>
                    <a:pt x="528" y="36"/>
                  </a:lnTo>
                  <a:lnTo>
                    <a:pt x="528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0" y="36"/>
                  </a:lnTo>
                  <a:lnTo>
                    <a:pt x="532" y="36"/>
                  </a:lnTo>
                  <a:lnTo>
                    <a:pt x="534" y="36"/>
                  </a:lnTo>
                  <a:lnTo>
                    <a:pt x="536" y="34"/>
                  </a:lnTo>
                  <a:lnTo>
                    <a:pt x="538" y="34"/>
                  </a:lnTo>
                  <a:lnTo>
                    <a:pt x="540" y="34"/>
                  </a:lnTo>
                  <a:lnTo>
                    <a:pt x="540" y="34"/>
                  </a:lnTo>
                  <a:lnTo>
                    <a:pt x="540" y="32"/>
                  </a:lnTo>
                  <a:lnTo>
                    <a:pt x="547" y="34"/>
                  </a:lnTo>
                  <a:lnTo>
                    <a:pt x="551" y="34"/>
                  </a:lnTo>
                  <a:lnTo>
                    <a:pt x="566" y="30"/>
                  </a:lnTo>
                  <a:lnTo>
                    <a:pt x="574" y="30"/>
                  </a:lnTo>
                  <a:lnTo>
                    <a:pt x="580" y="30"/>
                  </a:lnTo>
                  <a:lnTo>
                    <a:pt x="582" y="28"/>
                  </a:lnTo>
                  <a:lnTo>
                    <a:pt x="584" y="28"/>
                  </a:lnTo>
                  <a:lnTo>
                    <a:pt x="584" y="28"/>
                  </a:lnTo>
                  <a:lnTo>
                    <a:pt x="584" y="26"/>
                  </a:lnTo>
                  <a:lnTo>
                    <a:pt x="587" y="17"/>
                  </a:lnTo>
                  <a:lnTo>
                    <a:pt x="584" y="15"/>
                  </a:lnTo>
                  <a:lnTo>
                    <a:pt x="584" y="15"/>
                  </a:lnTo>
                  <a:lnTo>
                    <a:pt x="582" y="11"/>
                  </a:lnTo>
                  <a:lnTo>
                    <a:pt x="580" y="11"/>
                  </a:lnTo>
                  <a:lnTo>
                    <a:pt x="580" y="9"/>
                  </a:lnTo>
                  <a:lnTo>
                    <a:pt x="580" y="9"/>
                  </a:lnTo>
                  <a:lnTo>
                    <a:pt x="576" y="9"/>
                  </a:lnTo>
                  <a:lnTo>
                    <a:pt x="572" y="11"/>
                  </a:lnTo>
                  <a:lnTo>
                    <a:pt x="572" y="11"/>
                  </a:lnTo>
                  <a:lnTo>
                    <a:pt x="570" y="9"/>
                  </a:lnTo>
                  <a:lnTo>
                    <a:pt x="570" y="9"/>
                  </a:lnTo>
                  <a:lnTo>
                    <a:pt x="570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8" y="9"/>
                  </a:lnTo>
                  <a:lnTo>
                    <a:pt x="563" y="11"/>
                  </a:lnTo>
                  <a:lnTo>
                    <a:pt x="551" y="9"/>
                  </a:lnTo>
                  <a:lnTo>
                    <a:pt x="543" y="11"/>
                  </a:lnTo>
                  <a:lnTo>
                    <a:pt x="540" y="11"/>
                  </a:lnTo>
                  <a:lnTo>
                    <a:pt x="538" y="11"/>
                  </a:lnTo>
                  <a:lnTo>
                    <a:pt x="534" y="15"/>
                  </a:lnTo>
                  <a:lnTo>
                    <a:pt x="534" y="13"/>
                  </a:lnTo>
                  <a:lnTo>
                    <a:pt x="534" y="9"/>
                  </a:lnTo>
                  <a:lnTo>
                    <a:pt x="532" y="7"/>
                  </a:lnTo>
                  <a:lnTo>
                    <a:pt x="530" y="7"/>
                  </a:lnTo>
                  <a:lnTo>
                    <a:pt x="526" y="9"/>
                  </a:lnTo>
                  <a:lnTo>
                    <a:pt x="524" y="7"/>
                  </a:lnTo>
                  <a:lnTo>
                    <a:pt x="522" y="9"/>
                  </a:lnTo>
                  <a:lnTo>
                    <a:pt x="522" y="9"/>
                  </a:lnTo>
                  <a:lnTo>
                    <a:pt x="519" y="11"/>
                  </a:lnTo>
                  <a:lnTo>
                    <a:pt x="519" y="11"/>
                  </a:lnTo>
                  <a:lnTo>
                    <a:pt x="519" y="13"/>
                  </a:lnTo>
                  <a:lnTo>
                    <a:pt x="517" y="13"/>
                  </a:lnTo>
                  <a:lnTo>
                    <a:pt x="517" y="15"/>
                  </a:lnTo>
                  <a:lnTo>
                    <a:pt x="515" y="15"/>
                  </a:lnTo>
                  <a:lnTo>
                    <a:pt x="515" y="19"/>
                  </a:lnTo>
                  <a:lnTo>
                    <a:pt x="517" y="19"/>
                  </a:lnTo>
                  <a:lnTo>
                    <a:pt x="524" y="17"/>
                  </a:lnTo>
                  <a:lnTo>
                    <a:pt x="526" y="15"/>
                  </a:lnTo>
                  <a:lnTo>
                    <a:pt x="528" y="15"/>
                  </a:lnTo>
                  <a:lnTo>
                    <a:pt x="530" y="15"/>
                  </a:lnTo>
                  <a:lnTo>
                    <a:pt x="530" y="17"/>
                  </a:lnTo>
                  <a:lnTo>
                    <a:pt x="530" y="17"/>
                  </a:lnTo>
                  <a:lnTo>
                    <a:pt x="528" y="17"/>
                  </a:lnTo>
                  <a:lnTo>
                    <a:pt x="528" y="19"/>
                  </a:lnTo>
                  <a:lnTo>
                    <a:pt x="526" y="19"/>
                  </a:lnTo>
                  <a:lnTo>
                    <a:pt x="526" y="19"/>
                  </a:lnTo>
                  <a:lnTo>
                    <a:pt x="524" y="19"/>
                  </a:lnTo>
                  <a:lnTo>
                    <a:pt x="517" y="23"/>
                  </a:lnTo>
                  <a:lnTo>
                    <a:pt x="517" y="26"/>
                  </a:lnTo>
                  <a:lnTo>
                    <a:pt x="515" y="28"/>
                  </a:lnTo>
                  <a:lnTo>
                    <a:pt x="513" y="30"/>
                  </a:lnTo>
                  <a:lnTo>
                    <a:pt x="511" y="32"/>
                  </a:lnTo>
                  <a:lnTo>
                    <a:pt x="509" y="34"/>
                  </a:lnTo>
                  <a:lnTo>
                    <a:pt x="511" y="36"/>
                  </a:lnTo>
                  <a:lnTo>
                    <a:pt x="511" y="36"/>
                  </a:lnTo>
                  <a:close/>
                  <a:moveTo>
                    <a:pt x="398" y="36"/>
                  </a:moveTo>
                  <a:lnTo>
                    <a:pt x="396" y="36"/>
                  </a:lnTo>
                  <a:lnTo>
                    <a:pt x="394" y="36"/>
                  </a:lnTo>
                  <a:lnTo>
                    <a:pt x="394" y="36"/>
                  </a:lnTo>
                  <a:lnTo>
                    <a:pt x="392" y="36"/>
                  </a:lnTo>
                  <a:lnTo>
                    <a:pt x="392" y="36"/>
                  </a:lnTo>
                  <a:lnTo>
                    <a:pt x="388" y="38"/>
                  </a:lnTo>
                  <a:lnTo>
                    <a:pt x="388" y="38"/>
                  </a:lnTo>
                  <a:lnTo>
                    <a:pt x="385" y="38"/>
                  </a:lnTo>
                  <a:lnTo>
                    <a:pt x="385" y="38"/>
                  </a:lnTo>
                  <a:lnTo>
                    <a:pt x="383" y="38"/>
                  </a:lnTo>
                  <a:lnTo>
                    <a:pt x="375" y="44"/>
                  </a:lnTo>
                  <a:lnTo>
                    <a:pt x="373" y="51"/>
                  </a:lnTo>
                  <a:lnTo>
                    <a:pt x="375" y="53"/>
                  </a:lnTo>
                  <a:lnTo>
                    <a:pt x="375" y="53"/>
                  </a:lnTo>
                  <a:lnTo>
                    <a:pt x="377" y="53"/>
                  </a:lnTo>
                  <a:lnTo>
                    <a:pt x="379" y="51"/>
                  </a:lnTo>
                  <a:lnTo>
                    <a:pt x="385" y="42"/>
                  </a:lnTo>
                  <a:lnTo>
                    <a:pt x="388" y="42"/>
                  </a:lnTo>
                  <a:lnTo>
                    <a:pt x="396" y="40"/>
                  </a:lnTo>
                  <a:lnTo>
                    <a:pt x="400" y="40"/>
                  </a:lnTo>
                  <a:lnTo>
                    <a:pt x="400" y="38"/>
                  </a:lnTo>
                  <a:lnTo>
                    <a:pt x="400" y="36"/>
                  </a:lnTo>
                  <a:lnTo>
                    <a:pt x="400" y="36"/>
                  </a:lnTo>
                  <a:lnTo>
                    <a:pt x="398" y="36"/>
                  </a:lnTo>
                  <a:lnTo>
                    <a:pt x="398" y="36"/>
                  </a:lnTo>
                  <a:close/>
                  <a:moveTo>
                    <a:pt x="471" y="36"/>
                  </a:moveTo>
                  <a:lnTo>
                    <a:pt x="469" y="36"/>
                  </a:lnTo>
                  <a:lnTo>
                    <a:pt x="469" y="38"/>
                  </a:lnTo>
                  <a:lnTo>
                    <a:pt x="471" y="38"/>
                  </a:lnTo>
                  <a:lnTo>
                    <a:pt x="471" y="38"/>
                  </a:lnTo>
                  <a:lnTo>
                    <a:pt x="473" y="38"/>
                  </a:lnTo>
                  <a:lnTo>
                    <a:pt x="475" y="36"/>
                  </a:lnTo>
                  <a:lnTo>
                    <a:pt x="478" y="36"/>
                  </a:lnTo>
                  <a:lnTo>
                    <a:pt x="480" y="36"/>
                  </a:lnTo>
                  <a:lnTo>
                    <a:pt x="482" y="36"/>
                  </a:lnTo>
                  <a:lnTo>
                    <a:pt x="482" y="38"/>
                  </a:lnTo>
                  <a:lnTo>
                    <a:pt x="484" y="40"/>
                  </a:lnTo>
                  <a:lnTo>
                    <a:pt x="484" y="42"/>
                  </a:lnTo>
                  <a:lnTo>
                    <a:pt x="484" y="47"/>
                  </a:lnTo>
                  <a:lnTo>
                    <a:pt x="484" y="47"/>
                  </a:lnTo>
                  <a:lnTo>
                    <a:pt x="486" y="47"/>
                  </a:lnTo>
                  <a:lnTo>
                    <a:pt x="488" y="47"/>
                  </a:lnTo>
                  <a:lnTo>
                    <a:pt x="490" y="47"/>
                  </a:lnTo>
                  <a:lnTo>
                    <a:pt x="492" y="47"/>
                  </a:lnTo>
                  <a:lnTo>
                    <a:pt x="494" y="44"/>
                  </a:lnTo>
                  <a:lnTo>
                    <a:pt x="494" y="42"/>
                  </a:lnTo>
                  <a:lnTo>
                    <a:pt x="496" y="40"/>
                  </a:lnTo>
                  <a:lnTo>
                    <a:pt x="496" y="38"/>
                  </a:lnTo>
                  <a:lnTo>
                    <a:pt x="499" y="34"/>
                  </a:lnTo>
                  <a:lnTo>
                    <a:pt x="499" y="32"/>
                  </a:lnTo>
                  <a:lnTo>
                    <a:pt x="501" y="32"/>
                  </a:lnTo>
                  <a:lnTo>
                    <a:pt x="501" y="30"/>
                  </a:lnTo>
                  <a:lnTo>
                    <a:pt x="505" y="28"/>
                  </a:lnTo>
                  <a:lnTo>
                    <a:pt x="507" y="26"/>
                  </a:lnTo>
                  <a:lnTo>
                    <a:pt x="507" y="23"/>
                  </a:lnTo>
                  <a:lnTo>
                    <a:pt x="505" y="21"/>
                  </a:lnTo>
                  <a:lnTo>
                    <a:pt x="507" y="19"/>
                  </a:lnTo>
                  <a:lnTo>
                    <a:pt x="507" y="15"/>
                  </a:lnTo>
                  <a:lnTo>
                    <a:pt x="507" y="13"/>
                  </a:lnTo>
                  <a:lnTo>
                    <a:pt x="505" y="13"/>
                  </a:lnTo>
                  <a:lnTo>
                    <a:pt x="503" y="11"/>
                  </a:lnTo>
                  <a:lnTo>
                    <a:pt x="503" y="13"/>
                  </a:lnTo>
                  <a:lnTo>
                    <a:pt x="503" y="13"/>
                  </a:lnTo>
                  <a:lnTo>
                    <a:pt x="501" y="13"/>
                  </a:lnTo>
                  <a:lnTo>
                    <a:pt x="501" y="15"/>
                  </a:lnTo>
                  <a:lnTo>
                    <a:pt x="496" y="19"/>
                  </a:lnTo>
                  <a:lnTo>
                    <a:pt x="496" y="21"/>
                  </a:lnTo>
                  <a:lnTo>
                    <a:pt x="492" y="26"/>
                  </a:lnTo>
                  <a:lnTo>
                    <a:pt x="490" y="28"/>
                  </a:lnTo>
                  <a:lnTo>
                    <a:pt x="488" y="30"/>
                  </a:lnTo>
                  <a:lnTo>
                    <a:pt x="488" y="32"/>
                  </a:lnTo>
                  <a:lnTo>
                    <a:pt x="488" y="32"/>
                  </a:lnTo>
                  <a:lnTo>
                    <a:pt x="488" y="30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86" y="26"/>
                  </a:lnTo>
                  <a:lnTo>
                    <a:pt x="484" y="26"/>
                  </a:lnTo>
                  <a:lnTo>
                    <a:pt x="484" y="23"/>
                  </a:lnTo>
                  <a:lnTo>
                    <a:pt x="482" y="23"/>
                  </a:lnTo>
                  <a:lnTo>
                    <a:pt x="480" y="23"/>
                  </a:lnTo>
                  <a:lnTo>
                    <a:pt x="478" y="28"/>
                  </a:lnTo>
                  <a:lnTo>
                    <a:pt x="475" y="30"/>
                  </a:lnTo>
                  <a:lnTo>
                    <a:pt x="471" y="36"/>
                  </a:lnTo>
                  <a:lnTo>
                    <a:pt x="471" y="36"/>
                  </a:lnTo>
                  <a:close/>
                  <a:moveTo>
                    <a:pt x="385" y="32"/>
                  </a:moveTo>
                  <a:lnTo>
                    <a:pt x="388" y="34"/>
                  </a:lnTo>
                  <a:lnTo>
                    <a:pt x="392" y="34"/>
                  </a:lnTo>
                  <a:lnTo>
                    <a:pt x="400" y="32"/>
                  </a:lnTo>
                  <a:lnTo>
                    <a:pt x="406" y="34"/>
                  </a:lnTo>
                  <a:lnTo>
                    <a:pt x="411" y="34"/>
                  </a:lnTo>
                  <a:lnTo>
                    <a:pt x="415" y="32"/>
                  </a:lnTo>
                  <a:lnTo>
                    <a:pt x="415" y="30"/>
                  </a:lnTo>
                  <a:lnTo>
                    <a:pt x="415" y="23"/>
                  </a:lnTo>
                  <a:lnTo>
                    <a:pt x="417" y="23"/>
                  </a:lnTo>
                  <a:lnTo>
                    <a:pt x="417" y="21"/>
                  </a:lnTo>
                  <a:lnTo>
                    <a:pt x="417" y="21"/>
                  </a:lnTo>
                  <a:lnTo>
                    <a:pt x="417" y="19"/>
                  </a:lnTo>
                  <a:lnTo>
                    <a:pt x="417" y="19"/>
                  </a:lnTo>
                  <a:lnTo>
                    <a:pt x="415" y="19"/>
                  </a:lnTo>
                  <a:lnTo>
                    <a:pt x="415" y="19"/>
                  </a:lnTo>
                  <a:lnTo>
                    <a:pt x="413" y="19"/>
                  </a:lnTo>
                  <a:lnTo>
                    <a:pt x="411" y="17"/>
                  </a:lnTo>
                  <a:lnTo>
                    <a:pt x="408" y="17"/>
                  </a:lnTo>
                  <a:lnTo>
                    <a:pt x="406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398" y="17"/>
                  </a:lnTo>
                  <a:lnTo>
                    <a:pt x="398" y="19"/>
                  </a:lnTo>
                  <a:lnTo>
                    <a:pt x="396" y="19"/>
                  </a:lnTo>
                  <a:lnTo>
                    <a:pt x="388" y="26"/>
                  </a:lnTo>
                  <a:lnTo>
                    <a:pt x="385" y="28"/>
                  </a:lnTo>
                  <a:lnTo>
                    <a:pt x="385" y="32"/>
                  </a:lnTo>
                  <a:close/>
                  <a:moveTo>
                    <a:pt x="427" y="30"/>
                  </a:moveTo>
                  <a:lnTo>
                    <a:pt x="421" y="32"/>
                  </a:lnTo>
                  <a:lnTo>
                    <a:pt x="419" y="34"/>
                  </a:lnTo>
                  <a:lnTo>
                    <a:pt x="417" y="34"/>
                  </a:lnTo>
                  <a:lnTo>
                    <a:pt x="413" y="38"/>
                  </a:lnTo>
                  <a:lnTo>
                    <a:pt x="408" y="42"/>
                  </a:lnTo>
                  <a:lnTo>
                    <a:pt x="404" y="44"/>
                  </a:lnTo>
                  <a:lnTo>
                    <a:pt x="406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08" y="47"/>
                  </a:lnTo>
                  <a:lnTo>
                    <a:pt x="411" y="47"/>
                  </a:lnTo>
                  <a:lnTo>
                    <a:pt x="411" y="47"/>
                  </a:lnTo>
                  <a:lnTo>
                    <a:pt x="411" y="47"/>
                  </a:lnTo>
                  <a:lnTo>
                    <a:pt x="413" y="47"/>
                  </a:lnTo>
                  <a:lnTo>
                    <a:pt x="413" y="47"/>
                  </a:lnTo>
                  <a:lnTo>
                    <a:pt x="415" y="44"/>
                  </a:lnTo>
                  <a:lnTo>
                    <a:pt x="417" y="47"/>
                  </a:lnTo>
                  <a:lnTo>
                    <a:pt x="421" y="49"/>
                  </a:lnTo>
                  <a:lnTo>
                    <a:pt x="421" y="51"/>
                  </a:lnTo>
                  <a:lnTo>
                    <a:pt x="423" y="51"/>
                  </a:lnTo>
                  <a:lnTo>
                    <a:pt x="423" y="51"/>
                  </a:lnTo>
                  <a:lnTo>
                    <a:pt x="425" y="51"/>
                  </a:lnTo>
                  <a:lnTo>
                    <a:pt x="425" y="49"/>
                  </a:lnTo>
                  <a:lnTo>
                    <a:pt x="427" y="49"/>
                  </a:lnTo>
                  <a:lnTo>
                    <a:pt x="432" y="44"/>
                  </a:lnTo>
                  <a:lnTo>
                    <a:pt x="432" y="44"/>
                  </a:lnTo>
                  <a:lnTo>
                    <a:pt x="434" y="49"/>
                  </a:lnTo>
                  <a:lnTo>
                    <a:pt x="436" y="49"/>
                  </a:lnTo>
                  <a:lnTo>
                    <a:pt x="438" y="49"/>
                  </a:lnTo>
                  <a:lnTo>
                    <a:pt x="440" y="49"/>
                  </a:lnTo>
                  <a:lnTo>
                    <a:pt x="440" y="47"/>
                  </a:lnTo>
                  <a:lnTo>
                    <a:pt x="442" y="44"/>
                  </a:lnTo>
                  <a:lnTo>
                    <a:pt x="438" y="42"/>
                  </a:lnTo>
                  <a:lnTo>
                    <a:pt x="438" y="40"/>
                  </a:lnTo>
                  <a:lnTo>
                    <a:pt x="438" y="40"/>
                  </a:lnTo>
                  <a:lnTo>
                    <a:pt x="440" y="38"/>
                  </a:lnTo>
                  <a:lnTo>
                    <a:pt x="440" y="38"/>
                  </a:lnTo>
                  <a:lnTo>
                    <a:pt x="440" y="38"/>
                  </a:lnTo>
                  <a:lnTo>
                    <a:pt x="442" y="36"/>
                  </a:lnTo>
                  <a:lnTo>
                    <a:pt x="442" y="36"/>
                  </a:lnTo>
                  <a:lnTo>
                    <a:pt x="444" y="34"/>
                  </a:lnTo>
                  <a:lnTo>
                    <a:pt x="446" y="34"/>
                  </a:lnTo>
                  <a:lnTo>
                    <a:pt x="446" y="34"/>
                  </a:lnTo>
                  <a:lnTo>
                    <a:pt x="446" y="36"/>
                  </a:lnTo>
                  <a:lnTo>
                    <a:pt x="448" y="36"/>
                  </a:lnTo>
                  <a:lnTo>
                    <a:pt x="448" y="36"/>
                  </a:lnTo>
                  <a:lnTo>
                    <a:pt x="452" y="32"/>
                  </a:lnTo>
                  <a:lnTo>
                    <a:pt x="455" y="28"/>
                  </a:lnTo>
                  <a:lnTo>
                    <a:pt x="457" y="26"/>
                  </a:lnTo>
                  <a:lnTo>
                    <a:pt x="457" y="23"/>
                  </a:lnTo>
                  <a:lnTo>
                    <a:pt x="459" y="23"/>
                  </a:lnTo>
                  <a:lnTo>
                    <a:pt x="461" y="21"/>
                  </a:lnTo>
                  <a:lnTo>
                    <a:pt x="467" y="21"/>
                  </a:lnTo>
                  <a:lnTo>
                    <a:pt x="471" y="21"/>
                  </a:lnTo>
                  <a:lnTo>
                    <a:pt x="471" y="21"/>
                  </a:lnTo>
                  <a:lnTo>
                    <a:pt x="471" y="19"/>
                  </a:lnTo>
                  <a:lnTo>
                    <a:pt x="473" y="17"/>
                  </a:lnTo>
                  <a:lnTo>
                    <a:pt x="473" y="17"/>
                  </a:lnTo>
                  <a:lnTo>
                    <a:pt x="471" y="17"/>
                  </a:lnTo>
                  <a:lnTo>
                    <a:pt x="467" y="15"/>
                  </a:lnTo>
                  <a:lnTo>
                    <a:pt x="465" y="15"/>
                  </a:lnTo>
                  <a:lnTo>
                    <a:pt x="463" y="15"/>
                  </a:lnTo>
                  <a:lnTo>
                    <a:pt x="463" y="15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3"/>
                  </a:lnTo>
                  <a:lnTo>
                    <a:pt x="461" y="11"/>
                  </a:lnTo>
                  <a:lnTo>
                    <a:pt x="459" y="11"/>
                  </a:lnTo>
                  <a:lnTo>
                    <a:pt x="459" y="11"/>
                  </a:lnTo>
                  <a:lnTo>
                    <a:pt x="459" y="13"/>
                  </a:lnTo>
                  <a:lnTo>
                    <a:pt x="459" y="13"/>
                  </a:lnTo>
                  <a:lnTo>
                    <a:pt x="457" y="13"/>
                  </a:lnTo>
                  <a:lnTo>
                    <a:pt x="455" y="15"/>
                  </a:lnTo>
                  <a:lnTo>
                    <a:pt x="452" y="15"/>
                  </a:lnTo>
                  <a:lnTo>
                    <a:pt x="450" y="17"/>
                  </a:lnTo>
                  <a:lnTo>
                    <a:pt x="450" y="17"/>
                  </a:lnTo>
                  <a:lnTo>
                    <a:pt x="450" y="17"/>
                  </a:lnTo>
                  <a:lnTo>
                    <a:pt x="450" y="19"/>
                  </a:lnTo>
                  <a:lnTo>
                    <a:pt x="448" y="19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7"/>
                  </a:lnTo>
                  <a:lnTo>
                    <a:pt x="446" y="15"/>
                  </a:lnTo>
                  <a:lnTo>
                    <a:pt x="446" y="15"/>
                  </a:lnTo>
                  <a:lnTo>
                    <a:pt x="444" y="15"/>
                  </a:lnTo>
                  <a:lnTo>
                    <a:pt x="444" y="17"/>
                  </a:lnTo>
                  <a:lnTo>
                    <a:pt x="444" y="17"/>
                  </a:lnTo>
                  <a:lnTo>
                    <a:pt x="442" y="17"/>
                  </a:lnTo>
                  <a:lnTo>
                    <a:pt x="444" y="19"/>
                  </a:lnTo>
                  <a:lnTo>
                    <a:pt x="444" y="19"/>
                  </a:lnTo>
                  <a:lnTo>
                    <a:pt x="444" y="21"/>
                  </a:lnTo>
                  <a:lnTo>
                    <a:pt x="444" y="23"/>
                  </a:lnTo>
                  <a:lnTo>
                    <a:pt x="444" y="23"/>
                  </a:lnTo>
                  <a:lnTo>
                    <a:pt x="442" y="23"/>
                  </a:lnTo>
                  <a:lnTo>
                    <a:pt x="440" y="23"/>
                  </a:lnTo>
                  <a:lnTo>
                    <a:pt x="438" y="23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42" y="28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38" y="30"/>
                  </a:lnTo>
                  <a:lnTo>
                    <a:pt x="436" y="30"/>
                  </a:lnTo>
                  <a:lnTo>
                    <a:pt x="434" y="30"/>
                  </a:lnTo>
                  <a:lnTo>
                    <a:pt x="434" y="28"/>
                  </a:lnTo>
                  <a:lnTo>
                    <a:pt x="434" y="28"/>
                  </a:lnTo>
                  <a:lnTo>
                    <a:pt x="434" y="26"/>
                  </a:lnTo>
                  <a:lnTo>
                    <a:pt x="436" y="21"/>
                  </a:lnTo>
                  <a:lnTo>
                    <a:pt x="438" y="21"/>
                  </a:lnTo>
                  <a:lnTo>
                    <a:pt x="438" y="21"/>
                  </a:lnTo>
                  <a:lnTo>
                    <a:pt x="438" y="19"/>
                  </a:lnTo>
                  <a:lnTo>
                    <a:pt x="438" y="17"/>
                  </a:lnTo>
                  <a:lnTo>
                    <a:pt x="436" y="17"/>
                  </a:lnTo>
                  <a:lnTo>
                    <a:pt x="432" y="17"/>
                  </a:lnTo>
                  <a:lnTo>
                    <a:pt x="432" y="17"/>
                  </a:lnTo>
                  <a:lnTo>
                    <a:pt x="429" y="19"/>
                  </a:lnTo>
                  <a:lnTo>
                    <a:pt x="427" y="19"/>
                  </a:lnTo>
                  <a:lnTo>
                    <a:pt x="427" y="21"/>
                  </a:lnTo>
                  <a:lnTo>
                    <a:pt x="425" y="21"/>
                  </a:lnTo>
                  <a:lnTo>
                    <a:pt x="425" y="19"/>
                  </a:lnTo>
                  <a:lnTo>
                    <a:pt x="423" y="19"/>
                  </a:lnTo>
                  <a:lnTo>
                    <a:pt x="421" y="21"/>
                  </a:lnTo>
                  <a:lnTo>
                    <a:pt x="419" y="21"/>
                  </a:lnTo>
                  <a:lnTo>
                    <a:pt x="419" y="23"/>
                  </a:lnTo>
                  <a:lnTo>
                    <a:pt x="419" y="26"/>
                  </a:lnTo>
                  <a:lnTo>
                    <a:pt x="425" y="26"/>
                  </a:lnTo>
                  <a:lnTo>
                    <a:pt x="429" y="26"/>
                  </a:lnTo>
                  <a:lnTo>
                    <a:pt x="429" y="26"/>
                  </a:lnTo>
                  <a:lnTo>
                    <a:pt x="429" y="28"/>
                  </a:lnTo>
                  <a:lnTo>
                    <a:pt x="429" y="28"/>
                  </a:lnTo>
                  <a:lnTo>
                    <a:pt x="427" y="30"/>
                  </a:lnTo>
                  <a:close/>
                  <a:moveTo>
                    <a:pt x="65" y="68"/>
                  </a:moveTo>
                  <a:lnTo>
                    <a:pt x="65" y="70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9" y="68"/>
                  </a:lnTo>
                  <a:lnTo>
                    <a:pt x="69" y="68"/>
                  </a:lnTo>
                  <a:lnTo>
                    <a:pt x="69" y="70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3" y="72"/>
                  </a:lnTo>
                  <a:lnTo>
                    <a:pt x="73" y="70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5" y="65"/>
                  </a:lnTo>
                  <a:lnTo>
                    <a:pt x="73" y="63"/>
                  </a:lnTo>
                  <a:lnTo>
                    <a:pt x="73" y="61"/>
                  </a:lnTo>
                  <a:lnTo>
                    <a:pt x="73" y="61"/>
                  </a:lnTo>
                  <a:lnTo>
                    <a:pt x="75" y="59"/>
                  </a:lnTo>
                  <a:lnTo>
                    <a:pt x="75" y="59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7" y="57"/>
                  </a:lnTo>
                  <a:lnTo>
                    <a:pt x="82" y="55"/>
                  </a:lnTo>
                  <a:lnTo>
                    <a:pt x="82" y="53"/>
                  </a:lnTo>
                  <a:lnTo>
                    <a:pt x="80" y="53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5" y="55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69" y="57"/>
                  </a:lnTo>
                  <a:lnTo>
                    <a:pt x="69" y="55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7" y="51"/>
                  </a:lnTo>
                  <a:lnTo>
                    <a:pt x="65" y="53"/>
                  </a:lnTo>
                  <a:lnTo>
                    <a:pt x="67" y="57"/>
                  </a:lnTo>
                  <a:lnTo>
                    <a:pt x="67" y="59"/>
                  </a:lnTo>
                  <a:lnTo>
                    <a:pt x="69" y="59"/>
                  </a:lnTo>
                  <a:lnTo>
                    <a:pt x="69" y="61"/>
                  </a:lnTo>
                  <a:lnTo>
                    <a:pt x="67" y="61"/>
                  </a:lnTo>
                  <a:lnTo>
                    <a:pt x="65" y="63"/>
                  </a:lnTo>
                  <a:lnTo>
                    <a:pt x="67" y="63"/>
                  </a:lnTo>
                  <a:lnTo>
                    <a:pt x="67" y="63"/>
                  </a:lnTo>
                  <a:lnTo>
                    <a:pt x="65" y="63"/>
                  </a:lnTo>
                  <a:lnTo>
                    <a:pt x="65" y="65"/>
                  </a:lnTo>
                  <a:lnTo>
                    <a:pt x="63" y="68"/>
                  </a:lnTo>
                  <a:lnTo>
                    <a:pt x="65" y="68"/>
                  </a:lnTo>
                  <a:close/>
                  <a:moveTo>
                    <a:pt x="373" y="278"/>
                  </a:moveTo>
                  <a:lnTo>
                    <a:pt x="373" y="278"/>
                  </a:lnTo>
                  <a:lnTo>
                    <a:pt x="371" y="278"/>
                  </a:lnTo>
                  <a:lnTo>
                    <a:pt x="371" y="276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69" y="278"/>
                  </a:lnTo>
                  <a:lnTo>
                    <a:pt x="371" y="280"/>
                  </a:lnTo>
                  <a:lnTo>
                    <a:pt x="371" y="280"/>
                  </a:lnTo>
                  <a:lnTo>
                    <a:pt x="373" y="280"/>
                  </a:lnTo>
                  <a:lnTo>
                    <a:pt x="373" y="280"/>
                  </a:lnTo>
                  <a:lnTo>
                    <a:pt x="373" y="280"/>
                  </a:lnTo>
                  <a:lnTo>
                    <a:pt x="373" y="278"/>
                  </a:lnTo>
                  <a:close/>
                  <a:moveTo>
                    <a:pt x="369" y="47"/>
                  </a:moveTo>
                  <a:lnTo>
                    <a:pt x="367" y="40"/>
                  </a:lnTo>
                  <a:lnTo>
                    <a:pt x="364" y="40"/>
                  </a:lnTo>
                  <a:lnTo>
                    <a:pt x="364" y="38"/>
                  </a:lnTo>
                  <a:lnTo>
                    <a:pt x="364" y="38"/>
                  </a:lnTo>
                  <a:lnTo>
                    <a:pt x="364" y="36"/>
                  </a:lnTo>
                  <a:lnTo>
                    <a:pt x="367" y="36"/>
                  </a:lnTo>
                  <a:lnTo>
                    <a:pt x="367" y="36"/>
                  </a:lnTo>
                  <a:lnTo>
                    <a:pt x="367" y="36"/>
                  </a:lnTo>
                  <a:lnTo>
                    <a:pt x="369" y="36"/>
                  </a:lnTo>
                  <a:lnTo>
                    <a:pt x="371" y="38"/>
                  </a:lnTo>
                  <a:lnTo>
                    <a:pt x="373" y="38"/>
                  </a:lnTo>
                  <a:lnTo>
                    <a:pt x="375" y="38"/>
                  </a:lnTo>
                  <a:lnTo>
                    <a:pt x="375" y="36"/>
                  </a:lnTo>
                  <a:lnTo>
                    <a:pt x="375" y="36"/>
                  </a:lnTo>
                  <a:lnTo>
                    <a:pt x="375" y="32"/>
                  </a:lnTo>
                  <a:lnTo>
                    <a:pt x="375" y="30"/>
                  </a:lnTo>
                  <a:lnTo>
                    <a:pt x="377" y="28"/>
                  </a:lnTo>
                  <a:lnTo>
                    <a:pt x="379" y="28"/>
                  </a:lnTo>
                  <a:lnTo>
                    <a:pt x="383" y="28"/>
                  </a:lnTo>
                  <a:lnTo>
                    <a:pt x="385" y="26"/>
                  </a:lnTo>
                  <a:lnTo>
                    <a:pt x="385" y="26"/>
                  </a:lnTo>
                  <a:lnTo>
                    <a:pt x="388" y="23"/>
                  </a:lnTo>
                  <a:lnTo>
                    <a:pt x="385" y="21"/>
                  </a:lnTo>
                  <a:lnTo>
                    <a:pt x="385" y="21"/>
                  </a:lnTo>
                  <a:lnTo>
                    <a:pt x="385" y="19"/>
                  </a:lnTo>
                  <a:lnTo>
                    <a:pt x="381" y="13"/>
                  </a:lnTo>
                  <a:lnTo>
                    <a:pt x="381" y="11"/>
                  </a:lnTo>
                  <a:lnTo>
                    <a:pt x="381" y="9"/>
                  </a:lnTo>
                  <a:lnTo>
                    <a:pt x="381" y="7"/>
                  </a:lnTo>
                  <a:lnTo>
                    <a:pt x="377" y="5"/>
                  </a:lnTo>
                  <a:lnTo>
                    <a:pt x="377" y="5"/>
                  </a:lnTo>
                  <a:lnTo>
                    <a:pt x="375" y="5"/>
                  </a:lnTo>
                  <a:lnTo>
                    <a:pt x="375" y="2"/>
                  </a:lnTo>
                  <a:lnTo>
                    <a:pt x="373" y="2"/>
                  </a:lnTo>
                  <a:lnTo>
                    <a:pt x="373" y="0"/>
                  </a:lnTo>
                  <a:lnTo>
                    <a:pt x="371" y="0"/>
                  </a:lnTo>
                  <a:lnTo>
                    <a:pt x="371" y="2"/>
                  </a:lnTo>
                  <a:lnTo>
                    <a:pt x="369" y="2"/>
                  </a:lnTo>
                  <a:lnTo>
                    <a:pt x="364" y="5"/>
                  </a:lnTo>
                  <a:lnTo>
                    <a:pt x="364" y="7"/>
                  </a:lnTo>
                  <a:lnTo>
                    <a:pt x="362" y="9"/>
                  </a:lnTo>
                  <a:lnTo>
                    <a:pt x="362" y="11"/>
                  </a:lnTo>
                  <a:lnTo>
                    <a:pt x="360" y="15"/>
                  </a:lnTo>
                  <a:lnTo>
                    <a:pt x="360" y="15"/>
                  </a:lnTo>
                  <a:lnTo>
                    <a:pt x="360" y="17"/>
                  </a:lnTo>
                  <a:lnTo>
                    <a:pt x="360" y="17"/>
                  </a:lnTo>
                  <a:lnTo>
                    <a:pt x="364" y="17"/>
                  </a:lnTo>
                  <a:lnTo>
                    <a:pt x="364" y="17"/>
                  </a:lnTo>
                  <a:lnTo>
                    <a:pt x="367" y="15"/>
                  </a:lnTo>
                  <a:lnTo>
                    <a:pt x="369" y="13"/>
                  </a:lnTo>
                  <a:lnTo>
                    <a:pt x="371" y="13"/>
                  </a:lnTo>
                  <a:lnTo>
                    <a:pt x="373" y="13"/>
                  </a:lnTo>
                  <a:lnTo>
                    <a:pt x="377" y="13"/>
                  </a:lnTo>
                  <a:lnTo>
                    <a:pt x="379" y="13"/>
                  </a:lnTo>
                  <a:lnTo>
                    <a:pt x="379" y="13"/>
                  </a:lnTo>
                  <a:lnTo>
                    <a:pt x="379" y="15"/>
                  </a:lnTo>
                  <a:lnTo>
                    <a:pt x="373" y="21"/>
                  </a:lnTo>
                  <a:lnTo>
                    <a:pt x="367" y="23"/>
                  </a:lnTo>
                  <a:lnTo>
                    <a:pt x="364" y="26"/>
                  </a:lnTo>
                  <a:lnTo>
                    <a:pt x="362" y="28"/>
                  </a:lnTo>
                  <a:lnTo>
                    <a:pt x="360" y="30"/>
                  </a:lnTo>
                  <a:lnTo>
                    <a:pt x="358" y="30"/>
                  </a:lnTo>
                  <a:lnTo>
                    <a:pt x="358" y="30"/>
                  </a:lnTo>
                  <a:lnTo>
                    <a:pt x="356" y="30"/>
                  </a:lnTo>
                  <a:lnTo>
                    <a:pt x="354" y="32"/>
                  </a:lnTo>
                  <a:lnTo>
                    <a:pt x="352" y="30"/>
                  </a:lnTo>
                  <a:lnTo>
                    <a:pt x="352" y="32"/>
                  </a:lnTo>
                  <a:lnTo>
                    <a:pt x="348" y="32"/>
                  </a:lnTo>
                  <a:lnTo>
                    <a:pt x="346" y="32"/>
                  </a:lnTo>
                  <a:lnTo>
                    <a:pt x="344" y="36"/>
                  </a:lnTo>
                  <a:lnTo>
                    <a:pt x="341" y="38"/>
                  </a:lnTo>
                  <a:lnTo>
                    <a:pt x="335" y="40"/>
                  </a:lnTo>
                  <a:lnTo>
                    <a:pt x="335" y="40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5" y="42"/>
                  </a:lnTo>
                  <a:lnTo>
                    <a:pt x="335" y="44"/>
                  </a:lnTo>
                  <a:lnTo>
                    <a:pt x="335" y="44"/>
                  </a:lnTo>
                  <a:lnTo>
                    <a:pt x="337" y="44"/>
                  </a:lnTo>
                  <a:lnTo>
                    <a:pt x="337" y="44"/>
                  </a:lnTo>
                  <a:lnTo>
                    <a:pt x="337" y="47"/>
                  </a:lnTo>
                  <a:lnTo>
                    <a:pt x="337" y="49"/>
                  </a:lnTo>
                  <a:lnTo>
                    <a:pt x="335" y="51"/>
                  </a:lnTo>
                  <a:lnTo>
                    <a:pt x="333" y="53"/>
                  </a:lnTo>
                  <a:lnTo>
                    <a:pt x="316" y="55"/>
                  </a:lnTo>
                  <a:lnTo>
                    <a:pt x="314" y="55"/>
                  </a:lnTo>
                  <a:lnTo>
                    <a:pt x="312" y="53"/>
                  </a:lnTo>
                  <a:lnTo>
                    <a:pt x="304" y="47"/>
                  </a:lnTo>
                  <a:lnTo>
                    <a:pt x="302" y="44"/>
                  </a:lnTo>
                  <a:lnTo>
                    <a:pt x="300" y="44"/>
                  </a:lnTo>
                  <a:lnTo>
                    <a:pt x="297" y="44"/>
                  </a:lnTo>
                  <a:lnTo>
                    <a:pt x="297" y="44"/>
                  </a:lnTo>
                  <a:lnTo>
                    <a:pt x="295" y="44"/>
                  </a:lnTo>
                  <a:lnTo>
                    <a:pt x="293" y="44"/>
                  </a:lnTo>
                  <a:lnTo>
                    <a:pt x="293" y="44"/>
                  </a:lnTo>
                  <a:lnTo>
                    <a:pt x="291" y="42"/>
                  </a:lnTo>
                  <a:lnTo>
                    <a:pt x="291" y="40"/>
                  </a:lnTo>
                  <a:lnTo>
                    <a:pt x="291" y="38"/>
                  </a:lnTo>
                  <a:lnTo>
                    <a:pt x="293" y="38"/>
                  </a:lnTo>
                  <a:lnTo>
                    <a:pt x="293" y="36"/>
                  </a:lnTo>
                  <a:lnTo>
                    <a:pt x="293" y="36"/>
                  </a:lnTo>
                  <a:lnTo>
                    <a:pt x="291" y="36"/>
                  </a:lnTo>
                  <a:lnTo>
                    <a:pt x="291" y="36"/>
                  </a:lnTo>
                  <a:lnTo>
                    <a:pt x="289" y="36"/>
                  </a:lnTo>
                  <a:lnTo>
                    <a:pt x="289" y="36"/>
                  </a:lnTo>
                  <a:lnTo>
                    <a:pt x="289" y="36"/>
                  </a:lnTo>
                  <a:lnTo>
                    <a:pt x="285" y="38"/>
                  </a:lnTo>
                  <a:lnTo>
                    <a:pt x="285" y="38"/>
                  </a:lnTo>
                  <a:lnTo>
                    <a:pt x="285" y="38"/>
                  </a:lnTo>
                  <a:lnTo>
                    <a:pt x="283" y="40"/>
                  </a:lnTo>
                  <a:lnTo>
                    <a:pt x="279" y="42"/>
                  </a:lnTo>
                  <a:lnTo>
                    <a:pt x="276" y="42"/>
                  </a:lnTo>
                  <a:lnTo>
                    <a:pt x="276" y="40"/>
                  </a:lnTo>
                  <a:lnTo>
                    <a:pt x="274" y="40"/>
                  </a:lnTo>
                  <a:lnTo>
                    <a:pt x="272" y="42"/>
                  </a:lnTo>
                  <a:lnTo>
                    <a:pt x="272" y="42"/>
                  </a:lnTo>
                  <a:lnTo>
                    <a:pt x="270" y="42"/>
                  </a:lnTo>
                  <a:lnTo>
                    <a:pt x="270" y="42"/>
                  </a:lnTo>
                  <a:lnTo>
                    <a:pt x="270" y="40"/>
                  </a:lnTo>
                  <a:lnTo>
                    <a:pt x="268" y="40"/>
                  </a:lnTo>
                  <a:lnTo>
                    <a:pt x="266" y="40"/>
                  </a:lnTo>
                  <a:lnTo>
                    <a:pt x="262" y="42"/>
                  </a:lnTo>
                  <a:lnTo>
                    <a:pt x="260" y="42"/>
                  </a:lnTo>
                  <a:lnTo>
                    <a:pt x="256" y="40"/>
                  </a:lnTo>
                  <a:lnTo>
                    <a:pt x="253" y="38"/>
                  </a:lnTo>
                  <a:lnTo>
                    <a:pt x="253" y="40"/>
                  </a:lnTo>
                  <a:lnTo>
                    <a:pt x="251" y="42"/>
                  </a:lnTo>
                  <a:lnTo>
                    <a:pt x="251" y="44"/>
                  </a:lnTo>
                  <a:lnTo>
                    <a:pt x="253" y="47"/>
                  </a:lnTo>
                  <a:lnTo>
                    <a:pt x="249" y="47"/>
                  </a:lnTo>
                  <a:lnTo>
                    <a:pt x="249" y="47"/>
                  </a:lnTo>
                  <a:lnTo>
                    <a:pt x="249" y="47"/>
                  </a:lnTo>
                  <a:lnTo>
                    <a:pt x="249" y="49"/>
                  </a:lnTo>
                  <a:lnTo>
                    <a:pt x="249" y="49"/>
                  </a:lnTo>
                  <a:lnTo>
                    <a:pt x="245" y="51"/>
                  </a:lnTo>
                  <a:lnTo>
                    <a:pt x="245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3" y="51"/>
                  </a:lnTo>
                  <a:lnTo>
                    <a:pt x="241" y="49"/>
                  </a:lnTo>
                  <a:lnTo>
                    <a:pt x="239" y="49"/>
                  </a:lnTo>
                  <a:lnTo>
                    <a:pt x="239" y="49"/>
                  </a:lnTo>
                  <a:lnTo>
                    <a:pt x="237" y="49"/>
                  </a:lnTo>
                  <a:lnTo>
                    <a:pt x="235" y="49"/>
                  </a:lnTo>
                  <a:lnTo>
                    <a:pt x="235" y="51"/>
                  </a:lnTo>
                  <a:lnTo>
                    <a:pt x="230" y="49"/>
                  </a:lnTo>
                  <a:lnTo>
                    <a:pt x="226" y="44"/>
                  </a:lnTo>
                  <a:lnTo>
                    <a:pt x="224" y="44"/>
                  </a:lnTo>
                  <a:lnTo>
                    <a:pt x="222" y="40"/>
                  </a:lnTo>
                  <a:lnTo>
                    <a:pt x="222" y="3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18" y="38"/>
                  </a:lnTo>
                  <a:lnTo>
                    <a:pt x="218" y="38"/>
                  </a:lnTo>
                  <a:lnTo>
                    <a:pt x="216" y="38"/>
                  </a:lnTo>
                  <a:lnTo>
                    <a:pt x="216" y="36"/>
                  </a:lnTo>
                  <a:lnTo>
                    <a:pt x="216" y="36"/>
                  </a:lnTo>
                  <a:lnTo>
                    <a:pt x="214" y="36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09" y="36"/>
                  </a:lnTo>
                  <a:lnTo>
                    <a:pt x="209" y="36"/>
                  </a:lnTo>
                  <a:lnTo>
                    <a:pt x="207" y="36"/>
                  </a:lnTo>
                  <a:lnTo>
                    <a:pt x="205" y="34"/>
                  </a:lnTo>
                  <a:lnTo>
                    <a:pt x="201" y="34"/>
                  </a:lnTo>
                  <a:lnTo>
                    <a:pt x="199" y="32"/>
                  </a:lnTo>
                  <a:lnTo>
                    <a:pt x="197" y="30"/>
                  </a:lnTo>
                  <a:lnTo>
                    <a:pt x="195" y="28"/>
                  </a:lnTo>
                  <a:lnTo>
                    <a:pt x="193" y="28"/>
                  </a:lnTo>
                  <a:lnTo>
                    <a:pt x="191" y="28"/>
                  </a:lnTo>
                  <a:lnTo>
                    <a:pt x="186" y="28"/>
                  </a:lnTo>
                  <a:lnTo>
                    <a:pt x="182" y="28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78" y="26"/>
                  </a:lnTo>
                  <a:lnTo>
                    <a:pt x="172" y="26"/>
                  </a:lnTo>
                  <a:lnTo>
                    <a:pt x="170" y="26"/>
                  </a:lnTo>
                  <a:lnTo>
                    <a:pt x="163" y="21"/>
                  </a:lnTo>
                  <a:lnTo>
                    <a:pt x="163" y="21"/>
                  </a:lnTo>
                  <a:lnTo>
                    <a:pt x="163" y="19"/>
                  </a:lnTo>
                  <a:lnTo>
                    <a:pt x="161" y="19"/>
                  </a:lnTo>
                  <a:lnTo>
                    <a:pt x="157" y="17"/>
                  </a:lnTo>
                  <a:lnTo>
                    <a:pt x="157" y="19"/>
                  </a:lnTo>
                  <a:lnTo>
                    <a:pt x="157" y="19"/>
                  </a:lnTo>
                  <a:lnTo>
                    <a:pt x="157" y="21"/>
                  </a:lnTo>
                  <a:lnTo>
                    <a:pt x="155" y="21"/>
                  </a:lnTo>
                  <a:lnTo>
                    <a:pt x="155" y="21"/>
                  </a:lnTo>
                  <a:lnTo>
                    <a:pt x="153" y="21"/>
                  </a:lnTo>
                  <a:lnTo>
                    <a:pt x="153" y="19"/>
                  </a:lnTo>
                  <a:lnTo>
                    <a:pt x="151" y="19"/>
                  </a:lnTo>
                  <a:lnTo>
                    <a:pt x="147" y="21"/>
                  </a:lnTo>
                  <a:lnTo>
                    <a:pt x="145" y="21"/>
                  </a:lnTo>
                  <a:lnTo>
                    <a:pt x="142" y="19"/>
                  </a:lnTo>
                  <a:lnTo>
                    <a:pt x="142" y="17"/>
                  </a:lnTo>
                  <a:lnTo>
                    <a:pt x="142" y="17"/>
                  </a:lnTo>
                  <a:lnTo>
                    <a:pt x="140" y="17"/>
                  </a:lnTo>
                  <a:lnTo>
                    <a:pt x="140" y="17"/>
                  </a:lnTo>
                  <a:lnTo>
                    <a:pt x="138" y="19"/>
                  </a:lnTo>
                  <a:lnTo>
                    <a:pt x="136" y="21"/>
                  </a:lnTo>
                  <a:lnTo>
                    <a:pt x="128" y="19"/>
                  </a:lnTo>
                  <a:lnTo>
                    <a:pt x="121" y="23"/>
                  </a:lnTo>
                  <a:lnTo>
                    <a:pt x="119" y="23"/>
                  </a:lnTo>
                  <a:lnTo>
                    <a:pt x="119" y="26"/>
                  </a:lnTo>
                  <a:lnTo>
                    <a:pt x="115" y="28"/>
                  </a:lnTo>
                  <a:lnTo>
                    <a:pt x="115" y="30"/>
                  </a:lnTo>
                  <a:lnTo>
                    <a:pt x="115" y="30"/>
                  </a:lnTo>
                  <a:lnTo>
                    <a:pt x="113" y="30"/>
                  </a:lnTo>
                  <a:lnTo>
                    <a:pt x="113" y="28"/>
                  </a:lnTo>
                  <a:lnTo>
                    <a:pt x="113" y="28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111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7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103" y="32"/>
                  </a:lnTo>
                  <a:lnTo>
                    <a:pt x="103" y="32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3" y="34"/>
                  </a:lnTo>
                  <a:lnTo>
                    <a:pt x="101" y="36"/>
                  </a:lnTo>
                  <a:lnTo>
                    <a:pt x="101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8" y="3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2" y="36"/>
                  </a:lnTo>
                  <a:lnTo>
                    <a:pt x="88" y="34"/>
                  </a:lnTo>
                  <a:lnTo>
                    <a:pt x="88" y="38"/>
                  </a:lnTo>
                  <a:lnTo>
                    <a:pt x="90" y="40"/>
                  </a:lnTo>
                  <a:lnTo>
                    <a:pt x="88" y="42"/>
                  </a:lnTo>
                  <a:lnTo>
                    <a:pt x="84" y="47"/>
                  </a:lnTo>
                  <a:lnTo>
                    <a:pt x="84" y="49"/>
                  </a:lnTo>
                  <a:lnTo>
                    <a:pt x="82" y="51"/>
                  </a:lnTo>
                  <a:lnTo>
                    <a:pt x="82" y="65"/>
                  </a:lnTo>
                  <a:lnTo>
                    <a:pt x="84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90" y="72"/>
                  </a:lnTo>
                  <a:lnTo>
                    <a:pt x="90" y="72"/>
                  </a:lnTo>
                  <a:lnTo>
                    <a:pt x="92" y="76"/>
                  </a:lnTo>
                  <a:lnTo>
                    <a:pt x="92" y="78"/>
                  </a:lnTo>
                  <a:lnTo>
                    <a:pt x="94" y="78"/>
                  </a:lnTo>
                  <a:lnTo>
                    <a:pt x="94" y="76"/>
                  </a:lnTo>
                  <a:lnTo>
                    <a:pt x="96" y="76"/>
                  </a:lnTo>
                  <a:lnTo>
                    <a:pt x="96" y="76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94" y="74"/>
                  </a:lnTo>
                  <a:lnTo>
                    <a:pt x="96" y="74"/>
                  </a:lnTo>
                  <a:lnTo>
                    <a:pt x="96" y="74"/>
                  </a:lnTo>
                  <a:lnTo>
                    <a:pt x="98" y="72"/>
                  </a:lnTo>
                  <a:lnTo>
                    <a:pt x="107" y="70"/>
                  </a:lnTo>
                  <a:lnTo>
                    <a:pt x="109" y="70"/>
                  </a:lnTo>
                  <a:lnTo>
                    <a:pt x="113" y="68"/>
                  </a:lnTo>
                  <a:lnTo>
                    <a:pt x="115" y="68"/>
                  </a:lnTo>
                  <a:lnTo>
                    <a:pt x="117" y="68"/>
                  </a:lnTo>
                  <a:lnTo>
                    <a:pt x="117" y="68"/>
                  </a:lnTo>
                  <a:lnTo>
                    <a:pt x="121" y="72"/>
                  </a:lnTo>
                  <a:lnTo>
                    <a:pt x="124" y="72"/>
                  </a:lnTo>
                  <a:lnTo>
                    <a:pt x="128" y="74"/>
                  </a:lnTo>
                  <a:lnTo>
                    <a:pt x="132" y="74"/>
                  </a:lnTo>
                  <a:lnTo>
                    <a:pt x="136" y="70"/>
                  </a:lnTo>
                  <a:lnTo>
                    <a:pt x="138" y="72"/>
                  </a:lnTo>
                  <a:lnTo>
                    <a:pt x="138" y="70"/>
                  </a:lnTo>
                  <a:lnTo>
                    <a:pt x="140" y="70"/>
                  </a:lnTo>
                  <a:lnTo>
                    <a:pt x="140" y="70"/>
                  </a:lnTo>
                  <a:lnTo>
                    <a:pt x="142" y="70"/>
                  </a:lnTo>
                  <a:lnTo>
                    <a:pt x="145" y="72"/>
                  </a:lnTo>
                  <a:lnTo>
                    <a:pt x="147" y="72"/>
                  </a:lnTo>
                  <a:lnTo>
                    <a:pt x="151" y="70"/>
                  </a:lnTo>
                  <a:lnTo>
                    <a:pt x="153" y="70"/>
                  </a:lnTo>
                  <a:lnTo>
                    <a:pt x="155" y="70"/>
                  </a:lnTo>
                  <a:lnTo>
                    <a:pt x="157" y="70"/>
                  </a:lnTo>
                  <a:lnTo>
                    <a:pt x="157" y="70"/>
                  </a:lnTo>
                  <a:lnTo>
                    <a:pt x="157" y="72"/>
                  </a:lnTo>
                  <a:lnTo>
                    <a:pt x="159" y="72"/>
                  </a:lnTo>
                  <a:lnTo>
                    <a:pt x="159" y="74"/>
                  </a:lnTo>
                  <a:lnTo>
                    <a:pt x="161" y="74"/>
                  </a:lnTo>
                  <a:lnTo>
                    <a:pt x="163" y="76"/>
                  </a:lnTo>
                  <a:lnTo>
                    <a:pt x="163" y="74"/>
                  </a:lnTo>
                  <a:lnTo>
                    <a:pt x="165" y="74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0" y="78"/>
                  </a:lnTo>
                  <a:lnTo>
                    <a:pt x="172" y="78"/>
                  </a:lnTo>
                  <a:lnTo>
                    <a:pt x="174" y="76"/>
                  </a:lnTo>
                  <a:lnTo>
                    <a:pt x="174" y="76"/>
                  </a:lnTo>
                  <a:lnTo>
                    <a:pt x="174" y="74"/>
                  </a:lnTo>
                  <a:lnTo>
                    <a:pt x="176" y="72"/>
                  </a:lnTo>
                  <a:lnTo>
                    <a:pt x="178" y="72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2" y="76"/>
                  </a:lnTo>
                  <a:lnTo>
                    <a:pt x="182" y="78"/>
                  </a:lnTo>
                  <a:lnTo>
                    <a:pt x="186" y="82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91" y="82"/>
                  </a:lnTo>
                  <a:lnTo>
                    <a:pt x="193" y="82"/>
                  </a:lnTo>
                  <a:lnTo>
                    <a:pt x="195" y="84"/>
                  </a:lnTo>
                  <a:lnTo>
                    <a:pt x="199" y="84"/>
                  </a:lnTo>
                  <a:lnTo>
                    <a:pt x="201" y="84"/>
                  </a:lnTo>
                  <a:lnTo>
                    <a:pt x="207" y="80"/>
                  </a:lnTo>
                  <a:lnTo>
                    <a:pt x="212" y="80"/>
                  </a:lnTo>
                  <a:lnTo>
                    <a:pt x="216" y="80"/>
                  </a:lnTo>
                  <a:lnTo>
                    <a:pt x="224" y="82"/>
                  </a:lnTo>
                  <a:lnTo>
                    <a:pt x="228" y="82"/>
                  </a:lnTo>
                  <a:lnTo>
                    <a:pt x="230" y="78"/>
                  </a:lnTo>
                  <a:lnTo>
                    <a:pt x="230" y="76"/>
                  </a:lnTo>
                  <a:lnTo>
                    <a:pt x="230" y="74"/>
                  </a:lnTo>
                  <a:lnTo>
                    <a:pt x="230" y="72"/>
                  </a:lnTo>
                  <a:lnTo>
                    <a:pt x="230" y="70"/>
                  </a:lnTo>
                  <a:lnTo>
                    <a:pt x="233" y="70"/>
                  </a:lnTo>
                  <a:lnTo>
                    <a:pt x="235" y="70"/>
                  </a:lnTo>
                  <a:lnTo>
                    <a:pt x="239" y="72"/>
                  </a:lnTo>
                  <a:lnTo>
                    <a:pt x="243" y="72"/>
                  </a:lnTo>
                  <a:lnTo>
                    <a:pt x="247" y="72"/>
                  </a:lnTo>
                  <a:lnTo>
                    <a:pt x="249" y="72"/>
                  </a:lnTo>
                  <a:lnTo>
                    <a:pt x="253" y="74"/>
                  </a:lnTo>
                  <a:lnTo>
                    <a:pt x="256" y="76"/>
                  </a:lnTo>
                  <a:lnTo>
                    <a:pt x="256" y="80"/>
                  </a:lnTo>
                  <a:lnTo>
                    <a:pt x="256" y="80"/>
                  </a:lnTo>
                  <a:lnTo>
                    <a:pt x="258" y="80"/>
                  </a:lnTo>
                  <a:lnTo>
                    <a:pt x="260" y="76"/>
                  </a:lnTo>
                  <a:lnTo>
                    <a:pt x="260" y="76"/>
                  </a:lnTo>
                  <a:lnTo>
                    <a:pt x="262" y="76"/>
                  </a:lnTo>
                  <a:lnTo>
                    <a:pt x="262" y="78"/>
                  </a:lnTo>
                  <a:lnTo>
                    <a:pt x="264" y="78"/>
                  </a:lnTo>
                  <a:lnTo>
                    <a:pt x="266" y="78"/>
                  </a:lnTo>
                  <a:lnTo>
                    <a:pt x="266" y="78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270" y="78"/>
                  </a:lnTo>
                  <a:lnTo>
                    <a:pt x="274" y="76"/>
                  </a:lnTo>
                  <a:lnTo>
                    <a:pt x="279" y="74"/>
                  </a:lnTo>
                  <a:lnTo>
                    <a:pt x="289" y="72"/>
                  </a:lnTo>
                  <a:lnTo>
                    <a:pt x="293" y="70"/>
                  </a:lnTo>
                  <a:lnTo>
                    <a:pt x="297" y="65"/>
                  </a:lnTo>
                  <a:lnTo>
                    <a:pt x="300" y="63"/>
                  </a:lnTo>
                  <a:lnTo>
                    <a:pt x="306" y="63"/>
                  </a:lnTo>
                  <a:lnTo>
                    <a:pt x="310" y="65"/>
                  </a:lnTo>
                  <a:lnTo>
                    <a:pt x="314" y="65"/>
                  </a:lnTo>
                  <a:lnTo>
                    <a:pt x="314" y="65"/>
                  </a:lnTo>
                  <a:lnTo>
                    <a:pt x="316" y="65"/>
                  </a:lnTo>
                  <a:lnTo>
                    <a:pt x="318" y="65"/>
                  </a:lnTo>
                  <a:lnTo>
                    <a:pt x="329" y="65"/>
                  </a:lnTo>
                  <a:lnTo>
                    <a:pt x="331" y="63"/>
                  </a:lnTo>
                  <a:lnTo>
                    <a:pt x="337" y="61"/>
                  </a:lnTo>
                  <a:lnTo>
                    <a:pt x="339" y="61"/>
                  </a:lnTo>
                  <a:lnTo>
                    <a:pt x="341" y="59"/>
                  </a:lnTo>
                  <a:lnTo>
                    <a:pt x="344" y="59"/>
                  </a:lnTo>
                  <a:lnTo>
                    <a:pt x="350" y="57"/>
                  </a:lnTo>
                  <a:lnTo>
                    <a:pt x="350" y="57"/>
                  </a:lnTo>
                  <a:lnTo>
                    <a:pt x="352" y="55"/>
                  </a:lnTo>
                  <a:lnTo>
                    <a:pt x="354" y="55"/>
                  </a:lnTo>
                  <a:lnTo>
                    <a:pt x="354" y="55"/>
                  </a:lnTo>
                  <a:lnTo>
                    <a:pt x="358" y="55"/>
                  </a:lnTo>
                  <a:lnTo>
                    <a:pt x="358" y="55"/>
                  </a:lnTo>
                  <a:lnTo>
                    <a:pt x="360" y="53"/>
                  </a:lnTo>
                  <a:lnTo>
                    <a:pt x="360" y="53"/>
                  </a:lnTo>
                  <a:lnTo>
                    <a:pt x="364" y="53"/>
                  </a:lnTo>
                  <a:lnTo>
                    <a:pt x="367" y="53"/>
                  </a:lnTo>
                  <a:lnTo>
                    <a:pt x="369" y="51"/>
                  </a:lnTo>
                  <a:lnTo>
                    <a:pt x="369" y="47"/>
                  </a:lnTo>
                  <a:close/>
                  <a:moveTo>
                    <a:pt x="421" y="242"/>
                  </a:moveTo>
                  <a:lnTo>
                    <a:pt x="419" y="242"/>
                  </a:lnTo>
                  <a:lnTo>
                    <a:pt x="419" y="242"/>
                  </a:lnTo>
                  <a:lnTo>
                    <a:pt x="417" y="242"/>
                  </a:lnTo>
                  <a:lnTo>
                    <a:pt x="417" y="240"/>
                  </a:lnTo>
                  <a:lnTo>
                    <a:pt x="419" y="240"/>
                  </a:lnTo>
                  <a:lnTo>
                    <a:pt x="419" y="240"/>
                  </a:lnTo>
                  <a:lnTo>
                    <a:pt x="419" y="238"/>
                  </a:lnTo>
                  <a:lnTo>
                    <a:pt x="419" y="238"/>
                  </a:lnTo>
                  <a:lnTo>
                    <a:pt x="419" y="238"/>
                  </a:lnTo>
                  <a:lnTo>
                    <a:pt x="421" y="236"/>
                  </a:lnTo>
                  <a:lnTo>
                    <a:pt x="421" y="234"/>
                  </a:lnTo>
                  <a:lnTo>
                    <a:pt x="419" y="231"/>
                  </a:lnTo>
                  <a:lnTo>
                    <a:pt x="421" y="229"/>
                  </a:lnTo>
                  <a:lnTo>
                    <a:pt x="421" y="229"/>
                  </a:lnTo>
                  <a:lnTo>
                    <a:pt x="421" y="227"/>
                  </a:lnTo>
                  <a:lnTo>
                    <a:pt x="421" y="227"/>
                  </a:lnTo>
                  <a:lnTo>
                    <a:pt x="419" y="227"/>
                  </a:lnTo>
                  <a:lnTo>
                    <a:pt x="417" y="231"/>
                  </a:lnTo>
                  <a:lnTo>
                    <a:pt x="415" y="231"/>
                  </a:lnTo>
                  <a:lnTo>
                    <a:pt x="411" y="234"/>
                  </a:lnTo>
                  <a:lnTo>
                    <a:pt x="406" y="236"/>
                  </a:lnTo>
                  <a:lnTo>
                    <a:pt x="404" y="238"/>
                  </a:lnTo>
                  <a:lnTo>
                    <a:pt x="404" y="238"/>
                  </a:lnTo>
                  <a:lnTo>
                    <a:pt x="404" y="240"/>
                  </a:lnTo>
                  <a:lnTo>
                    <a:pt x="404" y="240"/>
                  </a:lnTo>
                  <a:lnTo>
                    <a:pt x="402" y="240"/>
                  </a:lnTo>
                  <a:lnTo>
                    <a:pt x="402" y="240"/>
                  </a:lnTo>
                  <a:lnTo>
                    <a:pt x="402" y="242"/>
                  </a:lnTo>
                  <a:lnTo>
                    <a:pt x="400" y="244"/>
                  </a:lnTo>
                  <a:lnTo>
                    <a:pt x="400" y="244"/>
                  </a:lnTo>
                  <a:lnTo>
                    <a:pt x="400" y="246"/>
                  </a:lnTo>
                  <a:lnTo>
                    <a:pt x="396" y="246"/>
                  </a:lnTo>
                  <a:lnTo>
                    <a:pt x="394" y="248"/>
                  </a:lnTo>
                  <a:lnTo>
                    <a:pt x="388" y="252"/>
                  </a:lnTo>
                  <a:lnTo>
                    <a:pt x="385" y="255"/>
                  </a:lnTo>
                  <a:lnTo>
                    <a:pt x="385" y="255"/>
                  </a:lnTo>
                  <a:lnTo>
                    <a:pt x="383" y="255"/>
                  </a:lnTo>
                  <a:lnTo>
                    <a:pt x="383" y="255"/>
                  </a:lnTo>
                  <a:lnTo>
                    <a:pt x="381" y="255"/>
                  </a:lnTo>
                  <a:lnTo>
                    <a:pt x="381" y="255"/>
                  </a:lnTo>
                  <a:lnTo>
                    <a:pt x="381" y="255"/>
                  </a:lnTo>
                  <a:lnTo>
                    <a:pt x="379" y="255"/>
                  </a:lnTo>
                  <a:lnTo>
                    <a:pt x="377" y="255"/>
                  </a:lnTo>
                  <a:lnTo>
                    <a:pt x="371" y="257"/>
                  </a:lnTo>
                  <a:lnTo>
                    <a:pt x="369" y="259"/>
                  </a:lnTo>
                  <a:lnTo>
                    <a:pt x="367" y="259"/>
                  </a:lnTo>
                  <a:lnTo>
                    <a:pt x="367" y="261"/>
                  </a:lnTo>
                  <a:lnTo>
                    <a:pt x="367" y="261"/>
                  </a:lnTo>
                  <a:lnTo>
                    <a:pt x="367" y="269"/>
                  </a:lnTo>
                  <a:lnTo>
                    <a:pt x="369" y="273"/>
                  </a:lnTo>
                  <a:lnTo>
                    <a:pt x="373" y="273"/>
                  </a:lnTo>
                  <a:lnTo>
                    <a:pt x="381" y="271"/>
                  </a:lnTo>
                  <a:lnTo>
                    <a:pt x="381" y="271"/>
                  </a:lnTo>
                  <a:lnTo>
                    <a:pt x="379" y="269"/>
                  </a:lnTo>
                  <a:lnTo>
                    <a:pt x="381" y="269"/>
                  </a:lnTo>
                  <a:lnTo>
                    <a:pt x="383" y="267"/>
                  </a:lnTo>
                  <a:lnTo>
                    <a:pt x="398" y="263"/>
                  </a:lnTo>
                  <a:lnTo>
                    <a:pt x="400" y="263"/>
                  </a:lnTo>
                  <a:lnTo>
                    <a:pt x="404" y="263"/>
                  </a:lnTo>
                  <a:lnTo>
                    <a:pt x="406" y="261"/>
                  </a:lnTo>
                  <a:lnTo>
                    <a:pt x="406" y="259"/>
                  </a:lnTo>
                  <a:lnTo>
                    <a:pt x="406" y="259"/>
                  </a:lnTo>
                  <a:lnTo>
                    <a:pt x="406" y="257"/>
                  </a:lnTo>
                  <a:lnTo>
                    <a:pt x="406" y="255"/>
                  </a:lnTo>
                  <a:lnTo>
                    <a:pt x="408" y="255"/>
                  </a:lnTo>
                  <a:lnTo>
                    <a:pt x="408" y="255"/>
                  </a:lnTo>
                  <a:lnTo>
                    <a:pt x="411" y="255"/>
                  </a:lnTo>
                  <a:lnTo>
                    <a:pt x="415" y="250"/>
                  </a:lnTo>
                  <a:lnTo>
                    <a:pt x="417" y="250"/>
                  </a:lnTo>
                  <a:lnTo>
                    <a:pt x="419" y="250"/>
                  </a:lnTo>
                  <a:lnTo>
                    <a:pt x="421" y="250"/>
                  </a:lnTo>
                  <a:lnTo>
                    <a:pt x="423" y="250"/>
                  </a:lnTo>
                  <a:lnTo>
                    <a:pt x="423" y="248"/>
                  </a:lnTo>
                  <a:lnTo>
                    <a:pt x="423" y="244"/>
                  </a:lnTo>
                  <a:lnTo>
                    <a:pt x="423" y="242"/>
                  </a:lnTo>
                  <a:lnTo>
                    <a:pt x="421" y="242"/>
                  </a:lnTo>
                  <a:close/>
                  <a:moveTo>
                    <a:pt x="354" y="263"/>
                  </a:moveTo>
                  <a:lnTo>
                    <a:pt x="352" y="263"/>
                  </a:lnTo>
                  <a:lnTo>
                    <a:pt x="352" y="261"/>
                  </a:lnTo>
                  <a:lnTo>
                    <a:pt x="352" y="261"/>
                  </a:lnTo>
                  <a:lnTo>
                    <a:pt x="350" y="261"/>
                  </a:lnTo>
                  <a:lnTo>
                    <a:pt x="350" y="263"/>
                  </a:lnTo>
                  <a:lnTo>
                    <a:pt x="352" y="263"/>
                  </a:lnTo>
                  <a:lnTo>
                    <a:pt x="354" y="265"/>
                  </a:lnTo>
                  <a:lnTo>
                    <a:pt x="354" y="263"/>
                  </a:lnTo>
                  <a:lnTo>
                    <a:pt x="354" y="265"/>
                  </a:lnTo>
                  <a:lnTo>
                    <a:pt x="354" y="263"/>
                  </a:lnTo>
                  <a:lnTo>
                    <a:pt x="354" y="263"/>
                  </a:lnTo>
                  <a:lnTo>
                    <a:pt x="354" y="263"/>
                  </a:lnTo>
                  <a:close/>
                  <a:moveTo>
                    <a:pt x="589" y="95"/>
                  </a:moveTo>
                  <a:lnTo>
                    <a:pt x="587" y="93"/>
                  </a:lnTo>
                  <a:lnTo>
                    <a:pt x="587" y="93"/>
                  </a:lnTo>
                  <a:lnTo>
                    <a:pt x="584" y="91"/>
                  </a:lnTo>
                  <a:lnTo>
                    <a:pt x="582" y="91"/>
                  </a:lnTo>
                  <a:lnTo>
                    <a:pt x="582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80" y="89"/>
                  </a:lnTo>
                  <a:lnTo>
                    <a:pt x="578" y="91"/>
                  </a:lnTo>
                  <a:lnTo>
                    <a:pt x="578" y="93"/>
                  </a:lnTo>
                  <a:lnTo>
                    <a:pt x="578" y="93"/>
                  </a:lnTo>
                  <a:lnTo>
                    <a:pt x="574" y="95"/>
                  </a:lnTo>
                  <a:lnTo>
                    <a:pt x="570" y="97"/>
                  </a:lnTo>
                  <a:lnTo>
                    <a:pt x="570" y="97"/>
                  </a:lnTo>
                  <a:lnTo>
                    <a:pt x="568" y="97"/>
                  </a:lnTo>
                  <a:lnTo>
                    <a:pt x="566" y="97"/>
                  </a:lnTo>
                  <a:lnTo>
                    <a:pt x="566" y="95"/>
                  </a:lnTo>
                  <a:lnTo>
                    <a:pt x="563" y="95"/>
                  </a:lnTo>
                  <a:lnTo>
                    <a:pt x="563" y="93"/>
                  </a:lnTo>
                  <a:lnTo>
                    <a:pt x="563" y="91"/>
                  </a:lnTo>
                  <a:lnTo>
                    <a:pt x="566" y="89"/>
                  </a:lnTo>
                  <a:lnTo>
                    <a:pt x="566" y="87"/>
                  </a:lnTo>
                  <a:lnTo>
                    <a:pt x="566" y="87"/>
                  </a:lnTo>
                  <a:lnTo>
                    <a:pt x="563" y="87"/>
                  </a:lnTo>
                  <a:lnTo>
                    <a:pt x="559" y="89"/>
                  </a:lnTo>
                  <a:lnTo>
                    <a:pt x="557" y="91"/>
                  </a:lnTo>
                  <a:lnTo>
                    <a:pt x="555" y="91"/>
                  </a:lnTo>
                  <a:lnTo>
                    <a:pt x="553" y="91"/>
                  </a:lnTo>
                  <a:lnTo>
                    <a:pt x="551" y="93"/>
                  </a:lnTo>
                  <a:lnTo>
                    <a:pt x="549" y="95"/>
                  </a:lnTo>
                  <a:lnTo>
                    <a:pt x="543" y="97"/>
                  </a:lnTo>
                  <a:lnTo>
                    <a:pt x="543" y="97"/>
                  </a:lnTo>
                  <a:lnTo>
                    <a:pt x="543" y="97"/>
                  </a:lnTo>
                  <a:lnTo>
                    <a:pt x="543" y="99"/>
                  </a:lnTo>
                  <a:lnTo>
                    <a:pt x="543" y="99"/>
                  </a:lnTo>
                  <a:lnTo>
                    <a:pt x="540" y="101"/>
                  </a:lnTo>
                  <a:lnTo>
                    <a:pt x="534" y="105"/>
                  </a:lnTo>
                  <a:lnTo>
                    <a:pt x="532" y="105"/>
                  </a:lnTo>
                  <a:lnTo>
                    <a:pt x="528" y="108"/>
                  </a:lnTo>
                  <a:lnTo>
                    <a:pt x="522" y="108"/>
                  </a:lnTo>
                  <a:lnTo>
                    <a:pt x="522" y="108"/>
                  </a:lnTo>
                  <a:lnTo>
                    <a:pt x="522" y="110"/>
                  </a:lnTo>
                  <a:lnTo>
                    <a:pt x="519" y="114"/>
                  </a:lnTo>
                  <a:lnTo>
                    <a:pt x="519" y="118"/>
                  </a:lnTo>
                  <a:lnTo>
                    <a:pt x="519" y="118"/>
                  </a:lnTo>
                  <a:lnTo>
                    <a:pt x="517" y="118"/>
                  </a:lnTo>
                  <a:lnTo>
                    <a:pt x="517" y="118"/>
                  </a:lnTo>
                  <a:lnTo>
                    <a:pt x="515" y="122"/>
                  </a:lnTo>
                  <a:lnTo>
                    <a:pt x="513" y="124"/>
                  </a:lnTo>
                  <a:lnTo>
                    <a:pt x="513" y="124"/>
                  </a:lnTo>
                  <a:lnTo>
                    <a:pt x="511" y="124"/>
                  </a:lnTo>
                  <a:lnTo>
                    <a:pt x="511" y="124"/>
                  </a:lnTo>
                  <a:lnTo>
                    <a:pt x="511" y="124"/>
                  </a:lnTo>
                  <a:lnTo>
                    <a:pt x="511" y="129"/>
                  </a:lnTo>
                  <a:lnTo>
                    <a:pt x="511" y="129"/>
                  </a:lnTo>
                  <a:lnTo>
                    <a:pt x="509" y="131"/>
                  </a:lnTo>
                  <a:lnTo>
                    <a:pt x="509" y="131"/>
                  </a:lnTo>
                  <a:lnTo>
                    <a:pt x="509" y="131"/>
                  </a:lnTo>
                  <a:lnTo>
                    <a:pt x="509" y="133"/>
                  </a:lnTo>
                  <a:lnTo>
                    <a:pt x="509" y="135"/>
                  </a:lnTo>
                  <a:lnTo>
                    <a:pt x="509" y="135"/>
                  </a:lnTo>
                  <a:lnTo>
                    <a:pt x="507" y="137"/>
                  </a:lnTo>
                  <a:lnTo>
                    <a:pt x="505" y="137"/>
                  </a:lnTo>
                  <a:lnTo>
                    <a:pt x="505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7"/>
                  </a:lnTo>
                  <a:lnTo>
                    <a:pt x="503" y="135"/>
                  </a:lnTo>
                  <a:lnTo>
                    <a:pt x="503" y="133"/>
                  </a:lnTo>
                  <a:lnTo>
                    <a:pt x="503" y="133"/>
                  </a:lnTo>
                  <a:lnTo>
                    <a:pt x="503" y="131"/>
                  </a:lnTo>
                  <a:lnTo>
                    <a:pt x="501" y="131"/>
                  </a:lnTo>
                  <a:lnTo>
                    <a:pt x="501" y="129"/>
                  </a:lnTo>
                  <a:lnTo>
                    <a:pt x="499" y="126"/>
                  </a:lnTo>
                  <a:lnTo>
                    <a:pt x="499" y="126"/>
                  </a:lnTo>
                  <a:lnTo>
                    <a:pt x="496" y="124"/>
                  </a:lnTo>
                  <a:lnTo>
                    <a:pt x="496" y="124"/>
                  </a:lnTo>
                  <a:lnTo>
                    <a:pt x="494" y="126"/>
                  </a:lnTo>
                  <a:lnTo>
                    <a:pt x="492" y="126"/>
                  </a:lnTo>
                  <a:lnTo>
                    <a:pt x="490" y="131"/>
                  </a:lnTo>
                  <a:lnTo>
                    <a:pt x="490" y="131"/>
                  </a:lnTo>
                  <a:lnTo>
                    <a:pt x="486" y="131"/>
                  </a:lnTo>
                  <a:lnTo>
                    <a:pt x="484" y="129"/>
                  </a:lnTo>
                  <a:lnTo>
                    <a:pt x="482" y="122"/>
                  </a:lnTo>
                  <a:lnTo>
                    <a:pt x="480" y="122"/>
                  </a:lnTo>
                  <a:lnTo>
                    <a:pt x="478" y="122"/>
                  </a:lnTo>
                  <a:lnTo>
                    <a:pt x="475" y="124"/>
                  </a:lnTo>
                  <a:lnTo>
                    <a:pt x="473" y="126"/>
                  </a:lnTo>
                  <a:lnTo>
                    <a:pt x="469" y="131"/>
                  </a:lnTo>
                  <a:lnTo>
                    <a:pt x="469" y="131"/>
                  </a:lnTo>
                  <a:lnTo>
                    <a:pt x="469" y="131"/>
                  </a:lnTo>
                  <a:lnTo>
                    <a:pt x="465" y="137"/>
                  </a:lnTo>
                  <a:lnTo>
                    <a:pt x="465" y="137"/>
                  </a:lnTo>
                  <a:lnTo>
                    <a:pt x="463" y="137"/>
                  </a:lnTo>
                  <a:lnTo>
                    <a:pt x="463" y="137"/>
                  </a:lnTo>
                  <a:lnTo>
                    <a:pt x="463" y="137"/>
                  </a:lnTo>
                  <a:lnTo>
                    <a:pt x="461" y="137"/>
                  </a:lnTo>
                  <a:lnTo>
                    <a:pt x="461" y="139"/>
                  </a:lnTo>
                  <a:lnTo>
                    <a:pt x="461" y="139"/>
                  </a:lnTo>
                  <a:lnTo>
                    <a:pt x="459" y="139"/>
                  </a:lnTo>
                  <a:lnTo>
                    <a:pt x="459" y="139"/>
                  </a:lnTo>
                  <a:lnTo>
                    <a:pt x="459" y="139"/>
                  </a:lnTo>
                  <a:lnTo>
                    <a:pt x="455" y="143"/>
                  </a:lnTo>
                  <a:lnTo>
                    <a:pt x="455" y="145"/>
                  </a:lnTo>
                  <a:lnTo>
                    <a:pt x="450" y="145"/>
                  </a:lnTo>
                  <a:lnTo>
                    <a:pt x="448" y="147"/>
                  </a:lnTo>
                  <a:lnTo>
                    <a:pt x="448" y="150"/>
                  </a:lnTo>
                  <a:lnTo>
                    <a:pt x="446" y="152"/>
                  </a:lnTo>
                  <a:lnTo>
                    <a:pt x="446" y="160"/>
                  </a:lnTo>
                  <a:lnTo>
                    <a:pt x="446" y="162"/>
                  </a:lnTo>
                  <a:lnTo>
                    <a:pt x="446" y="162"/>
                  </a:lnTo>
                  <a:lnTo>
                    <a:pt x="446" y="162"/>
                  </a:lnTo>
                  <a:lnTo>
                    <a:pt x="444" y="164"/>
                  </a:lnTo>
                  <a:lnTo>
                    <a:pt x="444" y="164"/>
                  </a:lnTo>
                  <a:lnTo>
                    <a:pt x="444" y="166"/>
                  </a:lnTo>
                  <a:lnTo>
                    <a:pt x="446" y="168"/>
                  </a:lnTo>
                  <a:lnTo>
                    <a:pt x="446" y="168"/>
                  </a:lnTo>
                  <a:lnTo>
                    <a:pt x="446" y="171"/>
                  </a:lnTo>
                  <a:lnTo>
                    <a:pt x="446" y="173"/>
                  </a:lnTo>
                  <a:lnTo>
                    <a:pt x="446" y="175"/>
                  </a:lnTo>
                  <a:lnTo>
                    <a:pt x="444" y="177"/>
                  </a:lnTo>
                  <a:lnTo>
                    <a:pt x="440" y="179"/>
                  </a:lnTo>
                  <a:lnTo>
                    <a:pt x="440" y="179"/>
                  </a:lnTo>
                  <a:lnTo>
                    <a:pt x="438" y="185"/>
                  </a:lnTo>
                  <a:lnTo>
                    <a:pt x="438" y="187"/>
                  </a:lnTo>
                  <a:lnTo>
                    <a:pt x="440" y="189"/>
                  </a:lnTo>
                  <a:lnTo>
                    <a:pt x="442" y="189"/>
                  </a:lnTo>
                  <a:lnTo>
                    <a:pt x="444" y="187"/>
                  </a:lnTo>
                  <a:lnTo>
                    <a:pt x="446" y="187"/>
                  </a:lnTo>
                  <a:lnTo>
                    <a:pt x="448" y="187"/>
                  </a:lnTo>
                  <a:lnTo>
                    <a:pt x="450" y="187"/>
                  </a:lnTo>
                  <a:lnTo>
                    <a:pt x="452" y="189"/>
                  </a:lnTo>
                  <a:lnTo>
                    <a:pt x="455" y="189"/>
                  </a:lnTo>
                  <a:lnTo>
                    <a:pt x="457" y="192"/>
                  </a:lnTo>
                  <a:lnTo>
                    <a:pt x="455" y="194"/>
                  </a:lnTo>
                  <a:lnTo>
                    <a:pt x="446" y="198"/>
                  </a:lnTo>
                  <a:lnTo>
                    <a:pt x="446" y="200"/>
                  </a:lnTo>
                  <a:lnTo>
                    <a:pt x="442" y="200"/>
                  </a:lnTo>
                  <a:lnTo>
                    <a:pt x="442" y="200"/>
                  </a:lnTo>
                  <a:lnTo>
                    <a:pt x="440" y="200"/>
                  </a:lnTo>
                  <a:lnTo>
                    <a:pt x="436" y="202"/>
                  </a:lnTo>
                  <a:lnTo>
                    <a:pt x="432" y="206"/>
                  </a:lnTo>
                  <a:lnTo>
                    <a:pt x="432" y="206"/>
                  </a:lnTo>
                  <a:lnTo>
                    <a:pt x="429" y="208"/>
                  </a:lnTo>
                  <a:lnTo>
                    <a:pt x="432" y="213"/>
                  </a:lnTo>
                  <a:lnTo>
                    <a:pt x="429" y="215"/>
                  </a:lnTo>
                  <a:lnTo>
                    <a:pt x="429" y="217"/>
                  </a:lnTo>
                  <a:lnTo>
                    <a:pt x="429" y="219"/>
                  </a:lnTo>
                  <a:lnTo>
                    <a:pt x="427" y="219"/>
                  </a:lnTo>
                  <a:lnTo>
                    <a:pt x="429" y="219"/>
                  </a:lnTo>
                  <a:lnTo>
                    <a:pt x="429" y="219"/>
                  </a:lnTo>
                  <a:lnTo>
                    <a:pt x="429" y="219"/>
                  </a:lnTo>
                  <a:lnTo>
                    <a:pt x="432" y="219"/>
                  </a:lnTo>
                  <a:lnTo>
                    <a:pt x="432" y="217"/>
                  </a:lnTo>
                  <a:lnTo>
                    <a:pt x="434" y="217"/>
                  </a:lnTo>
                  <a:lnTo>
                    <a:pt x="436" y="217"/>
                  </a:lnTo>
                  <a:lnTo>
                    <a:pt x="438" y="217"/>
                  </a:lnTo>
                  <a:lnTo>
                    <a:pt x="440" y="219"/>
                  </a:lnTo>
                  <a:lnTo>
                    <a:pt x="442" y="221"/>
                  </a:lnTo>
                  <a:lnTo>
                    <a:pt x="444" y="219"/>
                  </a:lnTo>
                  <a:lnTo>
                    <a:pt x="446" y="219"/>
                  </a:lnTo>
                  <a:lnTo>
                    <a:pt x="448" y="219"/>
                  </a:lnTo>
                  <a:lnTo>
                    <a:pt x="450" y="221"/>
                  </a:lnTo>
                  <a:lnTo>
                    <a:pt x="452" y="221"/>
                  </a:lnTo>
                  <a:lnTo>
                    <a:pt x="455" y="219"/>
                  </a:lnTo>
                  <a:lnTo>
                    <a:pt x="457" y="219"/>
                  </a:lnTo>
                  <a:lnTo>
                    <a:pt x="459" y="221"/>
                  </a:lnTo>
                  <a:lnTo>
                    <a:pt x="459" y="221"/>
                  </a:lnTo>
                  <a:lnTo>
                    <a:pt x="461" y="219"/>
                  </a:lnTo>
                  <a:lnTo>
                    <a:pt x="471" y="213"/>
                  </a:lnTo>
                  <a:lnTo>
                    <a:pt x="480" y="213"/>
                  </a:lnTo>
                  <a:lnTo>
                    <a:pt x="482" y="210"/>
                  </a:lnTo>
                  <a:lnTo>
                    <a:pt x="482" y="210"/>
                  </a:lnTo>
                  <a:lnTo>
                    <a:pt x="482" y="208"/>
                  </a:lnTo>
                  <a:lnTo>
                    <a:pt x="484" y="208"/>
                  </a:lnTo>
                  <a:lnTo>
                    <a:pt x="486" y="208"/>
                  </a:lnTo>
                  <a:lnTo>
                    <a:pt x="486" y="206"/>
                  </a:lnTo>
                  <a:lnTo>
                    <a:pt x="488" y="202"/>
                  </a:lnTo>
                  <a:lnTo>
                    <a:pt x="490" y="202"/>
                  </a:lnTo>
                  <a:lnTo>
                    <a:pt x="490" y="202"/>
                  </a:lnTo>
                  <a:lnTo>
                    <a:pt x="492" y="202"/>
                  </a:lnTo>
                  <a:lnTo>
                    <a:pt x="494" y="202"/>
                  </a:lnTo>
                  <a:lnTo>
                    <a:pt x="496" y="202"/>
                  </a:lnTo>
                  <a:lnTo>
                    <a:pt x="505" y="200"/>
                  </a:lnTo>
                  <a:lnTo>
                    <a:pt x="513" y="202"/>
                  </a:lnTo>
                  <a:lnTo>
                    <a:pt x="517" y="200"/>
                  </a:lnTo>
                  <a:lnTo>
                    <a:pt x="522" y="200"/>
                  </a:lnTo>
                  <a:lnTo>
                    <a:pt x="526" y="196"/>
                  </a:lnTo>
                  <a:lnTo>
                    <a:pt x="526" y="194"/>
                  </a:lnTo>
                  <a:lnTo>
                    <a:pt x="528" y="194"/>
                  </a:lnTo>
                  <a:lnTo>
                    <a:pt x="530" y="189"/>
                  </a:lnTo>
                  <a:lnTo>
                    <a:pt x="532" y="187"/>
                  </a:lnTo>
                  <a:lnTo>
                    <a:pt x="536" y="183"/>
                  </a:lnTo>
                  <a:lnTo>
                    <a:pt x="538" y="181"/>
                  </a:lnTo>
                  <a:lnTo>
                    <a:pt x="543" y="179"/>
                  </a:lnTo>
                  <a:lnTo>
                    <a:pt x="547" y="175"/>
                  </a:lnTo>
                  <a:lnTo>
                    <a:pt x="549" y="175"/>
                  </a:lnTo>
                  <a:lnTo>
                    <a:pt x="549" y="171"/>
                  </a:lnTo>
                  <a:lnTo>
                    <a:pt x="557" y="160"/>
                  </a:lnTo>
                  <a:lnTo>
                    <a:pt x="561" y="158"/>
                  </a:lnTo>
                  <a:lnTo>
                    <a:pt x="570" y="154"/>
                  </a:lnTo>
                  <a:lnTo>
                    <a:pt x="570" y="152"/>
                  </a:lnTo>
                  <a:lnTo>
                    <a:pt x="572" y="145"/>
                  </a:lnTo>
                  <a:lnTo>
                    <a:pt x="572" y="141"/>
                  </a:lnTo>
                  <a:lnTo>
                    <a:pt x="576" y="139"/>
                  </a:lnTo>
                  <a:lnTo>
                    <a:pt x="578" y="137"/>
                  </a:lnTo>
                  <a:lnTo>
                    <a:pt x="578" y="137"/>
                  </a:lnTo>
                  <a:lnTo>
                    <a:pt x="578" y="137"/>
                  </a:lnTo>
                  <a:lnTo>
                    <a:pt x="578" y="131"/>
                  </a:lnTo>
                  <a:lnTo>
                    <a:pt x="576" y="129"/>
                  </a:lnTo>
                  <a:lnTo>
                    <a:pt x="574" y="124"/>
                  </a:lnTo>
                  <a:lnTo>
                    <a:pt x="574" y="124"/>
                  </a:lnTo>
                  <a:lnTo>
                    <a:pt x="574" y="122"/>
                  </a:lnTo>
                  <a:lnTo>
                    <a:pt x="574" y="122"/>
                  </a:lnTo>
                  <a:lnTo>
                    <a:pt x="574" y="122"/>
                  </a:lnTo>
                  <a:lnTo>
                    <a:pt x="572" y="120"/>
                  </a:lnTo>
                  <a:lnTo>
                    <a:pt x="570" y="118"/>
                  </a:lnTo>
                  <a:lnTo>
                    <a:pt x="570" y="118"/>
                  </a:lnTo>
                  <a:lnTo>
                    <a:pt x="570" y="116"/>
                  </a:lnTo>
                  <a:lnTo>
                    <a:pt x="568" y="112"/>
                  </a:lnTo>
                  <a:lnTo>
                    <a:pt x="568" y="110"/>
                  </a:lnTo>
                  <a:lnTo>
                    <a:pt x="570" y="108"/>
                  </a:lnTo>
                  <a:lnTo>
                    <a:pt x="574" y="108"/>
                  </a:lnTo>
                  <a:lnTo>
                    <a:pt x="576" y="108"/>
                  </a:lnTo>
                  <a:lnTo>
                    <a:pt x="576" y="108"/>
                  </a:lnTo>
                  <a:lnTo>
                    <a:pt x="576" y="108"/>
                  </a:lnTo>
                  <a:lnTo>
                    <a:pt x="578" y="110"/>
                  </a:lnTo>
                  <a:lnTo>
                    <a:pt x="578" y="110"/>
                  </a:lnTo>
                  <a:lnTo>
                    <a:pt x="580" y="110"/>
                  </a:lnTo>
                  <a:lnTo>
                    <a:pt x="580" y="110"/>
                  </a:lnTo>
                  <a:lnTo>
                    <a:pt x="580" y="108"/>
                  </a:lnTo>
                  <a:lnTo>
                    <a:pt x="582" y="108"/>
                  </a:lnTo>
                  <a:lnTo>
                    <a:pt x="584" y="108"/>
                  </a:lnTo>
                  <a:lnTo>
                    <a:pt x="587" y="108"/>
                  </a:lnTo>
                  <a:lnTo>
                    <a:pt x="587" y="108"/>
                  </a:lnTo>
                  <a:lnTo>
                    <a:pt x="587" y="105"/>
                  </a:lnTo>
                  <a:lnTo>
                    <a:pt x="587" y="105"/>
                  </a:lnTo>
                  <a:lnTo>
                    <a:pt x="587" y="105"/>
                  </a:lnTo>
                  <a:lnTo>
                    <a:pt x="587" y="103"/>
                  </a:lnTo>
                  <a:lnTo>
                    <a:pt x="587" y="103"/>
                  </a:lnTo>
                  <a:lnTo>
                    <a:pt x="589" y="97"/>
                  </a:lnTo>
                  <a:lnTo>
                    <a:pt x="589" y="95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9" y="200"/>
                  </a:lnTo>
                  <a:lnTo>
                    <a:pt x="427" y="200"/>
                  </a:lnTo>
                  <a:lnTo>
                    <a:pt x="427" y="198"/>
                  </a:lnTo>
                  <a:lnTo>
                    <a:pt x="425" y="198"/>
                  </a:lnTo>
                  <a:lnTo>
                    <a:pt x="423" y="200"/>
                  </a:lnTo>
                  <a:lnTo>
                    <a:pt x="421" y="200"/>
                  </a:lnTo>
                  <a:lnTo>
                    <a:pt x="421" y="202"/>
                  </a:lnTo>
                  <a:lnTo>
                    <a:pt x="419" y="206"/>
                  </a:lnTo>
                  <a:lnTo>
                    <a:pt x="417" y="208"/>
                  </a:lnTo>
                  <a:lnTo>
                    <a:pt x="415" y="208"/>
                  </a:lnTo>
                  <a:lnTo>
                    <a:pt x="415" y="210"/>
                  </a:lnTo>
                  <a:lnTo>
                    <a:pt x="413" y="213"/>
                  </a:lnTo>
                  <a:lnTo>
                    <a:pt x="413" y="215"/>
                  </a:lnTo>
                  <a:lnTo>
                    <a:pt x="415" y="217"/>
                  </a:lnTo>
                  <a:lnTo>
                    <a:pt x="415" y="217"/>
                  </a:lnTo>
                  <a:lnTo>
                    <a:pt x="417" y="217"/>
                  </a:lnTo>
                  <a:lnTo>
                    <a:pt x="419" y="215"/>
                  </a:lnTo>
                  <a:lnTo>
                    <a:pt x="419" y="215"/>
                  </a:lnTo>
                  <a:lnTo>
                    <a:pt x="419" y="215"/>
                  </a:lnTo>
                  <a:lnTo>
                    <a:pt x="421" y="217"/>
                  </a:lnTo>
                  <a:lnTo>
                    <a:pt x="421" y="217"/>
                  </a:lnTo>
                  <a:lnTo>
                    <a:pt x="421" y="217"/>
                  </a:lnTo>
                  <a:lnTo>
                    <a:pt x="423" y="217"/>
                  </a:lnTo>
                  <a:lnTo>
                    <a:pt x="423" y="217"/>
                  </a:lnTo>
                  <a:lnTo>
                    <a:pt x="423" y="215"/>
                  </a:lnTo>
                  <a:lnTo>
                    <a:pt x="423" y="213"/>
                  </a:lnTo>
                  <a:lnTo>
                    <a:pt x="423" y="210"/>
                  </a:lnTo>
                  <a:lnTo>
                    <a:pt x="421" y="206"/>
                  </a:lnTo>
                  <a:lnTo>
                    <a:pt x="423" y="206"/>
                  </a:lnTo>
                  <a:lnTo>
                    <a:pt x="423" y="208"/>
                  </a:lnTo>
                  <a:lnTo>
                    <a:pt x="425" y="208"/>
                  </a:lnTo>
                  <a:lnTo>
                    <a:pt x="425" y="208"/>
                  </a:lnTo>
                  <a:lnTo>
                    <a:pt x="427" y="206"/>
                  </a:lnTo>
                  <a:lnTo>
                    <a:pt x="427" y="206"/>
                  </a:lnTo>
                  <a:lnTo>
                    <a:pt x="432" y="204"/>
                  </a:lnTo>
                  <a:lnTo>
                    <a:pt x="432" y="202"/>
                  </a:lnTo>
                  <a:close/>
                  <a:moveTo>
                    <a:pt x="42" y="65"/>
                  </a:moveTo>
                  <a:lnTo>
                    <a:pt x="44" y="63"/>
                  </a:lnTo>
                  <a:lnTo>
                    <a:pt x="48" y="65"/>
                  </a:lnTo>
                  <a:lnTo>
                    <a:pt x="50" y="65"/>
                  </a:lnTo>
                  <a:lnTo>
                    <a:pt x="50" y="63"/>
                  </a:lnTo>
                  <a:lnTo>
                    <a:pt x="48" y="61"/>
                  </a:lnTo>
                  <a:lnTo>
                    <a:pt x="48" y="59"/>
                  </a:lnTo>
                  <a:lnTo>
                    <a:pt x="48" y="59"/>
                  </a:lnTo>
                  <a:lnTo>
                    <a:pt x="48" y="57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7"/>
                  </a:lnTo>
                  <a:lnTo>
                    <a:pt x="52" y="55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2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7" y="51"/>
                  </a:lnTo>
                  <a:lnTo>
                    <a:pt x="57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49"/>
                  </a:lnTo>
                  <a:lnTo>
                    <a:pt x="61" y="49"/>
                  </a:lnTo>
                  <a:lnTo>
                    <a:pt x="63" y="49"/>
                  </a:lnTo>
                  <a:lnTo>
                    <a:pt x="61" y="47"/>
                  </a:lnTo>
                  <a:lnTo>
                    <a:pt x="61" y="47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1" y="44"/>
                  </a:lnTo>
                  <a:lnTo>
                    <a:pt x="61" y="42"/>
                  </a:lnTo>
                  <a:lnTo>
                    <a:pt x="61" y="42"/>
                  </a:lnTo>
                  <a:lnTo>
                    <a:pt x="61" y="42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7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50" y="38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2" y="49"/>
                  </a:lnTo>
                  <a:lnTo>
                    <a:pt x="42" y="49"/>
                  </a:lnTo>
                  <a:lnTo>
                    <a:pt x="42" y="51"/>
                  </a:lnTo>
                  <a:lnTo>
                    <a:pt x="42" y="55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7"/>
                  </a:lnTo>
                  <a:lnTo>
                    <a:pt x="44" y="59"/>
                  </a:lnTo>
                  <a:lnTo>
                    <a:pt x="42" y="61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42" y="65"/>
                  </a:lnTo>
                  <a:close/>
                  <a:moveTo>
                    <a:pt x="31" y="34"/>
                  </a:moveTo>
                  <a:lnTo>
                    <a:pt x="31" y="34"/>
                  </a:lnTo>
                  <a:lnTo>
                    <a:pt x="31" y="36"/>
                  </a:lnTo>
                  <a:lnTo>
                    <a:pt x="34" y="36"/>
                  </a:lnTo>
                  <a:lnTo>
                    <a:pt x="31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1" y="34"/>
                  </a:lnTo>
                  <a:lnTo>
                    <a:pt x="31" y="34"/>
                  </a:lnTo>
                  <a:close/>
                  <a:moveTo>
                    <a:pt x="178" y="183"/>
                  </a:moveTo>
                  <a:lnTo>
                    <a:pt x="176" y="181"/>
                  </a:lnTo>
                  <a:lnTo>
                    <a:pt x="174" y="179"/>
                  </a:lnTo>
                  <a:lnTo>
                    <a:pt x="168" y="177"/>
                  </a:lnTo>
                  <a:lnTo>
                    <a:pt x="163" y="175"/>
                  </a:lnTo>
                  <a:lnTo>
                    <a:pt x="161" y="171"/>
                  </a:lnTo>
                  <a:lnTo>
                    <a:pt x="159" y="162"/>
                  </a:lnTo>
                  <a:lnTo>
                    <a:pt x="155" y="160"/>
                  </a:lnTo>
                  <a:lnTo>
                    <a:pt x="149" y="156"/>
                  </a:lnTo>
                  <a:lnTo>
                    <a:pt x="149" y="154"/>
                  </a:lnTo>
                  <a:lnTo>
                    <a:pt x="147" y="152"/>
                  </a:lnTo>
                  <a:lnTo>
                    <a:pt x="147" y="152"/>
                  </a:lnTo>
                  <a:lnTo>
                    <a:pt x="145" y="150"/>
                  </a:lnTo>
                  <a:lnTo>
                    <a:pt x="142" y="150"/>
                  </a:lnTo>
                  <a:lnTo>
                    <a:pt x="138" y="150"/>
                  </a:lnTo>
                  <a:lnTo>
                    <a:pt x="136" y="152"/>
                  </a:lnTo>
                  <a:lnTo>
                    <a:pt x="134" y="152"/>
                  </a:lnTo>
                  <a:lnTo>
                    <a:pt x="134" y="154"/>
                  </a:lnTo>
                  <a:lnTo>
                    <a:pt x="132" y="154"/>
                  </a:lnTo>
                  <a:lnTo>
                    <a:pt x="126" y="152"/>
                  </a:lnTo>
                  <a:lnTo>
                    <a:pt x="126" y="150"/>
                  </a:lnTo>
                  <a:lnTo>
                    <a:pt x="126" y="147"/>
                  </a:lnTo>
                  <a:lnTo>
                    <a:pt x="126" y="145"/>
                  </a:lnTo>
                  <a:lnTo>
                    <a:pt x="124" y="141"/>
                  </a:lnTo>
                  <a:lnTo>
                    <a:pt x="124" y="139"/>
                  </a:lnTo>
                  <a:lnTo>
                    <a:pt x="124" y="137"/>
                  </a:lnTo>
                  <a:lnTo>
                    <a:pt x="121" y="135"/>
                  </a:lnTo>
                  <a:lnTo>
                    <a:pt x="117" y="135"/>
                  </a:lnTo>
                  <a:lnTo>
                    <a:pt x="117" y="135"/>
                  </a:lnTo>
                  <a:lnTo>
                    <a:pt x="115" y="135"/>
                  </a:lnTo>
                  <a:lnTo>
                    <a:pt x="113" y="135"/>
                  </a:lnTo>
                  <a:lnTo>
                    <a:pt x="111" y="135"/>
                  </a:lnTo>
                  <a:lnTo>
                    <a:pt x="109" y="133"/>
                  </a:lnTo>
                  <a:lnTo>
                    <a:pt x="107" y="131"/>
                  </a:lnTo>
                  <a:lnTo>
                    <a:pt x="103" y="124"/>
                  </a:lnTo>
                  <a:lnTo>
                    <a:pt x="98" y="120"/>
                  </a:lnTo>
                  <a:lnTo>
                    <a:pt x="98" y="120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84" y="126"/>
                  </a:lnTo>
                  <a:lnTo>
                    <a:pt x="82" y="126"/>
                  </a:lnTo>
                  <a:lnTo>
                    <a:pt x="71" y="124"/>
                  </a:lnTo>
                  <a:lnTo>
                    <a:pt x="69" y="124"/>
                  </a:lnTo>
                  <a:lnTo>
                    <a:pt x="69" y="122"/>
                  </a:lnTo>
                  <a:lnTo>
                    <a:pt x="67" y="122"/>
                  </a:lnTo>
                  <a:lnTo>
                    <a:pt x="67" y="122"/>
                  </a:lnTo>
                  <a:lnTo>
                    <a:pt x="61" y="124"/>
                  </a:lnTo>
                  <a:lnTo>
                    <a:pt x="59" y="124"/>
                  </a:lnTo>
                  <a:lnTo>
                    <a:pt x="57" y="124"/>
                  </a:lnTo>
                  <a:lnTo>
                    <a:pt x="54" y="124"/>
                  </a:lnTo>
                  <a:lnTo>
                    <a:pt x="52" y="124"/>
                  </a:lnTo>
                  <a:lnTo>
                    <a:pt x="50" y="124"/>
                  </a:lnTo>
                  <a:lnTo>
                    <a:pt x="46" y="124"/>
                  </a:lnTo>
                  <a:lnTo>
                    <a:pt x="44" y="126"/>
                  </a:lnTo>
                  <a:lnTo>
                    <a:pt x="42" y="126"/>
                  </a:lnTo>
                  <a:lnTo>
                    <a:pt x="36" y="124"/>
                  </a:lnTo>
                  <a:lnTo>
                    <a:pt x="31" y="124"/>
                  </a:lnTo>
                  <a:lnTo>
                    <a:pt x="31" y="124"/>
                  </a:lnTo>
                  <a:lnTo>
                    <a:pt x="29" y="126"/>
                  </a:lnTo>
                  <a:lnTo>
                    <a:pt x="29" y="126"/>
                  </a:lnTo>
                  <a:lnTo>
                    <a:pt x="25" y="126"/>
                  </a:lnTo>
                  <a:lnTo>
                    <a:pt x="23" y="126"/>
                  </a:lnTo>
                  <a:lnTo>
                    <a:pt x="21" y="126"/>
                  </a:lnTo>
                  <a:lnTo>
                    <a:pt x="19" y="129"/>
                  </a:lnTo>
                  <a:lnTo>
                    <a:pt x="17" y="129"/>
                  </a:lnTo>
                  <a:lnTo>
                    <a:pt x="15" y="129"/>
                  </a:lnTo>
                  <a:lnTo>
                    <a:pt x="10" y="131"/>
                  </a:lnTo>
                  <a:lnTo>
                    <a:pt x="8" y="131"/>
                  </a:lnTo>
                  <a:lnTo>
                    <a:pt x="4" y="135"/>
                  </a:lnTo>
                  <a:lnTo>
                    <a:pt x="2" y="137"/>
                  </a:lnTo>
                  <a:lnTo>
                    <a:pt x="2" y="139"/>
                  </a:lnTo>
                  <a:lnTo>
                    <a:pt x="0" y="143"/>
                  </a:lnTo>
                  <a:lnTo>
                    <a:pt x="2" y="143"/>
                  </a:lnTo>
                  <a:lnTo>
                    <a:pt x="2" y="145"/>
                  </a:lnTo>
                  <a:lnTo>
                    <a:pt x="4" y="147"/>
                  </a:lnTo>
                  <a:lnTo>
                    <a:pt x="6" y="147"/>
                  </a:lnTo>
                  <a:lnTo>
                    <a:pt x="6" y="150"/>
                  </a:lnTo>
                  <a:lnTo>
                    <a:pt x="8" y="152"/>
                  </a:lnTo>
                  <a:lnTo>
                    <a:pt x="10" y="154"/>
                  </a:lnTo>
                  <a:lnTo>
                    <a:pt x="15" y="158"/>
                  </a:lnTo>
                  <a:lnTo>
                    <a:pt x="17" y="158"/>
                  </a:lnTo>
                  <a:lnTo>
                    <a:pt x="19" y="158"/>
                  </a:lnTo>
                  <a:lnTo>
                    <a:pt x="23" y="160"/>
                  </a:lnTo>
                  <a:lnTo>
                    <a:pt x="27" y="160"/>
                  </a:lnTo>
                  <a:lnTo>
                    <a:pt x="31" y="160"/>
                  </a:lnTo>
                  <a:lnTo>
                    <a:pt x="34" y="160"/>
                  </a:lnTo>
                  <a:lnTo>
                    <a:pt x="36" y="162"/>
                  </a:lnTo>
                  <a:lnTo>
                    <a:pt x="38" y="162"/>
                  </a:lnTo>
                  <a:lnTo>
                    <a:pt x="38" y="162"/>
                  </a:lnTo>
                  <a:lnTo>
                    <a:pt x="38" y="162"/>
                  </a:lnTo>
                  <a:lnTo>
                    <a:pt x="40" y="162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46" y="164"/>
                  </a:lnTo>
                  <a:lnTo>
                    <a:pt x="46" y="162"/>
                  </a:lnTo>
                  <a:lnTo>
                    <a:pt x="48" y="162"/>
                  </a:lnTo>
                  <a:lnTo>
                    <a:pt x="50" y="162"/>
                  </a:lnTo>
                  <a:lnTo>
                    <a:pt x="52" y="160"/>
                  </a:lnTo>
                  <a:lnTo>
                    <a:pt x="54" y="162"/>
                  </a:lnTo>
                  <a:lnTo>
                    <a:pt x="57" y="162"/>
                  </a:lnTo>
                  <a:lnTo>
                    <a:pt x="63" y="162"/>
                  </a:lnTo>
                  <a:lnTo>
                    <a:pt x="65" y="164"/>
                  </a:lnTo>
                  <a:lnTo>
                    <a:pt x="65" y="164"/>
                  </a:lnTo>
                  <a:lnTo>
                    <a:pt x="65" y="162"/>
                  </a:lnTo>
                  <a:lnTo>
                    <a:pt x="65" y="162"/>
                  </a:lnTo>
                  <a:lnTo>
                    <a:pt x="67" y="162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71" y="166"/>
                  </a:lnTo>
                  <a:lnTo>
                    <a:pt x="71" y="166"/>
                  </a:lnTo>
                  <a:lnTo>
                    <a:pt x="71" y="171"/>
                  </a:lnTo>
                  <a:lnTo>
                    <a:pt x="73" y="171"/>
                  </a:lnTo>
                  <a:lnTo>
                    <a:pt x="77" y="175"/>
                  </a:lnTo>
                  <a:lnTo>
                    <a:pt x="82" y="177"/>
                  </a:lnTo>
                  <a:lnTo>
                    <a:pt x="84" y="177"/>
                  </a:lnTo>
                  <a:lnTo>
                    <a:pt x="86" y="177"/>
                  </a:lnTo>
                  <a:lnTo>
                    <a:pt x="88" y="177"/>
                  </a:lnTo>
                  <a:lnTo>
                    <a:pt x="90" y="179"/>
                  </a:lnTo>
                  <a:lnTo>
                    <a:pt x="90" y="179"/>
                  </a:lnTo>
                  <a:lnTo>
                    <a:pt x="90" y="181"/>
                  </a:lnTo>
                  <a:lnTo>
                    <a:pt x="92" y="181"/>
                  </a:lnTo>
                  <a:lnTo>
                    <a:pt x="92" y="179"/>
                  </a:lnTo>
                  <a:lnTo>
                    <a:pt x="92" y="181"/>
                  </a:lnTo>
                  <a:lnTo>
                    <a:pt x="94" y="181"/>
                  </a:lnTo>
                  <a:lnTo>
                    <a:pt x="94" y="183"/>
                  </a:lnTo>
                  <a:lnTo>
                    <a:pt x="96" y="183"/>
                  </a:lnTo>
                  <a:lnTo>
                    <a:pt x="96" y="183"/>
                  </a:lnTo>
                  <a:lnTo>
                    <a:pt x="98" y="183"/>
                  </a:lnTo>
                  <a:lnTo>
                    <a:pt x="98" y="185"/>
                  </a:lnTo>
                  <a:lnTo>
                    <a:pt x="103" y="189"/>
                  </a:lnTo>
                  <a:lnTo>
                    <a:pt x="103" y="192"/>
                  </a:lnTo>
                  <a:lnTo>
                    <a:pt x="105" y="196"/>
                  </a:lnTo>
                  <a:lnTo>
                    <a:pt x="105" y="196"/>
                  </a:lnTo>
                  <a:lnTo>
                    <a:pt x="105" y="196"/>
                  </a:lnTo>
                  <a:lnTo>
                    <a:pt x="107" y="196"/>
                  </a:lnTo>
                  <a:lnTo>
                    <a:pt x="109" y="200"/>
                  </a:lnTo>
                  <a:lnTo>
                    <a:pt x="109" y="202"/>
                  </a:lnTo>
                  <a:lnTo>
                    <a:pt x="113" y="202"/>
                  </a:lnTo>
                  <a:lnTo>
                    <a:pt x="113" y="204"/>
                  </a:lnTo>
                  <a:lnTo>
                    <a:pt x="115" y="206"/>
                  </a:lnTo>
                  <a:lnTo>
                    <a:pt x="115" y="206"/>
                  </a:lnTo>
                  <a:lnTo>
                    <a:pt x="121" y="208"/>
                  </a:lnTo>
                  <a:lnTo>
                    <a:pt x="124" y="208"/>
                  </a:lnTo>
                  <a:lnTo>
                    <a:pt x="124" y="208"/>
                  </a:lnTo>
                  <a:lnTo>
                    <a:pt x="138" y="210"/>
                  </a:lnTo>
                  <a:lnTo>
                    <a:pt x="140" y="210"/>
                  </a:lnTo>
                  <a:lnTo>
                    <a:pt x="142" y="213"/>
                  </a:lnTo>
                  <a:lnTo>
                    <a:pt x="142" y="215"/>
                  </a:lnTo>
                  <a:lnTo>
                    <a:pt x="145" y="215"/>
                  </a:lnTo>
                  <a:lnTo>
                    <a:pt x="147" y="215"/>
                  </a:lnTo>
                  <a:lnTo>
                    <a:pt x="147" y="213"/>
                  </a:lnTo>
                  <a:lnTo>
                    <a:pt x="147" y="210"/>
                  </a:lnTo>
                  <a:lnTo>
                    <a:pt x="149" y="210"/>
                  </a:lnTo>
                  <a:lnTo>
                    <a:pt x="153" y="206"/>
                  </a:lnTo>
                  <a:lnTo>
                    <a:pt x="155" y="206"/>
                  </a:lnTo>
                  <a:lnTo>
                    <a:pt x="161" y="208"/>
                  </a:lnTo>
                  <a:lnTo>
                    <a:pt x="161" y="206"/>
                  </a:lnTo>
                  <a:lnTo>
                    <a:pt x="161" y="206"/>
                  </a:lnTo>
                  <a:lnTo>
                    <a:pt x="168" y="204"/>
                  </a:lnTo>
                  <a:lnTo>
                    <a:pt x="170" y="204"/>
                  </a:lnTo>
                  <a:lnTo>
                    <a:pt x="172" y="202"/>
                  </a:lnTo>
                  <a:lnTo>
                    <a:pt x="176" y="198"/>
                  </a:lnTo>
                  <a:lnTo>
                    <a:pt x="178" y="194"/>
                  </a:lnTo>
                  <a:lnTo>
                    <a:pt x="178" y="194"/>
                  </a:lnTo>
                  <a:lnTo>
                    <a:pt x="180" y="189"/>
                  </a:lnTo>
                  <a:lnTo>
                    <a:pt x="180" y="187"/>
                  </a:lnTo>
                  <a:lnTo>
                    <a:pt x="178" y="183"/>
                  </a:lnTo>
                  <a:close/>
                  <a:moveTo>
                    <a:pt x="126" y="80"/>
                  </a:moveTo>
                  <a:lnTo>
                    <a:pt x="128" y="80"/>
                  </a:lnTo>
                  <a:lnTo>
                    <a:pt x="128" y="80"/>
                  </a:lnTo>
                  <a:lnTo>
                    <a:pt x="130" y="80"/>
                  </a:lnTo>
                  <a:lnTo>
                    <a:pt x="130" y="78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8" y="76"/>
                  </a:lnTo>
                  <a:lnTo>
                    <a:pt x="128" y="76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6" y="80"/>
                  </a:lnTo>
                  <a:lnTo>
                    <a:pt x="126" y="80"/>
                  </a:lnTo>
                  <a:close/>
                  <a:moveTo>
                    <a:pt x="287" y="227"/>
                  </a:moveTo>
                  <a:lnTo>
                    <a:pt x="285" y="227"/>
                  </a:lnTo>
                  <a:lnTo>
                    <a:pt x="285" y="225"/>
                  </a:lnTo>
                  <a:lnTo>
                    <a:pt x="283" y="225"/>
                  </a:lnTo>
                  <a:lnTo>
                    <a:pt x="281" y="225"/>
                  </a:lnTo>
                  <a:lnTo>
                    <a:pt x="279" y="225"/>
                  </a:lnTo>
                  <a:lnTo>
                    <a:pt x="276" y="227"/>
                  </a:lnTo>
                  <a:lnTo>
                    <a:pt x="272" y="231"/>
                  </a:lnTo>
                  <a:lnTo>
                    <a:pt x="262" y="238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2" y="240"/>
                  </a:lnTo>
                  <a:lnTo>
                    <a:pt x="262" y="240"/>
                  </a:lnTo>
                  <a:lnTo>
                    <a:pt x="264" y="242"/>
                  </a:lnTo>
                  <a:lnTo>
                    <a:pt x="266" y="242"/>
                  </a:lnTo>
                  <a:lnTo>
                    <a:pt x="270" y="242"/>
                  </a:lnTo>
                  <a:lnTo>
                    <a:pt x="276" y="242"/>
                  </a:lnTo>
                  <a:lnTo>
                    <a:pt x="279" y="242"/>
                  </a:lnTo>
                  <a:lnTo>
                    <a:pt x="279" y="242"/>
                  </a:lnTo>
                  <a:lnTo>
                    <a:pt x="279" y="242"/>
                  </a:lnTo>
                  <a:lnTo>
                    <a:pt x="279" y="240"/>
                  </a:lnTo>
                  <a:lnTo>
                    <a:pt x="281" y="240"/>
                  </a:lnTo>
                  <a:lnTo>
                    <a:pt x="281" y="240"/>
                  </a:lnTo>
                  <a:lnTo>
                    <a:pt x="281" y="240"/>
                  </a:lnTo>
                  <a:lnTo>
                    <a:pt x="283" y="240"/>
                  </a:lnTo>
                  <a:lnTo>
                    <a:pt x="283" y="240"/>
                  </a:lnTo>
                  <a:lnTo>
                    <a:pt x="285" y="238"/>
                  </a:lnTo>
                  <a:lnTo>
                    <a:pt x="289" y="236"/>
                  </a:lnTo>
                  <a:lnTo>
                    <a:pt x="289" y="234"/>
                  </a:lnTo>
                  <a:lnTo>
                    <a:pt x="289" y="229"/>
                  </a:lnTo>
                  <a:lnTo>
                    <a:pt x="289" y="227"/>
                  </a:lnTo>
                  <a:lnTo>
                    <a:pt x="287" y="227"/>
                  </a:lnTo>
                  <a:close/>
                  <a:moveTo>
                    <a:pt x="253" y="242"/>
                  </a:moveTo>
                  <a:lnTo>
                    <a:pt x="251" y="242"/>
                  </a:lnTo>
                  <a:lnTo>
                    <a:pt x="249" y="242"/>
                  </a:lnTo>
                  <a:lnTo>
                    <a:pt x="247" y="244"/>
                  </a:lnTo>
                  <a:lnTo>
                    <a:pt x="245" y="244"/>
                  </a:lnTo>
                  <a:lnTo>
                    <a:pt x="245" y="246"/>
                  </a:lnTo>
                  <a:lnTo>
                    <a:pt x="247" y="246"/>
                  </a:lnTo>
                  <a:lnTo>
                    <a:pt x="249" y="246"/>
                  </a:lnTo>
                  <a:lnTo>
                    <a:pt x="251" y="246"/>
                  </a:lnTo>
                  <a:lnTo>
                    <a:pt x="253" y="244"/>
                  </a:lnTo>
                  <a:lnTo>
                    <a:pt x="256" y="244"/>
                  </a:lnTo>
                  <a:lnTo>
                    <a:pt x="256" y="242"/>
                  </a:lnTo>
                  <a:lnTo>
                    <a:pt x="253" y="242"/>
                  </a:lnTo>
                  <a:lnTo>
                    <a:pt x="253" y="24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AF02C65F-8C95-0E48-9E8E-4A5EF2C85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6371" y="2631445"/>
              <a:ext cx="784225" cy="738187"/>
            </a:xfrm>
            <a:custGeom>
              <a:avLst/>
              <a:gdLst>
                <a:gd name="T0" fmla="*/ 216 w 236"/>
                <a:gd name="T1" fmla="*/ 13 h 221"/>
                <a:gd name="T2" fmla="*/ 235 w 236"/>
                <a:gd name="T3" fmla="*/ 70 h 221"/>
                <a:gd name="T4" fmla="*/ 227 w 236"/>
                <a:gd name="T5" fmla="*/ 65 h 221"/>
                <a:gd name="T6" fmla="*/ 216 w 236"/>
                <a:gd name="T7" fmla="*/ 54 h 221"/>
                <a:gd name="T8" fmla="*/ 208 w 236"/>
                <a:gd name="T9" fmla="*/ 50 h 221"/>
                <a:gd name="T10" fmla="*/ 192 w 236"/>
                <a:gd name="T11" fmla="*/ 37 h 221"/>
                <a:gd name="T12" fmla="*/ 185 w 236"/>
                <a:gd name="T13" fmla="*/ 31 h 221"/>
                <a:gd name="T14" fmla="*/ 182 w 236"/>
                <a:gd name="T15" fmla="*/ 25 h 221"/>
                <a:gd name="T16" fmla="*/ 186 w 236"/>
                <a:gd name="T17" fmla="*/ 22 h 221"/>
                <a:gd name="T18" fmla="*/ 192 w 236"/>
                <a:gd name="T19" fmla="*/ 9 h 221"/>
                <a:gd name="T20" fmla="*/ 171 w 236"/>
                <a:gd name="T21" fmla="*/ 4 h 221"/>
                <a:gd name="T22" fmla="*/ 125 w 236"/>
                <a:gd name="T23" fmla="*/ 6 h 221"/>
                <a:gd name="T24" fmla="*/ 102 w 236"/>
                <a:gd name="T25" fmla="*/ 45 h 221"/>
                <a:gd name="T26" fmla="*/ 49 w 236"/>
                <a:gd name="T27" fmla="*/ 63 h 221"/>
                <a:gd name="T28" fmla="*/ 19 w 236"/>
                <a:gd name="T29" fmla="*/ 51 h 221"/>
                <a:gd name="T30" fmla="*/ 16 w 236"/>
                <a:gd name="T31" fmla="*/ 63 h 221"/>
                <a:gd name="T32" fmla="*/ 4 w 236"/>
                <a:gd name="T33" fmla="*/ 74 h 221"/>
                <a:gd name="T34" fmla="*/ 7 w 236"/>
                <a:gd name="T35" fmla="*/ 79 h 221"/>
                <a:gd name="T36" fmla="*/ 1 w 236"/>
                <a:gd name="T37" fmla="*/ 90 h 221"/>
                <a:gd name="T38" fmla="*/ 18 w 236"/>
                <a:gd name="T39" fmla="*/ 86 h 221"/>
                <a:gd name="T40" fmla="*/ 48 w 236"/>
                <a:gd name="T41" fmla="*/ 84 h 221"/>
                <a:gd name="T42" fmla="*/ 56 w 236"/>
                <a:gd name="T43" fmla="*/ 84 h 221"/>
                <a:gd name="T44" fmla="*/ 58 w 236"/>
                <a:gd name="T45" fmla="*/ 92 h 221"/>
                <a:gd name="T46" fmla="*/ 54 w 236"/>
                <a:gd name="T47" fmla="*/ 107 h 221"/>
                <a:gd name="T48" fmla="*/ 54 w 236"/>
                <a:gd name="T49" fmla="*/ 121 h 221"/>
                <a:gd name="T50" fmla="*/ 60 w 236"/>
                <a:gd name="T51" fmla="*/ 119 h 221"/>
                <a:gd name="T52" fmla="*/ 70 w 236"/>
                <a:gd name="T53" fmla="*/ 117 h 221"/>
                <a:gd name="T54" fmla="*/ 70 w 236"/>
                <a:gd name="T55" fmla="*/ 138 h 221"/>
                <a:gd name="T56" fmla="*/ 79 w 236"/>
                <a:gd name="T57" fmla="*/ 158 h 221"/>
                <a:gd name="T58" fmla="*/ 88 w 236"/>
                <a:gd name="T59" fmla="*/ 164 h 221"/>
                <a:gd name="T60" fmla="*/ 88 w 236"/>
                <a:gd name="T61" fmla="*/ 178 h 221"/>
                <a:gd name="T62" fmla="*/ 84 w 236"/>
                <a:gd name="T63" fmla="*/ 186 h 221"/>
                <a:gd name="T64" fmla="*/ 89 w 236"/>
                <a:gd name="T65" fmla="*/ 206 h 221"/>
                <a:gd name="T66" fmla="*/ 94 w 236"/>
                <a:gd name="T67" fmla="*/ 220 h 221"/>
                <a:gd name="T68" fmla="*/ 107 w 236"/>
                <a:gd name="T69" fmla="*/ 218 h 221"/>
                <a:gd name="T70" fmla="*/ 124 w 236"/>
                <a:gd name="T71" fmla="*/ 213 h 221"/>
                <a:gd name="T72" fmla="*/ 115 w 236"/>
                <a:gd name="T73" fmla="*/ 210 h 221"/>
                <a:gd name="T74" fmla="*/ 118 w 236"/>
                <a:gd name="T75" fmla="*/ 194 h 221"/>
                <a:gd name="T76" fmla="*/ 111 w 236"/>
                <a:gd name="T77" fmla="*/ 196 h 221"/>
                <a:gd name="T78" fmla="*/ 125 w 236"/>
                <a:gd name="T79" fmla="*/ 185 h 221"/>
                <a:gd name="T80" fmla="*/ 136 w 236"/>
                <a:gd name="T81" fmla="*/ 171 h 221"/>
                <a:gd name="T82" fmla="*/ 132 w 236"/>
                <a:gd name="T83" fmla="*/ 166 h 221"/>
                <a:gd name="T84" fmla="*/ 138 w 236"/>
                <a:gd name="T85" fmla="*/ 169 h 221"/>
                <a:gd name="T86" fmla="*/ 148 w 236"/>
                <a:gd name="T87" fmla="*/ 165 h 221"/>
                <a:gd name="T88" fmla="*/ 160 w 236"/>
                <a:gd name="T89" fmla="*/ 156 h 221"/>
                <a:gd name="T90" fmla="*/ 169 w 236"/>
                <a:gd name="T91" fmla="*/ 152 h 221"/>
                <a:gd name="T92" fmla="*/ 169 w 236"/>
                <a:gd name="T93" fmla="*/ 147 h 221"/>
                <a:gd name="T94" fmla="*/ 171 w 236"/>
                <a:gd name="T95" fmla="*/ 143 h 221"/>
                <a:gd name="T96" fmla="*/ 170 w 236"/>
                <a:gd name="T97" fmla="*/ 137 h 221"/>
                <a:gd name="T98" fmla="*/ 166 w 236"/>
                <a:gd name="T99" fmla="*/ 137 h 221"/>
                <a:gd name="T100" fmla="*/ 165 w 236"/>
                <a:gd name="T101" fmla="*/ 126 h 221"/>
                <a:gd name="T102" fmla="*/ 169 w 236"/>
                <a:gd name="T103" fmla="*/ 115 h 221"/>
                <a:gd name="T104" fmla="*/ 166 w 236"/>
                <a:gd name="T105" fmla="*/ 111 h 221"/>
                <a:gd name="T106" fmla="*/ 169 w 236"/>
                <a:gd name="T107" fmla="*/ 105 h 221"/>
                <a:gd name="T108" fmla="*/ 173 w 236"/>
                <a:gd name="T109" fmla="*/ 95 h 221"/>
                <a:gd name="T110" fmla="*/ 182 w 236"/>
                <a:gd name="T111" fmla="*/ 79 h 221"/>
                <a:gd name="T112" fmla="*/ 189 w 236"/>
                <a:gd name="T113" fmla="*/ 80 h 221"/>
                <a:gd name="T114" fmla="*/ 190 w 236"/>
                <a:gd name="T115" fmla="*/ 75 h 221"/>
                <a:gd name="T116" fmla="*/ 187 w 236"/>
                <a:gd name="T117" fmla="*/ 66 h 221"/>
                <a:gd name="T118" fmla="*/ 207 w 236"/>
                <a:gd name="T119" fmla="*/ 79 h 221"/>
                <a:gd name="T120" fmla="*/ 216 w 236"/>
                <a:gd name="T121" fmla="*/ 79 h 221"/>
                <a:gd name="T122" fmla="*/ 228 w 236"/>
                <a:gd name="T123" fmla="*/ 7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6" h="221">
                  <a:moveTo>
                    <a:pt x="216" y="14"/>
                  </a:moveTo>
                  <a:cubicBezTo>
                    <a:pt x="216" y="15"/>
                    <a:pt x="216" y="15"/>
                    <a:pt x="216" y="15"/>
                  </a:cubicBezTo>
                  <a:cubicBezTo>
                    <a:pt x="217" y="16"/>
                    <a:pt x="217" y="16"/>
                    <a:pt x="217" y="16"/>
                  </a:cubicBezTo>
                  <a:cubicBezTo>
                    <a:pt x="218" y="17"/>
                    <a:pt x="218" y="17"/>
                    <a:pt x="218" y="1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0" y="18"/>
                    <a:pt x="220" y="18"/>
                    <a:pt x="220" y="18"/>
                  </a:cubicBezTo>
                  <a:cubicBezTo>
                    <a:pt x="220" y="17"/>
                    <a:pt x="220" y="17"/>
                    <a:pt x="220" y="1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18" y="16"/>
                    <a:pt x="218" y="16"/>
                    <a:pt x="218" y="16"/>
                  </a:cubicBezTo>
                  <a:cubicBezTo>
                    <a:pt x="217" y="15"/>
                    <a:pt x="217" y="15"/>
                    <a:pt x="217" y="15"/>
                  </a:cubicBezTo>
                  <a:cubicBezTo>
                    <a:pt x="217" y="13"/>
                    <a:pt x="217" y="13"/>
                    <a:pt x="217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7" y="13"/>
                    <a:pt x="217" y="13"/>
                    <a:pt x="217" y="13"/>
                  </a:cubicBezTo>
                  <a:cubicBezTo>
                    <a:pt x="218" y="14"/>
                    <a:pt x="218" y="14"/>
                    <a:pt x="218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18" y="13"/>
                    <a:pt x="218" y="13"/>
                    <a:pt x="218" y="13"/>
                  </a:cubicBezTo>
                  <a:cubicBezTo>
                    <a:pt x="217" y="12"/>
                    <a:pt x="217" y="12"/>
                    <a:pt x="217" y="12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15" y="12"/>
                    <a:pt x="215" y="12"/>
                    <a:pt x="215" y="12"/>
                  </a:cubicBezTo>
                  <a:cubicBezTo>
                    <a:pt x="215" y="13"/>
                    <a:pt x="215" y="13"/>
                    <a:pt x="215" y="13"/>
                  </a:cubicBezTo>
                  <a:lnTo>
                    <a:pt x="216" y="14"/>
                  </a:lnTo>
                  <a:close/>
                  <a:moveTo>
                    <a:pt x="236" y="71"/>
                  </a:moveTo>
                  <a:cubicBezTo>
                    <a:pt x="235" y="71"/>
                    <a:pt x="235" y="71"/>
                    <a:pt x="235" y="71"/>
                  </a:cubicBezTo>
                  <a:cubicBezTo>
                    <a:pt x="235" y="71"/>
                    <a:pt x="235" y="71"/>
                    <a:pt x="235" y="71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35" y="70"/>
                    <a:pt x="235" y="70"/>
                    <a:pt x="235" y="70"/>
                  </a:cubicBezTo>
                  <a:cubicBezTo>
                    <a:pt x="235" y="69"/>
                    <a:pt x="235" y="69"/>
                    <a:pt x="235" y="69"/>
                  </a:cubicBezTo>
                  <a:cubicBezTo>
                    <a:pt x="235" y="69"/>
                    <a:pt x="235" y="69"/>
                    <a:pt x="235" y="69"/>
                  </a:cubicBezTo>
                  <a:cubicBezTo>
                    <a:pt x="235" y="68"/>
                    <a:pt x="235" y="68"/>
                    <a:pt x="235" y="68"/>
                  </a:cubicBezTo>
                  <a:cubicBezTo>
                    <a:pt x="235" y="68"/>
                    <a:pt x="235" y="68"/>
                    <a:pt x="235" y="68"/>
                  </a:cubicBezTo>
                  <a:cubicBezTo>
                    <a:pt x="232" y="67"/>
                    <a:pt x="232" y="67"/>
                    <a:pt x="232" y="67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3"/>
                    <a:pt x="225" y="63"/>
                    <a:pt x="225" y="63"/>
                  </a:cubicBezTo>
                  <a:cubicBezTo>
                    <a:pt x="225" y="62"/>
                    <a:pt x="225" y="62"/>
                    <a:pt x="225" y="62"/>
                  </a:cubicBezTo>
                  <a:cubicBezTo>
                    <a:pt x="225" y="62"/>
                    <a:pt x="225" y="62"/>
                    <a:pt x="225" y="62"/>
                  </a:cubicBezTo>
                  <a:cubicBezTo>
                    <a:pt x="224" y="60"/>
                    <a:pt x="224" y="60"/>
                    <a:pt x="224" y="60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2" y="59"/>
                    <a:pt x="222" y="59"/>
                    <a:pt x="222" y="59"/>
                  </a:cubicBezTo>
                  <a:cubicBezTo>
                    <a:pt x="221" y="58"/>
                    <a:pt x="221" y="58"/>
                    <a:pt x="221" y="58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16" y="54"/>
                    <a:pt x="216" y="54"/>
                    <a:pt x="216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09" y="51"/>
                    <a:pt x="209" y="51"/>
                    <a:pt x="209" y="51"/>
                  </a:cubicBezTo>
                  <a:cubicBezTo>
                    <a:pt x="208" y="51"/>
                    <a:pt x="208" y="51"/>
                    <a:pt x="208" y="51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8" y="50"/>
                    <a:pt x="208" y="50"/>
                    <a:pt x="208" y="50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2" y="45"/>
                    <a:pt x="202" y="45"/>
                    <a:pt x="202" y="45"/>
                  </a:cubicBezTo>
                  <a:cubicBezTo>
                    <a:pt x="198" y="42"/>
                    <a:pt x="198" y="42"/>
                    <a:pt x="198" y="42"/>
                  </a:cubicBezTo>
                  <a:cubicBezTo>
                    <a:pt x="196" y="41"/>
                    <a:pt x="196" y="41"/>
                    <a:pt x="196" y="41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5"/>
                    <a:pt x="192" y="35"/>
                    <a:pt x="192" y="35"/>
                  </a:cubicBezTo>
                  <a:cubicBezTo>
                    <a:pt x="191" y="36"/>
                    <a:pt x="191" y="36"/>
                    <a:pt x="191" y="36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89" y="35"/>
                    <a:pt x="189" y="35"/>
                    <a:pt x="189" y="35"/>
                  </a:cubicBezTo>
                  <a:cubicBezTo>
                    <a:pt x="189" y="34"/>
                    <a:pt x="189" y="34"/>
                    <a:pt x="189" y="34"/>
                  </a:cubicBezTo>
                  <a:cubicBezTo>
                    <a:pt x="188" y="34"/>
                    <a:pt x="188" y="34"/>
                    <a:pt x="188" y="34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6" y="33"/>
                    <a:pt x="186" y="33"/>
                    <a:pt x="186" y="33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5" y="32"/>
                    <a:pt x="185" y="32"/>
                    <a:pt x="185" y="32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5" y="31"/>
                    <a:pt x="185" y="31"/>
                    <a:pt x="185" y="31"/>
                  </a:cubicBezTo>
                  <a:cubicBezTo>
                    <a:pt x="184" y="31"/>
                    <a:pt x="184" y="31"/>
                    <a:pt x="184" y="31"/>
                  </a:cubicBezTo>
                  <a:cubicBezTo>
                    <a:pt x="184" y="31"/>
                    <a:pt x="184" y="31"/>
                    <a:pt x="184" y="31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30"/>
                    <a:pt x="184" y="30"/>
                    <a:pt x="184" y="30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5" y="28"/>
                    <a:pt x="185" y="28"/>
                    <a:pt x="185" y="28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4" y="27"/>
                    <a:pt x="184" y="27"/>
                    <a:pt x="184" y="27"/>
                  </a:cubicBezTo>
                  <a:cubicBezTo>
                    <a:pt x="183" y="26"/>
                    <a:pt x="183" y="26"/>
                    <a:pt x="183" y="26"/>
                  </a:cubicBezTo>
                  <a:cubicBezTo>
                    <a:pt x="183" y="26"/>
                    <a:pt x="183" y="26"/>
                    <a:pt x="183" y="26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81" y="24"/>
                    <a:pt x="181" y="24"/>
                    <a:pt x="181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4" y="24"/>
                    <a:pt x="184" y="24"/>
                    <a:pt x="184" y="24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5" y="22"/>
                    <a:pt x="185" y="22"/>
                    <a:pt x="185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19"/>
                    <a:pt x="187" y="19"/>
                    <a:pt x="187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1"/>
                    <a:pt x="194" y="11"/>
                    <a:pt x="194" y="11"/>
                  </a:cubicBezTo>
                  <a:cubicBezTo>
                    <a:pt x="193" y="9"/>
                    <a:pt x="193" y="9"/>
                    <a:pt x="193" y="9"/>
                  </a:cubicBezTo>
                  <a:cubicBezTo>
                    <a:pt x="192" y="9"/>
                    <a:pt x="192" y="9"/>
                    <a:pt x="192" y="9"/>
                  </a:cubicBezTo>
                  <a:cubicBezTo>
                    <a:pt x="192" y="10"/>
                    <a:pt x="192" y="10"/>
                    <a:pt x="192" y="10"/>
                  </a:cubicBezTo>
                  <a:cubicBezTo>
                    <a:pt x="191" y="9"/>
                    <a:pt x="191" y="9"/>
                    <a:pt x="191" y="9"/>
                  </a:cubicBezTo>
                  <a:cubicBezTo>
                    <a:pt x="190" y="7"/>
                    <a:pt x="190" y="7"/>
                    <a:pt x="190" y="7"/>
                  </a:cubicBezTo>
                  <a:cubicBezTo>
                    <a:pt x="190" y="6"/>
                    <a:pt x="190" y="6"/>
                    <a:pt x="190" y="6"/>
                  </a:cubicBezTo>
                  <a:cubicBezTo>
                    <a:pt x="190" y="6"/>
                    <a:pt x="190" y="6"/>
                    <a:pt x="190" y="6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187" y="9"/>
                    <a:pt x="187" y="9"/>
                    <a:pt x="187" y="9"/>
                  </a:cubicBezTo>
                  <a:cubicBezTo>
                    <a:pt x="185" y="9"/>
                    <a:pt x="185" y="9"/>
                    <a:pt x="185" y="9"/>
                  </a:cubicBezTo>
                  <a:cubicBezTo>
                    <a:pt x="183" y="10"/>
                    <a:pt x="183" y="10"/>
                    <a:pt x="183" y="10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78" y="11"/>
                    <a:pt x="178" y="11"/>
                    <a:pt x="178" y="11"/>
                  </a:cubicBezTo>
                  <a:cubicBezTo>
                    <a:pt x="178" y="11"/>
                    <a:pt x="177" y="9"/>
                    <a:pt x="176" y="8"/>
                  </a:cubicBezTo>
                  <a:cubicBezTo>
                    <a:pt x="176" y="6"/>
                    <a:pt x="172" y="4"/>
                    <a:pt x="172" y="4"/>
                  </a:cubicBezTo>
                  <a:cubicBezTo>
                    <a:pt x="171" y="4"/>
                    <a:pt x="171" y="4"/>
                    <a:pt x="171" y="4"/>
                  </a:cubicBezTo>
                  <a:cubicBezTo>
                    <a:pt x="171" y="4"/>
                    <a:pt x="169" y="4"/>
                    <a:pt x="167" y="3"/>
                  </a:cubicBezTo>
                  <a:cubicBezTo>
                    <a:pt x="166" y="2"/>
                    <a:pt x="163" y="0"/>
                    <a:pt x="163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5" y="1"/>
                    <a:pt x="155" y="1"/>
                    <a:pt x="155" y="1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6" y="3"/>
                    <a:pt x="146" y="3"/>
                    <a:pt x="146" y="3"/>
                  </a:cubicBezTo>
                  <a:cubicBezTo>
                    <a:pt x="146" y="3"/>
                    <a:pt x="142" y="4"/>
                    <a:pt x="141" y="5"/>
                  </a:cubicBezTo>
                  <a:cubicBezTo>
                    <a:pt x="139" y="6"/>
                    <a:pt x="138" y="8"/>
                    <a:pt x="138" y="9"/>
                  </a:cubicBezTo>
                  <a:cubicBezTo>
                    <a:pt x="138" y="10"/>
                    <a:pt x="135" y="9"/>
                    <a:pt x="135" y="9"/>
                  </a:cubicBezTo>
                  <a:cubicBezTo>
                    <a:pt x="133" y="3"/>
                    <a:pt x="133" y="3"/>
                    <a:pt x="133" y="3"/>
                  </a:cubicBezTo>
                  <a:cubicBezTo>
                    <a:pt x="133" y="3"/>
                    <a:pt x="131" y="5"/>
                    <a:pt x="130" y="5"/>
                  </a:cubicBezTo>
                  <a:cubicBezTo>
                    <a:pt x="129" y="6"/>
                    <a:pt x="127" y="8"/>
                    <a:pt x="127" y="8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1" y="14"/>
                    <a:pt x="121" y="14"/>
                    <a:pt x="121" y="14"/>
                  </a:cubicBezTo>
                  <a:cubicBezTo>
                    <a:pt x="121" y="14"/>
                    <a:pt x="119" y="14"/>
                    <a:pt x="118" y="14"/>
                  </a:cubicBezTo>
                  <a:cubicBezTo>
                    <a:pt x="117" y="14"/>
                    <a:pt x="115" y="15"/>
                    <a:pt x="114" y="16"/>
                  </a:cubicBezTo>
                  <a:cubicBezTo>
                    <a:pt x="112" y="17"/>
                    <a:pt x="116" y="19"/>
                    <a:pt x="116" y="19"/>
                  </a:cubicBezTo>
                  <a:cubicBezTo>
                    <a:pt x="116" y="19"/>
                    <a:pt x="115" y="21"/>
                    <a:pt x="114" y="21"/>
                  </a:cubicBezTo>
                  <a:cubicBezTo>
                    <a:pt x="114" y="22"/>
                    <a:pt x="110" y="22"/>
                    <a:pt x="110" y="22"/>
                  </a:cubicBezTo>
                  <a:cubicBezTo>
                    <a:pt x="110" y="22"/>
                    <a:pt x="110" y="24"/>
                    <a:pt x="110" y="26"/>
                  </a:cubicBezTo>
                  <a:cubicBezTo>
                    <a:pt x="110" y="27"/>
                    <a:pt x="108" y="29"/>
                    <a:pt x="108" y="30"/>
                  </a:cubicBezTo>
                  <a:cubicBezTo>
                    <a:pt x="108" y="31"/>
                    <a:pt x="108" y="35"/>
                    <a:pt x="108" y="35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97" y="51"/>
                    <a:pt x="95" y="51"/>
                  </a:cubicBezTo>
                  <a:cubicBezTo>
                    <a:pt x="93" y="52"/>
                    <a:pt x="93" y="54"/>
                    <a:pt x="93" y="54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77" y="61"/>
                    <a:pt x="75" y="62"/>
                  </a:cubicBezTo>
                  <a:cubicBezTo>
                    <a:pt x="73" y="63"/>
                    <a:pt x="73" y="66"/>
                    <a:pt x="73" y="67"/>
                  </a:cubicBezTo>
                  <a:cubicBezTo>
                    <a:pt x="73" y="68"/>
                    <a:pt x="71" y="69"/>
                    <a:pt x="69" y="70"/>
                  </a:cubicBezTo>
                  <a:cubicBezTo>
                    <a:pt x="67" y="71"/>
                    <a:pt x="63" y="70"/>
                    <a:pt x="63" y="70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49" y="63"/>
                    <a:pt x="49" y="63"/>
                    <a:pt x="49" y="63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4" y="90"/>
                    <a:pt x="4" y="90"/>
                    <a:pt x="4" y="90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53" y="101"/>
                    <a:pt x="53" y="101"/>
                    <a:pt x="53" y="101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5" y="109"/>
                    <a:pt x="55" y="109"/>
                    <a:pt x="55" y="109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3"/>
                    <a:pt x="56" y="113"/>
                    <a:pt x="56" y="113"/>
                  </a:cubicBezTo>
                  <a:cubicBezTo>
                    <a:pt x="54" y="116"/>
                    <a:pt x="54" y="116"/>
                    <a:pt x="54" y="116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54" y="122"/>
                    <a:pt x="54" y="122"/>
                    <a:pt x="54" y="122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4" y="115"/>
                    <a:pt x="64" y="115"/>
                    <a:pt x="64" y="115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4"/>
                    <a:pt x="66" y="114"/>
                    <a:pt x="66" y="114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70" y="115"/>
                    <a:pt x="70" y="115"/>
                    <a:pt x="70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8" y="123"/>
                    <a:pt x="68" y="123"/>
                    <a:pt x="68" y="123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68" y="131"/>
                    <a:pt x="68" y="131"/>
                    <a:pt x="68" y="131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4"/>
                    <a:pt x="68" y="134"/>
                    <a:pt x="68" y="134"/>
                  </a:cubicBezTo>
                  <a:cubicBezTo>
                    <a:pt x="69" y="135"/>
                    <a:pt x="69" y="135"/>
                    <a:pt x="69" y="135"/>
                  </a:cubicBezTo>
                  <a:cubicBezTo>
                    <a:pt x="69" y="136"/>
                    <a:pt x="69" y="136"/>
                    <a:pt x="69" y="136"/>
                  </a:cubicBezTo>
                  <a:cubicBezTo>
                    <a:pt x="70" y="138"/>
                    <a:pt x="70" y="138"/>
                    <a:pt x="70" y="138"/>
                  </a:cubicBezTo>
                  <a:cubicBezTo>
                    <a:pt x="72" y="141"/>
                    <a:pt x="72" y="141"/>
                    <a:pt x="72" y="141"/>
                  </a:cubicBezTo>
                  <a:cubicBezTo>
                    <a:pt x="73" y="142"/>
                    <a:pt x="73" y="142"/>
                    <a:pt x="73" y="142"/>
                  </a:cubicBezTo>
                  <a:cubicBezTo>
                    <a:pt x="73" y="143"/>
                    <a:pt x="73" y="143"/>
                    <a:pt x="73" y="143"/>
                  </a:cubicBezTo>
                  <a:cubicBezTo>
                    <a:pt x="73" y="145"/>
                    <a:pt x="73" y="145"/>
                    <a:pt x="73" y="145"/>
                  </a:cubicBezTo>
                  <a:cubicBezTo>
                    <a:pt x="74" y="150"/>
                    <a:pt x="74" y="150"/>
                    <a:pt x="74" y="150"/>
                  </a:cubicBezTo>
                  <a:cubicBezTo>
                    <a:pt x="74" y="150"/>
                    <a:pt x="74" y="150"/>
                    <a:pt x="74" y="150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76" y="153"/>
                    <a:pt x="76" y="153"/>
                    <a:pt x="76" y="153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4"/>
                    <a:pt x="76" y="154"/>
                    <a:pt x="76" y="154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8" y="157"/>
                    <a:pt x="78" y="157"/>
                    <a:pt x="78" y="157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2" y="159"/>
                    <a:pt x="82" y="159"/>
                    <a:pt x="82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4" y="159"/>
                    <a:pt x="84" y="159"/>
                    <a:pt x="84" y="159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6" y="161"/>
                    <a:pt x="86" y="161"/>
                    <a:pt x="86" y="161"/>
                  </a:cubicBezTo>
                  <a:cubicBezTo>
                    <a:pt x="86" y="162"/>
                    <a:pt x="86" y="162"/>
                    <a:pt x="86" y="162"/>
                  </a:cubicBezTo>
                  <a:cubicBezTo>
                    <a:pt x="86" y="162"/>
                    <a:pt x="86" y="162"/>
                    <a:pt x="86" y="162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88" y="164"/>
                    <a:pt x="88" y="164"/>
                    <a:pt x="88" y="164"/>
                  </a:cubicBezTo>
                  <a:cubicBezTo>
                    <a:pt x="88" y="164"/>
                    <a:pt x="88" y="164"/>
                    <a:pt x="88" y="164"/>
                  </a:cubicBezTo>
                  <a:cubicBezTo>
                    <a:pt x="88" y="165"/>
                    <a:pt x="88" y="165"/>
                    <a:pt x="88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90" y="164"/>
                    <a:pt x="90" y="164"/>
                    <a:pt x="90" y="164"/>
                  </a:cubicBezTo>
                  <a:cubicBezTo>
                    <a:pt x="90" y="164"/>
                    <a:pt x="90" y="164"/>
                    <a:pt x="90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9"/>
                    <a:pt x="92" y="169"/>
                    <a:pt x="92" y="169"/>
                  </a:cubicBezTo>
                  <a:cubicBezTo>
                    <a:pt x="92" y="170"/>
                    <a:pt x="92" y="170"/>
                    <a:pt x="92" y="170"/>
                  </a:cubicBezTo>
                  <a:cubicBezTo>
                    <a:pt x="91" y="172"/>
                    <a:pt x="91" y="172"/>
                    <a:pt x="91" y="172"/>
                  </a:cubicBezTo>
                  <a:cubicBezTo>
                    <a:pt x="91" y="173"/>
                    <a:pt x="91" y="173"/>
                    <a:pt x="91" y="173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8" y="179"/>
                    <a:pt x="88" y="179"/>
                    <a:pt x="88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4" y="179"/>
                    <a:pt x="84" y="179"/>
                    <a:pt x="84" y="179"/>
                  </a:cubicBezTo>
                  <a:cubicBezTo>
                    <a:pt x="84" y="180"/>
                    <a:pt x="84" y="180"/>
                    <a:pt x="84" y="180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2" y="181"/>
                    <a:pt x="82" y="181"/>
                    <a:pt x="82" y="181"/>
                  </a:cubicBezTo>
                  <a:cubicBezTo>
                    <a:pt x="81" y="183"/>
                    <a:pt x="81" y="183"/>
                    <a:pt x="81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4"/>
                    <a:pt x="83" y="184"/>
                    <a:pt x="83" y="184"/>
                  </a:cubicBezTo>
                  <a:cubicBezTo>
                    <a:pt x="84" y="184"/>
                    <a:pt x="84" y="184"/>
                    <a:pt x="84" y="184"/>
                  </a:cubicBezTo>
                  <a:cubicBezTo>
                    <a:pt x="84" y="184"/>
                    <a:pt x="84" y="184"/>
                    <a:pt x="84" y="184"/>
                  </a:cubicBezTo>
                  <a:cubicBezTo>
                    <a:pt x="84" y="186"/>
                    <a:pt x="84" y="186"/>
                    <a:pt x="84" y="186"/>
                  </a:cubicBezTo>
                  <a:cubicBezTo>
                    <a:pt x="85" y="187"/>
                    <a:pt x="85" y="187"/>
                    <a:pt x="85" y="187"/>
                  </a:cubicBezTo>
                  <a:cubicBezTo>
                    <a:pt x="85" y="187"/>
                    <a:pt x="85" y="187"/>
                    <a:pt x="85" y="187"/>
                  </a:cubicBezTo>
                  <a:cubicBezTo>
                    <a:pt x="86" y="188"/>
                    <a:pt x="86" y="188"/>
                    <a:pt x="86" y="188"/>
                  </a:cubicBezTo>
                  <a:cubicBezTo>
                    <a:pt x="86" y="188"/>
                    <a:pt x="86" y="188"/>
                    <a:pt x="86" y="188"/>
                  </a:cubicBezTo>
                  <a:cubicBezTo>
                    <a:pt x="86" y="189"/>
                    <a:pt x="86" y="189"/>
                    <a:pt x="86" y="189"/>
                  </a:cubicBezTo>
                  <a:cubicBezTo>
                    <a:pt x="87" y="191"/>
                    <a:pt x="87" y="191"/>
                    <a:pt x="87" y="191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201"/>
                    <a:pt x="89" y="201"/>
                    <a:pt x="89" y="201"/>
                  </a:cubicBezTo>
                  <a:cubicBezTo>
                    <a:pt x="88" y="201"/>
                    <a:pt x="88" y="201"/>
                    <a:pt x="88" y="201"/>
                  </a:cubicBezTo>
                  <a:cubicBezTo>
                    <a:pt x="88" y="202"/>
                    <a:pt x="88" y="202"/>
                    <a:pt x="88" y="202"/>
                  </a:cubicBezTo>
                  <a:cubicBezTo>
                    <a:pt x="88" y="203"/>
                    <a:pt x="88" y="203"/>
                    <a:pt x="88" y="203"/>
                  </a:cubicBezTo>
                  <a:cubicBezTo>
                    <a:pt x="88" y="204"/>
                    <a:pt x="88" y="204"/>
                    <a:pt x="88" y="204"/>
                  </a:cubicBezTo>
                  <a:cubicBezTo>
                    <a:pt x="89" y="205"/>
                    <a:pt x="89" y="205"/>
                    <a:pt x="89" y="205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90" y="206"/>
                    <a:pt x="90" y="206"/>
                    <a:pt x="90" y="206"/>
                  </a:cubicBezTo>
                  <a:cubicBezTo>
                    <a:pt x="92" y="206"/>
                    <a:pt x="92" y="206"/>
                    <a:pt x="92" y="206"/>
                  </a:cubicBezTo>
                  <a:cubicBezTo>
                    <a:pt x="92" y="206"/>
                    <a:pt x="92" y="206"/>
                    <a:pt x="92" y="206"/>
                  </a:cubicBezTo>
                  <a:cubicBezTo>
                    <a:pt x="92" y="207"/>
                    <a:pt x="92" y="207"/>
                    <a:pt x="92" y="207"/>
                  </a:cubicBezTo>
                  <a:cubicBezTo>
                    <a:pt x="92" y="209"/>
                    <a:pt x="92" y="209"/>
                    <a:pt x="92" y="209"/>
                  </a:cubicBezTo>
                  <a:cubicBezTo>
                    <a:pt x="92" y="212"/>
                    <a:pt x="92" y="212"/>
                    <a:pt x="92" y="212"/>
                  </a:cubicBezTo>
                  <a:cubicBezTo>
                    <a:pt x="92" y="213"/>
                    <a:pt x="92" y="213"/>
                    <a:pt x="92" y="213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3" y="219"/>
                    <a:pt x="93" y="219"/>
                    <a:pt x="93" y="219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4" y="220"/>
                    <a:pt x="94" y="220"/>
                    <a:pt x="94" y="220"/>
                  </a:cubicBezTo>
                  <a:cubicBezTo>
                    <a:pt x="95" y="220"/>
                    <a:pt x="95" y="220"/>
                    <a:pt x="95" y="220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97" y="219"/>
                    <a:pt x="97" y="219"/>
                    <a:pt x="97" y="219"/>
                  </a:cubicBezTo>
                  <a:cubicBezTo>
                    <a:pt x="98" y="218"/>
                    <a:pt x="98" y="218"/>
                    <a:pt x="98" y="218"/>
                  </a:cubicBezTo>
                  <a:cubicBezTo>
                    <a:pt x="98" y="218"/>
                    <a:pt x="98" y="218"/>
                    <a:pt x="98" y="218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100" y="217"/>
                    <a:pt x="100" y="217"/>
                    <a:pt x="100" y="217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2" y="218"/>
                    <a:pt x="102" y="218"/>
                    <a:pt x="102" y="218"/>
                  </a:cubicBezTo>
                  <a:cubicBezTo>
                    <a:pt x="106" y="218"/>
                    <a:pt x="106" y="218"/>
                    <a:pt x="106" y="218"/>
                  </a:cubicBezTo>
                  <a:cubicBezTo>
                    <a:pt x="107" y="218"/>
                    <a:pt x="107" y="218"/>
                    <a:pt x="107" y="218"/>
                  </a:cubicBezTo>
                  <a:cubicBezTo>
                    <a:pt x="118" y="219"/>
                    <a:pt x="118" y="219"/>
                    <a:pt x="118" y="219"/>
                  </a:cubicBezTo>
                  <a:cubicBezTo>
                    <a:pt x="121" y="219"/>
                    <a:pt x="121" y="219"/>
                    <a:pt x="121" y="219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7" y="215"/>
                    <a:pt x="127" y="215"/>
                    <a:pt x="127" y="215"/>
                  </a:cubicBezTo>
                  <a:cubicBezTo>
                    <a:pt x="127" y="213"/>
                    <a:pt x="127" y="213"/>
                    <a:pt x="127" y="213"/>
                  </a:cubicBezTo>
                  <a:cubicBezTo>
                    <a:pt x="127" y="213"/>
                    <a:pt x="127" y="213"/>
                    <a:pt x="127" y="213"/>
                  </a:cubicBezTo>
                  <a:cubicBezTo>
                    <a:pt x="126" y="213"/>
                    <a:pt x="126" y="213"/>
                    <a:pt x="126" y="213"/>
                  </a:cubicBezTo>
                  <a:cubicBezTo>
                    <a:pt x="126" y="214"/>
                    <a:pt x="126" y="214"/>
                    <a:pt x="126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4" y="214"/>
                    <a:pt x="124" y="214"/>
                    <a:pt x="124" y="214"/>
                  </a:cubicBezTo>
                  <a:cubicBezTo>
                    <a:pt x="124" y="213"/>
                    <a:pt x="124" y="213"/>
                    <a:pt x="124" y="213"/>
                  </a:cubicBezTo>
                  <a:cubicBezTo>
                    <a:pt x="124" y="212"/>
                    <a:pt x="124" y="212"/>
                    <a:pt x="124" y="212"/>
                  </a:cubicBezTo>
                  <a:cubicBezTo>
                    <a:pt x="123" y="212"/>
                    <a:pt x="123" y="212"/>
                    <a:pt x="123" y="212"/>
                  </a:cubicBezTo>
                  <a:cubicBezTo>
                    <a:pt x="123" y="212"/>
                    <a:pt x="123" y="212"/>
                    <a:pt x="123" y="212"/>
                  </a:cubicBezTo>
                  <a:cubicBezTo>
                    <a:pt x="120" y="214"/>
                    <a:pt x="120" y="214"/>
                    <a:pt x="120" y="214"/>
                  </a:cubicBezTo>
                  <a:cubicBezTo>
                    <a:pt x="119" y="214"/>
                    <a:pt x="119" y="214"/>
                    <a:pt x="119" y="214"/>
                  </a:cubicBezTo>
                  <a:cubicBezTo>
                    <a:pt x="118" y="213"/>
                    <a:pt x="118" y="213"/>
                    <a:pt x="118" y="213"/>
                  </a:cubicBezTo>
                  <a:cubicBezTo>
                    <a:pt x="117" y="212"/>
                    <a:pt x="117" y="212"/>
                    <a:pt x="117" y="212"/>
                  </a:cubicBezTo>
                  <a:cubicBezTo>
                    <a:pt x="117" y="211"/>
                    <a:pt x="117" y="211"/>
                    <a:pt x="117" y="211"/>
                  </a:cubicBezTo>
                  <a:cubicBezTo>
                    <a:pt x="115" y="211"/>
                    <a:pt x="115" y="211"/>
                    <a:pt x="115" y="211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3" y="212"/>
                    <a:pt x="113" y="212"/>
                    <a:pt x="113" y="212"/>
                  </a:cubicBezTo>
                  <a:cubicBezTo>
                    <a:pt x="114" y="211"/>
                    <a:pt x="114" y="211"/>
                    <a:pt x="114" y="211"/>
                  </a:cubicBezTo>
                  <a:cubicBezTo>
                    <a:pt x="115" y="210"/>
                    <a:pt x="115" y="210"/>
                    <a:pt x="115" y="210"/>
                  </a:cubicBezTo>
                  <a:cubicBezTo>
                    <a:pt x="116" y="209"/>
                    <a:pt x="116" y="209"/>
                    <a:pt x="116" y="209"/>
                  </a:cubicBezTo>
                  <a:cubicBezTo>
                    <a:pt x="119" y="208"/>
                    <a:pt x="119" y="208"/>
                    <a:pt x="119" y="208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21" y="207"/>
                    <a:pt x="121" y="207"/>
                    <a:pt x="121" y="207"/>
                  </a:cubicBezTo>
                  <a:cubicBezTo>
                    <a:pt x="121" y="206"/>
                    <a:pt x="121" y="206"/>
                    <a:pt x="121" y="206"/>
                  </a:cubicBezTo>
                  <a:cubicBezTo>
                    <a:pt x="120" y="203"/>
                    <a:pt x="120" y="203"/>
                    <a:pt x="120" y="203"/>
                  </a:cubicBezTo>
                  <a:cubicBezTo>
                    <a:pt x="121" y="201"/>
                    <a:pt x="121" y="201"/>
                    <a:pt x="121" y="201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9" y="198"/>
                    <a:pt x="119" y="198"/>
                    <a:pt x="119" y="198"/>
                  </a:cubicBezTo>
                  <a:cubicBezTo>
                    <a:pt x="120" y="197"/>
                    <a:pt x="120" y="197"/>
                    <a:pt x="120" y="197"/>
                  </a:cubicBezTo>
                  <a:cubicBezTo>
                    <a:pt x="120" y="196"/>
                    <a:pt x="120" y="196"/>
                    <a:pt x="120" y="196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19" y="194"/>
                    <a:pt x="119" y="194"/>
                    <a:pt x="119" y="194"/>
                  </a:cubicBezTo>
                  <a:cubicBezTo>
                    <a:pt x="118" y="194"/>
                    <a:pt x="118" y="194"/>
                    <a:pt x="118" y="194"/>
                  </a:cubicBezTo>
                  <a:cubicBezTo>
                    <a:pt x="117" y="194"/>
                    <a:pt x="117" y="194"/>
                    <a:pt x="117" y="194"/>
                  </a:cubicBezTo>
                  <a:cubicBezTo>
                    <a:pt x="117" y="194"/>
                    <a:pt x="117" y="194"/>
                    <a:pt x="117" y="194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7" y="195"/>
                    <a:pt x="117" y="195"/>
                    <a:pt x="117" y="195"/>
                  </a:cubicBezTo>
                  <a:cubicBezTo>
                    <a:pt x="116" y="195"/>
                    <a:pt x="116" y="195"/>
                    <a:pt x="116" y="195"/>
                  </a:cubicBezTo>
                  <a:cubicBezTo>
                    <a:pt x="116" y="195"/>
                    <a:pt x="116" y="195"/>
                    <a:pt x="116" y="195"/>
                  </a:cubicBezTo>
                  <a:cubicBezTo>
                    <a:pt x="115" y="195"/>
                    <a:pt x="115" y="195"/>
                    <a:pt x="115" y="195"/>
                  </a:cubicBezTo>
                  <a:cubicBezTo>
                    <a:pt x="115" y="195"/>
                    <a:pt x="115" y="195"/>
                    <a:pt x="115" y="195"/>
                  </a:cubicBezTo>
                  <a:cubicBezTo>
                    <a:pt x="114" y="195"/>
                    <a:pt x="114" y="195"/>
                    <a:pt x="114" y="195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2" y="196"/>
                    <a:pt x="112" y="196"/>
                    <a:pt x="112" y="196"/>
                  </a:cubicBezTo>
                  <a:cubicBezTo>
                    <a:pt x="111" y="196"/>
                    <a:pt x="111" y="196"/>
                    <a:pt x="111" y="196"/>
                  </a:cubicBezTo>
                  <a:cubicBezTo>
                    <a:pt x="110" y="195"/>
                    <a:pt x="110" y="195"/>
                    <a:pt x="110" y="195"/>
                  </a:cubicBezTo>
                  <a:cubicBezTo>
                    <a:pt x="111" y="195"/>
                    <a:pt x="111" y="195"/>
                    <a:pt x="111" y="195"/>
                  </a:cubicBezTo>
                  <a:cubicBezTo>
                    <a:pt x="112" y="194"/>
                    <a:pt x="112" y="194"/>
                    <a:pt x="112" y="194"/>
                  </a:cubicBezTo>
                  <a:cubicBezTo>
                    <a:pt x="112" y="194"/>
                    <a:pt x="112" y="194"/>
                    <a:pt x="112" y="194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116" y="191"/>
                    <a:pt x="116" y="191"/>
                    <a:pt x="116" y="191"/>
                  </a:cubicBezTo>
                  <a:cubicBezTo>
                    <a:pt x="118" y="191"/>
                    <a:pt x="118" y="191"/>
                    <a:pt x="118" y="191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24" y="188"/>
                    <a:pt x="124" y="188"/>
                    <a:pt x="124" y="188"/>
                  </a:cubicBezTo>
                  <a:cubicBezTo>
                    <a:pt x="125" y="187"/>
                    <a:pt x="125" y="187"/>
                    <a:pt x="125" y="187"/>
                  </a:cubicBezTo>
                  <a:cubicBezTo>
                    <a:pt x="126" y="186"/>
                    <a:pt x="126" y="186"/>
                    <a:pt x="126" y="186"/>
                  </a:cubicBezTo>
                  <a:cubicBezTo>
                    <a:pt x="125" y="185"/>
                    <a:pt x="125" y="185"/>
                    <a:pt x="125" y="185"/>
                  </a:cubicBezTo>
                  <a:cubicBezTo>
                    <a:pt x="125" y="185"/>
                    <a:pt x="125" y="185"/>
                    <a:pt x="125" y="185"/>
                  </a:cubicBezTo>
                  <a:cubicBezTo>
                    <a:pt x="125" y="184"/>
                    <a:pt x="125" y="184"/>
                    <a:pt x="125" y="184"/>
                  </a:cubicBezTo>
                  <a:cubicBezTo>
                    <a:pt x="124" y="184"/>
                    <a:pt x="124" y="184"/>
                    <a:pt x="124" y="184"/>
                  </a:cubicBezTo>
                  <a:cubicBezTo>
                    <a:pt x="124" y="182"/>
                    <a:pt x="124" y="182"/>
                    <a:pt x="124" y="182"/>
                  </a:cubicBezTo>
                  <a:cubicBezTo>
                    <a:pt x="126" y="180"/>
                    <a:pt x="126" y="180"/>
                    <a:pt x="126" y="180"/>
                  </a:cubicBezTo>
                  <a:cubicBezTo>
                    <a:pt x="128" y="179"/>
                    <a:pt x="128" y="179"/>
                    <a:pt x="128" y="179"/>
                  </a:cubicBezTo>
                  <a:cubicBezTo>
                    <a:pt x="132" y="177"/>
                    <a:pt x="132" y="177"/>
                    <a:pt x="132" y="177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4" y="176"/>
                    <a:pt x="134" y="176"/>
                    <a:pt x="134" y="176"/>
                  </a:cubicBezTo>
                  <a:cubicBezTo>
                    <a:pt x="135" y="175"/>
                    <a:pt x="135" y="175"/>
                    <a:pt x="135" y="175"/>
                  </a:cubicBezTo>
                  <a:cubicBezTo>
                    <a:pt x="134" y="173"/>
                    <a:pt x="134" y="173"/>
                    <a:pt x="134" y="173"/>
                  </a:cubicBezTo>
                  <a:cubicBezTo>
                    <a:pt x="135" y="173"/>
                    <a:pt x="135" y="173"/>
                    <a:pt x="135" y="173"/>
                  </a:cubicBezTo>
                  <a:cubicBezTo>
                    <a:pt x="135" y="172"/>
                    <a:pt x="135" y="172"/>
                    <a:pt x="135" y="172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5" y="171"/>
                    <a:pt x="135" y="171"/>
                    <a:pt x="135" y="171"/>
                  </a:cubicBezTo>
                  <a:cubicBezTo>
                    <a:pt x="133" y="170"/>
                    <a:pt x="133" y="170"/>
                    <a:pt x="133" y="170"/>
                  </a:cubicBezTo>
                  <a:cubicBezTo>
                    <a:pt x="133" y="170"/>
                    <a:pt x="133" y="170"/>
                    <a:pt x="133" y="170"/>
                  </a:cubicBezTo>
                  <a:cubicBezTo>
                    <a:pt x="134" y="169"/>
                    <a:pt x="134" y="169"/>
                    <a:pt x="134" y="169"/>
                  </a:cubicBezTo>
                  <a:cubicBezTo>
                    <a:pt x="134" y="169"/>
                    <a:pt x="134" y="169"/>
                    <a:pt x="134" y="169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4" y="168"/>
                    <a:pt x="134" y="168"/>
                    <a:pt x="134" y="168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3" y="163"/>
                    <a:pt x="133" y="163"/>
                    <a:pt x="133" y="163"/>
                  </a:cubicBezTo>
                  <a:cubicBezTo>
                    <a:pt x="133" y="162"/>
                    <a:pt x="133" y="162"/>
                    <a:pt x="133" y="162"/>
                  </a:cubicBezTo>
                  <a:cubicBezTo>
                    <a:pt x="134" y="161"/>
                    <a:pt x="134" y="161"/>
                    <a:pt x="134" y="161"/>
                  </a:cubicBezTo>
                  <a:cubicBezTo>
                    <a:pt x="134" y="161"/>
                    <a:pt x="134" y="161"/>
                    <a:pt x="134" y="161"/>
                  </a:cubicBezTo>
                  <a:cubicBezTo>
                    <a:pt x="134" y="164"/>
                    <a:pt x="134" y="164"/>
                    <a:pt x="134" y="164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6" y="167"/>
                    <a:pt x="136" y="167"/>
                    <a:pt x="136" y="167"/>
                  </a:cubicBezTo>
                  <a:cubicBezTo>
                    <a:pt x="136" y="168"/>
                    <a:pt x="136" y="168"/>
                    <a:pt x="136" y="168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36" y="170"/>
                    <a:pt x="136" y="170"/>
                    <a:pt x="136" y="170"/>
                  </a:cubicBezTo>
                  <a:cubicBezTo>
                    <a:pt x="136" y="169"/>
                    <a:pt x="136" y="169"/>
                    <a:pt x="136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8" y="169"/>
                    <a:pt x="138" y="169"/>
                    <a:pt x="138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70"/>
                    <a:pt x="137" y="170"/>
                    <a:pt x="137" y="170"/>
                  </a:cubicBezTo>
                  <a:cubicBezTo>
                    <a:pt x="137" y="171"/>
                    <a:pt x="137" y="171"/>
                    <a:pt x="137" y="171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8" y="172"/>
                    <a:pt x="138" y="172"/>
                    <a:pt x="138" y="172"/>
                  </a:cubicBezTo>
                  <a:cubicBezTo>
                    <a:pt x="143" y="171"/>
                    <a:pt x="143" y="171"/>
                    <a:pt x="143" y="171"/>
                  </a:cubicBezTo>
                  <a:cubicBezTo>
                    <a:pt x="144" y="170"/>
                    <a:pt x="144" y="170"/>
                    <a:pt x="144" y="170"/>
                  </a:cubicBezTo>
                  <a:cubicBezTo>
                    <a:pt x="145" y="170"/>
                    <a:pt x="145" y="170"/>
                    <a:pt x="145" y="170"/>
                  </a:cubicBezTo>
                  <a:cubicBezTo>
                    <a:pt x="146" y="169"/>
                    <a:pt x="146" y="169"/>
                    <a:pt x="146" y="169"/>
                  </a:cubicBezTo>
                  <a:cubicBezTo>
                    <a:pt x="146" y="168"/>
                    <a:pt x="146" y="168"/>
                    <a:pt x="146" y="168"/>
                  </a:cubicBezTo>
                  <a:cubicBezTo>
                    <a:pt x="147" y="167"/>
                    <a:pt x="147" y="167"/>
                    <a:pt x="147" y="167"/>
                  </a:cubicBezTo>
                  <a:cubicBezTo>
                    <a:pt x="147" y="166"/>
                    <a:pt x="147" y="166"/>
                    <a:pt x="147" y="166"/>
                  </a:cubicBezTo>
                  <a:cubicBezTo>
                    <a:pt x="148" y="165"/>
                    <a:pt x="148" y="165"/>
                    <a:pt x="148" y="165"/>
                  </a:cubicBezTo>
                  <a:cubicBezTo>
                    <a:pt x="153" y="159"/>
                    <a:pt x="153" y="159"/>
                    <a:pt x="153" y="159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6" y="157"/>
                    <a:pt x="156" y="157"/>
                    <a:pt x="156" y="157"/>
                  </a:cubicBezTo>
                  <a:cubicBezTo>
                    <a:pt x="156" y="156"/>
                    <a:pt x="156" y="156"/>
                    <a:pt x="156" y="156"/>
                  </a:cubicBezTo>
                  <a:cubicBezTo>
                    <a:pt x="157" y="155"/>
                    <a:pt x="157" y="155"/>
                    <a:pt x="157" y="155"/>
                  </a:cubicBezTo>
                  <a:cubicBezTo>
                    <a:pt x="157" y="154"/>
                    <a:pt x="157" y="154"/>
                    <a:pt x="157" y="154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58" y="152"/>
                    <a:pt x="158" y="152"/>
                    <a:pt x="158" y="152"/>
                  </a:cubicBezTo>
                  <a:cubicBezTo>
                    <a:pt x="159" y="152"/>
                    <a:pt x="159" y="152"/>
                    <a:pt x="159" y="152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6"/>
                    <a:pt x="160" y="156"/>
                    <a:pt x="160" y="156"/>
                  </a:cubicBezTo>
                  <a:cubicBezTo>
                    <a:pt x="161" y="155"/>
                    <a:pt x="161" y="155"/>
                    <a:pt x="161" y="155"/>
                  </a:cubicBezTo>
                  <a:cubicBezTo>
                    <a:pt x="162" y="155"/>
                    <a:pt x="162" y="155"/>
                    <a:pt x="162" y="155"/>
                  </a:cubicBezTo>
                  <a:cubicBezTo>
                    <a:pt x="162" y="154"/>
                    <a:pt x="162" y="154"/>
                    <a:pt x="162" y="154"/>
                  </a:cubicBezTo>
                  <a:cubicBezTo>
                    <a:pt x="162" y="153"/>
                    <a:pt x="162" y="153"/>
                    <a:pt x="162" y="153"/>
                  </a:cubicBezTo>
                  <a:cubicBezTo>
                    <a:pt x="163" y="153"/>
                    <a:pt x="163" y="153"/>
                    <a:pt x="163" y="153"/>
                  </a:cubicBezTo>
                  <a:cubicBezTo>
                    <a:pt x="164" y="154"/>
                    <a:pt x="164" y="154"/>
                    <a:pt x="164" y="154"/>
                  </a:cubicBezTo>
                  <a:cubicBezTo>
                    <a:pt x="164" y="155"/>
                    <a:pt x="164" y="155"/>
                    <a:pt x="164" y="155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165" y="154"/>
                    <a:pt x="165" y="154"/>
                    <a:pt x="165" y="154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66" y="152"/>
                    <a:pt x="166" y="152"/>
                    <a:pt x="166" y="152"/>
                  </a:cubicBezTo>
                  <a:cubicBezTo>
                    <a:pt x="167" y="152"/>
                    <a:pt x="167" y="152"/>
                    <a:pt x="167" y="152"/>
                  </a:cubicBezTo>
                  <a:cubicBezTo>
                    <a:pt x="167" y="151"/>
                    <a:pt x="167" y="151"/>
                    <a:pt x="167" y="151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50"/>
                    <a:pt x="173" y="150"/>
                    <a:pt x="173" y="150"/>
                  </a:cubicBezTo>
                  <a:cubicBezTo>
                    <a:pt x="173" y="149"/>
                    <a:pt x="173" y="149"/>
                    <a:pt x="173" y="149"/>
                  </a:cubicBezTo>
                  <a:cubicBezTo>
                    <a:pt x="173" y="149"/>
                    <a:pt x="173" y="149"/>
                    <a:pt x="173" y="149"/>
                  </a:cubicBezTo>
                  <a:cubicBezTo>
                    <a:pt x="173" y="148"/>
                    <a:pt x="173" y="148"/>
                    <a:pt x="173" y="148"/>
                  </a:cubicBezTo>
                  <a:cubicBezTo>
                    <a:pt x="172" y="148"/>
                    <a:pt x="172" y="148"/>
                    <a:pt x="172" y="148"/>
                  </a:cubicBezTo>
                  <a:cubicBezTo>
                    <a:pt x="171" y="148"/>
                    <a:pt x="171" y="148"/>
                    <a:pt x="171" y="148"/>
                  </a:cubicBezTo>
                  <a:cubicBezTo>
                    <a:pt x="169" y="147"/>
                    <a:pt x="169" y="147"/>
                    <a:pt x="169" y="147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67" y="146"/>
                    <a:pt x="167" y="146"/>
                    <a:pt x="167" y="146"/>
                  </a:cubicBezTo>
                  <a:cubicBezTo>
                    <a:pt x="168" y="146"/>
                    <a:pt x="168" y="146"/>
                    <a:pt x="168" y="146"/>
                  </a:cubicBezTo>
                  <a:cubicBezTo>
                    <a:pt x="169" y="146"/>
                    <a:pt x="169" y="146"/>
                    <a:pt x="169" y="146"/>
                  </a:cubicBezTo>
                  <a:cubicBezTo>
                    <a:pt x="169" y="146"/>
                    <a:pt x="169" y="146"/>
                    <a:pt x="169" y="146"/>
                  </a:cubicBezTo>
                  <a:cubicBezTo>
                    <a:pt x="170" y="146"/>
                    <a:pt x="170" y="146"/>
                    <a:pt x="170" y="146"/>
                  </a:cubicBezTo>
                  <a:cubicBezTo>
                    <a:pt x="169" y="145"/>
                    <a:pt x="169" y="145"/>
                    <a:pt x="169" y="145"/>
                  </a:cubicBezTo>
                  <a:cubicBezTo>
                    <a:pt x="170" y="145"/>
                    <a:pt x="170" y="145"/>
                    <a:pt x="170" y="145"/>
                  </a:cubicBezTo>
                  <a:cubicBezTo>
                    <a:pt x="170" y="145"/>
                    <a:pt x="170" y="145"/>
                    <a:pt x="170" y="145"/>
                  </a:cubicBezTo>
                  <a:cubicBezTo>
                    <a:pt x="171" y="144"/>
                    <a:pt x="171" y="144"/>
                    <a:pt x="171" y="144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0" y="143"/>
                    <a:pt x="170" y="143"/>
                    <a:pt x="170" y="143"/>
                  </a:cubicBezTo>
                  <a:cubicBezTo>
                    <a:pt x="169" y="143"/>
                    <a:pt x="169" y="143"/>
                    <a:pt x="169" y="143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70" y="142"/>
                    <a:pt x="170" y="142"/>
                    <a:pt x="170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1"/>
                    <a:pt x="172" y="141"/>
                    <a:pt x="172" y="141"/>
                  </a:cubicBezTo>
                  <a:cubicBezTo>
                    <a:pt x="172" y="140"/>
                    <a:pt x="172" y="140"/>
                    <a:pt x="172" y="140"/>
                  </a:cubicBezTo>
                  <a:cubicBezTo>
                    <a:pt x="172" y="139"/>
                    <a:pt x="172" y="139"/>
                    <a:pt x="172" y="139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70" y="137"/>
                    <a:pt x="170" y="137"/>
                    <a:pt x="170" y="137"/>
                  </a:cubicBezTo>
                  <a:cubicBezTo>
                    <a:pt x="171" y="137"/>
                    <a:pt x="171" y="137"/>
                    <a:pt x="171" y="137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4" y="135"/>
                    <a:pt x="174" y="135"/>
                    <a:pt x="174" y="135"/>
                  </a:cubicBezTo>
                  <a:cubicBezTo>
                    <a:pt x="174" y="135"/>
                    <a:pt x="174" y="135"/>
                    <a:pt x="174" y="135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67" y="138"/>
                    <a:pt x="167" y="138"/>
                    <a:pt x="167" y="138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6" y="137"/>
                    <a:pt x="166" y="137"/>
                    <a:pt x="166" y="137"/>
                  </a:cubicBezTo>
                  <a:cubicBezTo>
                    <a:pt x="166" y="136"/>
                    <a:pt x="166" y="136"/>
                    <a:pt x="166" y="13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67" y="133"/>
                    <a:pt x="167" y="133"/>
                    <a:pt x="167" y="133"/>
                  </a:cubicBezTo>
                  <a:cubicBezTo>
                    <a:pt x="167" y="132"/>
                    <a:pt x="167" y="132"/>
                    <a:pt x="167" y="132"/>
                  </a:cubicBezTo>
                  <a:cubicBezTo>
                    <a:pt x="168" y="131"/>
                    <a:pt x="168" y="131"/>
                    <a:pt x="168" y="131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6" y="129"/>
                    <a:pt x="166" y="129"/>
                    <a:pt x="166" y="129"/>
                  </a:cubicBezTo>
                  <a:cubicBezTo>
                    <a:pt x="165" y="128"/>
                    <a:pt x="165" y="128"/>
                    <a:pt x="165" y="128"/>
                  </a:cubicBezTo>
                  <a:cubicBezTo>
                    <a:pt x="165" y="127"/>
                    <a:pt x="165" y="127"/>
                    <a:pt x="165" y="12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6" y="125"/>
                    <a:pt x="166" y="125"/>
                    <a:pt x="166" y="125"/>
                  </a:cubicBezTo>
                  <a:cubicBezTo>
                    <a:pt x="166" y="124"/>
                    <a:pt x="166" y="124"/>
                    <a:pt x="166" y="124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66" y="121"/>
                    <a:pt x="166" y="121"/>
                    <a:pt x="166" y="121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7"/>
                    <a:pt x="169" y="117"/>
                    <a:pt x="169" y="117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9" y="115"/>
                    <a:pt x="169" y="115"/>
                    <a:pt x="169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4"/>
                    <a:pt x="168" y="114"/>
                    <a:pt x="168" y="114"/>
                  </a:cubicBezTo>
                  <a:cubicBezTo>
                    <a:pt x="168" y="114"/>
                    <a:pt x="168" y="114"/>
                    <a:pt x="168" y="114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8" y="113"/>
                    <a:pt x="168" y="113"/>
                    <a:pt x="168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7" y="111"/>
                    <a:pt x="167" y="111"/>
                    <a:pt x="167" y="111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7" y="109"/>
                    <a:pt x="167" y="109"/>
                    <a:pt x="167" y="109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9" y="105"/>
                    <a:pt x="169" y="105"/>
                    <a:pt x="169" y="105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3"/>
                    <a:pt x="169" y="103"/>
                    <a:pt x="169" y="103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8" y="102"/>
                    <a:pt x="168" y="102"/>
                    <a:pt x="168" y="102"/>
                  </a:cubicBezTo>
                  <a:cubicBezTo>
                    <a:pt x="170" y="100"/>
                    <a:pt x="170" y="100"/>
                    <a:pt x="170" y="100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94"/>
                    <a:pt x="173" y="94"/>
                    <a:pt x="173" y="94"/>
                  </a:cubicBezTo>
                  <a:cubicBezTo>
                    <a:pt x="173" y="93"/>
                    <a:pt x="173" y="93"/>
                    <a:pt x="173" y="93"/>
                  </a:cubicBezTo>
                  <a:cubicBezTo>
                    <a:pt x="176" y="90"/>
                    <a:pt x="176" y="90"/>
                    <a:pt x="176" y="90"/>
                  </a:cubicBezTo>
                  <a:cubicBezTo>
                    <a:pt x="176" y="90"/>
                    <a:pt x="176" y="90"/>
                    <a:pt x="176" y="90"/>
                  </a:cubicBezTo>
                  <a:cubicBezTo>
                    <a:pt x="176" y="89"/>
                    <a:pt x="176" y="89"/>
                    <a:pt x="176" y="89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8" y="86"/>
                    <a:pt x="178" y="86"/>
                    <a:pt x="178" y="86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9" y="82"/>
                    <a:pt x="179" y="82"/>
                    <a:pt x="179" y="82"/>
                  </a:cubicBezTo>
                  <a:cubicBezTo>
                    <a:pt x="181" y="80"/>
                    <a:pt x="181" y="80"/>
                    <a:pt x="181" y="80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3" y="78"/>
                    <a:pt x="183" y="78"/>
                    <a:pt x="183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5" y="78"/>
                    <a:pt x="185" y="78"/>
                    <a:pt x="185" y="78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9"/>
                    <a:pt x="188" y="79"/>
                    <a:pt x="188" y="79"/>
                  </a:cubicBezTo>
                  <a:cubicBezTo>
                    <a:pt x="189" y="80"/>
                    <a:pt x="189" y="80"/>
                    <a:pt x="189" y="80"/>
                  </a:cubicBezTo>
                  <a:cubicBezTo>
                    <a:pt x="189" y="80"/>
                    <a:pt x="189" y="80"/>
                    <a:pt x="189" y="80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1" y="80"/>
                    <a:pt x="191" y="80"/>
                    <a:pt x="191" y="80"/>
                  </a:cubicBezTo>
                  <a:cubicBezTo>
                    <a:pt x="192" y="80"/>
                    <a:pt x="192" y="80"/>
                    <a:pt x="192" y="80"/>
                  </a:cubicBezTo>
                  <a:cubicBezTo>
                    <a:pt x="192" y="79"/>
                    <a:pt x="192" y="79"/>
                    <a:pt x="192" y="79"/>
                  </a:cubicBezTo>
                  <a:cubicBezTo>
                    <a:pt x="192" y="78"/>
                    <a:pt x="192" y="78"/>
                    <a:pt x="192" y="78"/>
                  </a:cubicBezTo>
                  <a:cubicBezTo>
                    <a:pt x="192" y="77"/>
                    <a:pt x="192" y="77"/>
                    <a:pt x="192" y="77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4"/>
                    <a:pt x="189" y="74"/>
                    <a:pt x="189" y="74"/>
                  </a:cubicBezTo>
                  <a:cubicBezTo>
                    <a:pt x="189" y="72"/>
                    <a:pt x="189" y="72"/>
                    <a:pt x="189" y="72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7" y="66"/>
                    <a:pt x="187" y="66"/>
                    <a:pt x="187" y="66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90" y="67"/>
                    <a:pt x="190" y="67"/>
                    <a:pt x="190" y="67"/>
                  </a:cubicBezTo>
                  <a:cubicBezTo>
                    <a:pt x="190" y="68"/>
                    <a:pt x="190" y="68"/>
                    <a:pt x="190" y="68"/>
                  </a:cubicBezTo>
                  <a:cubicBezTo>
                    <a:pt x="191" y="71"/>
                    <a:pt x="191" y="71"/>
                    <a:pt x="191" y="71"/>
                  </a:cubicBezTo>
                  <a:cubicBezTo>
                    <a:pt x="192" y="73"/>
                    <a:pt x="192" y="73"/>
                    <a:pt x="192" y="73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6" y="78"/>
                    <a:pt x="206" y="78"/>
                    <a:pt x="206" y="78"/>
                  </a:cubicBezTo>
                  <a:cubicBezTo>
                    <a:pt x="206" y="79"/>
                    <a:pt x="206" y="79"/>
                    <a:pt x="206" y="79"/>
                  </a:cubicBezTo>
                  <a:cubicBezTo>
                    <a:pt x="207" y="79"/>
                    <a:pt x="207" y="79"/>
                    <a:pt x="207" y="79"/>
                  </a:cubicBezTo>
                  <a:cubicBezTo>
                    <a:pt x="207" y="79"/>
                    <a:pt x="207" y="79"/>
                    <a:pt x="207" y="79"/>
                  </a:cubicBezTo>
                  <a:cubicBezTo>
                    <a:pt x="208" y="79"/>
                    <a:pt x="208" y="79"/>
                    <a:pt x="208" y="79"/>
                  </a:cubicBezTo>
                  <a:cubicBezTo>
                    <a:pt x="208" y="79"/>
                    <a:pt x="208" y="79"/>
                    <a:pt x="208" y="79"/>
                  </a:cubicBezTo>
                  <a:cubicBezTo>
                    <a:pt x="209" y="79"/>
                    <a:pt x="209" y="79"/>
                    <a:pt x="209" y="79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13" y="79"/>
                    <a:pt x="213" y="79"/>
                    <a:pt x="213" y="79"/>
                  </a:cubicBezTo>
                  <a:cubicBezTo>
                    <a:pt x="214" y="79"/>
                    <a:pt x="214" y="79"/>
                    <a:pt x="214" y="79"/>
                  </a:cubicBezTo>
                  <a:cubicBezTo>
                    <a:pt x="215" y="79"/>
                    <a:pt x="215" y="79"/>
                    <a:pt x="215" y="79"/>
                  </a:cubicBezTo>
                  <a:cubicBezTo>
                    <a:pt x="215" y="79"/>
                    <a:pt x="215" y="79"/>
                    <a:pt x="215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6" y="79"/>
                    <a:pt x="216" y="79"/>
                    <a:pt x="216" y="79"/>
                  </a:cubicBezTo>
                  <a:cubicBezTo>
                    <a:pt x="219" y="78"/>
                    <a:pt x="219" y="78"/>
                    <a:pt x="219" y="78"/>
                  </a:cubicBezTo>
                  <a:cubicBezTo>
                    <a:pt x="220" y="77"/>
                    <a:pt x="220" y="77"/>
                    <a:pt x="220" y="77"/>
                  </a:cubicBezTo>
                  <a:cubicBezTo>
                    <a:pt x="221" y="77"/>
                    <a:pt x="221" y="77"/>
                    <a:pt x="221" y="77"/>
                  </a:cubicBezTo>
                  <a:cubicBezTo>
                    <a:pt x="222" y="78"/>
                    <a:pt x="222" y="78"/>
                    <a:pt x="222" y="78"/>
                  </a:cubicBezTo>
                  <a:cubicBezTo>
                    <a:pt x="222" y="78"/>
                    <a:pt x="222" y="78"/>
                    <a:pt x="222" y="78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6" y="79"/>
                    <a:pt x="226" y="79"/>
                    <a:pt x="226" y="79"/>
                  </a:cubicBezTo>
                  <a:cubicBezTo>
                    <a:pt x="226" y="79"/>
                    <a:pt x="226" y="79"/>
                    <a:pt x="226" y="79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28" y="78"/>
                    <a:pt x="228" y="78"/>
                    <a:pt x="228" y="78"/>
                  </a:cubicBezTo>
                  <a:cubicBezTo>
                    <a:pt x="228" y="77"/>
                    <a:pt x="228" y="77"/>
                    <a:pt x="228" y="77"/>
                  </a:cubicBezTo>
                  <a:cubicBezTo>
                    <a:pt x="229" y="76"/>
                    <a:pt x="229" y="76"/>
                    <a:pt x="229" y="76"/>
                  </a:cubicBezTo>
                  <a:cubicBezTo>
                    <a:pt x="232" y="75"/>
                    <a:pt x="232" y="75"/>
                    <a:pt x="232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4" y="73"/>
                    <a:pt x="234" y="73"/>
                    <a:pt x="234" y="73"/>
                  </a:cubicBezTo>
                  <a:cubicBezTo>
                    <a:pt x="235" y="72"/>
                    <a:pt x="235" y="72"/>
                    <a:pt x="235" y="72"/>
                  </a:cubicBezTo>
                  <a:cubicBezTo>
                    <a:pt x="236" y="72"/>
                    <a:pt x="236" y="72"/>
                    <a:pt x="236" y="72"/>
                  </a:cubicBezTo>
                  <a:lnTo>
                    <a:pt x="236" y="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36900318-37EF-F847-B682-DFC759BC9E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10921" y="3872870"/>
              <a:ext cx="798513" cy="457200"/>
            </a:xfrm>
            <a:custGeom>
              <a:avLst/>
              <a:gdLst>
                <a:gd name="T0" fmla="*/ 170 w 503"/>
                <a:gd name="T1" fmla="*/ 2 h 288"/>
                <a:gd name="T2" fmla="*/ 268 w 503"/>
                <a:gd name="T3" fmla="*/ 143 h 288"/>
                <a:gd name="T4" fmla="*/ 331 w 503"/>
                <a:gd name="T5" fmla="*/ 273 h 288"/>
                <a:gd name="T6" fmla="*/ 322 w 503"/>
                <a:gd name="T7" fmla="*/ 252 h 288"/>
                <a:gd name="T8" fmla="*/ 331 w 503"/>
                <a:gd name="T9" fmla="*/ 195 h 288"/>
                <a:gd name="T10" fmla="*/ 299 w 503"/>
                <a:gd name="T11" fmla="*/ 185 h 288"/>
                <a:gd name="T12" fmla="*/ 264 w 503"/>
                <a:gd name="T13" fmla="*/ 187 h 288"/>
                <a:gd name="T14" fmla="*/ 222 w 503"/>
                <a:gd name="T15" fmla="*/ 193 h 288"/>
                <a:gd name="T16" fmla="*/ 193 w 503"/>
                <a:gd name="T17" fmla="*/ 180 h 288"/>
                <a:gd name="T18" fmla="*/ 174 w 503"/>
                <a:gd name="T19" fmla="*/ 138 h 288"/>
                <a:gd name="T20" fmla="*/ 159 w 503"/>
                <a:gd name="T21" fmla="*/ 130 h 288"/>
                <a:gd name="T22" fmla="*/ 157 w 503"/>
                <a:gd name="T23" fmla="*/ 111 h 288"/>
                <a:gd name="T24" fmla="*/ 142 w 503"/>
                <a:gd name="T25" fmla="*/ 109 h 288"/>
                <a:gd name="T26" fmla="*/ 109 w 503"/>
                <a:gd name="T27" fmla="*/ 111 h 288"/>
                <a:gd name="T28" fmla="*/ 69 w 503"/>
                <a:gd name="T29" fmla="*/ 94 h 288"/>
                <a:gd name="T30" fmla="*/ 54 w 503"/>
                <a:gd name="T31" fmla="*/ 143 h 288"/>
                <a:gd name="T32" fmla="*/ 33 w 503"/>
                <a:gd name="T33" fmla="*/ 145 h 288"/>
                <a:gd name="T34" fmla="*/ 23 w 503"/>
                <a:gd name="T35" fmla="*/ 180 h 288"/>
                <a:gd name="T36" fmla="*/ 35 w 503"/>
                <a:gd name="T37" fmla="*/ 199 h 288"/>
                <a:gd name="T38" fmla="*/ 10 w 503"/>
                <a:gd name="T39" fmla="*/ 220 h 288"/>
                <a:gd name="T40" fmla="*/ 12 w 503"/>
                <a:gd name="T41" fmla="*/ 239 h 288"/>
                <a:gd name="T42" fmla="*/ 21 w 503"/>
                <a:gd name="T43" fmla="*/ 241 h 288"/>
                <a:gd name="T44" fmla="*/ 46 w 503"/>
                <a:gd name="T45" fmla="*/ 239 h 288"/>
                <a:gd name="T46" fmla="*/ 67 w 503"/>
                <a:gd name="T47" fmla="*/ 248 h 288"/>
                <a:gd name="T48" fmla="*/ 77 w 503"/>
                <a:gd name="T49" fmla="*/ 246 h 288"/>
                <a:gd name="T50" fmla="*/ 94 w 503"/>
                <a:gd name="T51" fmla="*/ 243 h 288"/>
                <a:gd name="T52" fmla="*/ 130 w 503"/>
                <a:gd name="T53" fmla="*/ 246 h 288"/>
                <a:gd name="T54" fmla="*/ 165 w 503"/>
                <a:gd name="T55" fmla="*/ 256 h 288"/>
                <a:gd name="T56" fmla="*/ 182 w 503"/>
                <a:gd name="T57" fmla="*/ 252 h 288"/>
                <a:gd name="T58" fmla="*/ 237 w 503"/>
                <a:gd name="T59" fmla="*/ 250 h 288"/>
                <a:gd name="T60" fmla="*/ 258 w 503"/>
                <a:gd name="T61" fmla="*/ 262 h 288"/>
                <a:gd name="T62" fmla="*/ 272 w 503"/>
                <a:gd name="T63" fmla="*/ 262 h 288"/>
                <a:gd name="T64" fmla="*/ 287 w 503"/>
                <a:gd name="T65" fmla="*/ 269 h 288"/>
                <a:gd name="T66" fmla="*/ 308 w 503"/>
                <a:gd name="T67" fmla="*/ 275 h 288"/>
                <a:gd name="T68" fmla="*/ 348 w 503"/>
                <a:gd name="T69" fmla="*/ 283 h 288"/>
                <a:gd name="T70" fmla="*/ 232 w 503"/>
                <a:gd name="T71" fmla="*/ 260 h 288"/>
                <a:gd name="T72" fmla="*/ 283 w 503"/>
                <a:gd name="T73" fmla="*/ 141 h 288"/>
                <a:gd name="T74" fmla="*/ 348 w 503"/>
                <a:gd name="T75" fmla="*/ 134 h 288"/>
                <a:gd name="T76" fmla="*/ 295 w 503"/>
                <a:gd name="T77" fmla="*/ 130 h 288"/>
                <a:gd name="T78" fmla="*/ 165 w 503"/>
                <a:gd name="T79" fmla="*/ 124 h 288"/>
                <a:gd name="T80" fmla="*/ 209 w 503"/>
                <a:gd name="T81" fmla="*/ 141 h 288"/>
                <a:gd name="T82" fmla="*/ 209 w 503"/>
                <a:gd name="T83" fmla="*/ 138 h 288"/>
                <a:gd name="T84" fmla="*/ 249 w 503"/>
                <a:gd name="T85" fmla="*/ 136 h 288"/>
                <a:gd name="T86" fmla="*/ 276 w 503"/>
                <a:gd name="T87" fmla="*/ 128 h 288"/>
                <a:gd name="T88" fmla="*/ 289 w 503"/>
                <a:gd name="T89" fmla="*/ 109 h 288"/>
                <a:gd name="T90" fmla="*/ 180 w 503"/>
                <a:gd name="T91" fmla="*/ 113 h 288"/>
                <a:gd name="T92" fmla="*/ 325 w 503"/>
                <a:gd name="T93" fmla="*/ 130 h 288"/>
                <a:gd name="T94" fmla="*/ 467 w 503"/>
                <a:gd name="T95" fmla="*/ 132 h 288"/>
                <a:gd name="T96" fmla="*/ 459 w 503"/>
                <a:gd name="T97" fmla="*/ 134 h 288"/>
                <a:gd name="T98" fmla="*/ 467 w 503"/>
                <a:gd name="T99" fmla="*/ 132 h 288"/>
                <a:gd name="T100" fmla="*/ 438 w 503"/>
                <a:gd name="T101" fmla="*/ 115 h 288"/>
                <a:gd name="T102" fmla="*/ 360 w 503"/>
                <a:gd name="T103" fmla="*/ 132 h 288"/>
                <a:gd name="T104" fmla="*/ 425 w 503"/>
                <a:gd name="T105" fmla="*/ 117 h 288"/>
                <a:gd name="T106" fmla="*/ 433 w 503"/>
                <a:gd name="T107" fmla="*/ 120 h 288"/>
                <a:gd name="T108" fmla="*/ 440 w 503"/>
                <a:gd name="T109" fmla="*/ 124 h 288"/>
                <a:gd name="T110" fmla="*/ 408 w 503"/>
                <a:gd name="T111" fmla="*/ 105 h 288"/>
                <a:gd name="T112" fmla="*/ 410 w 503"/>
                <a:gd name="T113" fmla="*/ 122 h 288"/>
                <a:gd name="T114" fmla="*/ 421 w 503"/>
                <a:gd name="T115" fmla="*/ 117 h 288"/>
                <a:gd name="T116" fmla="*/ 425 w 503"/>
                <a:gd name="T117" fmla="*/ 11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3" h="288">
                  <a:moveTo>
                    <a:pt x="157" y="10"/>
                  </a:moveTo>
                  <a:lnTo>
                    <a:pt x="157" y="10"/>
                  </a:lnTo>
                  <a:lnTo>
                    <a:pt x="159" y="10"/>
                  </a:lnTo>
                  <a:lnTo>
                    <a:pt x="161" y="10"/>
                  </a:lnTo>
                  <a:lnTo>
                    <a:pt x="161" y="10"/>
                  </a:lnTo>
                  <a:lnTo>
                    <a:pt x="163" y="10"/>
                  </a:lnTo>
                  <a:lnTo>
                    <a:pt x="163" y="10"/>
                  </a:lnTo>
                  <a:lnTo>
                    <a:pt x="165" y="10"/>
                  </a:lnTo>
                  <a:lnTo>
                    <a:pt x="167" y="10"/>
                  </a:lnTo>
                  <a:lnTo>
                    <a:pt x="167" y="1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6"/>
                  </a:lnTo>
                  <a:lnTo>
                    <a:pt x="170" y="2"/>
                  </a:lnTo>
                  <a:lnTo>
                    <a:pt x="170" y="2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9" y="2"/>
                  </a:lnTo>
                  <a:lnTo>
                    <a:pt x="159" y="4"/>
                  </a:lnTo>
                  <a:lnTo>
                    <a:pt x="157" y="6"/>
                  </a:lnTo>
                  <a:lnTo>
                    <a:pt x="155" y="6"/>
                  </a:lnTo>
                  <a:lnTo>
                    <a:pt x="157" y="8"/>
                  </a:lnTo>
                  <a:lnTo>
                    <a:pt x="157" y="10"/>
                  </a:lnTo>
                  <a:close/>
                  <a:moveTo>
                    <a:pt x="266" y="141"/>
                  </a:moveTo>
                  <a:lnTo>
                    <a:pt x="266" y="141"/>
                  </a:lnTo>
                  <a:lnTo>
                    <a:pt x="268" y="143"/>
                  </a:lnTo>
                  <a:lnTo>
                    <a:pt x="270" y="143"/>
                  </a:lnTo>
                  <a:lnTo>
                    <a:pt x="270" y="141"/>
                  </a:lnTo>
                  <a:lnTo>
                    <a:pt x="270" y="141"/>
                  </a:lnTo>
                  <a:lnTo>
                    <a:pt x="268" y="141"/>
                  </a:lnTo>
                  <a:lnTo>
                    <a:pt x="266" y="141"/>
                  </a:lnTo>
                  <a:lnTo>
                    <a:pt x="266" y="141"/>
                  </a:lnTo>
                  <a:close/>
                  <a:moveTo>
                    <a:pt x="346" y="279"/>
                  </a:moveTo>
                  <a:lnTo>
                    <a:pt x="346" y="279"/>
                  </a:lnTo>
                  <a:lnTo>
                    <a:pt x="346" y="277"/>
                  </a:lnTo>
                  <a:lnTo>
                    <a:pt x="339" y="275"/>
                  </a:lnTo>
                  <a:lnTo>
                    <a:pt x="337" y="275"/>
                  </a:lnTo>
                  <a:lnTo>
                    <a:pt x="335" y="275"/>
                  </a:lnTo>
                  <a:lnTo>
                    <a:pt x="335" y="275"/>
                  </a:lnTo>
                  <a:lnTo>
                    <a:pt x="333" y="273"/>
                  </a:lnTo>
                  <a:lnTo>
                    <a:pt x="331" y="273"/>
                  </a:lnTo>
                  <a:lnTo>
                    <a:pt x="331" y="271"/>
                  </a:lnTo>
                  <a:lnTo>
                    <a:pt x="329" y="269"/>
                  </a:lnTo>
                  <a:lnTo>
                    <a:pt x="329" y="262"/>
                  </a:lnTo>
                  <a:lnTo>
                    <a:pt x="329" y="258"/>
                  </a:lnTo>
                  <a:lnTo>
                    <a:pt x="327" y="256"/>
                  </a:lnTo>
                  <a:lnTo>
                    <a:pt x="327" y="262"/>
                  </a:lnTo>
                  <a:lnTo>
                    <a:pt x="327" y="264"/>
                  </a:lnTo>
                  <a:lnTo>
                    <a:pt x="327" y="264"/>
                  </a:lnTo>
                  <a:lnTo>
                    <a:pt x="325" y="264"/>
                  </a:lnTo>
                  <a:lnTo>
                    <a:pt x="325" y="262"/>
                  </a:lnTo>
                  <a:lnTo>
                    <a:pt x="325" y="258"/>
                  </a:lnTo>
                  <a:lnTo>
                    <a:pt x="322" y="256"/>
                  </a:lnTo>
                  <a:lnTo>
                    <a:pt x="322" y="254"/>
                  </a:lnTo>
                  <a:lnTo>
                    <a:pt x="322" y="254"/>
                  </a:lnTo>
                  <a:lnTo>
                    <a:pt x="322" y="252"/>
                  </a:lnTo>
                  <a:lnTo>
                    <a:pt x="325" y="248"/>
                  </a:lnTo>
                  <a:lnTo>
                    <a:pt x="327" y="229"/>
                  </a:lnTo>
                  <a:lnTo>
                    <a:pt x="331" y="216"/>
                  </a:lnTo>
                  <a:lnTo>
                    <a:pt x="331" y="212"/>
                  </a:lnTo>
                  <a:lnTo>
                    <a:pt x="331" y="210"/>
                  </a:lnTo>
                  <a:lnTo>
                    <a:pt x="331" y="210"/>
                  </a:lnTo>
                  <a:lnTo>
                    <a:pt x="331" y="210"/>
                  </a:lnTo>
                  <a:lnTo>
                    <a:pt x="331" y="208"/>
                  </a:lnTo>
                  <a:lnTo>
                    <a:pt x="331" y="208"/>
                  </a:lnTo>
                  <a:lnTo>
                    <a:pt x="333" y="206"/>
                  </a:lnTo>
                  <a:lnTo>
                    <a:pt x="333" y="206"/>
                  </a:lnTo>
                  <a:lnTo>
                    <a:pt x="333" y="201"/>
                  </a:lnTo>
                  <a:lnTo>
                    <a:pt x="333" y="199"/>
                  </a:lnTo>
                  <a:lnTo>
                    <a:pt x="333" y="197"/>
                  </a:lnTo>
                  <a:lnTo>
                    <a:pt x="331" y="195"/>
                  </a:lnTo>
                  <a:lnTo>
                    <a:pt x="327" y="193"/>
                  </a:lnTo>
                  <a:lnTo>
                    <a:pt x="327" y="191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22" y="191"/>
                  </a:lnTo>
                  <a:lnTo>
                    <a:pt x="320" y="191"/>
                  </a:lnTo>
                  <a:lnTo>
                    <a:pt x="320" y="191"/>
                  </a:lnTo>
                  <a:lnTo>
                    <a:pt x="318" y="191"/>
                  </a:lnTo>
                  <a:lnTo>
                    <a:pt x="314" y="187"/>
                  </a:lnTo>
                  <a:lnTo>
                    <a:pt x="314" y="187"/>
                  </a:lnTo>
                  <a:lnTo>
                    <a:pt x="312" y="187"/>
                  </a:lnTo>
                  <a:lnTo>
                    <a:pt x="308" y="187"/>
                  </a:lnTo>
                  <a:lnTo>
                    <a:pt x="306" y="187"/>
                  </a:lnTo>
                  <a:lnTo>
                    <a:pt x="302" y="187"/>
                  </a:lnTo>
                  <a:lnTo>
                    <a:pt x="299" y="185"/>
                  </a:lnTo>
                  <a:lnTo>
                    <a:pt x="297" y="180"/>
                  </a:lnTo>
                  <a:lnTo>
                    <a:pt x="293" y="178"/>
                  </a:lnTo>
                  <a:lnTo>
                    <a:pt x="291" y="178"/>
                  </a:lnTo>
                  <a:lnTo>
                    <a:pt x="285" y="185"/>
                  </a:lnTo>
                  <a:lnTo>
                    <a:pt x="283" y="185"/>
                  </a:lnTo>
                  <a:lnTo>
                    <a:pt x="281" y="185"/>
                  </a:lnTo>
                  <a:lnTo>
                    <a:pt x="278" y="185"/>
                  </a:lnTo>
                  <a:lnTo>
                    <a:pt x="276" y="185"/>
                  </a:lnTo>
                  <a:lnTo>
                    <a:pt x="276" y="185"/>
                  </a:lnTo>
                  <a:lnTo>
                    <a:pt x="274" y="185"/>
                  </a:lnTo>
                  <a:lnTo>
                    <a:pt x="272" y="187"/>
                  </a:lnTo>
                  <a:lnTo>
                    <a:pt x="270" y="189"/>
                  </a:lnTo>
                  <a:lnTo>
                    <a:pt x="268" y="189"/>
                  </a:lnTo>
                  <a:lnTo>
                    <a:pt x="266" y="189"/>
                  </a:lnTo>
                  <a:lnTo>
                    <a:pt x="264" y="187"/>
                  </a:lnTo>
                  <a:lnTo>
                    <a:pt x="262" y="187"/>
                  </a:lnTo>
                  <a:lnTo>
                    <a:pt x="260" y="187"/>
                  </a:lnTo>
                  <a:lnTo>
                    <a:pt x="258" y="189"/>
                  </a:lnTo>
                  <a:lnTo>
                    <a:pt x="258" y="189"/>
                  </a:lnTo>
                  <a:lnTo>
                    <a:pt x="245" y="187"/>
                  </a:lnTo>
                  <a:lnTo>
                    <a:pt x="243" y="187"/>
                  </a:lnTo>
                  <a:lnTo>
                    <a:pt x="239" y="189"/>
                  </a:lnTo>
                  <a:lnTo>
                    <a:pt x="239" y="189"/>
                  </a:lnTo>
                  <a:lnTo>
                    <a:pt x="237" y="189"/>
                  </a:lnTo>
                  <a:lnTo>
                    <a:pt x="234" y="189"/>
                  </a:lnTo>
                  <a:lnTo>
                    <a:pt x="230" y="191"/>
                  </a:lnTo>
                  <a:lnTo>
                    <a:pt x="226" y="193"/>
                  </a:lnTo>
                  <a:lnTo>
                    <a:pt x="226" y="195"/>
                  </a:lnTo>
                  <a:lnTo>
                    <a:pt x="224" y="195"/>
                  </a:lnTo>
                  <a:lnTo>
                    <a:pt x="222" y="193"/>
                  </a:lnTo>
                  <a:lnTo>
                    <a:pt x="220" y="191"/>
                  </a:lnTo>
                  <a:lnTo>
                    <a:pt x="218" y="191"/>
                  </a:lnTo>
                  <a:lnTo>
                    <a:pt x="216" y="191"/>
                  </a:lnTo>
                  <a:lnTo>
                    <a:pt x="214" y="191"/>
                  </a:lnTo>
                  <a:lnTo>
                    <a:pt x="214" y="191"/>
                  </a:lnTo>
                  <a:lnTo>
                    <a:pt x="211" y="191"/>
                  </a:lnTo>
                  <a:lnTo>
                    <a:pt x="209" y="189"/>
                  </a:lnTo>
                  <a:lnTo>
                    <a:pt x="207" y="189"/>
                  </a:lnTo>
                  <a:lnTo>
                    <a:pt x="205" y="187"/>
                  </a:lnTo>
                  <a:lnTo>
                    <a:pt x="201" y="185"/>
                  </a:lnTo>
                  <a:lnTo>
                    <a:pt x="201" y="183"/>
                  </a:lnTo>
                  <a:lnTo>
                    <a:pt x="199" y="183"/>
                  </a:lnTo>
                  <a:lnTo>
                    <a:pt x="197" y="183"/>
                  </a:lnTo>
                  <a:lnTo>
                    <a:pt x="195" y="183"/>
                  </a:lnTo>
                  <a:lnTo>
                    <a:pt x="193" y="180"/>
                  </a:lnTo>
                  <a:lnTo>
                    <a:pt x="180" y="176"/>
                  </a:lnTo>
                  <a:lnTo>
                    <a:pt x="172" y="170"/>
                  </a:lnTo>
                  <a:lnTo>
                    <a:pt x="172" y="162"/>
                  </a:lnTo>
                  <a:lnTo>
                    <a:pt x="174" y="162"/>
                  </a:lnTo>
                  <a:lnTo>
                    <a:pt x="176" y="159"/>
                  </a:lnTo>
                  <a:lnTo>
                    <a:pt x="178" y="157"/>
                  </a:lnTo>
                  <a:lnTo>
                    <a:pt x="178" y="153"/>
                  </a:lnTo>
                  <a:lnTo>
                    <a:pt x="178" y="151"/>
                  </a:lnTo>
                  <a:lnTo>
                    <a:pt x="178" y="147"/>
                  </a:lnTo>
                  <a:lnTo>
                    <a:pt x="178" y="147"/>
                  </a:lnTo>
                  <a:lnTo>
                    <a:pt x="178" y="145"/>
                  </a:lnTo>
                  <a:lnTo>
                    <a:pt x="176" y="143"/>
                  </a:lnTo>
                  <a:lnTo>
                    <a:pt x="176" y="141"/>
                  </a:lnTo>
                  <a:lnTo>
                    <a:pt x="174" y="138"/>
                  </a:lnTo>
                  <a:lnTo>
                    <a:pt x="174" y="138"/>
                  </a:lnTo>
                  <a:lnTo>
                    <a:pt x="172" y="138"/>
                  </a:lnTo>
                  <a:lnTo>
                    <a:pt x="170" y="141"/>
                  </a:lnTo>
                  <a:lnTo>
                    <a:pt x="167" y="143"/>
                  </a:lnTo>
                  <a:lnTo>
                    <a:pt x="167" y="145"/>
                  </a:lnTo>
                  <a:lnTo>
                    <a:pt x="161" y="143"/>
                  </a:lnTo>
                  <a:lnTo>
                    <a:pt x="159" y="141"/>
                  </a:lnTo>
                  <a:lnTo>
                    <a:pt x="157" y="138"/>
                  </a:lnTo>
                  <a:lnTo>
                    <a:pt x="163" y="138"/>
                  </a:lnTo>
                  <a:lnTo>
                    <a:pt x="165" y="138"/>
                  </a:lnTo>
                  <a:lnTo>
                    <a:pt x="165" y="136"/>
                  </a:lnTo>
                  <a:lnTo>
                    <a:pt x="163" y="134"/>
                  </a:lnTo>
                  <a:lnTo>
                    <a:pt x="163" y="132"/>
                  </a:lnTo>
                  <a:lnTo>
                    <a:pt x="161" y="132"/>
                  </a:lnTo>
                  <a:lnTo>
                    <a:pt x="161" y="132"/>
                  </a:lnTo>
                  <a:lnTo>
                    <a:pt x="159" y="130"/>
                  </a:lnTo>
                  <a:lnTo>
                    <a:pt x="159" y="128"/>
                  </a:lnTo>
                  <a:lnTo>
                    <a:pt x="159" y="128"/>
                  </a:lnTo>
                  <a:lnTo>
                    <a:pt x="159" y="126"/>
                  </a:lnTo>
                  <a:lnTo>
                    <a:pt x="161" y="126"/>
                  </a:lnTo>
                  <a:lnTo>
                    <a:pt x="163" y="126"/>
                  </a:lnTo>
                  <a:lnTo>
                    <a:pt x="163" y="124"/>
                  </a:lnTo>
                  <a:lnTo>
                    <a:pt x="161" y="124"/>
                  </a:lnTo>
                  <a:lnTo>
                    <a:pt x="159" y="124"/>
                  </a:lnTo>
                  <a:lnTo>
                    <a:pt x="159" y="124"/>
                  </a:lnTo>
                  <a:lnTo>
                    <a:pt x="157" y="124"/>
                  </a:lnTo>
                  <a:lnTo>
                    <a:pt x="155" y="120"/>
                  </a:lnTo>
                  <a:lnTo>
                    <a:pt x="155" y="120"/>
                  </a:lnTo>
                  <a:lnTo>
                    <a:pt x="155" y="117"/>
                  </a:lnTo>
                  <a:lnTo>
                    <a:pt x="157" y="113"/>
                  </a:lnTo>
                  <a:lnTo>
                    <a:pt x="157" y="111"/>
                  </a:lnTo>
                  <a:lnTo>
                    <a:pt x="157" y="109"/>
                  </a:lnTo>
                  <a:lnTo>
                    <a:pt x="157" y="109"/>
                  </a:lnTo>
                  <a:lnTo>
                    <a:pt x="157" y="109"/>
                  </a:lnTo>
                  <a:lnTo>
                    <a:pt x="155" y="107"/>
                  </a:lnTo>
                  <a:lnTo>
                    <a:pt x="155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3" y="109"/>
                  </a:lnTo>
                  <a:lnTo>
                    <a:pt x="153" y="111"/>
                  </a:lnTo>
                  <a:lnTo>
                    <a:pt x="151" y="111"/>
                  </a:lnTo>
                  <a:lnTo>
                    <a:pt x="151" y="111"/>
                  </a:lnTo>
                  <a:lnTo>
                    <a:pt x="149" y="111"/>
                  </a:lnTo>
                  <a:lnTo>
                    <a:pt x="147" y="111"/>
                  </a:lnTo>
                  <a:lnTo>
                    <a:pt x="144" y="109"/>
                  </a:lnTo>
                  <a:lnTo>
                    <a:pt x="142" y="109"/>
                  </a:lnTo>
                  <a:lnTo>
                    <a:pt x="142" y="107"/>
                  </a:lnTo>
                  <a:lnTo>
                    <a:pt x="140" y="107"/>
                  </a:lnTo>
                  <a:lnTo>
                    <a:pt x="140" y="109"/>
                  </a:lnTo>
                  <a:lnTo>
                    <a:pt x="140" y="109"/>
                  </a:lnTo>
                  <a:lnTo>
                    <a:pt x="138" y="109"/>
                  </a:lnTo>
                  <a:lnTo>
                    <a:pt x="134" y="107"/>
                  </a:lnTo>
                  <a:lnTo>
                    <a:pt x="132" y="107"/>
                  </a:lnTo>
                  <a:lnTo>
                    <a:pt x="128" y="109"/>
                  </a:lnTo>
                  <a:lnTo>
                    <a:pt x="128" y="109"/>
                  </a:lnTo>
                  <a:lnTo>
                    <a:pt x="123" y="109"/>
                  </a:lnTo>
                  <a:lnTo>
                    <a:pt x="121" y="109"/>
                  </a:lnTo>
                  <a:lnTo>
                    <a:pt x="119" y="111"/>
                  </a:lnTo>
                  <a:lnTo>
                    <a:pt x="115" y="111"/>
                  </a:lnTo>
                  <a:lnTo>
                    <a:pt x="111" y="111"/>
                  </a:lnTo>
                  <a:lnTo>
                    <a:pt x="109" y="111"/>
                  </a:lnTo>
                  <a:lnTo>
                    <a:pt x="107" y="109"/>
                  </a:lnTo>
                  <a:lnTo>
                    <a:pt x="100" y="103"/>
                  </a:lnTo>
                  <a:lnTo>
                    <a:pt x="98" y="99"/>
                  </a:lnTo>
                  <a:lnTo>
                    <a:pt x="96" y="99"/>
                  </a:lnTo>
                  <a:lnTo>
                    <a:pt x="94" y="99"/>
                  </a:lnTo>
                  <a:lnTo>
                    <a:pt x="92" y="101"/>
                  </a:lnTo>
                  <a:lnTo>
                    <a:pt x="90" y="103"/>
                  </a:lnTo>
                  <a:lnTo>
                    <a:pt x="88" y="103"/>
                  </a:lnTo>
                  <a:lnTo>
                    <a:pt x="86" y="101"/>
                  </a:lnTo>
                  <a:lnTo>
                    <a:pt x="82" y="101"/>
                  </a:lnTo>
                  <a:lnTo>
                    <a:pt x="75" y="99"/>
                  </a:lnTo>
                  <a:lnTo>
                    <a:pt x="73" y="99"/>
                  </a:lnTo>
                  <a:lnTo>
                    <a:pt x="71" y="96"/>
                  </a:lnTo>
                  <a:lnTo>
                    <a:pt x="69" y="94"/>
                  </a:lnTo>
                  <a:lnTo>
                    <a:pt x="69" y="94"/>
                  </a:lnTo>
                  <a:lnTo>
                    <a:pt x="65" y="101"/>
                  </a:lnTo>
                  <a:lnTo>
                    <a:pt x="65" y="103"/>
                  </a:lnTo>
                  <a:lnTo>
                    <a:pt x="65" y="105"/>
                  </a:lnTo>
                  <a:lnTo>
                    <a:pt x="63" y="113"/>
                  </a:lnTo>
                  <a:lnTo>
                    <a:pt x="63" y="115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3" y="128"/>
                  </a:lnTo>
                  <a:lnTo>
                    <a:pt x="63" y="132"/>
                  </a:lnTo>
                  <a:lnTo>
                    <a:pt x="63" y="134"/>
                  </a:lnTo>
                  <a:lnTo>
                    <a:pt x="63" y="134"/>
                  </a:lnTo>
                  <a:lnTo>
                    <a:pt x="63" y="136"/>
                  </a:lnTo>
                  <a:lnTo>
                    <a:pt x="59" y="138"/>
                  </a:lnTo>
                  <a:lnTo>
                    <a:pt x="56" y="141"/>
                  </a:lnTo>
                  <a:lnTo>
                    <a:pt x="54" y="143"/>
                  </a:lnTo>
                  <a:lnTo>
                    <a:pt x="52" y="143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50" y="147"/>
                  </a:lnTo>
                  <a:lnTo>
                    <a:pt x="48" y="147"/>
                  </a:lnTo>
                  <a:lnTo>
                    <a:pt x="48" y="147"/>
                  </a:lnTo>
                  <a:lnTo>
                    <a:pt x="48" y="149"/>
                  </a:lnTo>
                  <a:lnTo>
                    <a:pt x="48" y="149"/>
                  </a:lnTo>
                  <a:lnTo>
                    <a:pt x="44" y="149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5" y="145"/>
                  </a:lnTo>
                  <a:lnTo>
                    <a:pt x="35" y="145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1" y="145"/>
                  </a:lnTo>
                  <a:lnTo>
                    <a:pt x="29" y="145"/>
                  </a:lnTo>
                  <a:lnTo>
                    <a:pt x="27" y="143"/>
                  </a:lnTo>
                  <a:lnTo>
                    <a:pt x="25" y="145"/>
                  </a:lnTo>
                  <a:lnTo>
                    <a:pt x="25" y="149"/>
                  </a:lnTo>
                  <a:lnTo>
                    <a:pt x="25" y="153"/>
                  </a:lnTo>
                  <a:lnTo>
                    <a:pt x="25" y="157"/>
                  </a:lnTo>
                  <a:lnTo>
                    <a:pt x="25" y="157"/>
                  </a:lnTo>
                  <a:lnTo>
                    <a:pt x="23" y="170"/>
                  </a:lnTo>
                  <a:lnTo>
                    <a:pt x="25" y="174"/>
                  </a:lnTo>
                  <a:lnTo>
                    <a:pt x="25" y="176"/>
                  </a:lnTo>
                  <a:lnTo>
                    <a:pt x="27" y="178"/>
                  </a:lnTo>
                  <a:lnTo>
                    <a:pt x="27" y="178"/>
                  </a:lnTo>
                  <a:lnTo>
                    <a:pt x="23" y="180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3" y="185"/>
                  </a:lnTo>
                  <a:lnTo>
                    <a:pt x="25" y="187"/>
                  </a:lnTo>
                  <a:lnTo>
                    <a:pt x="25" y="187"/>
                  </a:lnTo>
                  <a:lnTo>
                    <a:pt x="29" y="189"/>
                  </a:lnTo>
                  <a:lnTo>
                    <a:pt x="29" y="189"/>
                  </a:lnTo>
                  <a:lnTo>
                    <a:pt x="31" y="189"/>
                  </a:lnTo>
                  <a:lnTo>
                    <a:pt x="33" y="191"/>
                  </a:lnTo>
                  <a:lnTo>
                    <a:pt x="35" y="193"/>
                  </a:lnTo>
                  <a:lnTo>
                    <a:pt x="35" y="195"/>
                  </a:lnTo>
                  <a:lnTo>
                    <a:pt x="35" y="195"/>
                  </a:lnTo>
                  <a:lnTo>
                    <a:pt x="35" y="199"/>
                  </a:lnTo>
                  <a:lnTo>
                    <a:pt x="35" y="201"/>
                  </a:lnTo>
                  <a:lnTo>
                    <a:pt x="33" y="206"/>
                  </a:lnTo>
                  <a:lnTo>
                    <a:pt x="33" y="210"/>
                  </a:lnTo>
                  <a:lnTo>
                    <a:pt x="31" y="210"/>
                  </a:lnTo>
                  <a:lnTo>
                    <a:pt x="31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7" y="208"/>
                  </a:lnTo>
                  <a:lnTo>
                    <a:pt x="27" y="210"/>
                  </a:lnTo>
                  <a:lnTo>
                    <a:pt x="25" y="210"/>
                  </a:lnTo>
                  <a:lnTo>
                    <a:pt x="23" y="212"/>
                  </a:lnTo>
                  <a:lnTo>
                    <a:pt x="21" y="212"/>
                  </a:lnTo>
                  <a:lnTo>
                    <a:pt x="15" y="216"/>
                  </a:lnTo>
                  <a:lnTo>
                    <a:pt x="10" y="220"/>
                  </a:lnTo>
                  <a:lnTo>
                    <a:pt x="6" y="222"/>
                  </a:lnTo>
                  <a:lnTo>
                    <a:pt x="4" y="225"/>
                  </a:lnTo>
                  <a:lnTo>
                    <a:pt x="2" y="227"/>
                  </a:lnTo>
                  <a:lnTo>
                    <a:pt x="2" y="227"/>
                  </a:lnTo>
                  <a:lnTo>
                    <a:pt x="2" y="227"/>
                  </a:lnTo>
                  <a:lnTo>
                    <a:pt x="2" y="229"/>
                  </a:lnTo>
                  <a:lnTo>
                    <a:pt x="2" y="231"/>
                  </a:lnTo>
                  <a:lnTo>
                    <a:pt x="2" y="231"/>
                  </a:lnTo>
                  <a:lnTo>
                    <a:pt x="2" y="235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6" y="239"/>
                  </a:lnTo>
                  <a:lnTo>
                    <a:pt x="8" y="239"/>
                  </a:lnTo>
                  <a:lnTo>
                    <a:pt x="12" y="239"/>
                  </a:lnTo>
                  <a:lnTo>
                    <a:pt x="12" y="239"/>
                  </a:lnTo>
                  <a:lnTo>
                    <a:pt x="12" y="237"/>
                  </a:lnTo>
                  <a:lnTo>
                    <a:pt x="15" y="237"/>
                  </a:lnTo>
                  <a:lnTo>
                    <a:pt x="15" y="235"/>
                  </a:lnTo>
                  <a:lnTo>
                    <a:pt x="15" y="235"/>
                  </a:lnTo>
                  <a:lnTo>
                    <a:pt x="15" y="235"/>
                  </a:lnTo>
                  <a:lnTo>
                    <a:pt x="17" y="235"/>
                  </a:lnTo>
                  <a:lnTo>
                    <a:pt x="17" y="235"/>
                  </a:lnTo>
                  <a:lnTo>
                    <a:pt x="17" y="237"/>
                  </a:lnTo>
                  <a:lnTo>
                    <a:pt x="17" y="237"/>
                  </a:lnTo>
                  <a:lnTo>
                    <a:pt x="19" y="237"/>
                  </a:lnTo>
                  <a:lnTo>
                    <a:pt x="19" y="239"/>
                  </a:lnTo>
                  <a:lnTo>
                    <a:pt x="21" y="239"/>
                  </a:lnTo>
                  <a:lnTo>
                    <a:pt x="21" y="239"/>
                  </a:lnTo>
                  <a:lnTo>
                    <a:pt x="21" y="241"/>
                  </a:lnTo>
                  <a:lnTo>
                    <a:pt x="21" y="241"/>
                  </a:lnTo>
                  <a:lnTo>
                    <a:pt x="23" y="241"/>
                  </a:lnTo>
                  <a:lnTo>
                    <a:pt x="29" y="239"/>
                  </a:lnTo>
                  <a:lnTo>
                    <a:pt x="31" y="239"/>
                  </a:lnTo>
                  <a:lnTo>
                    <a:pt x="31" y="239"/>
                  </a:lnTo>
                  <a:lnTo>
                    <a:pt x="31" y="237"/>
                  </a:lnTo>
                  <a:lnTo>
                    <a:pt x="33" y="239"/>
                  </a:lnTo>
                  <a:lnTo>
                    <a:pt x="33" y="239"/>
                  </a:lnTo>
                  <a:lnTo>
                    <a:pt x="35" y="239"/>
                  </a:lnTo>
                  <a:lnTo>
                    <a:pt x="35" y="239"/>
                  </a:lnTo>
                  <a:lnTo>
                    <a:pt x="40" y="239"/>
                  </a:lnTo>
                  <a:lnTo>
                    <a:pt x="42" y="239"/>
                  </a:lnTo>
                  <a:lnTo>
                    <a:pt x="42" y="241"/>
                  </a:lnTo>
                  <a:lnTo>
                    <a:pt x="44" y="241"/>
                  </a:lnTo>
                  <a:lnTo>
                    <a:pt x="44" y="241"/>
                  </a:lnTo>
                  <a:lnTo>
                    <a:pt x="46" y="239"/>
                  </a:lnTo>
                  <a:lnTo>
                    <a:pt x="46" y="239"/>
                  </a:lnTo>
                  <a:lnTo>
                    <a:pt x="48" y="241"/>
                  </a:lnTo>
                  <a:lnTo>
                    <a:pt x="48" y="241"/>
                  </a:lnTo>
                  <a:lnTo>
                    <a:pt x="48" y="243"/>
                  </a:lnTo>
                  <a:lnTo>
                    <a:pt x="48" y="243"/>
                  </a:lnTo>
                  <a:lnTo>
                    <a:pt x="54" y="246"/>
                  </a:lnTo>
                  <a:lnTo>
                    <a:pt x="56" y="246"/>
                  </a:lnTo>
                  <a:lnTo>
                    <a:pt x="59" y="246"/>
                  </a:lnTo>
                  <a:lnTo>
                    <a:pt x="59" y="246"/>
                  </a:lnTo>
                  <a:lnTo>
                    <a:pt x="63" y="246"/>
                  </a:lnTo>
                  <a:lnTo>
                    <a:pt x="65" y="248"/>
                  </a:lnTo>
                  <a:lnTo>
                    <a:pt x="65" y="246"/>
                  </a:lnTo>
                  <a:lnTo>
                    <a:pt x="65" y="246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69" y="250"/>
                  </a:lnTo>
                  <a:lnTo>
                    <a:pt x="71" y="250"/>
                  </a:lnTo>
                  <a:lnTo>
                    <a:pt x="73" y="250"/>
                  </a:lnTo>
                  <a:lnTo>
                    <a:pt x="73" y="250"/>
                  </a:lnTo>
                  <a:lnTo>
                    <a:pt x="73" y="248"/>
                  </a:lnTo>
                  <a:lnTo>
                    <a:pt x="71" y="248"/>
                  </a:lnTo>
                  <a:lnTo>
                    <a:pt x="71" y="246"/>
                  </a:lnTo>
                  <a:lnTo>
                    <a:pt x="73" y="246"/>
                  </a:lnTo>
                  <a:lnTo>
                    <a:pt x="73" y="246"/>
                  </a:lnTo>
                  <a:lnTo>
                    <a:pt x="73" y="243"/>
                  </a:lnTo>
                  <a:lnTo>
                    <a:pt x="73" y="243"/>
                  </a:lnTo>
                  <a:lnTo>
                    <a:pt x="75" y="241"/>
                  </a:lnTo>
                  <a:lnTo>
                    <a:pt x="75" y="243"/>
                  </a:lnTo>
                  <a:lnTo>
                    <a:pt x="75" y="243"/>
                  </a:lnTo>
                  <a:lnTo>
                    <a:pt x="77" y="246"/>
                  </a:lnTo>
                  <a:lnTo>
                    <a:pt x="77" y="246"/>
                  </a:lnTo>
                  <a:lnTo>
                    <a:pt x="79" y="246"/>
                  </a:lnTo>
                  <a:lnTo>
                    <a:pt x="79" y="243"/>
                  </a:lnTo>
                  <a:lnTo>
                    <a:pt x="79" y="241"/>
                  </a:lnTo>
                  <a:lnTo>
                    <a:pt x="79" y="239"/>
                  </a:lnTo>
                  <a:lnTo>
                    <a:pt x="82" y="239"/>
                  </a:lnTo>
                  <a:lnTo>
                    <a:pt x="82" y="239"/>
                  </a:lnTo>
                  <a:lnTo>
                    <a:pt x="84" y="239"/>
                  </a:lnTo>
                  <a:lnTo>
                    <a:pt x="84" y="239"/>
                  </a:lnTo>
                  <a:lnTo>
                    <a:pt x="86" y="241"/>
                  </a:lnTo>
                  <a:lnTo>
                    <a:pt x="88" y="239"/>
                  </a:lnTo>
                  <a:lnTo>
                    <a:pt x="88" y="241"/>
                  </a:lnTo>
                  <a:lnTo>
                    <a:pt x="90" y="243"/>
                  </a:lnTo>
                  <a:lnTo>
                    <a:pt x="92" y="243"/>
                  </a:lnTo>
                  <a:lnTo>
                    <a:pt x="94" y="243"/>
                  </a:lnTo>
                  <a:lnTo>
                    <a:pt x="94" y="243"/>
                  </a:lnTo>
                  <a:lnTo>
                    <a:pt x="94" y="243"/>
                  </a:lnTo>
                  <a:lnTo>
                    <a:pt x="96" y="241"/>
                  </a:lnTo>
                  <a:lnTo>
                    <a:pt x="98" y="241"/>
                  </a:lnTo>
                  <a:lnTo>
                    <a:pt x="100" y="243"/>
                  </a:lnTo>
                  <a:lnTo>
                    <a:pt x="103" y="243"/>
                  </a:lnTo>
                  <a:lnTo>
                    <a:pt x="119" y="246"/>
                  </a:lnTo>
                  <a:lnTo>
                    <a:pt x="121" y="246"/>
                  </a:lnTo>
                  <a:lnTo>
                    <a:pt x="123" y="246"/>
                  </a:lnTo>
                  <a:lnTo>
                    <a:pt x="123" y="248"/>
                  </a:lnTo>
                  <a:lnTo>
                    <a:pt x="123" y="248"/>
                  </a:lnTo>
                  <a:lnTo>
                    <a:pt x="126" y="248"/>
                  </a:lnTo>
                  <a:lnTo>
                    <a:pt x="128" y="246"/>
                  </a:lnTo>
                  <a:lnTo>
                    <a:pt x="128" y="246"/>
                  </a:lnTo>
                  <a:lnTo>
                    <a:pt x="130" y="246"/>
                  </a:lnTo>
                  <a:lnTo>
                    <a:pt x="132" y="246"/>
                  </a:lnTo>
                  <a:lnTo>
                    <a:pt x="136" y="248"/>
                  </a:lnTo>
                  <a:lnTo>
                    <a:pt x="136" y="248"/>
                  </a:lnTo>
                  <a:lnTo>
                    <a:pt x="136" y="250"/>
                  </a:lnTo>
                  <a:lnTo>
                    <a:pt x="136" y="250"/>
                  </a:lnTo>
                  <a:lnTo>
                    <a:pt x="138" y="250"/>
                  </a:lnTo>
                  <a:lnTo>
                    <a:pt x="140" y="250"/>
                  </a:lnTo>
                  <a:lnTo>
                    <a:pt x="140" y="252"/>
                  </a:lnTo>
                  <a:lnTo>
                    <a:pt x="142" y="252"/>
                  </a:lnTo>
                  <a:lnTo>
                    <a:pt x="149" y="252"/>
                  </a:lnTo>
                  <a:lnTo>
                    <a:pt x="155" y="254"/>
                  </a:lnTo>
                  <a:lnTo>
                    <a:pt x="159" y="254"/>
                  </a:lnTo>
                  <a:lnTo>
                    <a:pt x="163" y="256"/>
                  </a:lnTo>
                  <a:lnTo>
                    <a:pt x="163" y="256"/>
                  </a:lnTo>
                  <a:lnTo>
                    <a:pt x="165" y="256"/>
                  </a:lnTo>
                  <a:lnTo>
                    <a:pt x="167" y="254"/>
                  </a:lnTo>
                  <a:lnTo>
                    <a:pt x="167" y="254"/>
                  </a:lnTo>
                  <a:lnTo>
                    <a:pt x="170" y="254"/>
                  </a:lnTo>
                  <a:lnTo>
                    <a:pt x="172" y="254"/>
                  </a:lnTo>
                  <a:lnTo>
                    <a:pt x="172" y="254"/>
                  </a:lnTo>
                  <a:lnTo>
                    <a:pt x="174" y="252"/>
                  </a:lnTo>
                  <a:lnTo>
                    <a:pt x="174" y="252"/>
                  </a:lnTo>
                  <a:lnTo>
                    <a:pt x="176" y="252"/>
                  </a:lnTo>
                  <a:lnTo>
                    <a:pt x="176" y="252"/>
                  </a:lnTo>
                  <a:lnTo>
                    <a:pt x="176" y="252"/>
                  </a:lnTo>
                  <a:lnTo>
                    <a:pt x="178" y="252"/>
                  </a:lnTo>
                  <a:lnTo>
                    <a:pt x="178" y="252"/>
                  </a:lnTo>
                  <a:lnTo>
                    <a:pt x="178" y="252"/>
                  </a:lnTo>
                  <a:lnTo>
                    <a:pt x="180" y="250"/>
                  </a:lnTo>
                  <a:lnTo>
                    <a:pt x="182" y="252"/>
                  </a:lnTo>
                  <a:lnTo>
                    <a:pt x="182" y="252"/>
                  </a:lnTo>
                  <a:lnTo>
                    <a:pt x="186" y="254"/>
                  </a:lnTo>
                  <a:lnTo>
                    <a:pt x="188" y="252"/>
                  </a:lnTo>
                  <a:lnTo>
                    <a:pt x="193" y="246"/>
                  </a:lnTo>
                  <a:lnTo>
                    <a:pt x="197" y="243"/>
                  </a:lnTo>
                  <a:lnTo>
                    <a:pt x="201" y="241"/>
                  </a:lnTo>
                  <a:lnTo>
                    <a:pt x="214" y="241"/>
                  </a:lnTo>
                  <a:lnTo>
                    <a:pt x="218" y="241"/>
                  </a:lnTo>
                  <a:lnTo>
                    <a:pt x="222" y="241"/>
                  </a:lnTo>
                  <a:lnTo>
                    <a:pt x="226" y="243"/>
                  </a:lnTo>
                  <a:lnTo>
                    <a:pt x="228" y="246"/>
                  </a:lnTo>
                  <a:lnTo>
                    <a:pt x="232" y="252"/>
                  </a:lnTo>
                  <a:lnTo>
                    <a:pt x="234" y="252"/>
                  </a:lnTo>
                  <a:lnTo>
                    <a:pt x="234" y="252"/>
                  </a:lnTo>
                  <a:lnTo>
                    <a:pt x="237" y="250"/>
                  </a:lnTo>
                  <a:lnTo>
                    <a:pt x="239" y="250"/>
                  </a:lnTo>
                  <a:lnTo>
                    <a:pt x="239" y="252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1" y="254"/>
                  </a:lnTo>
                  <a:lnTo>
                    <a:pt x="245" y="256"/>
                  </a:lnTo>
                  <a:lnTo>
                    <a:pt x="245" y="256"/>
                  </a:lnTo>
                  <a:lnTo>
                    <a:pt x="249" y="256"/>
                  </a:lnTo>
                  <a:lnTo>
                    <a:pt x="249" y="256"/>
                  </a:lnTo>
                  <a:lnTo>
                    <a:pt x="251" y="256"/>
                  </a:lnTo>
                  <a:lnTo>
                    <a:pt x="251" y="256"/>
                  </a:lnTo>
                  <a:lnTo>
                    <a:pt x="253" y="258"/>
                  </a:lnTo>
                  <a:lnTo>
                    <a:pt x="255" y="258"/>
                  </a:lnTo>
                  <a:lnTo>
                    <a:pt x="258" y="260"/>
                  </a:lnTo>
                  <a:lnTo>
                    <a:pt x="258" y="262"/>
                  </a:lnTo>
                  <a:lnTo>
                    <a:pt x="260" y="262"/>
                  </a:lnTo>
                  <a:lnTo>
                    <a:pt x="260" y="262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4" y="262"/>
                  </a:lnTo>
                  <a:lnTo>
                    <a:pt x="262" y="264"/>
                  </a:lnTo>
                  <a:lnTo>
                    <a:pt x="264" y="264"/>
                  </a:lnTo>
                  <a:lnTo>
                    <a:pt x="264" y="264"/>
                  </a:lnTo>
                  <a:lnTo>
                    <a:pt x="266" y="264"/>
                  </a:lnTo>
                  <a:lnTo>
                    <a:pt x="266" y="264"/>
                  </a:lnTo>
                  <a:lnTo>
                    <a:pt x="266" y="264"/>
                  </a:lnTo>
                  <a:lnTo>
                    <a:pt x="268" y="262"/>
                  </a:lnTo>
                  <a:lnTo>
                    <a:pt x="270" y="262"/>
                  </a:lnTo>
                  <a:lnTo>
                    <a:pt x="270" y="262"/>
                  </a:lnTo>
                  <a:lnTo>
                    <a:pt x="272" y="262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4" y="267"/>
                  </a:lnTo>
                  <a:lnTo>
                    <a:pt x="274" y="267"/>
                  </a:lnTo>
                  <a:lnTo>
                    <a:pt x="278" y="269"/>
                  </a:lnTo>
                  <a:lnTo>
                    <a:pt x="281" y="269"/>
                  </a:lnTo>
                  <a:lnTo>
                    <a:pt x="283" y="269"/>
                  </a:lnTo>
                  <a:lnTo>
                    <a:pt x="283" y="269"/>
                  </a:lnTo>
                  <a:lnTo>
                    <a:pt x="285" y="269"/>
                  </a:lnTo>
                  <a:lnTo>
                    <a:pt x="285" y="269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87" y="271"/>
                  </a:lnTo>
                  <a:lnTo>
                    <a:pt x="287" y="273"/>
                  </a:lnTo>
                  <a:lnTo>
                    <a:pt x="287" y="273"/>
                  </a:lnTo>
                  <a:lnTo>
                    <a:pt x="289" y="273"/>
                  </a:lnTo>
                  <a:lnTo>
                    <a:pt x="291" y="273"/>
                  </a:lnTo>
                  <a:lnTo>
                    <a:pt x="291" y="273"/>
                  </a:lnTo>
                  <a:lnTo>
                    <a:pt x="293" y="273"/>
                  </a:lnTo>
                  <a:lnTo>
                    <a:pt x="293" y="275"/>
                  </a:lnTo>
                  <a:lnTo>
                    <a:pt x="295" y="275"/>
                  </a:lnTo>
                  <a:lnTo>
                    <a:pt x="297" y="275"/>
                  </a:lnTo>
                  <a:lnTo>
                    <a:pt x="299" y="275"/>
                  </a:lnTo>
                  <a:lnTo>
                    <a:pt x="304" y="273"/>
                  </a:lnTo>
                  <a:lnTo>
                    <a:pt x="306" y="273"/>
                  </a:lnTo>
                  <a:lnTo>
                    <a:pt x="306" y="275"/>
                  </a:lnTo>
                  <a:lnTo>
                    <a:pt x="308" y="275"/>
                  </a:lnTo>
                  <a:lnTo>
                    <a:pt x="310" y="275"/>
                  </a:lnTo>
                  <a:lnTo>
                    <a:pt x="314" y="273"/>
                  </a:lnTo>
                  <a:lnTo>
                    <a:pt x="318" y="273"/>
                  </a:lnTo>
                  <a:lnTo>
                    <a:pt x="322" y="275"/>
                  </a:lnTo>
                  <a:lnTo>
                    <a:pt x="325" y="277"/>
                  </a:lnTo>
                  <a:lnTo>
                    <a:pt x="327" y="281"/>
                  </a:lnTo>
                  <a:lnTo>
                    <a:pt x="325" y="283"/>
                  </a:lnTo>
                  <a:lnTo>
                    <a:pt x="325" y="285"/>
                  </a:lnTo>
                  <a:lnTo>
                    <a:pt x="327" y="285"/>
                  </a:lnTo>
                  <a:lnTo>
                    <a:pt x="331" y="285"/>
                  </a:lnTo>
                  <a:lnTo>
                    <a:pt x="333" y="285"/>
                  </a:lnTo>
                  <a:lnTo>
                    <a:pt x="341" y="288"/>
                  </a:lnTo>
                  <a:lnTo>
                    <a:pt x="346" y="288"/>
                  </a:lnTo>
                  <a:lnTo>
                    <a:pt x="348" y="285"/>
                  </a:lnTo>
                  <a:lnTo>
                    <a:pt x="348" y="283"/>
                  </a:lnTo>
                  <a:lnTo>
                    <a:pt x="348" y="281"/>
                  </a:lnTo>
                  <a:lnTo>
                    <a:pt x="346" y="279"/>
                  </a:lnTo>
                  <a:close/>
                  <a:moveTo>
                    <a:pt x="232" y="258"/>
                  </a:moveTo>
                  <a:lnTo>
                    <a:pt x="232" y="256"/>
                  </a:lnTo>
                  <a:lnTo>
                    <a:pt x="226" y="256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22" y="258"/>
                  </a:lnTo>
                  <a:lnTo>
                    <a:pt x="222" y="260"/>
                  </a:lnTo>
                  <a:lnTo>
                    <a:pt x="222" y="260"/>
                  </a:lnTo>
                  <a:lnTo>
                    <a:pt x="222" y="262"/>
                  </a:lnTo>
                  <a:lnTo>
                    <a:pt x="230" y="262"/>
                  </a:lnTo>
                  <a:lnTo>
                    <a:pt x="232" y="260"/>
                  </a:lnTo>
                  <a:lnTo>
                    <a:pt x="232" y="260"/>
                  </a:lnTo>
                  <a:lnTo>
                    <a:pt x="234" y="260"/>
                  </a:lnTo>
                  <a:lnTo>
                    <a:pt x="234" y="258"/>
                  </a:lnTo>
                  <a:lnTo>
                    <a:pt x="232" y="258"/>
                  </a:lnTo>
                  <a:close/>
                  <a:moveTo>
                    <a:pt x="283" y="136"/>
                  </a:moveTo>
                  <a:lnTo>
                    <a:pt x="281" y="136"/>
                  </a:lnTo>
                  <a:lnTo>
                    <a:pt x="278" y="136"/>
                  </a:lnTo>
                  <a:lnTo>
                    <a:pt x="278" y="138"/>
                  </a:lnTo>
                  <a:lnTo>
                    <a:pt x="278" y="141"/>
                  </a:lnTo>
                  <a:lnTo>
                    <a:pt x="278" y="141"/>
                  </a:lnTo>
                  <a:lnTo>
                    <a:pt x="283" y="138"/>
                  </a:lnTo>
                  <a:lnTo>
                    <a:pt x="283" y="141"/>
                  </a:lnTo>
                  <a:lnTo>
                    <a:pt x="283" y="141"/>
                  </a:lnTo>
                  <a:lnTo>
                    <a:pt x="285" y="141"/>
                  </a:lnTo>
                  <a:lnTo>
                    <a:pt x="285" y="143"/>
                  </a:lnTo>
                  <a:lnTo>
                    <a:pt x="283" y="141"/>
                  </a:lnTo>
                  <a:lnTo>
                    <a:pt x="283" y="136"/>
                  </a:lnTo>
                  <a:close/>
                  <a:moveTo>
                    <a:pt x="306" y="120"/>
                  </a:moveTo>
                  <a:lnTo>
                    <a:pt x="306" y="120"/>
                  </a:lnTo>
                  <a:lnTo>
                    <a:pt x="306" y="120"/>
                  </a:lnTo>
                  <a:lnTo>
                    <a:pt x="306" y="120"/>
                  </a:lnTo>
                  <a:lnTo>
                    <a:pt x="306" y="117"/>
                  </a:lnTo>
                  <a:lnTo>
                    <a:pt x="306" y="117"/>
                  </a:lnTo>
                  <a:lnTo>
                    <a:pt x="304" y="120"/>
                  </a:lnTo>
                  <a:lnTo>
                    <a:pt x="304" y="120"/>
                  </a:lnTo>
                  <a:lnTo>
                    <a:pt x="306" y="120"/>
                  </a:lnTo>
                  <a:close/>
                  <a:moveTo>
                    <a:pt x="337" y="134"/>
                  </a:moveTo>
                  <a:lnTo>
                    <a:pt x="339" y="134"/>
                  </a:lnTo>
                  <a:lnTo>
                    <a:pt x="348" y="136"/>
                  </a:lnTo>
                  <a:lnTo>
                    <a:pt x="348" y="136"/>
                  </a:lnTo>
                  <a:lnTo>
                    <a:pt x="348" y="134"/>
                  </a:lnTo>
                  <a:lnTo>
                    <a:pt x="348" y="132"/>
                  </a:lnTo>
                  <a:lnTo>
                    <a:pt x="348" y="132"/>
                  </a:lnTo>
                  <a:lnTo>
                    <a:pt x="346" y="132"/>
                  </a:lnTo>
                  <a:lnTo>
                    <a:pt x="346" y="132"/>
                  </a:lnTo>
                  <a:lnTo>
                    <a:pt x="343" y="132"/>
                  </a:lnTo>
                  <a:lnTo>
                    <a:pt x="341" y="132"/>
                  </a:lnTo>
                  <a:lnTo>
                    <a:pt x="341" y="130"/>
                  </a:lnTo>
                  <a:lnTo>
                    <a:pt x="339" y="132"/>
                  </a:lnTo>
                  <a:lnTo>
                    <a:pt x="337" y="132"/>
                  </a:lnTo>
                  <a:lnTo>
                    <a:pt x="337" y="132"/>
                  </a:lnTo>
                  <a:lnTo>
                    <a:pt x="335" y="134"/>
                  </a:lnTo>
                  <a:lnTo>
                    <a:pt x="335" y="134"/>
                  </a:lnTo>
                  <a:lnTo>
                    <a:pt x="337" y="134"/>
                  </a:lnTo>
                  <a:lnTo>
                    <a:pt x="337" y="134"/>
                  </a:lnTo>
                  <a:close/>
                  <a:moveTo>
                    <a:pt x="295" y="130"/>
                  </a:moveTo>
                  <a:lnTo>
                    <a:pt x="295" y="130"/>
                  </a:lnTo>
                  <a:lnTo>
                    <a:pt x="293" y="128"/>
                  </a:lnTo>
                  <a:lnTo>
                    <a:pt x="293" y="128"/>
                  </a:lnTo>
                  <a:lnTo>
                    <a:pt x="285" y="126"/>
                  </a:lnTo>
                  <a:lnTo>
                    <a:pt x="285" y="126"/>
                  </a:lnTo>
                  <a:lnTo>
                    <a:pt x="285" y="126"/>
                  </a:lnTo>
                  <a:lnTo>
                    <a:pt x="283" y="126"/>
                  </a:lnTo>
                  <a:lnTo>
                    <a:pt x="283" y="126"/>
                  </a:lnTo>
                  <a:lnTo>
                    <a:pt x="283" y="128"/>
                  </a:lnTo>
                  <a:lnTo>
                    <a:pt x="285" y="128"/>
                  </a:lnTo>
                  <a:lnTo>
                    <a:pt x="289" y="130"/>
                  </a:lnTo>
                  <a:lnTo>
                    <a:pt x="295" y="130"/>
                  </a:lnTo>
                  <a:close/>
                  <a:moveTo>
                    <a:pt x="167" y="124"/>
                  </a:moveTo>
                  <a:lnTo>
                    <a:pt x="167" y="124"/>
                  </a:lnTo>
                  <a:lnTo>
                    <a:pt x="165" y="124"/>
                  </a:lnTo>
                  <a:lnTo>
                    <a:pt x="165" y="126"/>
                  </a:lnTo>
                  <a:lnTo>
                    <a:pt x="165" y="128"/>
                  </a:lnTo>
                  <a:lnTo>
                    <a:pt x="167" y="128"/>
                  </a:lnTo>
                  <a:lnTo>
                    <a:pt x="167" y="130"/>
                  </a:lnTo>
                  <a:lnTo>
                    <a:pt x="167" y="128"/>
                  </a:lnTo>
                  <a:lnTo>
                    <a:pt x="170" y="128"/>
                  </a:lnTo>
                  <a:lnTo>
                    <a:pt x="167" y="130"/>
                  </a:lnTo>
                  <a:lnTo>
                    <a:pt x="167" y="130"/>
                  </a:lnTo>
                  <a:lnTo>
                    <a:pt x="167" y="134"/>
                  </a:lnTo>
                  <a:lnTo>
                    <a:pt x="170" y="134"/>
                  </a:lnTo>
                  <a:lnTo>
                    <a:pt x="170" y="134"/>
                  </a:lnTo>
                  <a:lnTo>
                    <a:pt x="174" y="134"/>
                  </a:lnTo>
                  <a:lnTo>
                    <a:pt x="178" y="134"/>
                  </a:lnTo>
                  <a:lnTo>
                    <a:pt x="207" y="143"/>
                  </a:lnTo>
                  <a:lnTo>
                    <a:pt x="209" y="141"/>
                  </a:lnTo>
                  <a:lnTo>
                    <a:pt x="209" y="141"/>
                  </a:lnTo>
                  <a:lnTo>
                    <a:pt x="207" y="138"/>
                  </a:lnTo>
                  <a:lnTo>
                    <a:pt x="205" y="138"/>
                  </a:lnTo>
                  <a:lnTo>
                    <a:pt x="205" y="136"/>
                  </a:lnTo>
                  <a:lnTo>
                    <a:pt x="205" y="136"/>
                  </a:lnTo>
                  <a:lnTo>
                    <a:pt x="205" y="134"/>
                  </a:lnTo>
                  <a:lnTo>
                    <a:pt x="205" y="134"/>
                  </a:lnTo>
                  <a:lnTo>
                    <a:pt x="207" y="132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09" y="136"/>
                  </a:lnTo>
                  <a:lnTo>
                    <a:pt x="209" y="136"/>
                  </a:lnTo>
                  <a:lnTo>
                    <a:pt x="209" y="136"/>
                  </a:lnTo>
                  <a:lnTo>
                    <a:pt x="209" y="138"/>
                  </a:lnTo>
                  <a:lnTo>
                    <a:pt x="209" y="141"/>
                  </a:lnTo>
                  <a:lnTo>
                    <a:pt x="211" y="141"/>
                  </a:lnTo>
                  <a:lnTo>
                    <a:pt x="218" y="141"/>
                  </a:lnTo>
                  <a:lnTo>
                    <a:pt x="218" y="141"/>
                  </a:lnTo>
                  <a:lnTo>
                    <a:pt x="220" y="141"/>
                  </a:lnTo>
                  <a:lnTo>
                    <a:pt x="234" y="141"/>
                  </a:lnTo>
                  <a:lnTo>
                    <a:pt x="239" y="141"/>
                  </a:lnTo>
                  <a:lnTo>
                    <a:pt x="241" y="143"/>
                  </a:lnTo>
                  <a:lnTo>
                    <a:pt x="243" y="143"/>
                  </a:lnTo>
                  <a:lnTo>
                    <a:pt x="243" y="143"/>
                  </a:lnTo>
                  <a:lnTo>
                    <a:pt x="245" y="143"/>
                  </a:lnTo>
                  <a:lnTo>
                    <a:pt x="247" y="143"/>
                  </a:lnTo>
                  <a:lnTo>
                    <a:pt x="247" y="141"/>
                  </a:lnTo>
                  <a:lnTo>
                    <a:pt x="249" y="138"/>
                  </a:lnTo>
                  <a:lnTo>
                    <a:pt x="249" y="136"/>
                  </a:lnTo>
                  <a:lnTo>
                    <a:pt x="249" y="136"/>
                  </a:lnTo>
                  <a:lnTo>
                    <a:pt x="249" y="134"/>
                  </a:lnTo>
                  <a:lnTo>
                    <a:pt x="251" y="132"/>
                  </a:lnTo>
                  <a:lnTo>
                    <a:pt x="253" y="132"/>
                  </a:lnTo>
                  <a:lnTo>
                    <a:pt x="255" y="132"/>
                  </a:lnTo>
                  <a:lnTo>
                    <a:pt x="258" y="130"/>
                  </a:lnTo>
                  <a:lnTo>
                    <a:pt x="260" y="130"/>
                  </a:lnTo>
                  <a:lnTo>
                    <a:pt x="262" y="130"/>
                  </a:lnTo>
                  <a:lnTo>
                    <a:pt x="268" y="132"/>
                  </a:lnTo>
                  <a:lnTo>
                    <a:pt x="274" y="132"/>
                  </a:lnTo>
                  <a:lnTo>
                    <a:pt x="276" y="132"/>
                  </a:lnTo>
                  <a:lnTo>
                    <a:pt x="278" y="132"/>
                  </a:lnTo>
                  <a:lnTo>
                    <a:pt x="278" y="130"/>
                  </a:lnTo>
                  <a:lnTo>
                    <a:pt x="278" y="130"/>
                  </a:lnTo>
                  <a:lnTo>
                    <a:pt x="276" y="128"/>
                  </a:lnTo>
                  <a:lnTo>
                    <a:pt x="278" y="126"/>
                  </a:lnTo>
                  <a:lnTo>
                    <a:pt x="281" y="124"/>
                  </a:lnTo>
                  <a:lnTo>
                    <a:pt x="283" y="124"/>
                  </a:lnTo>
                  <a:lnTo>
                    <a:pt x="285" y="124"/>
                  </a:lnTo>
                  <a:lnTo>
                    <a:pt x="287" y="122"/>
                  </a:lnTo>
                  <a:lnTo>
                    <a:pt x="293" y="122"/>
                  </a:lnTo>
                  <a:lnTo>
                    <a:pt x="297" y="117"/>
                  </a:lnTo>
                  <a:lnTo>
                    <a:pt x="302" y="117"/>
                  </a:lnTo>
                  <a:lnTo>
                    <a:pt x="299" y="115"/>
                  </a:lnTo>
                  <a:lnTo>
                    <a:pt x="297" y="113"/>
                  </a:lnTo>
                  <a:lnTo>
                    <a:pt x="295" y="113"/>
                  </a:lnTo>
                  <a:lnTo>
                    <a:pt x="293" y="111"/>
                  </a:lnTo>
                  <a:lnTo>
                    <a:pt x="291" y="111"/>
                  </a:lnTo>
                  <a:lnTo>
                    <a:pt x="289" y="109"/>
                  </a:lnTo>
                  <a:lnTo>
                    <a:pt x="289" y="109"/>
                  </a:lnTo>
                  <a:lnTo>
                    <a:pt x="287" y="107"/>
                  </a:lnTo>
                  <a:lnTo>
                    <a:pt x="283" y="107"/>
                  </a:lnTo>
                  <a:lnTo>
                    <a:pt x="270" y="109"/>
                  </a:lnTo>
                  <a:lnTo>
                    <a:pt x="258" y="109"/>
                  </a:lnTo>
                  <a:lnTo>
                    <a:pt x="245" y="109"/>
                  </a:lnTo>
                  <a:lnTo>
                    <a:pt x="237" y="109"/>
                  </a:lnTo>
                  <a:lnTo>
                    <a:pt x="220" y="109"/>
                  </a:lnTo>
                  <a:lnTo>
                    <a:pt x="209" y="109"/>
                  </a:lnTo>
                  <a:lnTo>
                    <a:pt x="201" y="109"/>
                  </a:lnTo>
                  <a:lnTo>
                    <a:pt x="193" y="109"/>
                  </a:lnTo>
                  <a:lnTo>
                    <a:pt x="191" y="109"/>
                  </a:lnTo>
                  <a:lnTo>
                    <a:pt x="186" y="109"/>
                  </a:lnTo>
                  <a:lnTo>
                    <a:pt x="182" y="111"/>
                  </a:lnTo>
                  <a:lnTo>
                    <a:pt x="180" y="111"/>
                  </a:lnTo>
                  <a:lnTo>
                    <a:pt x="180" y="113"/>
                  </a:lnTo>
                  <a:lnTo>
                    <a:pt x="176" y="117"/>
                  </a:lnTo>
                  <a:lnTo>
                    <a:pt x="172" y="122"/>
                  </a:lnTo>
                  <a:lnTo>
                    <a:pt x="170" y="122"/>
                  </a:lnTo>
                  <a:lnTo>
                    <a:pt x="167" y="124"/>
                  </a:lnTo>
                  <a:close/>
                  <a:moveTo>
                    <a:pt x="316" y="132"/>
                  </a:moveTo>
                  <a:lnTo>
                    <a:pt x="316" y="134"/>
                  </a:lnTo>
                  <a:lnTo>
                    <a:pt x="318" y="134"/>
                  </a:lnTo>
                  <a:lnTo>
                    <a:pt x="320" y="134"/>
                  </a:lnTo>
                  <a:lnTo>
                    <a:pt x="320" y="134"/>
                  </a:lnTo>
                  <a:lnTo>
                    <a:pt x="322" y="136"/>
                  </a:lnTo>
                  <a:lnTo>
                    <a:pt x="325" y="136"/>
                  </a:lnTo>
                  <a:lnTo>
                    <a:pt x="327" y="136"/>
                  </a:lnTo>
                  <a:lnTo>
                    <a:pt x="327" y="134"/>
                  </a:lnTo>
                  <a:lnTo>
                    <a:pt x="327" y="132"/>
                  </a:lnTo>
                  <a:lnTo>
                    <a:pt x="325" y="130"/>
                  </a:lnTo>
                  <a:lnTo>
                    <a:pt x="325" y="128"/>
                  </a:lnTo>
                  <a:lnTo>
                    <a:pt x="322" y="126"/>
                  </a:lnTo>
                  <a:lnTo>
                    <a:pt x="320" y="126"/>
                  </a:lnTo>
                  <a:lnTo>
                    <a:pt x="320" y="124"/>
                  </a:lnTo>
                  <a:lnTo>
                    <a:pt x="316" y="126"/>
                  </a:lnTo>
                  <a:lnTo>
                    <a:pt x="314" y="128"/>
                  </a:lnTo>
                  <a:lnTo>
                    <a:pt x="314" y="130"/>
                  </a:lnTo>
                  <a:lnTo>
                    <a:pt x="316" y="132"/>
                  </a:lnTo>
                  <a:close/>
                  <a:moveTo>
                    <a:pt x="469" y="117"/>
                  </a:moveTo>
                  <a:lnTo>
                    <a:pt x="471" y="117"/>
                  </a:lnTo>
                  <a:lnTo>
                    <a:pt x="467" y="115"/>
                  </a:lnTo>
                  <a:lnTo>
                    <a:pt x="469" y="117"/>
                  </a:lnTo>
                  <a:close/>
                  <a:moveTo>
                    <a:pt x="467" y="130"/>
                  </a:moveTo>
                  <a:lnTo>
                    <a:pt x="467" y="130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7" y="132"/>
                  </a:lnTo>
                  <a:lnTo>
                    <a:pt x="465" y="132"/>
                  </a:lnTo>
                  <a:lnTo>
                    <a:pt x="465" y="132"/>
                  </a:lnTo>
                  <a:lnTo>
                    <a:pt x="465" y="134"/>
                  </a:lnTo>
                  <a:lnTo>
                    <a:pt x="465" y="134"/>
                  </a:lnTo>
                  <a:lnTo>
                    <a:pt x="467" y="134"/>
                  </a:lnTo>
                  <a:lnTo>
                    <a:pt x="467" y="134"/>
                  </a:lnTo>
                  <a:lnTo>
                    <a:pt x="467" y="134"/>
                  </a:lnTo>
                  <a:lnTo>
                    <a:pt x="465" y="134"/>
                  </a:lnTo>
                  <a:lnTo>
                    <a:pt x="463" y="134"/>
                  </a:lnTo>
                  <a:lnTo>
                    <a:pt x="461" y="134"/>
                  </a:lnTo>
                  <a:lnTo>
                    <a:pt x="459" y="134"/>
                  </a:lnTo>
                  <a:lnTo>
                    <a:pt x="459" y="134"/>
                  </a:lnTo>
                  <a:lnTo>
                    <a:pt x="459" y="132"/>
                  </a:lnTo>
                  <a:lnTo>
                    <a:pt x="459" y="132"/>
                  </a:lnTo>
                  <a:lnTo>
                    <a:pt x="457" y="130"/>
                  </a:lnTo>
                  <a:lnTo>
                    <a:pt x="457" y="130"/>
                  </a:lnTo>
                  <a:lnTo>
                    <a:pt x="457" y="134"/>
                  </a:lnTo>
                  <a:lnTo>
                    <a:pt x="457" y="134"/>
                  </a:lnTo>
                  <a:lnTo>
                    <a:pt x="454" y="132"/>
                  </a:lnTo>
                  <a:lnTo>
                    <a:pt x="454" y="132"/>
                  </a:lnTo>
                  <a:lnTo>
                    <a:pt x="454" y="134"/>
                  </a:lnTo>
                  <a:lnTo>
                    <a:pt x="454" y="136"/>
                  </a:lnTo>
                  <a:lnTo>
                    <a:pt x="459" y="138"/>
                  </a:lnTo>
                  <a:lnTo>
                    <a:pt x="463" y="138"/>
                  </a:lnTo>
                  <a:lnTo>
                    <a:pt x="467" y="138"/>
                  </a:lnTo>
                  <a:lnTo>
                    <a:pt x="467" y="136"/>
                  </a:lnTo>
                  <a:lnTo>
                    <a:pt x="467" y="132"/>
                  </a:lnTo>
                  <a:lnTo>
                    <a:pt x="467" y="130"/>
                  </a:lnTo>
                  <a:lnTo>
                    <a:pt x="467" y="130"/>
                  </a:lnTo>
                  <a:close/>
                  <a:moveTo>
                    <a:pt x="503" y="113"/>
                  </a:moveTo>
                  <a:lnTo>
                    <a:pt x="501" y="113"/>
                  </a:lnTo>
                  <a:lnTo>
                    <a:pt x="498" y="115"/>
                  </a:lnTo>
                  <a:lnTo>
                    <a:pt x="501" y="115"/>
                  </a:lnTo>
                  <a:lnTo>
                    <a:pt x="503" y="115"/>
                  </a:lnTo>
                  <a:lnTo>
                    <a:pt x="503" y="115"/>
                  </a:lnTo>
                  <a:lnTo>
                    <a:pt x="503" y="113"/>
                  </a:lnTo>
                  <a:close/>
                  <a:moveTo>
                    <a:pt x="446" y="120"/>
                  </a:moveTo>
                  <a:lnTo>
                    <a:pt x="446" y="120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8" y="115"/>
                  </a:lnTo>
                  <a:lnTo>
                    <a:pt x="436" y="115"/>
                  </a:lnTo>
                  <a:lnTo>
                    <a:pt x="436" y="115"/>
                  </a:lnTo>
                  <a:lnTo>
                    <a:pt x="436" y="117"/>
                  </a:lnTo>
                  <a:lnTo>
                    <a:pt x="438" y="117"/>
                  </a:lnTo>
                  <a:lnTo>
                    <a:pt x="438" y="120"/>
                  </a:lnTo>
                  <a:lnTo>
                    <a:pt x="442" y="120"/>
                  </a:lnTo>
                  <a:lnTo>
                    <a:pt x="442" y="120"/>
                  </a:lnTo>
                  <a:lnTo>
                    <a:pt x="444" y="120"/>
                  </a:lnTo>
                  <a:lnTo>
                    <a:pt x="444" y="120"/>
                  </a:lnTo>
                  <a:lnTo>
                    <a:pt x="446" y="122"/>
                  </a:lnTo>
                  <a:lnTo>
                    <a:pt x="446" y="120"/>
                  </a:lnTo>
                  <a:lnTo>
                    <a:pt x="446" y="120"/>
                  </a:lnTo>
                  <a:lnTo>
                    <a:pt x="446" y="120"/>
                  </a:lnTo>
                  <a:close/>
                  <a:moveTo>
                    <a:pt x="360" y="132"/>
                  </a:moveTo>
                  <a:lnTo>
                    <a:pt x="360" y="132"/>
                  </a:lnTo>
                  <a:lnTo>
                    <a:pt x="360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2" y="132"/>
                  </a:lnTo>
                  <a:lnTo>
                    <a:pt x="360" y="132"/>
                  </a:lnTo>
                  <a:close/>
                  <a:moveTo>
                    <a:pt x="427" y="120"/>
                  </a:moveTo>
                  <a:lnTo>
                    <a:pt x="427" y="117"/>
                  </a:lnTo>
                  <a:lnTo>
                    <a:pt x="427" y="117"/>
                  </a:lnTo>
                  <a:lnTo>
                    <a:pt x="427" y="117"/>
                  </a:lnTo>
                  <a:lnTo>
                    <a:pt x="427" y="117"/>
                  </a:lnTo>
                  <a:lnTo>
                    <a:pt x="425" y="117"/>
                  </a:lnTo>
                  <a:lnTo>
                    <a:pt x="425" y="117"/>
                  </a:lnTo>
                  <a:lnTo>
                    <a:pt x="425" y="117"/>
                  </a:lnTo>
                  <a:lnTo>
                    <a:pt x="423" y="120"/>
                  </a:lnTo>
                  <a:lnTo>
                    <a:pt x="425" y="120"/>
                  </a:lnTo>
                  <a:lnTo>
                    <a:pt x="427" y="120"/>
                  </a:lnTo>
                  <a:lnTo>
                    <a:pt x="427" y="122"/>
                  </a:lnTo>
                  <a:lnTo>
                    <a:pt x="429" y="120"/>
                  </a:lnTo>
                  <a:lnTo>
                    <a:pt x="427" y="120"/>
                  </a:lnTo>
                  <a:lnTo>
                    <a:pt x="427" y="120"/>
                  </a:lnTo>
                  <a:close/>
                  <a:moveTo>
                    <a:pt x="433" y="120"/>
                  </a:moveTo>
                  <a:lnTo>
                    <a:pt x="433" y="120"/>
                  </a:lnTo>
                  <a:lnTo>
                    <a:pt x="433" y="120"/>
                  </a:lnTo>
                  <a:lnTo>
                    <a:pt x="433" y="117"/>
                  </a:lnTo>
                  <a:lnTo>
                    <a:pt x="433" y="117"/>
                  </a:lnTo>
                  <a:lnTo>
                    <a:pt x="433" y="120"/>
                  </a:lnTo>
                  <a:lnTo>
                    <a:pt x="433" y="120"/>
                  </a:lnTo>
                  <a:lnTo>
                    <a:pt x="431" y="120"/>
                  </a:lnTo>
                  <a:lnTo>
                    <a:pt x="431" y="122"/>
                  </a:lnTo>
                  <a:lnTo>
                    <a:pt x="431" y="122"/>
                  </a:lnTo>
                  <a:lnTo>
                    <a:pt x="433" y="124"/>
                  </a:lnTo>
                  <a:lnTo>
                    <a:pt x="433" y="122"/>
                  </a:lnTo>
                  <a:lnTo>
                    <a:pt x="433" y="122"/>
                  </a:lnTo>
                  <a:lnTo>
                    <a:pt x="436" y="122"/>
                  </a:lnTo>
                  <a:lnTo>
                    <a:pt x="436" y="122"/>
                  </a:lnTo>
                  <a:lnTo>
                    <a:pt x="433" y="120"/>
                  </a:lnTo>
                  <a:close/>
                  <a:moveTo>
                    <a:pt x="442" y="124"/>
                  </a:moveTo>
                  <a:lnTo>
                    <a:pt x="440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40" y="126"/>
                  </a:lnTo>
                  <a:lnTo>
                    <a:pt x="440" y="124"/>
                  </a:lnTo>
                  <a:lnTo>
                    <a:pt x="440" y="126"/>
                  </a:lnTo>
                  <a:lnTo>
                    <a:pt x="440" y="126"/>
                  </a:lnTo>
                  <a:lnTo>
                    <a:pt x="442" y="126"/>
                  </a:lnTo>
                  <a:lnTo>
                    <a:pt x="442" y="124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38" y="111"/>
                  </a:moveTo>
                  <a:lnTo>
                    <a:pt x="436" y="109"/>
                  </a:lnTo>
                  <a:lnTo>
                    <a:pt x="429" y="105"/>
                  </a:lnTo>
                  <a:lnTo>
                    <a:pt x="427" y="105"/>
                  </a:lnTo>
                  <a:lnTo>
                    <a:pt x="419" y="105"/>
                  </a:lnTo>
                  <a:lnTo>
                    <a:pt x="410" y="105"/>
                  </a:lnTo>
                  <a:lnTo>
                    <a:pt x="408" y="105"/>
                  </a:lnTo>
                  <a:lnTo>
                    <a:pt x="408" y="105"/>
                  </a:lnTo>
                  <a:lnTo>
                    <a:pt x="406" y="105"/>
                  </a:lnTo>
                  <a:lnTo>
                    <a:pt x="408" y="107"/>
                  </a:lnTo>
                  <a:lnTo>
                    <a:pt x="406" y="109"/>
                  </a:lnTo>
                  <a:lnTo>
                    <a:pt x="404" y="109"/>
                  </a:lnTo>
                  <a:lnTo>
                    <a:pt x="404" y="111"/>
                  </a:lnTo>
                  <a:lnTo>
                    <a:pt x="404" y="113"/>
                  </a:lnTo>
                  <a:lnTo>
                    <a:pt x="404" y="113"/>
                  </a:lnTo>
                  <a:lnTo>
                    <a:pt x="406" y="115"/>
                  </a:lnTo>
                  <a:lnTo>
                    <a:pt x="410" y="113"/>
                  </a:lnTo>
                  <a:lnTo>
                    <a:pt x="408" y="117"/>
                  </a:lnTo>
                  <a:lnTo>
                    <a:pt x="408" y="117"/>
                  </a:lnTo>
                  <a:lnTo>
                    <a:pt x="410" y="120"/>
                  </a:lnTo>
                  <a:lnTo>
                    <a:pt x="410" y="120"/>
                  </a:lnTo>
                  <a:lnTo>
                    <a:pt x="410" y="122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20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7"/>
                  </a:lnTo>
                  <a:lnTo>
                    <a:pt x="413" y="115"/>
                  </a:lnTo>
                  <a:lnTo>
                    <a:pt x="417" y="117"/>
                  </a:lnTo>
                  <a:lnTo>
                    <a:pt x="419" y="120"/>
                  </a:lnTo>
                  <a:lnTo>
                    <a:pt x="421" y="117"/>
                  </a:lnTo>
                  <a:lnTo>
                    <a:pt x="421" y="117"/>
                  </a:lnTo>
                  <a:lnTo>
                    <a:pt x="421" y="115"/>
                  </a:lnTo>
                  <a:lnTo>
                    <a:pt x="419" y="115"/>
                  </a:lnTo>
                  <a:lnTo>
                    <a:pt x="419" y="115"/>
                  </a:lnTo>
                  <a:lnTo>
                    <a:pt x="417" y="115"/>
                  </a:lnTo>
                  <a:lnTo>
                    <a:pt x="417" y="113"/>
                  </a:lnTo>
                  <a:lnTo>
                    <a:pt x="417" y="113"/>
                  </a:lnTo>
                  <a:lnTo>
                    <a:pt x="417" y="113"/>
                  </a:lnTo>
                  <a:lnTo>
                    <a:pt x="419" y="111"/>
                  </a:lnTo>
                  <a:lnTo>
                    <a:pt x="421" y="111"/>
                  </a:lnTo>
                  <a:lnTo>
                    <a:pt x="421" y="111"/>
                  </a:lnTo>
                  <a:lnTo>
                    <a:pt x="421" y="113"/>
                  </a:lnTo>
                  <a:lnTo>
                    <a:pt x="423" y="113"/>
                  </a:lnTo>
                  <a:lnTo>
                    <a:pt x="423" y="113"/>
                  </a:lnTo>
                  <a:lnTo>
                    <a:pt x="423" y="113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5" y="111"/>
                  </a:lnTo>
                  <a:lnTo>
                    <a:pt x="427" y="111"/>
                  </a:lnTo>
                  <a:lnTo>
                    <a:pt x="427" y="113"/>
                  </a:lnTo>
                  <a:lnTo>
                    <a:pt x="429" y="113"/>
                  </a:lnTo>
                  <a:lnTo>
                    <a:pt x="431" y="113"/>
                  </a:lnTo>
                  <a:lnTo>
                    <a:pt x="431" y="113"/>
                  </a:lnTo>
                  <a:lnTo>
                    <a:pt x="436" y="113"/>
                  </a:lnTo>
                  <a:lnTo>
                    <a:pt x="438" y="113"/>
                  </a:lnTo>
                  <a:lnTo>
                    <a:pt x="438" y="11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42B99113-291F-E641-A916-2DE521D7CE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90446" y="2815595"/>
              <a:ext cx="682625" cy="687387"/>
            </a:xfrm>
            <a:custGeom>
              <a:avLst/>
              <a:gdLst>
                <a:gd name="T0" fmla="*/ 369 w 430"/>
                <a:gd name="T1" fmla="*/ 220 h 433"/>
                <a:gd name="T2" fmla="*/ 354 w 430"/>
                <a:gd name="T3" fmla="*/ 180 h 433"/>
                <a:gd name="T4" fmla="*/ 306 w 430"/>
                <a:gd name="T5" fmla="*/ 187 h 433"/>
                <a:gd name="T6" fmla="*/ 298 w 430"/>
                <a:gd name="T7" fmla="*/ 197 h 433"/>
                <a:gd name="T8" fmla="*/ 237 w 430"/>
                <a:gd name="T9" fmla="*/ 214 h 433"/>
                <a:gd name="T10" fmla="*/ 199 w 430"/>
                <a:gd name="T11" fmla="*/ 206 h 433"/>
                <a:gd name="T12" fmla="*/ 153 w 430"/>
                <a:gd name="T13" fmla="*/ 258 h 433"/>
                <a:gd name="T14" fmla="*/ 109 w 430"/>
                <a:gd name="T15" fmla="*/ 248 h 433"/>
                <a:gd name="T16" fmla="*/ 88 w 430"/>
                <a:gd name="T17" fmla="*/ 212 h 433"/>
                <a:gd name="T18" fmla="*/ 51 w 430"/>
                <a:gd name="T19" fmla="*/ 143 h 433"/>
                <a:gd name="T20" fmla="*/ 82 w 430"/>
                <a:gd name="T21" fmla="*/ 82 h 433"/>
                <a:gd name="T22" fmla="*/ 132 w 430"/>
                <a:gd name="T23" fmla="*/ 86 h 433"/>
                <a:gd name="T24" fmla="*/ 174 w 430"/>
                <a:gd name="T25" fmla="*/ 84 h 433"/>
                <a:gd name="T26" fmla="*/ 164 w 430"/>
                <a:gd name="T27" fmla="*/ 59 h 433"/>
                <a:gd name="T28" fmla="*/ 212 w 430"/>
                <a:gd name="T29" fmla="*/ 40 h 433"/>
                <a:gd name="T30" fmla="*/ 233 w 430"/>
                <a:gd name="T31" fmla="*/ 25 h 433"/>
                <a:gd name="T32" fmla="*/ 187 w 430"/>
                <a:gd name="T33" fmla="*/ 6 h 433"/>
                <a:gd name="T34" fmla="*/ 132 w 430"/>
                <a:gd name="T35" fmla="*/ 2 h 433"/>
                <a:gd name="T36" fmla="*/ 120 w 430"/>
                <a:gd name="T37" fmla="*/ 31 h 433"/>
                <a:gd name="T38" fmla="*/ 93 w 430"/>
                <a:gd name="T39" fmla="*/ 52 h 433"/>
                <a:gd name="T40" fmla="*/ 59 w 430"/>
                <a:gd name="T41" fmla="*/ 57 h 433"/>
                <a:gd name="T42" fmla="*/ 38 w 430"/>
                <a:gd name="T43" fmla="*/ 88 h 433"/>
                <a:gd name="T44" fmla="*/ 28 w 430"/>
                <a:gd name="T45" fmla="*/ 132 h 433"/>
                <a:gd name="T46" fmla="*/ 32 w 430"/>
                <a:gd name="T47" fmla="*/ 143 h 433"/>
                <a:gd name="T48" fmla="*/ 34 w 430"/>
                <a:gd name="T49" fmla="*/ 208 h 433"/>
                <a:gd name="T50" fmla="*/ 9 w 430"/>
                <a:gd name="T51" fmla="*/ 206 h 433"/>
                <a:gd name="T52" fmla="*/ 19 w 430"/>
                <a:gd name="T53" fmla="*/ 264 h 433"/>
                <a:gd name="T54" fmla="*/ 55 w 430"/>
                <a:gd name="T55" fmla="*/ 300 h 433"/>
                <a:gd name="T56" fmla="*/ 187 w 430"/>
                <a:gd name="T57" fmla="*/ 353 h 433"/>
                <a:gd name="T58" fmla="*/ 250 w 430"/>
                <a:gd name="T59" fmla="*/ 418 h 433"/>
                <a:gd name="T60" fmla="*/ 279 w 430"/>
                <a:gd name="T61" fmla="*/ 426 h 433"/>
                <a:gd name="T62" fmla="*/ 266 w 430"/>
                <a:gd name="T63" fmla="*/ 401 h 433"/>
                <a:gd name="T64" fmla="*/ 239 w 430"/>
                <a:gd name="T65" fmla="*/ 370 h 433"/>
                <a:gd name="T66" fmla="*/ 185 w 430"/>
                <a:gd name="T67" fmla="*/ 313 h 433"/>
                <a:gd name="T68" fmla="*/ 176 w 430"/>
                <a:gd name="T69" fmla="*/ 294 h 433"/>
                <a:gd name="T70" fmla="*/ 212 w 430"/>
                <a:gd name="T71" fmla="*/ 302 h 433"/>
                <a:gd name="T72" fmla="*/ 243 w 430"/>
                <a:gd name="T73" fmla="*/ 279 h 433"/>
                <a:gd name="T74" fmla="*/ 294 w 430"/>
                <a:gd name="T75" fmla="*/ 243 h 433"/>
                <a:gd name="T76" fmla="*/ 109 w 430"/>
                <a:gd name="T77" fmla="*/ 25 h 433"/>
                <a:gd name="T78" fmla="*/ 229 w 430"/>
                <a:gd name="T79" fmla="*/ 174 h 433"/>
                <a:gd name="T80" fmla="*/ 208 w 430"/>
                <a:gd name="T81" fmla="*/ 178 h 433"/>
                <a:gd name="T82" fmla="*/ 204 w 430"/>
                <a:gd name="T83" fmla="*/ 138 h 433"/>
                <a:gd name="T84" fmla="*/ 229 w 430"/>
                <a:gd name="T85" fmla="*/ 157 h 433"/>
                <a:gd name="T86" fmla="*/ 273 w 430"/>
                <a:gd name="T87" fmla="*/ 155 h 433"/>
                <a:gd name="T88" fmla="*/ 294 w 430"/>
                <a:gd name="T89" fmla="*/ 174 h 433"/>
                <a:gd name="T90" fmla="*/ 245 w 430"/>
                <a:gd name="T91" fmla="*/ 166 h 433"/>
                <a:gd name="T92" fmla="*/ 260 w 430"/>
                <a:gd name="T93" fmla="*/ 153 h 433"/>
                <a:gd name="T94" fmla="*/ 394 w 430"/>
                <a:gd name="T95" fmla="*/ 304 h 433"/>
                <a:gd name="T96" fmla="*/ 411 w 430"/>
                <a:gd name="T97" fmla="*/ 315 h 433"/>
                <a:gd name="T98" fmla="*/ 415 w 430"/>
                <a:gd name="T99" fmla="*/ 321 h 433"/>
                <a:gd name="T100" fmla="*/ 344 w 430"/>
                <a:gd name="T101" fmla="*/ 300 h 433"/>
                <a:gd name="T102" fmla="*/ 359 w 430"/>
                <a:gd name="T103" fmla="*/ 241 h 433"/>
                <a:gd name="T104" fmla="*/ 382 w 430"/>
                <a:gd name="T105" fmla="*/ 269 h 433"/>
                <a:gd name="T106" fmla="*/ 380 w 430"/>
                <a:gd name="T107" fmla="*/ 288 h 433"/>
                <a:gd name="T108" fmla="*/ 382 w 430"/>
                <a:gd name="T109" fmla="*/ 256 h 433"/>
                <a:gd name="T110" fmla="*/ 365 w 430"/>
                <a:gd name="T111" fmla="*/ 241 h 433"/>
                <a:gd name="T112" fmla="*/ 354 w 430"/>
                <a:gd name="T113" fmla="*/ 241 h 433"/>
                <a:gd name="T114" fmla="*/ 323 w 430"/>
                <a:gd name="T115" fmla="*/ 237 h 433"/>
                <a:gd name="T116" fmla="*/ 346 w 430"/>
                <a:gd name="T117" fmla="*/ 248 h 433"/>
                <a:gd name="T118" fmla="*/ 354 w 430"/>
                <a:gd name="T119" fmla="*/ 279 h 433"/>
                <a:gd name="T120" fmla="*/ 375 w 430"/>
                <a:gd name="T121" fmla="*/ 267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0" h="433">
                  <a:moveTo>
                    <a:pt x="317" y="212"/>
                  </a:moveTo>
                  <a:lnTo>
                    <a:pt x="321" y="212"/>
                  </a:lnTo>
                  <a:lnTo>
                    <a:pt x="325" y="212"/>
                  </a:lnTo>
                  <a:lnTo>
                    <a:pt x="333" y="210"/>
                  </a:lnTo>
                  <a:lnTo>
                    <a:pt x="336" y="210"/>
                  </a:lnTo>
                  <a:lnTo>
                    <a:pt x="338" y="210"/>
                  </a:lnTo>
                  <a:lnTo>
                    <a:pt x="342" y="206"/>
                  </a:lnTo>
                  <a:lnTo>
                    <a:pt x="344" y="206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6" y="210"/>
                  </a:lnTo>
                  <a:lnTo>
                    <a:pt x="346" y="210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50" y="218"/>
                  </a:lnTo>
                  <a:lnTo>
                    <a:pt x="350" y="218"/>
                  </a:lnTo>
                  <a:lnTo>
                    <a:pt x="352" y="218"/>
                  </a:lnTo>
                  <a:lnTo>
                    <a:pt x="354" y="222"/>
                  </a:lnTo>
                  <a:lnTo>
                    <a:pt x="356" y="225"/>
                  </a:lnTo>
                  <a:lnTo>
                    <a:pt x="361" y="225"/>
                  </a:lnTo>
                  <a:lnTo>
                    <a:pt x="365" y="225"/>
                  </a:lnTo>
                  <a:lnTo>
                    <a:pt x="369" y="220"/>
                  </a:lnTo>
                  <a:lnTo>
                    <a:pt x="369" y="218"/>
                  </a:lnTo>
                  <a:lnTo>
                    <a:pt x="369" y="210"/>
                  </a:lnTo>
                  <a:lnTo>
                    <a:pt x="371" y="210"/>
                  </a:lnTo>
                  <a:lnTo>
                    <a:pt x="373" y="208"/>
                  </a:lnTo>
                  <a:lnTo>
                    <a:pt x="373" y="206"/>
                  </a:lnTo>
                  <a:lnTo>
                    <a:pt x="373" y="201"/>
                  </a:lnTo>
                  <a:lnTo>
                    <a:pt x="375" y="197"/>
                  </a:lnTo>
                  <a:lnTo>
                    <a:pt x="373" y="195"/>
                  </a:lnTo>
                  <a:lnTo>
                    <a:pt x="373" y="193"/>
                  </a:lnTo>
                  <a:lnTo>
                    <a:pt x="373" y="193"/>
                  </a:lnTo>
                  <a:lnTo>
                    <a:pt x="371" y="193"/>
                  </a:lnTo>
                  <a:lnTo>
                    <a:pt x="371" y="193"/>
                  </a:lnTo>
                  <a:lnTo>
                    <a:pt x="371" y="191"/>
                  </a:lnTo>
                  <a:lnTo>
                    <a:pt x="371" y="191"/>
                  </a:lnTo>
                  <a:lnTo>
                    <a:pt x="371" y="191"/>
                  </a:lnTo>
                  <a:lnTo>
                    <a:pt x="369" y="189"/>
                  </a:lnTo>
                  <a:lnTo>
                    <a:pt x="371" y="189"/>
                  </a:lnTo>
                  <a:lnTo>
                    <a:pt x="371" y="189"/>
                  </a:lnTo>
                  <a:lnTo>
                    <a:pt x="369" y="187"/>
                  </a:lnTo>
                  <a:lnTo>
                    <a:pt x="365" y="185"/>
                  </a:lnTo>
                  <a:lnTo>
                    <a:pt x="359" y="180"/>
                  </a:lnTo>
                  <a:lnTo>
                    <a:pt x="354" y="180"/>
                  </a:lnTo>
                  <a:lnTo>
                    <a:pt x="340" y="178"/>
                  </a:lnTo>
                  <a:lnTo>
                    <a:pt x="338" y="178"/>
                  </a:lnTo>
                  <a:lnTo>
                    <a:pt x="338" y="180"/>
                  </a:lnTo>
                  <a:lnTo>
                    <a:pt x="336" y="183"/>
                  </a:lnTo>
                  <a:lnTo>
                    <a:pt x="333" y="183"/>
                  </a:lnTo>
                  <a:lnTo>
                    <a:pt x="333" y="183"/>
                  </a:lnTo>
                  <a:lnTo>
                    <a:pt x="331" y="185"/>
                  </a:lnTo>
                  <a:lnTo>
                    <a:pt x="329" y="183"/>
                  </a:lnTo>
                  <a:lnTo>
                    <a:pt x="329" y="183"/>
                  </a:lnTo>
                  <a:lnTo>
                    <a:pt x="327" y="183"/>
                  </a:lnTo>
                  <a:lnTo>
                    <a:pt x="319" y="185"/>
                  </a:lnTo>
                  <a:lnTo>
                    <a:pt x="319" y="185"/>
                  </a:lnTo>
                  <a:lnTo>
                    <a:pt x="317" y="185"/>
                  </a:lnTo>
                  <a:lnTo>
                    <a:pt x="317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5" y="185"/>
                  </a:lnTo>
                  <a:lnTo>
                    <a:pt x="310" y="187"/>
                  </a:lnTo>
                  <a:lnTo>
                    <a:pt x="310" y="187"/>
                  </a:lnTo>
                  <a:lnTo>
                    <a:pt x="308" y="187"/>
                  </a:lnTo>
                  <a:lnTo>
                    <a:pt x="306" y="187"/>
                  </a:lnTo>
                  <a:lnTo>
                    <a:pt x="306" y="189"/>
                  </a:lnTo>
                  <a:lnTo>
                    <a:pt x="308" y="189"/>
                  </a:lnTo>
                  <a:lnTo>
                    <a:pt x="308" y="191"/>
                  </a:lnTo>
                  <a:lnTo>
                    <a:pt x="310" y="191"/>
                  </a:lnTo>
                  <a:lnTo>
                    <a:pt x="310" y="191"/>
                  </a:lnTo>
                  <a:lnTo>
                    <a:pt x="319" y="191"/>
                  </a:lnTo>
                  <a:lnTo>
                    <a:pt x="321" y="191"/>
                  </a:lnTo>
                  <a:lnTo>
                    <a:pt x="321" y="193"/>
                  </a:lnTo>
                  <a:lnTo>
                    <a:pt x="321" y="193"/>
                  </a:lnTo>
                  <a:lnTo>
                    <a:pt x="323" y="193"/>
                  </a:lnTo>
                  <a:lnTo>
                    <a:pt x="327" y="195"/>
                  </a:lnTo>
                  <a:lnTo>
                    <a:pt x="327" y="195"/>
                  </a:lnTo>
                  <a:lnTo>
                    <a:pt x="327" y="197"/>
                  </a:lnTo>
                  <a:lnTo>
                    <a:pt x="325" y="197"/>
                  </a:lnTo>
                  <a:lnTo>
                    <a:pt x="323" y="197"/>
                  </a:lnTo>
                  <a:lnTo>
                    <a:pt x="312" y="199"/>
                  </a:lnTo>
                  <a:lnTo>
                    <a:pt x="308" y="201"/>
                  </a:lnTo>
                  <a:lnTo>
                    <a:pt x="304" y="201"/>
                  </a:lnTo>
                  <a:lnTo>
                    <a:pt x="304" y="199"/>
                  </a:lnTo>
                  <a:lnTo>
                    <a:pt x="302" y="199"/>
                  </a:lnTo>
                  <a:lnTo>
                    <a:pt x="300" y="199"/>
                  </a:lnTo>
                  <a:lnTo>
                    <a:pt x="298" y="197"/>
                  </a:lnTo>
                  <a:lnTo>
                    <a:pt x="296" y="197"/>
                  </a:lnTo>
                  <a:lnTo>
                    <a:pt x="296" y="197"/>
                  </a:lnTo>
                  <a:lnTo>
                    <a:pt x="296" y="197"/>
                  </a:lnTo>
                  <a:lnTo>
                    <a:pt x="294" y="197"/>
                  </a:lnTo>
                  <a:lnTo>
                    <a:pt x="294" y="199"/>
                  </a:lnTo>
                  <a:lnTo>
                    <a:pt x="289" y="199"/>
                  </a:lnTo>
                  <a:lnTo>
                    <a:pt x="283" y="197"/>
                  </a:lnTo>
                  <a:lnTo>
                    <a:pt x="281" y="197"/>
                  </a:lnTo>
                  <a:lnTo>
                    <a:pt x="277" y="197"/>
                  </a:lnTo>
                  <a:lnTo>
                    <a:pt x="258" y="199"/>
                  </a:lnTo>
                  <a:lnTo>
                    <a:pt x="256" y="199"/>
                  </a:lnTo>
                  <a:lnTo>
                    <a:pt x="252" y="201"/>
                  </a:lnTo>
                  <a:lnTo>
                    <a:pt x="252" y="204"/>
                  </a:lnTo>
                  <a:lnTo>
                    <a:pt x="252" y="206"/>
                  </a:lnTo>
                  <a:lnTo>
                    <a:pt x="252" y="210"/>
                  </a:lnTo>
                  <a:lnTo>
                    <a:pt x="250" y="212"/>
                  </a:lnTo>
                  <a:lnTo>
                    <a:pt x="248" y="214"/>
                  </a:lnTo>
                  <a:lnTo>
                    <a:pt x="245" y="214"/>
                  </a:lnTo>
                  <a:lnTo>
                    <a:pt x="243" y="212"/>
                  </a:lnTo>
                  <a:lnTo>
                    <a:pt x="241" y="212"/>
                  </a:lnTo>
                  <a:lnTo>
                    <a:pt x="239" y="212"/>
                  </a:lnTo>
                  <a:lnTo>
                    <a:pt x="237" y="214"/>
                  </a:lnTo>
                  <a:lnTo>
                    <a:pt x="235" y="214"/>
                  </a:lnTo>
                  <a:lnTo>
                    <a:pt x="231" y="216"/>
                  </a:lnTo>
                  <a:lnTo>
                    <a:pt x="227" y="216"/>
                  </a:lnTo>
                  <a:lnTo>
                    <a:pt x="222" y="214"/>
                  </a:lnTo>
                  <a:lnTo>
                    <a:pt x="218" y="214"/>
                  </a:lnTo>
                  <a:lnTo>
                    <a:pt x="210" y="214"/>
                  </a:lnTo>
                  <a:lnTo>
                    <a:pt x="210" y="214"/>
                  </a:lnTo>
                  <a:lnTo>
                    <a:pt x="210" y="214"/>
                  </a:lnTo>
                  <a:lnTo>
                    <a:pt x="208" y="212"/>
                  </a:lnTo>
                  <a:lnTo>
                    <a:pt x="206" y="210"/>
                  </a:lnTo>
                  <a:lnTo>
                    <a:pt x="206" y="208"/>
                  </a:lnTo>
                  <a:lnTo>
                    <a:pt x="206" y="204"/>
                  </a:lnTo>
                  <a:lnTo>
                    <a:pt x="206" y="204"/>
                  </a:lnTo>
                  <a:lnTo>
                    <a:pt x="204" y="201"/>
                  </a:lnTo>
                  <a:lnTo>
                    <a:pt x="204" y="201"/>
                  </a:lnTo>
                  <a:lnTo>
                    <a:pt x="204" y="201"/>
                  </a:lnTo>
                  <a:lnTo>
                    <a:pt x="201" y="201"/>
                  </a:lnTo>
                  <a:lnTo>
                    <a:pt x="199" y="201"/>
                  </a:lnTo>
                  <a:lnTo>
                    <a:pt x="199" y="204"/>
                  </a:lnTo>
                  <a:lnTo>
                    <a:pt x="199" y="204"/>
                  </a:lnTo>
                  <a:lnTo>
                    <a:pt x="199" y="206"/>
                  </a:lnTo>
                  <a:lnTo>
                    <a:pt x="199" y="206"/>
                  </a:lnTo>
                  <a:lnTo>
                    <a:pt x="197" y="206"/>
                  </a:lnTo>
                  <a:lnTo>
                    <a:pt x="193" y="206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87" y="212"/>
                  </a:lnTo>
                  <a:lnTo>
                    <a:pt x="185" y="214"/>
                  </a:lnTo>
                  <a:lnTo>
                    <a:pt x="178" y="222"/>
                  </a:lnTo>
                  <a:lnTo>
                    <a:pt x="174" y="227"/>
                  </a:lnTo>
                  <a:lnTo>
                    <a:pt x="170" y="231"/>
                  </a:lnTo>
                  <a:lnTo>
                    <a:pt x="170" y="233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6" y="235"/>
                  </a:lnTo>
                  <a:lnTo>
                    <a:pt x="164" y="237"/>
                  </a:lnTo>
                  <a:lnTo>
                    <a:pt x="164" y="239"/>
                  </a:lnTo>
                  <a:lnTo>
                    <a:pt x="162" y="239"/>
                  </a:lnTo>
                  <a:lnTo>
                    <a:pt x="162" y="241"/>
                  </a:lnTo>
                  <a:lnTo>
                    <a:pt x="160" y="246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55" y="256"/>
                  </a:lnTo>
                  <a:lnTo>
                    <a:pt x="153" y="258"/>
                  </a:lnTo>
                  <a:lnTo>
                    <a:pt x="151" y="260"/>
                  </a:lnTo>
                  <a:lnTo>
                    <a:pt x="147" y="260"/>
                  </a:lnTo>
                  <a:lnTo>
                    <a:pt x="145" y="258"/>
                  </a:lnTo>
                  <a:lnTo>
                    <a:pt x="143" y="256"/>
                  </a:lnTo>
                  <a:lnTo>
                    <a:pt x="143" y="256"/>
                  </a:lnTo>
                  <a:lnTo>
                    <a:pt x="141" y="256"/>
                  </a:lnTo>
                  <a:lnTo>
                    <a:pt x="139" y="256"/>
                  </a:lnTo>
                  <a:lnTo>
                    <a:pt x="132" y="258"/>
                  </a:lnTo>
                  <a:lnTo>
                    <a:pt x="130" y="258"/>
                  </a:lnTo>
                  <a:lnTo>
                    <a:pt x="128" y="256"/>
                  </a:lnTo>
                  <a:lnTo>
                    <a:pt x="128" y="256"/>
                  </a:lnTo>
                  <a:lnTo>
                    <a:pt x="126" y="256"/>
                  </a:lnTo>
                  <a:lnTo>
                    <a:pt x="128" y="252"/>
                  </a:lnTo>
                  <a:lnTo>
                    <a:pt x="128" y="252"/>
                  </a:lnTo>
                  <a:lnTo>
                    <a:pt x="124" y="252"/>
                  </a:lnTo>
                  <a:lnTo>
                    <a:pt x="118" y="254"/>
                  </a:lnTo>
                  <a:lnTo>
                    <a:pt x="118" y="254"/>
                  </a:lnTo>
                  <a:lnTo>
                    <a:pt x="113" y="258"/>
                  </a:lnTo>
                  <a:lnTo>
                    <a:pt x="111" y="256"/>
                  </a:lnTo>
                  <a:lnTo>
                    <a:pt x="109" y="254"/>
                  </a:lnTo>
                  <a:lnTo>
                    <a:pt x="109" y="252"/>
                  </a:lnTo>
                  <a:lnTo>
                    <a:pt x="109" y="248"/>
                  </a:lnTo>
                  <a:lnTo>
                    <a:pt x="107" y="248"/>
                  </a:lnTo>
                  <a:lnTo>
                    <a:pt x="103" y="241"/>
                  </a:lnTo>
                  <a:lnTo>
                    <a:pt x="103" y="241"/>
                  </a:lnTo>
                  <a:lnTo>
                    <a:pt x="103" y="239"/>
                  </a:lnTo>
                  <a:lnTo>
                    <a:pt x="103" y="237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103" y="233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3" y="231"/>
                  </a:lnTo>
                  <a:lnTo>
                    <a:pt x="99" y="222"/>
                  </a:lnTo>
                  <a:lnTo>
                    <a:pt x="97" y="218"/>
                  </a:lnTo>
                  <a:lnTo>
                    <a:pt x="97" y="218"/>
                  </a:lnTo>
                  <a:lnTo>
                    <a:pt x="95" y="218"/>
                  </a:lnTo>
                  <a:lnTo>
                    <a:pt x="93" y="218"/>
                  </a:lnTo>
                  <a:lnTo>
                    <a:pt x="93" y="218"/>
                  </a:lnTo>
                  <a:lnTo>
                    <a:pt x="90" y="216"/>
                  </a:lnTo>
                  <a:lnTo>
                    <a:pt x="90" y="214"/>
                  </a:lnTo>
                  <a:lnTo>
                    <a:pt x="88" y="212"/>
                  </a:lnTo>
                  <a:lnTo>
                    <a:pt x="88" y="212"/>
                  </a:lnTo>
                  <a:lnTo>
                    <a:pt x="86" y="212"/>
                  </a:lnTo>
                  <a:lnTo>
                    <a:pt x="84" y="212"/>
                  </a:lnTo>
                  <a:lnTo>
                    <a:pt x="82" y="214"/>
                  </a:lnTo>
                  <a:lnTo>
                    <a:pt x="80" y="214"/>
                  </a:lnTo>
                  <a:lnTo>
                    <a:pt x="78" y="214"/>
                  </a:lnTo>
                  <a:lnTo>
                    <a:pt x="74" y="212"/>
                  </a:lnTo>
                  <a:lnTo>
                    <a:pt x="72" y="210"/>
                  </a:lnTo>
                  <a:lnTo>
                    <a:pt x="57" y="189"/>
                  </a:lnTo>
                  <a:lnTo>
                    <a:pt x="55" y="185"/>
                  </a:lnTo>
                  <a:lnTo>
                    <a:pt x="55" y="174"/>
                  </a:lnTo>
                  <a:lnTo>
                    <a:pt x="53" y="172"/>
                  </a:lnTo>
                  <a:lnTo>
                    <a:pt x="53" y="172"/>
                  </a:lnTo>
                  <a:lnTo>
                    <a:pt x="53" y="170"/>
                  </a:lnTo>
                  <a:lnTo>
                    <a:pt x="55" y="170"/>
                  </a:lnTo>
                  <a:lnTo>
                    <a:pt x="55" y="168"/>
                  </a:lnTo>
                  <a:lnTo>
                    <a:pt x="55" y="166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49" y="149"/>
                  </a:lnTo>
                  <a:lnTo>
                    <a:pt x="49" y="147"/>
                  </a:lnTo>
                  <a:lnTo>
                    <a:pt x="49" y="145"/>
                  </a:lnTo>
                  <a:lnTo>
                    <a:pt x="51" y="143"/>
                  </a:lnTo>
                  <a:lnTo>
                    <a:pt x="51" y="141"/>
                  </a:lnTo>
                  <a:lnTo>
                    <a:pt x="51" y="136"/>
                  </a:lnTo>
                  <a:lnTo>
                    <a:pt x="51" y="134"/>
                  </a:lnTo>
                  <a:lnTo>
                    <a:pt x="51" y="132"/>
                  </a:lnTo>
                  <a:lnTo>
                    <a:pt x="51" y="132"/>
                  </a:lnTo>
                  <a:lnTo>
                    <a:pt x="55" y="130"/>
                  </a:lnTo>
                  <a:lnTo>
                    <a:pt x="57" y="128"/>
                  </a:lnTo>
                  <a:lnTo>
                    <a:pt x="57" y="126"/>
                  </a:lnTo>
                  <a:lnTo>
                    <a:pt x="57" y="122"/>
                  </a:lnTo>
                  <a:lnTo>
                    <a:pt x="59" y="117"/>
                  </a:lnTo>
                  <a:lnTo>
                    <a:pt x="59" y="115"/>
                  </a:lnTo>
                  <a:lnTo>
                    <a:pt x="59" y="113"/>
                  </a:lnTo>
                  <a:lnTo>
                    <a:pt x="61" y="113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3" y="105"/>
                  </a:lnTo>
                  <a:lnTo>
                    <a:pt x="69" y="99"/>
                  </a:lnTo>
                  <a:lnTo>
                    <a:pt x="74" y="90"/>
                  </a:lnTo>
                  <a:lnTo>
                    <a:pt x="78" y="86"/>
                  </a:lnTo>
                  <a:lnTo>
                    <a:pt x="82" y="86"/>
                  </a:lnTo>
                  <a:lnTo>
                    <a:pt x="82" y="84"/>
                  </a:lnTo>
                  <a:lnTo>
                    <a:pt x="82" y="82"/>
                  </a:lnTo>
                  <a:lnTo>
                    <a:pt x="84" y="82"/>
                  </a:lnTo>
                  <a:lnTo>
                    <a:pt x="86" y="82"/>
                  </a:lnTo>
                  <a:lnTo>
                    <a:pt x="88" y="82"/>
                  </a:lnTo>
                  <a:lnTo>
                    <a:pt x="95" y="78"/>
                  </a:lnTo>
                  <a:lnTo>
                    <a:pt x="97" y="78"/>
                  </a:lnTo>
                  <a:lnTo>
                    <a:pt x="113" y="78"/>
                  </a:lnTo>
                  <a:lnTo>
                    <a:pt x="116" y="78"/>
                  </a:lnTo>
                  <a:lnTo>
                    <a:pt x="118" y="80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22" y="80"/>
                  </a:lnTo>
                  <a:lnTo>
                    <a:pt x="124" y="80"/>
                  </a:lnTo>
                  <a:lnTo>
                    <a:pt x="124" y="82"/>
                  </a:lnTo>
                  <a:lnTo>
                    <a:pt x="124" y="82"/>
                  </a:lnTo>
                  <a:lnTo>
                    <a:pt x="124" y="82"/>
                  </a:lnTo>
                  <a:lnTo>
                    <a:pt x="126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4"/>
                  </a:lnTo>
                  <a:lnTo>
                    <a:pt x="130" y="86"/>
                  </a:lnTo>
                  <a:lnTo>
                    <a:pt x="130" y="86"/>
                  </a:lnTo>
                  <a:lnTo>
                    <a:pt x="132" y="86"/>
                  </a:lnTo>
                  <a:lnTo>
                    <a:pt x="132" y="86"/>
                  </a:lnTo>
                  <a:lnTo>
                    <a:pt x="139" y="86"/>
                  </a:lnTo>
                  <a:lnTo>
                    <a:pt x="143" y="84"/>
                  </a:lnTo>
                  <a:lnTo>
                    <a:pt x="143" y="84"/>
                  </a:lnTo>
                  <a:lnTo>
                    <a:pt x="145" y="86"/>
                  </a:lnTo>
                  <a:lnTo>
                    <a:pt x="147" y="88"/>
                  </a:lnTo>
                  <a:lnTo>
                    <a:pt x="149" y="88"/>
                  </a:lnTo>
                  <a:lnTo>
                    <a:pt x="153" y="88"/>
                  </a:lnTo>
                  <a:lnTo>
                    <a:pt x="153" y="88"/>
                  </a:lnTo>
                  <a:lnTo>
                    <a:pt x="155" y="88"/>
                  </a:lnTo>
                  <a:lnTo>
                    <a:pt x="155" y="88"/>
                  </a:lnTo>
                  <a:lnTo>
                    <a:pt x="155" y="86"/>
                  </a:lnTo>
                  <a:lnTo>
                    <a:pt x="157" y="84"/>
                  </a:lnTo>
                  <a:lnTo>
                    <a:pt x="160" y="84"/>
                  </a:lnTo>
                  <a:lnTo>
                    <a:pt x="160" y="84"/>
                  </a:lnTo>
                  <a:lnTo>
                    <a:pt x="162" y="84"/>
                  </a:lnTo>
                  <a:lnTo>
                    <a:pt x="164" y="82"/>
                  </a:lnTo>
                  <a:lnTo>
                    <a:pt x="168" y="82"/>
                  </a:lnTo>
                  <a:lnTo>
                    <a:pt x="170" y="82"/>
                  </a:lnTo>
                  <a:lnTo>
                    <a:pt x="172" y="82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4" y="84"/>
                  </a:lnTo>
                  <a:lnTo>
                    <a:pt x="176" y="82"/>
                  </a:lnTo>
                  <a:lnTo>
                    <a:pt x="176" y="80"/>
                  </a:lnTo>
                  <a:lnTo>
                    <a:pt x="176" y="75"/>
                  </a:lnTo>
                  <a:lnTo>
                    <a:pt x="174" y="73"/>
                  </a:lnTo>
                  <a:lnTo>
                    <a:pt x="174" y="73"/>
                  </a:lnTo>
                  <a:lnTo>
                    <a:pt x="174" y="71"/>
                  </a:lnTo>
                  <a:lnTo>
                    <a:pt x="174" y="71"/>
                  </a:lnTo>
                  <a:lnTo>
                    <a:pt x="174" y="71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2" y="73"/>
                  </a:lnTo>
                  <a:lnTo>
                    <a:pt x="170" y="71"/>
                  </a:lnTo>
                  <a:lnTo>
                    <a:pt x="168" y="71"/>
                  </a:lnTo>
                  <a:lnTo>
                    <a:pt x="166" y="71"/>
                  </a:lnTo>
                  <a:lnTo>
                    <a:pt x="164" y="69"/>
                  </a:lnTo>
                  <a:lnTo>
                    <a:pt x="164" y="67"/>
                  </a:lnTo>
                  <a:lnTo>
                    <a:pt x="157" y="63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6" y="59"/>
                  </a:lnTo>
                  <a:lnTo>
                    <a:pt x="166" y="57"/>
                  </a:lnTo>
                  <a:lnTo>
                    <a:pt x="168" y="54"/>
                  </a:lnTo>
                  <a:lnTo>
                    <a:pt x="168" y="52"/>
                  </a:lnTo>
                  <a:lnTo>
                    <a:pt x="170" y="50"/>
                  </a:lnTo>
                  <a:lnTo>
                    <a:pt x="170" y="50"/>
                  </a:lnTo>
                  <a:lnTo>
                    <a:pt x="172" y="48"/>
                  </a:lnTo>
                  <a:lnTo>
                    <a:pt x="176" y="46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81" y="46"/>
                  </a:lnTo>
                  <a:lnTo>
                    <a:pt x="183" y="46"/>
                  </a:lnTo>
                  <a:lnTo>
                    <a:pt x="187" y="46"/>
                  </a:lnTo>
                  <a:lnTo>
                    <a:pt x="189" y="46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91" y="46"/>
                  </a:lnTo>
                  <a:lnTo>
                    <a:pt x="195" y="46"/>
                  </a:lnTo>
                  <a:lnTo>
                    <a:pt x="201" y="44"/>
                  </a:lnTo>
                  <a:lnTo>
                    <a:pt x="204" y="44"/>
                  </a:lnTo>
                  <a:lnTo>
                    <a:pt x="206" y="42"/>
                  </a:lnTo>
                  <a:lnTo>
                    <a:pt x="212" y="40"/>
                  </a:lnTo>
                  <a:lnTo>
                    <a:pt x="222" y="35"/>
                  </a:lnTo>
                  <a:lnTo>
                    <a:pt x="224" y="35"/>
                  </a:lnTo>
                  <a:lnTo>
                    <a:pt x="224" y="35"/>
                  </a:lnTo>
                  <a:lnTo>
                    <a:pt x="227" y="35"/>
                  </a:lnTo>
                  <a:lnTo>
                    <a:pt x="227" y="35"/>
                  </a:lnTo>
                  <a:lnTo>
                    <a:pt x="237" y="38"/>
                  </a:lnTo>
                  <a:lnTo>
                    <a:pt x="241" y="38"/>
                  </a:lnTo>
                  <a:lnTo>
                    <a:pt x="252" y="33"/>
                  </a:lnTo>
                  <a:lnTo>
                    <a:pt x="256" y="31"/>
                  </a:lnTo>
                  <a:lnTo>
                    <a:pt x="256" y="29"/>
                  </a:lnTo>
                  <a:lnTo>
                    <a:pt x="256" y="29"/>
                  </a:lnTo>
                  <a:lnTo>
                    <a:pt x="254" y="29"/>
                  </a:lnTo>
                  <a:lnTo>
                    <a:pt x="252" y="29"/>
                  </a:lnTo>
                  <a:lnTo>
                    <a:pt x="245" y="27"/>
                  </a:lnTo>
                  <a:lnTo>
                    <a:pt x="243" y="27"/>
                  </a:lnTo>
                  <a:lnTo>
                    <a:pt x="241" y="27"/>
                  </a:lnTo>
                  <a:lnTo>
                    <a:pt x="239" y="29"/>
                  </a:lnTo>
                  <a:lnTo>
                    <a:pt x="239" y="31"/>
                  </a:lnTo>
                  <a:lnTo>
                    <a:pt x="237" y="31"/>
                  </a:lnTo>
                  <a:lnTo>
                    <a:pt x="235" y="29"/>
                  </a:lnTo>
                  <a:lnTo>
                    <a:pt x="233" y="29"/>
                  </a:lnTo>
                  <a:lnTo>
                    <a:pt x="233" y="25"/>
                  </a:lnTo>
                  <a:lnTo>
                    <a:pt x="231" y="23"/>
                  </a:lnTo>
                  <a:lnTo>
                    <a:pt x="204" y="27"/>
                  </a:lnTo>
                  <a:lnTo>
                    <a:pt x="199" y="27"/>
                  </a:lnTo>
                  <a:lnTo>
                    <a:pt x="195" y="25"/>
                  </a:lnTo>
                  <a:lnTo>
                    <a:pt x="193" y="25"/>
                  </a:lnTo>
                  <a:lnTo>
                    <a:pt x="189" y="21"/>
                  </a:lnTo>
                  <a:lnTo>
                    <a:pt x="187" y="19"/>
                  </a:lnTo>
                  <a:lnTo>
                    <a:pt x="187" y="19"/>
                  </a:lnTo>
                  <a:lnTo>
                    <a:pt x="185" y="17"/>
                  </a:lnTo>
                  <a:lnTo>
                    <a:pt x="185" y="17"/>
                  </a:lnTo>
                  <a:lnTo>
                    <a:pt x="185" y="14"/>
                  </a:lnTo>
                  <a:lnTo>
                    <a:pt x="185" y="14"/>
                  </a:lnTo>
                  <a:lnTo>
                    <a:pt x="185" y="14"/>
                  </a:lnTo>
                  <a:lnTo>
                    <a:pt x="185" y="12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187" y="10"/>
                  </a:lnTo>
                  <a:lnTo>
                    <a:pt x="187" y="10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87" y="6"/>
                  </a:lnTo>
                  <a:lnTo>
                    <a:pt x="187" y="6"/>
                  </a:lnTo>
                  <a:lnTo>
                    <a:pt x="187" y="4"/>
                  </a:lnTo>
                  <a:lnTo>
                    <a:pt x="185" y="4"/>
                  </a:lnTo>
                  <a:lnTo>
                    <a:pt x="183" y="6"/>
                  </a:lnTo>
                  <a:lnTo>
                    <a:pt x="181" y="8"/>
                  </a:lnTo>
                  <a:lnTo>
                    <a:pt x="178" y="8"/>
                  </a:lnTo>
                  <a:lnTo>
                    <a:pt x="174" y="8"/>
                  </a:lnTo>
                  <a:lnTo>
                    <a:pt x="174" y="8"/>
                  </a:lnTo>
                  <a:lnTo>
                    <a:pt x="168" y="10"/>
                  </a:lnTo>
                  <a:lnTo>
                    <a:pt x="160" y="6"/>
                  </a:lnTo>
                  <a:lnTo>
                    <a:pt x="157" y="4"/>
                  </a:lnTo>
                  <a:lnTo>
                    <a:pt x="155" y="4"/>
                  </a:lnTo>
                  <a:lnTo>
                    <a:pt x="151" y="2"/>
                  </a:lnTo>
                  <a:lnTo>
                    <a:pt x="149" y="2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7" y="2"/>
                  </a:lnTo>
                  <a:lnTo>
                    <a:pt x="137" y="4"/>
                  </a:lnTo>
                  <a:lnTo>
                    <a:pt x="134" y="4"/>
                  </a:lnTo>
                  <a:lnTo>
                    <a:pt x="134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30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6" y="4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6" y="12"/>
                  </a:lnTo>
                  <a:lnTo>
                    <a:pt x="126" y="14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24" y="21"/>
                  </a:lnTo>
                  <a:lnTo>
                    <a:pt x="124" y="27"/>
                  </a:lnTo>
                  <a:lnTo>
                    <a:pt x="124" y="27"/>
                  </a:lnTo>
                  <a:lnTo>
                    <a:pt x="124" y="29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20" y="31"/>
                  </a:lnTo>
                  <a:lnTo>
                    <a:pt x="120" y="31"/>
                  </a:lnTo>
                  <a:lnTo>
                    <a:pt x="120" y="33"/>
                  </a:lnTo>
                  <a:lnTo>
                    <a:pt x="118" y="35"/>
                  </a:lnTo>
                  <a:lnTo>
                    <a:pt x="118" y="35"/>
                  </a:lnTo>
                  <a:lnTo>
                    <a:pt x="116" y="33"/>
                  </a:lnTo>
                  <a:lnTo>
                    <a:pt x="116" y="33"/>
                  </a:lnTo>
                  <a:lnTo>
                    <a:pt x="113" y="33"/>
                  </a:lnTo>
                  <a:lnTo>
                    <a:pt x="113" y="33"/>
                  </a:lnTo>
                  <a:lnTo>
                    <a:pt x="111" y="35"/>
                  </a:lnTo>
                  <a:lnTo>
                    <a:pt x="107" y="42"/>
                  </a:lnTo>
                  <a:lnTo>
                    <a:pt x="105" y="46"/>
                  </a:lnTo>
                  <a:lnTo>
                    <a:pt x="107" y="48"/>
                  </a:lnTo>
                  <a:lnTo>
                    <a:pt x="105" y="52"/>
                  </a:lnTo>
                  <a:lnTo>
                    <a:pt x="103" y="52"/>
                  </a:lnTo>
                  <a:lnTo>
                    <a:pt x="101" y="52"/>
                  </a:lnTo>
                  <a:lnTo>
                    <a:pt x="101" y="52"/>
                  </a:lnTo>
                  <a:lnTo>
                    <a:pt x="99" y="50"/>
                  </a:lnTo>
                  <a:lnTo>
                    <a:pt x="97" y="50"/>
                  </a:lnTo>
                  <a:lnTo>
                    <a:pt x="95" y="50"/>
                  </a:lnTo>
                  <a:lnTo>
                    <a:pt x="95" y="50"/>
                  </a:lnTo>
                  <a:lnTo>
                    <a:pt x="95" y="52"/>
                  </a:lnTo>
                  <a:lnTo>
                    <a:pt x="93" y="52"/>
                  </a:lnTo>
                  <a:lnTo>
                    <a:pt x="93" y="50"/>
                  </a:lnTo>
                  <a:lnTo>
                    <a:pt x="88" y="50"/>
                  </a:lnTo>
                  <a:lnTo>
                    <a:pt x="86" y="50"/>
                  </a:lnTo>
                  <a:lnTo>
                    <a:pt x="86" y="48"/>
                  </a:lnTo>
                  <a:lnTo>
                    <a:pt x="84" y="46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82" y="44"/>
                  </a:lnTo>
                  <a:lnTo>
                    <a:pt x="82" y="40"/>
                  </a:lnTo>
                  <a:lnTo>
                    <a:pt x="82" y="35"/>
                  </a:lnTo>
                  <a:lnTo>
                    <a:pt x="82" y="33"/>
                  </a:lnTo>
                  <a:lnTo>
                    <a:pt x="80" y="33"/>
                  </a:lnTo>
                  <a:lnTo>
                    <a:pt x="76" y="33"/>
                  </a:lnTo>
                  <a:lnTo>
                    <a:pt x="74" y="35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9" y="50"/>
                  </a:lnTo>
                  <a:lnTo>
                    <a:pt x="69" y="52"/>
                  </a:lnTo>
                  <a:lnTo>
                    <a:pt x="67" y="52"/>
                  </a:lnTo>
                  <a:lnTo>
                    <a:pt x="61" y="57"/>
                  </a:lnTo>
                  <a:lnTo>
                    <a:pt x="59" y="57"/>
                  </a:lnTo>
                  <a:lnTo>
                    <a:pt x="59" y="57"/>
                  </a:lnTo>
                  <a:lnTo>
                    <a:pt x="55" y="57"/>
                  </a:lnTo>
                  <a:lnTo>
                    <a:pt x="55" y="57"/>
                  </a:lnTo>
                  <a:lnTo>
                    <a:pt x="53" y="57"/>
                  </a:lnTo>
                  <a:lnTo>
                    <a:pt x="53" y="59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3" y="67"/>
                  </a:lnTo>
                  <a:lnTo>
                    <a:pt x="53" y="71"/>
                  </a:lnTo>
                  <a:lnTo>
                    <a:pt x="53" y="75"/>
                  </a:lnTo>
                  <a:lnTo>
                    <a:pt x="53" y="78"/>
                  </a:lnTo>
                  <a:lnTo>
                    <a:pt x="51" y="80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40" y="82"/>
                  </a:lnTo>
                  <a:lnTo>
                    <a:pt x="40" y="84"/>
                  </a:lnTo>
                  <a:lnTo>
                    <a:pt x="40" y="84"/>
                  </a:lnTo>
                  <a:lnTo>
                    <a:pt x="40" y="86"/>
                  </a:lnTo>
                  <a:lnTo>
                    <a:pt x="38" y="88"/>
                  </a:lnTo>
                  <a:lnTo>
                    <a:pt x="38" y="88"/>
                  </a:lnTo>
                  <a:lnTo>
                    <a:pt x="36" y="92"/>
                  </a:lnTo>
                  <a:lnTo>
                    <a:pt x="36" y="94"/>
                  </a:lnTo>
                  <a:lnTo>
                    <a:pt x="36" y="96"/>
                  </a:lnTo>
                  <a:lnTo>
                    <a:pt x="36" y="99"/>
                  </a:lnTo>
                  <a:lnTo>
                    <a:pt x="36" y="99"/>
                  </a:lnTo>
                  <a:lnTo>
                    <a:pt x="36" y="101"/>
                  </a:lnTo>
                  <a:lnTo>
                    <a:pt x="30" y="103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6" y="117"/>
                  </a:lnTo>
                  <a:lnTo>
                    <a:pt x="38" y="120"/>
                  </a:lnTo>
                  <a:lnTo>
                    <a:pt x="38" y="122"/>
                  </a:lnTo>
                  <a:lnTo>
                    <a:pt x="36" y="130"/>
                  </a:lnTo>
                  <a:lnTo>
                    <a:pt x="34" y="132"/>
                  </a:lnTo>
                  <a:lnTo>
                    <a:pt x="34" y="134"/>
                  </a:lnTo>
                  <a:lnTo>
                    <a:pt x="32" y="134"/>
                  </a:lnTo>
                  <a:lnTo>
                    <a:pt x="32" y="134"/>
                  </a:lnTo>
                  <a:lnTo>
                    <a:pt x="30" y="134"/>
                  </a:lnTo>
                  <a:lnTo>
                    <a:pt x="28" y="134"/>
                  </a:lnTo>
                  <a:lnTo>
                    <a:pt x="28" y="132"/>
                  </a:lnTo>
                  <a:lnTo>
                    <a:pt x="25" y="130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19" y="124"/>
                  </a:lnTo>
                  <a:lnTo>
                    <a:pt x="17" y="124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7" y="126"/>
                  </a:lnTo>
                  <a:lnTo>
                    <a:pt x="15" y="126"/>
                  </a:lnTo>
                  <a:lnTo>
                    <a:pt x="15" y="126"/>
                  </a:lnTo>
                  <a:lnTo>
                    <a:pt x="13" y="128"/>
                  </a:lnTo>
                  <a:lnTo>
                    <a:pt x="15" y="132"/>
                  </a:lnTo>
                  <a:lnTo>
                    <a:pt x="17" y="134"/>
                  </a:lnTo>
                  <a:lnTo>
                    <a:pt x="19" y="136"/>
                  </a:lnTo>
                  <a:lnTo>
                    <a:pt x="21" y="136"/>
                  </a:lnTo>
                  <a:lnTo>
                    <a:pt x="23" y="138"/>
                  </a:lnTo>
                  <a:lnTo>
                    <a:pt x="28" y="138"/>
                  </a:lnTo>
                  <a:lnTo>
                    <a:pt x="30" y="136"/>
                  </a:lnTo>
                  <a:lnTo>
                    <a:pt x="30" y="138"/>
                  </a:lnTo>
                  <a:lnTo>
                    <a:pt x="30" y="141"/>
                  </a:lnTo>
                  <a:lnTo>
                    <a:pt x="32" y="143"/>
                  </a:lnTo>
                  <a:lnTo>
                    <a:pt x="30" y="145"/>
                  </a:lnTo>
                  <a:lnTo>
                    <a:pt x="30" y="147"/>
                  </a:lnTo>
                  <a:lnTo>
                    <a:pt x="28" y="149"/>
                  </a:lnTo>
                  <a:lnTo>
                    <a:pt x="25" y="170"/>
                  </a:lnTo>
                  <a:lnTo>
                    <a:pt x="25" y="172"/>
                  </a:lnTo>
                  <a:lnTo>
                    <a:pt x="28" y="176"/>
                  </a:lnTo>
                  <a:lnTo>
                    <a:pt x="28" y="176"/>
                  </a:lnTo>
                  <a:lnTo>
                    <a:pt x="28" y="180"/>
                  </a:lnTo>
                  <a:lnTo>
                    <a:pt x="30" y="183"/>
                  </a:lnTo>
                  <a:lnTo>
                    <a:pt x="32" y="189"/>
                  </a:lnTo>
                  <a:lnTo>
                    <a:pt x="32" y="189"/>
                  </a:lnTo>
                  <a:lnTo>
                    <a:pt x="32" y="191"/>
                  </a:lnTo>
                  <a:lnTo>
                    <a:pt x="34" y="193"/>
                  </a:lnTo>
                  <a:lnTo>
                    <a:pt x="36" y="193"/>
                  </a:lnTo>
                  <a:lnTo>
                    <a:pt x="36" y="195"/>
                  </a:lnTo>
                  <a:lnTo>
                    <a:pt x="36" y="197"/>
                  </a:lnTo>
                  <a:lnTo>
                    <a:pt x="36" y="199"/>
                  </a:lnTo>
                  <a:lnTo>
                    <a:pt x="36" y="199"/>
                  </a:lnTo>
                  <a:lnTo>
                    <a:pt x="36" y="201"/>
                  </a:lnTo>
                  <a:lnTo>
                    <a:pt x="36" y="204"/>
                  </a:lnTo>
                  <a:lnTo>
                    <a:pt x="36" y="206"/>
                  </a:lnTo>
                  <a:lnTo>
                    <a:pt x="34" y="208"/>
                  </a:lnTo>
                  <a:lnTo>
                    <a:pt x="32" y="208"/>
                  </a:lnTo>
                  <a:lnTo>
                    <a:pt x="32" y="206"/>
                  </a:lnTo>
                  <a:lnTo>
                    <a:pt x="30" y="199"/>
                  </a:lnTo>
                  <a:lnTo>
                    <a:pt x="25" y="193"/>
                  </a:lnTo>
                  <a:lnTo>
                    <a:pt x="25" y="191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21" y="189"/>
                  </a:lnTo>
                  <a:lnTo>
                    <a:pt x="19" y="191"/>
                  </a:lnTo>
                  <a:lnTo>
                    <a:pt x="17" y="191"/>
                  </a:lnTo>
                  <a:lnTo>
                    <a:pt x="17" y="191"/>
                  </a:lnTo>
                  <a:lnTo>
                    <a:pt x="17" y="193"/>
                  </a:lnTo>
                  <a:lnTo>
                    <a:pt x="17" y="193"/>
                  </a:lnTo>
                  <a:lnTo>
                    <a:pt x="19" y="195"/>
                  </a:lnTo>
                  <a:lnTo>
                    <a:pt x="15" y="199"/>
                  </a:lnTo>
                  <a:lnTo>
                    <a:pt x="11" y="201"/>
                  </a:lnTo>
                  <a:lnTo>
                    <a:pt x="11" y="201"/>
                  </a:lnTo>
                  <a:lnTo>
                    <a:pt x="11" y="204"/>
                  </a:lnTo>
                  <a:lnTo>
                    <a:pt x="9" y="204"/>
                  </a:lnTo>
                  <a:lnTo>
                    <a:pt x="9" y="206"/>
                  </a:lnTo>
                  <a:lnTo>
                    <a:pt x="9" y="206"/>
                  </a:lnTo>
                  <a:lnTo>
                    <a:pt x="9" y="206"/>
                  </a:lnTo>
                  <a:lnTo>
                    <a:pt x="9" y="210"/>
                  </a:lnTo>
                  <a:lnTo>
                    <a:pt x="9" y="220"/>
                  </a:lnTo>
                  <a:lnTo>
                    <a:pt x="9" y="222"/>
                  </a:lnTo>
                  <a:lnTo>
                    <a:pt x="9" y="225"/>
                  </a:lnTo>
                  <a:lnTo>
                    <a:pt x="11" y="231"/>
                  </a:lnTo>
                  <a:lnTo>
                    <a:pt x="11" y="235"/>
                  </a:lnTo>
                  <a:lnTo>
                    <a:pt x="11" y="237"/>
                  </a:lnTo>
                  <a:lnTo>
                    <a:pt x="11" y="237"/>
                  </a:lnTo>
                  <a:lnTo>
                    <a:pt x="5" y="241"/>
                  </a:lnTo>
                  <a:lnTo>
                    <a:pt x="2" y="243"/>
                  </a:lnTo>
                  <a:lnTo>
                    <a:pt x="2" y="243"/>
                  </a:lnTo>
                  <a:lnTo>
                    <a:pt x="0" y="248"/>
                  </a:lnTo>
                  <a:lnTo>
                    <a:pt x="0" y="250"/>
                  </a:lnTo>
                  <a:lnTo>
                    <a:pt x="0" y="252"/>
                  </a:lnTo>
                  <a:lnTo>
                    <a:pt x="2" y="252"/>
                  </a:lnTo>
                  <a:lnTo>
                    <a:pt x="5" y="254"/>
                  </a:lnTo>
                  <a:lnTo>
                    <a:pt x="15" y="258"/>
                  </a:lnTo>
                  <a:lnTo>
                    <a:pt x="17" y="258"/>
                  </a:lnTo>
                  <a:lnTo>
                    <a:pt x="17" y="260"/>
                  </a:lnTo>
                  <a:lnTo>
                    <a:pt x="19" y="260"/>
                  </a:lnTo>
                  <a:lnTo>
                    <a:pt x="19" y="264"/>
                  </a:lnTo>
                  <a:lnTo>
                    <a:pt x="21" y="273"/>
                  </a:lnTo>
                  <a:lnTo>
                    <a:pt x="21" y="277"/>
                  </a:lnTo>
                  <a:lnTo>
                    <a:pt x="23" y="277"/>
                  </a:lnTo>
                  <a:lnTo>
                    <a:pt x="28" y="283"/>
                  </a:lnTo>
                  <a:lnTo>
                    <a:pt x="30" y="286"/>
                  </a:lnTo>
                  <a:lnTo>
                    <a:pt x="32" y="290"/>
                  </a:lnTo>
                  <a:lnTo>
                    <a:pt x="34" y="292"/>
                  </a:lnTo>
                  <a:lnTo>
                    <a:pt x="34" y="294"/>
                  </a:lnTo>
                  <a:lnTo>
                    <a:pt x="34" y="294"/>
                  </a:lnTo>
                  <a:lnTo>
                    <a:pt x="34" y="298"/>
                  </a:lnTo>
                  <a:lnTo>
                    <a:pt x="32" y="302"/>
                  </a:lnTo>
                  <a:lnTo>
                    <a:pt x="32" y="304"/>
                  </a:lnTo>
                  <a:lnTo>
                    <a:pt x="32" y="307"/>
                  </a:lnTo>
                  <a:lnTo>
                    <a:pt x="32" y="307"/>
                  </a:lnTo>
                  <a:lnTo>
                    <a:pt x="34" y="309"/>
                  </a:lnTo>
                  <a:lnTo>
                    <a:pt x="34" y="309"/>
                  </a:lnTo>
                  <a:lnTo>
                    <a:pt x="36" y="311"/>
                  </a:lnTo>
                  <a:lnTo>
                    <a:pt x="36" y="311"/>
                  </a:lnTo>
                  <a:lnTo>
                    <a:pt x="40" y="309"/>
                  </a:lnTo>
                  <a:lnTo>
                    <a:pt x="46" y="304"/>
                  </a:lnTo>
                  <a:lnTo>
                    <a:pt x="53" y="302"/>
                  </a:lnTo>
                  <a:lnTo>
                    <a:pt x="55" y="300"/>
                  </a:lnTo>
                  <a:lnTo>
                    <a:pt x="59" y="300"/>
                  </a:lnTo>
                  <a:lnTo>
                    <a:pt x="63" y="302"/>
                  </a:lnTo>
                  <a:lnTo>
                    <a:pt x="76" y="304"/>
                  </a:lnTo>
                  <a:lnTo>
                    <a:pt x="80" y="304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4" y="302"/>
                  </a:lnTo>
                  <a:lnTo>
                    <a:pt x="84" y="300"/>
                  </a:lnTo>
                  <a:lnTo>
                    <a:pt x="84" y="300"/>
                  </a:lnTo>
                  <a:lnTo>
                    <a:pt x="86" y="300"/>
                  </a:lnTo>
                  <a:lnTo>
                    <a:pt x="88" y="300"/>
                  </a:lnTo>
                  <a:lnTo>
                    <a:pt x="90" y="302"/>
                  </a:lnTo>
                  <a:lnTo>
                    <a:pt x="101" y="317"/>
                  </a:lnTo>
                  <a:lnTo>
                    <a:pt x="105" y="321"/>
                  </a:lnTo>
                  <a:lnTo>
                    <a:pt x="107" y="323"/>
                  </a:lnTo>
                  <a:lnTo>
                    <a:pt x="122" y="336"/>
                  </a:lnTo>
                  <a:lnTo>
                    <a:pt x="124" y="336"/>
                  </a:lnTo>
                  <a:lnTo>
                    <a:pt x="176" y="346"/>
                  </a:lnTo>
                  <a:lnTo>
                    <a:pt x="181" y="349"/>
                  </a:lnTo>
                  <a:lnTo>
                    <a:pt x="185" y="351"/>
                  </a:lnTo>
                  <a:lnTo>
                    <a:pt x="187" y="353"/>
                  </a:lnTo>
                  <a:lnTo>
                    <a:pt x="189" y="353"/>
                  </a:lnTo>
                  <a:lnTo>
                    <a:pt x="195" y="359"/>
                  </a:lnTo>
                  <a:lnTo>
                    <a:pt x="201" y="365"/>
                  </a:lnTo>
                  <a:lnTo>
                    <a:pt x="204" y="367"/>
                  </a:lnTo>
                  <a:lnTo>
                    <a:pt x="214" y="372"/>
                  </a:lnTo>
                  <a:lnTo>
                    <a:pt x="216" y="374"/>
                  </a:lnTo>
                  <a:lnTo>
                    <a:pt x="216" y="376"/>
                  </a:lnTo>
                  <a:lnTo>
                    <a:pt x="218" y="378"/>
                  </a:lnTo>
                  <a:lnTo>
                    <a:pt x="218" y="380"/>
                  </a:lnTo>
                  <a:lnTo>
                    <a:pt x="218" y="382"/>
                  </a:lnTo>
                  <a:lnTo>
                    <a:pt x="218" y="384"/>
                  </a:lnTo>
                  <a:lnTo>
                    <a:pt x="218" y="386"/>
                  </a:lnTo>
                  <a:lnTo>
                    <a:pt x="218" y="388"/>
                  </a:lnTo>
                  <a:lnTo>
                    <a:pt x="216" y="391"/>
                  </a:lnTo>
                  <a:lnTo>
                    <a:pt x="201" y="405"/>
                  </a:lnTo>
                  <a:lnTo>
                    <a:pt x="199" y="405"/>
                  </a:lnTo>
                  <a:lnTo>
                    <a:pt x="206" y="407"/>
                  </a:lnTo>
                  <a:lnTo>
                    <a:pt x="216" y="407"/>
                  </a:lnTo>
                  <a:lnTo>
                    <a:pt x="220" y="407"/>
                  </a:lnTo>
                  <a:lnTo>
                    <a:pt x="243" y="418"/>
                  </a:lnTo>
                  <a:lnTo>
                    <a:pt x="245" y="418"/>
                  </a:lnTo>
                  <a:lnTo>
                    <a:pt x="250" y="418"/>
                  </a:lnTo>
                  <a:lnTo>
                    <a:pt x="252" y="418"/>
                  </a:lnTo>
                  <a:lnTo>
                    <a:pt x="254" y="418"/>
                  </a:lnTo>
                  <a:lnTo>
                    <a:pt x="256" y="418"/>
                  </a:lnTo>
                  <a:lnTo>
                    <a:pt x="258" y="420"/>
                  </a:lnTo>
                  <a:lnTo>
                    <a:pt x="264" y="426"/>
                  </a:lnTo>
                  <a:lnTo>
                    <a:pt x="271" y="430"/>
                  </a:lnTo>
                  <a:lnTo>
                    <a:pt x="271" y="430"/>
                  </a:lnTo>
                  <a:lnTo>
                    <a:pt x="271" y="428"/>
                  </a:lnTo>
                  <a:lnTo>
                    <a:pt x="273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5" y="430"/>
                  </a:lnTo>
                  <a:lnTo>
                    <a:pt x="277" y="430"/>
                  </a:lnTo>
                  <a:lnTo>
                    <a:pt x="277" y="430"/>
                  </a:lnTo>
                  <a:lnTo>
                    <a:pt x="277" y="433"/>
                  </a:lnTo>
                  <a:lnTo>
                    <a:pt x="279" y="433"/>
                  </a:lnTo>
                  <a:lnTo>
                    <a:pt x="279" y="430"/>
                  </a:lnTo>
                  <a:lnTo>
                    <a:pt x="279" y="430"/>
                  </a:lnTo>
                  <a:lnTo>
                    <a:pt x="279" y="428"/>
                  </a:lnTo>
                  <a:lnTo>
                    <a:pt x="279" y="428"/>
                  </a:lnTo>
                  <a:lnTo>
                    <a:pt x="279" y="426"/>
                  </a:lnTo>
                  <a:lnTo>
                    <a:pt x="279" y="426"/>
                  </a:lnTo>
                  <a:lnTo>
                    <a:pt x="279" y="426"/>
                  </a:lnTo>
                  <a:lnTo>
                    <a:pt x="281" y="426"/>
                  </a:lnTo>
                  <a:lnTo>
                    <a:pt x="281" y="424"/>
                  </a:lnTo>
                  <a:lnTo>
                    <a:pt x="281" y="424"/>
                  </a:lnTo>
                  <a:lnTo>
                    <a:pt x="283" y="422"/>
                  </a:lnTo>
                  <a:lnTo>
                    <a:pt x="281" y="422"/>
                  </a:lnTo>
                  <a:lnTo>
                    <a:pt x="281" y="424"/>
                  </a:lnTo>
                  <a:lnTo>
                    <a:pt x="279" y="422"/>
                  </a:lnTo>
                  <a:lnTo>
                    <a:pt x="279" y="422"/>
                  </a:lnTo>
                  <a:lnTo>
                    <a:pt x="279" y="420"/>
                  </a:lnTo>
                  <a:lnTo>
                    <a:pt x="279" y="420"/>
                  </a:lnTo>
                  <a:lnTo>
                    <a:pt x="277" y="420"/>
                  </a:lnTo>
                  <a:lnTo>
                    <a:pt x="277" y="420"/>
                  </a:lnTo>
                  <a:lnTo>
                    <a:pt x="275" y="422"/>
                  </a:lnTo>
                  <a:lnTo>
                    <a:pt x="275" y="420"/>
                  </a:lnTo>
                  <a:lnTo>
                    <a:pt x="266" y="414"/>
                  </a:lnTo>
                  <a:lnTo>
                    <a:pt x="264" y="414"/>
                  </a:lnTo>
                  <a:lnTo>
                    <a:pt x="264" y="412"/>
                  </a:lnTo>
                  <a:lnTo>
                    <a:pt x="262" y="409"/>
                  </a:lnTo>
                  <a:lnTo>
                    <a:pt x="264" y="405"/>
                  </a:lnTo>
                  <a:lnTo>
                    <a:pt x="266" y="401"/>
                  </a:lnTo>
                  <a:lnTo>
                    <a:pt x="264" y="399"/>
                  </a:lnTo>
                  <a:lnTo>
                    <a:pt x="262" y="397"/>
                  </a:lnTo>
                  <a:lnTo>
                    <a:pt x="260" y="397"/>
                  </a:lnTo>
                  <a:lnTo>
                    <a:pt x="258" y="397"/>
                  </a:lnTo>
                  <a:lnTo>
                    <a:pt x="256" y="397"/>
                  </a:lnTo>
                  <a:lnTo>
                    <a:pt x="256" y="395"/>
                  </a:lnTo>
                  <a:lnTo>
                    <a:pt x="254" y="393"/>
                  </a:lnTo>
                  <a:lnTo>
                    <a:pt x="254" y="391"/>
                  </a:lnTo>
                  <a:lnTo>
                    <a:pt x="254" y="391"/>
                  </a:lnTo>
                  <a:lnTo>
                    <a:pt x="252" y="391"/>
                  </a:lnTo>
                  <a:lnTo>
                    <a:pt x="252" y="388"/>
                  </a:lnTo>
                  <a:lnTo>
                    <a:pt x="252" y="388"/>
                  </a:lnTo>
                  <a:lnTo>
                    <a:pt x="252" y="388"/>
                  </a:lnTo>
                  <a:lnTo>
                    <a:pt x="250" y="386"/>
                  </a:lnTo>
                  <a:lnTo>
                    <a:pt x="248" y="386"/>
                  </a:lnTo>
                  <a:lnTo>
                    <a:pt x="245" y="386"/>
                  </a:lnTo>
                  <a:lnTo>
                    <a:pt x="243" y="384"/>
                  </a:lnTo>
                  <a:lnTo>
                    <a:pt x="239" y="380"/>
                  </a:lnTo>
                  <a:lnTo>
                    <a:pt x="239" y="378"/>
                  </a:lnTo>
                  <a:lnTo>
                    <a:pt x="239" y="374"/>
                  </a:lnTo>
                  <a:lnTo>
                    <a:pt x="239" y="372"/>
                  </a:lnTo>
                  <a:lnTo>
                    <a:pt x="239" y="370"/>
                  </a:lnTo>
                  <a:lnTo>
                    <a:pt x="235" y="367"/>
                  </a:lnTo>
                  <a:lnTo>
                    <a:pt x="235" y="363"/>
                  </a:lnTo>
                  <a:lnTo>
                    <a:pt x="231" y="359"/>
                  </a:lnTo>
                  <a:lnTo>
                    <a:pt x="227" y="353"/>
                  </a:lnTo>
                  <a:lnTo>
                    <a:pt x="227" y="353"/>
                  </a:lnTo>
                  <a:lnTo>
                    <a:pt x="224" y="351"/>
                  </a:lnTo>
                  <a:lnTo>
                    <a:pt x="224" y="349"/>
                  </a:lnTo>
                  <a:lnTo>
                    <a:pt x="222" y="344"/>
                  </a:lnTo>
                  <a:lnTo>
                    <a:pt x="220" y="342"/>
                  </a:lnTo>
                  <a:lnTo>
                    <a:pt x="216" y="338"/>
                  </a:lnTo>
                  <a:lnTo>
                    <a:pt x="212" y="334"/>
                  </a:lnTo>
                  <a:lnTo>
                    <a:pt x="210" y="332"/>
                  </a:lnTo>
                  <a:lnTo>
                    <a:pt x="206" y="332"/>
                  </a:lnTo>
                  <a:lnTo>
                    <a:pt x="201" y="332"/>
                  </a:lnTo>
                  <a:lnTo>
                    <a:pt x="197" y="330"/>
                  </a:lnTo>
                  <a:lnTo>
                    <a:pt x="195" y="328"/>
                  </a:lnTo>
                  <a:lnTo>
                    <a:pt x="193" y="319"/>
                  </a:lnTo>
                  <a:lnTo>
                    <a:pt x="191" y="317"/>
                  </a:lnTo>
                  <a:lnTo>
                    <a:pt x="189" y="317"/>
                  </a:lnTo>
                  <a:lnTo>
                    <a:pt x="189" y="317"/>
                  </a:lnTo>
                  <a:lnTo>
                    <a:pt x="187" y="315"/>
                  </a:lnTo>
                  <a:lnTo>
                    <a:pt x="185" y="313"/>
                  </a:lnTo>
                  <a:lnTo>
                    <a:pt x="183" y="309"/>
                  </a:lnTo>
                  <a:lnTo>
                    <a:pt x="181" y="307"/>
                  </a:lnTo>
                  <a:lnTo>
                    <a:pt x="181" y="307"/>
                  </a:lnTo>
                  <a:lnTo>
                    <a:pt x="178" y="309"/>
                  </a:lnTo>
                  <a:lnTo>
                    <a:pt x="178" y="309"/>
                  </a:lnTo>
                  <a:lnTo>
                    <a:pt x="178" y="311"/>
                  </a:lnTo>
                  <a:lnTo>
                    <a:pt x="178" y="311"/>
                  </a:lnTo>
                  <a:lnTo>
                    <a:pt x="176" y="313"/>
                  </a:lnTo>
                  <a:lnTo>
                    <a:pt x="176" y="313"/>
                  </a:lnTo>
                  <a:lnTo>
                    <a:pt x="176" y="313"/>
                  </a:lnTo>
                  <a:lnTo>
                    <a:pt x="176" y="309"/>
                  </a:lnTo>
                  <a:lnTo>
                    <a:pt x="174" y="309"/>
                  </a:lnTo>
                  <a:lnTo>
                    <a:pt x="174" y="309"/>
                  </a:lnTo>
                  <a:lnTo>
                    <a:pt x="174" y="307"/>
                  </a:lnTo>
                  <a:lnTo>
                    <a:pt x="174" y="304"/>
                  </a:lnTo>
                  <a:lnTo>
                    <a:pt x="176" y="302"/>
                  </a:lnTo>
                  <a:lnTo>
                    <a:pt x="176" y="300"/>
                  </a:lnTo>
                  <a:lnTo>
                    <a:pt x="176" y="300"/>
                  </a:lnTo>
                  <a:lnTo>
                    <a:pt x="172" y="300"/>
                  </a:lnTo>
                  <a:lnTo>
                    <a:pt x="172" y="298"/>
                  </a:lnTo>
                  <a:lnTo>
                    <a:pt x="172" y="294"/>
                  </a:lnTo>
                  <a:lnTo>
                    <a:pt x="176" y="294"/>
                  </a:lnTo>
                  <a:lnTo>
                    <a:pt x="176" y="294"/>
                  </a:lnTo>
                  <a:lnTo>
                    <a:pt x="178" y="296"/>
                  </a:lnTo>
                  <a:lnTo>
                    <a:pt x="178" y="296"/>
                  </a:lnTo>
                  <a:lnTo>
                    <a:pt x="183" y="296"/>
                  </a:lnTo>
                  <a:lnTo>
                    <a:pt x="185" y="296"/>
                  </a:lnTo>
                  <a:lnTo>
                    <a:pt x="185" y="298"/>
                  </a:lnTo>
                  <a:lnTo>
                    <a:pt x="185" y="300"/>
                  </a:lnTo>
                  <a:lnTo>
                    <a:pt x="187" y="302"/>
                  </a:lnTo>
                  <a:lnTo>
                    <a:pt x="189" y="302"/>
                  </a:lnTo>
                  <a:lnTo>
                    <a:pt x="191" y="302"/>
                  </a:lnTo>
                  <a:lnTo>
                    <a:pt x="191" y="302"/>
                  </a:lnTo>
                  <a:lnTo>
                    <a:pt x="191" y="304"/>
                  </a:lnTo>
                  <a:lnTo>
                    <a:pt x="193" y="307"/>
                  </a:lnTo>
                  <a:lnTo>
                    <a:pt x="193" y="307"/>
                  </a:lnTo>
                  <a:lnTo>
                    <a:pt x="195" y="307"/>
                  </a:lnTo>
                  <a:lnTo>
                    <a:pt x="195" y="309"/>
                  </a:lnTo>
                  <a:lnTo>
                    <a:pt x="197" y="309"/>
                  </a:lnTo>
                  <a:lnTo>
                    <a:pt x="201" y="309"/>
                  </a:lnTo>
                  <a:lnTo>
                    <a:pt x="206" y="307"/>
                  </a:lnTo>
                  <a:lnTo>
                    <a:pt x="208" y="307"/>
                  </a:lnTo>
                  <a:lnTo>
                    <a:pt x="212" y="304"/>
                  </a:lnTo>
                  <a:lnTo>
                    <a:pt x="212" y="302"/>
                  </a:lnTo>
                  <a:lnTo>
                    <a:pt x="214" y="298"/>
                  </a:lnTo>
                  <a:lnTo>
                    <a:pt x="216" y="294"/>
                  </a:lnTo>
                  <a:lnTo>
                    <a:pt x="218" y="290"/>
                  </a:lnTo>
                  <a:lnTo>
                    <a:pt x="218" y="288"/>
                  </a:lnTo>
                  <a:lnTo>
                    <a:pt x="220" y="288"/>
                  </a:lnTo>
                  <a:lnTo>
                    <a:pt x="220" y="288"/>
                  </a:lnTo>
                  <a:lnTo>
                    <a:pt x="222" y="286"/>
                  </a:lnTo>
                  <a:lnTo>
                    <a:pt x="222" y="286"/>
                  </a:lnTo>
                  <a:lnTo>
                    <a:pt x="224" y="286"/>
                  </a:lnTo>
                  <a:lnTo>
                    <a:pt x="224" y="283"/>
                  </a:lnTo>
                  <a:lnTo>
                    <a:pt x="229" y="283"/>
                  </a:lnTo>
                  <a:lnTo>
                    <a:pt x="231" y="283"/>
                  </a:lnTo>
                  <a:lnTo>
                    <a:pt x="233" y="283"/>
                  </a:lnTo>
                  <a:lnTo>
                    <a:pt x="233" y="283"/>
                  </a:lnTo>
                  <a:lnTo>
                    <a:pt x="235" y="281"/>
                  </a:lnTo>
                  <a:lnTo>
                    <a:pt x="237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39" y="279"/>
                  </a:lnTo>
                  <a:lnTo>
                    <a:pt x="241" y="279"/>
                  </a:lnTo>
                  <a:lnTo>
                    <a:pt x="243" y="279"/>
                  </a:lnTo>
                  <a:lnTo>
                    <a:pt x="243" y="279"/>
                  </a:lnTo>
                  <a:lnTo>
                    <a:pt x="245" y="279"/>
                  </a:lnTo>
                  <a:lnTo>
                    <a:pt x="250" y="277"/>
                  </a:lnTo>
                  <a:lnTo>
                    <a:pt x="252" y="277"/>
                  </a:lnTo>
                  <a:lnTo>
                    <a:pt x="252" y="277"/>
                  </a:lnTo>
                  <a:lnTo>
                    <a:pt x="254" y="277"/>
                  </a:lnTo>
                  <a:lnTo>
                    <a:pt x="256" y="279"/>
                  </a:lnTo>
                  <a:lnTo>
                    <a:pt x="256" y="277"/>
                  </a:lnTo>
                  <a:lnTo>
                    <a:pt x="260" y="275"/>
                  </a:lnTo>
                  <a:lnTo>
                    <a:pt x="266" y="271"/>
                  </a:lnTo>
                  <a:lnTo>
                    <a:pt x="273" y="267"/>
                  </a:lnTo>
                  <a:lnTo>
                    <a:pt x="273" y="264"/>
                  </a:lnTo>
                  <a:lnTo>
                    <a:pt x="277" y="262"/>
                  </a:lnTo>
                  <a:lnTo>
                    <a:pt x="283" y="256"/>
                  </a:lnTo>
                  <a:lnTo>
                    <a:pt x="283" y="256"/>
                  </a:lnTo>
                  <a:lnTo>
                    <a:pt x="285" y="254"/>
                  </a:lnTo>
                  <a:lnTo>
                    <a:pt x="285" y="252"/>
                  </a:lnTo>
                  <a:lnTo>
                    <a:pt x="285" y="252"/>
                  </a:lnTo>
                  <a:lnTo>
                    <a:pt x="285" y="252"/>
                  </a:lnTo>
                  <a:lnTo>
                    <a:pt x="287" y="250"/>
                  </a:lnTo>
                  <a:lnTo>
                    <a:pt x="292" y="243"/>
                  </a:lnTo>
                  <a:lnTo>
                    <a:pt x="294" y="243"/>
                  </a:lnTo>
                  <a:lnTo>
                    <a:pt x="296" y="241"/>
                  </a:lnTo>
                  <a:lnTo>
                    <a:pt x="298" y="239"/>
                  </a:lnTo>
                  <a:lnTo>
                    <a:pt x="298" y="235"/>
                  </a:lnTo>
                  <a:lnTo>
                    <a:pt x="300" y="233"/>
                  </a:lnTo>
                  <a:lnTo>
                    <a:pt x="302" y="231"/>
                  </a:lnTo>
                  <a:lnTo>
                    <a:pt x="304" y="231"/>
                  </a:lnTo>
                  <a:lnTo>
                    <a:pt x="304" y="231"/>
                  </a:lnTo>
                  <a:lnTo>
                    <a:pt x="306" y="231"/>
                  </a:lnTo>
                  <a:lnTo>
                    <a:pt x="306" y="229"/>
                  </a:lnTo>
                  <a:lnTo>
                    <a:pt x="306" y="229"/>
                  </a:lnTo>
                  <a:lnTo>
                    <a:pt x="306" y="229"/>
                  </a:lnTo>
                  <a:lnTo>
                    <a:pt x="306" y="227"/>
                  </a:lnTo>
                  <a:lnTo>
                    <a:pt x="306" y="227"/>
                  </a:lnTo>
                  <a:lnTo>
                    <a:pt x="308" y="225"/>
                  </a:lnTo>
                  <a:lnTo>
                    <a:pt x="310" y="222"/>
                  </a:lnTo>
                  <a:lnTo>
                    <a:pt x="315" y="214"/>
                  </a:lnTo>
                  <a:lnTo>
                    <a:pt x="317" y="212"/>
                  </a:lnTo>
                  <a:close/>
                  <a:moveTo>
                    <a:pt x="111" y="29"/>
                  </a:moveTo>
                  <a:lnTo>
                    <a:pt x="113" y="29"/>
                  </a:lnTo>
                  <a:lnTo>
                    <a:pt x="111" y="27"/>
                  </a:lnTo>
                  <a:lnTo>
                    <a:pt x="111" y="27"/>
                  </a:lnTo>
                  <a:lnTo>
                    <a:pt x="109" y="25"/>
                  </a:lnTo>
                  <a:lnTo>
                    <a:pt x="109" y="25"/>
                  </a:lnTo>
                  <a:lnTo>
                    <a:pt x="107" y="25"/>
                  </a:lnTo>
                  <a:lnTo>
                    <a:pt x="107" y="25"/>
                  </a:lnTo>
                  <a:lnTo>
                    <a:pt x="107" y="25"/>
                  </a:lnTo>
                  <a:lnTo>
                    <a:pt x="109" y="27"/>
                  </a:lnTo>
                  <a:lnTo>
                    <a:pt x="111" y="29"/>
                  </a:lnTo>
                  <a:close/>
                  <a:moveTo>
                    <a:pt x="84" y="31"/>
                  </a:moveTo>
                  <a:lnTo>
                    <a:pt x="86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4" y="27"/>
                  </a:lnTo>
                  <a:lnTo>
                    <a:pt x="84" y="27"/>
                  </a:lnTo>
                  <a:lnTo>
                    <a:pt x="84" y="29"/>
                  </a:lnTo>
                  <a:lnTo>
                    <a:pt x="84" y="31"/>
                  </a:lnTo>
                  <a:close/>
                  <a:moveTo>
                    <a:pt x="227" y="174"/>
                  </a:moveTo>
                  <a:lnTo>
                    <a:pt x="227" y="174"/>
                  </a:lnTo>
                  <a:lnTo>
                    <a:pt x="229" y="174"/>
                  </a:lnTo>
                  <a:lnTo>
                    <a:pt x="229" y="174"/>
                  </a:lnTo>
                  <a:lnTo>
                    <a:pt x="229" y="172"/>
                  </a:lnTo>
                  <a:lnTo>
                    <a:pt x="229" y="170"/>
                  </a:lnTo>
                  <a:lnTo>
                    <a:pt x="229" y="170"/>
                  </a:lnTo>
                  <a:lnTo>
                    <a:pt x="229" y="168"/>
                  </a:lnTo>
                  <a:lnTo>
                    <a:pt x="229" y="166"/>
                  </a:lnTo>
                  <a:lnTo>
                    <a:pt x="224" y="164"/>
                  </a:lnTo>
                  <a:lnTo>
                    <a:pt x="220" y="166"/>
                  </a:lnTo>
                  <a:lnTo>
                    <a:pt x="218" y="166"/>
                  </a:lnTo>
                  <a:lnTo>
                    <a:pt x="216" y="166"/>
                  </a:lnTo>
                  <a:lnTo>
                    <a:pt x="214" y="164"/>
                  </a:lnTo>
                  <a:lnTo>
                    <a:pt x="214" y="168"/>
                  </a:lnTo>
                  <a:lnTo>
                    <a:pt x="212" y="168"/>
                  </a:lnTo>
                  <a:lnTo>
                    <a:pt x="210" y="168"/>
                  </a:lnTo>
                  <a:lnTo>
                    <a:pt x="208" y="170"/>
                  </a:lnTo>
                  <a:lnTo>
                    <a:pt x="208" y="170"/>
                  </a:lnTo>
                  <a:lnTo>
                    <a:pt x="204" y="174"/>
                  </a:lnTo>
                  <a:lnTo>
                    <a:pt x="204" y="176"/>
                  </a:lnTo>
                  <a:lnTo>
                    <a:pt x="204" y="178"/>
                  </a:lnTo>
                  <a:lnTo>
                    <a:pt x="206" y="178"/>
                  </a:lnTo>
                  <a:lnTo>
                    <a:pt x="206" y="178"/>
                  </a:lnTo>
                  <a:lnTo>
                    <a:pt x="208" y="178"/>
                  </a:lnTo>
                  <a:lnTo>
                    <a:pt x="210" y="176"/>
                  </a:lnTo>
                  <a:lnTo>
                    <a:pt x="212" y="172"/>
                  </a:lnTo>
                  <a:lnTo>
                    <a:pt x="212" y="172"/>
                  </a:lnTo>
                  <a:lnTo>
                    <a:pt x="214" y="172"/>
                  </a:lnTo>
                  <a:lnTo>
                    <a:pt x="218" y="172"/>
                  </a:lnTo>
                  <a:lnTo>
                    <a:pt x="218" y="172"/>
                  </a:lnTo>
                  <a:lnTo>
                    <a:pt x="220" y="174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7" y="174"/>
                  </a:lnTo>
                  <a:close/>
                  <a:moveTo>
                    <a:pt x="204" y="138"/>
                  </a:moveTo>
                  <a:lnTo>
                    <a:pt x="199" y="138"/>
                  </a:lnTo>
                  <a:lnTo>
                    <a:pt x="197" y="141"/>
                  </a:lnTo>
                  <a:lnTo>
                    <a:pt x="197" y="143"/>
                  </a:lnTo>
                  <a:lnTo>
                    <a:pt x="199" y="145"/>
                  </a:lnTo>
                  <a:lnTo>
                    <a:pt x="201" y="145"/>
                  </a:lnTo>
                  <a:lnTo>
                    <a:pt x="204" y="143"/>
                  </a:lnTo>
                  <a:lnTo>
                    <a:pt x="204" y="141"/>
                  </a:lnTo>
                  <a:lnTo>
                    <a:pt x="204" y="138"/>
                  </a:lnTo>
                  <a:close/>
                  <a:moveTo>
                    <a:pt x="235" y="166"/>
                  </a:moveTo>
                  <a:lnTo>
                    <a:pt x="237" y="164"/>
                  </a:lnTo>
                  <a:lnTo>
                    <a:pt x="239" y="166"/>
                  </a:lnTo>
                  <a:lnTo>
                    <a:pt x="239" y="166"/>
                  </a:lnTo>
                  <a:lnTo>
                    <a:pt x="241" y="164"/>
                  </a:lnTo>
                  <a:lnTo>
                    <a:pt x="243" y="162"/>
                  </a:lnTo>
                  <a:lnTo>
                    <a:pt x="243" y="159"/>
                  </a:lnTo>
                  <a:lnTo>
                    <a:pt x="243" y="159"/>
                  </a:lnTo>
                  <a:lnTo>
                    <a:pt x="241" y="157"/>
                  </a:lnTo>
                  <a:lnTo>
                    <a:pt x="241" y="157"/>
                  </a:lnTo>
                  <a:lnTo>
                    <a:pt x="239" y="157"/>
                  </a:lnTo>
                  <a:lnTo>
                    <a:pt x="237" y="157"/>
                  </a:lnTo>
                  <a:lnTo>
                    <a:pt x="235" y="157"/>
                  </a:lnTo>
                  <a:lnTo>
                    <a:pt x="235" y="155"/>
                  </a:lnTo>
                  <a:lnTo>
                    <a:pt x="231" y="155"/>
                  </a:lnTo>
                  <a:lnTo>
                    <a:pt x="231" y="155"/>
                  </a:lnTo>
                  <a:lnTo>
                    <a:pt x="231" y="157"/>
                  </a:lnTo>
                  <a:lnTo>
                    <a:pt x="231" y="159"/>
                  </a:lnTo>
                  <a:lnTo>
                    <a:pt x="229" y="159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9" y="157"/>
                  </a:lnTo>
                  <a:lnTo>
                    <a:pt x="227" y="157"/>
                  </a:lnTo>
                  <a:lnTo>
                    <a:pt x="224" y="157"/>
                  </a:lnTo>
                  <a:lnTo>
                    <a:pt x="224" y="159"/>
                  </a:lnTo>
                  <a:lnTo>
                    <a:pt x="224" y="159"/>
                  </a:lnTo>
                  <a:lnTo>
                    <a:pt x="224" y="162"/>
                  </a:lnTo>
                  <a:lnTo>
                    <a:pt x="224" y="162"/>
                  </a:lnTo>
                  <a:lnTo>
                    <a:pt x="227" y="164"/>
                  </a:lnTo>
                  <a:lnTo>
                    <a:pt x="229" y="166"/>
                  </a:lnTo>
                  <a:lnTo>
                    <a:pt x="231" y="166"/>
                  </a:lnTo>
                  <a:lnTo>
                    <a:pt x="235" y="166"/>
                  </a:lnTo>
                  <a:close/>
                  <a:moveTo>
                    <a:pt x="260" y="147"/>
                  </a:moveTo>
                  <a:lnTo>
                    <a:pt x="262" y="149"/>
                  </a:lnTo>
                  <a:lnTo>
                    <a:pt x="262" y="149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8" y="151"/>
                  </a:lnTo>
                  <a:lnTo>
                    <a:pt x="271" y="157"/>
                  </a:lnTo>
                  <a:lnTo>
                    <a:pt x="273" y="159"/>
                  </a:lnTo>
                  <a:lnTo>
                    <a:pt x="273" y="159"/>
                  </a:lnTo>
                  <a:lnTo>
                    <a:pt x="273" y="157"/>
                  </a:lnTo>
                  <a:lnTo>
                    <a:pt x="273" y="155"/>
                  </a:lnTo>
                  <a:lnTo>
                    <a:pt x="273" y="153"/>
                  </a:lnTo>
                  <a:lnTo>
                    <a:pt x="273" y="151"/>
                  </a:lnTo>
                  <a:lnTo>
                    <a:pt x="271" y="149"/>
                  </a:lnTo>
                  <a:lnTo>
                    <a:pt x="271" y="149"/>
                  </a:lnTo>
                  <a:lnTo>
                    <a:pt x="268" y="149"/>
                  </a:lnTo>
                  <a:lnTo>
                    <a:pt x="264" y="147"/>
                  </a:lnTo>
                  <a:lnTo>
                    <a:pt x="264" y="147"/>
                  </a:lnTo>
                  <a:lnTo>
                    <a:pt x="264" y="147"/>
                  </a:lnTo>
                  <a:lnTo>
                    <a:pt x="262" y="145"/>
                  </a:lnTo>
                  <a:lnTo>
                    <a:pt x="260" y="145"/>
                  </a:lnTo>
                  <a:lnTo>
                    <a:pt x="260" y="145"/>
                  </a:lnTo>
                  <a:lnTo>
                    <a:pt x="258" y="145"/>
                  </a:lnTo>
                  <a:lnTo>
                    <a:pt x="260" y="147"/>
                  </a:lnTo>
                  <a:lnTo>
                    <a:pt x="260" y="147"/>
                  </a:lnTo>
                  <a:close/>
                  <a:moveTo>
                    <a:pt x="287" y="174"/>
                  </a:moveTo>
                  <a:lnTo>
                    <a:pt x="289" y="174"/>
                  </a:lnTo>
                  <a:lnTo>
                    <a:pt x="289" y="174"/>
                  </a:lnTo>
                  <a:lnTo>
                    <a:pt x="289" y="174"/>
                  </a:lnTo>
                  <a:lnTo>
                    <a:pt x="292" y="174"/>
                  </a:lnTo>
                  <a:lnTo>
                    <a:pt x="292" y="174"/>
                  </a:lnTo>
                  <a:lnTo>
                    <a:pt x="294" y="174"/>
                  </a:lnTo>
                  <a:lnTo>
                    <a:pt x="294" y="174"/>
                  </a:lnTo>
                  <a:lnTo>
                    <a:pt x="296" y="172"/>
                  </a:lnTo>
                  <a:lnTo>
                    <a:pt x="294" y="172"/>
                  </a:lnTo>
                  <a:lnTo>
                    <a:pt x="294" y="172"/>
                  </a:lnTo>
                  <a:lnTo>
                    <a:pt x="294" y="172"/>
                  </a:lnTo>
                  <a:lnTo>
                    <a:pt x="292" y="172"/>
                  </a:lnTo>
                  <a:lnTo>
                    <a:pt x="292" y="172"/>
                  </a:lnTo>
                  <a:lnTo>
                    <a:pt x="289" y="172"/>
                  </a:lnTo>
                  <a:lnTo>
                    <a:pt x="287" y="172"/>
                  </a:lnTo>
                  <a:lnTo>
                    <a:pt x="287" y="174"/>
                  </a:lnTo>
                  <a:lnTo>
                    <a:pt x="287" y="174"/>
                  </a:lnTo>
                  <a:lnTo>
                    <a:pt x="287" y="174"/>
                  </a:lnTo>
                  <a:close/>
                  <a:moveTo>
                    <a:pt x="250" y="159"/>
                  </a:moveTo>
                  <a:lnTo>
                    <a:pt x="250" y="157"/>
                  </a:lnTo>
                  <a:lnTo>
                    <a:pt x="248" y="157"/>
                  </a:lnTo>
                  <a:lnTo>
                    <a:pt x="248" y="155"/>
                  </a:lnTo>
                  <a:lnTo>
                    <a:pt x="248" y="151"/>
                  </a:lnTo>
                  <a:lnTo>
                    <a:pt x="245" y="151"/>
                  </a:lnTo>
                  <a:lnTo>
                    <a:pt x="243" y="155"/>
                  </a:lnTo>
                  <a:lnTo>
                    <a:pt x="243" y="157"/>
                  </a:lnTo>
                  <a:lnTo>
                    <a:pt x="243" y="159"/>
                  </a:lnTo>
                  <a:lnTo>
                    <a:pt x="243" y="164"/>
                  </a:lnTo>
                  <a:lnTo>
                    <a:pt x="245" y="166"/>
                  </a:lnTo>
                  <a:lnTo>
                    <a:pt x="245" y="164"/>
                  </a:lnTo>
                  <a:lnTo>
                    <a:pt x="245" y="164"/>
                  </a:lnTo>
                  <a:lnTo>
                    <a:pt x="248" y="162"/>
                  </a:lnTo>
                  <a:lnTo>
                    <a:pt x="248" y="162"/>
                  </a:lnTo>
                  <a:lnTo>
                    <a:pt x="248" y="164"/>
                  </a:lnTo>
                  <a:lnTo>
                    <a:pt x="250" y="164"/>
                  </a:lnTo>
                  <a:lnTo>
                    <a:pt x="252" y="164"/>
                  </a:lnTo>
                  <a:lnTo>
                    <a:pt x="252" y="162"/>
                  </a:lnTo>
                  <a:lnTo>
                    <a:pt x="252" y="159"/>
                  </a:lnTo>
                  <a:lnTo>
                    <a:pt x="250" y="159"/>
                  </a:lnTo>
                  <a:close/>
                  <a:moveTo>
                    <a:pt x="254" y="149"/>
                  </a:moveTo>
                  <a:lnTo>
                    <a:pt x="256" y="147"/>
                  </a:lnTo>
                  <a:lnTo>
                    <a:pt x="254" y="145"/>
                  </a:lnTo>
                  <a:lnTo>
                    <a:pt x="252" y="147"/>
                  </a:lnTo>
                  <a:lnTo>
                    <a:pt x="252" y="149"/>
                  </a:lnTo>
                  <a:lnTo>
                    <a:pt x="252" y="149"/>
                  </a:lnTo>
                  <a:lnTo>
                    <a:pt x="254" y="149"/>
                  </a:lnTo>
                  <a:lnTo>
                    <a:pt x="256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60" y="153"/>
                  </a:lnTo>
                  <a:lnTo>
                    <a:pt x="260" y="153"/>
                  </a:lnTo>
                  <a:lnTo>
                    <a:pt x="260" y="151"/>
                  </a:lnTo>
                  <a:lnTo>
                    <a:pt x="260" y="151"/>
                  </a:lnTo>
                  <a:lnTo>
                    <a:pt x="258" y="151"/>
                  </a:lnTo>
                  <a:lnTo>
                    <a:pt x="258" y="149"/>
                  </a:lnTo>
                  <a:lnTo>
                    <a:pt x="258" y="149"/>
                  </a:lnTo>
                  <a:lnTo>
                    <a:pt x="256" y="149"/>
                  </a:lnTo>
                  <a:lnTo>
                    <a:pt x="256" y="149"/>
                  </a:lnTo>
                  <a:lnTo>
                    <a:pt x="254" y="149"/>
                  </a:lnTo>
                  <a:close/>
                  <a:moveTo>
                    <a:pt x="430" y="302"/>
                  </a:moveTo>
                  <a:lnTo>
                    <a:pt x="428" y="298"/>
                  </a:lnTo>
                  <a:lnTo>
                    <a:pt x="428" y="298"/>
                  </a:lnTo>
                  <a:lnTo>
                    <a:pt x="428" y="296"/>
                  </a:lnTo>
                  <a:lnTo>
                    <a:pt x="426" y="296"/>
                  </a:lnTo>
                  <a:lnTo>
                    <a:pt x="426" y="298"/>
                  </a:lnTo>
                  <a:lnTo>
                    <a:pt x="426" y="298"/>
                  </a:lnTo>
                  <a:lnTo>
                    <a:pt x="428" y="302"/>
                  </a:lnTo>
                  <a:lnTo>
                    <a:pt x="428" y="304"/>
                  </a:lnTo>
                  <a:lnTo>
                    <a:pt x="430" y="304"/>
                  </a:lnTo>
                  <a:lnTo>
                    <a:pt x="430" y="302"/>
                  </a:lnTo>
                  <a:lnTo>
                    <a:pt x="430" y="302"/>
                  </a:lnTo>
                  <a:close/>
                  <a:moveTo>
                    <a:pt x="394" y="304"/>
                  </a:moveTo>
                  <a:lnTo>
                    <a:pt x="394" y="304"/>
                  </a:lnTo>
                  <a:lnTo>
                    <a:pt x="394" y="309"/>
                  </a:lnTo>
                  <a:lnTo>
                    <a:pt x="394" y="311"/>
                  </a:lnTo>
                  <a:lnTo>
                    <a:pt x="394" y="311"/>
                  </a:lnTo>
                  <a:lnTo>
                    <a:pt x="394" y="311"/>
                  </a:lnTo>
                  <a:lnTo>
                    <a:pt x="394" y="309"/>
                  </a:lnTo>
                  <a:lnTo>
                    <a:pt x="394" y="307"/>
                  </a:lnTo>
                  <a:lnTo>
                    <a:pt x="394" y="304"/>
                  </a:lnTo>
                  <a:close/>
                  <a:moveTo>
                    <a:pt x="411" y="315"/>
                  </a:moveTo>
                  <a:lnTo>
                    <a:pt x="413" y="313"/>
                  </a:lnTo>
                  <a:lnTo>
                    <a:pt x="413" y="315"/>
                  </a:lnTo>
                  <a:lnTo>
                    <a:pt x="413" y="313"/>
                  </a:lnTo>
                  <a:lnTo>
                    <a:pt x="413" y="311"/>
                  </a:lnTo>
                  <a:lnTo>
                    <a:pt x="413" y="309"/>
                  </a:lnTo>
                  <a:lnTo>
                    <a:pt x="411" y="309"/>
                  </a:lnTo>
                  <a:lnTo>
                    <a:pt x="407" y="302"/>
                  </a:lnTo>
                  <a:lnTo>
                    <a:pt x="405" y="304"/>
                  </a:lnTo>
                  <a:lnTo>
                    <a:pt x="405" y="307"/>
                  </a:lnTo>
                  <a:lnTo>
                    <a:pt x="407" y="313"/>
                  </a:lnTo>
                  <a:lnTo>
                    <a:pt x="407" y="313"/>
                  </a:lnTo>
                  <a:lnTo>
                    <a:pt x="409" y="315"/>
                  </a:lnTo>
                  <a:lnTo>
                    <a:pt x="411" y="315"/>
                  </a:lnTo>
                  <a:lnTo>
                    <a:pt x="411" y="315"/>
                  </a:lnTo>
                  <a:lnTo>
                    <a:pt x="411" y="315"/>
                  </a:lnTo>
                  <a:close/>
                  <a:moveTo>
                    <a:pt x="400" y="307"/>
                  </a:moveTo>
                  <a:lnTo>
                    <a:pt x="400" y="304"/>
                  </a:lnTo>
                  <a:lnTo>
                    <a:pt x="398" y="307"/>
                  </a:lnTo>
                  <a:lnTo>
                    <a:pt x="398" y="309"/>
                  </a:lnTo>
                  <a:lnTo>
                    <a:pt x="398" y="311"/>
                  </a:lnTo>
                  <a:lnTo>
                    <a:pt x="403" y="309"/>
                  </a:lnTo>
                  <a:lnTo>
                    <a:pt x="403" y="309"/>
                  </a:lnTo>
                  <a:lnTo>
                    <a:pt x="403" y="309"/>
                  </a:lnTo>
                  <a:lnTo>
                    <a:pt x="403" y="307"/>
                  </a:lnTo>
                  <a:lnTo>
                    <a:pt x="400" y="307"/>
                  </a:lnTo>
                  <a:close/>
                  <a:moveTo>
                    <a:pt x="415" y="317"/>
                  </a:moveTo>
                  <a:lnTo>
                    <a:pt x="415" y="317"/>
                  </a:lnTo>
                  <a:lnTo>
                    <a:pt x="413" y="315"/>
                  </a:lnTo>
                  <a:lnTo>
                    <a:pt x="413" y="315"/>
                  </a:lnTo>
                  <a:lnTo>
                    <a:pt x="411" y="317"/>
                  </a:lnTo>
                  <a:lnTo>
                    <a:pt x="411" y="319"/>
                  </a:lnTo>
                  <a:lnTo>
                    <a:pt x="413" y="319"/>
                  </a:lnTo>
                  <a:lnTo>
                    <a:pt x="413" y="319"/>
                  </a:lnTo>
                  <a:lnTo>
                    <a:pt x="413" y="319"/>
                  </a:lnTo>
                  <a:lnTo>
                    <a:pt x="415" y="321"/>
                  </a:lnTo>
                  <a:lnTo>
                    <a:pt x="415" y="321"/>
                  </a:lnTo>
                  <a:lnTo>
                    <a:pt x="415" y="321"/>
                  </a:lnTo>
                  <a:lnTo>
                    <a:pt x="415" y="319"/>
                  </a:lnTo>
                  <a:lnTo>
                    <a:pt x="415" y="317"/>
                  </a:lnTo>
                  <a:close/>
                  <a:moveTo>
                    <a:pt x="346" y="294"/>
                  </a:moveTo>
                  <a:lnTo>
                    <a:pt x="344" y="292"/>
                  </a:lnTo>
                  <a:lnTo>
                    <a:pt x="344" y="292"/>
                  </a:lnTo>
                  <a:lnTo>
                    <a:pt x="344" y="292"/>
                  </a:lnTo>
                  <a:lnTo>
                    <a:pt x="342" y="292"/>
                  </a:lnTo>
                  <a:lnTo>
                    <a:pt x="342" y="292"/>
                  </a:lnTo>
                  <a:lnTo>
                    <a:pt x="340" y="292"/>
                  </a:lnTo>
                  <a:lnTo>
                    <a:pt x="340" y="294"/>
                  </a:lnTo>
                  <a:lnTo>
                    <a:pt x="340" y="298"/>
                  </a:lnTo>
                  <a:lnTo>
                    <a:pt x="338" y="300"/>
                  </a:lnTo>
                  <a:lnTo>
                    <a:pt x="338" y="304"/>
                  </a:lnTo>
                  <a:lnTo>
                    <a:pt x="340" y="304"/>
                  </a:lnTo>
                  <a:lnTo>
                    <a:pt x="340" y="304"/>
                  </a:lnTo>
                  <a:lnTo>
                    <a:pt x="342" y="304"/>
                  </a:lnTo>
                  <a:lnTo>
                    <a:pt x="342" y="304"/>
                  </a:lnTo>
                  <a:lnTo>
                    <a:pt x="342" y="302"/>
                  </a:lnTo>
                  <a:lnTo>
                    <a:pt x="344" y="300"/>
                  </a:lnTo>
                  <a:lnTo>
                    <a:pt x="344" y="300"/>
                  </a:lnTo>
                  <a:lnTo>
                    <a:pt x="346" y="300"/>
                  </a:lnTo>
                  <a:lnTo>
                    <a:pt x="346" y="298"/>
                  </a:lnTo>
                  <a:lnTo>
                    <a:pt x="346" y="296"/>
                  </a:lnTo>
                  <a:lnTo>
                    <a:pt x="346" y="294"/>
                  </a:lnTo>
                  <a:close/>
                  <a:moveTo>
                    <a:pt x="367" y="283"/>
                  </a:moveTo>
                  <a:lnTo>
                    <a:pt x="367" y="283"/>
                  </a:lnTo>
                  <a:lnTo>
                    <a:pt x="367" y="283"/>
                  </a:lnTo>
                  <a:lnTo>
                    <a:pt x="365" y="283"/>
                  </a:lnTo>
                  <a:lnTo>
                    <a:pt x="363" y="286"/>
                  </a:lnTo>
                  <a:lnTo>
                    <a:pt x="359" y="292"/>
                  </a:lnTo>
                  <a:lnTo>
                    <a:pt x="356" y="292"/>
                  </a:lnTo>
                  <a:lnTo>
                    <a:pt x="359" y="294"/>
                  </a:lnTo>
                  <a:lnTo>
                    <a:pt x="361" y="294"/>
                  </a:lnTo>
                  <a:lnTo>
                    <a:pt x="363" y="294"/>
                  </a:lnTo>
                  <a:lnTo>
                    <a:pt x="365" y="290"/>
                  </a:lnTo>
                  <a:lnTo>
                    <a:pt x="365" y="290"/>
                  </a:lnTo>
                  <a:lnTo>
                    <a:pt x="367" y="288"/>
                  </a:lnTo>
                  <a:lnTo>
                    <a:pt x="367" y="288"/>
                  </a:lnTo>
                  <a:lnTo>
                    <a:pt x="367" y="286"/>
                  </a:lnTo>
                  <a:lnTo>
                    <a:pt x="367" y="286"/>
                  </a:lnTo>
                  <a:lnTo>
                    <a:pt x="367" y="283"/>
                  </a:lnTo>
                  <a:close/>
                  <a:moveTo>
                    <a:pt x="359" y="241"/>
                  </a:moveTo>
                  <a:lnTo>
                    <a:pt x="359" y="241"/>
                  </a:lnTo>
                  <a:lnTo>
                    <a:pt x="361" y="248"/>
                  </a:lnTo>
                  <a:lnTo>
                    <a:pt x="361" y="248"/>
                  </a:lnTo>
                  <a:lnTo>
                    <a:pt x="361" y="246"/>
                  </a:lnTo>
                  <a:lnTo>
                    <a:pt x="363" y="239"/>
                  </a:lnTo>
                  <a:lnTo>
                    <a:pt x="361" y="237"/>
                  </a:lnTo>
                  <a:lnTo>
                    <a:pt x="359" y="239"/>
                  </a:lnTo>
                  <a:lnTo>
                    <a:pt x="359" y="241"/>
                  </a:lnTo>
                  <a:close/>
                  <a:moveTo>
                    <a:pt x="388" y="277"/>
                  </a:moveTo>
                  <a:lnTo>
                    <a:pt x="388" y="277"/>
                  </a:lnTo>
                  <a:lnTo>
                    <a:pt x="386" y="277"/>
                  </a:lnTo>
                  <a:lnTo>
                    <a:pt x="386" y="277"/>
                  </a:lnTo>
                  <a:lnTo>
                    <a:pt x="384" y="275"/>
                  </a:lnTo>
                  <a:lnTo>
                    <a:pt x="384" y="273"/>
                  </a:lnTo>
                  <a:lnTo>
                    <a:pt x="384" y="273"/>
                  </a:lnTo>
                  <a:lnTo>
                    <a:pt x="384" y="271"/>
                  </a:lnTo>
                  <a:lnTo>
                    <a:pt x="384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7"/>
                  </a:lnTo>
                  <a:lnTo>
                    <a:pt x="382" y="269"/>
                  </a:lnTo>
                  <a:lnTo>
                    <a:pt x="380" y="269"/>
                  </a:lnTo>
                  <a:lnTo>
                    <a:pt x="380" y="269"/>
                  </a:lnTo>
                  <a:lnTo>
                    <a:pt x="377" y="271"/>
                  </a:lnTo>
                  <a:lnTo>
                    <a:pt x="377" y="271"/>
                  </a:lnTo>
                  <a:lnTo>
                    <a:pt x="377" y="273"/>
                  </a:lnTo>
                  <a:lnTo>
                    <a:pt x="377" y="273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5"/>
                  </a:lnTo>
                  <a:lnTo>
                    <a:pt x="377" y="277"/>
                  </a:lnTo>
                  <a:lnTo>
                    <a:pt x="377" y="277"/>
                  </a:lnTo>
                  <a:lnTo>
                    <a:pt x="377" y="277"/>
                  </a:lnTo>
                  <a:lnTo>
                    <a:pt x="377" y="279"/>
                  </a:lnTo>
                  <a:lnTo>
                    <a:pt x="377" y="279"/>
                  </a:lnTo>
                  <a:lnTo>
                    <a:pt x="377" y="279"/>
                  </a:lnTo>
                  <a:lnTo>
                    <a:pt x="377" y="281"/>
                  </a:lnTo>
                  <a:lnTo>
                    <a:pt x="377" y="283"/>
                  </a:lnTo>
                  <a:lnTo>
                    <a:pt x="377" y="286"/>
                  </a:lnTo>
                  <a:lnTo>
                    <a:pt x="377" y="286"/>
                  </a:lnTo>
                  <a:lnTo>
                    <a:pt x="377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382" y="288"/>
                  </a:lnTo>
                  <a:lnTo>
                    <a:pt x="382" y="288"/>
                  </a:lnTo>
                  <a:lnTo>
                    <a:pt x="384" y="288"/>
                  </a:lnTo>
                  <a:lnTo>
                    <a:pt x="384" y="288"/>
                  </a:lnTo>
                  <a:lnTo>
                    <a:pt x="386" y="288"/>
                  </a:lnTo>
                  <a:lnTo>
                    <a:pt x="386" y="288"/>
                  </a:lnTo>
                  <a:lnTo>
                    <a:pt x="386" y="288"/>
                  </a:lnTo>
                  <a:lnTo>
                    <a:pt x="388" y="288"/>
                  </a:lnTo>
                  <a:lnTo>
                    <a:pt x="388" y="286"/>
                  </a:lnTo>
                  <a:lnTo>
                    <a:pt x="390" y="286"/>
                  </a:lnTo>
                  <a:lnTo>
                    <a:pt x="390" y="283"/>
                  </a:lnTo>
                  <a:lnTo>
                    <a:pt x="390" y="281"/>
                  </a:lnTo>
                  <a:lnTo>
                    <a:pt x="390" y="281"/>
                  </a:lnTo>
                  <a:lnTo>
                    <a:pt x="390" y="279"/>
                  </a:lnTo>
                  <a:lnTo>
                    <a:pt x="390" y="277"/>
                  </a:lnTo>
                  <a:lnTo>
                    <a:pt x="388" y="277"/>
                  </a:lnTo>
                  <a:close/>
                  <a:moveTo>
                    <a:pt x="382" y="260"/>
                  </a:moveTo>
                  <a:lnTo>
                    <a:pt x="382" y="260"/>
                  </a:lnTo>
                  <a:lnTo>
                    <a:pt x="382" y="258"/>
                  </a:lnTo>
                  <a:lnTo>
                    <a:pt x="382" y="256"/>
                  </a:lnTo>
                  <a:lnTo>
                    <a:pt x="384" y="254"/>
                  </a:lnTo>
                  <a:lnTo>
                    <a:pt x="384" y="252"/>
                  </a:lnTo>
                  <a:lnTo>
                    <a:pt x="384" y="250"/>
                  </a:lnTo>
                  <a:lnTo>
                    <a:pt x="384" y="248"/>
                  </a:lnTo>
                  <a:lnTo>
                    <a:pt x="384" y="246"/>
                  </a:lnTo>
                  <a:lnTo>
                    <a:pt x="382" y="246"/>
                  </a:lnTo>
                  <a:lnTo>
                    <a:pt x="380" y="246"/>
                  </a:lnTo>
                  <a:lnTo>
                    <a:pt x="377" y="246"/>
                  </a:lnTo>
                  <a:lnTo>
                    <a:pt x="375" y="243"/>
                  </a:lnTo>
                  <a:lnTo>
                    <a:pt x="375" y="241"/>
                  </a:lnTo>
                  <a:lnTo>
                    <a:pt x="373" y="243"/>
                  </a:lnTo>
                  <a:lnTo>
                    <a:pt x="373" y="243"/>
                  </a:lnTo>
                  <a:lnTo>
                    <a:pt x="373" y="246"/>
                  </a:lnTo>
                  <a:lnTo>
                    <a:pt x="371" y="243"/>
                  </a:lnTo>
                  <a:lnTo>
                    <a:pt x="371" y="243"/>
                  </a:lnTo>
                  <a:lnTo>
                    <a:pt x="371" y="241"/>
                  </a:lnTo>
                  <a:lnTo>
                    <a:pt x="371" y="241"/>
                  </a:lnTo>
                  <a:lnTo>
                    <a:pt x="369" y="241"/>
                  </a:lnTo>
                  <a:lnTo>
                    <a:pt x="369" y="241"/>
                  </a:lnTo>
                  <a:lnTo>
                    <a:pt x="369" y="241"/>
                  </a:lnTo>
                  <a:lnTo>
                    <a:pt x="367" y="241"/>
                  </a:lnTo>
                  <a:lnTo>
                    <a:pt x="365" y="241"/>
                  </a:lnTo>
                  <a:lnTo>
                    <a:pt x="365" y="243"/>
                  </a:lnTo>
                  <a:lnTo>
                    <a:pt x="363" y="246"/>
                  </a:lnTo>
                  <a:lnTo>
                    <a:pt x="363" y="248"/>
                  </a:lnTo>
                  <a:lnTo>
                    <a:pt x="363" y="248"/>
                  </a:lnTo>
                  <a:lnTo>
                    <a:pt x="361" y="250"/>
                  </a:lnTo>
                  <a:lnTo>
                    <a:pt x="361" y="250"/>
                  </a:lnTo>
                  <a:lnTo>
                    <a:pt x="359" y="254"/>
                  </a:lnTo>
                  <a:lnTo>
                    <a:pt x="356" y="256"/>
                  </a:lnTo>
                  <a:lnTo>
                    <a:pt x="354" y="258"/>
                  </a:lnTo>
                  <a:lnTo>
                    <a:pt x="354" y="256"/>
                  </a:lnTo>
                  <a:lnTo>
                    <a:pt x="354" y="254"/>
                  </a:lnTo>
                  <a:lnTo>
                    <a:pt x="352" y="252"/>
                  </a:lnTo>
                  <a:lnTo>
                    <a:pt x="352" y="252"/>
                  </a:lnTo>
                  <a:lnTo>
                    <a:pt x="352" y="250"/>
                  </a:lnTo>
                  <a:lnTo>
                    <a:pt x="350" y="250"/>
                  </a:lnTo>
                  <a:lnTo>
                    <a:pt x="350" y="248"/>
                  </a:lnTo>
                  <a:lnTo>
                    <a:pt x="350" y="246"/>
                  </a:lnTo>
                  <a:lnTo>
                    <a:pt x="350" y="246"/>
                  </a:lnTo>
                  <a:lnTo>
                    <a:pt x="352" y="243"/>
                  </a:lnTo>
                  <a:lnTo>
                    <a:pt x="352" y="243"/>
                  </a:lnTo>
                  <a:lnTo>
                    <a:pt x="354" y="243"/>
                  </a:lnTo>
                  <a:lnTo>
                    <a:pt x="354" y="241"/>
                  </a:lnTo>
                  <a:lnTo>
                    <a:pt x="354" y="241"/>
                  </a:lnTo>
                  <a:lnTo>
                    <a:pt x="350" y="235"/>
                  </a:lnTo>
                  <a:lnTo>
                    <a:pt x="350" y="235"/>
                  </a:lnTo>
                  <a:lnTo>
                    <a:pt x="350" y="235"/>
                  </a:lnTo>
                  <a:lnTo>
                    <a:pt x="348" y="233"/>
                  </a:lnTo>
                  <a:lnTo>
                    <a:pt x="348" y="235"/>
                  </a:lnTo>
                  <a:lnTo>
                    <a:pt x="348" y="235"/>
                  </a:lnTo>
                  <a:lnTo>
                    <a:pt x="348" y="237"/>
                  </a:lnTo>
                  <a:lnTo>
                    <a:pt x="346" y="237"/>
                  </a:lnTo>
                  <a:lnTo>
                    <a:pt x="346" y="237"/>
                  </a:lnTo>
                  <a:lnTo>
                    <a:pt x="344" y="237"/>
                  </a:lnTo>
                  <a:lnTo>
                    <a:pt x="344" y="237"/>
                  </a:lnTo>
                  <a:lnTo>
                    <a:pt x="344" y="235"/>
                  </a:lnTo>
                  <a:lnTo>
                    <a:pt x="342" y="235"/>
                  </a:lnTo>
                  <a:lnTo>
                    <a:pt x="340" y="235"/>
                  </a:lnTo>
                  <a:lnTo>
                    <a:pt x="336" y="237"/>
                  </a:lnTo>
                  <a:lnTo>
                    <a:pt x="333" y="237"/>
                  </a:lnTo>
                  <a:lnTo>
                    <a:pt x="331" y="239"/>
                  </a:lnTo>
                  <a:lnTo>
                    <a:pt x="331" y="239"/>
                  </a:lnTo>
                  <a:lnTo>
                    <a:pt x="329" y="239"/>
                  </a:lnTo>
                  <a:lnTo>
                    <a:pt x="325" y="237"/>
                  </a:lnTo>
                  <a:lnTo>
                    <a:pt x="323" y="237"/>
                  </a:lnTo>
                  <a:lnTo>
                    <a:pt x="323" y="237"/>
                  </a:lnTo>
                  <a:lnTo>
                    <a:pt x="317" y="246"/>
                  </a:lnTo>
                  <a:lnTo>
                    <a:pt x="315" y="250"/>
                  </a:lnTo>
                  <a:lnTo>
                    <a:pt x="315" y="254"/>
                  </a:lnTo>
                  <a:lnTo>
                    <a:pt x="315" y="258"/>
                  </a:lnTo>
                  <a:lnTo>
                    <a:pt x="315" y="262"/>
                  </a:lnTo>
                  <a:lnTo>
                    <a:pt x="321" y="275"/>
                  </a:lnTo>
                  <a:lnTo>
                    <a:pt x="323" y="275"/>
                  </a:lnTo>
                  <a:lnTo>
                    <a:pt x="325" y="275"/>
                  </a:lnTo>
                  <a:lnTo>
                    <a:pt x="331" y="269"/>
                  </a:lnTo>
                  <a:lnTo>
                    <a:pt x="333" y="267"/>
                  </a:lnTo>
                  <a:lnTo>
                    <a:pt x="336" y="262"/>
                  </a:lnTo>
                  <a:lnTo>
                    <a:pt x="336" y="260"/>
                  </a:lnTo>
                  <a:lnTo>
                    <a:pt x="338" y="258"/>
                  </a:lnTo>
                  <a:lnTo>
                    <a:pt x="338" y="258"/>
                  </a:lnTo>
                  <a:lnTo>
                    <a:pt x="340" y="258"/>
                  </a:lnTo>
                  <a:lnTo>
                    <a:pt x="342" y="254"/>
                  </a:lnTo>
                  <a:lnTo>
                    <a:pt x="342" y="252"/>
                  </a:lnTo>
                  <a:lnTo>
                    <a:pt x="344" y="252"/>
                  </a:lnTo>
                  <a:lnTo>
                    <a:pt x="344" y="252"/>
                  </a:lnTo>
                  <a:lnTo>
                    <a:pt x="346" y="248"/>
                  </a:lnTo>
                  <a:lnTo>
                    <a:pt x="346" y="248"/>
                  </a:lnTo>
                  <a:lnTo>
                    <a:pt x="346" y="250"/>
                  </a:lnTo>
                  <a:lnTo>
                    <a:pt x="348" y="250"/>
                  </a:lnTo>
                  <a:lnTo>
                    <a:pt x="348" y="250"/>
                  </a:lnTo>
                  <a:lnTo>
                    <a:pt x="348" y="254"/>
                  </a:lnTo>
                  <a:lnTo>
                    <a:pt x="350" y="267"/>
                  </a:lnTo>
                  <a:lnTo>
                    <a:pt x="348" y="269"/>
                  </a:lnTo>
                  <a:lnTo>
                    <a:pt x="344" y="273"/>
                  </a:lnTo>
                  <a:lnTo>
                    <a:pt x="344" y="273"/>
                  </a:lnTo>
                  <a:lnTo>
                    <a:pt x="342" y="273"/>
                  </a:lnTo>
                  <a:lnTo>
                    <a:pt x="342" y="273"/>
                  </a:lnTo>
                  <a:lnTo>
                    <a:pt x="342" y="275"/>
                  </a:lnTo>
                  <a:lnTo>
                    <a:pt x="342" y="275"/>
                  </a:lnTo>
                  <a:lnTo>
                    <a:pt x="344" y="277"/>
                  </a:lnTo>
                  <a:lnTo>
                    <a:pt x="346" y="277"/>
                  </a:lnTo>
                  <a:lnTo>
                    <a:pt x="348" y="277"/>
                  </a:lnTo>
                  <a:lnTo>
                    <a:pt x="348" y="279"/>
                  </a:lnTo>
                  <a:lnTo>
                    <a:pt x="348" y="279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54" y="277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56" y="279"/>
                  </a:lnTo>
                  <a:lnTo>
                    <a:pt x="356" y="277"/>
                  </a:lnTo>
                  <a:lnTo>
                    <a:pt x="356" y="269"/>
                  </a:lnTo>
                  <a:lnTo>
                    <a:pt x="356" y="264"/>
                  </a:lnTo>
                  <a:lnTo>
                    <a:pt x="359" y="260"/>
                  </a:lnTo>
                  <a:lnTo>
                    <a:pt x="359" y="260"/>
                  </a:lnTo>
                  <a:lnTo>
                    <a:pt x="361" y="260"/>
                  </a:lnTo>
                  <a:lnTo>
                    <a:pt x="361" y="260"/>
                  </a:lnTo>
                  <a:lnTo>
                    <a:pt x="363" y="260"/>
                  </a:lnTo>
                  <a:lnTo>
                    <a:pt x="363" y="260"/>
                  </a:lnTo>
                  <a:lnTo>
                    <a:pt x="363" y="260"/>
                  </a:lnTo>
                  <a:lnTo>
                    <a:pt x="363" y="262"/>
                  </a:lnTo>
                  <a:lnTo>
                    <a:pt x="363" y="262"/>
                  </a:lnTo>
                  <a:lnTo>
                    <a:pt x="365" y="262"/>
                  </a:lnTo>
                  <a:lnTo>
                    <a:pt x="365" y="264"/>
                  </a:lnTo>
                  <a:lnTo>
                    <a:pt x="367" y="269"/>
                  </a:lnTo>
                  <a:lnTo>
                    <a:pt x="367" y="267"/>
                  </a:lnTo>
                  <a:lnTo>
                    <a:pt x="371" y="269"/>
                  </a:lnTo>
                  <a:lnTo>
                    <a:pt x="373" y="269"/>
                  </a:lnTo>
                  <a:lnTo>
                    <a:pt x="373" y="269"/>
                  </a:lnTo>
                  <a:lnTo>
                    <a:pt x="375" y="267"/>
                  </a:lnTo>
                  <a:lnTo>
                    <a:pt x="375" y="267"/>
                  </a:lnTo>
                  <a:lnTo>
                    <a:pt x="380" y="264"/>
                  </a:lnTo>
                  <a:lnTo>
                    <a:pt x="382" y="26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EFFDCC87-97A5-1E47-931B-DA1434FAD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3934" y="2906083"/>
              <a:ext cx="758825" cy="642937"/>
            </a:xfrm>
            <a:custGeom>
              <a:avLst/>
              <a:gdLst>
                <a:gd name="T0" fmla="*/ 465 w 478"/>
                <a:gd name="T1" fmla="*/ 168 h 405"/>
                <a:gd name="T2" fmla="*/ 450 w 478"/>
                <a:gd name="T3" fmla="*/ 159 h 405"/>
                <a:gd name="T4" fmla="*/ 438 w 478"/>
                <a:gd name="T5" fmla="*/ 132 h 405"/>
                <a:gd name="T6" fmla="*/ 425 w 478"/>
                <a:gd name="T7" fmla="*/ 96 h 405"/>
                <a:gd name="T8" fmla="*/ 434 w 478"/>
                <a:gd name="T9" fmla="*/ 69 h 405"/>
                <a:gd name="T10" fmla="*/ 411 w 478"/>
                <a:gd name="T11" fmla="*/ 79 h 405"/>
                <a:gd name="T12" fmla="*/ 398 w 478"/>
                <a:gd name="T13" fmla="*/ 84 h 405"/>
                <a:gd name="T14" fmla="*/ 402 w 478"/>
                <a:gd name="T15" fmla="*/ 63 h 405"/>
                <a:gd name="T16" fmla="*/ 396 w 478"/>
                <a:gd name="T17" fmla="*/ 44 h 405"/>
                <a:gd name="T18" fmla="*/ 409 w 478"/>
                <a:gd name="T19" fmla="*/ 16 h 405"/>
                <a:gd name="T20" fmla="*/ 402 w 478"/>
                <a:gd name="T21" fmla="*/ 4 h 405"/>
                <a:gd name="T22" fmla="*/ 388 w 478"/>
                <a:gd name="T23" fmla="*/ 2 h 405"/>
                <a:gd name="T24" fmla="*/ 337 w 478"/>
                <a:gd name="T25" fmla="*/ 14 h 405"/>
                <a:gd name="T26" fmla="*/ 308 w 478"/>
                <a:gd name="T27" fmla="*/ 10 h 405"/>
                <a:gd name="T28" fmla="*/ 283 w 478"/>
                <a:gd name="T29" fmla="*/ 18 h 405"/>
                <a:gd name="T30" fmla="*/ 272 w 478"/>
                <a:gd name="T31" fmla="*/ 37 h 405"/>
                <a:gd name="T32" fmla="*/ 258 w 478"/>
                <a:gd name="T33" fmla="*/ 46 h 405"/>
                <a:gd name="T34" fmla="*/ 251 w 478"/>
                <a:gd name="T35" fmla="*/ 56 h 405"/>
                <a:gd name="T36" fmla="*/ 254 w 478"/>
                <a:gd name="T37" fmla="*/ 81 h 405"/>
                <a:gd name="T38" fmla="*/ 245 w 478"/>
                <a:gd name="T39" fmla="*/ 92 h 405"/>
                <a:gd name="T40" fmla="*/ 237 w 478"/>
                <a:gd name="T41" fmla="*/ 105 h 405"/>
                <a:gd name="T42" fmla="*/ 235 w 478"/>
                <a:gd name="T43" fmla="*/ 121 h 405"/>
                <a:gd name="T44" fmla="*/ 224 w 478"/>
                <a:gd name="T45" fmla="*/ 115 h 405"/>
                <a:gd name="T46" fmla="*/ 212 w 478"/>
                <a:gd name="T47" fmla="*/ 119 h 405"/>
                <a:gd name="T48" fmla="*/ 166 w 478"/>
                <a:gd name="T49" fmla="*/ 136 h 405"/>
                <a:gd name="T50" fmla="*/ 128 w 478"/>
                <a:gd name="T51" fmla="*/ 138 h 405"/>
                <a:gd name="T52" fmla="*/ 84 w 478"/>
                <a:gd name="T53" fmla="*/ 165 h 405"/>
                <a:gd name="T54" fmla="*/ 69 w 478"/>
                <a:gd name="T55" fmla="*/ 184 h 405"/>
                <a:gd name="T56" fmla="*/ 44 w 478"/>
                <a:gd name="T57" fmla="*/ 205 h 405"/>
                <a:gd name="T58" fmla="*/ 27 w 478"/>
                <a:gd name="T59" fmla="*/ 212 h 405"/>
                <a:gd name="T60" fmla="*/ 19 w 478"/>
                <a:gd name="T61" fmla="*/ 226 h 405"/>
                <a:gd name="T62" fmla="*/ 25 w 478"/>
                <a:gd name="T63" fmla="*/ 231 h 405"/>
                <a:gd name="T64" fmla="*/ 23 w 478"/>
                <a:gd name="T65" fmla="*/ 264 h 405"/>
                <a:gd name="T66" fmla="*/ 38 w 478"/>
                <a:gd name="T67" fmla="*/ 319 h 405"/>
                <a:gd name="T68" fmla="*/ 25 w 478"/>
                <a:gd name="T69" fmla="*/ 336 h 405"/>
                <a:gd name="T70" fmla="*/ 4 w 478"/>
                <a:gd name="T71" fmla="*/ 348 h 405"/>
                <a:gd name="T72" fmla="*/ 29 w 478"/>
                <a:gd name="T73" fmla="*/ 357 h 405"/>
                <a:gd name="T74" fmla="*/ 78 w 478"/>
                <a:gd name="T75" fmla="*/ 352 h 405"/>
                <a:gd name="T76" fmla="*/ 88 w 478"/>
                <a:gd name="T77" fmla="*/ 344 h 405"/>
                <a:gd name="T78" fmla="*/ 90 w 478"/>
                <a:gd name="T79" fmla="*/ 336 h 405"/>
                <a:gd name="T80" fmla="*/ 94 w 478"/>
                <a:gd name="T81" fmla="*/ 336 h 405"/>
                <a:gd name="T82" fmla="*/ 101 w 478"/>
                <a:gd name="T83" fmla="*/ 397 h 405"/>
                <a:gd name="T84" fmla="*/ 147 w 478"/>
                <a:gd name="T85" fmla="*/ 382 h 405"/>
                <a:gd name="T86" fmla="*/ 178 w 478"/>
                <a:gd name="T87" fmla="*/ 390 h 405"/>
                <a:gd name="T88" fmla="*/ 208 w 478"/>
                <a:gd name="T89" fmla="*/ 359 h 405"/>
                <a:gd name="T90" fmla="*/ 216 w 478"/>
                <a:gd name="T91" fmla="*/ 350 h 405"/>
                <a:gd name="T92" fmla="*/ 235 w 478"/>
                <a:gd name="T93" fmla="*/ 367 h 405"/>
                <a:gd name="T94" fmla="*/ 245 w 478"/>
                <a:gd name="T95" fmla="*/ 373 h 405"/>
                <a:gd name="T96" fmla="*/ 270 w 478"/>
                <a:gd name="T97" fmla="*/ 367 h 405"/>
                <a:gd name="T98" fmla="*/ 304 w 478"/>
                <a:gd name="T99" fmla="*/ 388 h 405"/>
                <a:gd name="T100" fmla="*/ 316 w 478"/>
                <a:gd name="T101" fmla="*/ 384 h 405"/>
                <a:gd name="T102" fmla="*/ 335 w 478"/>
                <a:gd name="T103" fmla="*/ 384 h 405"/>
                <a:gd name="T104" fmla="*/ 352 w 478"/>
                <a:gd name="T105" fmla="*/ 342 h 405"/>
                <a:gd name="T106" fmla="*/ 369 w 478"/>
                <a:gd name="T107" fmla="*/ 331 h 405"/>
                <a:gd name="T108" fmla="*/ 381 w 478"/>
                <a:gd name="T109" fmla="*/ 317 h 405"/>
                <a:gd name="T110" fmla="*/ 392 w 478"/>
                <a:gd name="T111" fmla="*/ 294 h 405"/>
                <a:gd name="T112" fmla="*/ 392 w 478"/>
                <a:gd name="T113" fmla="*/ 283 h 405"/>
                <a:gd name="T114" fmla="*/ 434 w 478"/>
                <a:gd name="T115" fmla="*/ 247 h 405"/>
                <a:gd name="T116" fmla="*/ 446 w 478"/>
                <a:gd name="T117" fmla="*/ 203 h 405"/>
                <a:gd name="T118" fmla="*/ 469 w 478"/>
                <a:gd name="T119" fmla="*/ 203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8" h="405">
                  <a:moveTo>
                    <a:pt x="476" y="172"/>
                  </a:moveTo>
                  <a:lnTo>
                    <a:pt x="474" y="172"/>
                  </a:lnTo>
                  <a:lnTo>
                    <a:pt x="474" y="172"/>
                  </a:lnTo>
                  <a:lnTo>
                    <a:pt x="471" y="174"/>
                  </a:lnTo>
                  <a:lnTo>
                    <a:pt x="471" y="174"/>
                  </a:lnTo>
                  <a:lnTo>
                    <a:pt x="471" y="174"/>
                  </a:lnTo>
                  <a:lnTo>
                    <a:pt x="469" y="174"/>
                  </a:lnTo>
                  <a:lnTo>
                    <a:pt x="469" y="172"/>
                  </a:lnTo>
                  <a:lnTo>
                    <a:pt x="469" y="172"/>
                  </a:lnTo>
                  <a:lnTo>
                    <a:pt x="467" y="170"/>
                  </a:lnTo>
                  <a:lnTo>
                    <a:pt x="465" y="168"/>
                  </a:lnTo>
                  <a:lnTo>
                    <a:pt x="465" y="168"/>
                  </a:lnTo>
                  <a:lnTo>
                    <a:pt x="465" y="165"/>
                  </a:lnTo>
                  <a:lnTo>
                    <a:pt x="463" y="165"/>
                  </a:lnTo>
                  <a:lnTo>
                    <a:pt x="463" y="163"/>
                  </a:lnTo>
                  <a:lnTo>
                    <a:pt x="461" y="161"/>
                  </a:lnTo>
                  <a:lnTo>
                    <a:pt x="459" y="161"/>
                  </a:lnTo>
                  <a:lnTo>
                    <a:pt x="459" y="161"/>
                  </a:lnTo>
                  <a:lnTo>
                    <a:pt x="459" y="161"/>
                  </a:lnTo>
                  <a:lnTo>
                    <a:pt x="457" y="161"/>
                  </a:lnTo>
                  <a:lnTo>
                    <a:pt x="455" y="159"/>
                  </a:lnTo>
                  <a:lnTo>
                    <a:pt x="450" y="159"/>
                  </a:lnTo>
                  <a:lnTo>
                    <a:pt x="450" y="159"/>
                  </a:lnTo>
                  <a:lnTo>
                    <a:pt x="448" y="157"/>
                  </a:lnTo>
                  <a:lnTo>
                    <a:pt x="444" y="153"/>
                  </a:lnTo>
                  <a:lnTo>
                    <a:pt x="444" y="153"/>
                  </a:lnTo>
                  <a:lnTo>
                    <a:pt x="444" y="151"/>
                  </a:lnTo>
                  <a:lnTo>
                    <a:pt x="444" y="151"/>
                  </a:lnTo>
                  <a:lnTo>
                    <a:pt x="444" y="149"/>
                  </a:lnTo>
                  <a:lnTo>
                    <a:pt x="442" y="147"/>
                  </a:lnTo>
                  <a:lnTo>
                    <a:pt x="440" y="142"/>
                  </a:lnTo>
                  <a:lnTo>
                    <a:pt x="440" y="142"/>
                  </a:lnTo>
                  <a:lnTo>
                    <a:pt x="438" y="132"/>
                  </a:lnTo>
                  <a:lnTo>
                    <a:pt x="438" y="128"/>
                  </a:lnTo>
                  <a:lnTo>
                    <a:pt x="438" y="126"/>
                  </a:lnTo>
                  <a:lnTo>
                    <a:pt x="436" y="123"/>
                  </a:lnTo>
                  <a:lnTo>
                    <a:pt x="432" y="117"/>
                  </a:lnTo>
                  <a:lnTo>
                    <a:pt x="430" y="113"/>
                  </a:lnTo>
                  <a:lnTo>
                    <a:pt x="430" y="111"/>
                  </a:lnTo>
                  <a:lnTo>
                    <a:pt x="427" y="109"/>
                  </a:lnTo>
                  <a:lnTo>
                    <a:pt x="427" y="105"/>
                  </a:lnTo>
                  <a:lnTo>
                    <a:pt x="427" y="102"/>
                  </a:lnTo>
                  <a:lnTo>
                    <a:pt x="425" y="98"/>
                  </a:lnTo>
                  <a:lnTo>
                    <a:pt x="425" y="96"/>
                  </a:lnTo>
                  <a:lnTo>
                    <a:pt x="427" y="90"/>
                  </a:lnTo>
                  <a:lnTo>
                    <a:pt x="427" y="88"/>
                  </a:lnTo>
                  <a:lnTo>
                    <a:pt x="427" y="86"/>
                  </a:lnTo>
                  <a:lnTo>
                    <a:pt x="430" y="81"/>
                  </a:lnTo>
                  <a:lnTo>
                    <a:pt x="432" y="79"/>
                  </a:lnTo>
                  <a:lnTo>
                    <a:pt x="432" y="79"/>
                  </a:lnTo>
                  <a:lnTo>
                    <a:pt x="432" y="73"/>
                  </a:lnTo>
                  <a:lnTo>
                    <a:pt x="432" y="71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4" y="69"/>
                  </a:lnTo>
                  <a:lnTo>
                    <a:pt x="432" y="69"/>
                  </a:lnTo>
                  <a:lnTo>
                    <a:pt x="430" y="67"/>
                  </a:lnTo>
                  <a:lnTo>
                    <a:pt x="425" y="67"/>
                  </a:lnTo>
                  <a:lnTo>
                    <a:pt x="425" y="67"/>
                  </a:lnTo>
                  <a:lnTo>
                    <a:pt x="423" y="67"/>
                  </a:lnTo>
                  <a:lnTo>
                    <a:pt x="421" y="67"/>
                  </a:lnTo>
                  <a:lnTo>
                    <a:pt x="421" y="67"/>
                  </a:lnTo>
                  <a:lnTo>
                    <a:pt x="419" y="69"/>
                  </a:lnTo>
                  <a:lnTo>
                    <a:pt x="411" y="77"/>
                  </a:lnTo>
                  <a:lnTo>
                    <a:pt x="411" y="79"/>
                  </a:lnTo>
                  <a:lnTo>
                    <a:pt x="409" y="79"/>
                  </a:lnTo>
                  <a:lnTo>
                    <a:pt x="409" y="81"/>
                  </a:lnTo>
                  <a:lnTo>
                    <a:pt x="409" y="81"/>
                  </a:lnTo>
                  <a:lnTo>
                    <a:pt x="404" y="81"/>
                  </a:lnTo>
                  <a:lnTo>
                    <a:pt x="404" y="84"/>
                  </a:lnTo>
                  <a:lnTo>
                    <a:pt x="400" y="86"/>
                  </a:lnTo>
                  <a:lnTo>
                    <a:pt x="400" y="86"/>
                  </a:lnTo>
                  <a:lnTo>
                    <a:pt x="398" y="86"/>
                  </a:lnTo>
                  <a:lnTo>
                    <a:pt x="398" y="86"/>
                  </a:lnTo>
                  <a:lnTo>
                    <a:pt x="398" y="84"/>
                  </a:lnTo>
                  <a:lnTo>
                    <a:pt x="398" y="84"/>
                  </a:lnTo>
                  <a:lnTo>
                    <a:pt x="398" y="81"/>
                  </a:lnTo>
                  <a:lnTo>
                    <a:pt x="398" y="81"/>
                  </a:lnTo>
                  <a:lnTo>
                    <a:pt x="398" y="79"/>
                  </a:lnTo>
                  <a:lnTo>
                    <a:pt x="398" y="79"/>
                  </a:lnTo>
                  <a:lnTo>
                    <a:pt x="398" y="79"/>
                  </a:lnTo>
                  <a:lnTo>
                    <a:pt x="398" y="77"/>
                  </a:lnTo>
                  <a:lnTo>
                    <a:pt x="398" y="75"/>
                  </a:lnTo>
                  <a:lnTo>
                    <a:pt x="398" y="71"/>
                  </a:lnTo>
                  <a:lnTo>
                    <a:pt x="402" y="65"/>
                  </a:lnTo>
                  <a:lnTo>
                    <a:pt x="402" y="63"/>
                  </a:lnTo>
                  <a:lnTo>
                    <a:pt x="402" y="63"/>
                  </a:lnTo>
                  <a:lnTo>
                    <a:pt x="402" y="60"/>
                  </a:lnTo>
                  <a:lnTo>
                    <a:pt x="402" y="58"/>
                  </a:lnTo>
                  <a:lnTo>
                    <a:pt x="400" y="56"/>
                  </a:lnTo>
                  <a:lnTo>
                    <a:pt x="398" y="54"/>
                  </a:lnTo>
                  <a:lnTo>
                    <a:pt x="398" y="52"/>
                  </a:lnTo>
                  <a:lnTo>
                    <a:pt x="398" y="52"/>
                  </a:lnTo>
                  <a:lnTo>
                    <a:pt x="398" y="50"/>
                  </a:lnTo>
                  <a:lnTo>
                    <a:pt x="398" y="48"/>
                  </a:lnTo>
                  <a:lnTo>
                    <a:pt x="398" y="48"/>
                  </a:lnTo>
                  <a:lnTo>
                    <a:pt x="396" y="46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396" y="39"/>
                  </a:lnTo>
                  <a:lnTo>
                    <a:pt x="396" y="39"/>
                  </a:lnTo>
                  <a:lnTo>
                    <a:pt x="398" y="35"/>
                  </a:lnTo>
                  <a:lnTo>
                    <a:pt x="402" y="25"/>
                  </a:lnTo>
                  <a:lnTo>
                    <a:pt x="404" y="23"/>
                  </a:lnTo>
                  <a:lnTo>
                    <a:pt x="407" y="23"/>
                  </a:lnTo>
                  <a:lnTo>
                    <a:pt x="407" y="21"/>
                  </a:lnTo>
                  <a:lnTo>
                    <a:pt x="409" y="18"/>
                  </a:lnTo>
                  <a:lnTo>
                    <a:pt x="409" y="18"/>
                  </a:lnTo>
                  <a:lnTo>
                    <a:pt x="409" y="16"/>
                  </a:lnTo>
                  <a:lnTo>
                    <a:pt x="407" y="16"/>
                  </a:lnTo>
                  <a:lnTo>
                    <a:pt x="407" y="14"/>
                  </a:lnTo>
                  <a:lnTo>
                    <a:pt x="407" y="14"/>
                  </a:lnTo>
                  <a:lnTo>
                    <a:pt x="407" y="10"/>
                  </a:lnTo>
                  <a:lnTo>
                    <a:pt x="404" y="8"/>
                  </a:lnTo>
                  <a:lnTo>
                    <a:pt x="404" y="8"/>
                  </a:lnTo>
                  <a:lnTo>
                    <a:pt x="404" y="8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2" y="4"/>
                  </a:lnTo>
                  <a:lnTo>
                    <a:pt x="402" y="4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398" y="2"/>
                  </a:lnTo>
                  <a:lnTo>
                    <a:pt x="398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90" y="0"/>
                  </a:lnTo>
                  <a:lnTo>
                    <a:pt x="390" y="0"/>
                  </a:lnTo>
                  <a:lnTo>
                    <a:pt x="390" y="2"/>
                  </a:lnTo>
                  <a:lnTo>
                    <a:pt x="388" y="2"/>
                  </a:lnTo>
                  <a:lnTo>
                    <a:pt x="388" y="4"/>
                  </a:lnTo>
                  <a:lnTo>
                    <a:pt x="388" y="4"/>
                  </a:lnTo>
                  <a:lnTo>
                    <a:pt x="386" y="4"/>
                  </a:lnTo>
                  <a:lnTo>
                    <a:pt x="379" y="4"/>
                  </a:lnTo>
                  <a:lnTo>
                    <a:pt x="375" y="6"/>
                  </a:lnTo>
                  <a:lnTo>
                    <a:pt x="373" y="8"/>
                  </a:lnTo>
                  <a:lnTo>
                    <a:pt x="371" y="10"/>
                  </a:lnTo>
                  <a:lnTo>
                    <a:pt x="369" y="12"/>
                  </a:lnTo>
                  <a:lnTo>
                    <a:pt x="342" y="14"/>
                  </a:lnTo>
                  <a:lnTo>
                    <a:pt x="339" y="14"/>
                  </a:lnTo>
                  <a:lnTo>
                    <a:pt x="337" y="14"/>
                  </a:lnTo>
                  <a:lnTo>
                    <a:pt x="331" y="12"/>
                  </a:lnTo>
                  <a:lnTo>
                    <a:pt x="329" y="12"/>
                  </a:lnTo>
                  <a:lnTo>
                    <a:pt x="329" y="12"/>
                  </a:lnTo>
                  <a:lnTo>
                    <a:pt x="327" y="10"/>
                  </a:lnTo>
                  <a:lnTo>
                    <a:pt x="325" y="8"/>
                  </a:lnTo>
                  <a:lnTo>
                    <a:pt x="323" y="8"/>
                  </a:lnTo>
                  <a:lnTo>
                    <a:pt x="319" y="8"/>
                  </a:lnTo>
                  <a:lnTo>
                    <a:pt x="314" y="8"/>
                  </a:lnTo>
                  <a:lnTo>
                    <a:pt x="310" y="8"/>
                  </a:lnTo>
                  <a:lnTo>
                    <a:pt x="310" y="8"/>
                  </a:lnTo>
                  <a:lnTo>
                    <a:pt x="308" y="10"/>
                  </a:lnTo>
                  <a:lnTo>
                    <a:pt x="306" y="10"/>
                  </a:lnTo>
                  <a:lnTo>
                    <a:pt x="306" y="12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300" y="14"/>
                  </a:lnTo>
                  <a:lnTo>
                    <a:pt x="298" y="14"/>
                  </a:lnTo>
                  <a:lnTo>
                    <a:pt x="293" y="14"/>
                  </a:lnTo>
                  <a:lnTo>
                    <a:pt x="293" y="16"/>
                  </a:lnTo>
                  <a:lnTo>
                    <a:pt x="287" y="16"/>
                  </a:lnTo>
                  <a:lnTo>
                    <a:pt x="285" y="16"/>
                  </a:lnTo>
                  <a:lnTo>
                    <a:pt x="283" y="18"/>
                  </a:lnTo>
                  <a:lnTo>
                    <a:pt x="281" y="21"/>
                  </a:lnTo>
                  <a:lnTo>
                    <a:pt x="281" y="21"/>
                  </a:lnTo>
                  <a:lnTo>
                    <a:pt x="279" y="23"/>
                  </a:lnTo>
                  <a:lnTo>
                    <a:pt x="279" y="23"/>
                  </a:lnTo>
                  <a:lnTo>
                    <a:pt x="277" y="27"/>
                  </a:lnTo>
                  <a:lnTo>
                    <a:pt x="275" y="29"/>
                  </a:lnTo>
                  <a:lnTo>
                    <a:pt x="275" y="29"/>
                  </a:lnTo>
                  <a:lnTo>
                    <a:pt x="272" y="31"/>
                  </a:lnTo>
                  <a:lnTo>
                    <a:pt x="272" y="33"/>
                  </a:lnTo>
                  <a:lnTo>
                    <a:pt x="272" y="33"/>
                  </a:lnTo>
                  <a:lnTo>
                    <a:pt x="272" y="37"/>
                  </a:lnTo>
                  <a:lnTo>
                    <a:pt x="270" y="39"/>
                  </a:lnTo>
                  <a:lnTo>
                    <a:pt x="270" y="39"/>
                  </a:lnTo>
                  <a:lnTo>
                    <a:pt x="270" y="42"/>
                  </a:lnTo>
                  <a:lnTo>
                    <a:pt x="268" y="42"/>
                  </a:lnTo>
                  <a:lnTo>
                    <a:pt x="268" y="42"/>
                  </a:lnTo>
                  <a:lnTo>
                    <a:pt x="264" y="44"/>
                  </a:lnTo>
                  <a:lnTo>
                    <a:pt x="264" y="46"/>
                  </a:lnTo>
                  <a:lnTo>
                    <a:pt x="262" y="46"/>
                  </a:lnTo>
                  <a:lnTo>
                    <a:pt x="260" y="46"/>
                  </a:lnTo>
                  <a:lnTo>
                    <a:pt x="258" y="46"/>
                  </a:lnTo>
                  <a:lnTo>
                    <a:pt x="258" y="46"/>
                  </a:lnTo>
                  <a:lnTo>
                    <a:pt x="254" y="44"/>
                  </a:lnTo>
                  <a:lnTo>
                    <a:pt x="254" y="44"/>
                  </a:lnTo>
                  <a:lnTo>
                    <a:pt x="251" y="44"/>
                  </a:lnTo>
                  <a:lnTo>
                    <a:pt x="251" y="44"/>
                  </a:lnTo>
                  <a:lnTo>
                    <a:pt x="249" y="44"/>
                  </a:lnTo>
                  <a:lnTo>
                    <a:pt x="245" y="46"/>
                  </a:lnTo>
                  <a:lnTo>
                    <a:pt x="243" y="46"/>
                  </a:lnTo>
                  <a:lnTo>
                    <a:pt x="245" y="50"/>
                  </a:lnTo>
                  <a:lnTo>
                    <a:pt x="247" y="54"/>
                  </a:lnTo>
                  <a:lnTo>
                    <a:pt x="247" y="54"/>
                  </a:lnTo>
                  <a:lnTo>
                    <a:pt x="251" y="56"/>
                  </a:lnTo>
                  <a:lnTo>
                    <a:pt x="251" y="58"/>
                  </a:lnTo>
                  <a:lnTo>
                    <a:pt x="254" y="63"/>
                  </a:lnTo>
                  <a:lnTo>
                    <a:pt x="256" y="65"/>
                  </a:lnTo>
                  <a:lnTo>
                    <a:pt x="256" y="67"/>
                  </a:lnTo>
                  <a:lnTo>
                    <a:pt x="256" y="67"/>
                  </a:lnTo>
                  <a:lnTo>
                    <a:pt x="256" y="67"/>
                  </a:lnTo>
                  <a:lnTo>
                    <a:pt x="258" y="73"/>
                  </a:lnTo>
                  <a:lnTo>
                    <a:pt x="258" y="75"/>
                  </a:lnTo>
                  <a:lnTo>
                    <a:pt x="258" y="77"/>
                  </a:lnTo>
                  <a:lnTo>
                    <a:pt x="258" y="77"/>
                  </a:lnTo>
                  <a:lnTo>
                    <a:pt x="254" y="81"/>
                  </a:lnTo>
                  <a:lnTo>
                    <a:pt x="254" y="86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51" y="88"/>
                  </a:lnTo>
                  <a:lnTo>
                    <a:pt x="249" y="88"/>
                  </a:lnTo>
                  <a:lnTo>
                    <a:pt x="249" y="90"/>
                  </a:lnTo>
                  <a:lnTo>
                    <a:pt x="247" y="90"/>
                  </a:lnTo>
                  <a:lnTo>
                    <a:pt x="247" y="92"/>
                  </a:lnTo>
                  <a:lnTo>
                    <a:pt x="247" y="92"/>
                  </a:lnTo>
                  <a:lnTo>
                    <a:pt x="245" y="92"/>
                  </a:lnTo>
                  <a:lnTo>
                    <a:pt x="245" y="92"/>
                  </a:lnTo>
                  <a:lnTo>
                    <a:pt x="243" y="92"/>
                  </a:lnTo>
                  <a:lnTo>
                    <a:pt x="243" y="92"/>
                  </a:lnTo>
                  <a:lnTo>
                    <a:pt x="243" y="92"/>
                  </a:lnTo>
                  <a:lnTo>
                    <a:pt x="243" y="94"/>
                  </a:lnTo>
                  <a:lnTo>
                    <a:pt x="237" y="98"/>
                  </a:lnTo>
                  <a:lnTo>
                    <a:pt x="235" y="100"/>
                  </a:lnTo>
                  <a:lnTo>
                    <a:pt x="235" y="102"/>
                  </a:lnTo>
                  <a:lnTo>
                    <a:pt x="235" y="102"/>
                  </a:lnTo>
                  <a:lnTo>
                    <a:pt x="235" y="105"/>
                  </a:lnTo>
                  <a:lnTo>
                    <a:pt x="237" y="105"/>
                  </a:lnTo>
                  <a:lnTo>
                    <a:pt x="237" y="105"/>
                  </a:lnTo>
                  <a:lnTo>
                    <a:pt x="237" y="107"/>
                  </a:lnTo>
                  <a:lnTo>
                    <a:pt x="239" y="107"/>
                  </a:lnTo>
                  <a:lnTo>
                    <a:pt x="239" y="107"/>
                  </a:lnTo>
                  <a:lnTo>
                    <a:pt x="241" y="109"/>
                  </a:lnTo>
                  <a:lnTo>
                    <a:pt x="241" y="111"/>
                  </a:lnTo>
                  <a:lnTo>
                    <a:pt x="241" y="111"/>
                  </a:lnTo>
                  <a:lnTo>
                    <a:pt x="239" y="115"/>
                  </a:lnTo>
                  <a:lnTo>
                    <a:pt x="237" y="121"/>
                  </a:lnTo>
                  <a:lnTo>
                    <a:pt x="237" y="121"/>
                  </a:lnTo>
                  <a:lnTo>
                    <a:pt x="235" y="121"/>
                  </a:lnTo>
                  <a:lnTo>
                    <a:pt x="233" y="121"/>
                  </a:lnTo>
                  <a:lnTo>
                    <a:pt x="233" y="119"/>
                  </a:lnTo>
                  <a:lnTo>
                    <a:pt x="231" y="119"/>
                  </a:lnTo>
                  <a:lnTo>
                    <a:pt x="231" y="119"/>
                  </a:lnTo>
                  <a:lnTo>
                    <a:pt x="228" y="115"/>
                  </a:lnTo>
                  <a:lnTo>
                    <a:pt x="228" y="115"/>
                  </a:lnTo>
                  <a:lnTo>
                    <a:pt x="226" y="113"/>
                  </a:lnTo>
                  <a:lnTo>
                    <a:pt x="226" y="113"/>
                  </a:lnTo>
                  <a:lnTo>
                    <a:pt x="226" y="113"/>
                  </a:lnTo>
                  <a:lnTo>
                    <a:pt x="224" y="115"/>
                  </a:lnTo>
                  <a:lnTo>
                    <a:pt x="224" y="115"/>
                  </a:lnTo>
                  <a:lnTo>
                    <a:pt x="222" y="115"/>
                  </a:lnTo>
                  <a:lnTo>
                    <a:pt x="222" y="115"/>
                  </a:lnTo>
                  <a:lnTo>
                    <a:pt x="222" y="115"/>
                  </a:lnTo>
                  <a:lnTo>
                    <a:pt x="220" y="117"/>
                  </a:lnTo>
                  <a:lnTo>
                    <a:pt x="220" y="117"/>
                  </a:lnTo>
                  <a:lnTo>
                    <a:pt x="220" y="119"/>
                  </a:lnTo>
                  <a:lnTo>
                    <a:pt x="218" y="119"/>
                  </a:lnTo>
                  <a:lnTo>
                    <a:pt x="216" y="119"/>
                  </a:lnTo>
                  <a:lnTo>
                    <a:pt x="214" y="117"/>
                  </a:lnTo>
                  <a:lnTo>
                    <a:pt x="214" y="117"/>
                  </a:lnTo>
                  <a:lnTo>
                    <a:pt x="212" y="119"/>
                  </a:lnTo>
                  <a:lnTo>
                    <a:pt x="208" y="121"/>
                  </a:lnTo>
                  <a:lnTo>
                    <a:pt x="205" y="121"/>
                  </a:lnTo>
                  <a:lnTo>
                    <a:pt x="201" y="123"/>
                  </a:lnTo>
                  <a:lnTo>
                    <a:pt x="193" y="128"/>
                  </a:lnTo>
                  <a:lnTo>
                    <a:pt x="191" y="128"/>
                  </a:lnTo>
                  <a:lnTo>
                    <a:pt x="191" y="128"/>
                  </a:lnTo>
                  <a:lnTo>
                    <a:pt x="189" y="130"/>
                  </a:lnTo>
                  <a:lnTo>
                    <a:pt x="172" y="136"/>
                  </a:lnTo>
                  <a:lnTo>
                    <a:pt x="170" y="136"/>
                  </a:lnTo>
                  <a:lnTo>
                    <a:pt x="170" y="13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64" y="136"/>
                  </a:lnTo>
                  <a:lnTo>
                    <a:pt x="161" y="136"/>
                  </a:lnTo>
                  <a:lnTo>
                    <a:pt x="153" y="140"/>
                  </a:lnTo>
                  <a:lnTo>
                    <a:pt x="151" y="140"/>
                  </a:lnTo>
                  <a:lnTo>
                    <a:pt x="151" y="140"/>
                  </a:lnTo>
                  <a:lnTo>
                    <a:pt x="149" y="140"/>
                  </a:lnTo>
                  <a:lnTo>
                    <a:pt x="147" y="140"/>
                  </a:lnTo>
                  <a:lnTo>
                    <a:pt x="145" y="140"/>
                  </a:lnTo>
                  <a:lnTo>
                    <a:pt x="140" y="138"/>
                  </a:lnTo>
                  <a:lnTo>
                    <a:pt x="128" y="138"/>
                  </a:lnTo>
                  <a:lnTo>
                    <a:pt x="128" y="138"/>
                  </a:lnTo>
                  <a:lnTo>
                    <a:pt x="126" y="140"/>
                  </a:lnTo>
                  <a:lnTo>
                    <a:pt x="126" y="140"/>
                  </a:lnTo>
                  <a:lnTo>
                    <a:pt x="126" y="142"/>
                  </a:lnTo>
                  <a:lnTo>
                    <a:pt x="124" y="144"/>
                  </a:lnTo>
                  <a:lnTo>
                    <a:pt x="115" y="147"/>
                  </a:lnTo>
                  <a:lnTo>
                    <a:pt x="105" y="153"/>
                  </a:lnTo>
                  <a:lnTo>
                    <a:pt x="101" y="155"/>
                  </a:lnTo>
                  <a:lnTo>
                    <a:pt x="99" y="157"/>
                  </a:lnTo>
                  <a:lnTo>
                    <a:pt x="94" y="159"/>
                  </a:lnTo>
                  <a:lnTo>
                    <a:pt x="84" y="165"/>
                  </a:lnTo>
                  <a:lnTo>
                    <a:pt x="82" y="168"/>
                  </a:lnTo>
                  <a:lnTo>
                    <a:pt x="80" y="170"/>
                  </a:lnTo>
                  <a:lnTo>
                    <a:pt x="80" y="172"/>
                  </a:lnTo>
                  <a:lnTo>
                    <a:pt x="78" y="174"/>
                  </a:lnTo>
                  <a:lnTo>
                    <a:pt x="78" y="174"/>
                  </a:lnTo>
                  <a:lnTo>
                    <a:pt x="80" y="176"/>
                  </a:lnTo>
                  <a:lnTo>
                    <a:pt x="80" y="178"/>
                  </a:lnTo>
                  <a:lnTo>
                    <a:pt x="80" y="180"/>
                  </a:lnTo>
                  <a:lnTo>
                    <a:pt x="78" y="180"/>
                  </a:lnTo>
                  <a:lnTo>
                    <a:pt x="73" y="182"/>
                  </a:lnTo>
                  <a:lnTo>
                    <a:pt x="69" y="184"/>
                  </a:lnTo>
                  <a:lnTo>
                    <a:pt x="67" y="186"/>
                  </a:lnTo>
                  <a:lnTo>
                    <a:pt x="63" y="189"/>
                  </a:lnTo>
                  <a:lnTo>
                    <a:pt x="61" y="191"/>
                  </a:lnTo>
                  <a:lnTo>
                    <a:pt x="59" y="193"/>
                  </a:lnTo>
                  <a:lnTo>
                    <a:pt x="57" y="193"/>
                  </a:lnTo>
                  <a:lnTo>
                    <a:pt x="57" y="195"/>
                  </a:lnTo>
                  <a:lnTo>
                    <a:pt x="55" y="199"/>
                  </a:lnTo>
                  <a:lnTo>
                    <a:pt x="50" y="201"/>
                  </a:lnTo>
                  <a:lnTo>
                    <a:pt x="48" y="201"/>
                  </a:lnTo>
                  <a:lnTo>
                    <a:pt x="46" y="203"/>
                  </a:lnTo>
                  <a:lnTo>
                    <a:pt x="44" y="205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36" y="214"/>
                  </a:lnTo>
                  <a:lnTo>
                    <a:pt x="34" y="214"/>
                  </a:lnTo>
                  <a:lnTo>
                    <a:pt x="34" y="214"/>
                  </a:lnTo>
                  <a:lnTo>
                    <a:pt x="32" y="214"/>
                  </a:lnTo>
                  <a:lnTo>
                    <a:pt x="32" y="214"/>
                  </a:lnTo>
                  <a:lnTo>
                    <a:pt x="29" y="214"/>
                  </a:lnTo>
                  <a:lnTo>
                    <a:pt x="29" y="212"/>
                  </a:lnTo>
                  <a:lnTo>
                    <a:pt x="27" y="212"/>
                  </a:lnTo>
                  <a:lnTo>
                    <a:pt x="27" y="212"/>
                  </a:lnTo>
                  <a:lnTo>
                    <a:pt x="25" y="214"/>
                  </a:lnTo>
                  <a:lnTo>
                    <a:pt x="21" y="216"/>
                  </a:lnTo>
                  <a:lnTo>
                    <a:pt x="19" y="216"/>
                  </a:lnTo>
                  <a:lnTo>
                    <a:pt x="17" y="220"/>
                  </a:lnTo>
                  <a:lnTo>
                    <a:pt x="17" y="220"/>
                  </a:lnTo>
                  <a:lnTo>
                    <a:pt x="15" y="220"/>
                  </a:lnTo>
                  <a:lnTo>
                    <a:pt x="15" y="222"/>
                  </a:lnTo>
                  <a:lnTo>
                    <a:pt x="15" y="222"/>
                  </a:lnTo>
                  <a:lnTo>
                    <a:pt x="17" y="224"/>
                  </a:lnTo>
                  <a:lnTo>
                    <a:pt x="17" y="224"/>
                  </a:lnTo>
                  <a:lnTo>
                    <a:pt x="19" y="226"/>
                  </a:lnTo>
                  <a:lnTo>
                    <a:pt x="19" y="226"/>
                  </a:lnTo>
                  <a:lnTo>
                    <a:pt x="21" y="226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3" y="224"/>
                  </a:lnTo>
                  <a:lnTo>
                    <a:pt x="25" y="226"/>
                  </a:lnTo>
                  <a:lnTo>
                    <a:pt x="25" y="226"/>
                  </a:lnTo>
                  <a:lnTo>
                    <a:pt x="25" y="229"/>
                  </a:lnTo>
                  <a:lnTo>
                    <a:pt x="25" y="231"/>
                  </a:lnTo>
                  <a:lnTo>
                    <a:pt x="25" y="231"/>
                  </a:lnTo>
                  <a:lnTo>
                    <a:pt x="25" y="233"/>
                  </a:lnTo>
                  <a:lnTo>
                    <a:pt x="25" y="233"/>
                  </a:lnTo>
                  <a:lnTo>
                    <a:pt x="27" y="233"/>
                  </a:lnTo>
                  <a:lnTo>
                    <a:pt x="27" y="235"/>
                  </a:lnTo>
                  <a:lnTo>
                    <a:pt x="25" y="239"/>
                  </a:lnTo>
                  <a:lnTo>
                    <a:pt x="25" y="239"/>
                  </a:lnTo>
                  <a:lnTo>
                    <a:pt x="25" y="241"/>
                  </a:lnTo>
                  <a:lnTo>
                    <a:pt x="25" y="245"/>
                  </a:lnTo>
                  <a:lnTo>
                    <a:pt x="23" y="256"/>
                  </a:lnTo>
                  <a:lnTo>
                    <a:pt x="23" y="258"/>
                  </a:lnTo>
                  <a:lnTo>
                    <a:pt x="23" y="264"/>
                  </a:lnTo>
                  <a:lnTo>
                    <a:pt x="23" y="266"/>
                  </a:lnTo>
                  <a:lnTo>
                    <a:pt x="25" y="268"/>
                  </a:lnTo>
                  <a:lnTo>
                    <a:pt x="36" y="296"/>
                  </a:lnTo>
                  <a:lnTo>
                    <a:pt x="36" y="298"/>
                  </a:lnTo>
                  <a:lnTo>
                    <a:pt x="36" y="302"/>
                  </a:lnTo>
                  <a:lnTo>
                    <a:pt x="36" y="304"/>
                  </a:lnTo>
                  <a:lnTo>
                    <a:pt x="36" y="313"/>
                  </a:lnTo>
                  <a:lnTo>
                    <a:pt x="36" y="315"/>
                  </a:lnTo>
                  <a:lnTo>
                    <a:pt x="36" y="317"/>
                  </a:lnTo>
                  <a:lnTo>
                    <a:pt x="36" y="317"/>
                  </a:lnTo>
                  <a:lnTo>
                    <a:pt x="38" y="319"/>
                  </a:lnTo>
                  <a:lnTo>
                    <a:pt x="38" y="321"/>
                  </a:lnTo>
                  <a:lnTo>
                    <a:pt x="38" y="321"/>
                  </a:lnTo>
                  <a:lnTo>
                    <a:pt x="38" y="323"/>
                  </a:lnTo>
                  <a:lnTo>
                    <a:pt x="38" y="325"/>
                  </a:lnTo>
                  <a:lnTo>
                    <a:pt x="38" y="325"/>
                  </a:lnTo>
                  <a:lnTo>
                    <a:pt x="36" y="327"/>
                  </a:lnTo>
                  <a:lnTo>
                    <a:pt x="36" y="327"/>
                  </a:lnTo>
                  <a:lnTo>
                    <a:pt x="29" y="329"/>
                  </a:lnTo>
                  <a:lnTo>
                    <a:pt x="27" y="329"/>
                  </a:lnTo>
                  <a:lnTo>
                    <a:pt x="27" y="331"/>
                  </a:lnTo>
                  <a:lnTo>
                    <a:pt x="25" y="336"/>
                  </a:lnTo>
                  <a:lnTo>
                    <a:pt x="25" y="338"/>
                  </a:lnTo>
                  <a:lnTo>
                    <a:pt x="23" y="338"/>
                  </a:lnTo>
                  <a:lnTo>
                    <a:pt x="23" y="340"/>
                  </a:lnTo>
                  <a:lnTo>
                    <a:pt x="21" y="340"/>
                  </a:lnTo>
                  <a:lnTo>
                    <a:pt x="19" y="340"/>
                  </a:lnTo>
                  <a:lnTo>
                    <a:pt x="19" y="340"/>
                  </a:lnTo>
                  <a:lnTo>
                    <a:pt x="19" y="342"/>
                  </a:lnTo>
                  <a:lnTo>
                    <a:pt x="19" y="342"/>
                  </a:lnTo>
                  <a:lnTo>
                    <a:pt x="11" y="346"/>
                  </a:lnTo>
                  <a:lnTo>
                    <a:pt x="9" y="346"/>
                  </a:lnTo>
                  <a:lnTo>
                    <a:pt x="4" y="348"/>
                  </a:lnTo>
                  <a:lnTo>
                    <a:pt x="2" y="350"/>
                  </a:lnTo>
                  <a:lnTo>
                    <a:pt x="0" y="350"/>
                  </a:lnTo>
                  <a:lnTo>
                    <a:pt x="0" y="352"/>
                  </a:lnTo>
                  <a:lnTo>
                    <a:pt x="0" y="355"/>
                  </a:lnTo>
                  <a:lnTo>
                    <a:pt x="2" y="355"/>
                  </a:lnTo>
                  <a:lnTo>
                    <a:pt x="4" y="355"/>
                  </a:lnTo>
                  <a:lnTo>
                    <a:pt x="6" y="355"/>
                  </a:lnTo>
                  <a:lnTo>
                    <a:pt x="15" y="359"/>
                  </a:lnTo>
                  <a:lnTo>
                    <a:pt x="17" y="361"/>
                  </a:lnTo>
                  <a:lnTo>
                    <a:pt x="21" y="359"/>
                  </a:lnTo>
                  <a:lnTo>
                    <a:pt x="29" y="357"/>
                  </a:lnTo>
                  <a:lnTo>
                    <a:pt x="50" y="346"/>
                  </a:lnTo>
                  <a:lnTo>
                    <a:pt x="55" y="344"/>
                  </a:lnTo>
                  <a:lnTo>
                    <a:pt x="57" y="344"/>
                  </a:lnTo>
                  <a:lnTo>
                    <a:pt x="65" y="344"/>
                  </a:lnTo>
                  <a:lnTo>
                    <a:pt x="69" y="346"/>
                  </a:lnTo>
                  <a:lnTo>
                    <a:pt x="71" y="348"/>
                  </a:lnTo>
                  <a:lnTo>
                    <a:pt x="71" y="350"/>
                  </a:lnTo>
                  <a:lnTo>
                    <a:pt x="73" y="350"/>
                  </a:lnTo>
                  <a:lnTo>
                    <a:pt x="73" y="352"/>
                  </a:lnTo>
                  <a:lnTo>
                    <a:pt x="76" y="352"/>
                  </a:lnTo>
                  <a:lnTo>
                    <a:pt x="78" y="352"/>
                  </a:lnTo>
                  <a:lnTo>
                    <a:pt x="78" y="352"/>
                  </a:lnTo>
                  <a:lnTo>
                    <a:pt x="84" y="348"/>
                  </a:lnTo>
                  <a:lnTo>
                    <a:pt x="88" y="346"/>
                  </a:lnTo>
                  <a:lnTo>
                    <a:pt x="88" y="346"/>
                  </a:lnTo>
                  <a:lnTo>
                    <a:pt x="90" y="346"/>
                  </a:lnTo>
                  <a:lnTo>
                    <a:pt x="90" y="346"/>
                  </a:lnTo>
                  <a:lnTo>
                    <a:pt x="90" y="344"/>
                  </a:lnTo>
                  <a:lnTo>
                    <a:pt x="90" y="34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86" y="344"/>
                  </a:lnTo>
                  <a:lnTo>
                    <a:pt x="86" y="342"/>
                  </a:lnTo>
                  <a:lnTo>
                    <a:pt x="86" y="342"/>
                  </a:lnTo>
                  <a:lnTo>
                    <a:pt x="86" y="342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88" y="340"/>
                  </a:lnTo>
                  <a:lnTo>
                    <a:pt x="90" y="338"/>
                  </a:lnTo>
                  <a:lnTo>
                    <a:pt x="90" y="338"/>
                  </a:lnTo>
                  <a:lnTo>
                    <a:pt x="90" y="336"/>
                  </a:lnTo>
                  <a:lnTo>
                    <a:pt x="90" y="331"/>
                  </a:lnTo>
                  <a:lnTo>
                    <a:pt x="90" y="329"/>
                  </a:lnTo>
                  <a:lnTo>
                    <a:pt x="92" y="329"/>
                  </a:lnTo>
                  <a:lnTo>
                    <a:pt x="92" y="327"/>
                  </a:lnTo>
                  <a:lnTo>
                    <a:pt x="94" y="327"/>
                  </a:lnTo>
                  <a:lnTo>
                    <a:pt x="94" y="329"/>
                  </a:lnTo>
                  <a:lnTo>
                    <a:pt x="92" y="331"/>
                  </a:lnTo>
                  <a:lnTo>
                    <a:pt x="92" y="334"/>
                  </a:lnTo>
                  <a:lnTo>
                    <a:pt x="92" y="334"/>
                  </a:lnTo>
                  <a:lnTo>
                    <a:pt x="92" y="334"/>
                  </a:lnTo>
                  <a:lnTo>
                    <a:pt x="94" y="336"/>
                  </a:lnTo>
                  <a:lnTo>
                    <a:pt x="94" y="336"/>
                  </a:lnTo>
                  <a:lnTo>
                    <a:pt x="94" y="340"/>
                  </a:lnTo>
                  <a:lnTo>
                    <a:pt x="94" y="342"/>
                  </a:lnTo>
                  <a:lnTo>
                    <a:pt x="101" y="352"/>
                  </a:lnTo>
                  <a:lnTo>
                    <a:pt x="101" y="357"/>
                  </a:lnTo>
                  <a:lnTo>
                    <a:pt x="101" y="365"/>
                  </a:lnTo>
                  <a:lnTo>
                    <a:pt x="101" y="369"/>
                  </a:lnTo>
                  <a:lnTo>
                    <a:pt x="103" y="386"/>
                  </a:lnTo>
                  <a:lnTo>
                    <a:pt x="103" y="388"/>
                  </a:lnTo>
                  <a:lnTo>
                    <a:pt x="103" y="394"/>
                  </a:lnTo>
                  <a:lnTo>
                    <a:pt x="101" y="397"/>
                  </a:lnTo>
                  <a:lnTo>
                    <a:pt x="99" y="399"/>
                  </a:lnTo>
                  <a:lnTo>
                    <a:pt x="99" y="401"/>
                  </a:lnTo>
                  <a:lnTo>
                    <a:pt x="101" y="403"/>
                  </a:lnTo>
                  <a:lnTo>
                    <a:pt x="105" y="405"/>
                  </a:lnTo>
                  <a:lnTo>
                    <a:pt x="107" y="405"/>
                  </a:lnTo>
                  <a:lnTo>
                    <a:pt x="109" y="405"/>
                  </a:lnTo>
                  <a:lnTo>
                    <a:pt x="111" y="405"/>
                  </a:lnTo>
                  <a:lnTo>
                    <a:pt x="115" y="401"/>
                  </a:lnTo>
                  <a:lnTo>
                    <a:pt x="128" y="388"/>
                  </a:lnTo>
                  <a:lnTo>
                    <a:pt x="136" y="382"/>
                  </a:lnTo>
                  <a:lnTo>
                    <a:pt x="147" y="382"/>
                  </a:lnTo>
                  <a:lnTo>
                    <a:pt x="151" y="382"/>
                  </a:lnTo>
                  <a:lnTo>
                    <a:pt x="155" y="384"/>
                  </a:lnTo>
                  <a:lnTo>
                    <a:pt x="168" y="392"/>
                  </a:lnTo>
                  <a:lnTo>
                    <a:pt x="170" y="392"/>
                  </a:lnTo>
                  <a:lnTo>
                    <a:pt x="170" y="392"/>
                  </a:lnTo>
                  <a:lnTo>
                    <a:pt x="170" y="392"/>
                  </a:lnTo>
                  <a:lnTo>
                    <a:pt x="172" y="392"/>
                  </a:lnTo>
                  <a:lnTo>
                    <a:pt x="172" y="390"/>
                  </a:lnTo>
                  <a:lnTo>
                    <a:pt x="172" y="390"/>
                  </a:lnTo>
                  <a:lnTo>
                    <a:pt x="176" y="392"/>
                  </a:lnTo>
                  <a:lnTo>
                    <a:pt x="178" y="390"/>
                  </a:lnTo>
                  <a:lnTo>
                    <a:pt x="180" y="388"/>
                  </a:lnTo>
                  <a:lnTo>
                    <a:pt x="214" y="367"/>
                  </a:lnTo>
                  <a:lnTo>
                    <a:pt x="214" y="367"/>
                  </a:lnTo>
                  <a:lnTo>
                    <a:pt x="214" y="365"/>
                  </a:lnTo>
                  <a:lnTo>
                    <a:pt x="212" y="365"/>
                  </a:lnTo>
                  <a:lnTo>
                    <a:pt x="210" y="365"/>
                  </a:lnTo>
                  <a:lnTo>
                    <a:pt x="210" y="365"/>
                  </a:lnTo>
                  <a:lnTo>
                    <a:pt x="208" y="365"/>
                  </a:lnTo>
                  <a:lnTo>
                    <a:pt x="208" y="363"/>
                  </a:lnTo>
                  <a:lnTo>
                    <a:pt x="205" y="361"/>
                  </a:lnTo>
                  <a:lnTo>
                    <a:pt x="208" y="359"/>
                  </a:lnTo>
                  <a:lnTo>
                    <a:pt x="208" y="359"/>
                  </a:lnTo>
                  <a:lnTo>
                    <a:pt x="210" y="357"/>
                  </a:lnTo>
                  <a:lnTo>
                    <a:pt x="210" y="357"/>
                  </a:lnTo>
                  <a:lnTo>
                    <a:pt x="210" y="357"/>
                  </a:lnTo>
                  <a:lnTo>
                    <a:pt x="212" y="357"/>
                  </a:lnTo>
                  <a:lnTo>
                    <a:pt x="212" y="357"/>
                  </a:lnTo>
                  <a:lnTo>
                    <a:pt x="212" y="357"/>
                  </a:lnTo>
                  <a:lnTo>
                    <a:pt x="214" y="355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6" y="350"/>
                  </a:lnTo>
                  <a:lnTo>
                    <a:pt x="216" y="344"/>
                  </a:lnTo>
                  <a:lnTo>
                    <a:pt x="222" y="355"/>
                  </a:lnTo>
                  <a:lnTo>
                    <a:pt x="224" y="357"/>
                  </a:lnTo>
                  <a:lnTo>
                    <a:pt x="226" y="357"/>
                  </a:lnTo>
                  <a:lnTo>
                    <a:pt x="228" y="359"/>
                  </a:lnTo>
                  <a:lnTo>
                    <a:pt x="231" y="361"/>
                  </a:lnTo>
                  <a:lnTo>
                    <a:pt x="231" y="361"/>
                  </a:lnTo>
                  <a:lnTo>
                    <a:pt x="233" y="365"/>
                  </a:lnTo>
                  <a:lnTo>
                    <a:pt x="233" y="365"/>
                  </a:lnTo>
                  <a:lnTo>
                    <a:pt x="233" y="367"/>
                  </a:lnTo>
                  <a:lnTo>
                    <a:pt x="235" y="367"/>
                  </a:lnTo>
                  <a:lnTo>
                    <a:pt x="237" y="369"/>
                  </a:lnTo>
                  <a:lnTo>
                    <a:pt x="239" y="371"/>
                  </a:lnTo>
                  <a:lnTo>
                    <a:pt x="241" y="371"/>
                  </a:lnTo>
                  <a:lnTo>
                    <a:pt x="245" y="378"/>
                  </a:lnTo>
                  <a:lnTo>
                    <a:pt x="245" y="376"/>
                  </a:lnTo>
                  <a:lnTo>
                    <a:pt x="241" y="367"/>
                  </a:lnTo>
                  <a:lnTo>
                    <a:pt x="241" y="367"/>
                  </a:lnTo>
                  <a:lnTo>
                    <a:pt x="243" y="369"/>
                  </a:lnTo>
                  <a:lnTo>
                    <a:pt x="243" y="371"/>
                  </a:lnTo>
                  <a:lnTo>
                    <a:pt x="245" y="371"/>
                  </a:lnTo>
                  <a:lnTo>
                    <a:pt x="245" y="373"/>
                  </a:lnTo>
                  <a:lnTo>
                    <a:pt x="245" y="376"/>
                  </a:lnTo>
                  <a:lnTo>
                    <a:pt x="247" y="376"/>
                  </a:lnTo>
                  <a:lnTo>
                    <a:pt x="251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4" y="369"/>
                  </a:lnTo>
                  <a:lnTo>
                    <a:pt x="256" y="369"/>
                  </a:lnTo>
                  <a:lnTo>
                    <a:pt x="258" y="367"/>
                  </a:lnTo>
                  <a:lnTo>
                    <a:pt x="260" y="367"/>
                  </a:lnTo>
                  <a:lnTo>
                    <a:pt x="268" y="367"/>
                  </a:lnTo>
                  <a:lnTo>
                    <a:pt x="270" y="367"/>
                  </a:lnTo>
                  <a:lnTo>
                    <a:pt x="270" y="369"/>
                  </a:lnTo>
                  <a:lnTo>
                    <a:pt x="272" y="376"/>
                  </a:lnTo>
                  <a:lnTo>
                    <a:pt x="272" y="380"/>
                  </a:lnTo>
                  <a:lnTo>
                    <a:pt x="272" y="384"/>
                  </a:lnTo>
                  <a:lnTo>
                    <a:pt x="270" y="388"/>
                  </a:lnTo>
                  <a:lnTo>
                    <a:pt x="272" y="394"/>
                  </a:lnTo>
                  <a:lnTo>
                    <a:pt x="279" y="397"/>
                  </a:lnTo>
                  <a:lnTo>
                    <a:pt x="289" y="394"/>
                  </a:lnTo>
                  <a:lnTo>
                    <a:pt x="295" y="392"/>
                  </a:lnTo>
                  <a:lnTo>
                    <a:pt x="302" y="388"/>
                  </a:lnTo>
                  <a:lnTo>
                    <a:pt x="304" y="388"/>
                  </a:lnTo>
                  <a:lnTo>
                    <a:pt x="310" y="384"/>
                  </a:lnTo>
                  <a:lnTo>
                    <a:pt x="314" y="380"/>
                  </a:lnTo>
                  <a:lnTo>
                    <a:pt x="314" y="378"/>
                  </a:lnTo>
                  <a:lnTo>
                    <a:pt x="314" y="378"/>
                  </a:lnTo>
                  <a:lnTo>
                    <a:pt x="316" y="376"/>
                  </a:lnTo>
                  <a:lnTo>
                    <a:pt x="316" y="371"/>
                  </a:lnTo>
                  <a:lnTo>
                    <a:pt x="316" y="369"/>
                  </a:lnTo>
                  <a:lnTo>
                    <a:pt x="316" y="369"/>
                  </a:lnTo>
                  <a:lnTo>
                    <a:pt x="319" y="371"/>
                  </a:lnTo>
                  <a:lnTo>
                    <a:pt x="316" y="382"/>
                  </a:lnTo>
                  <a:lnTo>
                    <a:pt x="316" y="384"/>
                  </a:lnTo>
                  <a:lnTo>
                    <a:pt x="319" y="386"/>
                  </a:lnTo>
                  <a:lnTo>
                    <a:pt x="321" y="386"/>
                  </a:lnTo>
                  <a:lnTo>
                    <a:pt x="323" y="388"/>
                  </a:lnTo>
                  <a:lnTo>
                    <a:pt x="329" y="386"/>
                  </a:lnTo>
                  <a:lnTo>
                    <a:pt x="333" y="380"/>
                  </a:lnTo>
                  <a:lnTo>
                    <a:pt x="337" y="376"/>
                  </a:lnTo>
                  <a:lnTo>
                    <a:pt x="339" y="371"/>
                  </a:lnTo>
                  <a:lnTo>
                    <a:pt x="339" y="373"/>
                  </a:lnTo>
                  <a:lnTo>
                    <a:pt x="339" y="376"/>
                  </a:lnTo>
                  <a:lnTo>
                    <a:pt x="337" y="378"/>
                  </a:lnTo>
                  <a:lnTo>
                    <a:pt x="335" y="384"/>
                  </a:lnTo>
                  <a:lnTo>
                    <a:pt x="333" y="384"/>
                  </a:lnTo>
                  <a:lnTo>
                    <a:pt x="331" y="386"/>
                  </a:lnTo>
                  <a:lnTo>
                    <a:pt x="331" y="386"/>
                  </a:lnTo>
                  <a:lnTo>
                    <a:pt x="331" y="388"/>
                  </a:lnTo>
                  <a:lnTo>
                    <a:pt x="331" y="390"/>
                  </a:lnTo>
                  <a:lnTo>
                    <a:pt x="333" y="392"/>
                  </a:lnTo>
                  <a:lnTo>
                    <a:pt x="335" y="392"/>
                  </a:lnTo>
                  <a:lnTo>
                    <a:pt x="335" y="392"/>
                  </a:lnTo>
                  <a:lnTo>
                    <a:pt x="350" y="352"/>
                  </a:lnTo>
                  <a:lnTo>
                    <a:pt x="352" y="342"/>
                  </a:lnTo>
                  <a:lnTo>
                    <a:pt x="352" y="342"/>
                  </a:lnTo>
                  <a:lnTo>
                    <a:pt x="354" y="340"/>
                  </a:lnTo>
                  <a:lnTo>
                    <a:pt x="356" y="338"/>
                  </a:lnTo>
                  <a:lnTo>
                    <a:pt x="356" y="338"/>
                  </a:lnTo>
                  <a:lnTo>
                    <a:pt x="356" y="338"/>
                  </a:lnTo>
                  <a:lnTo>
                    <a:pt x="365" y="336"/>
                  </a:lnTo>
                  <a:lnTo>
                    <a:pt x="365" y="336"/>
                  </a:lnTo>
                  <a:lnTo>
                    <a:pt x="367" y="334"/>
                  </a:lnTo>
                  <a:lnTo>
                    <a:pt x="367" y="334"/>
                  </a:lnTo>
                  <a:lnTo>
                    <a:pt x="369" y="334"/>
                  </a:lnTo>
                  <a:lnTo>
                    <a:pt x="369" y="331"/>
                  </a:lnTo>
                  <a:lnTo>
                    <a:pt x="369" y="331"/>
                  </a:lnTo>
                  <a:lnTo>
                    <a:pt x="369" y="329"/>
                  </a:lnTo>
                  <a:lnTo>
                    <a:pt x="369" y="329"/>
                  </a:lnTo>
                  <a:lnTo>
                    <a:pt x="369" y="329"/>
                  </a:lnTo>
                  <a:lnTo>
                    <a:pt x="377" y="327"/>
                  </a:lnTo>
                  <a:lnTo>
                    <a:pt x="377" y="325"/>
                  </a:lnTo>
                  <a:lnTo>
                    <a:pt x="377" y="325"/>
                  </a:lnTo>
                  <a:lnTo>
                    <a:pt x="379" y="323"/>
                  </a:lnTo>
                  <a:lnTo>
                    <a:pt x="379" y="323"/>
                  </a:lnTo>
                  <a:lnTo>
                    <a:pt x="381" y="321"/>
                  </a:lnTo>
                  <a:lnTo>
                    <a:pt x="381" y="319"/>
                  </a:lnTo>
                  <a:lnTo>
                    <a:pt x="381" y="317"/>
                  </a:lnTo>
                  <a:lnTo>
                    <a:pt x="381" y="315"/>
                  </a:lnTo>
                  <a:lnTo>
                    <a:pt x="383" y="313"/>
                  </a:lnTo>
                  <a:lnTo>
                    <a:pt x="383" y="310"/>
                  </a:lnTo>
                  <a:lnTo>
                    <a:pt x="388" y="306"/>
                  </a:lnTo>
                  <a:lnTo>
                    <a:pt x="388" y="304"/>
                  </a:lnTo>
                  <a:lnTo>
                    <a:pt x="390" y="302"/>
                  </a:lnTo>
                  <a:lnTo>
                    <a:pt x="392" y="298"/>
                  </a:lnTo>
                  <a:lnTo>
                    <a:pt x="392" y="298"/>
                  </a:lnTo>
                  <a:lnTo>
                    <a:pt x="392" y="298"/>
                  </a:lnTo>
                  <a:lnTo>
                    <a:pt x="392" y="294"/>
                  </a:lnTo>
                  <a:lnTo>
                    <a:pt x="392" y="294"/>
                  </a:lnTo>
                  <a:lnTo>
                    <a:pt x="392" y="292"/>
                  </a:lnTo>
                  <a:lnTo>
                    <a:pt x="390" y="292"/>
                  </a:lnTo>
                  <a:lnTo>
                    <a:pt x="390" y="292"/>
                  </a:lnTo>
                  <a:lnTo>
                    <a:pt x="390" y="289"/>
                  </a:lnTo>
                  <a:lnTo>
                    <a:pt x="390" y="287"/>
                  </a:lnTo>
                  <a:lnTo>
                    <a:pt x="390" y="285"/>
                  </a:lnTo>
                  <a:lnTo>
                    <a:pt x="390" y="285"/>
                  </a:lnTo>
                  <a:lnTo>
                    <a:pt x="390" y="283"/>
                  </a:lnTo>
                  <a:lnTo>
                    <a:pt x="390" y="283"/>
                  </a:lnTo>
                  <a:lnTo>
                    <a:pt x="390" y="283"/>
                  </a:lnTo>
                  <a:lnTo>
                    <a:pt x="392" y="283"/>
                  </a:lnTo>
                  <a:lnTo>
                    <a:pt x="402" y="279"/>
                  </a:lnTo>
                  <a:lnTo>
                    <a:pt x="409" y="279"/>
                  </a:lnTo>
                  <a:lnTo>
                    <a:pt x="413" y="277"/>
                  </a:lnTo>
                  <a:lnTo>
                    <a:pt x="415" y="277"/>
                  </a:lnTo>
                  <a:lnTo>
                    <a:pt x="419" y="273"/>
                  </a:lnTo>
                  <a:lnTo>
                    <a:pt x="432" y="260"/>
                  </a:lnTo>
                  <a:lnTo>
                    <a:pt x="430" y="256"/>
                  </a:lnTo>
                  <a:lnTo>
                    <a:pt x="430" y="256"/>
                  </a:lnTo>
                  <a:lnTo>
                    <a:pt x="432" y="254"/>
                  </a:lnTo>
                  <a:lnTo>
                    <a:pt x="432" y="252"/>
                  </a:lnTo>
                  <a:lnTo>
                    <a:pt x="434" y="247"/>
                  </a:lnTo>
                  <a:lnTo>
                    <a:pt x="434" y="245"/>
                  </a:lnTo>
                  <a:lnTo>
                    <a:pt x="434" y="243"/>
                  </a:lnTo>
                  <a:lnTo>
                    <a:pt x="432" y="241"/>
                  </a:lnTo>
                  <a:lnTo>
                    <a:pt x="432" y="239"/>
                  </a:lnTo>
                  <a:lnTo>
                    <a:pt x="432" y="235"/>
                  </a:lnTo>
                  <a:lnTo>
                    <a:pt x="438" y="207"/>
                  </a:lnTo>
                  <a:lnTo>
                    <a:pt x="440" y="205"/>
                  </a:lnTo>
                  <a:lnTo>
                    <a:pt x="440" y="205"/>
                  </a:lnTo>
                  <a:lnTo>
                    <a:pt x="440" y="203"/>
                  </a:lnTo>
                  <a:lnTo>
                    <a:pt x="444" y="203"/>
                  </a:lnTo>
                  <a:lnTo>
                    <a:pt x="446" y="203"/>
                  </a:lnTo>
                  <a:lnTo>
                    <a:pt x="448" y="201"/>
                  </a:lnTo>
                  <a:lnTo>
                    <a:pt x="453" y="201"/>
                  </a:lnTo>
                  <a:lnTo>
                    <a:pt x="461" y="197"/>
                  </a:lnTo>
                  <a:lnTo>
                    <a:pt x="463" y="197"/>
                  </a:lnTo>
                  <a:lnTo>
                    <a:pt x="465" y="197"/>
                  </a:lnTo>
                  <a:lnTo>
                    <a:pt x="465" y="199"/>
                  </a:lnTo>
                  <a:lnTo>
                    <a:pt x="465" y="199"/>
                  </a:lnTo>
                  <a:lnTo>
                    <a:pt x="465" y="203"/>
                  </a:lnTo>
                  <a:lnTo>
                    <a:pt x="465" y="203"/>
                  </a:lnTo>
                  <a:lnTo>
                    <a:pt x="467" y="203"/>
                  </a:lnTo>
                  <a:lnTo>
                    <a:pt x="469" y="203"/>
                  </a:lnTo>
                  <a:lnTo>
                    <a:pt x="469" y="201"/>
                  </a:lnTo>
                  <a:lnTo>
                    <a:pt x="471" y="199"/>
                  </a:lnTo>
                  <a:lnTo>
                    <a:pt x="476" y="191"/>
                  </a:lnTo>
                  <a:lnTo>
                    <a:pt x="476" y="189"/>
                  </a:lnTo>
                  <a:lnTo>
                    <a:pt x="478" y="184"/>
                  </a:lnTo>
                  <a:lnTo>
                    <a:pt x="478" y="182"/>
                  </a:lnTo>
                  <a:lnTo>
                    <a:pt x="476" y="1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2BA8768C-65AF-534C-AC2C-C42BFDE522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5321" y="3872870"/>
              <a:ext cx="465138" cy="376237"/>
            </a:xfrm>
            <a:custGeom>
              <a:avLst/>
              <a:gdLst>
                <a:gd name="T0" fmla="*/ 180 w 293"/>
                <a:gd name="T1" fmla="*/ 8 h 237"/>
                <a:gd name="T2" fmla="*/ 182 w 293"/>
                <a:gd name="T3" fmla="*/ 8 h 237"/>
                <a:gd name="T4" fmla="*/ 178 w 293"/>
                <a:gd name="T5" fmla="*/ 8 h 237"/>
                <a:gd name="T6" fmla="*/ 174 w 293"/>
                <a:gd name="T7" fmla="*/ 2 h 237"/>
                <a:gd name="T8" fmla="*/ 180 w 293"/>
                <a:gd name="T9" fmla="*/ 10 h 237"/>
                <a:gd name="T10" fmla="*/ 192 w 293"/>
                <a:gd name="T11" fmla="*/ 10 h 237"/>
                <a:gd name="T12" fmla="*/ 291 w 293"/>
                <a:gd name="T13" fmla="*/ 92 h 237"/>
                <a:gd name="T14" fmla="*/ 272 w 293"/>
                <a:gd name="T15" fmla="*/ 90 h 237"/>
                <a:gd name="T16" fmla="*/ 243 w 293"/>
                <a:gd name="T17" fmla="*/ 90 h 237"/>
                <a:gd name="T18" fmla="*/ 234 w 293"/>
                <a:gd name="T19" fmla="*/ 67 h 237"/>
                <a:gd name="T20" fmla="*/ 230 w 293"/>
                <a:gd name="T21" fmla="*/ 67 h 237"/>
                <a:gd name="T22" fmla="*/ 216 w 293"/>
                <a:gd name="T23" fmla="*/ 65 h 237"/>
                <a:gd name="T24" fmla="*/ 201 w 293"/>
                <a:gd name="T25" fmla="*/ 71 h 237"/>
                <a:gd name="T26" fmla="*/ 199 w 293"/>
                <a:gd name="T27" fmla="*/ 86 h 237"/>
                <a:gd name="T28" fmla="*/ 178 w 293"/>
                <a:gd name="T29" fmla="*/ 115 h 237"/>
                <a:gd name="T30" fmla="*/ 161 w 293"/>
                <a:gd name="T31" fmla="*/ 113 h 237"/>
                <a:gd name="T32" fmla="*/ 153 w 293"/>
                <a:gd name="T33" fmla="*/ 107 h 237"/>
                <a:gd name="T34" fmla="*/ 125 w 293"/>
                <a:gd name="T35" fmla="*/ 111 h 237"/>
                <a:gd name="T36" fmla="*/ 56 w 293"/>
                <a:gd name="T37" fmla="*/ 107 h 237"/>
                <a:gd name="T38" fmla="*/ 42 w 293"/>
                <a:gd name="T39" fmla="*/ 101 h 237"/>
                <a:gd name="T40" fmla="*/ 33 w 293"/>
                <a:gd name="T41" fmla="*/ 105 h 237"/>
                <a:gd name="T42" fmla="*/ 23 w 293"/>
                <a:gd name="T43" fmla="*/ 115 h 237"/>
                <a:gd name="T44" fmla="*/ 19 w 293"/>
                <a:gd name="T45" fmla="*/ 130 h 237"/>
                <a:gd name="T46" fmla="*/ 6 w 293"/>
                <a:gd name="T47" fmla="*/ 132 h 237"/>
                <a:gd name="T48" fmla="*/ 0 w 293"/>
                <a:gd name="T49" fmla="*/ 149 h 237"/>
                <a:gd name="T50" fmla="*/ 10 w 293"/>
                <a:gd name="T51" fmla="*/ 153 h 237"/>
                <a:gd name="T52" fmla="*/ 14 w 293"/>
                <a:gd name="T53" fmla="*/ 157 h 237"/>
                <a:gd name="T54" fmla="*/ 17 w 293"/>
                <a:gd name="T55" fmla="*/ 174 h 237"/>
                <a:gd name="T56" fmla="*/ 25 w 293"/>
                <a:gd name="T57" fmla="*/ 180 h 237"/>
                <a:gd name="T58" fmla="*/ 33 w 293"/>
                <a:gd name="T59" fmla="*/ 185 h 237"/>
                <a:gd name="T60" fmla="*/ 44 w 293"/>
                <a:gd name="T61" fmla="*/ 189 h 237"/>
                <a:gd name="T62" fmla="*/ 79 w 293"/>
                <a:gd name="T63" fmla="*/ 189 h 237"/>
                <a:gd name="T64" fmla="*/ 81 w 293"/>
                <a:gd name="T65" fmla="*/ 193 h 237"/>
                <a:gd name="T66" fmla="*/ 121 w 293"/>
                <a:gd name="T67" fmla="*/ 199 h 237"/>
                <a:gd name="T68" fmla="*/ 140 w 293"/>
                <a:gd name="T69" fmla="*/ 201 h 237"/>
                <a:gd name="T70" fmla="*/ 148 w 293"/>
                <a:gd name="T71" fmla="*/ 185 h 237"/>
                <a:gd name="T72" fmla="*/ 159 w 293"/>
                <a:gd name="T73" fmla="*/ 183 h 237"/>
                <a:gd name="T74" fmla="*/ 165 w 293"/>
                <a:gd name="T75" fmla="*/ 183 h 237"/>
                <a:gd name="T76" fmla="*/ 186 w 293"/>
                <a:gd name="T77" fmla="*/ 197 h 237"/>
                <a:gd name="T78" fmla="*/ 209 w 293"/>
                <a:gd name="T79" fmla="*/ 199 h 237"/>
                <a:gd name="T80" fmla="*/ 211 w 293"/>
                <a:gd name="T81" fmla="*/ 227 h 237"/>
                <a:gd name="T82" fmla="*/ 216 w 293"/>
                <a:gd name="T83" fmla="*/ 233 h 237"/>
                <a:gd name="T84" fmla="*/ 226 w 293"/>
                <a:gd name="T85" fmla="*/ 231 h 237"/>
                <a:gd name="T86" fmla="*/ 234 w 293"/>
                <a:gd name="T87" fmla="*/ 220 h 237"/>
                <a:gd name="T88" fmla="*/ 253 w 293"/>
                <a:gd name="T89" fmla="*/ 210 h 237"/>
                <a:gd name="T90" fmla="*/ 259 w 293"/>
                <a:gd name="T91" fmla="*/ 201 h 237"/>
                <a:gd name="T92" fmla="*/ 253 w 293"/>
                <a:gd name="T93" fmla="*/ 189 h 237"/>
                <a:gd name="T94" fmla="*/ 247 w 293"/>
                <a:gd name="T95" fmla="*/ 183 h 237"/>
                <a:gd name="T96" fmla="*/ 247 w 293"/>
                <a:gd name="T97" fmla="*/ 170 h 237"/>
                <a:gd name="T98" fmla="*/ 253 w 293"/>
                <a:gd name="T99" fmla="*/ 145 h 237"/>
                <a:gd name="T100" fmla="*/ 262 w 293"/>
                <a:gd name="T101" fmla="*/ 147 h 237"/>
                <a:gd name="T102" fmla="*/ 274 w 293"/>
                <a:gd name="T103" fmla="*/ 147 h 237"/>
                <a:gd name="T104" fmla="*/ 287 w 293"/>
                <a:gd name="T105" fmla="*/ 136 h 237"/>
                <a:gd name="T106" fmla="*/ 287 w 293"/>
                <a:gd name="T107" fmla="*/ 115 h 237"/>
                <a:gd name="T108" fmla="*/ 293 w 293"/>
                <a:gd name="T109" fmla="*/ 94 h 237"/>
                <a:gd name="T110" fmla="*/ 159 w 293"/>
                <a:gd name="T111" fmla="*/ 0 h 237"/>
                <a:gd name="T112" fmla="*/ 44 w 293"/>
                <a:gd name="T113" fmla="*/ 191 h 237"/>
                <a:gd name="T114" fmla="*/ 23 w 293"/>
                <a:gd name="T115" fmla="*/ 187 h 237"/>
                <a:gd name="T116" fmla="*/ 35 w 293"/>
                <a:gd name="T117" fmla="*/ 191 h 237"/>
                <a:gd name="T118" fmla="*/ 44 w 293"/>
                <a:gd name="T119" fmla="*/ 19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3" h="237">
                  <a:moveTo>
                    <a:pt x="180" y="8"/>
                  </a:moveTo>
                  <a:lnTo>
                    <a:pt x="180" y="8"/>
                  </a:lnTo>
                  <a:lnTo>
                    <a:pt x="180" y="8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10"/>
                  </a:lnTo>
                  <a:lnTo>
                    <a:pt x="182" y="10"/>
                  </a:lnTo>
                  <a:lnTo>
                    <a:pt x="182" y="10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82" y="4"/>
                  </a:lnTo>
                  <a:lnTo>
                    <a:pt x="180" y="6"/>
                  </a:lnTo>
                  <a:lnTo>
                    <a:pt x="178" y="6"/>
                  </a:lnTo>
                  <a:lnTo>
                    <a:pt x="178" y="8"/>
                  </a:lnTo>
                  <a:lnTo>
                    <a:pt x="180" y="8"/>
                  </a:lnTo>
                  <a:lnTo>
                    <a:pt x="180" y="8"/>
                  </a:lnTo>
                  <a:close/>
                  <a:moveTo>
                    <a:pt x="174" y="2"/>
                  </a:moveTo>
                  <a:lnTo>
                    <a:pt x="174" y="0"/>
                  </a:lnTo>
                  <a:lnTo>
                    <a:pt x="174" y="2"/>
                  </a:lnTo>
                  <a:lnTo>
                    <a:pt x="174" y="2"/>
                  </a:lnTo>
                  <a:lnTo>
                    <a:pt x="174" y="2"/>
                  </a:lnTo>
                  <a:close/>
                  <a:moveTo>
                    <a:pt x="176" y="12"/>
                  </a:moveTo>
                  <a:lnTo>
                    <a:pt x="176" y="12"/>
                  </a:lnTo>
                  <a:lnTo>
                    <a:pt x="178" y="14"/>
                  </a:lnTo>
                  <a:lnTo>
                    <a:pt x="178" y="14"/>
                  </a:lnTo>
                  <a:lnTo>
                    <a:pt x="180" y="12"/>
                  </a:lnTo>
                  <a:lnTo>
                    <a:pt x="180" y="10"/>
                  </a:lnTo>
                  <a:lnTo>
                    <a:pt x="180" y="10"/>
                  </a:lnTo>
                  <a:lnTo>
                    <a:pt x="176" y="10"/>
                  </a:lnTo>
                  <a:lnTo>
                    <a:pt x="176" y="10"/>
                  </a:lnTo>
                  <a:lnTo>
                    <a:pt x="176" y="10"/>
                  </a:lnTo>
                  <a:lnTo>
                    <a:pt x="176" y="12"/>
                  </a:lnTo>
                  <a:close/>
                  <a:moveTo>
                    <a:pt x="192" y="12"/>
                  </a:moveTo>
                  <a:lnTo>
                    <a:pt x="192" y="12"/>
                  </a:lnTo>
                  <a:lnTo>
                    <a:pt x="192" y="10"/>
                  </a:lnTo>
                  <a:lnTo>
                    <a:pt x="192" y="10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close/>
                  <a:moveTo>
                    <a:pt x="293" y="94"/>
                  </a:moveTo>
                  <a:lnTo>
                    <a:pt x="291" y="92"/>
                  </a:lnTo>
                  <a:lnTo>
                    <a:pt x="289" y="90"/>
                  </a:lnTo>
                  <a:lnTo>
                    <a:pt x="287" y="88"/>
                  </a:lnTo>
                  <a:lnTo>
                    <a:pt x="285" y="86"/>
                  </a:lnTo>
                  <a:lnTo>
                    <a:pt x="278" y="86"/>
                  </a:lnTo>
                  <a:lnTo>
                    <a:pt x="276" y="84"/>
                  </a:lnTo>
                  <a:lnTo>
                    <a:pt x="276" y="86"/>
                  </a:lnTo>
                  <a:lnTo>
                    <a:pt x="272" y="90"/>
                  </a:lnTo>
                  <a:lnTo>
                    <a:pt x="270" y="92"/>
                  </a:lnTo>
                  <a:lnTo>
                    <a:pt x="268" y="92"/>
                  </a:lnTo>
                  <a:lnTo>
                    <a:pt x="264" y="92"/>
                  </a:lnTo>
                  <a:lnTo>
                    <a:pt x="262" y="92"/>
                  </a:lnTo>
                  <a:lnTo>
                    <a:pt x="245" y="90"/>
                  </a:lnTo>
                  <a:lnTo>
                    <a:pt x="245" y="90"/>
                  </a:lnTo>
                  <a:lnTo>
                    <a:pt x="243" y="90"/>
                  </a:lnTo>
                  <a:lnTo>
                    <a:pt x="243" y="90"/>
                  </a:lnTo>
                  <a:lnTo>
                    <a:pt x="241" y="86"/>
                  </a:lnTo>
                  <a:lnTo>
                    <a:pt x="239" y="78"/>
                  </a:lnTo>
                  <a:lnTo>
                    <a:pt x="236" y="73"/>
                  </a:lnTo>
                  <a:lnTo>
                    <a:pt x="236" y="69"/>
                  </a:lnTo>
                  <a:lnTo>
                    <a:pt x="234" y="69"/>
                  </a:lnTo>
                  <a:lnTo>
                    <a:pt x="234" y="67"/>
                  </a:lnTo>
                  <a:lnTo>
                    <a:pt x="232" y="67"/>
                  </a:lnTo>
                  <a:lnTo>
                    <a:pt x="232" y="67"/>
                  </a:lnTo>
                  <a:lnTo>
                    <a:pt x="232" y="65"/>
                  </a:lnTo>
                  <a:lnTo>
                    <a:pt x="230" y="65"/>
                  </a:lnTo>
                  <a:lnTo>
                    <a:pt x="230" y="65"/>
                  </a:lnTo>
                  <a:lnTo>
                    <a:pt x="230" y="67"/>
                  </a:lnTo>
                  <a:lnTo>
                    <a:pt x="230" y="67"/>
                  </a:lnTo>
                  <a:lnTo>
                    <a:pt x="228" y="67"/>
                  </a:lnTo>
                  <a:lnTo>
                    <a:pt x="226" y="65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2" y="65"/>
                  </a:lnTo>
                  <a:lnTo>
                    <a:pt x="216" y="65"/>
                  </a:lnTo>
                  <a:lnTo>
                    <a:pt x="216" y="65"/>
                  </a:lnTo>
                  <a:lnTo>
                    <a:pt x="213" y="65"/>
                  </a:lnTo>
                  <a:lnTo>
                    <a:pt x="211" y="67"/>
                  </a:lnTo>
                  <a:lnTo>
                    <a:pt x="209" y="67"/>
                  </a:lnTo>
                  <a:lnTo>
                    <a:pt x="205" y="69"/>
                  </a:lnTo>
                  <a:lnTo>
                    <a:pt x="203" y="69"/>
                  </a:lnTo>
                  <a:lnTo>
                    <a:pt x="203" y="71"/>
                  </a:lnTo>
                  <a:lnTo>
                    <a:pt x="201" y="71"/>
                  </a:lnTo>
                  <a:lnTo>
                    <a:pt x="199" y="73"/>
                  </a:lnTo>
                  <a:lnTo>
                    <a:pt x="201" y="75"/>
                  </a:lnTo>
                  <a:lnTo>
                    <a:pt x="201" y="75"/>
                  </a:lnTo>
                  <a:lnTo>
                    <a:pt x="199" y="78"/>
                  </a:lnTo>
                  <a:lnTo>
                    <a:pt x="199" y="80"/>
                  </a:lnTo>
                  <a:lnTo>
                    <a:pt x="199" y="82"/>
                  </a:lnTo>
                  <a:lnTo>
                    <a:pt x="199" y="86"/>
                  </a:lnTo>
                  <a:lnTo>
                    <a:pt x="197" y="90"/>
                  </a:lnTo>
                  <a:lnTo>
                    <a:pt x="190" y="105"/>
                  </a:lnTo>
                  <a:lnTo>
                    <a:pt x="186" y="109"/>
                  </a:lnTo>
                  <a:lnTo>
                    <a:pt x="182" y="113"/>
                  </a:lnTo>
                  <a:lnTo>
                    <a:pt x="180" y="115"/>
                  </a:lnTo>
                  <a:lnTo>
                    <a:pt x="180" y="115"/>
                  </a:lnTo>
                  <a:lnTo>
                    <a:pt x="178" y="115"/>
                  </a:lnTo>
                  <a:lnTo>
                    <a:pt x="176" y="115"/>
                  </a:lnTo>
                  <a:lnTo>
                    <a:pt x="174" y="117"/>
                  </a:lnTo>
                  <a:lnTo>
                    <a:pt x="172" y="117"/>
                  </a:lnTo>
                  <a:lnTo>
                    <a:pt x="169" y="117"/>
                  </a:lnTo>
                  <a:lnTo>
                    <a:pt x="167" y="115"/>
                  </a:lnTo>
                  <a:lnTo>
                    <a:pt x="163" y="113"/>
                  </a:lnTo>
                  <a:lnTo>
                    <a:pt x="161" y="113"/>
                  </a:lnTo>
                  <a:lnTo>
                    <a:pt x="157" y="111"/>
                  </a:lnTo>
                  <a:lnTo>
                    <a:pt x="155" y="109"/>
                  </a:lnTo>
                  <a:lnTo>
                    <a:pt x="155" y="109"/>
                  </a:lnTo>
                  <a:lnTo>
                    <a:pt x="155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1" y="109"/>
                  </a:lnTo>
                  <a:lnTo>
                    <a:pt x="151" y="109"/>
                  </a:lnTo>
                  <a:lnTo>
                    <a:pt x="148" y="111"/>
                  </a:lnTo>
                  <a:lnTo>
                    <a:pt x="146" y="111"/>
                  </a:lnTo>
                  <a:lnTo>
                    <a:pt x="134" y="113"/>
                  </a:lnTo>
                  <a:lnTo>
                    <a:pt x="130" y="113"/>
                  </a:lnTo>
                  <a:lnTo>
                    <a:pt x="125" y="111"/>
                  </a:lnTo>
                  <a:lnTo>
                    <a:pt x="111" y="107"/>
                  </a:lnTo>
                  <a:lnTo>
                    <a:pt x="92" y="105"/>
                  </a:lnTo>
                  <a:lnTo>
                    <a:pt x="88" y="101"/>
                  </a:lnTo>
                  <a:lnTo>
                    <a:pt x="84" y="107"/>
                  </a:lnTo>
                  <a:lnTo>
                    <a:pt x="75" y="109"/>
                  </a:lnTo>
                  <a:lnTo>
                    <a:pt x="58" y="107"/>
                  </a:lnTo>
                  <a:lnTo>
                    <a:pt x="56" y="107"/>
                  </a:lnTo>
                  <a:lnTo>
                    <a:pt x="54" y="107"/>
                  </a:lnTo>
                  <a:lnTo>
                    <a:pt x="52" y="105"/>
                  </a:lnTo>
                  <a:lnTo>
                    <a:pt x="50" y="105"/>
                  </a:lnTo>
                  <a:lnTo>
                    <a:pt x="46" y="101"/>
                  </a:lnTo>
                  <a:lnTo>
                    <a:pt x="46" y="101"/>
                  </a:lnTo>
                  <a:lnTo>
                    <a:pt x="44" y="101"/>
                  </a:lnTo>
                  <a:lnTo>
                    <a:pt x="42" y="101"/>
                  </a:lnTo>
                  <a:lnTo>
                    <a:pt x="42" y="101"/>
                  </a:lnTo>
                  <a:lnTo>
                    <a:pt x="42" y="103"/>
                  </a:lnTo>
                  <a:lnTo>
                    <a:pt x="40" y="105"/>
                  </a:lnTo>
                  <a:lnTo>
                    <a:pt x="40" y="105"/>
                  </a:lnTo>
                  <a:lnTo>
                    <a:pt x="35" y="105"/>
                  </a:lnTo>
                  <a:lnTo>
                    <a:pt x="33" y="105"/>
                  </a:lnTo>
                  <a:lnTo>
                    <a:pt x="33" y="105"/>
                  </a:lnTo>
                  <a:lnTo>
                    <a:pt x="33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25" y="109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1" y="120"/>
                  </a:lnTo>
                  <a:lnTo>
                    <a:pt x="23" y="122"/>
                  </a:lnTo>
                  <a:lnTo>
                    <a:pt x="23" y="124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21" y="128"/>
                  </a:lnTo>
                  <a:lnTo>
                    <a:pt x="19" y="130"/>
                  </a:lnTo>
                  <a:lnTo>
                    <a:pt x="17" y="130"/>
                  </a:lnTo>
                  <a:lnTo>
                    <a:pt x="14" y="132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0" y="134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4" y="134"/>
                  </a:lnTo>
                  <a:lnTo>
                    <a:pt x="2" y="134"/>
                  </a:lnTo>
                  <a:lnTo>
                    <a:pt x="2" y="136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0" y="147"/>
                  </a:lnTo>
                  <a:lnTo>
                    <a:pt x="0" y="149"/>
                  </a:lnTo>
                  <a:lnTo>
                    <a:pt x="2" y="149"/>
                  </a:lnTo>
                  <a:lnTo>
                    <a:pt x="4" y="151"/>
                  </a:lnTo>
                  <a:lnTo>
                    <a:pt x="4" y="151"/>
                  </a:lnTo>
                  <a:lnTo>
                    <a:pt x="6" y="153"/>
                  </a:lnTo>
                  <a:lnTo>
                    <a:pt x="6" y="153"/>
                  </a:lnTo>
                  <a:lnTo>
                    <a:pt x="8" y="153"/>
                  </a:lnTo>
                  <a:lnTo>
                    <a:pt x="10" y="153"/>
                  </a:lnTo>
                  <a:lnTo>
                    <a:pt x="10" y="153"/>
                  </a:lnTo>
                  <a:lnTo>
                    <a:pt x="10" y="153"/>
                  </a:lnTo>
                  <a:lnTo>
                    <a:pt x="10" y="155"/>
                  </a:lnTo>
                  <a:lnTo>
                    <a:pt x="12" y="155"/>
                  </a:lnTo>
                  <a:lnTo>
                    <a:pt x="12" y="157"/>
                  </a:lnTo>
                  <a:lnTo>
                    <a:pt x="14" y="157"/>
                  </a:lnTo>
                  <a:lnTo>
                    <a:pt x="14" y="157"/>
                  </a:lnTo>
                  <a:lnTo>
                    <a:pt x="14" y="157"/>
                  </a:lnTo>
                  <a:lnTo>
                    <a:pt x="14" y="159"/>
                  </a:lnTo>
                  <a:lnTo>
                    <a:pt x="14" y="164"/>
                  </a:lnTo>
                  <a:lnTo>
                    <a:pt x="17" y="170"/>
                  </a:lnTo>
                  <a:lnTo>
                    <a:pt x="17" y="172"/>
                  </a:lnTo>
                  <a:lnTo>
                    <a:pt x="17" y="174"/>
                  </a:lnTo>
                  <a:lnTo>
                    <a:pt x="17" y="174"/>
                  </a:lnTo>
                  <a:lnTo>
                    <a:pt x="17" y="176"/>
                  </a:lnTo>
                  <a:lnTo>
                    <a:pt x="17" y="176"/>
                  </a:lnTo>
                  <a:lnTo>
                    <a:pt x="17" y="178"/>
                  </a:lnTo>
                  <a:lnTo>
                    <a:pt x="17" y="178"/>
                  </a:lnTo>
                  <a:lnTo>
                    <a:pt x="23" y="183"/>
                  </a:lnTo>
                  <a:lnTo>
                    <a:pt x="23" y="183"/>
                  </a:lnTo>
                  <a:lnTo>
                    <a:pt x="25" y="180"/>
                  </a:lnTo>
                  <a:lnTo>
                    <a:pt x="25" y="180"/>
                  </a:lnTo>
                  <a:lnTo>
                    <a:pt x="27" y="178"/>
                  </a:lnTo>
                  <a:lnTo>
                    <a:pt x="29" y="178"/>
                  </a:lnTo>
                  <a:lnTo>
                    <a:pt x="29" y="178"/>
                  </a:lnTo>
                  <a:lnTo>
                    <a:pt x="31" y="180"/>
                  </a:lnTo>
                  <a:lnTo>
                    <a:pt x="31" y="185"/>
                  </a:lnTo>
                  <a:lnTo>
                    <a:pt x="33" y="185"/>
                  </a:lnTo>
                  <a:lnTo>
                    <a:pt x="33" y="187"/>
                  </a:lnTo>
                  <a:lnTo>
                    <a:pt x="35" y="187"/>
                  </a:lnTo>
                  <a:lnTo>
                    <a:pt x="37" y="187"/>
                  </a:lnTo>
                  <a:lnTo>
                    <a:pt x="40" y="187"/>
                  </a:lnTo>
                  <a:lnTo>
                    <a:pt x="40" y="187"/>
                  </a:lnTo>
                  <a:lnTo>
                    <a:pt x="44" y="189"/>
                  </a:lnTo>
                  <a:lnTo>
                    <a:pt x="44" y="189"/>
                  </a:lnTo>
                  <a:lnTo>
                    <a:pt x="44" y="189"/>
                  </a:lnTo>
                  <a:lnTo>
                    <a:pt x="46" y="187"/>
                  </a:lnTo>
                  <a:lnTo>
                    <a:pt x="50" y="185"/>
                  </a:lnTo>
                  <a:lnTo>
                    <a:pt x="60" y="187"/>
                  </a:lnTo>
                  <a:lnTo>
                    <a:pt x="77" y="187"/>
                  </a:lnTo>
                  <a:lnTo>
                    <a:pt x="79" y="189"/>
                  </a:lnTo>
                  <a:lnTo>
                    <a:pt x="79" y="189"/>
                  </a:lnTo>
                  <a:lnTo>
                    <a:pt x="79" y="189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79" y="191"/>
                  </a:lnTo>
                  <a:lnTo>
                    <a:pt x="81" y="191"/>
                  </a:lnTo>
                  <a:lnTo>
                    <a:pt x="81" y="193"/>
                  </a:lnTo>
                  <a:lnTo>
                    <a:pt x="81" y="193"/>
                  </a:lnTo>
                  <a:lnTo>
                    <a:pt x="84" y="193"/>
                  </a:lnTo>
                  <a:lnTo>
                    <a:pt x="88" y="193"/>
                  </a:lnTo>
                  <a:lnTo>
                    <a:pt x="104" y="193"/>
                  </a:lnTo>
                  <a:lnTo>
                    <a:pt x="113" y="197"/>
                  </a:lnTo>
                  <a:lnTo>
                    <a:pt x="117" y="197"/>
                  </a:lnTo>
                  <a:lnTo>
                    <a:pt x="121" y="199"/>
                  </a:lnTo>
                  <a:lnTo>
                    <a:pt x="125" y="199"/>
                  </a:lnTo>
                  <a:lnTo>
                    <a:pt x="128" y="199"/>
                  </a:lnTo>
                  <a:lnTo>
                    <a:pt x="130" y="201"/>
                  </a:lnTo>
                  <a:lnTo>
                    <a:pt x="140" y="204"/>
                  </a:lnTo>
                  <a:lnTo>
                    <a:pt x="140" y="204"/>
                  </a:lnTo>
                  <a:lnTo>
                    <a:pt x="140" y="204"/>
                  </a:lnTo>
                  <a:lnTo>
                    <a:pt x="140" y="201"/>
                  </a:lnTo>
                  <a:lnTo>
                    <a:pt x="140" y="201"/>
                  </a:lnTo>
                  <a:lnTo>
                    <a:pt x="142" y="199"/>
                  </a:lnTo>
                  <a:lnTo>
                    <a:pt x="146" y="193"/>
                  </a:lnTo>
                  <a:lnTo>
                    <a:pt x="148" y="191"/>
                  </a:lnTo>
                  <a:lnTo>
                    <a:pt x="148" y="189"/>
                  </a:lnTo>
                  <a:lnTo>
                    <a:pt x="148" y="187"/>
                  </a:lnTo>
                  <a:lnTo>
                    <a:pt x="148" y="185"/>
                  </a:lnTo>
                  <a:lnTo>
                    <a:pt x="148" y="185"/>
                  </a:lnTo>
                  <a:lnTo>
                    <a:pt x="151" y="183"/>
                  </a:lnTo>
                  <a:lnTo>
                    <a:pt x="157" y="185"/>
                  </a:lnTo>
                  <a:lnTo>
                    <a:pt x="157" y="185"/>
                  </a:lnTo>
                  <a:lnTo>
                    <a:pt x="159" y="185"/>
                  </a:lnTo>
                  <a:lnTo>
                    <a:pt x="159" y="183"/>
                  </a:lnTo>
                  <a:lnTo>
                    <a:pt x="159" y="183"/>
                  </a:lnTo>
                  <a:lnTo>
                    <a:pt x="159" y="185"/>
                  </a:lnTo>
                  <a:lnTo>
                    <a:pt x="159" y="187"/>
                  </a:lnTo>
                  <a:lnTo>
                    <a:pt x="159" y="187"/>
                  </a:lnTo>
                  <a:lnTo>
                    <a:pt x="161" y="187"/>
                  </a:lnTo>
                  <a:lnTo>
                    <a:pt x="161" y="187"/>
                  </a:lnTo>
                  <a:lnTo>
                    <a:pt x="163" y="185"/>
                  </a:lnTo>
                  <a:lnTo>
                    <a:pt x="165" y="183"/>
                  </a:lnTo>
                  <a:lnTo>
                    <a:pt x="174" y="176"/>
                  </a:lnTo>
                  <a:lnTo>
                    <a:pt x="178" y="172"/>
                  </a:lnTo>
                  <a:lnTo>
                    <a:pt x="178" y="174"/>
                  </a:lnTo>
                  <a:lnTo>
                    <a:pt x="180" y="189"/>
                  </a:lnTo>
                  <a:lnTo>
                    <a:pt x="182" y="191"/>
                  </a:lnTo>
                  <a:lnTo>
                    <a:pt x="184" y="193"/>
                  </a:lnTo>
                  <a:lnTo>
                    <a:pt x="186" y="197"/>
                  </a:lnTo>
                  <a:lnTo>
                    <a:pt x="190" y="197"/>
                  </a:lnTo>
                  <a:lnTo>
                    <a:pt x="195" y="197"/>
                  </a:lnTo>
                  <a:lnTo>
                    <a:pt x="197" y="197"/>
                  </a:lnTo>
                  <a:lnTo>
                    <a:pt x="201" y="197"/>
                  </a:lnTo>
                  <a:lnTo>
                    <a:pt x="203" y="197"/>
                  </a:lnTo>
                  <a:lnTo>
                    <a:pt x="207" y="199"/>
                  </a:lnTo>
                  <a:lnTo>
                    <a:pt x="209" y="199"/>
                  </a:lnTo>
                  <a:lnTo>
                    <a:pt x="209" y="201"/>
                  </a:lnTo>
                  <a:lnTo>
                    <a:pt x="209" y="201"/>
                  </a:lnTo>
                  <a:lnTo>
                    <a:pt x="209" y="204"/>
                  </a:lnTo>
                  <a:lnTo>
                    <a:pt x="209" y="208"/>
                  </a:lnTo>
                  <a:lnTo>
                    <a:pt x="211" y="210"/>
                  </a:lnTo>
                  <a:lnTo>
                    <a:pt x="211" y="227"/>
                  </a:lnTo>
                  <a:lnTo>
                    <a:pt x="211" y="227"/>
                  </a:lnTo>
                  <a:lnTo>
                    <a:pt x="211" y="229"/>
                  </a:lnTo>
                  <a:lnTo>
                    <a:pt x="213" y="227"/>
                  </a:lnTo>
                  <a:lnTo>
                    <a:pt x="213" y="227"/>
                  </a:lnTo>
                  <a:lnTo>
                    <a:pt x="213" y="227"/>
                  </a:lnTo>
                  <a:lnTo>
                    <a:pt x="216" y="227"/>
                  </a:lnTo>
                  <a:lnTo>
                    <a:pt x="216" y="233"/>
                  </a:lnTo>
                  <a:lnTo>
                    <a:pt x="216" y="233"/>
                  </a:lnTo>
                  <a:lnTo>
                    <a:pt x="216" y="233"/>
                  </a:lnTo>
                  <a:lnTo>
                    <a:pt x="224" y="235"/>
                  </a:lnTo>
                  <a:lnTo>
                    <a:pt x="224" y="237"/>
                  </a:lnTo>
                  <a:lnTo>
                    <a:pt x="224" y="235"/>
                  </a:lnTo>
                  <a:lnTo>
                    <a:pt x="226" y="235"/>
                  </a:lnTo>
                  <a:lnTo>
                    <a:pt x="226" y="231"/>
                  </a:lnTo>
                  <a:lnTo>
                    <a:pt x="226" y="231"/>
                  </a:lnTo>
                  <a:lnTo>
                    <a:pt x="226" y="229"/>
                  </a:lnTo>
                  <a:lnTo>
                    <a:pt x="226" y="227"/>
                  </a:lnTo>
                  <a:lnTo>
                    <a:pt x="226" y="227"/>
                  </a:lnTo>
                  <a:lnTo>
                    <a:pt x="226" y="227"/>
                  </a:lnTo>
                  <a:lnTo>
                    <a:pt x="228" y="225"/>
                  </a:lnTo>
                  <a:lnTo>
                    <a:pt x="230" y="222"/>
                  </a:lnTo>
                  <a:lnTo>
                    <a:pt x="234" y="220"/>
                  </a:lnTo>
                  <a:lnTo>
                    <a:pt x="239" y="216"/>
                  </a:lnTo>
                  <a:lnTo>
                    <a:pt x="245" y="212"/>
                  </a:lnTo>
                  <a:lnTo>
                    <a:pt x="247" y="212"/>
                  </a:lnTo>
                  <a:lnTo>
                    <a:pt x="249" y="210"/>
                  </a:lnTo>
                  <a:lnTo>
                    <a:pt x="251" y="210"/>
                  </a:lnTo>
                  <a:lnTo>
                    <a:pt x="251" y="208"/>
                  </a:lnTo>
                  <a:lnTo>
                    <a:pt x="253" y="210"/>
                  </a:lnTo>
                  <a:lnTo>
                    <a:pt x="253" y="210"/>
                  </a:lnTo>
                  <a:lnTo>
                    <a:pt x="253" y="210"/>
                  </a:lnTo>
                  <a:lnTo>
                    <a:pt x="255" y="210"/>
                  </a:lnTo>
                  <a:lnTo>
                    <a:pt x="255" y="210"/>
                  </a:lnTo>
                  <a:lnTo>
                    <a:pt x="257" y="210"/>
                  </a:lnTo>
                  <a:lnTo>
                    <a:pt x="257" y="206"/>
                  </a:lnTo>
                  <a:lnTo>
                    <a:pt x="259" y="201"/>
                  </a:lnTo>
                  <a:lnTo>
                    <a:pt x="259" y="199"/>
                  </a:lnTo>
                  <a:lnTo>
                    <a:pt x="259" y="195"/>
                  </a:lnTo>
                  <a:lnTo>
                    <a:pt x="259" y="195"/>
                  </a:lnTo>
                  <a:lnTo>
                    <a:pt x="259" y="193"/>
                  </a:lnTo>
                  <a:lnTo>
                    <a:pt x="257" y="191"/>
                  </a:lnTo>
                  <a:lnTo>
                    <a:pt x="255" y="189"/>
                  </a:lnTo>
                  <a:lnTo>
                    <a:pt x="253" y="189"/>
                  </a:lnTo>
                  <a:lnTo>
                    <a:pt x="253" y="189"/>
                  </a:lnTo>
                  <a:lnTo>
                    <a:pt x="249" y="187"/>
                  </a:lnTo>
                  <a:lnTo>
                    <a:pt x="249" y="187"/>
                  </a:lnTo>
                  <a:lnTo>
                    <a:pt x="247" y="185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3"/>
                  </a:lnTo>
                  <a:lnTo>
                    <a:pt x="247" y="180"/>
                  </a:lnTo>
                  <a:lnTo>
                    <a:pt x="251" y="178"/>
                  </a:lnTo>
                  <a:lnTo>
                    <a:pt x="251" y="178"/>
                  </a:lnTo>
                  <a:lnTo>
                    <a:pt x="249" y="176"/>
                  </a:lnTo>
                  <a:lnTo>
                    <a:pt x="249" y="174"/>
                  </a:lnTo>
                  <a:lnTo>
                    <a:pt x="247" y="170"/>
                  </a:lnTo>
                  <a:lnTo>
                    <a:pt x="249" y="157"/>
                  </a:lnTo>
                  <a:lnTo>
                    <a:pt x="249" y="157"/>
                  </a:lnTo>
                  <a:lnTo>
                    <a:pt x="249" y="153"/>
                  </a:lnTo>
                  <a:lnTo>
                    <a:pt x="249" y="149"/>
                  </a:lnTo>
                  <a:lnTo>
                    <a:pt x="249" y="145"/>
                  </a:lnTo>
                  <a:lnTo>
                    <a:pt x="251" y="143"/>
                  </a:lnTo>
                  <a:lnTo>
                    <a:pt x="253" y="145"/>
                  </a:lnTo>
                  <a:lnTo>
                    <a:pt x="255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9" y="145"/>
                  </a:lnTo>
                  <a:lnTo>
                    <a:pt x="259" y="145"/>
                  </a:lnTo>
                  <a:lnTo>
                    <a:pt x="262" y="147"/>
                  </a:lnTo>
                  <a:lnTo>
                    <a:pt x="262" y="147"/>
                  </a:lnTo>
                  <a:lnTo>
                    <a:pt x="268" y="149"/>
                  </a:lnTo>
                  <a:lnTo>
                    <a:pt x="272" y="149"/>
                  </a:lnTo>
                  <a:lnTo>
                    <a:pt x="272" y="149"/>
                  </a:lnTo>
                  <a:lnTo>
                    <a:pt x="272" y="147"/>
                  </a:lnTo>
                  <a:lnTo>
                    <a:pt x="272" y="147"/>
                  </a:lnTo>
                  <a:lnTo>
                    <a:pt x="274" y="147"/>
                  </a:lnTo>
                  <a:lnTo>
                    <a:pt x="274" y="145"/>
                  </a:lnTo>
                  <a:lnTo>
                    <a:pt x="274" y="145"/>
                  </a:lnTo>
                  <a:lnTo>
                    <a:pt x="276" y="143"/>
                  </a:lnTo>
                  <a:lnTo>
                    <a:pt x="278" y="143"/>
                  </a:lnTo>
                  <a:lnTo>
                    <a:pt x="280" y="141"/>
                  </a:lnTo>
                  <a:lnTo>
                    <a:pt x="283" y="138"/>
                  </a:lnTo>
                  <a:lnTo>
                    <a:pt x="287" y="136"/>
                  </a:lnTo>
                  <a:lnTo>
                    <a:pt x="287" y="134"/>
                  </a:lnTo>
                  <a:lnTo>
                    <a:pt x="287" y="134"/>
                  </a:lnTo>
                  <a:lnTo>
                    <a:pt x="287" y="132"/>
                  </a:lnTo>
                  <a:lnTo>
                    <a:pt x="287" y="128"/>
                  </a:lnTo>
                  <a:lnTo>
                    <a:pt x="287" y="128"/>
                  </a:lnTo>
                  <a:lnTo>
                    <a:pt x="287" y="124"/>
                  </a:lnTo>
                  <a:lnTo>
                    <a:pt x="287" y="115"/>
                  </a:lnTo>
                  <a:lnTo>
                    <a:pt x="287" y="113"/>
                  </a:lnTo>
                  <a:lnTo>
                    <a:pt x="289" y="105"/>
                  </a:lnTo>
                  <a:lnTo>
                    <a:pt x="289" y="103"/>
                  </a:lnTo>
                  <a:lnTo>
                    <a:pt x="289" y="101"/>
                  </a:lnTo>
                  <a:lnTo>
                    <a:pt x="293" y="94"/>
                  </a:lnTo>
                  <a:lnTo>
                    <a:pt x="293" y="94"/>
                  </a:lnTo>
                  <a:lnTo>
                    <a:pt x="293" y="94"/>
                  </a:lnTo>
                  <a:close/>
                  <a:moveTo>
                    <a:pt x="159" y="2"/>
                  </a:moveTo>
                  <a:lnTo>
                    <a:pt x="159" y="4"/>
                  </a:lnTo>
                  <a:lnTo>
                    <a:pt x="159" y="2"/>
                  </a:lnTo>
                  <a:lnTo>
                    <a:pt x="159" y="2"/>
                  </a:lnTo>
                  <a:lnTo>
                    <a:pt x="159" y="2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2"/>
                  </a:lnTo>
                  <a:lnTo>
                    <a:pt x="159" y="2"/>
                  </a:lnTo>
                  <a:close/>
                  <a:moveTo>
                    <a:pt x="44" y="193"/>
                  </a:moveTo>
                  <a:lnTo>
                    <a:pt x="44" y="191"/>
                  </a:lnTo>
                  <a:lnTo>
                    <a:pt x="42" y="191"/>
                  </a:lnTo>
                  <a:lnTo>
                    <a:pt x="37" y="189"/>
                  </a:lnTo>
                  <a:lnTo>
                    <a:pt x="35" y="187"/>
                  </a:lnTo>
                  <a:lnTo>
                    <a:pt x="29" y="187"/>
                  </a:lnTo>
                  <a:lnTo>
                    <a:pt x="25" y="185"/>
                  </a:lnTo>
                  <a:lnTo>
                    <a:pt x="23" y="185"/>
                  </a:lnTo>
                  <a:lnTo>
                    <a:pt x="23" y="187"/>
                  </a:lnTo>
                  <a:lnTo>
                    <a:pt x="23" y="189"/>
                  </a:lnTo>
                  <a:lnTo>
                    <a:pt x="23" y="189"/>
                  </a:lnTo>
                  <a:lnTo>
                    <a:pt x="25" y="189"/>
                  </a:lnTo>
                  <a:lnTo>
                    <a:pt x="29" y="189"/>
                  </a:lnTo>
                  <a:lnTo>
                    <a:pt x="29" y="189"/>
                  </a:lnTo>
                  <a:lnTo>
                    <a:pt x="31" y="191"/>
                  </a:lnTo>
                  <a:lnTo>
                    <a:pt x="35" y="191"/>
                  </a:lnTo>
                  <a:lnTo>
                    <a:pt x="42" y="193"/>
                  </a:lnTo>
                  <a:lnTo>
                    <a:pt x="44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6" y="193"/>
                  </a:lnTo>
                  <a:lnTo>
                    <a:pt x="44" y="193"/>
                  </a:lnTo>
                  <a:close/>
                  <a:moveTo>
                    <a:pt x="155" y="8"/>
                  </a:moveTo>
                  <a:lnTo>
                    <a:pt x="155" y="8"/>
                  </a:lnTo>
                  <a:lnTo>
                    <a:pt x="153" y="8"/>
                  </a:lnTo>
                  <a:lnTo>
                    <a:pt x="153" y="8"/>
                  </a:lnTo>
                  <a:lnTo>
                    <a:pt x="155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67AD3781-9402-4749-B20F-B75630CB09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8196" y="3348995"/>
              <a:ext cx="407988" cy="490537"/>
            </a:xfrm>
            <a:custGeom>
              <a:avLst/>
              <a:gdLst>
                <a:gd name="T0" fmla="*/ 115 w 257"/>
                <a:gd name="T1" fmla="*/ 290 h 309"/>
                <a:gd name="T2" fmla="*/ 104 w 257"/>
                <a:gd name="T3" fmla="*/ 294 h 309"/>
                <a:gd name="T4" fmla="*/ 119 w 257"/>
                <a:gd name="T5" fmla="*/ 305 h 309"/>
                <a:gd name="T6" fmla="*/ 127 w 257"/>
                <a:gd name="T7" fmla="*/ 307 h 309"/>
                <a:gd name="T8" fmla="*/ 130 w 257"/>
                <a:gd name="T9" fmla="*/ 300 h 309"/>
                <a:gd name="T10" fmla="*/ 255 w 257"/>
                <a:gd name="T11" fmla="*/ 239 h 309"/>
                <a:gd name="T12" fmla="*/ 249 w 257"/>
                <a:gd name="T13" fmla="*/ 225 h 309"/>
                <a:gd name="T14" fmla="*/ 243 w 257"/>
                <a:gd name="T15" fmla="*/ 204 h 309"/>
                <a:gd name="T16" fmla="*/ 232 w 257"/>
                <a:gd name="T17" fmla="*/ 202 h 309"/>
                <a:gd name="T18" fmla="*/ 209 w 257"/>
                <a:gd name="T19" fmla="*/ 193 h 309"/>
                <a:gd name="T20" fmla="*/ 203 w 257"/>
                <a:gd name="T21" fmla="*/ 181 h 309"/>
                <a:gd name="T22" fmla="*/ 197 w 257"/>
                <a:gd name="T23" fmla="*/ 168 h 309"/>
                <a:gd name="T24" fmla="*/ 188 w 257"/>
                <a:gd name="T25" fmla="*/ 168 h 309"/>
                <a:gd name="T26" fmla="*/ 173 w 257"/>
                <a:gd name="T27" fmla="*/ 166 h 309"/>
                <a:gd name="T28" fmla="*/ 161 w 257"/>
                <a:gd name="T29" fmla="*/ 160 h 309"/>
                <a:gd name="T30" fmla="*/ 150 w 257"/>
                <a:gd name="T31" fmla="*/ 151 h 309"/>
                <a:gd name="T32" fmla="*/ 171 w 257"/>
                <a:gd name="T33" fmla="*/ 134 h 309"/>
                <a:gd name="T34" fmla="*/ 176 w 257"/>
                <a:gd name="T35" fmla="*/ 128 h 309"/>
                <a:gd name="T36" fmla="*/ 180 w 257"/>
                <a:gd name="T37" fmla="*/ 128 h 309"/>
                <a:gd name="T38" fmla="*/ 188 w 257"/>
                <a:gd name="T39" fmla="*/ 115 h 309"/>
                <a:gd name="T40" fmla="*/ 184 w 257"/>
                <a:gd name="T41" fmla="*/ 109 h 309"/>
                <a:gd name="T42" fmla="*/ 165 w 257"/>
                <a:gd name="T43" fmla="*/ 103 h 309"/>
                <a:gd name="T44" fmla="*/ 157 w 257"/>
                <a:gd name="T45" fmla="*/ 103 h 309"/>
                <a:gd name="T46" fmla="*/ 146 w 257"/>
                <a:gd name="T47" fmla="*/ 105 h 309"/>
                <a:gd name="T48" fmla="*/ 138 w 257"/>
                <a:gd name="T49" fmla="*/ 99 h 309"/>
                <a:gd name="T50" fmla="*/ 134 w 257"/>
                <a:gd name="T51" fmla="*/ 94 h 309"/>
                <a:gd name="T52" fmla="*/ 138 w 257"/>
                <a:gd name="T53" fmla="*/ 88 h 309"/>
                <a:gd name="T54" fmla="*/ 132 w 257"/>
                <a:gd name="T55" fmla="*/ 80 h 309"/>
                <a:gd name="T56" fmla="*/ 123 w 257"/>
                <a:gd name="T57" fmla="*/ 80 h 309"/>
                <a:gd name="T58" fmla="*/ 115 w 257"/>
                <a:gd name="T59" fmla="*/ 80 h 309"/>
                <a:gd name="T60" fmla="*/ 115 w 257"/>
                <a:gd name="T61" fmla="*/ 73 h 309"/>
                <a:gd name="T62" fmla="*/ 111 w 257"/>
                <a:gd name="T63" fmla="*/ 67 h 309"/>
                <a:gd name="T64" fmla="*/ 100 w 257"/>
                <a:gd name="T65" fmla="*/ 55 h 309"/>
                <a:gd name="T66" fmla="*/ 88 w 257"/>
                <a:gd name="T67" fmla="*/ 48 h 309"/>
                <a:gd name="T68" fmla="*/ 79 w 257"/>
                <a:gd name="T69" fmla="*/ 46 h 309"/>
                <a:gd name="T70" fmla="*/ 62 w 257"/>
                <a:gd name="T71" fmla="*/ 36 h 309"/>
                <a:gd name="T72" fmla="*/ 52 w 257"/>
                <a:gd name="T73" fmla="*/ 23 h 309"/>
                <a:gd name="T74" fmla="*/ 46 w 257"/>
                <a:gd name="T75" fmla="*/ 6 h 309"/>
                <a:gd name="T76" fmla="*/ 39 w 257"/>
                <a:gd name="T77" fmla="*/ 2 h 309"/>
                <a:gd name="T78" fmla="*/ 18 w 257"/>
                <a:gd name="T79" fmla="*/ 10 h 309"/>
                <a:gd name="T80" fmla="*/ 6 w 257"/>
                <a:gd name="T81" fmla="*/ 34 h 309"/>
                <a:gd name="T82" fmla="*/ 35 w 257"/>
                <a:gd name="T83" fmla="*/ 61 h 309"/>
                <a:gd name="T84" fmla="*/ 79 w 257"/>
                <a:gd name="T85" fmla="*/ 111 h 309"/>
                <a:gd name="T86" fmla="*/ 115 w 257"/>
                <a:gd name="T87" fmla="*/ 141 h 309"/>
                <a:gd name="T88" fmla="*/ 117 w 257"/>
                <a:gd name="T89" fmla="*/ 147 h 309"/>
                <a:gd name="T90" fmla="*/ 119 w 257"/>
                <a:gd name="T91" fmla="*/ 160 h 309"/>
                <a:gd name="T92" fmla="*/ 142 w 257"/>
                <a:gd name="T93" fmla="*/ 181 h 309"/>
                <a:gd name="T94" fmla="*/ 190 w 257"/>
                <a:gd name="T95" fmla="*/ 218 h 309"/>
                <a:gd name="T96" fmla="*/ 217 w 257"/>
                <a:gd name="T97" fmla="*/ 242 h 309"/>
                <a:gd name="T98" fmla="*/ 224 w 257"/>
                <a:gd name="T99" fmla="*/ 248 h 309"/>
                <a:gd name="T100" fmla="*/ 232 w 257"/>
                <a:gd name="T101" fmla="*/ 248 h 309"/>
                <a:gd name="T102" fmla="*/ 236 w 257"/>
                <a:gd name="T103" fmla="*/ 252 h 309"/>
                <a:gd name="T104" fmla="*/ 243 w 257"/>
                <a:gd name="T105" fmla="*/ 252 h 309"/>
                <a:gd name="T106" fmla="*/ 255 w 257"/>
                <a:gd name="T107" fmla="*/ 24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7" h="309">
                  <a:moveTo>
                    <a:pt x="125" y="294"/>
                  </a:moveTo>
                  <a:lnTo>
                    <a:pt x="119" y="294"/>
                  </a:lnTo>
                  <a:lnTo>
                    <a:pt x="119" y="292"/>
                  </a:lnTo>
                  <a:lnTo>
                    <a:pt x="117" y="290"/>
                  </a:lnTo>
                  <a:lnTo>
                    <a:pt x="115" y="290"/>
                  </a:lnTo>
                  <a:lnTo>
                    <a:pt x="115" y="290"/>
                  </a:lnTo>
                  <a:lnTo>
                    <a:pt x="113" y="290"/>
                  </a:lnTo>
                  <a:lnTo>
                    <a:pt x="111" y="288"/>
                  </a:lnTo>
                  <a:lnTo>
                    <a:pt x="109" y="288"/>
                  </a:lnTo>
                  <a:lnTo>
                    <a:pt x="104" y="288"/>
                  </a:lnTo>
                  <a:lnTo>
                    <a:pt x="100" y="292"/>
                  </a:lnTo>
                  <a:lnTo>
                    <a:pt x="104" y="294"/>
                  </a:lnTo>
                  <a:lnTo>
                    <a:pt x="115" y="302"/>
                  </a:lnTo>
                  <a:lnTo>
                    <a:pt x="115" y="305"/>
                  </a:lnTo>
                  <a:lnTo>
                    <a:pt x="117" y="307"/>
                  </a:lnTo>
                  <a:lnTo>
                    <a:pt x="119" y="309"/>
                  </a:lnTo>
                  <a:lnTo>
                    <a:pt x="119" y="307"/>
                  </a:lnTo>
                  <a:lnTo>
                    <a:pt x="119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1" y="305"/>
                  </a:lnTo>
                  <a:lnTo>
                    <a:pt x="123" y="305"/>
                  </a:lnTo>
                  <a:lnTo>
                    <a:pt x="127" y="307"/>
                  </a:lnTo>
                  <a:lnTo>
                    <a:pt x="127" y="307"/>
                  </a:lnTo>
                  <a:lnTo>
                    <a:pt x="127" y="305"/>
                  </a:lnTo>
                  <a:lnTo>
                    <a:pt x="125" y="305"/>
                  </a:lnTo>
                  <a:lnTo>
                    <a:pt x="125" y="302"/>
                  </a:lnTo>
                  <a:lnTo>
                    <a:pt x="127" y="302"/>
                  </a:lnTo>
                  <a:lnTo>
                    <a:pt x="130" y="300"/>
                  </a:lnTo>
                  <a:lnTo>
                    <a:pt x="130" y="298"/>
                  </a:lnTo>
                  <a:lnTo>
                    <a:pt x="130" y="296"/>
                  </a:lnTo>
                  <a:lnTo>
                    <a:pt x="125" y="294"/>
                  </a:lnTo>
                  <a:close/>
                  <a:moveTo>
                    <a:pt x="257" y="242"/>
                  </a:moveTo>
                  <a:lnTo>
                    <a:pt x="255" y="239"/>
                  </a:lnTo>
                  <a:lnTo>
                    <a:pt x="255" y="239"/>
                  </a:lnTo>
                  <a:lnTo>
                    <a:pt x="253" y="237"/>
                  </a:lnTo>
                  <a:lnTo>
                    <a:pt x="253" y="237"/>
                  </a:lnTo>
                  <a:lnTo>
                    <a:pt x="253" y="235"/>
                  </a:lnTo>
                  <a:lnTo>
                    <a:pt x="251" y="227"/>
                  </a:lnTo>
                  <a:lnTo>
                    <a:pt x="251" y="225"/>
                  </a:lnTo>
                  <a:lnTo>
                    <a:pt x="249" y="225"/>
                  </a:lnTo>
                  <a:lnTo>
                    <a:pt x="249" y="223"/>
                  </a:lnTo>
                  <a:lnTo>
                    <a:pt x="245" y="218"/>
                  </a:lnTo>
                  <a:lnTo>
                    <a:pt x="245" y="216"/>
                  </a:lnTo>
                  <a:lnTo>
                    <a:pt x="245" y="214"/>
                  </a:lnTo>
                  <a:lnTo>
                    <a:pt x="245" y="206"/>
                  </a:lnTo>
                  <a:lnTo>
                    <a:pt x="243" y="204"/>
                  </a:lnTo>
                  <a:lnTo>
                    <a:pt x="243" y="204"/>
                  </a:lnTo>
                  <a:lnTo>
                    <a:pt x="241" y="204"/>
                  </a:lnTo>
                  <a:lnTo>
                    <a:pt x="241" y="202"/>
                  </a:lnTo>
                  <a:lnTo>
                    <a:pt x="236" y="202"/>
                  </a:lnTo>
                  <a:lnTo>
                    <a:pt x="234" y="202"/>
                  </a:lnTo>
                  <a:lnTo>
                    <a:pt x="232" y="202"/>
                  </a:lnTo>
                  <a:lnTo>
                    <a:pt x="228" y="200"/>
                  </a:lnTo>
                  <a:lnTo>
                    <a:pt x="222" y="197"/>
                  </a:lnTo>
                  <a:lnTo>
                    <a:pt x="220" y="197"/>
                  </a:lnTo>
                  <a:lnTo>
                    <a:pt x="215" y="195"/>
                  </a:lnTo>
                  <a:lnTo>
                    <a:pt x="211" y="193"/>
                  </a:lnTo>
                  <a:lnTo>
                    <a:pt x="209" y="193"/>
                  </a:lnTo>
                  <a:lnTo>
                    <a:pt x="207" y="191"/>
                  </a:lnTo>
                  <a:lnTo>
                    <a:pt x="205" y="191"/>
                  </a:lnTo>
                  <a:lnTo>
                    <a:pt x="205" y="191"/>
                  </a:lnTo>
                  <a:lnTo>
                    <a:pt x="203" y="189"/>
                  </a:lnTo>
                  <a:lnTo>
                    <a:pt x="203" y="183"/>
                  </a:lnTo>
                  <a:lnTo>
                    <a:pt x="203" y="181"/>
                  </a:lnTo>
                  <a:lnTo>
                    <a:pt x="199" y="174"/>
                  </a:lnTo>
                  <a:lnTo>
                    <a:pt x="199" y="170"/>
                  </a:lnTo>
                  <a:lnTo>
                    <a:pt x="199" y="170"/>
                  </a:lnTo>
                  <a:lnTo>
                    <a:pt x="199" y="170"/>
                  </a:lnTo>
                  <a:lnTo>
                    <a:pt x="197" y="170"/>
                  </a:lnTo>
                  <a:lnTo>
                    <a:pt x="197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2" y="168"/>
                  </a:lnTo>
                  <a:lnTo>
                    <a:pt x="190" y="168"/>
                  </a:lnTo>
                  <a:lnTo>
                    <a:pt x="188" y="168"/>
                  </a:lnTo>
                  <a:lnTo>
                    <a:pt x="188" y="168"/>
                  </a:lnTo>
                  <a:lnTo>
                    <a:pt x="186" y="170"/>
                  </a:lnTo>
                  <a:lnTo>
                    <a:pt x="184" y="170"/>
                  </a:lnTo>
                  <a:lnTo>
                    <a:pt x="180" y="166"/>
                  </a:lnTo>
                  <a:lnTo>
                    <a:pt x="180" y="166"/>
                  </a:lnTo>
                  <a:lnTo>
                    <a:pt x="178" y="166"/>
                  </a:lnTo>
                  <a:lnTo>
                    <a:pt x="173" y="166"/>
                  </a:lnTo>
                  <a:lnTo>
                    <a:pt x="171" y="166"/>
                  </a:lnTo>
                  <a:lnTo>
                    <a:pt x="171" y="166"/>
                  </a:lnTo>
                  <a:lnTo>
                    <a:pt x="167" y="166"/>
                  </a:lnTo>
                  <a:lnTo>
                    <a:pt x="165" y="164"/>
                  </a:lnTo>
                  <a:lnTo>
                    <a:pt x="163" y="164"/>
                  </a:lnTo>
                  <a:lnTo>
                    <a:pt x="161" y="160"/>
                  </a:lnTo>
                  <a:lnTo>
                    <a:pt x="161" y="157"/>
                  </a:lnTo>
                  <a:lnTo>
                    <a:pt x="157" y="155"/>
                  </a:lnTo>
                  <a:lnTo>
                    <a:pt x="157" y="155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0" y="151"/>
                  </a:lnTo>
                  <a:lnTo>
                    <a:pt x="150" y="149"/>
                  </a:lnTo>
                  <a:lnTo>
                    <a:pt x="153" y="149"/>
                  </a:lnTo>
                  <a:lnTo>
                    <a:pt x="157" y="147"/>
                  </a:lnTo>
                  <a:lnTo>
                    <a:pt x="157" y="147"/>
                  </a:lnTo>
                  <a:lnTo>
                    <a:pt x="169" y="136"/>
                  </a:lnTo>
                  <a:lnTo>
                    <a:pt x="171" y="134"/>
                  </a:lnTo>
                  <a:lnTo>
                    <a:pt x="173" y="134"/>
                  </a:lnTo>
                  <a:lnTo>
                    <a:pt x="176" y="132"/>
                  </a:lnTo>
                  <a:lnTo>
                    <a:pt x="176" y="132"/>
                  </a:lnTo>
                  <a:lnTo>
                    <a:pt x="176" y="130"/>
                  </a:lnTo>
                  <a:lnTo>
                    <a:pt x="176" y="130"/>
                  </a:lnTo>
                  <a:lnTo>
                    <a:pt x="176" y="128"/>
                  </a:lnTo>
                  <a:lnTo>
                    <a:pt x="173" y="128"/>
                  </a:lnTo>
                  <a:lnTo>
                    <a:pt x="176" y="126"/>
                  </a:lnTo>
                  <a:lnTo>
                    <a:pt x="176" y="126"/>
                  </a:lnTo>
                  <a:lnTo>
                    <a:pt x="178" y="128"/>
                  </a:lnTo>
                  <a:lnTo>
                    <a:pt x="180" y="128"/>
                  </a:lnTo>
                  <a:lnTo>
                    <a:pt x="180" y="128"/>
                  </a:lnTo>
                  <a:lnTo>
                    <a:pt x="182" y="128"/>
                  </a:lnTo>
                  <a:lnTo>
                    <a:pt x="182" y="128"/>
                  </a:lnTo>
                  <a:lnTo>
                    <a:pt x="184" y="128"/>
                  </a:lnTo>
                  <a:lnTo>
                    <a:pt x="186" y="126"/>
                  </a:lnTo>
                  <a:lnTo>
                    <a:pt x="188" y="118"/>
                  </a:lnTo>
                  <a:lnTo>
                    <a:pt x="188" y="115"/>
                  </a:lnTo>
                  <a:lnTo>
                    <a:pt x="186" y="113"/>
                  </a:lnTo>
                  <a:lnTo>
                    <a:pt x="186" y="113"/>
                  </a:lnTo>
                  <a:lnTo>
                    <a:pt x="186" y="111"/>
                  </a:lnTo>
                  <a:lnTo>
                    <a:pt x="186" y="111"/>
                  </a:lnTo>
                  <a:lnTo>
                    <a:pt x="184" y="111"/>
                  </a:lnTo>
                  <a:lnTo>
                    <a:pt x="184" y="109"/>
                  </a:lnTo>
                  <a:lnTo>
                    <a:pt x="180" y="109"/>
                  </a:lnTo>
                  <a:lnTo>
                    <a:pt x="180" y="109"/>
                  </a:lnTo>
                  <a:lnTo>
                    <a:pt x="173" y="107"/>
                  </a:lnTo>
                  <a:lnTo>
                    <a:pt x="171" y="107"/>
                  </a:lnTo>
                  <a:lnTo>
                    <a:pt x="167" y="105"/>
                  </a:lnTo>
                  <a:lnTo>
                    <a:pt x="165" y="103"/>
                  </a:lnTo>
                  <a:lnTo>
                    <a:pt x="165" y="101"/>
                  </a:lnTo>
                  <a:lnTo>
                    <a:pt x="165" y="99"/>
                  </a:lnTo>
                  <a:lnTo>
                    <a:pt x="163" y="99"/>
                  </a:lnTo>
                  <a:lnTo>
                    <a:pt x="161" y="99"/>
                  </a:lnTo>
                  <a:lnTo>
                    <a:pt x="159" y="101"/>
                  </a:lnTo>
                  <a:lnTo>
                    <a:pt x="157" y="103"/>
                  </a:lnTo>
                  <a:lnTo>
                    <a:pt x="153" y="107"/>
                  </a:lnTo>
                  <a:lnTo>
                    <a:pt x="153" y="107"/>
                  </a:lnTo>
                  <a:lnTo>
                    <a:pt x="150" y="107"/>
                  </a:lnTo>
                  <a:lnTo>
                    <a:pt x="148" y="107"/>
                  </a:lnTo>
                  <a:lnTo>
                    <a:pt x="146" y="105"/>
                  </a:lnTo>
                  <a:lnTo>
                    <a:pt x="146" y="105"/>
                  </a:lnTo>
                  <a:lnTo>
                    <a:pt x="144" y="105"/>
                  </a:lnTo>
                  <a:lnTo>
                    <a:pt x="144" y="105"/>
                  </a:lnTo>
                  <a:lnTo>
                    <a:pt x="142" y="103"/>
                  </a:lnTo>
                  <a:lnTo>
                    <a:pt x="140" y="101"/>
                  </a:lnTo>
                  <a:lnTo>
                    <a:pt x="140" y="101"/>
                  </a:lnTo>
                  <a:lnTo>
                    <a:pt x="138" y="99"/>
                  </a:lnTo>
                  <a:lnTo>
                    <a:pt x="138" y="99"/>
                  </a:lnTo>
                  <a:lnTo>
                    <a:pt x="136" y="97"/>
                  </a:lnTo>
                  <a:lnTo>
                    <a:pt x="136" y="97"/>
                  </a:lnTo>
                  <a:lnTo>
                    <a:pt x="136" y="97"/>
                  </a:lnTo>
                  <a:lnTo>
                    <a:pt x="134" y="94"/>
                  </a:lnTo>
                  <a:lnTo>
                    <a:pt x="134" y="94"/>
                  </a:lnTo>
                  <a:lnTo>
                    <a:pt x="136" y="94"/>
                  </a:lnTo>
                  <a:lnTo>
                    <a:pt x="136" y="94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6" y="90"/>
                  </a:lnTo>
                  <a:lnTo>
                    <a:pt x="138" y="88"/>
                  </a:lnTo>
                  <a:lnTo>
                    <a:pt x="138" y="86"/>
                  </a:lnTo>
                  <a:lnTo>
                    <a:pt x="138" y="86"/>
                  </a:lnTo>
                  <a:lnTo>
                    <a:pt x="136" y="84"/>
                  </a:lnTo>
                  <a:lnTo>
                    <a:pt x="136" y="84"/>
                  </a:lnTo>
                  <a:lnTo>
                    <a:pt x="134" y="84"/>
                  </a:lnTo>
                  <a:lnTo>
                    <a:pt x="132" y="80"/>
                  </a:lnTo>
                  <a:lnTo>
                    <a:pt x="125" y="80"/>
                  </a:lnTo>
                  <a:lnTo>
                    <a:pt x="125" y="78"/>
                  </a:lnTo>
                  <a:lnTo>
                    <a:pt x="125" y="80"/>
                  </a:lnTo>
                  <a:lnTo>
                    <a:pt x="123" y="80"/>
                  </a:lnTo>
                  <a:lnTo>
                    <a:pt x="123" y="80"/>
                  </a:lnTo>
                  <a:lnTo>
                    <a:pt x="123" y="80"/>
                  </a:lnTo>
                  <a:lnTo>
                    <a:pt x="121" y="80"/>
                  </a:lnTo>
                  <a:lnTo>
                    <a:pt x="119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5" y="80"/>
                  </a:lnTo>
                  <a:lnTo>
                    <a:pt x="115" y="80"/>
                  </a:lnTo>
                  <a:lnTo>
                    <a:pt x="115" y="78"/>
                  </a:lnTo>
                  <a:lnTo>
                    <a:pt x="111" y="76"/>
                  </a:lnTo>
                  <a:lnTo>
                    <a:pt x="111" y="73"/>
                  </a:lnTo>
                  <a:lnTo>
                    <a:pt x="111" y="73"/>
                  </a:lnTo>
                  <a:lnTo>
                    <a:pt x="113" y="73"/>
                  </a:lnTo>
                  <a:lnTo>
                    <a:pt x="115" y="73"/>
                  </a:lnTo>
                  <a:lnTo>
                    <a:pt x="115" y="73"/>
                  </a:lnTo>
                  <a:lnTo>
                    <a:pt x="115" y="73"/>
                  </a:lnTo>
                  <a:lnTo>
                    <a:pt x="113" y="71"/>
                  </a:lnTo>
                  <a:lnTo>
                    <a:pt x="113" y="69"/>
                  </a:lnTo>
                  <a:lnTo>
                    <a:pt x="113" y="69"/>
                  </a:lnTo>
                  <a:lnTo>
                    <a:pt x="111" y="67"/>
                  </a:lnTo>
                  <a:lnTo>
                    <a:pt x="106" y="63"/>
                  </a:lnTo>
                  <a:lnTo>
                    <a:pt x="104" y="63"/>
                  </a:lnTo>
                  <a:lnTo>
                    <a:pt x="104" y="59"/>
                  </a:lnTo>
                  <a:lnTo>
                    <a:pt x="102" y="57"/>
                  </a:lnTo>
                  <a:lnTo>
                    <a:pt x="102" y="57"/>
                  </a:lnTo>
                  <a:lnTo>
                    <a:pt x="100" y="55"/>
                  </a:lnTo>
                  <a:lnTo>
                    <a:pt x="98" y="52"/>
                  </a:lnTo>
                  <a:lnTo>
                    <a:pt x="96" y="52"/>
                  </a:lnTo>
                  <a:lnTo>
                    <a:pt x="94" y="50"/>
                  </a:lnTo>
                  <a:lnTo>
                    <a:pt x="94" y="50"/>
                  </a:lnTo>
                  <a:lnTo>
                    <a:pt x="92" y="48"/>
                  </a:lnTo>
                  <a:lnTo>
                    <a:pt x="88" y="48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1" y="48"/>
                  </a:lnTo>
                  <a:lnTo>
                    <a:pt x="79" y="46"/>
                  </a:lnTo>
                  <a:lnTo>
                    <a:pt x="79" y="44"/>
                  </a:lnTo>
                  <a:lnTo>
                    <a:pt x="77" y="44"/>
                  </a:lnTo>
                  <a:lnTo>
                    <a:pt x="75" y="44"/>
                  </a:lnTo>
                  <a:lnTo>
                    <a:pt x="71" y="40"/>
                  </a:lnTo>
                  <a:lnTo>
                    <a:pt x="67" y="38"/>
                  </a:lnTo>
                  <a:lnTo>
                    <a:pt x="62" y="36"/>
                  </a:lnTo>
                  <a:lnTo>
                    <a:pt x="60" y="31"/>
                  </a:lnTo>
                  <a:lnTo>
                    <a:pt x="58" y="29"/>
                  </a:lnTo>
                  <a:lnTo>
                    <a:pt x="58" y="27"/>
                  </a:lnTo>
                  <a:lnTo>
                    <a:pt x="56" y="25"/>
                  </a:lnTo>
                  <a:lnTo>
                    <a:pt x="56" y="25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0" y="21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6"/>
                  </a:lnTo>
                  <a:lnTo>
                    <a:pt x="25" y="6"/>
                  </a:lnTo>
                  <a:lnTo>
                    <a:pt x="21" y="10"/>
                  </a:lnTo>
                  <a:lnTo>
                    <a:pt x="18" y="10"/>
                  </a:lnTo>
                  <a:lnTo>
                    <a:pt x="14" y="13"/>
                  </a:lnTo>
                  <a:lnTo>
                    <a:pt x="12" y="13"/>
                  </a:lnTo>
                  <a:lnTo>
                    <a:pt x="4" y="19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23" y="42"/>
                  </a:lnTo>
                  <a:lnTo>
                    <a:pt x="25" y="44"/>
                  </a:lnTo>
                  <a:lnTo>
                    <a:pt x="27" y="48"/>
                  </a:lnTo>
                  <a:lnTo>
                    <a:pt x="35" y="61"/>
                  </a:lnTo>
                  <a:lnTo>
                    <a:pt x="37" y="65"/>
                  </a:lnTo>
                  <a:lnTo>
                    <a:pt x="50" y="88"/>
                  </a:lnTo>
                  <a:lnTo>
                    <a:pt x="52" y="88"/>
                  </a:lnTo>
                  <a:lnTo>
                    <a:pt x="54" y="94"/>
                  </a:lnTo>
                  <a:lnTo>
                    <a:pt x="56" y="97"/>
                  </a:lnTo>
                  <a:lnTo>
                    <a:pt x="79" y="111"/>
                  </a:lnTo>
                  <a:lnTo>
                    <a:pt x="98" y="124"/>
                  </a:lnTo>
                  <a:lnTo>
                    <a:pt x="113" y="132"/>
                  </a:lnTo>
                  <a:lnTo>
                    <a:pt x="113" y="134"/>
                  </a:lnTo>
                  <a:lnTo>
                    <a:pt x="115" y="136"/>
                  </a:lnTo>
                  <a:lnTo>
                    <a:pt x="115" y="141"/>
                  </a:lnTo>
                  <a:lnTo>
                    <a:pt x="115" y="141"/>
                  </a:lnTo>
                  <a:lnTo>
                    <a:pt x="115" y="143"/>
                  </a:lnTo>
                  <a:lnTo>
                    <a:pt x="115" y="143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5"/>
                  </a:lnTo>
                  <a:lnTo>
                    <a:pt x="117" y="147"/>
                  </a:lnTo>
                  <a:lnTo>
                    <a:pt x="117" y="147"/>
                  </a:lnTo>
                  <a:lnTo>
                    <a:pt x="117" y="149"/>
                  </a:lnTo>
                  <a:lnTo>
                    <a:pt x="119" y="151"/>
                  </a:lnTo>
                  <a:lnTo>
                    <a:pt x="121" y="153"/>
                  </a:lnTo>
                  <a:lnTo>
                    <a:pt x="121" y="155"/>
                  </a:lnTo>
                  <a:lnTo>
                    <a:pt x="119" y="160"/>
                  </a:lnTo>
                  <a:lnTo>
                    <a:pt x="119" y="160"/>
                  </a:lnTo>
                  <a:lnTo>
                    <a:pt x="119" y="164"/>
                  </a:lnTo>
                  <a:lnTo>
                    <a:pt x="121" y="166"/>
                  </a:lnTo>
                  <a:lnTo>
                    <a:pt x="123" y="168"/>
                  </a:lnTo>
                  <a:lnTo>
                    <a:pt x="125" y="170"/>
                  </a:lnTo>
                  <a:lnTo>
                    <a:pt x="142" y="181"/>
                  </a:lnTo>
                  <a:lnTo>
                    <a:pt x="157" y="191"/>
                  </a:lnTo>
                  <a:lnTo>
                    <a:pt x="173" y="206"/>
                  </a:lnTo>
                  <a:lnTo>
                    <a:pt x="176" y="208"/>
                  </a:lnTo>
                  <a:lnTo>
                    <a:pt x="178" y="212"/>
                  </a:lnTo>
                  <a:lnTo>
                    <a:pt x="178" y="212"/>
                  </a:lnTo>
                  <a:lnTo>
                    <a:pt x="190" y="218"/>
                  </a:lnTo>
                  <a:lnTo>
                    <a:pt x="203" y="225"/>
                  </a:lnTo>
                  <a:lnTo>
                    <a:pt x="213" y="233"/>
                  </a:lnTo>
                  <a:lnTo>
                    <a:pt x="213" y="235"/>
                  </a:lnTo>
                  <a:lnTo>
                    <a:pt x="215" y="239"/>
                  </a:lnTo>
                  <a:lnTo>
                    <a:pt x="217" y="242"/>
                  </a:lnTo>
                  <a:lnTo>
                    <a:pt x="217" y="242"/>
                  </a:lnTo>
                  <a:lnTo>
                    <a:pt x="220" y="242"/>
                  </a:lnTo>
                  <a:lnTo>
                    <a:pt x="222" y="242"/>
                  </a:lnTo>
                  <a:lnTo>
                    <a:pt x="222" y="242"/>
                  </a:lnTo>
                  <a:lnTo>
                    <a:pt x="224" y="244"/>
                  </a:lnTo>
                  <a:lnTo>
                    <a:pt x="224" y="248"/>
                  </a:lnTo>
                  <a:lnTo>
                    <a:pt x="224" y="248"/>
                  </a:lnTo>
                  <a:lnTo>
                    <a:pt x="226" y="248"/>
                  </a:lnTo>
                  <a:lnTo>
                    <a:pt x="226" y="248"/>
                  </a:lnTo>
                  <a:lnTo>
                    <a:pt x="228" y="248"/>
                  </a:lnTo>
                  <a:lnTo>
                    <a:pt x="230" y="248"/>
                  </a:lnTo>
                  <a:lnTo>
                    <a:pt x="230" y="248"/>
                  </a:lnTo>
                  <a:lnTo>
                    <a:pt x="232" y="248"/>
                  </a:lnTo>
                  <a:lnTo>
                    <a:pt x="232" y="248"/>
                  </a:lnTo>
                  <a:lnTo>
                    <a:pt x="234" y="248"/>
                  </a:lnTo>
                  <a:lnTo>
                    <a:pt x="234" y="250"/>
                  </a:lnTo>
                  <a:lnTo>
                    <a:pt x="236" y="250"/>
                  </a:lnTo>
                  <a:lnTo>
                    <a:pt x="236" y="252"/>
                  </a:lnTo>
                  <a:lnTo>
                    <a:pt x="236" y="252"/>
                  </a:lnTo>
                  <a:lnTo>
                    <a:pt x="238" y="252"/>
                  </a:lnTo>
                  <a:lnTo>
                    <a:pt x="238" y="252"/>
                  </a:lnTo>
                  <a:lnTo>
                    <a:pt x="238" y="252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3" y="252"/>
                  </a:lnTo>
                  <a:lnTo>
                    <a:pt x="243" y="252"/>
                  </a:lnTo>
                  <a:lnTo>
                    <a:pt x="245" y="252"/>
                  </a:lnTo>
                  <a:lnTo>
                    <a:pt x="247" y="252"/>
                  </a:lnTo>
                  <a:lnTo>
                    <a:pt x="249" y="250"/>
                  </a:lnTo>
                  <a:lnTo>
                    <a:pt x="251" y="248"/>
                  </a:lnTo>
                  <a:lnTo>
                    <a:pt x="255" y="246"/>
                  </a:lnTo>
                  <a:lnTo>
                    <a:pt x="257" y="242"/>
                  </a:lnTo>
                  <a:lnTo>
                    <a:pt x="257" y="2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4CE16401-27D4-5849-8F8F-63236445FE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9384" y="3882395"/>
              <a:ext cx="246063" cy="184150"/>
            </a:xfrm>
            <a:custGeom>
              <a:avLst/>
              <a:gdLst>
                <a:gd name="T0" fmla="*/ 69 w 155"/>
                <a:gd name="T1" fmla="*/ 17 h 116"/>
                <a:gd name="T2" fmla="*/ 67 w 155"/>
                <a:gd name="T3" fmla="*/ 15 h 116"/>
                <a:gd name="T4" fmla="*/ 99 w 155"/>
                <a:gd name="T5" fmla="*/ 13 h 116"/>
                <a:gd name="T6" fmla="*/ 13 w 155"/>
                <a:gd name="T7" fmla="*/ 80 h 116"/>
                <a:gd name="T8" fmla="*/ 13 w 155"/>
                <a:gd name="T9" fmla="*/ 69 h 116"/>
                <a:gd name="T10" fmla="*/ 11 w 155"/>
                <a:gd name="T11" fmla="*/ 69 h 116"/>
                <a:gd name="T12" fmla="*/ 0 w 155"/>
                <a:gd name="T13" fmla="*/ 78 h 116"/>
                <a:gd name="T14" fmla="*/ 6 w 155"/>
                <a:gd name="T15" fmla="*/ 78 h 116"/>
                <a:gd name="T16" fmla="*/ 8 w 155"/>
                <a:gd name="T17" fmla="*/ 84 h 116"/>
                <a:gd name="T18" fmla="*/ 111 w 155"/>
                <a:gd name="T19" fmla="*/ 2 h 116"/>
                <a:gd name="T20" fmla="*/ 111 w 155"/>
                <a:gd name="T21" fmla="*/ 2 h 116"/>
                <a:gd name="T22" fmla="*/ 153 w 155"/>
                <a:gd name="T23" fmla="*/ 42 h 116"/>
                <a:gd name="T24" fmla="*/ 153 w 155"/>
                <a:gd name="T25" fmla="*/ 25 h 116"/>
                <a:gd name="T26" fmla="*/ 147 w 155"/>
                <a:gd name="T27" fmla="*/ 21 h 116"/>
                <a:gd name="T28" fmla="*/ 128 w 155"/>
                <a:gd name="T29" fmla="*/ 23 h 116"/>
                <a:gd name="T30" fmla="*/ 107 w 155"/>
                <a:gd name="T31" fmla="*/ 15 h 116"/>
                <a:gd name="T32" fmla="*/ 96 w 155"/>
                <a:gd name="T33" fmla="*/ 19 h 116"/>
                <a:gd name="T34" fmla="*/ 88 w 155"/>
                <a:gd name="T35" fmla="*/ 8 h 116"/>
                <a:gd name="T36" fmla="*/ 80 w 155"/>
                <a:gd name="T37" fmla="*/ 19 h 116"/>
                <a:gd name="T38" fmla="*/ 67 w 155"/>
                <a:gd name="T39" fmla="*/ 57 h 116"/>
                <a:gd name="T40" fmla="*/ 57 w 155"/>
                <a:gd name="T41" fmla="*/ 69 h 116"/>
                <a:gd name="T42" fmla="*/ 50 w 155"/>
                <a:gd name="T43" fmla="*/ 65 h 116"/>
                <a:gd name="T44" fmla="*/ 40 w 155"/>
                <a:gd name="T45" fmla="*/ 88 h 116"/>
                <a:gd name="T46" fmla="*/ 31 w 155"/>
                <a:gd name="T47" fmla="*/ 97 h 116"/>
                <a:gd name="T48" fmla="*/ 27 w 155"/>
                <a:gd name="T49" fmla="*/ 86 h 116"/>
                <a:gd name="T50" fmla="*/ 23 w 155"/>
                <a:gd name="T51" fmla="*/ 82 h 116"/>
                <a:gd name="T52" fmla="*/ 17 w 155"/>
                <a:gd name="T53" fmla="*/ 90 h 116"/>
                <a:gd name="T54" fmla="*/ 11 w 155"/>
                <a:gd name="T55" fmla="*/ 93 h 116"/>
                <a:gd name="T56" fmla="*/ 15 w 155"/>
                <a:gd name="T57" fmla="*/ 99 h 116"/>
                <a:gd name="T58" fmla="*/ 19 w 155"/>
                <a:gd name="T59" fmla="*/ 97 h 116"/>
                <a:gd name="T60" fmla="*/ 27 w 155"/>
                <a:gd name="T61" fmla="*/ 99 h 116"/>
                <a:gd name="T62" fmla="*/ 31 w 155"/>
                <a:gd name="T63" fmla="*/ 99 h 116"/>
                <a:gd name="T64" fmla="*/ 40 w 155"/>
                <a:gd name="T65" fmla="*/ 101 h 116"/>
                <a:gd name="T66" fmla="*/ 61 w 155"/>
                <a:gd name="T67" fmla="*/ 99 h 116"/>
                <a:gd name="T68" fmla="*/ 71 w 155"/>
                <a:gd name="T69" fmla="*/ 99 h 116"/>
                <a:gd name="T70" fmla="*/ 78 w 155"/>
                <a:gd name="T71" fmla="*/ 97 h 116"/>
                <a:gd name="T72" fmla="*/ 94 w 155"/>
                <a:gd name="T73" fmla="*/ 103 h 116"/>
                <a:gd name="T74" fmla="*/ 107 w 155"/>
                <a:gd name="T75" fmla="*/ 109 h 116"/>
                <a:gd name="T76" fmla="*/ 111 w 155"/>
                <a:gd name="T77" fmla="*/ 111 h 116"/>
                <a:gd name="T78" fmla="*/ 115 w 155"/>
                <a:gd name="T79" fmla="*/ 114 h 116"/>
                <a:gd name="T80" fmla="*/ 122 w 155"/>
                <a:gd name="T81" fmla="*/ 111 h 116"/>
                <a:gd name="T82" fmla="*/ 126 w 155"/>
                <a:gd name="T83" fmla="*/ 99 h 116"/>
                <a:gd name="T84" fmla="*/ 126 w 155"/>
                <a:gd name="T85" fmla="*/ 88 h 116"/>
                <a:gd name="T86" fmla="*/ 124 w 155"/>
                <a:gd name="T87" fmla="*/ 63 h 116"/>
                <a:gd name="T88" fmla="*/ 124 w 155"/>
                <a:gd name="T89" fmla="*/ 53 h 116"/>
                <a:gd name="T90" fmla="*/ 128 w 155"/>
                <a:gd name="T91" fmla="*/ 53 h 116"/>
                <a:gd name="T92" fmla="*/ 134 w 155"/>
                <a:gd name="T93" fmla="*/ 53 h 116"/>
                <a:gd name="T94" fmla="*/ 153 w 155"/>
                <a:gd name="T95" fmla="*/ 57 h 116"/>
                <a:gd name="T96" fmla="*/ 63 w 155"/>
                <a:gd name="T97" fmla="*/ 109 h 116"/>
                <a:gd name="T98" fmla="*/ 65 w 155"/>
                <a:gd name="T99" fmla="*/ 111 h 116"/>
                <a:gd name="T100" fmla="*/ 40 w 155"/>
                <a:gd name="T101" fmla="*/ 114 h 116"/>
                <a:gd name="T102" fmla="*/ 40 w 155"/>
                <a:gd name="T10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5" h="116">
                  <a:moveTo>
                    <a:pt x="67" y="15"/>
                  </a:moveTo>
                  <a:lnTo>
                    <a:pt x="69" y="15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1" y="17"/>
                  </a:lnTo>
                  <a:lnTo>
                    <a:pt x="71" y="15"/>
                  </a:lnTo>
                  <a:lnTo>
                    <a:pt x="69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close/>
                  <a:moveTo>
                    <a:pt x="99" y="13"/>
                  </a:moveTo>
                  <a:lnTo>
                    <a:pt x="99" y="13"/>
                  </a:lnTo>
                  <a:lnTo>
                    <a:pt x="99" y="13"/>
                  </a:lnTo>
                  <a:lnTo>
                    <a:pt x="99" y="13"/>
                  </a:lnTo>
                  <a:lnTo>
                    <a:pt x="96" y="13"/>
                  </a:lnTo>
                  <a:lnTo>
                    <a:pt x="99" y="15"/>
                  </a:lnTo>
                  <a:lnTo>
                    <a:pt x="99" y="13"/>
                  </a:lnTo>
                  <a:close/>
                  <a:moveTo>
                    <a:pt x="13" y="80"/>
                  </a:moveTo>
                  <a:lnTo>
                    <a:pt x="13" y="78"/>
                  </a:lnTo>
                  <a:lnTo>
                    <a:pt x="15" y="76"/>
                  </a:lnTo>
                  <a:lnTo>
                    <a:pt x="15" y="72"/>
                  </a:lnTo>
                  <a:lnTo>
                    <a:pt x="15" y="69"/>
                  </a:lnTo>
                  <a:lnTo>
                    <a:pt x="13" y="69"/>
                  </a:lnTo>
                  <a:lnTo>
                    <a:pt x="13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11" y="69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2" y="76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78"/>
                  </a:lnTo>
                  <a:lnTo>
                    <a:pt x="6" y="74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11" y="80"/>
                  </a:lnTo>
                  <a:lnTo>
                    <a:pt x="13" y="80"/>
                  </a:lnTo>
                  <a:close/>
                  <a:moveTo>
                    <a:pt x="111" y="2"/>
                  </a:moveTo>
                  <a:lnTo>
                    <a:pt x="111" y="2"/>
                  </a:lnTo>
                  <a:lnTo>
                    <a:pt x="111" y="2"/>
                  </a:lnTo>
                  <a:lnTo>
                    <a:pt x="111" y="0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11" y="2"/>
                  </a:lnTo>
                  <a:close/>
                  <a:moveTo>
                    <a:pt x="155" y="53"/>
                  </a:moveTo>
                  <a:lnTo>
                    <a:pt x="155" y="48"/>
                  </a:lnTo>
                  <a:lnTo>
                    <a:pt x="155" y="48"/>
                  </a:lnTo>
                  <a:lnTo>
                    <a:pt x="153" y="46"/>
                  </a:lnTo>
                  <a:lnTo>
                    <a:pt x="153" y="42"/>
                  </a:lnTo>
                  <a:lnTo>
                    <a:pt x="149" y="40"/>
                  </a:lnTo>
                  <a:lnTo>
                    <a:pt x="149" y="29"/>
                  </a:lnTo>
                  <a:lnTo>
                    <a:pt x="149" y="27"/>
                  </a:lnTo>
                  <a:lnTo>
                    <a:pt x="153" y="25"/>
                  </a:lnTo>
                  <a:lnTo>
                    <a:pt x="153" y="25"/>
                  </a:lnTo>
                  <a:lnTo>
                    <a:pt x="153" y="23"/>
                  </a:lnTo>
                  <a:lnTo>
                    <a:pt x="151" y="23"/>
                  </a:lnTo>
                  <a:lnTo>
                    <a:pt x="151" y="21"/>
                  </a:lnTo>
                  <a:lnTo>
                    <a:pt x="149" y="21"/>
                  </a:lnTo>
                  <a:lnTo>
                    <a:pt x="147" y="21"/>
                  </a:lnTo>
                  <a:lnTo>
                    <a:pt x="136" y="19"/>
                  </a:lnTo>
                  <a:lnTo>
                    <a:pt x="134" y="21"/>
                  </a:lnTo>
                  <a:lnTo>
                    <a:pt x="132" y="21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2" y="19"/>
                  </a:lnTo>
                  <a:lnTo>
                    <a:pt x="119" y="19"/>
                  </a:lnTo>
                  <a:lnTo>
                    <a:pt x="117" y="19"/>
                  </a:lnTo>
                  <a:lnTo>
                    <a:pt x="111" y="15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3" y="19"/>
                  </a:lnTo>
                  <a:lnTo>
                    <a:pt x="101" y="21"/>
                  </a:lnTo>
                  <a:lnTo>
                    <a:pt x="99" y="21"/>
                  </a:lnTo>
                  <a:lnTo>
                    <a:pt x="96" y="19"/>
                  </a:lnTo>
                  <a:lnTo>
                    <a:pt x="94" y="19"/>
                  </a:lnTo>
                  <a:lnTo>
                    <a:pt x="94" y="17"/>
                  </a:lnTo>
                  <a:lnTo>
                    <a:pt x="94" y="11"/>
                  </a:lnTo>
                  <a:lnTo>
                    <a:pt x="92" y="8"/>
                  </a:lnTo>
                  <a:lnTo>
                    <a:pt x="88" y="8"/>
                  </a:lnTo>
                  <a:lnTo>
                    <a:pt x="86" y="8"/>
                  </a:lnTo>
                  <a:lnTo>
                    <a:pt x="84" y="11"/>
                  </a:lnTo>
                  <a:lnTo>
                    <a:pt x="82" y="17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73" y="25"/>
                  </a:lnTo>
                  <a:lnTo>
                    <a:pt x="71" y="29"/>
                  </a:lnTo>
                  <a:lnTo>
                    <a:pt x="69" y="38"/>
                  </a:lnTo>
                  <a:lnTo>
                    <a:pt x="67" y="40"/>
                  </a:lnTo>
                  <a:lnTo>
                    <a:pt x="67" y="57"/>
                  </a:lnTo>
                  <a:lnTo>
                    <a:pt x="67" y="61"/>
                  </a:lnTo>
                  <a:lnTo>
                    <a:pt x="65" y="65"/>
                  </a:lnTo>
                  <a:lnTo>
                    <a:pt x="63" y="67"/>
                  </a:lnTo>
                  <a:lnTo>
                    <a:pt x="59" y="69"/>
                  </a:lnTo>
                  <a:lnTo>
                    <a:pt x="57" y="69"/>
                  </a:lnTo>
                  <a:lnTo>
                    <a:pt x="55" y="69"/>
                  </a:lnTo>
                  <a:lnTo>
                    <a:pt x="55" y="67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65"/>
                  </a:lnTo>
                  <a:lnTo>
                    <a:pt x="48" y="69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46" y="80"/>
                  </a:lnTo>
                  <a:lnTo>
                    <a:pt x="40" y="88"/>
                  </a:lnTo>
                  <a:lnTo>
                    <a:pt x="38" y="90"/>
                  </a:lnTo>
                  <a:lnTo>
                    <a:pt x="36" y="95"/>
                  </a:lnTo>
                  <a:lnTo>
                    <a:pt x="36" y="97"/>
                  </a:lnTo>
                  <a:lnTo>
                    <a:pt x="34" y="97"/>
                  </a:lnTo>
                  <a:lnTo>
                    <a:pt x="31" y="97"/>
                  </a:lnTo>
                  <a:lnTo>
                    <a:pt x="31" y="95"/>
                  </a:lnTo>
                  <a:lnTo>
                    <a:pt x="29" y="93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27" y="84"/>
                  </a:lnTo>
                  <a:lnTo>
                    <a:pt x="25" y="84"/>
                  </a:lnTo>
                  <a:lnTo>
                    <a:pt x="25" y="82"/>
                  </a:lnTo>
                  <a:lnTo>
                    <a:pt x="23" y="82"/>
                  </a:lnTo>
                  <a:lnTo>
                    <a:pt x="21" y="82"/>
                  </a:lnTo>
                  <a:lnTo>
                    <a:pt x="21" y="84"/>
                  </a:lnTo>
                  <a:lnTo>
                    <a:pt x="21" y="86"/>
                  </a:lnTo>
                  <a:lnTo>
                    <a:pt x="19" y="88"/>
                  </a:lnTo>
                  <a:lnTo>
                    <a:pt x="17" y="90"/>
                  </a:lnTo>
                  <a:lnTo>
                    <a:pt x="15" y="90"/>
                  </a:lnTo>
                  <a:lnTo>
                    <a:pt x="15" y="93"/>
                  </a:lnTo>
                  <a:lnTo>
                    <a:pt x="11" y="90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1" y="95"/>
                  </a:lnTo>
                  <a:lnTo>
                    <a:pt x="13" y="97"/>
                  </a:lnTo>
                  <a:lnTo>
                    <a:pt x="13" y="99"/>
                  </a:lnTo>
                  <a:lnTo>
                    <a:pt x="15" y="99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7"/>
                  </a:lnTo>
                  <a:lnTo>
                    <a:pt x="19" y="97"/>
                  </a:lnTo>
                  <a:lnTo>
                    <a:pt x="23" y="97"/>
                  </a:lnTo>
                  <a:lnTo>
                    <a:pt x="27" y="97"/>
                  </a:lnTo>
                  <a:lnTo>
                    <a:pt x="27" y="99"/>
                  </a:lnTo>
                  <a:lnTo>
                    <a:pt x="27" y="99"/>
                  </a:lnTo>
                  <a:lnTo>
                    <a:pt x="27" y="99"/>
                  </a:lnTo>
                  <a:lnTo>
                    <a:pt x="29" y="101"/>
                  </a:lnTo>
                  <a:lnTo>
                    <a:pt x="29" y="101"/>
                  </a:lnTo>
                  <a:lnTo>
                    <a:pt x="29" y="101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4" y="99"/>
                  </a:lnTo>
                  <a:lnTo>
                    <a:pt x="34" y="101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6" y="99"/>
                  </a:lnTo>
                  <a:lnTo>
                    <a:pt x="57" y="99"/>
                  </a:lnTo>
                  <a:lnTo>
                    <a:pt x="57" y="99"/>
                  </a:lnTo>
                  <a:lnTo>
                    <a:pt x="61" y="99"/>
                  </a:lnTo>
                  <a:lnTo>
                    <a:pt x="63" y="99"/>
                  </a:lnTo>
                  <a:lnTo>
                    <a:pt x="65" y="99"/>
                  </a:lnTo>
                  <a:lnTo>
                    <a:pt x="67" y="99"/>
                  </a:lnTo>
                  <a:lnTo>
                    <a:pt x="69" y="99"/>
                  </a:lnTo>
                  <a:lnTo>
                    <a:pt x="71" y="99"/>
                  </a:lnTo>
                  <a:lnTo>
                    <a:pt x="73" y="99"/>
                  </a:lnTo>
                  <a:lnTo>
                    <a:pt x="73" y="99"/>
                  </a:lnTo>
                  <a:lnTo>
                    <a:pt x="73" y="97"/>
                  </a:lnTo>
                  <a:lnTo>
                    <a:pt x="75" y="97"/>
                  </a:lnTo>
                  <a:lnTo>
                    <a:pt x="78" y="97"/>
                  </a:lnTo>
                  <a:lnTo>
                    <a:pt x="80" y="97"/>
                  </a:lnTo>
                  <a:lnTo>
                    <a:pt x="82" y="97"/>
                  </a:lnTo>
                  <a:lnTo>
                    <a:pt x="84" y="97"/>
                  </a:lnTo>
                  <a:lnTo>
                    <a:pt x="88" y="99"/>
                  </a:lnTo>
                  <a:lnTo>
                    <a:pt x="94" y="103"/>
                  </a:lnTo>
                  <a:lnTo>
                    <a:pt x="99" y="105"/>
                  </a:lnTo>
                  <a:lnTo>
                    <a:pt x="103" y="105"/>
                  </a:lnTo>
                  <a:lnTo>
                    <a:pt x="107" y="107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09"/>
                  </a:lnTo>
                  <a:lnTo>
                    <a:pt x="107" y="111"/>
                  </a:lnTo>
                  <a:lnTo>
                    <a:pt x="109" y="111"/>
                  </a:lnTo>
                  <a:lnTo>
                    <a:pt x="109" y="111"/>
                  </a:lnTo>
                  <a:lnTo>
                    <a:pt x="111" y="111"/>
                  </a:lnTo>
                  <a:lnTo>
                    <a:pt x="111" y="114"/>
                  </a:lnTo>
                  <a:lnTo>
                    <a:pt x="111" y="114"/>
                  </a:lnTo>
                  <a:lnTo>
                    <a:pt x="113" y="114"/>
                  </a:lnTo>
                  <a:lnTo>
                    <a:pt x="113" y="114"/>
                  </a:lnTo>
                  <a:lnTo>
                    <a:pt x="115" y="114"/>
                  </a:lnTo>
                  <a:lnTo>
                    <a:pt x="117" y="114"/>
                  </a:lnTo>
                  <a:lnTo>
                    <a:pt x="119" y="114"/>
                  </a:lnTo>
                  <a:lnTo>
                    <a:pt x="122" y="114"/>
                  </a:lnTo>
                  <a:lnTo>
                    <a:pt x="122" y="114"/>
                  </a:lnTo>
                  <a:lnTo>
                    <a:pt x="122" y="111"/>
                  </a:lnTo>
                  <a:lnTo>
                    <a:pt x="122" y="111"/>
                  </a:lnTo>
                  <a:lnTo>
                    <a:pt x="122" y="109"/>
                  </a:lnTo>
                  <a:lnTo>
                    <a:pt x="122" y="107"/>
                  </a:lnTo>
                  <a:lnTo>
                    <a:pt x="122" y="105"/>
                  </a:lnTo>
                  <a:lnTo>
                    <a:pt x="126" y="99"/>
                  </a:lnTo>
                  <a:lnTo>
                    <a:pt x="132" y="93"/>
                  </a:lnTo>
                  <a:lnTo>
                    <a:pt x="132" y="93"/>
                  </a:lnTo>
                  <a:lnTo>
                    <a:pt x="130" y="90"/>
                  </a:lnTo>
                  <a:lnTo>
                    <a:pt x="128" y="90"/>
                  </a:lnTo>
                  <a:lnTo>
                    <a:pt x="126" y="88"/>
                  </a:lnTo>
                  <a:lnTo>
                    <a:pt x="124" y="88"/>
                  </a:lnTo>
                  <a:lnTo>
                    <a:pt x="124" y="86"/>
                  </a:lnTo>
                  <a:lnTo>
                    <a:pt x="122" y="69"/>
                  </a:lnTo>
                  <a:lnTo>
                    <a:pt x="122" y="65"/>
                  </a:lnTo>
                  <a:lnTo>
                    <a:pt x="124" y="63"/>
                  </a:lnTo>
                  <a:lnTo>
                    <a:pt x="124" y="61"/>
                  </a:lnTo>
                  <a:lnTo>
                    <a:pt x="124" y="59"/>
                  </a:lnTo>
                  <a:lnTo>
                    <a:pt x="124" y="57"/>
                  </a:lnTo>
                  <a:lnTo>
                    <a:pt x="124" y="55"/>
                  </a:lnTo>
                  <a:lnTo>
                    <a:pt x="124" y="53"/>
                  </a:lnTo>
                  <a:lnTo>
                    <a:pt x="126" y="53"/>
                  </a:lnTo>
                  <a:lnTo>
                    <a:pt x="126" y="50"/>
                  </a:lnTo>
                  <a:lnTo>
                    <a:pt x="128" y="50"/>
                  </a:lnTo>
                  <a:lnTo>
                    <a:pt x="128" y="53"/>
                  </a:lnTo>
                  <a:lnTo>
                    <a:pt x="128" y="53"/>
                  </a:lnTo>
                  <a:lnTo>
                    <a:pt x="128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6" y="53"/>
                  </a:lnTo>
                  <a:lnTo>
                    <a:pt x="138" y="55"/>
                  </a:lnTo>
                  <a:lnTo>
                    <a:pt x="140" y="55"/>
                  </a:lnTo>
                  <a:lnTo>
                    <a:pt x="143" y="55"/>
                  </a:lnTo>
                  <a:lnTo>
                    <a:pt x="153" y="57"/>
                  </a:lnTo>
                  <a:lnTo>
                    <a:pt x="155" y="55"/>
                  </a:lnTo>
                  <a:lnTo>
                    <a:pt x="155" y="53"/>
                  </a:lnTo>
                  <a:close/>
                  <a:moveTo>
                    <a:pt x="65" y="109"/>
                  </a:moveTo>
                  <a:lnTo>
                    <a:pt x="63" y="109"/>
                  </a:lnTo>
                  <a:lnTo>
                    <a:pt x="63" y="109"/>
                  </a:lnTo>
                  <a:lnTo>
                    <a:pt x="61" y="111"/>
                  </a:lnTo>
                  <a:lnTo>
                    <a:pt x="61" y="111"/>
                  </a:lnTo>
                  <a:lnTo>
                    <a:pt x="63" y="111"/>
                  </a:lnTo>
                  <a:lnTo>
                    <a:pt x="63" y="111"/>
                  </a:lnTo>
                  <a:lnTo>
                    <a:pt x="65" y="111"/>
                  </a:lnTo>
                  <a:lnTo>
                    <a:pt x="65" y="109"/>
                  </a:lnTo>
                  <a:lnTo>
                    <a:pt x="67" y="109"/>
                  </a:lnTo>
                  <a:lnTo>
                    <a:pt x="65" y="109"/>
                  </a:lnTo>
                  <a:lnTo>
                    <a:pt x="65" y="109"/>
                  </a:lnTo>
                  <a:close/>
                  <a:moveTo>
                    <a:pt x="40" y="114"/>
                  </a:moveTo>
                  <a:lnTo>
                    <a:pt x="40" y="114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38" y="116"/>
                  </a:lnTo>
                  <a:lnTo>
                    <a:pt x="40" y="116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0" y="11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ABE0EE16-56DC-CF4A-8654-E84E8B0434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42559" y="3239458"/>
              <a:ext cx="473075" cy="263525"/>
            </a:xfrm>
            <a:custGeom>
              <a:avLst/>
              <a:gdLst>
                <a:gd name="T0" fmla="*/ 147 w 298"/>
                <a:gd name="T1" fmla="*/ 138 h 166"/>
                <a:gd name="T2" fmla="*/ 151 w 298"/>
                <a:gd name="T3" fmla="*/ 105 h 166"/>
                <a:gd name="T4" fmla="*/ 159 w 298"/>
                <a:gd name="T5" fmla="*/ 100 h 166"/>
                <a:gd name="T6" fmla="*/ 117 w 298"/>
                <a:gd name="T7" fmla="*/ 92 h 166"/>
                <a:gd name="T8" fmla="*/ 99 w 298"/>
                <a:gd name="T9" fmla="*/ 37 h 166"/>
                <a:gd name="T10" fmla="*/ 90 w 298"/>
                <a:gd name="T11" fmla="*/ 25 h 166"/>
                <a:gd name="T12" fmla="*/ 86 w 298"/>
                <a:gd name="T13" fmla="*/ 19 h 166"/>
                <a:gd name="T14" fmla="*/ 84 w 298"/>
                <a:gd name="T15" fmla="*/ 8 h 166"/>
                <a:gd name="T16" fmla="*/ 71 w 298"/>
                <a:gd name="T17" fmla="*/ 0 h 166"/>
                <a:gd name="T18" fmla="*/ 55 w 298"/>
                <a:gd name="T19" fmla="*/ 6 h 166"/>
                <a:gd name="T20" fmla="*/ 59 w 298"/>
                <a:gd name="T21" fmla="*/ 21 h 166"/>
                <a:gd name="T22" fmla="*/ 57 w 298"/>
                <a:gd name="T23" fmla="*/ 25 h 166"/>
                <a:gd name="T24" fmla="*/ 55 w 298"/>
                <a:gd name="T25" fmla="*/ 14 h 166"/>
                <a:gd name="T26" fmla="*/ 40 w 298"/>
                <a:gd name="T27" fmla="*/ 4 h 166"/>
                <a:gd name="T28" fmla="*/ 25 w 298"/>
                <a:gd name="T29" fmla="*/ 10 h 166"/>
                <a:gd name="T30" fmla="*/ 21 w 298"/>
                <a:gd name="T31" fmla="*/ 19 h 166"/>
                <a:gd name="T32" fmla="*/ 2 w 298"/>
                <a:gd name="T33" fmla="*/ 42 h 166"/>
                <a:gd name="T34" fmla="*/ 13 w 298"/>
                <a:gd name="T35" fmla="*/ 56 h 166"/>
                <a:gd name="T36" fmla="*/ 32 w 298"/>
                <a:gd name="T37" fmla="*/ 58 h 166"/>
                <a:gd name="T38" fmla="*/ 48 w 298"/>
                <a:gd name="T39" fmla="*/ 58 h 166"/>
                <a:gd name="T40" fmla="*/ 61 w 298"/>
                <a:gd name="T41" fmla="*/ 63 h 166"/>
                <a:gd name="T42" fmla="*/ 65 w 298"/>
                <a:gd name="T43" fmla="*/ 77 h 166"/>
                <a:gd name="T44" fmla="*/ 71 w 298"/>
                <a:gd name="T45" fmla="*/ 107 h 166"/>
                <a:gd name="T46" fmla="*/ 115 w 298"/>
                <a:gd name="T47" fmla="*/ 138 h 166"/>
                <a:gd name="T48" fmla="*/ 130 w 298"/>
                <a:gd name="T49" fmla="*/ 149 h 166"/>
                <a:gd name="T50" fmla="*/ 145 w 298"/>
                <a:gd name="T51" fmla="*/ 149 h 166"/>
                <a:gd name="T52" fmla="*/ 151 w 298"/>
                <a:gd name="T53" fmla="*/ 149 h 166"/>
                <a:gd name="T54" fmla="*/ 61 w 298"/>
                <a:gd name="T55" fmla="*/ 88 h 166"/>
                <a:gd name="T56" fmla="*/ 157 w 298"/>
                <a:gd name="T57" fmla="*/ 126 h 166"/>
                <a:gd name="T58" fmla="*/ 214 w 298"/>
                <a:gd name="T59" fmla="*/ 121 h 166"/>
                <a:gd name="T60" fmla="*/ 214 w 298"/>
                <a:gd name="T61" fmla="*/ 124 h 166"/>
                <a:gd name="T62" fmla="*/ 151 w 298"/>
                <a:gd name="T63" fmla="*/ 130 h 166"/>
                <a:gd name="T64" fmla="*/ 151 w 298"/>
                <a:gd name="T65" fmla="*/ 130 h 166"/>
                <a:gd name="T66" fmla="*/ 161 w 298"/>
                <a:gd name="T67" fmla="*/ 128 h 166"/>
                <a:gd name="T68" fmla="*/ 157 w 298"/>
                <a:gd name="T69" fmla="*/ 132 h 166"/>
                <a:gd name="T70" fmla="*/ 153 w 298"/>
                <a:gd name="T71" fmla="*/ 140 h 166"/>
                <a:gd name="T72" fmla="*/ 226 w 298"/>
                <a:gd name="T73" fmla="*/ 159 h 166"/>
                <a:gd name="T74" fmla="*/ 226 w 298"/>
                <a:gd name="T75" fmla="*/ 163 h 166"/>
                <a:gd name="T76" fmla="*/ 226 w 298"/>
                <a:gd name="T77" fmla="*/ 140 h 166"/>
                <a:gd name="T78" fmla="*/ 298 w 298"/>
                <a:gd name="T79" fmla="*/ 126 h 166"/>
                <a:gd name="T80" fmla="*/ 281 w 298"/>
                <a:gd name="T81" fmla="*/ 107 h 166"/>
                <a:gd name="T82" fmla="*/ 272 w 298"/>
                <a:gd name="T83" fmla="*/ 103 h 166"/>
                <a:gd name="T84" fmla="*/ 249 w 298"/>
                <a:gd name="T85" fmla="*/ 100 h 166"/>
                <a:gd name="T86" fmla="*/ 237 w 298"/>
                <a:gd name="T87" fmla="*/ 119 h 166"/>
                <a:gd name="T88" fmla="*/ 228 w 298"/>
                <a:gd name="T89" fmla="*/ 132 h 166"/>
                <a:gd name="T90" fmla="*/ 233 w 298"/>
                <a:gd name="T91" fmla="*/ 138 h 166"/>
                <a:gd name="T92" fmla="*/ 233 w 298"/>
                <a:gd name="T93" fmla="*/ 149 h 166"/>
                <a:gd name="T94" fmla="*/ 233 w 298"/>
                <a:gd name="T95" fmla="*/ 161 h 166"/>
                <a:gd name="T96" fmla="*/ 254 w 298"/>
                <a:gd name="T97" fmla="*/ 149 h 166"/>
                <a:gd name="T98" fmla="*/ 260 w 298"/>
                <a:gd name="T99" fmla="*/ 149 h 166"/>
                <a:gd name="T100" fmla="*/ 275 w 298"/>
                <a:gd name="T101" fmla="*/ 163 h 166"/>
                <a:gd name="T102" fmla="*/ 287 w 298"/>
                <a:gd name="T103" fmla="*/ 155 h 166"/>
                <a:gd name="T104" fmla="*/ 289 w 298"/>
                <a:gd name="T105" fmla="*/ 149 h 166"/>
                <a:gd name="T106" fmla="*/ 296 w 298"/>
                <a:gd name="T107" fmla="*/ 132 h 166"/>
                <a:gd name="T108" fmla="*/ 182 w 298"/>
                <a:gd name="T109" fmla="*/ 126 h 166"/>
                <a:gd name="T110" fmla="*/ 184 w 298"/>
                <a:gd name="T111" fmla="*/ 132 h 166"/>
                <a:gd name="T112" fmla="*/ 216 w 298"/>
                <a:gd name="T113" fmla="*/ 126 h 166"/>
                <a:gd name="T114" fmla="*/ 214 w 298"/>
                <a:gd name="T115" fmla="*/ 136 h 166"/>
                <a:gd name="T116" fmla="*/ 218 w 298"/>
                <a:gd name="T117" fmla="*/ 134 h 166"/>
                <a:gd name="T118" fmla="*/ 216 w 298"/>
                <a:gd name="T119" fmla="*/ 138 h 166"/>
                <a:gd name="T120" fmla="*/ 218 w 298"/>
                <a:gd name="T121" fmla="*/ 140 h 166"/>
                <a:gd name="T122" fmla="*/ 220 w 298"/>
                <a:gd name="T123" fmla="*/ 138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" h="166">
                  <a:moveTo>
                    <a:pt x="151" y="147"/>
                  </a:moveTo>
                  <a:lnTo>
                    <a:pt x="151" y="145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49" y="140"/>
                  </a:lnTo>
                  <a:lnTo>
                    <a:pt x="149" y="140"/>
                  </a:lnTo>
                  <a:lnTo>
                    <a:pt x="147" y="140"/>
                  </a:lnTo>
                  <a:lnTo>
                    <a:pt x="147" y="140"/>
                  </a:lnTo>
                  <a:lnTo>
                    <a:pt x="147" y="138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3" y="138"/>
                  </a:lnTo>
                  <a:lnTo>
                    <a:pt x="138" y="136"/>
                  </a:lnTo>
                  <a:lnTo>
                    <a:pt x="138" y="134"/>
                  </a:lnTo>
                  <a:lnTo>
                    <a:pt x="138" y="130"/>
                  </a:lnTo>
                  <a:lnTo>
                    <a:pt x="145" y="113"/>
                  </a:lnTo>
                  <a:lnTo>
                    <a:pt x="149" y="107"/>
                  </a:lnTo>
                  <a:lnTo>
                    <a:pt x="151" y="105"/>
                  </a:lnTo>
                  <a:lnTo>
                    <a:pt x="153" y="105"/>
                  </a:lnTo>
                  <a:lnTo>
                    <a:pt x="153" y="105"/>
                  </a:lnTo>
                  <a:lnTo>
                    <a:pt x="157" y="103"/>
                  </a:lnTo>
                  <a:lnTo>
                    <a:pt x="157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9" y="103"/>
                  </a:lnTo>
                  <a:lnTo>
                    <a:pt x="159" y="100"/>
                  </a:lnTo>
                  <a:lnTo>
                    <a:pt x="159" y="100"/>
                  </a:lnTo>
                  <a:lnTo>
                    <a:pt x="155" y="100"/>
                  </a:lnTo>
                  <a:lnTo>
                    <a:pt x="153" y="100"/>
                  </a:lnTo>
                  <a:lnTo>
                    <a:pt x="147" y="98"/>
                  </a:lnTo>
                  <a:lnTo>
                    <a:pt x="134" y="96"/>
                  </a:lnTo>
                  <a:lnTo>
                    <a:pt x="124" y="92"/>
                  </a:lnTo>
                  <a:lnTo>
                    <a:pt x="122" y="92"/>
                  </a:lnTo>
                  <a:lnTo>
                    <a:pt x="122" y="92"/>
                  </a:lnTo>
                  <a:lnTo>
                    <a:pt x="120" y="92"/>
                  </a:lnTo>
                  <a:lnTo>
                    <a:pt x="117" y="92"/>
                  </a:lnTo>
                  <a:lnTo>
                    <a:pt x="115" y="92"/>
                  </a:lnTo>
                  <a:lnTo>
                    <a:pt x="111" y="88"/>
                  </a:lnTo>
                  <a:lnTo>
                    <a:pt x="109" y="84"/>
                  </a:lnTo>
                  <a:lnTo>
                    <a:pt x="107" y="82"/>
                  </a:lnTo>
                  <a:lnTo>
                    <a:pt x="101" y="65"/>
                  </a:lnTo>
                  <a:lnTo>
                    <a:pt x="97" y="48"/>
                  </a:lnTo>
                  <a:lnTo>
                    <a:pt x="97" y="44"/>
                  </a:lnTo>
                  <a:lnTo>
                    <a:pt x="99" y="37"/>
                  </a:lnTo>
                  <a:lnTo>
                    <a:pt x="99" y="37"/>
                  </a:lnTo>
                  <a:lnTo>
                    <a:pt x="99" y="35"/>
                  </a:lnTo>
                  <a:lnTo>
                    <a:pt x="92" y="31"/>
                  </a:lnTo>
                  <a:lnTo>
                    <a:pt x="92" y="29"/>
                  </a:lnTo>
                  <a:lnTo>
                    <a:pt x="94" y="29"/>
                  </a:lnTo>
                  <a:lnTo>
                    <a:pt x="94" y="27"/>
                  </a:lnTo>
                  <a:lnTo>
                    <a:pt x="92" y="27"/>
                  </a:lnTo>
                  <a:lnTo>
                    <a:pt x="92" y="27"/>
                  </a:lnTo>
                  <a:lnTo>
                    <a:pt x="90" y="27"/>
                  </a:lnTo>
                  <a:lnTo>
                    <a:pt x="90" y="25"/>
                  </a:lnTo>
                  <a:lnTo>
                    <a:pt x="90" y="25"/>
                  </a:lnTo>
                  <a:lnTo>
                    <a:pt x="90" y="23"/>
                  </a:lnTo>
                  <a:lnTo>
                    <a:pt x="90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8" y="21"/>
                  </a:lnTo>
                  <a:lnTo>
                    <a:pt x="88" y="21"/>
                  </a:lnTo>
                  <a:lnTo>
                    <a:pt x="88" y="19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4" y="12"/>
                  </a:lnTo>
                  <a:lnTo>
                    <a:pt x="84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8"/>
                  </a:lnTo>
                  <a:lnTo>
                    <a:pt x="84" y="8"/>
                  </a:lnTo>
                  <a:lnTo>
                    <a:pt x="80" y="4"/>
                  </a:lnTo>
                  <a:lnTo>
                    <a:pt x="80" y="4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6" y="2"/>
                  </a:lnTo>
                  <a:lnTo>
                    <a:pt x="73" y="2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2"/>
                  </a:lnTo>
                  <a:lnTo>
                    <a:pt x="63" y="4"/>
                  </a:lnTo>
                  <a:lnTo>
                    <a:pt x="55" y="2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5" y="6"/>
                  </a:lnTo>
                  <a:lnTo>
                    <a:pt x="55" y="6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10"/>
                  </a:lnTo>
                  <a:lnTo>
                    <a:pt x="57" y="12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61" y="25"/>
                  </a:lnTo>
                  <a:lnTo>
                    <a:pt x="63" y="27"/>
                  </a:lnTo>
                  <a:lnTo>
                    <a:pt x="63" y="29"/>
                  </a:lnTo>
                  <a:lnTo>
                    <a:pt x="61" y="29"/>
                  </a:lnTo>
                  <a:lnTo>
                    <a:pt x="61" y="29"/>
                  </a:lnTo>
                  <a:lnTo>
                    <a:pt x="61" y="27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7" y="25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50" y="23"/>
                  </a:lnTo>
                  <a:lnTo>
                    <a:pt x="48" y="21"/>
                  </a:lnTo>
                  <a:lnTo>
                    <a:pt x="48" y="21"/>
                  </a:lnTo>
                  <a:lnTo>
                    <a:pt x="53" y="16"/>
                  </a:lnTo>
                  <a:lnTo>
                    <a:pt x="55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6" y="12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19" y="16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21" y="21"/>
                  </a:lnTo>
                  <a:lnTo>
                    <a:pt x="25" y="23"/>
                  </a:lnTo>
                  <a:lnTo>
                    <a:pt x="25" y="27"/>
                  </a:lnTo>
                  <a:lnTo>
                    <a:pt x="23" y="31"/>
                  </a:lnTo>
                  <a:lnTo>
                    <a:pt x="15" y="35"/>
                  </a:lnTo>
                  <a:lnTo>
                    <a:pt x="4" y="40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5" y="58"/>
                  </a:lnTo>
                  <a:lnTo>
                    <a:pt x="15" y="61"/>
                  </a:lnTo>
                  <a:lnTo>
                    <a:pt x="17" y="61"/>
                  </a:lnTo>
                  <a:lnTo>
                    <a:pt x="21" y="58"/>
                  </a:lnTo>
                  <a:lnTo>
                    <a:pt x="27" y="58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32" y="58"/>
                  </a:lnTo>
                  <a:lnTo>
                    <a:pt x="34" y="56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3" y="58"/>
                  </a:lnTo>
                  <a:lnTo>
                    <a:pt x="53" y="58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61" y="63"/>
                  </a:lnTo>
                  <a:lnTo>
                    <a:pt x="61" y="63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69"/>
                  </a:lnTo>
                  <a:lnTo>
                    <a:pt x="63" y="71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5" y="75"/>
                  </a:lnTo>
                  <a:lnTo>
                    <a:pt x="65" y="77"/>
                  </a:lnTo>
                  <a:lnTo>
                    <a:pt x="65" y="77"/>
                  </a:lnTo>
                  <a:lnTo>
                    <a:pt x="65" y="79"/>
                  </a:lnTo>
                  <a:lnTo>
                    <a:pt x="65" y="84"/>
                  </a:lnTo>
                  <a:lnTo>
                    <a:pt x="69" y="88"/>
                  </a:lnTo>
                  <a:lnTo>
                    <a:pt x="71" y="88"/>
                  </a:lnTo>
                  <a:lnTo>
                    <a:pt x="76" y="90"/>
                  </a:lnTo>
                  <a:lnTo>
                    <a:pt x="76" y="94"/>
                  </a:lnTo>
                  <a:lnTo>
                    <a:pt x="76" y="98"/>
                  </a:lnTo>
                  <a:lnTo>
                    <a:pt x="73" y="103"/>
                  </a:lnTo>
                  <a:lnTo>
                    <a:pt x="71" y="107"/>
                  </a:lnTo>
                  <a:lnTo>
                    <a:pt x="73" y="111"/>
                  </a:lnTo>
                  <a:lnTo>
                    <a:pt x="73" y="115"/>
                  </a:lnTo>
                  <a:lnTo>
                    <a:pt x="80" y="126"/>
                  </a:lnTo>
                  <a:lnTo>
                    <a:pt x="82" y="126"/>
                  </a:lnTo>
                  <a:lnTo>
                    <a:pt x="88" y="126"/>
                  </a:lnTo>
                  <a:lnTo>
                    <a:pt x="90" y="126"/>
                  </a:lnTo>
                  <a:lnTo>
                    <a:pt x="109" y="134"/>
                  </a:lnTo>
                  <a:lnTo>
                    <a:pt x="115" y="138"/>
                  </a:lnTo>
                  <a:lnTo>
                    <a:pt x="115" y="138"/>
                  </a:lnTo>
                  <a:lnTo>
                    <a:pt x="122" y="138"/>
                  </a:lnTo>
                  <a:lnTo>
                    <a:pt x="124" y="138"/>
                  </a:lnTo>
                  <a:lnTo>
                    <a:pt x="124" y="140"/>
                  </a:lnTo>
                  <a:lnTo>
                    <a:pt x="126" y="142"/>
                  </a:lnTo>
                  <a:lnTo>
                    <a:pt x="126" y="142"/>
                  </a:lnTo>
                  <a:lnTo>
                    <a:pt x="128" y="145"/>
                  </a:lnTo>
                  <a:lnTo>
                    <a:pt x="128" y="145"/>
                  </a:lnTo>
                  <a:lnTo>
                    <a:pt x="130" y="147"/>
                  </a:lnTo>
                  <a:lnTo>
                    <a:pt x="130" y="149"/>
                  </a:lnTo>
                  <a:lnTo>
                    <a:pt x="130" y="151"/>
                  </a:lnTo>
                  <a:lnTo>
                    <a:pt x="132" y="151"/>
                  </a:lnTo>
                  <a:lnTo>
                    <a:pt x="134" y="151"/>
                  </a:lnTo>
                  <a:lnTo>
                    <a:pt x="134" y="151"/>
                  </a:lnTo>
                  <a:lnTo>
                    <a:pt x="134" y="151"/>
                  </a:lnTo>
                  <a:lnTo>
                    <a:pt x="136" y="149"/>
                  </a:lnTo>
                  <a:lnTo>
                    <a:pt x="138" y="149"/>
                  </a:lnTo>
                  <a:lnTo>
                    <a:pt x="143" y="149"/>
                  </a:lnTo>
                  <a:lnTo>
                    <a:pt x="145" y="149"/>
                  </a:lnTo>
                  <a:lnTo>
                    <a:pt x="145" y="151"/>
                  </a:lnTo>
                  <a:lnTo>
                    <a:pt x="145" y="151"/>
                  </a:lnTo>
                  <a:lnTo>
                    <a:pt x="147" y="149"/>
                  </a:lnTo>
                  <a:lnTo>
                    <a:pt x="147" y="151"/>
                  </a:lnTo>
                  <a:lnTo>
                    <a:pt x="147" y="151"/>
                  </a:lnTo>
                  <a:lnTo>
                    <a:pt x="149" y="151"/>
                  </a:lnTo>
                  <a:lnTo>
                    <a:pt x="149" y="151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3" y="149"/>
                  </a:lnTo>
                  <a:lnTo>
                    <a:pt x="153" y="149"/>
                  </a:lnTo>
                  <a:lnTo>
                    <a:pt x="151" y="147"/>
                  </a:lnTo>
                  <a:close/>
                  <a:moveTo>
                    <a:pt x="61" y="86"/>
                  </a:moveTo>
                  <a:lnTo>
                    <a:pt x="61" y="86"/>
                  </a:lnTo>
                  <a:lnTo>
                    <a:pt x="61" y="86"/>
                  </a:lnTo>
                  <a:lnTo>
                    <a:pt x="61" y="86"/>
                  </a:lnTo>
                  <a:lnTo>
                    <a:pt x="61" y="88"/>
                  </a:lnTo>
                  <a:lnTo>
                    <a:pt x="61" y="88"/>
                  </a:lnTo>
                  <a:lnTo>
                    <a:pt x="61" y="86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61" y="86"/>
                  </a:lnTo>
                  <a:close/>
                  <a:moveTo>
                    <a:pt x="155" y="126"/>
                  </a:moveTo>
                  <a:lnTo>
                    <a:pt x="155" y="128"/>
                  </a:lnTo>
                  <a:lnTo>
                    <a:pt x="157" y="128"/>
                  </a:lnTo>
                  <a:lnTo>
                    <a:pt x="157" y="126"/>
                  </a:lnTo>
                  <a:lnTo>
                    <a:pt x="155" y="126"/>
                  </a:lnTo>
                  <a:close/>
                  <a:moveTo>
                    <a:pt x="214" y="126"/>
                  </a:moveTo>
                  <a:lnTo>
                    <a:pt x="216" y="126"/>
                  </a:lnTo>
                  <a:lnTo>
                    <a:pt x="216" y="126"/>
                  </a:lnTo>
                  <a:lnTo>
                    <a:pt x="216" y="124"/>
                  </a:lnTo>
                  <a:lnTo>
                    <a:pt x="216" y="124"/>
                  </a:lnTo>
                  <a:lnTo>
                    <a:pt x="216" y="124"/>
                  </a:lnTo>
                  <a:lnTo>
                    <a:pt x="216" y="121"/>
                  </a:lnTo>
                  <a:lnTo>
                    <a:pt x="214" y="121"/>
                  </a:lnTo>
                  <a:lnTo>
                    <a:pt x="214" y="121"/>
                  </a:lnTo>
                  <a:lnTo>
                    <a:pt x="214" y="121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4" y="124"/>
                  </a:lnTo>
                  <a:lnTo>
                    <a:pt x="212" y="124"/>
                  </a:lnTo>
                  <a:lnTo>
                    <a:pt x="212" y="124"/>
                  </a:lnTo>
                  <a:lnTo>
                    <a:pt x="212" y="126"/>
                  </a:lnTo>
                  <a:lnTo>
                    <a:pt x="212" y="126"/>
                  </a:lnTo>
                  <a:lnTo>
                    <a:pt x="214" y="126"/>
                  </a:lnTo>
                  <a:close/>
                  <a:moveTo>
                    <a:pt x="151" y="130"/>
                  </a:moveTo>
                  <a:lnTo>
                    <a:pt x="151" y="130"/>
                  </a:lnTo>
                  <a:lnTo>
                    <a:pt x="151" y="130"/>
                  </a:lnTo>
                  <a:lnTo>
                    <a:pt x="149" y="130"/>
                  </a:lnTo>
                  <a:lnTo>
                    <a:pt x="149" y="132"/>
                  </a:lnTo>
                  <a:lnTo>
                    <a:pt x="151" y="132"/>
                  </a:lnTo>
                  <a:lnTo>
                    <a:pt x="151" y="132"/>
                  </a:lnTo>
                  <a:lnTo>
                    <a:pt x="151" y="132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1" y="130"/>
                  </a:lnTo>
                  <a:close/>
                  <a:moveTo>
                    <a:pt x="182" y="88"/>
                  </a:moveTo>
                  <a:lnTo>
                    <a:pt x="182" y="88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6"/>
                  </a:lnTo>
                  <a:lnTo>
                    <a:pt x="182" y="88"/>
                  </a:lnTo>
                  <a:close/>
                  <a:moveTo>
                    <a:pt x="161" y="128"/>
                  </a:moveTo>
                  <a:lnTo>
                    <a:pt x="161" y="128"/>
                  </a:lnTo>
                  <a:lnTo>
                    <a:pt x="161" y="128"/>
                  </a:lnTo>
                  <a:lnTo>
                    <a:pt x="159" y="128"/>
                  </a:lnTo>
                  <a:lnTo>
                    <a:pt x="161" y="128"/>
                  </a:lnTo>
                  <a:close/>
                  <a:moveTo>
                    <a:pt x="168" y="134"/>
                  </a:moveTo>
                  <a:lnTo>
                    <a:pt x="166" y="134"/>
                  </a:lnTo>
                  <a:lnTo>
                    <a:pt x="161" y="134"/>
                  </a:lnTo>
                  <a:lnTo>
                    <a:pt x="159" y="132"/>
                  </a:lnTo>
                  <a:lnTo>
                    <a:pt x="157" y="132"/>
                  </a:lnTo>
                  <a:lnTo>
                    <a:pt x="157" y="132"/>
                  </a:lnTo>
                  <a:lnTo>
                    <a:pt x="155" y="132"/>
                  </a:lnTo>
                  <a:lnTo>
                    <a:pt x="153" y="134"/>
                  </a:lnTo>
                  <a:lnTo>
                    <a:pt x="151" y="134"/>
                  </a:lnTo>
                  <a:lnTo>
                    <a:pt x="151" y="136"/>
                  </a:lnTo>
                  <a:lnTo>
                    <a:pt x="151" y="136"/>
                  </a:lnTo>
                  <a:lnTo>
                    <a:pt x="151" y="138"/>
                  </a:lnTo>
                  <a:lnTo>
                    <a:pt x="149" y="138"/>
                  </a:lnTo>
                  <a:lnTo>
                    <a:pt x="153" y="140"/>
                  </a:lnTo>
                  <a:lnTo>
                    <a:pt x="157" y="142"/>
                  </a:lnTo>
                  <a:lnTo>
                    <a:pt x="159" y="142"/>
                  </a:lnTo>
                  <a:lnTo>
                    <a:pt x="164" y="145"/>
                  </a:lnTo>
                  <a:lnTo>
                    <a:pt x="164" y="145"/>
                  </a:lnTo>
                  <a:lnTo>
                    <a:pt x="166" y="142"/>
                  </a:lnTo>
                  <a:lnTo>
                    <a:pt x="166" y="140"/>
                  </a:lnTo>
                  <a:lnTo>
                    <a:pt x="168" y="136"/>
                  </a:lnTo>
                  <a:lnTo>
                    <a:pt x="168" y="134"/>
                  </a:lnTo>
                  <a:close/>
                  <a:moveTo>
                    <a:pt x="226" y="159"/>
                  </a:moveTo>
                  <a:lnTo>
                    <a:pt x="226" y="159"/>
                  </a:lnTo>
                  <a:lnTo>
                    <a:pt x="224" y="159"/>
                  </a:lnTo>
                  <a:lnTo>
                    <a:pt x="224" y="161"/>
                  </a:lnTo>
                  <a:lnTo>
                    <a:pt x="224" y="163"/>
                  </a:lnTo>
                  <a:lnTo>
                    <a:pt x="224" y="166"/>
                  </a:lnTo>
                  <a:lnTo>
                    <a:pt x="226" y="166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3"/>
                  </a:lnTo>
                  <a:lnTo>
                    <a:pt x="226" y="161"/>
                  </a:lnTo>
                  <a:lnTo>
                    <a:pt x="228" y="161"/>
                  </a:lnTo>
                  <a:lnTo>
                    <a:pt x="228" y="161"/>
                  </a:lnTo>
                  <a:lnTo>
                    <a:pt x="228" y="161"/>
                  </a:lnTo>
                  <a:lnTo>
                    <a:pt x="226" y="161"/>
                  </a:lnTo>
                  <a:lnTo>
                    <a:pt x="226" y="159"/>
                  </a:lnTo>
                  <a:close/>
                  <a:moveTo>
                    <a:pt x="224" y="140"/>
                  </a:moveTo>
                  <a:lnTo>
                    <a:pt x="226" y="140"/>
                  </a:lnTo>
                  <a:lnTo>
                    <a:pt x="226" y="140"/>
                  </a:lnTo>
                  <a:lnTo>
                    <a:pt x="226" y="138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4" y="138"/>
                  </a:lnTo>
                  <a:lnTo>
                    <a:pt x="224" y="140"/>
                  </a:lnTo>
                  <a:lnTo>
                    <a:pt x="224" y="142"/>
                  </a:lnTo>
                  <a:lnTo>
                    <a:pt x="224" y="140"/>
                  </a:lnTo>
                  <a:close/>
                  <a:moveTo>
                    <a:pt x="298" y="126"/>
                  </a:moveTo>
                  <a:lnTo>
                    <a:pt x="296" y="121"/>
                  </a:lnTo>
                  <a:lnTo>
                    <a:pt x="296" y="119"/>
                  </a:lnTo>
                  <a:lnTo>
                    <a:pt x="289" y="111"/>
                  </a:lnTo>
                  <a:lnTo>
                    <a:pt x="287" y="111"/>
                  </a:lnTo>
                  <a:lnTo>
                    <a:pt x="285" y="111"/>
                  </a:lnTo>
                  <a:lnTo>
                    <a:pt x="285" y="111"/>
                  </a:lnTo>
                  <a:lnTo>
                    <a:pt x="285" y="109"/>
                  </a:lnTo>
                  <a:lnTo>
                    <a:pt x="283" y="107"/>
                  </a:lnTo>
                  <a:lnTo>
                    <a:pt x="281" y="107"/>
                  </a:lnTo>
                  <a:lnTo>
                    <a:pt x="281" y="107"/>
                  </a:lnTo>
                  <a:lnTo>
                    <a:pt x="281" y="105"/>
                  </a:lnTo>
                  <a:lnTo>
                    <a:pt x="279" y="105"/>
                  </a:lnTo>
                  <a:lnTo>
                    <a:pt x="277" y="103"/>
                  </a:lnTo>
                  <a:lnTo>
                    <a:pt x="275" y="105"/>
                  </a:lnTo>
                  <a:lnTo>
                    <a:pt x="275" y="105"/>
                  </a:lnTo>
                  <a:lnTo>
                    <a:pt x="275" y="109"/>
                  </a:lnTo>
                  <a:lnTo>
                    <a:pt x="272" y="109"/>
                  </a:lnTo>
                  <a:lnTo>
                    <a:pt x="272" y="103"/>
                  </a:lnTo>
                  <a:lnTo>
                    <a:pt x="270" y="103"/>
                  </a:lnTo>
                  <a:lnTo>
                    <a:pt x="268" y="100"/>
                  </a:lnTo>
                  <a:lnTo>
                    <a:pt x="264" y="100"/>
                  </a:lnTo>
                  <a:lnTo>
                    <a:pt x="262" y="100"/>
                  </a:lnTo>
                  <a:lnTo>
                    <a:pt x="260" y="100"/>
                  </a:lnTo>
                  <a:lnTo>
                    <a:pt x="256" y="98"/>
                  </a:lnTo>
                  <a:lnTo>
                    <a:pt x="254" y="96"/>
                  </a:lnTo>
                  <a:lnTo>
                    <a:pt x="254" y="98"/>
                  </a:lnTo>
                  <a:lnTo>
                    <a:pt x="249" y="100"/>
                  </a:lnTo>
                  <a:lnTo>
                    <a:pt x="249" y="100"/>
                  </a:lnTo>
                  <a:lnTo>
                    <a:pt x="247" y="100"/>
                  </a:lnTo>
                  <a:lnTo>
                    <a:pt x="245" y="100"/>
                  </a:lnTo>
                  <a:lnTo>
                    <a:pt x="243" y="100"/>
                  </a:lnTo>
                  <a:lnTo>
                    <a:pt x="239" y="100"/>
                  </a:lnTo>
                  <a:lnTo>
                    <a:pt x="237" y="103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37" y="119"/>
                  </a:lnTo>
                  <a:lnTo>
                    <a:pt x="235" y="119"/>
                  </a:lnTo>
                  <a:lnTo>
                    <a:pt x="233" y="121"/>
                  </a:lnTo>
                  <a:lnTo>
                    <a:pt x="233" y="121"/>
                  </a:lnTo>
                  <a:lnTo>
                    <a:pt x="233" y="124"/>
                  </a:lnTo>
                  <a:lnTo>
                    <a:pt x="233" y="128"/>
                  </a:lnTo>
                  <a:lnTo>
                    <a:pt x="233" y="130"/>
                  </a:lnTo>
                  <a:lnTo>
                    <a:pt x="231" y="130"/>
                  </a:lnTo>
                  <a:lnTo>
                    <a:pt x="231" y="130"/>
                  </a:lnTo>
                  <a:lnTo>
                    <a:pt x="228" y="132"/>
                  </a:lnTo>
                  <a:lnTo>
                    <a:pt x="228" y="132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28" y="134"/>
                  </a:lnTo>
                  <a:lnTo>
                    <a:pt x="231" y="134"/>
                  </a:lnTo>
                  <a:lnTo>
                    <a:pt x="233" y="134"/>
                  </a:lnTo>
                  <a:lnTo>
                    <a:pt x="233" y="134"/>
                  </a:lnTo>
                  <a:lnTo>
                    <a:pt x="233" y="136"/>
                  </a:lnTo>
                  <a:lnTo>
                    <a:pt x="233" y="138"/>
                  </a:lnTo>
                  <a:lnTo>
                    <a:pt x="231" y="140"/>
                  </a:lnTo>
                  <a:lnTo>
                    <a:pt x="231" y="140"/>
                  </a:lnTo>
                  <a:lnTo>
                    <a:pt x="231" y="142"/>
                  </a:lnTo>
                  <a:lnTo>
                    <a:pt x="231" y="142"/>
                  </a:lnTo>
                  <a:lnTo>
                    <a:pt x="231" y="145"/>
                  </a:lnTo>
                  <a:lnTo>
                    <a:pt x="233" y="145"/>
                  </a:lnTo>
                  <a:lnTo>
                    <a:pt x="233" y="147"/>
                  </a:lnTo>
                  <a:lnTo>
                    <a:pt x="233" y="147"/>
                  </a:lnTo>
                  <a:lnTo>
                    <a:pt x="233" y="149"/>
                  </a:lnTo>
                  <a:lnTo>
                    <a:pt x="233" y="149"/>
                  </a:lnTo>
                  <a:lnTo>
                    <a:pt x="235" y="151"/>
                  </a:lnTo>
                  <a:lnTo>
                    <a:pt x="235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3" y="157"/>
                  </a:lnTo>
                  <a:lnTo>
                    <a:pt x="233" y="161"/>
                  </a:lnTo>
                  <a:lnTo>
                    <a:pt x="233" y="163"/>
                  </a:lnTo>
                  <a:lnTo>
                    <a:pt x="235" y="163"/>
                  </a:lnTo>
                  <a:lnTo>
                    <a:pt x="239" y="163"/>
                  </a:lnTo>
                  <a:lnTo>
                    <a:pt x="241" y="159"/>
                  </a:lnTo>
                  <a:lnTo>
                    <a:pt x="247" y="159"/>
                  </a:lnTo>
                  <a:lnTo>
                    <a:pt x="254" y="157"/>
                  </a:lnTo>
                  <a:lnTo>
                    <a:pt x="256" y="155"/>
                  </a:lnTo>
                  <a:lnTo>
                    <a:pt x="256" y="151"/>
                  </a:lnTo>
                  <a:lnTo>
                    <a:pt x="254" y="149"/>
                  </a:lnTo>
                  <a:lnTo>
                    <a:pt x="254" y="149"/>
                  </a:lnTo>
                  <a:lnTo>
                    <a:pt x="256" y="147"/>
                  </a:lnTo>
                  <a:lnTo>
                    <a:pt x="258" y="147"/>
                  </a:lnTo>
                  <a:lnTo>
                    <a:pt x="258" y="147"/>
                  </a:lnTo>
                  <a:lnTo>
                    <a:pt x="258" y="147"/>
                  </a:lnTo>
                  <a:lnTo>
                    <a:pt x="260" y="147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0" y="149"/>
                  </a:lnTo>
                  <a:lnTo>
                    <a:pt x="264" y="155"/>
                  </a:lnTo>
                  <a:lnTo>
                    <a:pt x="266" y="155"/>
                  </a:lnTo>
                  <a:lnTo>
                    <a:pt x="268" y="157"/>
                  </a:lnTo>
                  <a:lnTo>
                    <a:pt x="268" y="161"/>
                  </a:lnTo>
                  <a:lnTo>
                    <a:pt x="268" y="163"/>
                  </a:lnTo>
                  <a:lnTo>
                    <a:pt x="270" y="163"/>
                  </a:lnTo>
                  <a:lnTo>
                    <a:pt x="270" y="163"/>
                  </a:lnTo>
                  <a:lnTo>
                    <a:pt x="275" y="163"/>
                  </a:lnTo>
                  <a:lnTo>
                    <a:pt x="277" y="163"/>
                  </a:lnTo>
                  <a:lnTo>
                    <a:pt x="277" y="163"/>
                  </a:lnTo>
                  <a:lnTo>
                    <a:pt x="277" y="159"/>
                  </a:lnTo>
                  <a:lnTo>
                    <a:pt x="277" y="157"/>
                  </a:lnTo>
                  <a:lnTo>
                    <a:pt x="279" y="157"/>
                  </a:lnTo>
                  <a:lnTo>
                    <a:pt x="281" y="157"/>
                  </a:lnTo>
                  <a:lnTo>
                    <a:pt x="283" y="157"/>
                  </a:lnTo>
                  <a:lnTo>
                    <a:pt x="285" y="155"/>
                  </a:lnTo>
                  <a:lnTo>
                    <a:pt x="287" y="155"/>
                  </a:lnTo>
                  <a:lnTo>
                    <a:pt x="289" y="155"/>
                  </a:lnTo>
                  <a:lnTo>
                    <a:pt x="289" y="153"/>
                  </a:lnTo>
                  <a:lnTo>
                    <a:pt x="287" y="153"/>
                  </a:lnTo>
                  <a:lnTo>
                    <a:pt x="287" y="151"/>
                  </a:lnTo>
                  <a:lnTo>
                    <a:pt x="287" y="151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9"/>
                  </a:lnTo>
                  <a:lnTo>
                    <a:pt x="289" y="147"/>
                  </a:lnTo>
                  <a:lnTo>
                    <a:pt x="289" y="145"/>
                  </a:lnTo>
                  <a:lnTo>
                    <a:pt x="289" y="145"/>
                  </a:lnTo>
                  <a:lnTo>
                    <a:pt x="289" y="142"/>
                  </a:lnTo>
                  <a:lnTo>
                    <a:pt x="289" y="142"/>
                  </a:lnTo>
                  <a:lnTo>
                    <a:pt x="291" y="140"/>
                  </a:lnTo>
                  <a:lnTo>
                    <a:pt x="293" y="134"/>
                  </a:lnTo>
                  <a:lnTo>
                    <a:pt x="296" y="132"/>
                  </a:lnTo>
                  <a:lnTo>
                    <a:pt x="296" y="132"/>
                  </a:lnTo>
                  <a:lnTo>
                    <a:pt x="296" y="130"/>
                  </a:lnTo>
                  <a:lnTo>
                    <a:pt x="298" y="130"/>
                  </a:lnTo>
                  <a:lnTo>
                    <a:pt x="298" y="128"/>
                  </a:lnTo>
                  <a:lnTo>
                    <a:pt x="298" y="126"/>
                  </a:lnTo>
                  <a:close/>
                  <a:moveTo>
                    <a:pt x="182" y="126"/>
                  </a:moveTo>
                  <a:lnTo>
                    <a:pt x="182" y="126"/>
                  </a:lnTo>
                  <a:lnTo>
                    <a:pt x="182" y="126"/>
                  </a:lnTo>
                  <a:lnTo>
                    <a:pt x="182" y="126"/>
                  </a:lnTo>
                  <a:lnTo>
                    <a:pt x="182" y="126"/>
                  </a:lnTo>
                  <a:lnTo>
                    <a:pt x="180" y="126"/>
                  </a:lnTo>
                  <a:lnTo>
                    <a:pt x="178" y="128"/>
                  </a:lnTo>
                  <a:lnTo>
                    <a:pt x="178" y="130"/>
                  </a:lnTo>
                  <a:lnTo>
                    <a:pt x="178" y="132"/>
                  </a:lnTo>
                  <a:lnTo>
                    <a:pt x="180" y="132"/>
                  </a:lnTo>
                  <a:lnTo>
                    <a:pt x="182" y="132"/>
                  </a:lnTo>
                  <a:lnTo>
                    <a:pt x="182" y="132"/>
                  </a:lnTo>
                  <a:lnTo>
                    <a:pt x="184" y="134"/>
                  </a:lnTo>
                  <a:lnTo>
                    <a:pt x="184" y="132"/>
                  </a:lnTo>
                  <a:lnTo>
                    <a:pt x="184" y="130"/>
                  </a:lnTo>
                  <a:lnTo>
                    <a:pt x="184" y="128"/>
                  </a:lnTo>
                  <a:lnTo>
                    <a:pt x="184" y="126"/>
                  </a:lnTo>
                  <a:lnTo>
                    <a:pt x="182" y="126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22" y="126"/>
                  </a:lnTo>
                  <a:lnTo>
                    <a:pt x="220" y="126"/>
                  </a:lnTo>
                  <a:lnTo>
                    <a:pt x="216" y="126"/>
                  </a:lnTo>
                  <a:lnTo>
                    <a:pt x="214" y="128"/>
                  </a:lnTo>
                  <a:lnTo>
                    <a:pt x="214" y="130"/>
                  </a:lnTo>
                  <a:lnTo>
                    <a:pt x="212" y="130"/>
                  </a:lnTo>
                  <a:lnTo>
                    <a:pt x="210" y="130"/>
                  </a:lnTo>
                  <a:lnTo>
                    <a:pt x="210" y="130"/>
                  </a:lnTo>
                  <a:lnTo>
                    <a:pt x="208" y="130"/>
                  </a:lnTo>
                  <a:lnTo>
                    <a:pt x="212" y="132"/>
                  </a:lnTo>
                  <a:lnTo>
                    <a:pt x="214" y="136"/>
                  </a:lnTo>
                  <a:lnTo>
                    <a:pt x="214" y="136"/>
                  </a:lnTo>
                  <a:lnTo>
                    <a:pt x="216" y="134"/>
                  </a:lnTo>
                  <a:lnTo>
                    <a:pt x="220" y="134"/>
                  </a:lnTo>
                  <a:lnTo>
                    <a:pt x="222" y="132"/>
                  </a:lnTo>
                  <a:lnTo>
                    <a:pt x="222" y="130"/>
                  </a:lnTo>
                  <a:lnTo>
                    <a:pt x="224" y="128"/>
                  </a:lnTo>
                  <a:lnTo>
                    <a:pt x="222" y="128"/>
                  </a:lnTo>
                  <a:lnTo>
                    <a:pt x="222" y="126"/>
                  </a:lnTo>
                  <a:close/>
                  <a:moveTo>
                    <a:pt x="218" y="134"/>
                  </a:moveTo>
                  <a:lnTo>
                    <a:pt x="218" y="134"/>
                  </a:lnTo>
                  <a:lnTo>
                    <a:pt x="218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6" y="140"/>
                  </a:lnTo>
                  <a:lnTo>
                    <a:pt x="216" y="140"/>
                  </a:lnTo>
                  <a:lnTo>
                    <a:pt x="216" y="140"/>
                  </a:lnTo>
                  <a:lnTo>
                    <a:pt x="218" y="140"/>
                  </a:lnTo>
                  <a:lnTo>
                    <a:pt x="216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40"/>
                  </a:lnTo>
                  <a:lnTo>
                    <a:pt x="218" y="138"/>
                  </a:lnTo>
                  <a:lnTo>
                    <a:pt x="218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8"/>
                  </a:lnTo>
                  <a:lnTo>
                    <a:pt x="220" y="136"/>
                  </a:lnTo>
                  <a:lnTo>
                    <a:pt x="220" y="136"/>
                  </a:lnTo>
                  <a:lnTo>
                    <a:pt x="220" y="136"/>
                  </a:lnTo>
                  <a:lnTo>
                    <a:pt x="220" y="134"/>
                  </a:lnTo>
                  <a:lnTo>
                    <a:pt x="218" y="13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3D07D028-2013-F14D-A5C6-F2CABDA7F5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36384" y="4222120"/>
              <a:ext cx="188913" cy="120650"/>
            </a:xfrm>
            <a:custGeom>
              <a:avLst/>
              <a:gdLst>
                <a:gd name="T0" fmla="*/ 109 w 119"/>
                <a:gd name="T1" fmla="*/ 61 h 76"/>
                <a:gd name="T2" fmla="*/ 105 w 119"/>
                <a:gd name="T3" fmla="*/ 57 h 76"/>
                <a:gd name="T4" fmla="*/ 100 w 119"/>
                <a:gd name="T5" fmla="*/ 59 h 76"/>
                <a:gd name="T6" fmla="*/ 96 w 119"/>
                <a:gd name="T7" fmla="*/ 63 h 76"/>
                <a:gd name="T8" fmla="*/ 96 w 119"/>
                <a:gd name="T9" fmla="*/ 65 h 76"/>
                <a:gd name="T10" fmla="*/ 100 w 119"/>
                <a:gd name="T11" fmla="*/ 68 h 76"/>
                <a:gd name="T12" fmla="*/ 109 w 119"/>
                <a:gd name="T13" fmla="*/ 72 h 76"/>
                <a:gd name="T14" fmla="*/ 111 w 119"/>
                <a:gd name="T15" fmla="*/ 68 h 76"/>
                <a:gd name="T16" fmla="*/ 109 w 119"/>
                <a:gd name="T17" fmla="*/ 63 h 76"/>
                <a:gd name="T18" fmla="*/ 113 w 119"/>
                <a:gd name="T19" fmla="*/ 26 h 76"/>
                <a:gd name="T20" fmla="*/ 107 w 119"/>
                <a:gd name="T21" fmla="*/ 15 h 76"/>
                <a:gd name="T22" fmla="*/ 100 w 119"/>
                <a:gd name="T23" fmla="*/ 11 h 76"/>
                <a:gd name="T24" fmla="*/ 77 w 119"/>
                <a:gd name="T25" fmla="*/ 2 h 76"/>
                <a:gd name="T26" fmla="*/ 75 w 119"/>
                <a:gd name="T27" fmla="*/ 0 h 76"/>
                <a:gd name="T28" fmla="*/ 71 w 119"/>
                <a:gd name="T29" fmla="*/ 0 h 76"/>
                <a:gd name="T30" fmla="*/ 65 w 119"/>
                <a:gd name="T31" fmla="*/ 2 h 76"/>
                <a:gd name="T32" fmla="*/ 54 w 119"/>
                <a:gd name="T33" fmla="*/ 11 h 76"/>
                <a:gd name="T34" fmla="*/ 42 w 119"/>
                <a:gd name="T35" fmla="*/ 11 h 76"/>
                <a:gd name="T36" fmla="*/ 23 w 119"/>
                <a:gd name="T37" fmla="*/ 7 h 76"/>
                <a:gd name="T38" fmla="*/ 19 w 119"/>
                <a:gd name="T39" fmla="*/ 7 h 76"/>
                <a:gd name="T40" fmla="*/ 15 w 119"/>
                <a:gd name="T41" fmla="*/ 5 h 76"/>
                <a:gd name="T42" fmla="*/ 10 w 119"/>
                <a:gd name="T43" fmla="*/ 7 h 76"/>
                <a:gd name="T44" fmla="*/ 8 w 119"/>
                <a:gd name="T45" fmla="*/ 5 h 76"/>
                <a:gd name="T46" fmla="*/ 6 w 119"/>
                <a:gd name="T47" fmla="*/ 2 h 76"/>
                <a:gd name="T48" fmla="*/ 0 w 119"/>
                <a:gd name="T49" fmla="*/ 5 h 76"/>
                <a:gd name="T50" fmla="*/ 2 w 119"/>
                <a:gd name="T51" fmla="*/ 15 h 76"/>
                <a:gd name="T52" fmla="*/ 12 w 119"/>
                <a:gd name="T53" fmla="*/ 30 h 76"/>
                <a:gd name="T54" fmla="*/ 19 w 119"/>
                <a:gd name="T55" fmla="*/ 32 h 76"/>
                <a:gd name="T56" fmla="*/ 33 w 119"/>
                <a:gd name="T57" fmla="*/ 34 h 76"/>
                <a:gd name="T58" fmla="*/ 48 w 119"/>
                <a:gd name="T59" fmla="*/ 40 h 76"/>
                <a:gd name="T60" fmla="*/ 59 w 119"/>
                <a:gd name="T61" fmla="*/ 49 h 76"/>
                <a:gd name="T62" fmla="*/ 61 w 119"/>
                <a:gd name="T63" fmla="*/ 51 h 76"/>
                <a:gd name="T64" fmla="*/ 63 w 119"/>
                <a:gd name="T65" fmla="*/ 55 h 76"/>
                <a:gd name="T66" fmla="*/ 65 w 119"/>
                <a:gd name="T67" fmla="*/ 57 h 76"/>
                <a:gd name="T68" fmla="*/ 67 w 119"/>
                <a:gd name="T69" fmla="*/ 57 h 76"/>
                <a:gd name="T70" fmla="*/ 69 w 119"/>
                <a:gd name="T71" fmla="*/ 61 h 76"/>
                <a:gd name="T72" fmla="*/ 69 w 119"/>
                <a:gd name="T73" fmla="*/ 65 h 76"/>
                <a:gd name="T74" fmla="*/ 67 w 119"/>
                <a:gd name="T75" fmla="*/ 70 h 76"/>
                <a:gd name="T76" fmla="*/ 61 w 119"/>
                <a:gd name="T77" fmla="*/ 72 h 76"/>
                <a:gd name="T78" fmla="*/ 63 w 119"/>
                <a:gd name="T79" fmla="*/ 76 h 76"/>
                <a:gd name="T80" fmla="*/ 67 w 119"/>
                <a:gd name="T81" fmla="*/ 76 h 76"/>
                <a:gd name="T82" fmla="*/ 71 w 119"/>
                <a:gd name="T83" fmla="*/ 76 h 76"/>
                <a:gd name="T84" fmla="*/ 73 w 119"/>
                <a:gd name="T85" fmla="*/ 74 h 76"/>
                <a:gd name="T86" fmla="*/ 75 w 119"/>
                <a:gd name="T87" fmla="*/ 68 h 76"/>
                <a:gd name="T88" fmla="*/ 73 w 119"/>
                <a:gd name="T89" fmla="*/ 68 h 76"/>
                <a:gd name="T90" fmla="*/ 73 w 119"/>
                <a:gd name="T91" fmla="*/ 70 h 76"/>
                <a:gd name="T92" fmla="*/ 71 w 119"/>
                <a:gd name="T93" fmla="*/ 68 h 76"/>
                <a:gd name="T94" fmla="*/ 73 w 119"/>
                <a:gd name="T95" fmla="*/ 63 h 76"/>
                <a:gd name="T96" fmla="*/ 77 w 119"/>
                <a:gd name="T97" fmla="*/ 63 h 76"/>
                <a:gd name="T98" fmla="*/ 79 w 119"/>
                <a:gd name="T99" fmla="*/ 57 h 76"/>
                <a:gd name="T100" fmla="*/ 86 w 119"/>
                <a:gd name="T101" fmla="*/ 51 h 76"/>
                <a:gd name="T102" fmla="*/ 100 w 119"/>
                <a:gd name="T103" fmla="*/ 44 h 76"/>
                <a:gd name="T104" fmla="*/ 102 w 119"/>
                <a:gd name="T105" fmla="*/ 42 h 76"/>
                <a:gd name="T106" fmla="*/ 111 w 119"/>
                <a:gd name="T107" fmla="*/ 42 h 76"/>
                <a:gd name="T108" fmla="*/ 115 w 119"/>
                <a:gd name="T109" fmla="*/ 38 h 76"/>
                <a:gd name="T110" fmla="*/ 119 w 119"/>
                <a:gd name="T111" fmla="*/ 34 h 76"/>
                <a:gd name="T112" fmla="*/ 117 w 119"/>
                <a:gd name="T113" fmla="*/ 2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" h="76">
                  <a:moveTo>
                    <a:pt x="109" y="63"/>
                  </a:moveTo>
                  <a:lnTo>
                    <a:pt x="109" y="61"/>
                  </a:lnTo>
                  <a:lnTo>
                    <a:pt x="107" y="59"/>
                  </a:lnTo>
                  <a:lnTo>
                    <a:pt x="105" y="57"/>
                  </a:lnTo>
                  <a:lnTo>
                    <a:pt x="102" y="59"/>
                  </a:lnTo>
                  <a:lnTo>
                    <a:pt x="100" y="59"/>
                  </a:lnTo>
                  <a:lnTo>
                    <a:pt x="100" y="59"/>
                  </a:lnTo>
                  <a:lnTo>
                    <a:pt x="96" y="63"/>
                  </a:lnTo>
                  <a:lnTo>
                    <a:pt x="96" y="63"/>
                  </a:lnTo>
                  <a:lnTo>
                    <a:pt x="96" y="65"/>
                  </a:lnTo>
                  <a:lnTo>
                    <a:pt x="98" y="65"/>
                  </a:lnTo>
                  <a:lnTo>
                    <a:pt x="100" y="68"/>
                  </a:lnTo>
                  <a:lnTo>
                    <a:pt x="105" y="70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11" y="68"/>
                  </a:lnTo>
                  <a:lnTo>
                    <a:pt x="111" y="65"/>
                  </a:lnTo>
                  <a:lnTo>
                    <a:pt x="109" y="63"/>
                  </a:lnTo>
                  <a:close/>
                  <a:moveTo>
                    <a:pt x="117" y="28"/>
                  </a:moveTo>
                  <a:lnTo>
                    <a:pt x="113" y="26"/>
                  </a:lnTo>
                  <a:lnTo>
                    <a:pt x="111" y="21"/>
                  </a:lnTo>
                  <a:lnTo>
                    <a:pt x="107" y="15"/>
                  </a:lnTo>
                  <a:lnTo>
                    <a:pt x="102" y="13"/>
                  </a:lnTo>
                  <a:lnTo>
                    <a:pt x="100" y="11"/>
                  </a:lnTo>
                  <a:lnTo>
                    <a:pt x="84" y="5"/>
                  </a:lnTo>
                  <a:lnTo>
                    <a:pt x="77" y="2"/>
                  </a:lnTo>
                  <a:lnTo>
                    <a:pt x="75" y="2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2"/>
                  </a:lnTo>
                  <a:lnTo>
                    <a:pt x="59" y="9"/>
                  </a:lnTo>
                  <a:lnTo>
                    <a:pt x="54" y="11"/>
                  </a:lnTo>
                  <a:lnTo>
                    <a:pt x="50" y="11"/>
                  </a:lnTo>
                  <a:lnTo>
                    <a:pt x="42" y="11"/>
                  </a:lnTo>
                  <a:lnTo>
                    <a:pt x="40" y="13"/>
                  </a:lnTo>
                  <a:lnTo>
                    <a:pt x="23" y="7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7" y="7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6" y="5"/>
                  </a:lnTo>
                  <a:lnTo>
                    <a:pt x="6" y="2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5"/>
                  </a:lnTo>
                  <a:lnTo>
                    <a:pt x="10" y="26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19" y="32"/>
                  </a:lnTo>
                  <a:lnTo>
                    <a:pt x="29" y="32"/>
                  </a:lnTo>
                  <a:lnTo>
                    <a:pt x="33" y="34"/>
                  </a:lnTo>
                  <a:lnTo>
                    <a:pt x="46" y="38"/>
                  </a:lnTo>
                  <a:lnTo>
                    <a:pt x="48" y="40"/>
                  </a:lnTo>
                  <a:lnTo>
                    <a:pt x="54" y="47"/>
                  </a:lnTo>
                  <a:lnTo>
                    <a:pt x="59" y="49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3"/>
                  </a:lnTo>
                  <a:lnTo>
                    <a:pt x="63" y="55"/>
                  </a:lnTo>
                  <a:lnTo>
                    <a:pt x="65" y="57"/>
                  </a:lnTo>
                  <a:lnTo>
                    <a:pt x="65" y="57"/>
                  </a:lnTo>
                  <a:lnTo>
                    <a:pt x="67" y="57"/>
                  </a:lnTo>
                  <a:lnTo>
                    <a:pt x="67" y="57"/>
                  </a:lnTo>
                  <a:lnTo>
                    <a:pt x="69" y="61"/>
                  </a:lnTo>
                  <a:lnTo>
                    <a:pt x="69" y="61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9" y="68"/>
                  </a:lnTo>
                  <a:lnTo>
                    <a:pt x="67" y="70"/>
                  </a:lnTo>
                  <a:lnTo>
                    <a:pt x="63" y="72"/>
                  </a:lnTo>
                  <a:lnTo>
                    <a:pt x="61" y="72"/>
                  </a:lnTo>
                  <a:lnTo>
                    <a:pt x="61" y="74"/>
                  </a:lnTo>
                  <a:lnTo>
                    <a:pt x="63" y="76"/>
                  </a:lnTo>
                  <a:lnTo>
                    <a:pt x="65" y="76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6"/>
                  </a:lnTo>
                  <a:lnTo>
                    <a:pt x="73" y="74"/>
                  </a:lnTo>
                  <a:lnTo>
                    <a:pt x="73" y="74"/>
                  </a:lnTo>
                  <a:lnTo>
                    <a:pt x="75" y="72"/>
                  </a:lnTo>
                  <a:lnTo>
                    <a:pt x="75" y="68"/>
                  </a:lnTo>
                  <a:lnTo>
                    <a:pt x="75" y="65"/>
                  </a:lnTo>
                  <a:lnTo>
                    <a:pt x="73" y="68"/>
                  </a:lnTo>
                  <a:lnTo>
                    <a:pt x="73" y="68"/>
                  </a:lnTo>
                  <a:lnTo>
                    <a:pt x="73" y="70"/>
                  </a:lnTo>
                  <a:lnTo>
                    <a:pt x="73" y="70"/>
                  </a:lnTo>
                  <a:lnTo>
                    <a:pt x="71" y="68"/>
                  </a:lnTo>
                  <a:lnTo>
                    <a:pt x="71" y="65"/>
                  </a:lnTo>
                  <a:lnTo>
                    <a:pt x="73" y="63"/>
                  </a:lnTo>
                  <a:lnTo>
                    <a:pt x="75" y="63"/>
                  </a:lnTo>
                  <a:lnTo>
                    <a:pt x="77" y="63"/>
                  </a:lnTo>
                  <a:lnTo>
                    <a:pt x="77" y="61"/>
                  </a:lnTo>
                  <a:lnTo>
                    <a:pt x="79" y="57"/>
                  </a:lnTo>
                  <a:lnTo>
                    <a:pt x="84" y="53"/>
                  </a:lnTo>
                  <a:lnTo>
                    <a:pt x="86" y="51"/>
                  </a:lnTo>
                  <a:lnTo>
                    <a:pt x="100" y="47"/>
                  </a:lnTo>
                  <a:lnTo>
                    <a:pt x="100" y="44"/>
                  </a:lnTo>
                  <a:lnTo>
                    <a:pt x="102" y="42"/>
                  </a:lnTo>
                  <a:lnTo>
                    <a:pt x="102" y="42"/>
                  </a:lnTo>
                  <a:lnTo>
                    <a:pt x="109" y="42"/>
                  </a:lnTo>
                  <a:lnTo>
                    <a:pt x="111" y="42"/>
                  </a:lnTo>
                  <a:lnTo>
                    <a:pt x="113" y="38"/>
                  </a:lnTo>
                  <a:lnTo>
                    <a:pt x="115" y="38"/>
                  </a:lnTo>
                  <a:lnTo>
                    <a:pt x="117" y="36"/>
                  </a:lnTo>
                  <a:lnTo>
                    <a:pt x="119" y="34"/>
                  </a:lnTo>
                  <a:lnTo>
                    <a:pt x="119" y="30"/>
                  </a:lnTo>
                  <a:lnTo>
                    <a:pt x="117" y="2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C573A619-20B0-DD40-A9D8-DFA9FD1359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6496" y="2134558"/>
              <a:ext cx="488950" cy="581025"/>
            </a:xfrm>
            <a:custGeom>
              <a:avLst/>
              <a:gdLst>
                <a:gd name="T0" fmla="*/ 157 w 308"/>
                <a:gd name="T1" fmla="*/ 357 h 366"/>
                <a:gd name="T2" fmla="*/ 130 w 308"/>
                <a:gd name="T3" fmla="*/ 322 h 366"/>
                <a:gd name="T4" fmla="*/ 117 w 308"/>
                <a:gd name="T5" fmla="*/ 311 h 366"/>
                <a:gd name="T6" fmla="*/ 105 w 308"/>
                <a:gd name="T7" fmla="*/ 305 h 366"/>
                <a:gd name="T8" fmla="*/ 86 w 308"/>
                <a:gd name="T9" fmla="*/ 288 h 366"/>
                <a:gd name="T10" fmla="*/ 73 w 308"/>
                <a:gd name="T11" fmla="*/ 280 h 366"/>
                <a:gd name="T12" fmla="*/ 71 w 308"/>
                <a:gd name="T13" fmla="*/ 288 h 366"/>
                <a:gd name="T14" fmla="*/ 69 w 308"/>
                <a:gd name="T15" fmla="*/ 296 h 366"/>
                <a:gd name="T16" fmla="*/ 82 w 308"/>
                <a:gd name="T17" fmla="*/ 309 h 366"/>
                <a:gd name="T18" fmla="*/ 90 w 308"/>
                <a:gd name="T19" fmla="*/ 309 h 366"/>
                <a:gd name="T20" fmla="*/ 124 w 308"/>
                <a:gd name="T21" fmla="*/ 330 h 366"/>
                <a:gd name="T22" fmla="*/ 136 w 308"/>
                <a:gd name="T23" fmla="*/ 334 h 366"/>
                <a:gd name="T24" fmla="*/ 10 w 308"/>
                <a:gd name="T25" fmla="*/ 28 h 366"/>
                <a:gd name="T26" fmla="*/ 13 w 308"/>
                <a:gd name="T27" fmla="*/ 21 h 366"/>
                <a:gd name="T28" fmla="*/ 0 w 308"/>
                <a:gd name="T29" fmla="*/ 15 h 366"/>
                <a:gd name="T30" fmla="*/ 4 w 308"/>
                <a:gd name="T31" fmla="*/ 19 h 366"/>
                <a:gd name="T32" fmla="*/ 23 w 308"/>
                <a:gd name="T33" fmla="*/ 4 h 366"/>
                <a:gd name="T34" fmla="*/ 33 w 308"/>
                <a:gd name="T35" fmla="*/ 9 h 366"/>
                <a:gd name="T36" fmla="*/ 25 w 308"/>
                <a:gd name="T37" fmla="*/ 4 h 366"/>
                <a:gd name="T38" fmla="*/ 308 w 308"/>
                <a:gd name="T39" fmla="*/ 139 h 366"/>
                <a:gd name="T40" fmla="*/ 295 w 308"/>
                <a:gd name="T41" fmla="*/ 128 h 366"/>
                <a:gd name="T42" fmla="*/ 285 w 308"/>
                <a:gd name="T43" fmla="*/ 128 h 366"/>
                <a:gd name="T44" fmla="*/ 279 w 308"/>
                <a:gd name="T45" fmla="*/ 103 h 366"/>
                <a:gd name="T46" fmla="*/ 205 w 308"/>
                <a:gd name="T47" fmla="*/ 70 h 366"/>
                <a:gd name="T48" fmla="*/ 172 w 308"/>
                <a:gd name="T49" fmla="*/ 59 h 366"/>
                <a:gd name="T50" fmla="*/ 132 w 308"/>
                <a:gd name="T51" fmla="*/ 65 h 366"/>
                <a:gd name="T52" fmla="*/ 84 w 308"/>
                <a:gd name="T53" fmla="*/ 36 h 366"/>
                <a:gd name="T54" fmla="*/ 46 w 308"/>
                <a:gd name="T55" fmla="*/ 28 h 366"/>
                <a:gd name="T56" fmla="*/ 27 w 308"/>
                <a:gd name="T57" fmla="*/ 30 h 366"/>
                <a:gd name="T58" fmla="*/ 21 w 308"/>
                <a:gd name="T59" fmla="*/ 38 h 366"/>
                <a:gd name="T60" fmla="*/ 19 w 308"/>
                <a:gd name="T61" fmla="*/ 57 h 366"/>
                <a:gd name="T62" fmla="*/ 27 w 308"/>
                <a:gd name="T63" fmla="*/ 70 h 366"/>
                <a:gd name="T64" fmla="*/ 38 w 308"/>
                <a:gd name="T65" fmla="*/ 93 h 366"/>
                <a:gd name="T66" fmla="*/ 46 w 308"/>
                <a:gd name="T67" fmla="*/ 107 h 366"/>
                <a:gd name="T68" fmla="*/ 52 w 308"/>
                <a:gd name="T69" fmla="*/ 120 h 366"/>
                <a:gd name="T70" fmla="*/ 96 w 308"/>
                <a:gd name="T71" fmla="*/ 160 h 366"/>
                <a:gd name="T72" fmla="*/ 111 w 308"/>
                <a:gd name="T73" fmla="*/ 168 h 366"/>
                <a:gd name="T74" fmla="*/ 168 w 308"/>
                <a:gd name="T75" fmla="*/ 204 h 366"/>
                <a:gd name="T76" fmla="*/ 180 w 308"/>
                <a:gd name="T77" fmla="*/ 217 h 366"/>
                <a:gd name="T78" fmla="*/ 218 w 308"/>
                <a:gd name="T79" fmla="*/ 267 h 366"/>
                <a:gd name="T80" fmla="*/ 245 w 308"/>
                <a:gd name="T81" fmla="*/ 288 h 366"/>
                <a:gd name="T82" fmla="*/ 262 w 308"/>
                <a:gd name="T83" fmla="*/ 341 h 366"/>
                <a:gd name="T84" fmla="*/ 291 w 308"/>
                <a:gd name="T85" fmla="*/ 349 h 366"/>
                <a:gd name="T86" fmla="*/ 289 w 308"/>
                <a:gd name="T87" fmla="*/ 326 h 366"/>
                <a:gd name="T88" fmla="*/ 289 w 308"/>
                <a:gd name="T89" fmla="*/ 305 h 366"/>
                <a:gd name="T90" fmla="*/ 285 w 308"/>
                <a:gd name="T91" fmla="*/ 290 h 366"/>
                <a:gd name="T92" fmla="*/ 274 w 308"/>
                <a:gd name="T93" fmla="*/ 275 h 366"/>
                <a:gd name="T94" fmla="*/ 276 w 308"/>
                <a:gd name="T95" fmla="*/ 261 h 366"/>
                <a:gd name="T96" fmla="*/ 279 w 308"/>
                <a:gd name="T97" fmla="*/ 246 h 366"/>
                <a:gd name="T98" fmla="*/ 274 w 308"/>
                <a:gd name="T99" fmla="*/ 229 h 366"/>
                <a:gd name="T100" fmla="*/ 266 w 308"/>
                <a:gd name="T101" fmla="*/ 219 h 366"/>
                <a:gd name="T102" fmla="*/ 272 w 308"/>
                <a:gd name="T103" fmla="*/ 193 h 366"/>
                <a:gd name="T104" fmla="*/ 281 w 308"/>
                <a:gd name="T105" fmla="*/ 183 h 366"/>
                <a:gd name="T106" fmla="*/ 289 w 308"/>
                <a:gd name="T107" fmla="*/ 160 h 366"/>
                <a:gd name="T108" fmla="*/ 300 w 308"/>
                <a:gd name="T109" fmla="*/ 151 h 366"/>
                <a:gd name="T110" fmla="*/ 151 w 308"/>
                <a:gd name="T111" fmla="*/ 349 h 366"/>
                <a:gd name="T112" fmla="*/ 214 w 308"/>
                <a:gd name="T113" fmla="*/ 345 h 366"/>
                <a:gd name="T114" fmla="*/ 199 w 308"/>
                <a:gd name="T115" fmla="*/ 347 h 366"/>
                <a:gd name="T116" fmla="*/ 218 w 308"/>
                <a:gd name="T117" fmla="*/ 364 h 366"/>
                <a:gd name="T118" fmla="*/ 197 w 308"/>
                <a:gd name="T119" fmla="*/ 357 h 366"/>
                <a:gd name="T120" fmla="*/ 201 w 308"/>
                <a:gd name="T121" fmla="*/ 362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8" h="366">
                  <a:moveTo>
                    <a:pt x="155" y="355"/>
                  </a:moveTo>
                  <a:lnTo>
                    <a:pt x="155" y="355"/>
                  </a:lnTo>
                  <a:lnTo>
                    <a:pt x="153" y="355"/>
                  </a:lnTo>
                  <a:lnTo>
                    <a:pt x="151" y="355"/>
                  </a:lnTo>
                  <a:lnTo>
                    <a:pt x="151" y="357"/>
                  </a:lnTo>
                  <a:lnTo>
                    <a:pt x="151" y="357"/>
                  </a:lnTo>
                  <a:lnTo>
                    <a:pt x="151" y="359"/>
                  </a:lnTo>
                  <a:lnTo>
                    <a:pt x="153" y="362"/>
                  </a:lnTo>
                  <a:lnTo>
                    <a:pt x="155" y="362"/>
                  </a:lnTo>
                  <a:lnTo>
                    <a:pt x="157" y="359"/>
                  </a:lnTo>
                  <a:lnTo>
                    <a:pt x="157" y="357"/>
                  </a:lnTo>
                  <a:lnTo>
                    <a:pt x="157" y="357"/>
                  </a:lnTo>
                  <a:lnTo>
                    <a:pt x="155" y="355"/>
                  </a:lnTo>
                  <a:close/>
                  <a:moveTo>
                    <a:pt x="138" y="328"/>
                  </a:moveTo>
                  <a:lnTo>
                    <a:pt x="138" y="326"/>
                  </a:lnTo>
                  <a:lnTo>
                    <a:pt x="136" y="322"/>
                  </a:lnTo>
                  <a:lnTo>
                    <a:pt x="134" y="320"/>
                  </a:lnTo>
                  <a:lnTo>
                    <a:pt x="132" y="320"/>
                  </a:lnTo>
                  <a:lnTo>
                    <a:pt x="132" y="320"/>
                  </a:lnTo>
                  <a:lnTo>
                    <a:pt x="132" y="317"/>
                  </a:lnTo>
                  <a:lnTo>
                    <a:pt x="132" y="322"/>
                  </a:lnTo>
                  <a:lnTo>
                    <a:pt x="130" y="322"/>
                  </a:lnTo>
                  <a:lnTo>
                    <a:pt x="130" y="324"/>
                  </a:lnTo>
                  <a:lnTo>
                    <a:pt x="130" y="324"/>
                  </a:lnTo>
                  <a:lnTo>
                    <a:pt x="128" y="322"/>
                  </a:lnTo>
                  <a:lnTo>
                    <a:pt x="128" y="320"/>
                  </a:lnTo>
                  <a:lnTo>
                    <a:pt x="128" y="320"/>
                  </a:lnTo>
                  <a:lnTo>
                    <a:pt x="126" y="315"/>
                  </a:lnTo>
                  <a:lnTo>
                    <a:pt x="124" y="315"/>
                  </a:lnTo>
                  <a:lnTo>
                    <a:pt x="121" y="313"/>
                  </a:lnTo>
                  <a:lnTo>
                    <a:pt x="121" y="313"/>
                  </a:lnTo>
                  <a:lnTo>
                    <a:pt x="117" y="311"/>
                  </a:lnTo>
                  <a:lnTo>
                    <a:pt x="117" y="311"/>
                  </a:lnTo>
                  <a:lnTo>
                    <a:pt x="109" y="303"/>
                  </a:lnTo>
                  <a:lnTo>
                    <a:pt x="107" y="303"/>
                  </a:lnTo>
                  <a:lnTo>
                    <a:pt x="107" y="305"/>
                  </a:lnTo>
                  <a:lnTo>
                    <a:pt x="109" y="305"/>
                  </a:lnTo>
                  <a:lnTo>
                    <a:pt x="109" y="307"/>
                  </a:lnTo>
                  <a:lnTo>
                    <a:pt x="109" y="307"/>
                  </a:lnTo>
                  <a:lnTo>
                    <a:pt x="109" y="307"/>
                  </a:lnTo>
                  <a:lnTo>
                    <a:pt x="107" y="307"/>
                  </a:lnTo>
                  <a:lnTo>
                    <a:pt x="107" y="305"/>
                  </a:lnTo>
                  <a:lnTo>
                    <a:pt x="105" y="305"/>
                  </a:lnTo>
                  <a:lnTo>
                    <a:pt x="105" y="305"/>
                  </a:lnTo>
                  <a:lnTo>
                    <a:pt x="103" y="307"/>
                  </a:lnTo>
                  <a:lnTo>
                    <a:pt x="103" y="305"/>
                  </a:lnTo>
                  <a:lnTo>
                    <a:pt x="107" y="301"/>
                  </a:lnTo>
                  <a:lnTo>
                    <a:pt x="105" y="299"/>
                  </a:lnTo>
                  <a:lnTo>
                    <a:pt x="103" y="296"/>
                  </a:lnTo>
                  <a:lnTo>
                    <a:pt x="103" y="296"/>
                  </a:lnTo>
                  <a:lnTo>
                    <a:pt x="96" y="294"/>
                  </a:lnTo>
                  <a:lnTo>
                    <a:pt x="94" y="294"/>
                  </a:lnTo>
                  <a:lnTo>
                    <a:pt x="92" y="292"/>
                  </a:lnTo>
                  <a:lnTo>
                    <a:pt x="90" y="290"/>
                  </a:lnTo>
                  <a:lnTo>
                    <a:pt x="86" y="288"/>
                  </a:lnTo>
                  <a:lnTo>
                    <a:pt x="86" y="286"/>
                  </a:lnTo>
                  <a:lnTo>
                    <a:pt x="82" y="288"/>
                  </a:lnTo>
                  <a:lnTo>
                    <a:pt x="82" y="284"/>
                  </a:lnTo>
                  <a:lnTo>
                    <a:pt x="84" y="284"/>
                  </a:lnTo>
                  <a:lnTo>
                    <a:pt x="86" y="286"/>
                  </a:lnTo>
                  <a:lnTo>
                    <a:pt x="86" y="282"/>
                  </a:lnTo>
                  <a:lnTo>
                    <a:pt x="82" y="282"/>
                  </a:lnTo>
                  <a:lnTo>
                    <a:pt x="75" y="282"/>
                  </a:lnTo>
                  <a:lnTo>
                    <a:pt x="75" y="280"/>
                  </a:lnTo>
                  <a:lnTo>
                    <a:pt x="75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1" y="282"/>
                  </a:lnTo>
                  <a:lnTo>
                    <a:pt x="71" y="284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3" y="286"/>
                  </a:lnTo>
                  <a:lnTo>
                    <a:pt x="73" y="288"/>
                  </a:lnTo>
                  <a:lnTo>
                    <a:pt x="73" y="288"/>
                  </a:lnTo>
                  <a:lnTo>
                    <a:pt x="71" y="288"/>
                  </a:lnTo>
                  <a:lnTo>
                    <a:pt x="67" y="288"/>
                  </a:lnTo>
                  <a:lnTo>
                    <a:pt x="65" y="290"/>
                  </a:lnTo>
                  <a:lnTo>
                    <a:pt x="65" y="290"/>
                  </a:lnTo>
                  <a:lnTo>
                    <a:pt x="65" y="292"/>
                  </a:lnTo>
                  <a:lnTo>
                    <a:pt x="65" y="294"/>
                  </a:lnTo>
                  <a:lnTo>
                    <a:pt x="67" y="294"/>
                  </a:lnTo>
                  <a:lnTo>
                    <a:pt x="67" y="294"/>
                  </a:lnTo>
                  <a:lnTo>
                    <a:pt x="69" y="294"/>
                  </a:lnTo>
                  <a:lnTo>
                    <a:pt x="69" y="294"/>
                  </a:lnTo>
                  <a:lnTo>
                    <a:pt x="69" y="296"/>
                  </a:lnTo>
                  <a:lnTo>
                    <a:pt x="69" y="296"/>
                  </a:lnTo>
                  <a:lnTo>
                    <a:pt x="71" y="299"/>
                  </a:lnTo>
                  <a:lnTo>
                    <a:pt x="71" y="299"/>
                  </a:lnTo>
                  <a:lnTo>
                    <a:pt x="73" y="301"/>
                  </a:lnTo>
                  <a:lnTo>
                    <a:pt x="73" y="303"/>
                  </a:lnTo>
                  <a:lnTo>
                    <a:pt x="73" y="305"/>
                  </a:lnTo>
                  <a:lnTo>
                    <a:pt x="73" y="305"/>
                  </a:lnTo>
                  <a:lnTo>
                    <a:pt x="73" y="307"/>
                  </a:lnTo>
                  <a:lnTo>
                    <a:pt x="80" y="307"/>
                  </a:lnTo>
                  <a:lnTo>
                    <a:pt x="82" y="307"/>
                  </a:lnTo>
                  <a:lnTo>
                    <a:pt x="82" y="307"/>
                  </a:lnTo>
                  <a:lnTo>
                    <a:pt x="82" y="309"/>
                  </a:lnTo>
                  <a:lnTo>
                    <a:pt x="82" y="309"/>
                  </a:lnTo>
                  <a:lnTo>
                    <a:pt x="84" y="309"/>
                  </a:lnTo>
                  <a:lnTo>
                    <a:pt x="86" y="311"/>
                  </a:lnTo>
                  <a:lnTo>
                    <a:pt x="88" y="311"/>
                  </a:lnTo>
                  <a:lnTo>
                    <a:pt x="88" y="311"/>
                  </a:lnTo>
                  <a:lnTo>
                    <a:pt x="88" y="311"/>
                  </a:lnTo>
                  <a:lnTo>
                    <a:pt x="90" y="311"/>
                  </a:lnTo>
                  <a:lnTo>
                    <a:pt x="90" y="311"/>
                  </a:lnTo>
                  <a:lnTo>
                    <a:pt x="90" y="311"/>
                  </a:lnTo>
                  <a:lnTo>
                    <a:pt x="90" y="309"/>
                  </a:lnTo>
                  <a:lnTo>
                    <a:pt x="90" y="309"/>
                  </a:lnTo>
                  <a:lnTo>
                    <a:pt x="92" y="311"/>
                  </a:lnTo>
                  <a:lnTo>
                    <a:pt x="92" y="311"/>
                  </a:lnTo>
                  <a:lnTo>
                    <a:pt x="94" y="311"/>
                  </a:lnTo>
                  <a:lnTo>
                    <a:pt x="96" y="311"/>
                  </a:lnTo>
                  <a:lnTo>
                    <a:pt x="98" y="311"/>
                  </a:lnTo>
                  <a:lnTo>
                    <a:pt x="101" y="313"/>
                  </a:lnTo>
                  <a:lnTo>
                    <a:pt x="115" y="326"/>
                  </a:lnTo>
                  <a:lnTo>
                    <a:pt x="119" y="326"/>
                  </a:lnTo>
                  <a:lnTo>
                    <a:pt x="121" y="330"/>
                  </a:lnTo>
                  <a:lnTo>
                    <a:pt x="124" y="330"/>
                  </a:lnTo>
                  <a:lnTo>
                    <a:pt x="124" y="330"/>
                  </a:lnTo>
                  <a:lnTo>
                    <a:pt x="124" y="332"/>
                  </a:lnTo>
                  <a:lnTo>
                    <a:pt x="124" y="332"/>
                  </a:lnTo>
                  <a:lnTo>
                    <a:pt x="124" y="334"/>
                  </a:lnTo>
                  <a:lnTo>
                    <a:pt x="126" y="334"/>
                  </a:lnTo>
                  <a:lnTo>
                    <a:pt x="126" y="334"/>
                  </a:lnTo>
                  <a:lnTo>
                    <a:pt x="128" y="332"/>
                  </a:lnTo>
                  <a:lnTo>
                    <a:pt x="132" y="334"/>
                  </a:lnTo>
                  <a:lnTo>
                    <a:pt x="134" y="336"/>
                  </a:lnTo>
                  <a:lnTo>
                    <a:pt x="134" y="334"/>
                  </a:lnTo>
                  <a:lnTo>
                    <a:pt x="138" y="334"/>
                  </a:lnTo>
                  <a:lnTo>
                    <a:pt x="136" y="334"/>
                  </a:lnTo>
                  <a:lnTo>
                    <a:pt x="138" y="334"/>
                  </a:lnTo>
                  <a:lnTo>
                    <a:pt x="138" y="332"/>
                  </a:lnTo>
                  <a:lnTo>
                    <a:pt x="138" y="330"/>
                  </a:lnTo>
                  <a:lnTo>
                    <a:pt x="138" y="328"/>
                  </a:lnTo>
                  <a:close/>
                  <a:moveTo>
                    <a:pt x="15" y="23"/>
                  </a:moveTo>
                  <a:lnTo>
                    <a:pt x="13" y="23"/>
                  </a:lnTo>
                  <a:lnTo>
                    <a:pt x="13" y="23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5" y="30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5" y="23"/>
                  </a:lnTo>
                  <a:close/>
                  <a:moveTo>
                    <a:pt x="13" y="21"/>
                  </a:moveTo>
                  <a:lnTo>
                    <a:pt x="13" y="19"/>
                  </a:lnTo>
                  <a:lnTo>
                    <a:pt x="10" y="19"/>
                  </a:lnTo>
                  <a:lnTo>
                    <a:pt x="10" y="17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3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3" y="21"/>
                  </a:lnTo>
                  <a:close/>
                  <a:moveTo>
                    <a:pt x="21" y="2"/>
                  </a:moveTo>
                  <a:lnTo>
                    <a:pt x="23" y="4"/>
                  </a:lnTo>
                  <a:lnTo>
                    <a:pt x="23" y="6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1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3" y="6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6" y="6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1" y="2"/>
                  </a:lnTo>
                  <a:close/>
                  <a:moveTo>
                    <a:pt x="308" y="141"/>
                  </a:moveTo>
                  <a:lnTo>
                    <a:pt x="308" y="139"/>
                  </a:lnTo>
                  <a:lnTo>
                    <a:pt x="308" y="139"/>
                  </a:lnTo>
                  <a:lnTo>
                    <a:pt x="306" y="137"/>
                  </a:lnTo>
                  <a:lnTo>
                    <a:pt x="306" y="137"/>
                  </a:lnTo>
                  <a:lnTo>
                    <a:pt x="304" y="135"/>
                  </a:lnTo>
                  <a:lnTo>
                    <a:pt x="302" y="133"/>
                  </a:lnTo>
                  <a:lnTo>
                    <a:pt x="302" y="133"/>
                  </a:lnTo>
                  <a:lnTo>
                    <a:pt x="300" y="133"/>
                  </a:lnTo>
                  <a:lnTo>
                    <a:pt x="300" y="135"/>
                  </a:lnTo>
                  <a:lnTo>
                    <a:pt x="300" y="135"/>
                  </a:lnTo>
                  <a:lnTo>
                    <a:pt x="300" y="133"/>
                  </a:lnTo>
                  <a:lnTo>
                    <a:pt x="297" y="130"/>
                  </a:lnTo>
                  <a:lnTo>
                    <a:pt x="295" y="128"/>
                  </a:lnTo>
                  <a:lnTo>
                    <a:pt x="293" y="128"/>
                  </a:lnTo>
                  <a:lnTo>
                    <a:pt x="291" y="128"/>
                  </a:lnTo>
                  <a:lnTo>
                    <a:pt x="291" y="128"/>
                  </a:lnTo>
                  <a:lnTo>
                    <a:pt x="291" y="128"/>
                  </a:lnTo>
                  <a:lnTo>
                    <a:pt x="289" y="128"/>
                  </a:lnTo>
                  <a:lnTo>
                    <a:pt x="289" y="128"/>
                  </a:lnTo>
                  <a:lnTo>
                    <a:pt x="289" y="128"/>
                  </a:lnTo>
                  <a:lnTo>
                    <a:pt x="287" y="126"/>
                  </a:lnTo>
                  <a:lnTo>
                    <a:pt x="287" y="126"/>
                  </a:lnTo>
                  <a:lnTo>
                    <a:pt x="287" y="128"/>
                  </a:lnTo>
                  <a:lnTo>
                    <a:pt x="285" y="128"/>
                  </a:lnTo>
                  <a:lnTo>
                    <a:pt x="285" y="126"/>
                  </a:lnTo>
                  <a:lnTo>
                    <a:pt x="283" y="128"/>
                  </a:lnTo>
                  <a:lnTo>
                    <a:pt x="281" y="126"/>
                  </a:lnTo>
                  <a:lnTo>
                    <a:pt x="283" y="126"/>
                  </a:lnTo>
                  <a:lnTo>
                    <a:pt x="283" y="122"/>
                  </a:lnTo>
                  <a:lnTo>
                    <a:pt x="283" y="120"/>
                  </a:lnTo>
                  <a:lnTo>
                    <a:pt x="283" y="120"/>
                  </a:lnTo>
                  <a:lnTo>
                    <a:pt x="281" y="116"/>
                  </a:lnTo>
                  <a:lnTo>
                    <a:pt x="281" y="114"/>
                  </a:lnTo>
                  <a:lnTo>
                    <a:pt x="279" y="105"/>
                  </a:lnTo>
                  <a:lnTo>
                    <a:pt x="279" y="103"/>
                  </a:lnTo>
                  <a:lnTo>
                    <a:pt x="274" y="95"/>
                  </a:lnTo>
                  <a:lnTo>
                    <a:pt x="272" y="95"/>
                  </a:lnTo>
                  <a:lnTo>
                    <a:pt x="270" y="93"/>
                  </a:lnTo>
                  <a:lnTo>
                    <a:pt x="266" y="91"/>
                  </a:lnTo>
                  <a:lnTo>
                    <a:pt x="251" y="78"/>
                  </a:lnTo>
                  <a:lnTo>
                    <a:pt x="237" y="63"/>
                  </a:lnTo>
                  <a:lnTo>
                    <a:pt x="235" y="61"/>
                  </a:lnTo>
                  <a:lnTo>
                    <a:pt x="214" y="70"/>
                  </a:lnTo>
                  <a:lnTo>
                    <a:pt x="209" y="72"/>
                  </a:lnTo>
                  <a:lnTo>
                    <a:pt x="205" y="70"/>
                  </a:lnTo>
                  <a:lnTo>
                    <a:pt x="205" y="70"/>
                  </a:lnTo>
                  <a:lnTo>
                    <a:pt x="203" y="70"/>
                  </a:lnTo>
                  <a:lnTo>
                    <a:pt x="201" y="67"/>
                  </a:lnTo>
                  <a:lnTo>
                    <a:pt x="199" y="65"/>
                  </a:lnTo>
                  <a:lnTo>
                    <a:pt x="195" y="63"/>
                  </a:lnTo>
                  <a:lnTo>
                    <a:pt x="191" y="61"/>
                  </a:lnTo>
                  <a:lnTo>
                    <a:pt x="184" y="59"/>
                  </a:lnTo>
                  <a:lnTo>
                    <a:pt x="180" y="59"/>
                  </a:lnTo>
                  <a:lnTo>
                    <a:pt x="178" y="61"/>
                  </a:lnTo>
                  <a:lnTo>
                    <a:pt x="178" y="61"/>
                  </a:lnTo>
                  <a:lnTo>
                    <a:pt x="174" y="59"/>
                  </a:lnTo>
                  <a:lnTo>
                    <a:pt x="172" y="59"/>
                  </a:lnTo>
                  <a:lnTo>
                    <a:pt x="168" y="61"/>
                  </a:lnTo>
                  <a:lnTo>
                    <a:pt x="157" y="63"/>
                  </a:lnTo>
                  <a:lnTo>
                    <a:pt x="155" y="65"/>
                  </a:lnTo>
                  <a:lnTo>
                    <a:pt x="147" y="65"/>
                  </a:lnTo>
                  <a:lnTo>
                    <a:pt x="142" y="65"/>
                  </a:lnTo>
                  <a:lnTo>
                    <a:pt x="140" y="65"/>
                  </a:lnTo>
                  <a:lnTo>
                    <a:pt x="140" y="63"/>
                  </a:lnTo>
                  <a:lnTo>
                    <a:pt x="138" y="63"/>
                  </a:lnTo>
                  <a:lnTo>
                    <a:pt x="136" y="63"/>
                  </a:lnTo>
                  <a:lnTo>
                    <a:pt x="134" y="65"/>
                  </a:lnTo>
                  <a:lnTo>
                    <a:pt x="132" y="65"/>
                  </a:lnTo>
                  <a:lnTo>
                    <a:pt x="128" y="63"/>
                  </a:lnTo>
                  <a:lnTo>
                    <a:pt x="126" y="63"/>
                  </a:lnTo>
                  <a:lnTo>
                    <a:pt x="121" y="61"/>
                  </a:lnTo>
                  <a:lnTo>
                    <a:pt x="121" y="61"/>
                  </a:lnTo>
                  <a:lnTo>
                    <a:pt x="105" y="59"/>
                  </a:lnTo>
                  <a:lnTo>
                    <a:pt x="103" y="57"/>
                  </a:lnTo>
                  <a:lnTo>
                    <a:pt x="98" y="55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6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7" y="36"/>
                  </a:lnTo>
                  <a:lnTo>
                    <a:pt x="71" y="32"/>
                  </a:lnTo>
                  <a:lnTo>
                    <a:pt x="57" y="25"/>
                  </a:lnTo>
                  <a:lnTo>
                    <a:pt x="54" y="25"/>
                  </a:lnTo>
                  <a:lnTo>
                    <a:pt x="50" y="25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4" y="25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3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31" y="28"/>
                  </a:lnTo>
                  <a:lnTo>
                    <a:pt x="29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1" y="32"/>
                  </a:lnTo>
                  <a:lnTo>
                    <a:pt x="21" y="30"/>
                  </a:lnTo>
                  <a:lnTo>
                    <a:pt x="19" y="32"/>
                  </a:lnTo>
                  <a:lnTo>
                    <a:pt x="19" y="34"/>
                  </a:lnTo>
                  <a:lnTo>
                    <a:pt x="19" y="34"/>
                  </a:lnTo>
                  <a:lnTo>
                    <a:pt x="21" y="38"/>
                  </a:lnTo>
                  <a:lnTo>
                    <a:pt x="21" y="38"/>
                  </a:lnTo>
                  <a:lnTo>
                    <a:pt x="21" y="40"/>
                  </a:lnTo>
                  <a:lnTo>
                    <a:pt x="23" y="42"/>
                  </a:lnTo>
                  <a:lnTo>
                    <a:pt x="21" y="42"/>
                  </a:lnTo>
                  <a:lnTo>
                    <a:pt x="23" y="44"/>
                  </a:lnTo>
                  <a:lnTo>
                    <a:pt x="23" y="46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1" y="51"/>
                  </a:lnTo>
                  <a:lnTo>
                    <a:pt x="21" y="53"/>
                  </a:lnTo>
                  <a:lnTo>
                    <a:pt x="21" y="55"/>
                  </a:lnTo>
                  <a:lnTo>
                    <a:pt x="19" y="57"/>
                  </a:lnTo>
                  <a:lnTo>
                    <a:pt x="19" y="57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23" y="61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5" y="65"/>
                  </a:lnTo>
                  <a:lnTo>
                    <a:pt x="27" y="67"/>
                  </a:lnTo>
                  <a:lnTo>
                    <a:pt x="27" y="70"/>
                  </a:lnTo>
                  <a:lnTo>
                    <a:pt x="27" y="72"/>
                  </a:lnTo>
                  <a:lnTo>
                    <a:pt x="25" y="74"/>
                  </a:lnTo>
                  <a:lnTo>
                    <a:pt x="27" y="74"/>
                  </a:lnTo>
                  <a:lnTo>
                    <a:pt x="27" y="76"/>
                  </a:lnTo>
                  <a:lnTo>
                    <a:pt x="29" y="78"/>
                  </a:lnTo>
                  <a:lnTo>
                    <a:pt x="29" y="78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6" y="88"/>
                  </a:lnTo>
                  <a:lnTo>
                    <a:pt x="36" y="91"/>
                  </a:lnTo>
                  <a:lnTo>
                    <a:pt x="38" y="93"/>
                  </a:lnTo>
                  <a:lnTo>
                    <a:pt x="38" y="95"/>
                  </a:lnTo>
                  <a:lnTo>
                    <a:pt x="38" y="99"/>
                  </a:lnTo>
                  <a:lnTo>
                    <a:pt x="40" y="99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0" y="103"/>
                  </a:lnTo>
                  <a:lnTo>
                    <a:pt x="40" y="103"/>
                  </a:lnTo>
                  <a:lnTo>
                    <a:pt x="42" y="105"/>
                  </a:lnTo>
                  <a:lnTo>
                    <a:pt x="44" y="105"/>
                  </a:lnTo>
                  <a:lnTo>
                    <a:pt x="46" y="107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4" y="116"/>
                  </a:lnTo>
                  <a:lnTo>
                    <a:pt x="52" y="118"/>
                  </a:lnTo>
                  <a:lnTo>
                    <a:pt x="52" y="118"/>
                  </a:lnTo>
                  <a:lnTo>
                    <a:pt x="52" y="118"/>
                  </a:lnTo>
                  <a:lnTo>
                    <a:pt x="52" y="120"/>
                  </a:lnTo>
                  <a:lnTo>
                    <a:pt x="54" y="120"/>
                  </a:lnTo>
                  <a:lnTo>
                    <a:pt x="57" y="120"/>
                  </a:lnTo>
                  <a:lnTo>
                    <a:pt x="57" y="120"/>
                  </a:lnTo>
                  <a:lnTo>
                    <a:pt x="61" y="124"/>
                  </a:lnTo>
                  <a:lnTo>
                    <a:pt x="67" y="128"/>
                  </a:lnTo>
                  <a:lnTo>
                    <a:pt x="71" y="135"/>
                  </a:lnTo>
                  <a:lnTo>
                    <a:pt x="75" y="137"/>
                  </a:lnTo>
                  <a:lnTo>
                    <a:pt x="75" y="139"/>
                  </a:lnTo>
                  <a:lnTo>
                    <a:pt x="84" y="147"/>
                  </a:lnTo>
                  <a:lnTo>
                    <a:pt x="94" y="158"/>
                  </a:lnTo>
                  <a:lnTo>
                    <a:pt x="96" y="160"/>
                  </a:lnTo>
                  <a:lnTo>
                    <a:pt x="98" y="160"/>
                  </a:lnTo>
                  <a:lnTo>
                    <a:pt x="101" y="160"/>
                  </a:lnTo>
                  <a:lnTo>
                    <a:pt x="105" y="166"/>
                  </a:lnTo>
                  <a:lnTo>
                    <a:pt x="105" y="166"/>
                  </a:lnTo>
                  <a:lnTo>
                    <a:pt x="107" y="166"/>
                  </a:lnTo>
                  <a:lnTo>
                    <a:pt x="107" y="166"/>
                  </a:lnTo>
                  <a:lnTo>
                    <a:pt x="107" y="166"/>
                  </a:lnTo>
                  <a:lnTo>
                    <a:pt x="109" y="166"/>
                  </a:lnTo>
                  <a:lnTo>
                    <a:pt x="109" y="166"/>
                  </a:lnTo>
                  <a:lnTo>
                    <a:pt x="111" y="166"/>
                  </a:lnTo>
                  <a:lnTo>
                    <a:pt x="111" y="168"/>
                  </a:lnTo>
                  <a:lnTo>
                    <a:pt x="113" y="168"/>
                  </a:lnTo>
                  <a:lnTo>
                    <a:pt x="113" y="168"/>
                  </a:lnTo>
                  <a:lnTo>
                    <a:pt x="113" y="170"/>
                  </a:lnTo>
                  <a:lnTo>
                    <a:pt x="113" y="170"/>
                  </a:lnTo>
                  <a:lnTo>
                    <a:pt x="119" y="177"/>
                  </a:lnTo>
                  <a:lnTo>
                    <a:pt x="134" y="196"/>
                  </a:lnTo>
                  <a:lnTo>
                    <a:pt x="138" y="200"/>
                  </a:lnTo>
                  <a:lnTo>
                    <a:pt x="142" y="202"/>
                  </a:lnTo>
                  <a:lnTo>
                    <a:pt x="147" y="204"/>
                  </a:lnTo>
                  <a:lnTo>
                    <a:pt x="165" y="204"/>
                  </a:lnTo>
                  <a:lnTo>
                    <a:pt x="168" y="204"/>
                  </a:lnTo>
                  <a:lnTo>
                    <a:pt x="170" y="206"/>
                  </a:lnTo>
                  <a:lnTo>
                    <a:pt x="170" y="206"/>
                  </a:lnTo>
                  <a:lnTo>
                    <a:pt x="172" y="206"/>
                  </a:lnTo>
                  <a:lnTo>
                    <a:pt x="172" y="206"/>
                  </a:lnTo>
                  <a:lnTo>
                    <a:pt x="174" y="206"/>
                  </a:lnTo>
                  <a:lnTo>
                    <a:pt x="176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0"/>
                  </a:lnTo>
                  <a:lnTo>
                    <a:pt x="178" y="214"/>
                  </a:lnTo>
                  <a:lnTo>
                    <a:pt x="180" y="217"/>
                  </a:lnTo>
                  <a:lnTo>
                    <a:pt x="188" y="223"/>
                  </a:lnTo>
                  <a:lnTo>
                    <a:pt x="191" y="225"/>
                  </a:lnTo>
                  <a:lnTo>
                    <a:pt x="203" y="248"/>
                  </a:lnTo>
                  <a:lnTo>
                    <a:pt x="203" y="250"/>
                  </a:lnTo>
                  <a:lnTo>
                    <a:pt x="205" y="250"/>
                  </a:lnTo>
                  <a:lnTo>
                    <a:pt x="207" y="250"/>
                  </a:lnTo>
                  <a:lnTo>
                    <a:pt x="212" y="250"/>
                  </a:lnTo>
                  <a:lnTo>
                    <a:pt x="214" y="252"/>
                  </a:lnTo>
                  <a:lnTo>
                    <a:pt x="216" y="257"/>
                  </a:lnTo>
                  <a:lnTo>
                    <a:pt x="216" y="265"/>
                  </a:lnTo>
                  <a:lnTo>
                    <a:pt x="218" y="267"/>
                  </a:lnTo>
                  <a:lnTo>
                    <a:pt x="220" y="271"/>
                  </a:lnTo>
                  <a:lnTo>
                    <a:pt x="226" y="280"/>
                  </a:lnTo>
                  <a:lnTo>
                    <a:pt x="228" y="280"/>
                  </a:lnTo>
                  <a:lnTo>
                    <a:pt x="230" y="282"/>
                  </a:lnTo>
                  <a:lnTo>
                    <a:pt x="232" y="282"/>
                  </a:lnTo>
                  <a:lnTo>
                    <a:pt x="232" y="282"/>
                  </a:lnTo>
                  <a:lnTo>
                    <a:pt x="239" y="284"/>
                  </a:lnTo>
                  <a:lnTo>
                    <a:pt x="243" y="286"/>
                  </a:lnTo>
                  <a:lnTo>
                    <a:pt x="243" y="286"/>
                  </a:lnTo>
                  <a:lnTo>
                    <a:pt x="245" y="286"/>
                  </a:lnTo>
                  <a:lnTo>
                    <a:pt x="245" y="288"/>
                  </a:lnTo>
                  <a:lnTo>
                    <a:pt x="249" y="305"/>
                  </a:lnTo>
                  <a:lnTo>
                    <a:pt x="249" y="317"/>
                  </a:lnTo>
                  <a:lnTo>
                    <a:pt x="249" y="328"/>
                  </a:lnTo>
                  <a:lnTo>
                    <a:pt x="251" y="330"/>
                  </a:lnTo>
                  <a:lnTo>
                    <a:pt x="251" y="332"/>
                  </a:lnTo>
                  <a:lnTo>
                    <a:pt x="253" y="334"/>
                  </a:lnTo>
                  <a:lnTo>
                    <a:pt x="258" y="341"/>
                  </a:lnTo>
                  <a:lnTo>
                    <a:pt x="260" y="343"/>
                  </a:lnTo>
                  <a:lnTo>
                    <a:pt x="260" y="343"/>
                  </a:lnTo>
                  <a:lnTo>
                    <a:pt x="262" y="341"/>
                  </a:lnTo>
                  <a:lnTo>
                    <a:pt x="262" y="341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4" y="343"/>
                  </a:lnTo>
                  <a:lnTo>
                    <a:pt x="266" y="343"/>
                  </a:lnTo>
                  <a:lnTo>
                    <a:pt x="268" y="345"/>
                  </a:lnTo>
                  <a:lnTo>
                    <a:pt x="270" y="345"/>
                  </a:lnTo>
                  <a:lnTo>
                    <a:pt x="270" y="345"/>
                  </a:lnTo>
                  <a:lnTo>
                    <a:pt x="276" y="343"/>
                  </a:lnTo>
                  <a:lnTo>
                    <a:pt x="279" y="343"/>
                  </a:lnTo>
                  <a:lnTo>
                    <a:pt x="281" y="345"/>
                  </a:lnTo>
                  <a:lnTo>
                    <a:pt x="291" y="349"/>
                  </a:lnTo>
                  <a:lnTo>
                    <a:pt x="291" y="349"/>
                  </a:lnTo>
                  <a:lnTo>
                    <a:pt x="291" y="349"/>
                  </a:lnTo>
                  <a:lnTo>
                    <a:pt x="293" y="338"/>
                  </a:lnTo>
                  <a:lnTo>
                    <a:pt x="293" y="336"/>
                  </a:lnTo>
                  <a:lnTo>
                    <a:pt x="293" y="332"/>
                  </a:lnTo>
                  <a:lnTo>
                    <a:pt x="291" y="330"/>
                  </a:lnTo>
                  <a:lnTo>
                    <a:pt x="291" y="328"/>
                  </a:lnTo>
                  <a:lnTo>
                    <a:pt x="291" y="326"/>
                  </a:lnTo>
                  <a:lnTo>
                    <a:pt x="289" y="326"/>
                  </a:lnTo>
                  <a:lnTo>
                    <a:pt x="289" y="326"/>
                  </a:lnTo>
                  <a:lnTo>
                    <a:pt x="289" y="326"/>
                  </a:lnTo>
                  <a:lnTo>
                    <a:pt x="287" y="324"/>
                  </a:lnTo>
                  <a:lnTo>
                    <a:pt x="285" y="317"/>
                  </a:lnTo>
                  <a:lnTo>
                    <a:pt x="285" y="313"/>
                  </a:lnTo>
                  <a:lnTo>
                    <a:pt x="285" y="313"/>
                  </a:lnTo>
                  <a:lnTo>
                    <a:pt x="285" y="311"/>
                  </a:lnTo>
                  <a:lnTo>
                    <a:pt x="285" y="309"/>
                  </a:lnTo>
                  <a:lnTo>
                    <a:pt x="285" y="309"/>
                  </a:lnTo>
                  <a:lnTo>
                    <a:pt x="285" y="307"/>
                  </a:lnTo>
                  <a:lnTo>
                    <a:pt x="285" y="307"/>
                  </a:lnTo>
                  <a:lnTo>
                    <a:pt x="287" y="305"/>
                  </a:lnTo>
                  <a:lnTo>
                    <a:pt x="289" y="305"/>
                  </a:lnTo>
                  <a:lnTo>
                    <a:pt x="289" y="303"/>
                  </a:lnTo>
                  <a:lnTo>
                    <a:pt x="289" y="303"/>
                  </a:lnTo>
                  <a:lnTo>
                    <a:pt x="287" y="301"/>
                  </a:lnTo>
                  <a:lnTo>
                    <a:pt x="287" y="299"/>
                  </a:lnTo>
                  <a:lnTo>
                    <a:pt x="287" y="296"/>
                  </a:lnTo>
                  <a:lnTo>
                    <a:pt x="287" y="294"/>
                  </a:lnTo>
                  <a:lnTo>
                    <a:pt x="287" y="294"/>
                  </a:lnTo>
                  <a:lnTo>
                    <a:pt x="287" y="292"/>
                  </a:lnTo>
                  <a:lnTo>
                    <a:pt x="287" y="292"/>
                  </a:lnTo>
                  <a:lnTo>
                    <a:pt x="287" y="290"/>
                  </a:lnTo>
                  <a:lnTo>
                    <a:pt x="285" y="290"/>
                  </a:lnTo>
                  <a:lnTo>
                    <a:pt x="285" y="288"/>
                  </a:lnTo>
                  <a:lnTo>
                    <a:pt x="283" y="288"/>
                  </a:lnTo>
                  <a:lnTo>
                    <a:pt x="281" y="288"/>
                  </a:lnTo>
                  <a:lnTo>
                    <a:pt x="279" y="284"/>
                  </a:lnTo>
                  <a:lnTo>
                    <a:pt x="279" y="284"/>
                  </a:lnTo>
                  <a:lnTo>
                    <a:pt x="276" y="282"/>
                  </a:lnTo>
                  <a:lnTo>
                    <a:pt x="274" y="282"/>
                  </a:lnTo>
                  <a:lnTo>
                    <a:pt x="274" y="282"/>
                  </a:lnTo>
                  <a:lnTo>
                    <a:pt x="274" y="280"/>
                  </a:lnTo>
                  <a:lnTo>
                    <a:pt x="274" y="280"/>
                  </a:lnTo>
                  <a:lnTo>
                    <a:pt x="274" y="275"/>
                  </a:lnTo>
                  <a:lnTo>
                    <a:pt x="272" y="269"/>
                  </a:lnTo>
                  <a:lnTo>
                    <a:pt x="272" y="267"/>
                  </a:lnTo>
                  <a:lnTo>
                    <a:pt x="272" y="267"/>
                  </a:lnTo>
                  <a:lnTo>
                    <a:pt x="272" y="265"/>
                  </a:lnTo>
                  <a:lnTo>
                    <a:pt x="272" y="265"/>
                  </a:lnTo>
                  <a:lnTo>
                    <a:pt x="274" y="267"/>
                  </a:lnTo>
                  <a:lnTo>
                    <a:pt x="274" y="265"/>
                  </a:lnTo>
                  <a:lnTo>
                    <a:pt x="276" y="265"/>
                  </a:lnTo>
                  <a:lnTo>
                    <a:pt x="276" y="263"/>
                  </a:lnTo>
                  <a:lnTo>
                    <a:pt x="276" y="261"/>
                  </a:lnTo>
                  <a:lnTo>
                    <a:pt x="276" y="261"/>
                  </a:lnTo>
                  <a:lnTo>
                    <a:pt x="274" y="257"/>
                  </a:lnTo>
                  <a:lnTo>
                    <a:pt x="274" y="257"/>
                  </a:lnTo>
                  <a:lnTo>
                    <a:pt x="272" y="254"/>
                  </a:lnTo>
                  <a:lnTo>
                    <a:pt x="272" y="254"/>
                  </a:lnTo>
                  <a:lnTo>
                    <a:pt x="272" y="252"/>
                  </a:lnTo>
                  <a:lnTo>
                    <a:pt x="272" y="252"/>
                  </a:lnTo>
                  <a:lnTo>
                    <a:pt x="270" y="250"/>
                  </a:lnTo>
                  <a:lnTo>
                    <a:pt x="270" y="250"/>
                  </a:lnTo>
                  <a:lnTo>
                    <a:pt x="270" y="248"/>
                  </a:lnTo>
                  <a:lnTo>
                    <a:pt x="272" y="248"/>
                  </a:lnTo>
                  <a:lnTo>
                    <a:pt x="279" y="246"/>
                  </a:lnTo>
                  <a:lnTo>
                    <a:pt x="279" y="246"/>
                  </a:lnTo>
                  <a:lnTo>
                    <a:pt x="281" y="242"/>
                  </a:lnTo>
                  <a:lnTo>
                    <a:pt x="281" y="240"/>
                  </a:lnTo>
                  <a:lnTo>
                    <a:pt x="279" y="240"/>
                  </a:lnTo>
                  <a:lnTo>
                    <a:pt x="276" y="235"/>
                  </a:lnTo>
                  <a:lnTo>
                    <a:pt x="274" y="235"/>
                  </a:lnTo>
                  <a:lnTo>
                    <a:pt x="274" y="233"/>
                  </a:lnTo>
                  <a:lnTo>
                    <a:pt x="272" y="233"/>
                  </a:lnTo>
                  <a:lnTo>
                    <a:pt x="272" y="231"/>
                  </a:lnTo>
                  <a:lnTo>
                    <a:pt x="272" y="231"/>
                  </a:lnTo>
                  <a:lnTo>
                    <a:pt x="274" y="229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2" y="225"/>
                  </a:lnTo>
                  <a:lnTo>
                    <a:pt x="272" y="225"/>
                  </a:lnTo>
                  <a:lnTo>
                    <a:pt x="270" y="223"/>
                  </a:lnTo>
                  <a:lnTo>
                    <a:pt x="270" y="221"/>
                  </a:lnTo>
                  <a:lnTo>
                    <a:pt x="270" y="221"/>
                  </a:lnTo>
                  <a:lnTo>
                    <a:pt x="270" y="221"/>
                  </a:lnTo>
                  <a:lnTo>
                    <a:pt x="268" y="221"/>
                  </a:lnTo>
                  <a:lnTo>
                    <a:pt x="268" y="219"/>
                  </a:lnTo>
                  <a:lnTo>
                    <a:pt x="266" y="219"/>
                  </a:lnTo>
                  <a:lnTo>
                    <a:pt x="266" y="212"/>
                  </a:lnTo>
                  <a:lnTo>
                    <a:pt x="264" y="210"/>
                  </a:lnTo>
                  <a:lnTo>
                    <a:pt x="262" y="206"/>
                  </a:lnTo>
                  <a:lnTo>
                    <a:pt x="262" y="206"/>
                  </a:lnTo>
                  <a:lnTo>
                    <a:pt x="262" y="204"/>
                  </a:lnTo>
                  <a:lnTo>
                    <a:pt x="262" y="204"/>
                  </a:lnTo>
                  <a:lnTo>
                    <a:pt x="262" y="202"/>
                  </a:lnTo>
                  <a:lnTo>
                    <a:pt x="264" y="202"/>
                  </a:lnTo>
                  <a:lnTo>
                    <a:pt x="270" y="196"/>
                  </a:lnTo>
                  <a:lnTo>
                    <a:pt x="272" y="193"/>
                  </a:lnTo>
                  <a:lnTo>
                    <a:pt x="272" y="193"/>
                  </a:lnTo>
                  <a:lnTo>
                    <a:pt x="272" y="191"/>
                  </a:lnTo>
                  <a:lnTo>
                    <a:pt x="272" y="189"/>
                  </a:lnTo>
                  <a:lnTo>
                    <a:pt x="272" y="187"/>
                  </a:lnTo>
                  <a:lnTo>
                    <a:pt x="274" y="189"/>
                  </a:lnTo>
                  <a:lnTo>
                    <a:pt x="274" y="189"/>
                  </a:lnTo>
                  <a:lnTo>
                    <a:pt x="276" y="189"/>
                  </a:lnTo>
                  <a:lnTo>
                    <a:pt x="276" y="187"/>
                  </a:lnTo>
                  <a:lnTo>
                    <a:pt x="276" y="187"/>
                  </a:lnTo>
                  <a:lnTo>
                    <a:pt x="276" y="185"/>
                  </a:lnTo>
                  <a:lnTo>
                    <a:pt x="279" y="185"/>
                  </a:lnTo>
                  <a:lnTo>
                    <a:pt x="281" y="183"/>
                  </a:lnTo>
                  <a:lnTo>
                    <a:pt x="283" y="181"/>
                  </a:lnTo>
                  <a:lnTo>
                    <a:pt x="283" y="179"/>
                  </a:lnTo>
                  <a:lnTo>
                    <a:pt x="283" y="179"/>
                  </a:lnTo>
                  <a:lnTo>
                    <a:pt x="285" y="177"/>
                  </a:lnTo>
                  <a:lnTo>
                    <a:pt x="285" y="175"/>
                  </a:lnTo>
                  <a:lnTo>
                    <a:pt x="285" y="172"/>
                  </a:lnTo>
                  <a:lnTo>
                    <a:pt x="285" y="170"/>
                  </a:lnTo>
                  <a:lnTo>
                    <a:pt x="287" y="166"/>
                  </a:lnTo>
                  <a:lnTo>
                    <a:pt x="287" y="162"/>
                  </a:lnTo>
                  <a:lnTo>
                    <a:pt x="289" y="162"/>
                  </a:lnTo>
                  <a:lnTo>
                    <a:pt x="289" y="160"/>
                  </a:lnTo>
                  <a:lnTo>
                    <a:pt x="289" y="160"/>
                  </a:lnTo>
                  <a:lnTo>
                    <a:pt x="289" y="158"/>
                  </a:lnTo>
                  <a:lnTo>
                    <a:pt x="289" y="158"/>
                  </a:lnTo>
                  <a:lnTo>
                    <a:pt x="289" y="156"/>
                  </a:lnTo>
                  <a:lnTo>
                    <a:pt x="289" y="156"/>
                  </a:lnTo>
                  <a:lnTo>
                    <a:pt x="291" y="156"/>
                  </a:lnTo>
                  <a:lnTo>
                    <a:pt x="293" y="156"/>
                  </a:lnTo>
                  <a:lnTo>
                    <a:pt x="293" y="154"/>
                  </a:lnTo>
                  <a:lnTo>
                    <a:pt x="295" y="154"/>
                  </a:lnTo>
                  <a:lnTo>
                    <a:pt x="295" y="151"/>
                  </a:lnTo>
                  <a:lnTo>
                    <a:pt x="300" y="151"/>
                  </a:lnTo>
                  <a:lnTo>
                    <a:pt x="300" y="151"/>
                  </a:lnTo>
                  <a:lnTo>
                    <a:pt x="308" y="151"/>
                  </a:lnTo>
                  <a:lnTo>
                    <a:pt x="308" y="151"/>
                  </a:lnTo>
                  <a:lnTo>
                    <a:pt x="308" y="151"/>
                  </a:lnTo>
                  <a:lnTo>
                    <a:pt x="308" y="145"/>
                  </a:lnTo>
                  <a:lnTo>
                    <a:pt x="308" y="141"/>
                  </a:lnTo>
                  <a:close/>
                  <a:moveTo>
                    <a:pt x="153" y="353"/>
                  </a:moveTo>
                  <a:lnTo>
                    <a:pt x="155" y="351"/>
                  </a:lnTo>
                  <a:lnTo>
                    <a:pt x="155" y="351"/>
                  </a:lnTo>
                  <a:lnTo>
                    <a:pt x="153" y="351"/>
                  </a:lnTo>
                  <a:lnTo>
                    <a:pt x="151" y="349"/>
                  </a:lnTo>
                  <a:lnTo>
                    <a:pt x="151" y="351"/>
                  </a:lnTo>
                  <a:lnTo>
                    <a:pt x="153" y="353"/>
                  </a:lnTo>
                  <a:close/>
                  <a:moveTo>
                    <a:pt x="220" y="355"/>
                  </a:moveTo>
                  <a:lnTo>
                    <a:pt x="218" y="353"/>
                  </a:lnTo>
                  <a:lnTo>
                    <a:pt x="218" y="351"/>
                  </a:lnTo>
                  <a:lnTo>
                    <a:pt x="218" y="351"/>
                  </a:lnTo>
                  <a:lnTo>
                    <a:pt x="216" y="351"/>
                  </a:lnTo>
                  <a:lnTo>
                    <a:pt x="214" y="349"/>
                  </a:lnTo>
                  <a:lnTo>
                    <a:pt x="216" y="347"/>
                  </a:lnTo>
                  <a:lnTo>
                    <a:pt x="214" y="347"/>
                  </a:lnTo>
                  <a:lnTo>
                    <a:pt x="214" y="345"/>
                  </a:lnTo>
                  <a:lnTo>
                    <a:pt x="212" y="347"/>
                  </a:lnTo>
                  <a:lnTo>
                    <a:pt x="209" y="347"/>
                  </a:lnTo>
                  <a:lnTo>
                    <a:pt x="209" y="347"/>
                  </a:lnTo>
                  <a:lnTo>
                    <a:pt x="207" y="349"/>
                  </a:lnTo>
                  <a:lnTo>
                    <a:pt x="205" y="349"/>
                  </a:lnTo>
                  <a:lnTo>
                    <a:pt x="205" y="347"/>
                  </a:lnTo>
                  <a:lnTo>
                    <a:pt x="205" y="347"/>
                  </a:lnTo>
                  <a:lnTo>
                    <a:pt x="203" y="345"/>
                  </a:lnTo>
                  <a:lnTo>
                    <a:pt x="203" y="345"/>
                  </a:lnTo>
                  <a:lnTo>
                    <a:pt x="199" y="347"/>
                  </a:lnTo>
                  <a:lnTo>
                    <a:pt x="199" y="347"/>
                  </a:lnTo>
                  <a:lnTo>
                    <a:pt x="197" y="347"/>
                  </a:lnTo>
                  <a:lnTo>
                    <a:pt x="207" y="351"/>
                  </a:lnTo>
                  <a:lnTo>
                    <a:pt x="209" y="353"/>
                  </a:lnTo>
                  <a:lnTo>
                    <a:pt x="209" y="353"/>
                  </a:lnTo>
                  <a:lnTo>
                    <a:pt x="214" y="357"/>
                  </a:lnTo>
                  <a:lnTo>
                    <a:pt x="216" y="359"/>
                  </a:lnTo>
                  <a:lnTo>
                    <a:pt x="216" y="362"/>
                  </a:lnTo>
                  <a:lnTo>
                    <a:pt x="216" y="362"/>
                  </a:lnTo>
                  <a:lnTo>
                    <a:pt x="218" y="362"/>
                  </a:lnTo>
                  <a:lnTo>
                    <a:pt x="218" y="364"/>
                  </a:lnTo>
                  <a:lnTo>
                    <a:pt x="218" y="364"/>
                  </a:lnTo>
                  <a:lnTo>
                    <a:pt x="220" y="364"/>
                  </a:lnTo>
                  <a:lnTo>
                    <a:pt x="220" y="364"/>
                  </a:lnTo>
                  <a:lnTo>
                    <a:pt x="220" y="364"/>
                  </a:lnTo>
                  <a:lnTo>
                    <a:pt x="220" y="362"/>
                  </a:lnTo>
                  <a:lnTo>
                    <a:pt x="220" y="359"/>
                  </a:lnTo>
                  <a:lnTo>
                    <a:pt x="220" y="357"/>
                  </a:lnTo>
                  <a:lnTo>
                    <a:pt x="220" y="355"/>
                  </a:lnTo>
                  <a:close/>
                  <a:moveTo>
                    <a:pt x="201" y="359"/>
                  </a:moveTo>
                  <a:lnTo>
                    <a:pt x="201" y="357"/>
                  </a:lnTo>
                  <a:lnTo>
                    <a:pt x="199" y="357"/>
                  </a:lnTo>
                  <a:lnTo>
                    <a:pt x="197" y="357"/>
                  </a:lnTo>
                  <a:lnTo>
                    <a:pt x="197" y="357"/>
                  </a:lnTo>
                  <a:lnTo>
                    <a:pt x="197" y="359"/>
                  </a:lnTo>
                  <a:lnTo>
                    <a:pt x="195" y="359"/>
                  </a:lnTo>
                  <a:lnTo>
                    <a:pt x="195" y="359"/>
                  </a:lnTo>
                  <a:lnTo>
                    <a:pt x="197" y="366"/>
                  </a:lnTo>
                  <a:lnTo>
                    <a:pt x="199" y="366"/>
                  </a:lnTo>
                  <a:lnTo>
                    <a:pt x="199" y="366"/>
                  </a:lnTo>
                  <a:lnTo>
                    <a:pt x="199" y="364"/>
                  </a:lnTo>
                  <a:lnTo>
                    <a:pt x="199" y="364"/>
                  </a:lnTo>
                  <a:lnTo>
                    <a:pt x="201" y="364"/>
                  </a:lnTo>
                  <a:lnTo>
                    <a:pt x="201" y="362"/>
                  </a:lnTo>
                  <a:lnTo>
                    <a:pt x="201" y="362"/>
                  </a:lnTo>
                  <a:lnTo>
                    <a:pt x="201" y="35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2B217E70-CDD6-0B43-984E-E5B033E465CA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27" name="Teardrop 126">
              <a:extLst>
                <a:ext uri="{FF2B5EF4-FFF2-40B4-BE49-F238E27FC236}">
                  <a16:creationId xmlns:a16="http://schemas.microsoft.com/office/drawing/2014/main" id="{BF09A583-BE58-D84F-A9DE-3000018A1E7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0B3F1CD-BB1B-E340-83D3-8A382A42186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04E85A7C-3E34-3B41-B3CA-7A21699BA1DD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9AD1F1A-37B2-944D-92C0-135BEE6D11CF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7ADC2C1B-600A-5A45-BBD9-D6C609577BF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Makassar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45AF29E7-370F-3F40-9E30-AA5D18BCBF18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E82DF70A-7054-7443-BB2B-35A8362F4CA9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89" name="Teardrop 188">
              <a:extLst>
                <a:ext uri="{FF2B5EF4-FFF2-40B4-BE49-F238E27FC236}">
                  <a16:creationId xmlns:a16="http://schemas.microsoft.com/office/drawing/2014/main" id="{403E382F-FAEC-5C41-9AF9-B6B17D0A6F0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AA3A6441-B116-E34B-BE41-F43A92435C6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E5B6907C-2579-E547-8633-82BF30185E8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9F1E3FE5-A3A7-7640-98DB-A5EFB0947984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C966E1F-B43D-964E-99C2-40D4BC3D025B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Medan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1E02630-D9A2-CF4D-A2BB-FE8038E67DE0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BA47EA8A-4F81-2E45-ABB6-A5B8F3EE47B9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96" name="Teardrop 195">
              <a:extLst>
                <a:ext uri="{FF2B5EF4-FFF2-40B4-BE49-F238E27FC236}">
                  <a16:creationId xmlns:a16="http://schemas.microsoft.com/office/drawing/2014/main" id="{79C58988-0FBC-1349-85A1-FB999CFEADB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FA2DD1D6-07DC-0D4C-9491-75597364245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3923F6C6-6CBF-B147-A5BC-BF5B1CC99AC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FBBE8EA9-96CB-4F41-9AEA-5C1E603B4C55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6C9A5A4-8C90-B04B-A26C-DE3A1DE62C18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Manado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CE9E8418-AF77-C343-8600-530E2C369094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B35B4A13-6914-964F-99CA-3E454F0EB3A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3BB3AC5E-78A7-8C47-9007-BD8A3CB3799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Jakarta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641DE16E-5127-184A-BACA-B2ABC069F1CE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C01C9D83-A74D-A849-9EFC-F712D052EA8B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D6ACB610-617E-904B-85EB-D2BF670CF0D4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27" name="Teardrop 226">
                <a:extLst>
                  <a:ext uri="{FF2B5EF4-FFF2-40B4-BE49-F238E27FC236}">
                    <a16:creationId xmlns:a16="http://schemas.microsoft.com/office/drawing/2014/main" id="{93CF2234-EE36-E440-BAF6-A113AF2A741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968C8636-07BF-5847-AB8E-97718936077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CA7F9C57-9369-5643-8CCD-45E04703F3D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6" name="Freeform 282">
              <a:extLst>
                <a:ext uri="{FF2B5EF4-FFF2-40B4-BE49-F238E27FC236}">
                  <a16:creationId xmlns:a16="http://schemas.microsoft.com/office/drawing/2014/main" id="{B376B64A-4535-F04B-ACE9-C83CF6FEB6E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54" name="Freeform 6">
            <a:extLst>
              <a:ext uri="{FF2B5EF4-FFF2-40B4-BE49-F238E27FC236}">
                <a16:creationId xmlns:a16="http://schemas.microsoft.com/office/drawing/2014/main" id="{68B68E16-AB66-4F40-B5FD-84E375C69B47}"/>
              </a:ext>
            </a:extLst>
          </p:cNvPr>
          <p:cNvSpPr/>
          <p:nvPr/>
        </p:nvSpPr>
        <p:spPr>
          <a:xfrm>
            <a:off x="5461058" y="1416231"/>
            <a:ext cx="1537117" cy="2552868"/>
          </a:xfrm>
          <a:custGeom>
            <a:avLst/>
            <a:gdLst>
              <a:gd name="connsiteX0" fmla="*/ 1582837 w 1582837"/>
              <a:gd name="connsiteY0" fmla="*/ 0 h 2270928"/>
              <a:gd name="connsiteX1" fmla="*/ 5245 w 1582837"/>
              <a:gd name="connsiteY1" fmla="*/ 864159 h 2270928"/>
              <a:gd name="connsiteX2" fmla="*/ 1170854 w 1582837"/>
              <a:gd name="connsiteY2" fmla="*/ 2270928 h 2270928"/>
              <a:gd name="connsiteX0" fmla="*/ 1537117 w 1537117"/>
              <a:gd name="connsiteY0" fmla="*/ 0 h 2552868"/>
              <a:gd name="connsiteX1" fmla="*/ 5245 w 1537117"/>
              <a:gd name="connsiteY1" fmla="*/ 1146099 h 2552868"/>
              <a:gd name="connsiteX2" fmla="*/ 1170854 w 1537117"/>
              <a:gd name="connsiteY2" fmla="*/ 2552868 h 255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7117" h="2552868">
                <a:moveTo>
                  <a:pt x="1537117" y="0"/>
                </a:moveTo>
                <a:cubicBezTo>
                  <a:pt x="782653" y="242835"/>
                  <a:pt x="73909" y="767611"/>
                  <a:pt x="5245" y="1146099"/>
                </a:cubicBezTo>
                <a:cubicBezTo>
                  <a:pt x="-63419" y="1524587"/>
                  <a:pt x="553717" y="2038727"/>
                  <a:pt x="1170854" y="255286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8">
            <a:extLst>
              <a:ext uri="{FF2B5EF4-FFF2-40B4-BE49-F238E27FC236}">
                <a16:creationId xmlns:a16="http://schemas.microsoft.com/office/drawing/2014/main" id="{0496579B-84FB-4E38-9486-F13877FF9F0C}"/>
              </a:ext>
            </a:extLst>
          </p:cNvPr>
          <p:cNvSpPr/>
          <p:nvPr/>
        </p:nvSpPr>
        <p:spPr>
          <a:xfrm>
            <a:off x="5458265" y="2478112"/>
            <a:ext cx="3766122" cy="1326328"/>
          </a:xfrm>
          <a:custGeom>
            <a:avLst/>
            <a:gdLst>
              <a:gd name="connsiteX0" fmla="*/ 0 w 2120202"/>
              <a:gd name="connsiteY0" fmla="*/ 0 h 2056027"/>
              <a:gd name="connsiteX1" fmla="*/ 1376624 w 2120202"/>
              <a:gd name="connsiteY1" fmla="*/ 2019719 h 2056027"/>
              <a:gd name="connsiteX2" fmla="*/ 2120202 w 2120202"/>
              <a:gd name="connsiteY2" fmla="*/ 1105319 h 2056027"/>
              <a:gd name="connsiteX0" fmla="*/ 0 w 3019362"/>
              <a:gd name="connsiteY0" fmla="*/ 0 h 1766467"/>
              <a:gd name="connsiteX1" fmla="*/ 2275784 w 3019362"/>
              <a:gd name="connsiteY1" fmla="*/ 1730159 h 1766467"/>
              <a:gd name="connsiteX2" fmla="*/ 3019362 w 3019362"/>
              <a:gd name="connsiteY2" fmla="*/ 815759 h 1766467"/>
              <a:gd name="connsiteX0" fmla="*/ 0 w 3019362"/>
              <a:gd name="connsiteY0" fmla="*/ 0 h 1766467"/>
              <a:gd name="connsiteX1" fmla="*/ 2275784 w 3019362"/>
              <a:gd name="connsiteY1" fmla="*/ 1730159 h 1766467"/>
              <a:gd name="connsiteX2" fmla="*/ 3019362 w 3019362"/>
              <a:gd name="connsiteY2" fmla="*/ 815759 h 1766467"/>
              <a:gd name="connsiteX0" fmla="*/ 0 w 3766122"/>
              <a:gd name="connsiteY0" fmla="*/ 0 h 1271167"/>
              <a:gd name="connsiteX1" fmla="*/ 3022544 w 3766122"/>
              <a:gd name="connsiteY1" fmla="*/ 1234859 h 1271167"/>
              <a:gd name="connsiteX2" fmla="*/ 3766122 w 3766122"/>
              <a:gd name="connsiteY2" fmla="*/ 320459 h 1271167"/>
              <a:gd name="connsiteX0" fmla="*/ 0 w 3766122"/>
              <a:gd name="connsiteY0" fmla="*/ 55161 h 1326328"/>
              <a:gd name="connsiteX1" fmla="*/ 3022544 w 3766122"/>
              <a:gd name="connsiteY1" fmla="*/ 1290020 h 1326328"/>
              <a:gd name="connsiteX2" fmla="*/ 3766122 w 3766122"/>
              <a:gd name="connsiteY2" fmla="*/ 375620 h 132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6122" h="1326328">
                <a:moveTo>
                  <a:pt x="0" y="55161"/>
                </a:moveTo>
                <a:cubicBezTo>
                  <a:pt x="1151708" y="-292010"/>
                  <a:pt x="2669177" y="1105800"/>
                  <a:pt x="3022544" y="1290020"/>
                </a:cubicBezTo>
                <a:cubicBezTo>
                  <a:pt x="3375911" y="1474240"/>
                  <a:pt x="3571016" y="924930"/>
                  <a:pt x="3766122" y="37562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454">
            <a:extLst>
              <a:ext uri="{FF2B5EF4-FFF2-40B4-BE49-F238E27FC236}">
                <a16:creationId xmlns:a16="http://schemas.microsoft.com/office/drawing/2014/main" id="{EFEC1161-E470-4991-BDF2-436D7A7F93FE}"/>
              </a:ext>
            </a:extLst>
          </p:cNvPr>
          <p:cNvSpPr/>
          <p:nvPr/>
        </p:nvSpPr>
        <p:spPr>
          <a:xfrm rot="14759480">
            <a:off x="6360235" y="2431733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7201D91-3AD2-423C-9B6B-34B400E07DE3}"/>
              </a:ext>
            </a:extLst>
          </p:cNvPr>
          <p:cNvGrpSpPr/>
          <p:nvPr/>
        </p:nvGrpSpPr>
        <p:grpSpPr>
          <a:xfrm>
            <a:off x="5167609" y="1760066"/>
            <a:ext cx="560521" cy="820579"/>
            <a:chOff x="6317174" y="4342713"/>
            <a:chExt cx="560521" cy="82057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3DC5290-0014-4346-9448-FD1B586D410C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7B2371B-F1F8-4CF0-A50A-11897B55154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109656AB-0FCD-4C24-AFDC-271A12DC7D6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A96C1771-D021-474C-BC5F-1B419FC2EB2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7F2C086D-D3B4-4CB2-9E51-7B65C6E089D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97268C0-54B2-4EF9-B882-9144B3B02CEF}"/>
              </a:ext>
            </a:extLst>
          </p:cNvPr>
          <p:cNvGrpSpPr/>
          <p:nvPr/>
        </p:nvGrpSpPr>
        <p:grpSpPr>
          <a:xfrm>
            <a:off x="8210424" y="2990435"/>
            <a:ext cx="560521" cy="826414"/>
            <a:chOff x="10224542" y="1889713"/>
            <a:chExt cx="560521" cy="826414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9F81CE1-76C3-4DE2-8A00-D7372A9029E0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2B23E426-0882-4FAE-BD85-91F295B43ECC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BDB07D4F-EE34-4DF1-A66D-CC01BCEA33A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CD447019-7D12-4146-845F-68D0B9924F8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20E5F3F8-F7DC-4AAE-BF06-2EBE86B30C2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5F0407F-E60A-4B94-AA05-40CADCA6D79B}"/>
              </a:ext>
            </a:extLst>
          </p:cNvPr>
          <p:cNvGrpSpPr/>
          <p:nvPr/>
        </p:nvGrpSpPr>
        <p:grpSpPr>
          <a:xfrm>
            <a:off x="8930525" y="2118753"/>
            <a:ext cx="560521" cy="819008"/>
            <a:chOff x="6943667" y="1707053"/>
            <a:chExt cx="560521" cy="819008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BB7D105-B787-4774-8F30-5F3A7C25D66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016A7AC-41FC-469C-AA33-444AA21269D0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51" name="Teardrop 150">
                <a:extLst>
                  <a:ext uri="{FF2B5EF4-FFF2-40B4-BE49-F238E27FC236}">
                    <a16:creationId xmlns:a16="http://schemas.microsoft.com/office/drawing/2014/main" id="{F0A3C941-3236-44A0-BFAC-97A2E44EE33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5DE1F404-65F1-4F9E-9A91-6D8DDA44FB0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7E660837-DAED-48A9-B1D0-902C30C5852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656C70A-BA69-47D4-90A8-583D90C3787A}"/>
              </a:ext>
            </a:extLst>
          </p:cNvPr>
          <p:cNvGrpSpPr/>
          <p:nvPr/>
        </p:nvGrpSpPr>
        <p:grpSpPr>
          <a:xfrm>
            <a:off x="6325088" y="3199863"/>
            <a:ext cx="560521" cy="801607"/>
            <a:chOff x="7477976" y="2509295"/>
            <a:chExt cx="560521" cy="801607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C7BCCE88-BA3E-4E9D-899F-FD75F9EB5B23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B9C8E1F3-CC50-4002-BB4B-83842D62464D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5B77ED90-67CD-496A-A4B1-80425444E84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3" name="Teardrop 132">
                  <a:extLst>
                    <a:ext uri="{FF2B5EF4-FFF2-40B4-BE49-F238E27FC236}">
                      <a16:creationId xmlns:a16="http://schemas.microsoft.com/office/drawing/2014/main" id="{83393C1E-69EB-4D78-9F69-12E104C2C45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B0D7356D-57E3-4934-AF96-60F7805AFAA9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3A5DCC81-81AE-466A-8930-254ABFCBC56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2" name="Freeform 282">
                <a:extLst>
                  <a:ext uri="{FF2B5EF4-FFF2-40B4-BE49-F238E27FC236}">
                    <a16:creationId xmlns:a16="http://schemas.microsoft.com/office/drawing/2014/main" id="{3EF5BBB8-1422-4397-A5FA-3EBAACBE1FBC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3E01DB1B-569E-46D4-959A-8DB6FFD60F36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367608" y="1416817"/>
            <a:chExt cx="1021765" cy="678942"/>
          </a:xfrm>
        </p:grpSpPr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C59C66F6-459A-48D5-B936-D30299DCF459}"/>
                </a:ext>
              </a:extLst>
            </p:cNvPr>
            <p:cNvSpPr/>
            <p:nvPr/>
          </p:nvSpPr>
          <p:spPr>
            <a:xfrm>
              <a:off x="10411831" y="1445182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76200" dist="50800" dir="2700000" sx="80000" sy="80000" algn="tl" rotWithShape="0">
                <a:schemeClr val="tx1">
                  <a:lumMod val="65000"/>
                  <a:lumOff val="35000"/>
                  <a:alpha val="25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4D875F67-2281-4867-8E32-48CBA4320A71}"/>
                </a:ext>
              </a:extLst>
            </p:cNvPr>
            <p:cNvSpPr/>
            <p:nvPr/>
          </p:nvSpPr>
          <p:spPr>
            <a:xfrm>
              <a:off x="10367608" y="1416817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90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9054</TotalTime>
  <Words>313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Indonesia – Slide Template </vt:lpstr>
      <vt:lpstr>Map of Indonesia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Indonesia</dc:title>
  <dc:creator>PresentationGO.com</dc:creator>
  <dc:description>© Copyright PresentationGO.com</dc:description>
  <dcterms:created xsi:type="dcterms:W3CDTF">2014-11-26T05:14:11Z</dcterms:created>
  <dcterms:modified xsi:type="dcterms:W3CDTF">2020-11-20T19:02:58Z</dcterms:modified>
  <cp:category>Maps</cp:category>
</cp:coreProperties>
</file>