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3402" y="119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6/8/2023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8D2766-C49B-4C1A-9FEE-6F146754B0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68579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w Picture Placeholder">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
        <p:nvSpPr>
          <p:cNvPr id="3" name="Freeform: Shape 2">
            <a:extLst>
              <a:ext uri="{FF2B5EF4-FFF2-40B4-BE49-F238E27FC236}">
                <a16:creationId xmlns:a16="http://schemas.microsoft.com/office/drawing/2014/main" id="{E9045115-E62D-ED07-66BA-402F6AC7C704}"/>
              </a:ext>
            </a:extLst>
          </p:cNvPr>
          <p:cNvSpPr>
            <a:spLocks noGrp="1"/>
          </p:cNvSpPr>
          <p:nvPr>
            <p:ph type="pic" sz="quarter" idx="10"/>
          </p:nvPr>
        </p:nvSpPr>
        <p:spPr>
          <a:xfrm>
            <a:off x="3973684" y="921423"/>
            <a:ext cx="5170317" cy="3864587"/>
          </a:xfrm>
          <a:custGeom>
            <a:avLst/>
            <a:gdLst>
              <a:gd name="connsiteX0" fmla="*/ 5170317 w 5170317"/>
              <a:gd name="connsiteY0" fmla="*/ 0 h 3864587"/>
              <a:gd name="connsiteX1" fmla="*/ 5170317 w 5170317"/>
              <a:gd name="connsiteY1" fmla="*/ 3852406 h 3864587"/>
              <a:gd name="connsiteX2" fmla="*/ 0 w 5170317"/>
              <a:gd name="connsiteY2" fmla="*/ 3864587 h 3864587"/>
              <a:gd name="connsiteX3" fmla="*/ 92871 w 5170317"/>
              <a:gd name="connsiteY3" fmla="*/ 356144 h 3864587"/>
            </a:gdLst>
            <a:ahLst/>
            <a:cxnLst>
              <a:cxn ang="0">
                <a:pos x="connsiteX0" y="connsiteY0"/>
              </a:cxn>
              <a:cxn ang="0">
                <a:pos x="connsiteX1" y="connsiteY1"/>
              </a:cxn>
              <a:cxn ang="0">
                <a:pos x="connsiteX2" y="connsiteY2"/>
              </a:cxn>
              <a:cxn ang="0">
                <a:pos x="connsiteX3" y="connsiteY3"/>
              </a:cxn>
            </a:cxnLst>
            <a:rect l="l" t="t" r="r" b="b"/>
            <a:pathLst>
              <a:path w="5170317" h="3864587">
                <a:moveTo>
                  <a:pt x="5170317" y="0"/>
                </a:moveTo>
                <a:lnTo>
                  <a:pt x="5170317" y="3852406"/>
                </a:lnTo>
                <a:lnTo>
                  <a:pt x="0" y="3864587"/>
                </a:lnTo>
                <a:lnTo>
                  <a:pt x="92871" y="356144"/>
                </a:lnTo>
                <a:close/>
              </a:path>
            </a:pathLst>
          </a:custGeom>
          <a:solidFill>
            <a:schemeClr val="accent3">
              <a:lumMod val="75000"/>
            </a:schemeClr>
          </a:solidFill>
        </p:spPr>
        <p:txBody>
          <a:bodyPr wrap="square" anchor="ctr">
            <a:noAutofit/>
          </a:bodyPr>
          <a:lstStyle>
            <a:lvl1pPr marL="0" indent="0" algn="ctr">
              <a:buNone/>
              <a:defRPr sz="2400" b="1">
                <a:solidFill>
                  <a:schemeClr val="bg1"/>
                </a:solidFill>
              </a:defRPr>
            </a:lvl1pPr>
          </a:lstStyle>
          <a:p>
            <a:endParaRPr lang="en-US"/>
          </a:p>
        </p:txBody>
      </p:sp>
    </p:spTree>
    <p:extLst>
      <p:ext uri="{BB962C8B-B14F-4D97-AF65-F5344CB8AC3E}">
        <p14:creationId xmlns:p14="http://schemas.microsoft.com/office/powerpoint/2010/main" val="1549836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www.presentationgo.com/" TargetMode="Externa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5"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 id="2147483709" r:id="rId2"/>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6/8/2023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C5C9B919-8B8F-FCDF-46B1-888B5CBF7BC8}"/>
              </a:ext>
            </a:extLst>
          </p:cNvPr>
          <p:cNvSpPr/>
          <p:nvPr/>
        </p:nvSpPr>
        <p:spPr>
          <a:xfrm>
            <a:off x="3824373" y="953338"/>
            <a:ext cx="5576717" cy="3877806"/>
          </a:xfrm>
          <a:custGeom>
            <a:avLst/>
            <a:gdLst>
              <a:gd name="connsiteX0" fmla="*/ 5170317 w 5170317"/>
              <a:gd name="connsiteY0" fmla="*/ 0 h 3864587"/>
              <a:gd name="connsiteX1" fmla="*/ 5170317 w 5170317"/>
              <a:gd name="connsiteY1" fmla="*/ 3852406 h 3864587"/>
              <a:gd name="connsiteX2" fmla="*/ 0 w 5170317"/>
              <a:gd name="connsiteY2" fmla="*/ 3864587 h 3864587"/>
              <a:gd name="connsiteX3" fmla="*/ 92871 w 5170317"/>
              <a:gd name="connsiteY3" fmla="*/ 356144 h 3864587"/>
              <a:gd name="connsiteX0" fmla="*/ 5170317 w 5170317"/>
              <a:gd name="connsiteY0" fmla="*/ 0 h 3864587"/>
              <a:gd name="connsiteX1" fmla="*/ 5170317 w 5170317"/>
              <a:gd name="connsiteY1" fmla="*/ 3852406 h 3864587"/>
              <a:gd name="connsiteX2" fmla="*/ 0 w 5170317"/>
              <a:gd name="connsiteY2" fmla="*/ 3864587 h 3864587"/>
              <a:gd name="connsiteX3" fmla="*/ 118271 w 5170317"/>
              <a:gd name="connsiteY3" fmla="*/ 356144 h 3864587"/>
              <a:gd name="connsiteX4" fmla="*/ 5170317 w 5170317"/>
              <a:gd name="connsiteY4" fmla="*/ 0 h 3864587"/>
              <a:gd name="connsiteX0" fmla="*/ 5170317 w 5170317"/>
              <a:gd name="connsiteY0" fmla="*/ 0 h 3864587"/>
              <a:gd name="connsiteX1" fmla="*/ 5170317 w 5170317"/>
              <a:gd name="connsiteY1" fmla="*/ 3852406 h 3864587"/>
              <a:gd name="connsiteX2" fmla="*/ 0 w 5170317"/>
              <a:gd name="connsiteY2" fmla="*/ 3864587 h 3864587"/>
              <a:gd name="connsiteX3" fmla="*/ 99221 w 5170317"/>
              <a:gd name="connsiteY3" fmla="*/ 356144 h 3864587"/>
              <a:gd name="connsiteX4" fmla="*/ 5170317 w 5170317"/>
              <a:gd name="connsiteY4" fmla="*/ 0 h 3864587"/>
              <a:gd name="connsiteX0" fmla="*/ 5170317 w 5170317"/>
              <a:gd name="connsiteY0" fmla="*/ 0 h 3864587"/>
              <a:gd name="connsiteX1" fmla="*/ 5170317 w 5170317"/>
              <a:gd name="connsiteY1" fmla="*/ 3852406 h 3864587"/>
              <a:gd name="connsiteX2" fmla="*/ 0 w 5170317"/>
              <a:gd name="connsiteY2" fmla="*/ 3864587 h 3864587"/>
              <a:gd name="connsiteX3" fmla="*/ 92871 w 5170317"/>
              <a:gd name="connsiteY3" fmla="*/ 356144 h 3864587"/>
              <a:gd name="connsiteX4" fmla="*/ 5170317 w 5170317"/>
              <a:gd name="connsiteY4" fmla="*/ 0 h 3864587"/>
              <a:gd name="connsiteX0" fmla="*/ 5170317 w 5170317"/>
              <a:gd name="connsiteY0" fmla="*/ 0 h 3864587"/>
              <a:gd name="connsiteX1" fmla="*/ 5170317 w 5170317"/>
              <a:gd name="connsiteY1" fmla="*/ 3852406 h 3864587"/>
              <a:gd name="connsiteX2" fmla="*/ 0 w 5170317"/>
              <a:gd name="connsiteY2" fmla="*/ 3864587 h 3864587"/>
              <a:gd name="connsiteX3" fmla="*/ 67471 w 5170317"/>
              <a:gd name="connsiteY3" fmla="*/ 381544 h 3864587"/>
              <a:gd name="connsiteX4" fmla="*/ 5170317 w 5170317"/>
              <a:gd name="connsiteY4" fmla="*/ 0 h 3864587"/>
              <a:gd name="connsiteX0" fmla="*/ 5119517 w 5119517"/>
              <a:gd name="connsiteY0" fmla="*/ 0 h 3909037"/>
              <a:gd name="connsiteX1" fmla="*/ 5119517 w 5119517"/>
              <a:gd name="connsiteY1" fmla="*/ 3852406 h 3909037"/>
              <a:gd name="connsiteX2" fmla="*/ 0 w 5119517"/>
              <a:gd name="connsiteY2" fmla="*/ 3909037 h 3909037"/>
              <a:gd name="connsiteX3" fmla="*/ 16671 w 5119517"/>
              <a:gd name="connsiteY3" fmla="*/ 381544 h 3909037"/>
              <a:gd name="connsiteX4" fmla="*/ 5119517 w 5119517"/>
              <a:gd name="connsiteY4" fmla="*/ 0 h 3909037"/>
              <a:gd name="connsiteX0" fmla="*/ 5163967 w 5163967"/>
              <a:gd name="connsiteY0" fmla="*/ 0 h 3883637"/>
              <a:gd name="connsiteX1" fmla="*/ 5163967 w 5163967"/>
              <a:gd name="connsiteY1" fmla="*/ 3852406 h 3883637"/>
              <a:gd name="connsiteX2" fmla="*/ 0 w 5163967"/>
              <a:gd name="connsiteY2" fmla="*/ 3883637 h 3883637"/>
              <a:gd name="connsiteX3" fmla="*/ 61121 w 5163967"/>
              <a:gd name="connsiteY3" fmla="*/ 381544 h 3883637"/>
              <a:gd name="connsiteX4" fmla="*/ 5163967 w 5163967"/>
              <a:gd name="connsiteY4" fmla="*/ 0 h 3883637"/>
              <a:gd name="connsiteX0" fmla="*/ 5176667 w 5176667"/>
              <a:gd name="connsiteY0" fmla="*/ 0 h 3883637"/>
              <a:gd name="connsiteX1" fmla="*/ 5176667 w 5176667"/>
              <a:gd name="connsiteY1" fmla="*/ 3852406 h 3883637"/>
              <a:gd name="connsiteX2" fmla="*/ 0 w 5176667"/>
              <a:gd name="connsiteY2" fmla="*/ 3883637 h 3883637"/>
              <a:gd name="connsiteX3" fmla="*/ 73821 w 5176667"/>
              <a:gd name="connsiteY3" fmla="*/ 381544 h 3883637"/>
              <a:gd name="connsiteX4" fmla="*/ 5176667 w 5176667"/>
              <a:gd name="connsiteY4" fmla="*/ 0 h 3883637"/>
              <a:gd name="connsiteX0" fmla="*/ 5189367 w 5189367"/>
              <a:gd name="connsiteY0" fmla="*/ 0 h 3870937"/>
              <a:gd name="connsiteX1" fmla="*/ 5189367 w 5189367"/>
              <a:gd name="connsiteY1" fmla="*/ 3852406 h 3870937"/>
              <a:gd name="connsiteX2" fmla="*/ 0 w 5189367"/>
              <a:gd name="connsiteY2" fmla="*/ 3870937 h 3870937"/>
              <a:gd name="connsiteX3" fmla="*/ 86521 w 5189367"/>
              <a:gd name="connsiteY3" fmla="*/ 381544 h 3870937"/>
              <a:gd name="connsiteX4" fmla="*/ 5189367 w 5189367"/>
              <a:gd name="connsiteY4" fmla="*/ 0 h 3870937"/>
              <a:gd name="connsiteX0" fmla="*/ 5189367 w 5424317"/>
              <a:gd name="connsiteY0" fmla="*/ 0 h 3941306"/>
              <a:gd name="connsiteX1" fmla="*/ 5424317 w 5424317"/>
              <a:gd name="connsiteY1" fmla="*/ 3941306 h 3941306"/>
              <a:gd name="connsiteX2" fmla="*/ 0 w 5424317"/>
              <a:gd name="connsiteY2" fmla="*/ 3870937 h 3941306"/>
              <a:gd name="connsiteX3" fmla="*/ 86521 w 5424317"/>
              <a:gd name="connsiteY3" fmla="*/ 381544 h 3941306"/>
              <a:gd name="connsiteX4" fmla="*/ 5189367 w 5424317"/>
              <a:gd name="connsiteY4" fmla="*/ 0 h 3941306"/>
              <a:gd name="connsiteX0" fmla="*/ 5189367 w 5532267"/>
              <a:gd name="connsiteY0" fmla="*/ 0 h 3985756"/>
              <a:gd name="connsiteX1" fmla="*/ 5532267 w 5532267"/>
              <a:gd name="connsiteY1" fmla="*/ 3985756 h 3985756"/>
              <a:gd name="connsiteX2" fmla="*/ 0 w 5532267"/>
              <a:gd name="connsiteY2" fmla="*/ 3870937 h 3985756"/>
              <a:gd name="connsiteX3" fmla="*/ 86521 w 5532267"/>
              <a:gd name="connsiteY3" fmla="*/ 381544 h 3985756"/>
              <a:gd name="connsiteX4" fmla="*/ 5189367 w 5532267"/>
              <a:gd name="connsiteY4" fmla="*/ 0 h 3985756"/>
              <a:gd name="connsiteX0" fmla="*/ 5449717 w 5532267"/>
              <a:gd name="connsiteY0" fmla="*/ 0 h 3922256"/>
              <a:gd name="connsiteX1" fmla="*/ 5532267 w 5532267"/>
              <a:gd name="connsiteY1" fmla="*/ 3922256 h 3922256"/>
              <a:gd name="connsiteX2" fmla="*/ 0 w 5532267"/>
              <a:gd name="connsiteY2" fmla="*/ 3807437 h 3922256"/>
              <a:gd name="connsiteX3" fmla="*/ 86521 w 5532267"/>
              <a:gd name="connsiteY3" fmla="*/ 318044 h 3922256"/>
              <a:gd name="connsiteX4" fmla="*/ 5449717 w 5532267"/>
              <a:gd name="connsiteY4" fmla="*/ 0 h 3922256"/>
              <a:gd name="connsiteX0" fmla="*/ 5570367 w 5570367"/>
              <a:gd name="connsiteY0" fmla="*/ 0 h 3896856"/>
              <a:gd name="connsiteX1" fmla="*/ 5532267 w 5570367"/>
              <a:gd name="connsiteY1" fmla="*/ 3896856 h 3896856"/>
              <a:gd name="connsiteX2" fmla="*/ 0 w 5570367"/>
              <a:gd name="connsiteY2" fmla="*/ 3782037 h 3896856"/>
              <a:gd name="connsiteX3" fmla="*/ 86521 w 5570367"/>
              <a:gd name="connsiteY3" fmla="*/ 292644 h 3896856"/>
              <a:gd name="connsiteX4" fmla="*/ 5570367 w 5570367"/>
              <a:gd name="connsiteY4" fmla="*/ 0 h 3896856"/>
              <a:gd name="connsiteX0" fmla="*/ 5576717 w 5576717"/>
              <a:gd name="connsiteY0" fmla="*/ 0 h 3877806"/>
              <a:gd name="connsiteX1" fmla="*/ 5532267 w 5576717"/>
              <a:gd name="connsiteY1" fmla="*/ 3877806 h 3877806"/>
              <a:gd name="connsiteX2" fmla="*/ 0 w 5576717"/>
              <a:gd name="connsiteY2" fmla="*/ 3762987 h 3877806"/>
              <a:gd name="connsiteX3" fmla="*/ 86521 w 5576717"/>
              <a:gd name="connsiteY3" fmla="*/ 273594 h 3877806"/>
              <a:gd name="connsiteX4" fmla="*/ 5576717 w 5576717"/>
              <a:gd name="connsiteY4" fmla="*/ 0 h 38778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76717" h="3877806">
                <a:moveTo>
                  <a:pt x="5576717" y="0"/>
                </a:moveTo>
                <a:lnTo>
                  <a:pt x="5532267" y="3877806"/>
                </a:lnTo>
                <a:lnTo>
                  <a:pt x="0" y="3762987"/>
                </a:lnTo>
                <a:lnTo>
                  <a:pt x="86521" y="273594"/>
                </a:lnTo>
                <a:lnTo>
                  <a:pt x="5576717" y="0"/>
                </a:lnTo>
                <a:close/>
              </a:path>
            </a:pathLst>
          </a:custGeom>
          <a:solidFill>
            <a:schemeClr val="accent3">
              <a:lumMod val="75000"/>
            </a:schemeClr>
          </a:solidFill>
          <a:ln>
            <a:noFill/>
          </a:ln>
          <a:scene3d>
            <a:camera prst="isometricOffAxis1Right">
              <a:rot lat="178044" lon="20366531" rev="18194"/>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4500" b="1" cap="all" dirty="0">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Insert</a:t>
            </a:r>
          </a:p>
          <a:p>
            <a:pPr algn="ctr"/>
            <a:r>
              <a:rPr lang="en-US" sz="5400" b="1" cap="all" dirty="0">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Your</a:t>
            </a:r>
            <a:endParaRPr lang="en-US" sz="4500" b="1" cap="all" dirty="0">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endParaRPr>
          </a:p>
          <a:p>
            <a:pPr algn="ctr"/>
            <a:r>
              <a:rPr lang="en-US" sz="4500" b="1" cap="all" dirty="0">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rPr>
              <a:t>image</a:t>
            </a:r>
          </a:p>
        </p:txBody>
      </p:sp>
      <p:pic>
        <p:nvPicPr>
          <p:cNvPr id="12" name="Picture 11" descr="A picture containing text, output device&#10;&#10;Description automatically generated">
            <a:extLst>
              <a:ext uri="{FF2B5EF4-FFF2-40B4-BE49-F238E27FC236}">
                <a16:creationId xmlns:a16="http://schemas.microsoft.com/office/drawing/2014/main" id="{67EC7D28-58E8-E45A-54CE-2A187CD1A9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pPr>
              <a:lnSpc>
                <a:spcPts val="4000"/>
              </a:lnSpc>
              <a:spcBef>
                <a:spcPts val="1200"/>
              </a:spcBef>
              <a:spcAft>
                <a:spcPts val="1200"/>
              </a:spcAft>
            </a:pPr>
            <a:r>
              <a:rPr lang="en-US" dirty="0"/>
              <a:t>Industrial Style Billboard Mockup –</a:t>
            </a:r>
            <a:br>
              <a:rPr lang="en-US" dirty="0"/>
            </a:br>
            <a:r>
              <a:rPr lang="en-US" dirty="0"/>
              <a:t>Slide Template</a:t>
            </a:r>
          </a:p>
        </p:txBody>
      </p:sp>
      <p:sp>
        <p:nvSpPr>
          <p:cNvPr id="6" name="Rectangle 5">
            <a:extLst>
              <a:ext uri="{FF2B5EF4-FFF2-40B4-BE49-F238E27FC236}">
                <a16:creationId xmlns:a16="http://schemas.microsoft.com/office/drawing/2014/main" id="{3D411345-AD1D-8439-5F83-B0F9DDED38E0}"/>
              </a:ext>
            </a:extLst>
          </p:cNvPr>
          <p:cNvSpPr/>
          <p:nvPr/>
        </p:nvSpPr>
        <p:spPr>
          <a:xfrm>
            <a:off x="3190875" y="6980611"/>
            <a:ext cx="5953125" cy="157735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lIns="137160" tIns="137160" rIns="137160" bIns="137160" rtlCol="0" anchor="t">
            <a:spAutoFit/>
          </a:bodyPr>
          <a:lstStyle/>
          <a:p>
            <a:pPr marL="257175" indent="-257175">
              <a:spcBef>
                <a:spcPts val="450"/>
              </a:spcBef>
              <a:buAutoNum type="arabicPeriod"/>
            </a:pPr>
            <a:r>
              <a:rPr lang="en-US" sz="1200" b="1" dirty="0">
                <a:solidFill>
                  <a:schemeClr val="tx1"/>
                </a:solidFill>
              </a:rPr>
              <a:t>Remove Placeholder</a:t>
            </a:r>
            <a:r>
              <a:rPr lang="en-US" sz="1200" dirty="0">
                <a:solidFill>
                  <a:schemeClr val="tx1"/>
                </a:solidFill>
              </a:rPr>
              <a:t>: Click on the blue shape in the mockup template and press 'Delete'.</a:t>
            </a:r>
          </a:p>
          <a:p>
            <a:pPr marL="257175" indent="-257175">
              <a:spcBef>
                <a:spcPts val="450"/>
              </a:spcBef>
              <a:buAutoNum type="arabicPeriod"/>
            </a:pPr>
            <a:r>
              <a:rPr lang="en-US" sz="1200" b="1" dirty="0">
                <a:solidFill>
                  <a:schemeClr val="tx1"/>
                </a:solidFill>
              </a:rPr>
              <a:t>Insert Image</a:t>
            </a:r>
            <a:r>
              <a:rPr lang="en-US" sz="1200" dirty="0">
                <a:solidFill>
                  <a:schemeClr val="tx1"/>
                </a:solidFill>
              </a:rPr>
              <a:t>: Go to 'Insert' &gt; 'Pictures', select your image, and click 'Insert'.</a:t>
            </a:r>
          </a:p>
          <a:p>
            <a:pPr marL="257175" indent="-257175">
              <a:spcBef>
                <a:spcPts val="450"/>
              </a:spcBef>
              <a:buAutoNum type="arabicPeriod"/>
            </a:pPr>
            <a:r>
              <a:rPr lang="en-US" sz="1200" b="1" dirty="0">
                <a:solidFill>
                  <a:schemeClr val="tx1"/>
                </a:solidFill>
              </a:rPr>
              <a:t>Send Image to Back</a:t>
            </a:r>
            <a:r>
              <a:rPr lang="en-US" sz="1200" dirty="0">
                <a:solidFill>
                  <a:schemeClr val="tx1"/>
                </a:solidFill>
              </a:rPr>
              <a:t>: With the image selected, right-click, choose 'Send to Back'.</a:t>
            </a:r>
          </a:p>
          <a:p>
            <a:pPr marL="257175" indent="-257175">
              <a:spcBef>
                <a:spcPts val="450"/>
              </a:spcBef>
              <a:buAutoNum type="arabicPeriod"/>
            </a:pPr>
            <a:r>
              <a:rPr lang="en-US" sz="1200" b="1" dirty="0">
                <a:solidFill>
                  <a:schemeClr val="tx1"/>
                </a:solidFill>
              </a:rPr>
              <a:t>Resize and Position</a:t>
            </a:r>
            <a:r>
              <a:rPr lang="en-US" sz="1200" dirty="0">
                <a:solidFill>
                  <a:schemeClr val="tx1"/>
                </a:solidFill>
              </a:rPr>
              <a:t>: Drag the corners to resize and drag the image to position it within the template.</a:t>
            </a:r>
          </a:p>
        </p:txBody>
      </p:sp>
      <p:sp>
        <p:nvSpPr>
          <p:cNvPr id="7" name="TextBox 6">
            <a:extLst>
              <a:ext uri="{FF2B5EF4-FFF2-40B4-BE49-F238E27FC236}">
                <a16:creationId xmlns:a16="http://schemas.microsoft.com/office/drawing/2014/main" id="{2DA64CD4-6920-ECB4-6879-B43E962DA6E8}"/>
              </a:ext>
            </a:extLst>
          </p:cNvPr>
          <p:cNvSpPr txBox="1"/>
          <p:nvPr/>
        </p:nvSpPr>
        <p:spPr>
          <a:xfrm>
            <a:off x="1869587" y="6980611"/>
            <a:ext cx="1182631" cy="369332"/>
          </a:xfrm>
          <a:prstGeom prst="rect">
            <a:avLst/>
          </a:prstGeom>
          <a:noFill/>
        </p:spPr>
        <p:txBody>
          <a:bodyPr wrap="none" tIns="137160" rtlCol="0">
            <a:spAutoFit/>
          </a:bodyPr>
          <a:lstStyle/>
          <a:p>
            <a:r>
              <a:rPr lang="en-US" sz="1200" b="1" cap="all" dirty="0"/>
              <a:t>Instructions:</a:t>
            </a:r>
          </a:p>
        </p:txBody>
      </p:sp>
      <p:grpSp>
        <p:nvGrpSpPr>
          <p:cNvPr id="4" name="Group 3">
            <a:extLst>
              <a:ext uri="{FF2B5EF4-FFF2-40B4-BE49-F238E27FC236}">
                <a16:creationId xmlns:a16="http://schemas.microsoft.com/office/drawing/2014/main" id="{41D704BB-A44D-48C1-E35E-9B5563766E20}"/>
              </a:ext>
            </a:extLst>
          </p:cNvPr>
          <p:cNvGrpSpPr/>
          <p:nvPr/>
        </p:nvGrpSpPr>
        <p:grpSpPr>
          <a:xfrm>
            <a:off x="428625" y="2101985"/>
            <a:ext cx="3157538" cy="2367998"/>
            <a:chOff x="332936" y="2473878"/>
            <a:chExt cx="2926080" cy="3157331"/>
          </a:xfrm>
        </p:grpSpPr>
        <p:sp>
          <p:nvSpPr>
            <p:cNvPr id="8" name="TextBox 7">
              <a:extLst>
                <a:ext uri="{FF2B5EF4-FFF2-40B4-BE49-F238E27FC236}">
                  <a16:creationId xmlns:a16="http://schemas.microsoft.com/office/drawing/2014/main" id="{65B94F9B-1A12-F4B1-F85D-9139FDA6B26D}"/>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t>Lorem Ipsum</a:t>
              </a:r>
            </a:p>
          </p:txBody>
        </p:sp>
        <p:sp>
          <p:nvSpPr>
            <p:cNvPr id="9" name="TextBox 8">
              <a:extLst>
                <a:ext uri="{FF2B5EF4-FFF2-40B4-BE49-F238E27FC236}">
                  <a16:creationId xmlns:a16="http://schemas.microsoft.com/office/drawing/2014/main" id="{736BCB29-8A38-9C71-E708-2FA7A2C8D17C}"/>
                </a:ext>
              </a:extLst>
            </p:cNvPr>
            <p:cNvSpPr txBox="1"/>
            <p:nvPr/>
          </p:nvSpPr>
          <p:spPr>
            <a:xfrm>
              <a:off x="332936" y="3086922"/>
              <a:ext cx="2926080" cy="254428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71843D7D-0F82-B3DB-F81B-A818A2C7608E}"/>
              </a:ext>
            </a:extLst>
          </p:cNvPr>
          <p:cNvSpPr>
            <a:spLocks noGrp="1"/>
          </p:cNvSpPr>
          <p:nvPr>
            <p:ph type="pic" sz="quarter" idx="10"/>
          </p:nvPr>
        </p:nvSpPr>
        <p:spPr/>
      </p:sp>
      <p:pic>
        <p:nvPicPr>
          <p:cNvPr id="13" name="Picture 12" descr="A picture containing text, output device&#10;&#10;Description automatically generated">
            <a:extLst>
              <a:ext uri="{FF2B5EF4-FFF2-40B4-BE49-F238E27FC236}">
                <a16:creationId xmlns:a16="http://schemas.microsoft.com/office/drawing/2014/main" id="{A855DE85-A337-2498-F3E7-7B42BAF295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rIns="0">
            <a:noAutofit/>
          </a:bodyPr>
          <a:lstStyle/>
          <a:p>
            <a:pPr>
              <a:lnSpc>
                <a:spcPts val="4000"/>
              </a:lnSpc>
              <a:spcBef>
                <a:spcPts val="1200"/>
              </a:spcBef>
              <a:spcAft>
                <a:spcPts val="1200"/>
              </a:spcAft>
            </a:pPr>
            <a:r>
              <a:rPr lang="en-US" dirty="0"/>
              <a:t>Industrial Style Billboard Mockup –</a:t>
            </a:r>
            <a:br>
              <a:rPr lang="en-US" dirty="0"/>
            </a:br>
            <a:r>
              <a:rPr lang="en-US" dirty="0"/>
              <a:t>Slide Template</a:t>
            </a:r>
          </a:p>
        </p:txBody>
      </p:sp>
      <p:sp>
        <p:nvSpPr>
          <p:cNvPr id="3" name="Rectangle 2">
            <a:extLst>
              <a:ext uri="{FF2B5EF4-FFF2-40B4-BE49-F238E27FC236}">
                <a16:creationId xmlns:a16="http://schemas.microsoft.com/office/drawing/2014/main" id="{BD537F22-13A1-FA17-195C-5EA3DCD99DF3}"/>
              </a:ext>
            </a:extLst>
          </p:cNvPr>
          <p:cNvSpPr/>
          <p:nvPr/>
        </p:nvSpPr>
        <p:spPr>
          <a:xfrm>
            <a:off x="3190875" y="6980611"/>
            <a:ext cx="5953125" cy="151323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lIns="137160" tIns="137160" rIns="137160" bIns="137160" rtlCol="0" anchor="t">
            <a:spAutoFit/>
          </a:bodyPr>
          <a:lstStyle/>
          <a:p>
            <a:pPr marL="257175" indent="-257175" defTabSz="685800">
              <a:spcBef>
                <a:spcPts val="450"/>
              </a:spcBef>
              <a:buFontTx/>
              <a:buAutoNum type="arabicPeriod"/>
            </a:pPr>
            <a:r>
              <a:rPr lang="en-US" sz="1200" b="1" dirty="0">
                <a:solidFill>
                  <a:prstClr val="black"/>
                </a:solidFill>
                <a:latin typeface="Calibri" panose="020F0502020204030204"/>
              </a:rPr>
              <a:t>Send Template Photo to Back</a:t>
            </a:r>
            <a:r>
              <a:rPr lang="en-US" sz="1200" dirty="0">
                <a:solidFill>
                  <a:prstClr val="black"/>
                </a:solidFill>
                <a:latin typeface="Calibri" panose="020F0502020204030204"/>
              </a:rPr>
              <a:t>: Click on the mockup template photo, right-click, and choose 'Send to Back'.</a:t>
            </a:r>
          </a:p>
          <a:p>
            <a:pPr marL="257175" indent="-257175" defTabSz="685800">
              <a:spcBef>
                <a:spcPts val="450"/>
              </a:spcBef>
              <a:buFontTx/>
              <a:buAutoNum type="arabicPeriod"/>
            </a:pPr>
            <a:r>
              <a:rPr lang="en-US" sz="1200" b="1" dirty="0">
                <a:solidFill>
                  <a:prstClr val="black"/>
                </a:solidFill>
                <a:latin typeface="Calibri" panose="020F0502020204030204"/>
              </a:rPr>
              <a:t>Insert Your Image</a:t>
            </a:r>
            <a:r>
              <a:rPr lang="en-US" sz="1200" dirty="0">
                <a:solidFill>
                  <a:prstClr val="black"/>
                </a:solidFill>
                <a:latin typeface="Calibri" panose="020F0502020204030204"/>
              </a:rPr>
              <a:t>: Click on the image icon within the blue placeholder, select your picture, and click 'Insert'.</a:t>
            </a:r>
          </a:p>
          <a:p>
            <a:pPr marL="257175" indent="-257175" defTabSz="685800">
              <a:spcBef>
                <a:spcPts val="450"/>
              </a:spcBef>
              <a:buFontTx/>
              <a:buAutoNum type="arabicPeriod"/>
            </a:pPr>
            <a:r>
              <a:rPr lang="en-US" sz="1200" b="1" dirty="0">
                <a:solidFill>
                  <a:prstClr val="black"/>
                </a:solidFill>
                <a:latin typeface="Calibri" panose="020F0502020204030204"/>
              </a:rPr>
              <a:t>Layer Your Image</a:t>
            </a:r>
            <a:r>
              <a:rPr lang="en-US" sz="1200" dirty="0">
                <a:solidFill>
                  <a:prstClr val="black"/>
                </a:solidFill>
                <a:latin typeface="Calibri" panose="020F0502020204030204"/>
              </a:rPr>
              <a:t>: Click on your inserted picture, right-click, and choose 'Send to Back' to place it behind the mockup template photo.</a:t>
            </a:r>
          </a:p>
        </p:txBody>
      </p:sp>
      <p:sp>
        <p:nvSpPr>
          <p:cNvPr id="4" name="TextBox 3">
            <a:extLst>
              <a:ext uri="{FF2B5EF4-FFF2-40B4-BE49-F238E27FC236}">
                <a16:creationId xmlns:a16="http://schemas.microsoft.com/office/drawing/2014/main" id="{2314B7FB-E192-8E5A-8CB2-23666D319883}"/>
              </a:ext>
            </a:extLst>
          </p:cNvPr>
          <p:cNvSpPr txBox="1"/>
          <p:nvPr/>
        </p:nvSpPr>
        <p:spPr>
          <a:xfrm>
            <a:off x="1869587" y="6980611"/>
            <a:ext cx="1182631" cy="369332"/>
          </a:xfrm>
          <a:prstGeom prst="rect">
            <a:avLst/>
          </a:prstGeom>
          <a:noFill/>
        </p:spPr>
        <p:txBody>
          <a:bodyPr wrap="none" tIns="137160" rtlCol="0">
            <a:spAutoFit/>
          </a:bodyPr>
          <a:lstStyle/>
          <a:p>
            <a:pPr defTabSz="685800"/>
            <a:r>
              <a:rPr lang="en-US" sz="1200" b="1" cap="all" dirty="0">
                <a:solidFill>
                  <a:prstClr val="black"/>
                </a:solidFill>
                <a:latin typeface="Calibri" panose="020F0502020204030204"/>
              </a:rPr>
              <a:t>Instructions:</a:t>
            </a:r>
          </a:p>
        </p:txBody>
      </p:sp>
      <p:grpSp>
        <p:nvGrpSpPr>
          <p:cNvPr id="14" name="Group 13">
            <a:extLst>
              <a:ext uri="{FF2B5EF4-FFF2-40B4-BE49-F238E27FC236}">
                <a16:creationId xmlns:a16="http://schemas.microsoft.com/office/drawing/2014/main" id="{8C8B2B8D-12FA-2627-108C-61D4369D3794}"/>
              </a:ext>
            </a:extLst>
          </p:cNvPr>
          <p:cNvGrpSpPr/>
          <p:nvPr/>
        </p:nvGrpSpPr>
        <p:grpSpPr>
          <a:xfrm>
            <a:off x="428625" y="2101985"/>
            <a:ext cx="3157538" cy="2367998"/>
            <a:chOff x="332936" y="2473878"/>
            <a:chExt cx="2926080" cy="3157331"/>
          </a:xfrm>
        </p:grpSpPr>
        <p:sp>
          <p:nvSpPr>
            <p:cNvPr id="15" name="TextBox 14">
              <a:extLst>
                <a:ext uri="{FF2B5EF4-FFF2-40B4-BE49-F238E27FC236}">
                  <a16:creationId xmlns:a16="http://schemas.microsoft.com/office/drawing/2014/main" id="{5CA788E1-76D6-EBD3-767E-727BAD669287}"/>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t>Lorem Ipsum</a:t>
              </a:r>
            </a:p>
          </p:txBody>
        </p:sp>
        <p:sp>
          <p:nvSpPr>
            <p:cNvPr id="16" name="TextBox 15">
              <a:extLst>
                <a:ext uri="{FF2B5EF4-FFF2-40B4-BE49-F238E27FC236}">
                  <a16:creationId xmlns:a16="http://schemas.microsoft.com/office/drawing/2014/main" id="{6889837E-1A21-7523-4424-8CDD0BBD6606}"/>
                </a:ext>
              </a:extLst>
            </p:cNvPr>
            <p:cNvSpPr txBox="1"/>
            <p:nvPr/>
          </p:nvSpPr>
          <p:spPr>
            <a:xfrm>
              <a:off x="332936" y="3086922"/>
              <a:ext cx="2926080" cy="254428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a:t>
              </a:r>
            </a:p>
          </p:txBody>
        </p:sp>
      </p:grpSp>
    </p:spTree>
    <p:extLst>
      <p:ext uri="{BB962C8B-B14F-4D97-AF65-F5344CB8AC3E}">
        <p14:creationId xmlns:p14="http://schemas.microsoft.com/office/powerpoint/2010/main" val="1237762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10442</TotalTime>
  <Words>365</Words>
  <Application>Microsoft Office PowerPoint</Application>
  <PresentationFormat>On-screen Show (4:3)</PresentationFormat>
  <Paragraphs>26</Paragraphs>
  <Slides>3</Slides>
  <Notes>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vt:i4>
      </vt:variant>
    </vt:vector>
  </HeadingPairs>
  <TitlesOfParts>
    <vt:vector size="12" baseType="lpstr">
      <vt:lpstr>Arial</vt:lpstr>
      <vt:lpstr>Calibri</vt:lpstr>
      <vt:lpstr>Calibri Light</vt:lpstr>
      <vt:lpstr>Helvetica</vt:lpstr>
      <vt:lpstr>Open Sans</vt:lpstr>
      <vt:lpstr>Open Sans ExtraBold</vt:lpstr>
      <vt:lpstr>Template PresentationGO</vt:lpstr>
      <vt:lpstr>Template PresentationGO Dark</vt:lpstr>
      <vt:lpstr>Custom Design</vt:lpstr>
      <vt:lpstr>Industrial Style Billboard Mockup – Slide Template</vt:lpstr>
      <vt:lpstr>Industrial Style Billboard Mockup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Industrial Style Billboard Mockup</dc:title>
  <dc:creator>PresentationGO.com</dc:creator>
  <dc:description>© Copyright PresentationGO.com - Do not distribute or sale without written permission.</dc:description>
  <cp:lastModifiedBy>Christophe Barroche</cp:lastModifiedBy>
  <cp:revision>16</cp:revision>
  <dcterms:created xsi:type="dcterms:W3CDTF">2014-11-26T05:14:11Z</dcterms:created>
  <dcterms:modified xsi:type="dcterms:W3CDTF">2023-06-08T19:42:04Z</dcterms:modified>
  <cp:category>Graphics &amp; Metaphors</cp:category>
</cp:coreProperties>
</file>