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CC7"/>
    <a:srgbClr val="2B323B"/>
    <a:srgbClr val="EB1E42"/>
    <a:srgbClr val="FFDB55"/>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47" d="100"/>
          <a:sy n="147" d="100"/>
        </p:scale>
        <p:origin x="978"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68579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
        <p:nvSpPr>
          <p:cNvPr id="6" name="Picture Placeholder 5">
            <a:extLst>
              <a:ext uri="{FF2B5EF4-FFF2-40B4-BE49-F238E27FC236}">
                <a16:creationId xmlns:a16="http://schemas.microsoft.com/office/drawing/2014/main" id="{B54D56D4-1AC3-5284-643B-9EB684ACBBBA}"/>
              </a:ext>
            </a:extLst>
          </p:cNvPr>
          <p:cNvSpPr>
            <a:spLocks noGrp="1"/>
          </p:cNvSpPr>
          <p:nvPr>
            <p:ph type="pic" sz="quarter" idx="10"/>
          </p:nvPr>
        </p:nvSpPr>
        <p:spPr>
          <a:xfrm>
            <a:off x="5830111" y="862519"/>
            <a:ext cx="5525310" cy="3923490"/>
          </a:xfrm>
          <a:custGeom>
            <a:avLst/>
            <a:gdLst>
              <a:gd name="connsiteX0" fmla="*/ 5453974 w 5525310"/>
              <a:gd name="connsiteY0" fmla="*/ 0 h 3923490"/>
              <a:gd name="connsiteX1" fmla="*/ 5525310 w 5525310"/>
              <a:gd name="connsiteY1" fmla="*/ 3897549 h 3923490"/>
              <a:gd name="connsiteX2" fmla="*/ 0 w 5525310"/>
              <a:gd name="connsiteY2" fmla="*/ 3923490 h 3923490"/>
              <a:gd name="connsiteX3" fmla="*/ 58366 w 5525310"/>
              <a:gd name="connsiteY3" fmla="*/ 415047 h 3923490"/>
            </a:gdLst>
            <a:ahLst/>
            <a:cxnLst>
              <a:cxn ang="0">
                <a:pos x="connsiteX0" y="connsiteY0"/>
              </a:cxn>
              <a:cxn ang="0">
                <a:pos x="connsiteX1" y="connsiteY1"/>
              </a:cxn>
              <a:cxn ang="0">
                <a:pos x="connsiteX2" y="connsiteY2"/>
              </a:cxn>
              <a:cxn ang="0">
                <a:pos x="connsiteX3" y="connsiteY3"/>
              </a:cxn>
            </a:cxnLst>
            <a:rect l="l" t="t" r="r" b="b"/>
            <a:pathLst>
              <a:path w="5525310" h="3923490">
                <a:moveTo>
                  <a:pt x="5453974" y="0"/>
                </a:moveTo>
                <a:lnTo>
                  <a:pt x="5525310" y="3897549"/>
                </a:lnTo>
                <a:lnTo>
                  <a:pt x="0" y="3923490"/>
                </a:lnTo>
                <a:lnTo>
                  <a:pt x="58366" y="415047"/>
                </a:lnTo>
                <a:close/>
              </a:path>
            </a:pathLst>
          </a:custGeom>
          <a:solidFill>
            <a:schemeClr val="accent3">
              <a:lumMod val="75000"/>
            </a:schemeClr>
          </a:solidFill>
        </p:spPr>
        <p:txBody>
          <a:bodyPr wrap="square" anchor="ctr">
            <a:noAutofit/>
          </a:bodyPr>
          <a:lstStyle>
            <a:lvl1pPr marL="0" indent="0" algn="ctr">
              <a:buNone/>
              <a:defRPr sz="3200" b="1">
                <a:solidFill>
                  <a:schemeClr val="bg1"/>
                </a:solidFill>
              </a:defRPr>
            </a:lvl1pPr>
          </a:lstStyle>
          <a:p>
            <a:endParaRPr lang="en-US"/>
          </a:p>
        </p:txBody>
      </p:sp>
    </p:spTree>
    <p:extLst>
      <p:ext uri="{BB962C8B-B14F-4D97-AF65-F5344CB8AC3E}">
        <p14:creationId xmlns:p14="http://schemas.microsoft.com/office/powerpoint/2010/main" val="225049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689"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6/8/2023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6B67D8-EAFB-A44B-FE78-99C51D1953B5}"/>
              </a:ext>
            </a:extLst>
          </p:cNvPr>
          <p:cNvSpPr/>
          <p:nvPr/>
        </p:nvSpPr>
        <p:spPr>
          <a:xfrm>
            <a:off x="5655082" y="798718"/>
            <a:ext cx="5869262" cy="4217435"/>
          </a:xfrm>
          <a:prstGeom prst="rect">
            <a:avLst/>
          </a:prstGeom>
          <a:solidFill>
            <a:schemeClr val="accent3">
              <a:lumMod val="75000"/>
            </a:schemeClr>
          </a:solidFill>
          <a:ln>
            <a:noFill/>
          </a:ln>
          <a:scene3d>
            <a:camera prst="isometricOffAxis1Right">
              <a:rot lat="178044" lon="20366531" rev="18194"/>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Insert</a:t>
            </a:r>
          </a:p>
          <a:p>
            <a:pPr algn="ctr"/>
            <a:r>
              <a:rPr lang="en-US" sz="72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Your</a:t>
            </a:r>
            <a:endParaRPr lang="en-US" sz="60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a:p>
            <a:pPr algn="ctr"/>
            <a:r>
              <a:rPr lang="en-US" sz="60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image</a:t>
            </a:r>
          </a:p>
        </p:txBody>
      </p:sp>
      <p:pic>
        <p:nvPicPr>
          <p:cNvPr id="3" name="Picture 2" descr="A picture containing text, output device, whiteboard&#10;&#10;Description automatically generated">
            <a:extLst>
              <a:ext uri="{FF2B5EF4-FFF2-40B4-BE49-F238E27FC236}">
                <a16:creationId xmlns:a16="http://schemas.microsoft.com/office/drawing/2014/main" id="{F43ABBB6-FB43-C480-AD68-ADC8FC67BC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dirty="0"/>
              <a:t>Industrial Style Billboard Mockup –</a:t>
            </a:r>
            <a:br>
              <a:rPr lang="en-US" dirty="0"/>
            </a:br>
            <a:r>
              <a:rPr lang="en-US" dirty="0"/>
              <a:t>Slide Template</a:t>
            </a:r>
          </a:p>
        </p:txBody>
      </p:sp>
      <p:sp>
        <p:nvSpPr>
          <p:cNvPr id="6" name="Rectangle 5">
            <a:extLst>
              <a:ext uri="{FF2B5EF4-FFF2-40B4-BE49-F238E27FC236}">
                <a16:creationId xmlns:a16="http://schemas.microsoft.com/office/drawing/2014/main" id="{3D411345-AD1D-8439-5F83-B0F9DDED38E0}"/>
              </a:ext>
            </a:extLst>
          </p:cNvPr>
          <p:cNvSpPr/>
          <p:nvPr/>
        </p:nvSpPr>
        <p:spPr>
          <a:xfrm>
            <a:off x="4254500" y="7021481"/>
            <a:ext cx="7937500" cy="207749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82880" tIns="182880" rIns="182880" bIns="182880" rtlCol="0" anchor="t">
            <a:spAutoFit/>
          </a:bodyPr>
          <a:lstStyle/>
          <a:p>
            <a:pPr marL="342900" indent="-342900">
              <a:spcBef>
                <a:spcPts val="600"/>
              </a:spcBef>
              <a:buAutoNum type="arabicPeriod"/>
            </a:pPr>
            <a:r>
              <a:rPr lang="en-US" sz="1600" b="1" dirty="0">
                <a:solidFill>
                  <a:schemeClr val="tx1"/>
                </a:solidFill>
              </a:rPr>
              <a:t>Remove Placeholder</a:t>
            </a:r>
            <a:r>
              <a:rPr lang="en-US" sz="1600" dirty="0">
                <a:solidFill>
                  <a:schemeClr val="tx1"/>
                </a:solidFill>
              </a:rPr>
              <a:t>: Click on the blue shape in the mockup template and press 'Delete'.</a:t>
            </a:r>
          </a:p>
          <a:p>
            <a:pPr marL="342900" indent="-342900">
              <a:spcBef>
                <a:spcPts val="600"/>
              </a:spcBef>
              <a:buAutoNum type="arabicPeriod"/>
            </a:pPr>
            <a:r>
              <a:rPr lang="en-US" sz="1600" b="1" dirty="0">
                <a:solidFill>
                  <a:schemeClr val="tx1"/>
                </a:solidFill>
              </a:rPr>
              <a:t>Insert Image</a:t>
            </a:r>
            <a:r>
              <a:rPr lang="en-US" sz="1600" dirty="0">
                <a:solidFill>
                  <a:schemeClr val="tx1"/>
                </a:solidFill>
              </a:rPr>
              <a:t>: Go to 'Insert' &gt; 'Pictures', select your image, and click 'Insert'.</a:t>
            </a:r>
          </a:p>
          <a:p>
            <a:pPr marL="342900" indent="-342900">
              <a:spcBef>
                <a:spcPts val="600"/>
              </a:spcBef>
              <a:buAutoNum type="arabicPeriod"/>
            </a:pPr>
            <a:r>
              <a:rPr lang="en-US" sz="1600" b="1" dirty="0">
                <a:solidFill>
                  <a:schemeClr val="tx1"/>
                </a:solidFill>
              </a:rPr>
              <a:t>Send Image to Back</a:t>
            </a:r>
            <a:r>
              <a:rPr lang="en-US" sz="1600" dirty="0">
                <a:solidFill>
                  <a:schemeClr val="tx1"/>
                </a:solidFill>
              </a:rPr>
              <a:t>: With the image selected, right-click, choose 'Send to Back'.</a:t>
            </a:r>
          </a:p>
          <a:p>
            <a:pPr marL="342900" indent="-342900">
              <a:spcBef>
                <a:spcPts val="600"/>
              </a:spcBef>
              <a:buAutoNum type="arabicPeriod"/>
            </a:pPr>
            <a:r>
              <a:rPr lang="en-US" sz="1600" b="1" dirty="0">
                <a:solidFill>
                  <a:schemeClr val="tx1"/>
                </a:solidFill>
              </a:rPr>
              <a:t>Resize and Position</a:t>
            </a:r>
            <a:r>
              <a:rPr lang="en-US" sz="1600" dirty="0">
                <a:solidFill>
                  <a:schemeClr val="tx1"/>
                </a:solidFill>
              </a:rPr>
              <a:t>: Drag the corners to resize and drag the image to position it within the template.</a:t>
            </a:r>
          </a:p>
        </p:txBody>
      </p:sp>
      <p:sp>
        <p:nvSpPr>
          <p:cNvPr id="7" name="TextBox 6">
            <a:extLst>
              <a:ext uri="{FF2B5EF4-FFF2-40B4-BE49-F238E27FC236}">
                <a16:creationId xmlns:a16="http://schemas.microsoft.com/office/drawing/2014/main" id="{2DA64CD4-6920-ECB4-6879-B43E962DA6E8}"/>
              </a:ext>
            </a:extLst>
          </p:cNvPr>
          <p:cNvSpPr txBox="1"/>
          <p:nvPr/>
        </p:nvSpPr>
        <p:spPr>
          <a:xfrm>
            <a:off x="2492782" y="7021481"/>
            <a:ext cx="1514197" cy="477054"/>
          </a:xfrm>
          <a:prstGeom prst="rect">
            <a:avLst/>
          </a:prstGeom>
          <a:noFill/>
        </p:spPr>
        <p:txBody>
          <a:bodyPr wrap="none" tIns="182880" rtlCol="0">
            <a:spAutoFit/>
          </a:bodyPr>
          <a:lstStyle/>
          <a:p>
            <a:r>
              <a:rPr lang="en-US" sz="1600" b="1" cap="all" dirty="0"/>
              <a:t>Instructions:</a:t>
            </a:r>
          </a:p>
        </p:txBody>
      </p:sp>
      <p:grpSp>
        <p:nvGrpSpPr>
          <p:cNvPr id="4" name="Group 3">
            <a:extLst>
              <a:ext uri="{FF2B5EF4-FFF2-40B4-BE49-F238E27FC236}">
                <a16:creationId xmlns:a16="http://schemas.microsoft.com/office/drawing/2014/main" id="{41D704BB-A44D-48C1-E35E-9B5563766E20}"/>
              </a:ext>
            </a:extLst>
          </p:cNvPr>
          <p:cNvGrpSpPr/>
          <p:nvPr/>
        </p:nvGrpSpPr>
        <p:grpSpPr>
          <a:xfrm>
            <a:off x="571500" y="2003691"/>
            <a:ext cx="4210050" cy="3044479"/>
            <a:chOff x="332936" y="2504656"/>
            <a:chExt cx="2926080" cy="3044479"/>
          </a:xfrm>
        </p:grpSpPr>
        <p:sp>
          <p:nvSpPr>
            <p:cNvPr id="8" name="TextBox 7">
              <a:extLst>
                <a:ext uri="{FF2B5EF4-FFF2-40B4-BE49-F238E27FC236}">
                  <a16:creationId xmlns:a16="http://schemas.microsoft.com/office/drawing/2014/main" id="{65B94F9B-1A12-F4B1-F85D-9139FDA6B26D}"/>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9" name="TextBox 8">
              <a:extLst>
                <a:ext uri="{FF2B5EF4-FFF2-40B4-BE49-F238E27FC236}">
                  <a16:creationId xmlns:a16="http://schemas.microsoft.com/office/drawing/2014/main" id="{736BCB29-8A38-9C71-E708-2FA7A2C8D17C}"/>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output device, whiteboard&#10;&#10;Description automatically generated">
            <a:extLst>
              <a:ext uri="{FF2B5EF4-FFF2-40B4-BE49-F238E27FC236}">
                <a16:creationId xmlns:a16="http://schemas.microsoft.com/office/drawing/2014/main" id="{9B5A309D-1224-5DB0-CD78-0333A20F95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6" name="Picture Placeholder 5">
            <a:extLst>
              <a:ext uri="{FF2B5EF4-FFF2-40B4-BE49-F238E27FC236}">
                <a16:creationId xmlns:a16="http://schemas.microsoft.com/office/drawing/2014/main" id="{D0E438E3-A83D-3C1F-8939-9E1EEFB56229}"/>
              </a:ext>
            </a:extLst>
          </p:cNvPr>
          <p:cNvSpPr>
            <a:spLocks noGrp="1"/>
          </p:cNvSpPr>
          <p:nvPr>
            <p:ph type="pic" sz="quarter" idx="10"/>
          </p:nvPr>
        </p:nvSpPr>
        <p:spPr/>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Industrial Style Billboard Mockup –</a:t>
            </a:r>
            <a:br>
              <a:rPr lang="en-US" dirty="0"/>
            </a:br>
            <a:r>
              <a:rPr lang="en-US" dirty="0"/>
              <a:t>Slide Template</a:t>
            </a:r>
          </a:p>
        </p:txBody>
      </p:sp>
      <p:sp>
        <p:nvSpPr>
          <p:cNvPr id="3" name="Rectangle 2">
            <a:extLst>
              <a:ext uri="{FF2B5EF4-FFF2-40B4-BE49-F238E27FC236}">
                <a16:creationId xmlns:a16="http://schemas.microsoft.com/office/drawing/2014/main" id="{BD537F22-13A1-FA17-195C-5EA3DCD99DF3}"/>
              </a:ext>
            </a:extLst>
          </p:cNvPr>
          <p:cNvSpPr/>
          <p:nvPr/>
        </p:nvSpPr>
        <p:spPr>
          <a:xfrm>
            <a:off x="4254500" y="7021481"/>
            <a:ext cx="7937500" cy="20005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82880" tIns="182880" rIns="182880" bIns="182880" rtlCol="0" anchor="t">
            <a:spAutoFit/>
          </a:bodyPr>
          <a:lstStyle/>
          <a:p>
            <a:pPr marL="342900" indent="-342900">
              <a:spcBef>
                <a:spcPts val="600"/>
              </a:spcBef>
              <a:buAutoNum type="arabicPeriod"/>
            </a:pPr>
            <a:r>
              <a:rPr lang="en-US" sz="1600" b="1" dirty="0">
                <a:solidFill>
                  <a:schemeClr val="tx1"/>
                </a:solidFill>
              </a:rPr>
              <a:t>Send Template Photo to Back</a:t>
            </a:r>
            <a:r>
              <a:rPr lang="en-US" sz="1600" dirty="0">
                <a:solidFill>
                  <a:schemeClr val="tx1"/>
                </a:solidFill>
              </a:rPr>
              <a:t>: Click on the mockup template photo, right-click, and choose 'Send to Back'.</a:t>
            </a:r>
          </a:p>
          <a:p>
            <a:pPr marL="342900" indent="-342900">
              <a:spcBef>
                <a:spcPts val="600"/>
              </a:spcBef>
              <a:buAutoNum type="arabicPeriod"/>
            </a:pPr>
            <a:r>
              <a:rPr lang="en-US" sz="1600" b="1" dirty="0">
                <a:solidFill>
                  <a:schemeClr val="tx1"/>
                </a:solidFill>
              </a:rPr>
              <a:t>Insert Your Image</a:t>
            </a:r>
            <a:r>
              <a:rPr lang="en-US" sz="1600" dirty="0">
                <a:solidFill>
                  <a:schemeClr val="tx1"/>
                </a:solidFill>
              </a:rPr>
              <a:t>: Click on the image icon within the blue placeholder, select your picture, and click 'Insert'.</a:t>
            </a:r>
          </a:p>
          <a:p>
            <a:pPr marL="342900" indent="-342900">
              <a:spcBef>
                <a:spcPts val="600"/>
              </a:spcBef>
              <a:buAutoNum type="arabicPeriod"/>
            </a:pPr>
            <a:r>
              <a:rPr lang="en-US" sz="1600" b="1" dirty="0">
                <a:solidFill>
                  <a:schemeClr val="tx1"/>
                </a:solidFill>
              </a:rPr>
              <a:t>Layer Your Image</a:t>
            </a:r>
            <a:r>
              <a:rPr lang="en-US" sz="1600" dirty="0">
                <a:solidFill>
                  <a:schemeClr val="tx1"/>
                </a:solidFill>
              </a:rPr>
              <a:t>: Click on your inserted picture, right-click, and choose 'Send to Back' to place it behind the mockup template photo.</a:t>
            </a:r>
          </a:p>
        </p:txBody>
      </p:sp>
      <p:sp>
        <p:nvSpPr>
          <p:cNvPr id="4" name="TextBox 3">
            <a:extLst>
              <a:ext uri="{FF2B5EF4-FFF2-40B4-BE49-F238E27FC236}">
                <a16:creationId xmlns:a16="http://schemas.microsoft.com/office/drawing/2014/main" id="{2314B7FB-E192-8E5A-8CB2-23666D319883}"/>
              </a:ext>
            </a:extLst>
          </p:cNvPr>
          <p:cNvSpPr txBox="1"/>
          <p:nvPr/>
        </p:nvSpPr>
        <p:spPr>
          <a:xfrm>
            <a:off x="2492782" y="7021481"/>
            <a:ext cx="1514197" cy="477054"/>
          </a:xfrm>
          <a:prstGeom prst="rect">
            <a:avLst/>
          </a:prstGeom>
          <a:noFill/>
        </p:spPr>
        <p:txBody>
          <a:bodyPr wrap="none" tIns="182880" rtlCol="0">
            <a:spAutoFit/>
          </a:bodyPr>
          <a:lstStyle/>
          <a:p>
            <a:r>
              <a:rPr lang="en-US" sz="1600" b="1" cap="all" dirty="0"/>
              <a:t>Instructions:</a:t>
            </a:r>
          </a:p>
        </p:txBody>
      </p:sp>
      <p:grpSp>
        <p:nvGrpSpPr>
          <p:cNvPr id="5" name="Group 4">
            <a:extLst>
              <a:ext uri="{FF2B5EF4-FFF2-40B4-BE49-F238E27FC236}">
                <a16:creationId xmlns:a16="http://schemas.microsoft.com/office/drawing/2014/main" id="{F6EF329B-22A6-F39C-3019-D7C77E5645C8}"/>
              </a:ext>
            </a:extLst>
          </p:cNvPr>
          <p:cNvGrpSpPr/>
          <p:nvPr/>
        </p:nvGrpSpPr>
        <p:grpSpPr>
          <a:xfrm>
            <a:off x="571500" y="2003691"/>
            <a:ext cx="4210050" cy="3044479"/>
            <a:chOff x="332936" y="2504656"/>
            <a:chExt cx="2926080" cy="3044479"/>
          </a:xfrm>
        </p:grpSpPr>
        <p:sp>
          <p:nvSpPr>
            <p:cNvPr id="10" name="TextBox 9">
              <a:extLst>
                <a:ext uri="{FF2B5EF4-FFF2-40B4-BE49-F238E27FC236}">
                  <a16:creationId xmlns:a16="http://schemas.microsoft.com/office/drawing/2014/main" id="{380336FF-5E51-5AEE-BBB8-5BB51913D920}"/>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11" name="TextBox 10">
              <a:extLst>
                <a:ext uri="{FF2B5EF4-FFF2-40B4-BE49-F238E27FC236}">
                  <a16:creationId xmlns:a16="http://schemas.microsoft.com/office/drawing/2014/main" id="{613D925B-F007-2BF5-55BA-152EE36D5AAB}"/>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Tree>
    <p:extLst>
      <p:ext uri="{BB962C8B-B14F-4D97-AF65-F5344CB8AC3E}">
        <p14:creationId xmlns:p14="http://schemas.microsoft.com/office/powerpoint/2010/main" val="3268337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8856</TotalTime>
  <Words>365</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Calibri</vt:lpstr>
      <vt:lpstr>Calibri Light</vt:lpstr>
      <vt:lpstr>Helvetica</vt:lpstr>
      <vt:lpstr>Open Sans</vt:lpstr>
      <vt:lpstr>Open Sans ExtraBold</vt:lpstr>
      <vt:lpstr>Template PresentationGO</vt:lpstr>
      <vt:lpstr>Template PresentationGO Dark</vt:lpstr>
      <vt:lpstr>Custom Design</vt:lpstr>
      <vt:lpstr>Industrial Style Billboard Mockup – Slide Template</vt:lpstr>
      <vt:lpstr>Industrial Style Billboard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Style Billboard Mockup</dc:title>
  <dc:creator>PresentationGO.com</dc:creator>
  <dc:description>© Copyright PresentationGO.com - Do not distribute or sale without written permission.</dc:description>
  <cp:lastModifiedBy>Christophe Barroche</cp:lastModifiedBy>
  <cp:revision>20</cp:revision>
  <dcterms:created xsi:type="dcterms:W3CDTF">2014-11-26T05:14:11Z</dcterms:created>
  <dcterms:modified xsi:type="dcterms:W3CDTF">2023-06-08T19:45:43Z</dcterms:modified>
  <cp:category>Graphics &amp; Metaphors</cp:category>
</cp:coreProperties>
</file>