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3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9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Infinity Duo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2A90EB-99B8-F585-25FD-5B883A426104}"/>
              </a:ext>
            </a:extLst>
          </p:cNvPr>
          <p:cNvGrpSpPr/>
          <p:nvPr/>
        </p:nvGrpSpPr>
        <p:grpSpPr>
          <a:xfrm>
            <a:off x="841003" y="2286171"/>
            <a:ext cx="2444468" cy="2445471"/>
            <a:chOff x="841003" y="2286171"/>
            <a:chExt cx="2444468" cy="244547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4E44A6-A950-2BB5-3D94-0050E4B45042}"/>
                </a:ext>
              </a:extLst>
            </p:cNvPr>
            <p:cNvSpPr/>
            <p:nvPr/>
          </p:nvSpPr>
          <p:spPr>
            <a:xfrm>
              <a:off x="841003" y="2286171"/>
              <a:ext cx="2444468" cy="24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8100000" scaled="1"/>
              <a:tileRect/>
            </a:gra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90B80781-13FC-FC22-75E3-88FE60FD48F9}"/>
                </a:ext>
              </a:extLst>
            </p:cNvPr>
            <p:cNvSpPr/>
            <p:nvPr/>
          </p:nvSpPr>
          <p:spPr>
            <a:xfrm>
              <a:off x="968839" y="3511257"/>
              <a:ext cx="1092991" cy="10929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56002FCF-2035-BC3F-7545-83726789AC36}"/>
                </a:ext>
              </a:extLst>
            </p:cNvPr>
            <p:cNvSpPr/>
            <p:nvPr/>
          </p:nvSpPr>
          <p:spPr>
            <a:xfrm>
              <a:off x="2055436" y="2424659"/>
              <a:ext cx="1092992" cy="109299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68DE585-06FE-AAB3-6883-C0A73BF7A1A7}"/>
              </a:ext>
            </a:extLst>
          </p:cNvPr>
          <p:cNvGrpSpPr/>
          <p:nvPr/>
        </p:nvGrpSpPr>
        <p:grpSpPr>
          <a:xfrm>
            <a:off x="5858529" y="2286171"/>
            <a:ext cx="2444468" cy="2445471"/>
            <a:chOff x="5858529" y="2286171"/>
            <a:chExt cx="2444468" cy="2445471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2DC980C-9F84-5E85-2D09-C49E5B3C3918}"/>
                </a:ext>
              </a:extLst>
            </p:cNvPr>
            <p:cNvSpPr/>
            <p:nvPr/>
          </p:nvSpPr>
          <p:spPr>
            <a:xfrm>
              <a:off x="5858529" y="2286171"/>
              <a:ext cx="2444468" cy="24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8100000" scaled="1"/>
              <a:tileRect/>
            </a:gra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AA68A3D-B899-8BDE-233B-84A11DB02C25}"/>
                </a:ext>
              </a:extLst>
            </p:cNvPr>
            <p:cNvSpPr/>
            <p:nvPr/>
          </p:nvSpPr>
          <p:spPr>
            <a:xfrm>
              <a:off x="5986365" y="3511257"/>
              <a:ext cx="1092991" cy="10929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7555E6C6-ABED-F526-85E9-BDC6309BFA68}"/>
                </a:ext>
              </a:extLst>
            </p:cNvPr>
            <p:cNvSpPr/>
            <p:nvPr/>
          </p:nvSpPr>
          <p:spPr>
            <a:xfrm>
              <a:off x="7072962" y="2424659"/>
              <a:ext cx="1092992" cy="1092992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20" name="Shape">
            <a:extLst>
              <a:ext uri="{FF2B5EF4-FFF2-40B4-BE49-F238E27FC236}">
                <a16:creationId xmlns:a16="http://schemas.microsoft.com/office/drawing/2014/main" id="{076C4542-4589-9590-C629-2F9A50EF2198}"/>
              </a:ext>
            </a:extLst>
          </p:cNvPr>
          <p:cNvSpPr/>
          <p:nvPr/>
        </p:nvSpPr>
        <p:spPr>
          <a:xfrm>
            <a:off x="3100555" y="2009195"/>
            <a:ext cx="2570039" cy="313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A6AD3F-AE22-D311-2E7F-69079EABC423}"/>
              </a:ext>
            </a:extLst>
          </p:cNvPr>
          <p:cNvGrpSpPr/>
          <p:nvPr/>
        </p:nvGrpSpPr>
        <p:grpSpPr>
          <a:xfrm>
            <a:off x="3349766" y="2286171"/>
            <a:ext cx="2693680" cy="2816634"/>
            <a:chOff x="3349766" y="2286171"/>
            <a:chExt cx="2693680" cy="2816634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2A51846-34E6-46C2-5A0E-0C11D73F3133}"/>
                </a:ext>
              </a:extLst>
            </p:cNvPr>
            <p:cNvSpPr/>
            <p:nvPr/>
          </p:nvSpPr>
          <p:spPr>
            <a:xfrm>
              <a:off x="3349766" y="2286171"/>
              <a:ext cx="2444468" cy="24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8100000" scaled="1"/>
              <a:tileRect/>
            </a:gra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632866C7-461A-FDBF-C9E8-9B0338102905}"/>
                </a:ext>
              </a:extLst>
            </p:cNvPr>
            <p:cNvSpPr/>
            <p:nvPr/>
          </p:nvSpPr>
          <p:spPr>
            <a:xfrm>
              <a:off x="3477602" y="3511257"/>
              <a:ext cx="1092991" cy="109299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3CDB3C08-F768-01A1-FAF8-08CE1A85ADDD}"/>
                </a:ext>
              </a:extLst>
            </p:cNvPr>
            <p:cNvSpPr/>
            <p:nvPr/>
          </p:nvSpPr>
          <p:spPr>
            <a:xfrm>
              <a:off x="4564199" y="2424659"/>
              <a:ext cx="1092992" cy="1092992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59C99B31-0914-15AC-FCF2-49B6E7D7F4CB}"/>
                </a:ext>
              </a:extLst>
            </p:cNvPr>
            <p:cNvSpPr/>
            <p:nvPr/>
          </p:nvSpPr>
          <p:spPr>
            <a:xfrm>
              <a:off x="3473407" y="4789608"/>
              <a:ext cx="2570039" cy="31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7" extrusionOk="0">
                  <a:moveTo>
                    <a:pt x="18516" y="21527"/>
                  </a:moveTo>
                  <a:lnTo>
                    <a:pt x="1518" y="21527"/>
                  </a:lnTo>
                  <a:cubicBezTo>
                    <a:pt x="895" y="21527"/>
                    <a:pt x="352" y="18598"/>
                    <a:pt x="120" y="13839"/>
                  </a:cubicBezTo>
                  <a:cubicBezTo>
                    <a:pt x="-120" y="9080"/>
                    <a:pt x="5" y="3881"/>
                    <a:pt x="450" y="220"/>
                  </a:cubicBezTo>
                  <a:cubicBezTo>
                    <a:pt x="485" y="-73"/>
                    <a:pt x="539" y="-73"/>
                    <a:pt x="574" y="220"/>
                  </a:cubicBezTo>
                  <a:cubicBezTo>
                    <a:pt x="610" y="513"/>
                    <a:pt x="610" y="952"/>
                    <a:pt x="574" y="1245"/>
                  </a:cubicBezTo>
                  <a:cubicBezTo>
                    <a:pt x="183" y="4466"/>
                    <a:pt x="76" y="9079"/>
                    <a:pt x="280" y="13253"/>
                  </a:cubicBezTo>
                  <a:cubicBezTo>
                    <a:pt x="494" y="17426"/>
                    <a:pt x="966" y="20062"/>
                    <a:pt x="1518" y="20062"/>
                  </a:cubicBezTo>
                  <a:lnTo>
                    <a:pt x="18516" y="20062"/>
                  </a:lnTo>
                  <a:cubicBezTo>
                    <a:pt x="18872" y="20062"/>
                    <a:pt x="19211" y="18891"/>
                    <a:pt x="19460" y="16841"/>
                  </a:cubicBezTo>
                  <a:lnTo>
                    <a:pt x="21320" y="1538"/>
                  </a:lnTo>
                  <a:cubicBezTo>
                    <a:pt x="21355" y="1245"/>
                    <a:pt x="21409" y="1245"/>
                    <a:pt x="21444" y="1538"/>
                  </a:cubicBezTo>
                  <a:cubicBezTo>
                    <a:pt x="21480" y="1831"/>
                    <a:pt x="21480" y="2270"/>
                    <a:pt x="21444" y="2563"/>
                  </a:cubicBezTo>
                  <a:lnTo>
                    <a:pt x="19584" y="17866"/>
                  </a:lnTo>
                  <a:cubicBezTo>
                    <a:pt x="19300" y="20282"/>
                    <a:pt x="18917" y="21527"/>
                    <a:pt x="18516" y="2152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9" name="Graphic 38" descr="Eye">
            <a:extLst>
              <a:ext uri="{FF2B5EF4-FFF2-40B4-BE49-F238E27FC236}">
                <a16:creationId xmlns:a16="http://schemas.microsoft.com/office/drawing/2014/main" id="{62868940-1176-C49A-FAE7-2D73048E1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230" y="2615275"/>
            <a:ext cx="711761" cy="711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Stopwatch 33%">
            <a:extLst>
              <a:ext uri="{FF2B5EF4-FFF2-40B4-BE49-F238E27FC236}">
                <a16:creationId xmlns:a16="http://schemas.microsoft.com/office/drawing/2014/main" id="{BDFD5D27-F309-8E8F-D05C-65CDC3CD7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6979" y="3701873"/>
            <a:ext cx="711761" cy="711761"/>
          </a:xfrm>
          <a:prstGeom prst="rect">
            <a:avLst/>
          </a:prstGeom>
        </p:spPr>
      </p:pic>
      <p:pic>
        <p:nvPicPr>
          <p:cNvPr id="41" name="Graphic 40" descr="Head with gears">
            <a:extLst>
              <a:ext uri="{FF2B5EF4-FFF2-40B4-BE49-F238E27FC236}">
                <a16:creationId xmlns:a16="http://schemas.microsoft.com/office/drawing/2014/main" id="{259C5594-DDCB-23E7-198A-BDB9A07C89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9453" y="3701873"/>
            <a:ext cx="711761" cy="711761"/>
          </a:xfrm>
          <a:prstGeom prst="rect">
            <a:avLst/>
          </a:prstGeom>
        </p:spPr>
      </p:pic>
      <p:pic>
        <p:nvPicPr>
          <p:cNvPr id="49" name="Graphic 48" descr="Database">
            <a:extLst>
              <a:ext uri="{FF2B5EF4-FFF2-40B4-BE49-F238E27FC236}">
                <a16:creationId xmlns:a16="http://schemas.microsoft.com/office/drawing/2014/main" id="{B86E9A25-44AF-512F-913E-A3EE42E602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1201" y="2650424"/>
            <a:ext cx="641464" cy="641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Lights On">
            <a:extLst>
              <a:ext uri="{FF2B5EF4-FFF2-40B4-BE49-F238E27FC236}">
                <a16:creationId xmlns:a16="http://schemas.microsoft.com/office/drawing/2014/main" id="{ED127E3C-4134-4A5D-ED2D-C6813CAB0A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60141" y="2615275"/>
            <a:ext cx="711761" cy="711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Bullseye">
            <a:extLst>
              <a:ext uri="{FF2B5EF4-FFF2-40B4-BE49-F238E27FC236}">
                <a16:creationId xmlns:a16="http://schemas.microsoft.com/office/drawing/2014/main" id="{ADB76E1B-2214-571E-F293-0F85DB9FAF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68216" y="3703207"/>
            <a:ext cx="711761" cy="711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EA4B9CD-73A2-4569-B6C9-F90D833A931A}"/>
              </a:ext>
            </a:extLst>
          </p:cNvPr>
          <p:cNvSpPr txBox="1"/>
          <p:nvPr/>
        </p:nvSpPr>
        <p:spPr>
          <a:xfrm>
            <a:off x="2153552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1723F8-AC72-3B5D-CBA2-D7D1B2F95A59}"/>
              </a:ext>
            </a:extLst>
          </p:cNvPr>
          <p:cNvSpPr txBox="1"/>
          <p:nvPr/>
        </p:nvSpPr>
        <p:spPr>
          <a:xfrm>
            <a:off x="3529357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B78C1-9273-06DA-3A2D-1502F0ECF7E0}"/>
              </a:ext>
            </a:extLst>
          </p:cNvPr>
          <p:cNvSpPr txBox="1"/>
          <p:nvPr/>
        </p:nvSpPr>
        <p:spPr>
          <a:xfrm>
            <a:off x="980120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B0DF4F-0F64-7E30-C54D-2A0DE31A4A21}"/>
              </a:ext>
            </a:extLst>
          </p:cNvPr>
          <p:cNvSpPr txBox="1"/>
          <p:nvPr/>
        </p:nvSpPr>
        <p:spPr>
          <a:xfrm>
            <a:off x="6043445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57B4E3-F4F8-C5E5-A079-35786A62518C}"/>
              </a:ext>
            </a:extLst>
          </p:cNvPr>
          <p:cNvSpPr txBox="1"/>
          <p:nvPr/>
        </p:nvSpPr>
        <p:spPr>
          <a:xfrm>
            <a:off x="4662315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5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6D66A8-AB72-1C05-5F9D-37B9FEDE6D01}"/>
              </a:ext>
            </a:extLst>
          </p:cNvPr>
          <p:cNvSpPr txBox="1"/>
          <p:nvPr/>
        </p:nvSpPr>
        <p:spPr>
          <a:xfrm>
            <a:off x="7171078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7392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Infinity Duo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67DA71-9A30-022A-C3DC-C8717CDF6F9B}"/>
              </a:ext>
            </a:extLst>
          </p:cNvPr>
          <p:cNvGrpSpPr/>
          <p:nvPr/>
        </p:nvGrpSpPr>
        <p:grpSpPr>
          <a:xfrm>
            <a:off x="841003" y="2286171"/>
            <a:ext cx="2444468" cy="2445471"/>
            <a:chOff x="841003" y="2286171"/>
            <a:chExt cx="2444468" cy="244547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4E44A6-A950-2BB5-3D94-0050E4B45042}"/>
                </a:ext>
              </a:extLst>
            </p:cNvPr>
            <p:cNvSpPr/>
            <p:nvPr/>
          </p:nvSpPr>
          <p:spPr>
            <a:xfrm>
              <a:off x="841003" y="2286171"/>
              <a:ext cx="2444468" cy="24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90B80781-13FC-FC22-75E3-88FE60FD48F9}"/>
                </a:ext>
              </a:extLst>
            </p:cNvPr>
            <p:cNvSpPr/>
            <p:nvPr/>
          </p:nvSpPr>
          <p:spPr>
            <a:xfrm>
              <a:off x="968839" y="3511257"/>
              <a:ext cx="1092991" cy="10929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56002FCF-2035-BC3F-7545-83726789AC36}"/>
                </a:ext>
              </a:extLst>
            </p:cNvPr>
            <p:cNvSpPr/>
            <p:nvPr/>
          </p:nvSpPr>
          <p:spPr>
            <a:xfrm>
              <a:off x="2055436" y="2424659"/>
              <a:ext cx="1092992" cy="109299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A5540E-FE4D-162E-0CEA-590429827AF5}"/>
              </a:ext>
            </a:extLst>
          </p:cNvPr>
          <p:cNvGrpSpPr/>
          <p:nvPr/>
        </p:nvGrpSpPr>
        <p:grpSpPr>
          <a:xfrm>
            <a:off x="5858529" y="2286171"/>
            <a:ext cx="2444468" cy="2445471"/>
            <a:chOff x="5858529" y="2286171"/>
            <a:chExt cx="2444468" cy="2445471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2DC980C-9F84-5E85-2D09-C49E5B3C3918}"/>
                </a:ext>
              </a:extLst>
            </p:cNvPr>
            <p:cNvSpPr/>
            <p:nvPr/>
          </p:nvSpPr>
          <p:spPr>
            <a:xfrm>
              <a:off x="5858529" y="2286171"/>
              <a:ext cx="2444468" cy="24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AA68A3D-B899-8BDE-233B-84A11DB02C25}"/>
                </a:ext>
              </a:extLst>
            </p:cNvPr>
            <p:cNvSpPr/>
            <p:nvPr/>
          </p:nvSpPr>
          <p:spPr>
            <a:xfrm>
              <a:off x="5986365" y="3511257"/>
              <a:ext cx="1092991" cy="10929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7555E6C6-ABED-F526-85E9-BDC6309BFA68}"/>
                </a:ext>
              </a:extLst>
            </p:cNvPr>
            <p:cNvSpPr/>
            <p:nvPr/>
          </p:nvSpPr>
          <p:spPr>
            <a:xfrm>
              <a:off x="7072962" y="2424659"/>
              <a:ext cx="1092992" cy="1092992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ABE64A4-D15F-E652-59C2-DDC58ACA8252}"/>
              </a:ext>
            </a:extLst>
          </p:cNvPr>
          <p:cNvGrpSpPr/>
          <p:nvPr/>
        </p:nvGrpSpPr>
        <p:grpSpPr>
          <a:xfrm>
            <a:off x="3349766" y="2286171"/>
            <a:ext cx="2444468" cy="2445471"/>
            <a:chOff x="3349766" y="2286171"/>
            <a:chExt cx="2444468" cy="244547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2A51846-34E6-46C2-5A0E-0C11D73F3133}"/>
                </a:ext>
              </a:extLst>
            </p:cNvPr>
            <p:cNvSpPr/>
            <p:nvPr/>
          </p:nvSpPr>
          <p:spPr>
            <a:xfrm>
              <a:off x="3349766" y="2286171"/>
              <a:ext cx="2444468" cy="24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632866C7-461A-FDBF-C9E8-9B0338102905}"/>
                </a:ext>
              </a:extLst>
            </p:cNvPr>
            <p:cNvSpPr/>
            <p:nvPr/>
          </p:nvSpPr>
          <p:spPr>
            <a:xfrm>
              <a:off x="3477602" y="3511257"/>
              <a:ext cx="1092991" cy="109299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3CDB3C08-F768-01A1-FAF8-08CE1A85ADDD}"/>
                </a:ext>
              </a:extLst>
            </p:cNvPr>
            <p:cNvSpPr/>
            <p:nvPr/>
          </p:nvSpPr>
          <p:spPr>
            <a:xfrm>
              <a:off x="4564199" y="2424659"/>
              <a:ext cx="1092992" cy="1092992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20" name="Shape">
            <a:extLst>
              <a:ext uri="{FF2B5EF4-FFF2-40B4-BE49-F238E27FC236}">
                <a16:creationId xmlns:a16="http://schemas.microsoft.com/office/drawing/2014/main" id="{076C4542-4589-9590-C629-2F9A50EF2198}"/>
              </a:ext>
            </a:extLst>
          </p:cNvPr>
          <p:cNvSpPr/>
          <p:nvPr/>
        </p:nvSpPr>
        <p:spPr>
          <a:xfrm>
            <a:off x="3100555" y="2009195"/>
            <a:ext cx="2570039" cy="313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9C99B31-0914-15AC-FCF2-49B6E7D7F4CB}"/>
              </a:ext>
            </a:extLst>
          </p:cNvPr>
          <p:cNvSpPr/>
          <p:nvPr/>
        </p:nvSpPr>
        <p:spPr>
          <a:xfrm>
            <a:off x="3473407" y="4789608"/>
            <a:ext cx="2570039" cy="31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9" name="Graphic 38" descr="Eye">
            <a:extLst>
              <a:ext uri="{FF2B5EF4-FFF2-40B4-BE49-F238E27FC236}">
                <a16:creationId xmlns:a16="http://schemas.microsoft.com/office/drawing/2014/main" id="{62868940-1176-C49A-FAE7-2D73048E1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230" y="2615275"/>
            <a:ext cx="711761" cy="711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Stopwatch 33%">
            <a:extLst>
              <a:ext uri="{FF2B5EF4-FFF2-40B4-BE49-F238E27FC236}">
                <a16:creationId xmlns:a16="http://schemas.microsoft.com/office/drawing/2014/main" id="{BDFD5D27-F309-8E8F-D05C-65CDC3CD7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6979" y="3701873"/>
            <a:ext cx="711761" cy="711761"/>
          </a:xfrm>
          <a:prstGeom prst="rect">
            <a:avLst/>
          </a:prstGeom>
        </p:spPr>
      </p:pic>
      <p:pic>
        <p:nvPicPr>
          <p:cNvPr id="41" name="Graphic 40" descr="Head with gears">
            <a:extLst>
              <a:ext uri="{FF2B5EF4-FFF2-40B4-BE49-F238E27FC236}">
                <a16:creationId xmlns:a16="http://schemas.microsoft.com/office/drawing/2014/main" id="{259C5594-DDCB-23E7-198A-BDB9A07C89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9453" y="3701873"/>
            <a:ext cx="711761" cy="711761"/>
          </a:xfrm>
          <a:prstGeom prst="rect">
            <a:avLst/>
          </a:prstGeom>
        </p:spPr>
      </p:pic>
      <p:pic>
        <p:nvPicPr>
          <p:cNvPr id="49" name="Graphic 48" descr="Database">
            <a:extLst>
              <a:ext uri="{FF2B5EF4-FFF2-40B4-BE49-F238E27FC236}">
                <a16:creationId xmlns:a16="http://schemas.microsoft.com/office/drawing/2014/main" id="{B86E9A25-44AF-512F-913E-A3EE42E602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1201" y="2650424"/>
            <a:ext cx="641464" cy="641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Lights On">
            <a:extLst>
              <a:ext uri="{FF2B5EF4-FFF2-40B4-BE49-F238E27FC236}">
                <a16:creationId xmlns:a16="http://schemas.microsoft.com/office/drawing/2014/main" id="{ED127E3C-4134-4A5D-ED2D-C6813CAB0A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60141" y="2615275"/>
            <a:ext cx="711761" cy="711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Bullseye">
            <a:extLst>
              <a:ext uri="{FF2B5EF4-FFF2-40B4-BE49-F238E27FC236}">
                <a16:creationId xmlns:a16="http://schemas.microsoft.com/office/drawing/2014/main" id="{ADB76E1B-2214-571E-F293-0F85DB9FAF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68216" y="3703207"/>
            <a:ext cx="711761" cy="711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3A9BC3F-495F-B30D-C3F5-291659AB7179}"/>
              </a:ext>
            </a:extLst>
          </p:cNvPr>
          <p:cNvSpPr txBox="1"/>
          <p:nvPr/>
        </p:nvSpPr>
        <p:spPr>
          <a:xfrm>
            <a:off x="2153552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B3BC3C-553F-2859-B83E-2C15C1C15AE4}"/>
              </a:ext>
            </a:extLst>
          </p:cNvPr>
          <p:cNvSpPr txBox="1"/>
          <p:nvPr/>
        </p:nvSpPr>
        <p:spPr>
          <a:xfrm>
            <a:off x="3529357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77E412-2AD2-CC5D-EA8D-9A3F47EE8C79}"/>
              </a:ext>
            </a:extLst>
          </p:cNvPr>
          <p:cNvSpPr txBox="1"/>
          <p:nvPr/>
        </p:nvSpPr>
        <p:spPr>
          <a:xfrm>
            <a:off x="980120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4A6301-A2C7-E5EE-84AB-D31903FB7C2F}"/>
              </a:ext>
            </a:extLst>
          </p:cNvPr>
          <p:cNvSpPr txBox="1"/>
          <p:nvPr/>
        </p:nvSpPr>
        <p:spPr>
          <a:xfrm>
            <a:off x="6043445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5A8A42-5FD4-AC4F-3A24-D694EC2C9CDC}"/>
              </a:ext>
            </a:extLst>
          </p:cNvPr>
          <p:cNvSpPr txBox="1"/>
          <p:nvPr/>
        </p:nvSpPr>
        <p:spPr>
          <a:xfrm>
            <a:off x="4662315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5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26C416-F0A5-BFA1-CEFA-9D57E2EA23E0}"/>
              </a:ext>
            </a:extLst>
          </p:cNvPr>
          <p:cNvSpPr txBox="1"/>
          <p:nvPr/>
        </p:nvSpPr>
        <p:spPr>
          <a:xfrm>
            <a:off x="7171078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302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81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Duo Process – Slide Template</vt:lpstr>
      <vt:lpstr>Infinity Duo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Duo Process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2024-01-09T04:30:34Z</dcterms:modified>
  <cp:category>Charts &amp; Diagrams</cp:category>
</cp:coreProperties>
</file>