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7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3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9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Infinity Duo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F4E44A6-A950-2BB5-3D94-0050E4B45042}"/>
              </a:ext>
            </a:extLst>
          </p:cNvPr>
          <p:cNvSpPr/>
          <p:nvPr/>
        </p:nvSpPr>
        <p:spPr>
          <a:xfrm>
            <a:off x="1121338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8100000" scaled="1"/>
            <a:tileRect/>
          </a:gra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0B80781-13FC-FC22-75E3-88FE60FD48F9}"/>
              </a:ext>
            </a:extLst>
          </p:cNvPr>
          <p:cNvSpPr/>
          <p:nvPr/>
        </p:nvSpPr>
        <p:spPr>
          <a:xfrm>
            <a:off x="1291785" y="3369343"/>
            <a:ext cx="1457321" cy="145732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6002FCF-2035-BC3F-7545-83726789AC36}"/>
              </a:ext>
            </a:extLst>
          </p:cNvPr>
          <p:cNvSpPr/>
          <p:nvPr/>
        </p:nvSpPr>
        <p:spPr>
          <a:xfrm>
            <a:off x="2740582" y="1920546"/>
            <a:ext cx="1457322" cy="145732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2DC980C-9F84-5E85-2D09-C49E5B3C3918}"/>
              </a:ext>
            </a:extLst>
          </p:cNvPr>
          <p:cNvSpPr/>
          <p:nvPr/>
        </p:nvSpPr>
        <p:spPr>
          <a:xfrm>
            <a:off x="7811372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8100000" scaled="1"/>
            <a:tileRect/>
          </a:gra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6AA68A3D-B899-8BDE-233B-84A11DB02C25}"/>
              </a:ext>
            </a:extLst>
          </p:cNvPr>
          <p:cNvSpPr/>
          <p:nvPr/>
        </p:nvSpPr>
        <p:spPr>
          <a:xfrm>
            <a:off x="7981819" y="3369343"/>
            <a:ext cx="1457321" cy="14573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7555E6C6-ABED-F526-85E9-BDC6309BFA68}"/>
              </a:ext>
            </a:extLst>
          </p:cNvPr>
          <p:cNvSpPr/>
          <p:nvPr/>
        </p:nvSpPr>
        <p:spPr>
          <a:xfrm>
            <a:off x="9430616" y="1920546"/>
            <a:ext cx="1457322" cy="145732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2A51846-34E6-46C2-5A0E-0C11D73F3133}"/>
              </a:ext>
            </a:extLst>
          </p:cNvPr>
          <p:cNvSpPr/>
          <p:nvPr/>
        </p:nvSpPr>
        <p:spPr>
          <a:xfrm>
            <a:off x="4466355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8100000" scaled="1"/>
            <a:tileRect/>
          </a:gra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32866C7-461A-FDBF-C9E8-9B0338102905}"/>
              </a:ext>
            </a:extLst>
          </p:cNvPr>
          <p:cNvSpPr/>
          <p:nvPr/>
        </p:nvSpPr>
        <p:spPr>
          <a:xfrm>
            <a:off x="4636802" y="3369343"/>
            <a:ext cx="1457321" cy="14573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3CDB3C08-F768-01A1-FAF8-08CE1A85ADDD}"/>
              </a:ext>
            </a:extLst>
          </p:cNvPr>
          <p:cNvSpPr/>
          <p:nvPr/>
        </p:nvSpPr>
        <p:spPr>
          <a:xfrm>
            <a:off x="6085599" y="1920546"/>
            <a:ext cx="1457322" cy="145732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76C4542-4589-9590-C629-2F9A50EF2198}"/>
              </a:ext>
            </a:extLst>
          </p:cNvPr>
          <p:cNvSpPr/>
          <p:nvPr/>
        </p:nvSpPr>
        <p:spPr>
          <a:xfrm>
            <a:off x="4134073" y="1366593"/>
            <a:ext cx="3426718" cy="41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9C99B31-0914-15AC-FCF2-49B6E7D7F4CB}"/>
              </a:ext>
            </a:extLst>
          </p:cNvPr>
          <p:cNvSpPr/>
          <p:nvPr/>
        </p:nvSpPr>
        <p:spPr>
          <a:xfrm>
            <a:off x="4631209" y="5073810"/>
            <a:ext cx="3426718" cy="417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27" extrusionOk="0">
                <a:moveTo>
                  <a:pt x="18516" y="21527"/>
                </a:moveTo>
                <a:lnTo>
                  <a:pt x="1518" y="21527"/>
                </a:lnTo>
                <a:cubicBezTo>
                  <a:pt x="895" y="21527"/>
                  <a:pt x="352" y="18598"/>
                  <a:pt x="120" y="13839"/>
                </a:cubicBezTo>
                <a:cubicBezTo>
                  <a:pt x="-120" y="9080"/>
                  <a:pt x="5" y="3881"/>
                  <a:pt x="450" y="220"/>
                </a:cubicBezTo>
                <a:cubicBezTo>
                  <a:pt x="485" y="-73"/>
                  <a:pt x="539" y="-73"/>
                  <a:pt x="574" y="220"/>
                </a:cubicBezTo>
                <a:cubicBezTo>
                  <a:pt x="610" y="513"/>
                  <a:pt x="610" y="952"/>
                  <a:pt x="574" y="1245"/>
                </a:cubicBezTo>
                <a:cubicBezTo>
                  <a:pt x="183" y="4466"/>
                  <a:pt x="76" y="9079"/>
                  <a:pt x="280" y="13253"/>
                </a:cubicBezTo>
                <a:cubicBezTo>
                  <a:pt x="494" y="17426"/>
                  <a:pt x="966" y="20062"/>
                  <a:pt x="1518" y="20062"/>
                </a:cubicBezTo>
                <a:lnTo>
                  <a:pt x="18516" y="20062"/>
                </a:lnTo>
                <a:cubicBezTo>
                  <a:pt x="18872" y="20062"/>
                  <a:pt x="19211" y="18891"/>
                  <a:pt x="19460" y="16841"/>
                </a:cubicBezTo>
                <a:lnTo>
                  <a:pt x="21320" y="1538"/>
                </a:lnTo>
                <a:cubicBezTo>
                  <a:pt x="21355" y="1245"/>
                  <a:pt x="21409" y="1245"/>
                  <a:pt x="21444" y="1538"/>
                </a:cubicBezTo>
                <a:cubicBezTo>
                  <a:pt x="21480" y="1831"/>
                  <a:pt x="21480" y="2270"/>
                  <a:pt x="21444" y="2563"/>
                </a:cubicBezTo>
                <a:lnTo>
                  <a:pt x="19584" y="17866"/>
                </a:lnTo>
                <a:cubicBezTo>
                  <a:pt x="19300" y="20282"/>
                  <a:pt x="18917" y="21527"/>
                  <a:pt x="18516" y="2152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9" name="Graphic 38" descr="Eye">
            <a:extLst>
              <a:ext uri="{FF2B5EF4-FFF2-40B4-BE49-F238E27FC236}">
                <a16:creationId xmlns:a16="http://schemas.microsoft.com/office/drawing/2014/main" id="{62868940-1176-C49A-FAE7-2D73048E1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8973" y="2174700"/>
            <a:ext cx="949014" cy="9490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Stopwatch 33%">
            <a:extLst>
              <a:ext uri="{FF2B5EF4-FFF2-40B4-BE49-F238E27FC236}">
                <a16:creationId xmlns:a16="http://schemas.microsoft.com/office/drawing/2014/main" id="{BDFD5D27-F309-8E8F-D05C-65CDC3CD7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5972" y="3623497"/>
            <a:ext cx="949014" cy="949014"/>
          </a:xfrm>
          <a:prstGeom prst="rect">
            <a:avLst/>
          </a:prstGeom>
        </p:spPr>
      </p:pic>
      <p:pic>
        <p:nvPicPr>
          <p:cNvPr id="41" name="Graphic 40" descr="Head with gears">
            <a:extLst>
              <a:ext uri="{FF2B5EF4-FFF2-40B4-BE49-F238E27FC236}">
                <a16:creationId xmlns:a16="http://schemas.microsoft.com/office/drawing/2014/main" id="{259C5594-DDCB-23E7-198A-BDB9A07C89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45938" y="3623497"/>
            <a:ext cx="949014" cy="949014"/>
          </a:xfrm>
          <a:prstGeom prst="rect">
            <a:avLst/>
          </a:prstGeom>
        </p:spPr>
      </p:pic>
      <p:pic>
        <p:nvPicPr>
          <p:cNvPr id="49" name="Graphic 48" descr="Database">
            <a:extLst>
              <a:ext uri="{FF2B5EF4-FFF2-40B4-BE49-F238E27FC236}">
                <a16:creationId xmlns:a16="http://schemas.microsoft.com/office/drawing/2014/main" id="{B86E9A25-44AF-512F-913E-A3EE42E602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1601" y="2221565"/>
            <a:ext cx="855285" cy="855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Lights On">
            <a:extLst>
              <a:ext uri="{FF2B5EF4-FFF2-40B4-BE49-F238E27FC236}">
                <a16:creationId xmlns:a16="http://schemas.microsoft.com/office/drawing/2014/main" id="{ED127E3C-4134-4A5D-ED2D-C6813CAB0A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6855" y="2174700"/>
            <a:ext cx="949014" cy="9490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Bullseye">
            <a:extLst>
              <a:ext uri="{FF2B5EF4-FFF2-40B4-BE49-F238E27FC236}">
                <a16:creationId xmlns:a16="http://schemas.microsoft.com/office/drawing/2014/main" id="{ADB76E1B-2214-571E-F293-0F85DB9FAF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90955" y="3625276"/>
            <a:ext cx="949014" cy="94901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684F5659-0E23-4A50-4E65-506159FFBBB9}"/>
              </a:ext>
            </a:extLst>
          </p:cNvPr>
          <p:cNvSpPr txBox="1"/>
          <p:nvPr/>
        </p:nvSpPr>
        <p:spPr>
          <a:xfrm>
            <a:off x="2871403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BF327A-8FE1-C954-7D70-C2CF3E1D1A0E}"/>
              </a:ext>
            </a:extLst>
          </p:cNvPr>
          <p:cNvSpPr txBox="1"/>
          <p:nvPr/>
        </p:nvSpPr>
        <p:spPr>
          <a:xfrm>
            <a:off x="4705809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CCB6BD9-644C-FC29-5E5C-2E081C82B524}"/>
              </a:ext>
            </a:extLst>
          </p:cNvPr>
          <p:cNvSpPr txBox="1"/>
          <p:nvPr/>
        </p:nvSpPr>
        <p:spPr>
          <a:xfrm>
            <a:off x="1306826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61DD17A-09BE-137A-969B-C607060C1F84}"/>
              </a:ext>
            </a:extLst>
          </p:cNvPr>
          <p:cNvSpPr txBox="1"/>
          <p:nvPr/>
        </p:nvSpPr>
        <p:spPr>
          <a:xfrm>
            <a:off x="8057927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898C90-EEA2-9EC1-9FF7-158061EB821F}"/>
              </a:ext>
            </a:extLst>
          </p:cNvPr>
          <p:cNvSpPr txBox="1"/>
          <p:nvPr/>
        </p:nvSpPr>
        <p:spPr>
          <a:xfrm>
            <a:off x="6216420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77E5726-C5C6-29A8-16F0-78C8EBF0F85F}"/>
              </a:ext>
            </a:extLst>
          </p:cNvPr>
          <p:cNvSpPr txBox="1"/>
          <p:nvPr/>
        </p:nvSpPr>
        <p:spPr>
          <a:xfrm>
            <a:off x="9561437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7392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Infinity Duo Process – Slide Template</a:t>
            </a:r>
            <a:endParaRPr lang="en-US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F4E44A6-A950-2BB5-3D94-0050E4B45042}"/>
              </a:ext>
            </a:extLst>
          </p:cNvPr>
          <p:cNvSpPr/>
          <p:nvPr/>
        </p:nvSpPr>
        <p:spPr>
          <a:xfrm>
            <a:off x="1121338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0B80781-13FC-FC22-75E3-88FE60FD48F9}"/>
              </a:ext>
            </a:extLst>
          </p:cNvPr>
          <p:cNvSpPr/>
          <p:nvPr/>
        </p:nvSpPr>
        <p:spPr>
          <a:xfrm>
            <a:off x="1291785" y="3369343"/>
            <a:ext cx="1457321" cy="145732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6002FCF-2035-BC3F-7545-83726789AC36}"/>
              </a:ext>
            </a:extLst>
          </p:cNvPr>
          <p:cNvSpPr/>
          <p:nvPr/>
        </p:nvSpPr>
        <p:spPr>
          <a:xfrm>
            <a:off x="2740582" y="1920546"/>
            <a:ext cx="1457322" cy="145732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2DC980C-9F84-5E85-2D09-C49E5B3C3918}"/>
              </a:ext>
            </a:extLst>
          </p:cNvPr>
          <p:cNvSpPr/>
          <p:nvPr/>
        </p:nvSpPr>
        <p:spPr>
          <a:xfrm>
            <a:off x="7811372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6AA68A3D-B899-8BDE-233B-84A11DB02C25}"/>
              </a:ext>
            </a:extLst>
          </p:cNvPr>
          <p:cNvSpPr/>
          <p:nvPr/>
        </p:nvSpPr>
        <p:spPr>
          <a:xfrm>
            <a:off x="7981819" y="3369343"/>
            <a:ext cx="1457321" cy="14573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7555E6C6-ABED-F526-85E9-BDC6309BFA68}"/>
              </a:ext>
            </a:extLst>
          </p:cNvPr>
          <p:cNvSpPr/>
          <p:nvPr/>
        </p:nvSpPr>
        <p:spPr>
          <a:xfrm>
            <a:off x="9430616" y="1920546"/>
            <a:ext cx="1457322" cy="145732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2A51846-34E6-46C2-5A0E-0C11D73F3133}"/>
              </a:ext>
            </a:extLst>
          </p:cNvPr>
          <p:cNvSpPr/>
          <p:nvPr/>
        </p:nvSpPr>
        <p:spPr>
          <a:xfrm>
            <a:off x="4466355" y="1735895"/>
            <a:ext cx="3259290" cy="32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32866C7-461A-FDBF-C9E8-9B0338102905}"/>
              </a:ext>
            </a:extLst>
          </p:cNvPr>
          <p:cNvSpPr/>
          <p:nvPr/>
        </p:nvSpPr>
        <p:spPr>
          <a:xfrm>
            <a:off x="4636802" y="3369343"/>
            <a:ext cx="1457321" cy="14573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3CDB3C08-F768-01A1-FAF8-08CE1A85ADDD}"/>
              </a:ext>
            </a:extLst>
          </p:cNvPr>
          <p:cNvSpPr/>
          <p:nvPr/>
        </p:nvSpPr>
        <p:spPr>
          <a:xfrm>
            <a:off x="6085599" y="1920546"/>
            <a:ext cx="1457322" cy="145732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76C4542-4589-9590-C629-2F9A50EF2198}"/>
              </a:ext>
            </a:extLst>
          </p:cNvPr>
          <p:cNvSpPr/>
          <p:nvPr/>
        </p:nvSpPr>
        <p:spPr>
          <a:xfrm>
            <a:off x="4134073" y="1366593"/>
            <a:ext cx="3426718" cy="41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9C99B31-0914-15AC-FCF2-49B6E7D7F4CB}"/>
              </a:ext>
            </a:extLst>
          </p:cNvPr>
          <p:cNvSpPr/>
          <p:nvPr/>
        </p:nvSpPr>
        <p:spPr>
          <a:xfrm>
            <a:off x="4631209" y="5073810"/>
            <a:ext cx="3426718" cy="417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27" extrusionOk="0">
                <a:moveTo>
                  <a:pt x="18516" y="21527"/>
                </a:moveTo>
                <a:lnTo>
                  <a:pt x="1518" y="21527"/>
                </a:lnTo>
                <a:cubicBezTo>
                  <a:pt x="895" y="21527"/>
                  <a:pt x="352" y="18598"/>
                  <a:pt x="120" y="13839"/>
                </a:cubicBezTo>
                <a:cubicBezTo>
                  <a:pt x="-120" y="9080"/>
                  <a:pt x="5" y="3881"/>
                  <a:pt x="450" y="220"/>
                </a:cubicBezTo>
                <a:cubicBezTo>
                  <a:pt x="485" y="-73"/>
                  <a:pt x="539" y="-73"/>
                  <a:pt x="574" y="220"/>
                </a:cubicBezTo>
                <a:cubicBezTo>
                  <a:pt x="610" y="513"/>
                  <a:pt x="610" y="952"/>
                  <a:pt x="574" y="1245"/>
                </a:cubicBezTo>
                <a:cubicBezTo>
                  <a:pt x="183" y="4466"/>
                  <a:pt x="76" y="9079"/>
                  <a:pt x="280" y="13253"/>
                </a:cubicBezTo>
                <a:cubicBezTo>
                  <a:pt x="494" y="17426"/>
                  <a:pt x="966" y="20062"/>
                  <a:pt x="1518" y="20062"/>
                </a:cubicBezTo>
                <a:lnTo>
                  <a:pt x="18516" y="20062"/>
                </a:lnTo>
                <a:cubicBezTo>
                  <a:pt x="18872" y="20062"/>
                  <a:pt x="19211" y="18891"/>
                  <a:pt x="19460" y="16841"/>
                </a:cubicBezTo>
                <a:lnTo>
                  <a:pt x="21320" y="1538"/>
                </a:lnTo>
                <a:cubicBezTo>
                  <a:pt x="21355" y="1245"/>
                  <a:pt x="21409" y="1245"/>
                  <a:pt x="21444" y="1538"/>
                </a:cubicBezTo>
                <a:cubicBezTo>
                  <a:pt x="21480" y="1831"/>
                  <a:pt x="21480" y="2270"/>
                  <a:pt x="21444" y="2563"/>
                </a:cubicBezTo>
                <a:lnTo>
                  <a:pt x="19584" y="17866"/>
                </a:lnTo>
                <a:cubicBezTo>
                  <a:pt x="19300" y="20282"/>
                  <a:pt x="18917" y="21527"/>
                  <a:pt x="18516" y="2152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9" name="Graphic 38" descr="Eye">
            <a:extLst>
              <a:ext uri="{FF2B5EF4-FFF2-40B4-BE49-F238E27FC236}">
                <a16:creationId xmlns:a16="http://schemas.microsoft.com/office/drawing/2014/main" id="{62868940-1176-C49A-FAE7-2D73048E1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8973" y="2174700"/>
            <a:ext cx="949014" cy="9490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Stopwatch 33%">
            <a:extLst>
              <a:ext uri="{FF2B5EF4-FFF2-40B4-BE49-F238E27FC236}">
                <a16:creationId xmlns:a16="http://schemas.microsoft.com/office/drawing/2014/main" id="{BDFD5D27-F309-8E8F-D05C-65CDC3CD7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5972" y="3623497"/>
            <a:ext cx="949014" cy="949014"/>
          </a:xfrm>
          <a:prstGeom prst="rect">
            <a:avLst/>
          </a:prstGeom>
        </p:spPr>
      </p:pic>
      <p:pic>
        <p:nvPicPr>
          <p:cNvPr id="41" name="Graphic 40" descr="Head with gears">
            <a:extLst>
              <a:ext uri="{FF2B5EF4-FFF2-40B4-BE49-F238E27FC236}">
                <a16:creationId xmlns:a16="http://schemas.microsoft.com/office/drawing/2014/main" id="{259C5594-DDCB-23E7-198A-BDB9A07C89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45938" y="3623497"/>
            <a:ext cx="949014" cy="949014"/>
          </a:xfrm>
          <a:prstGeom prst="rect">
            <a:avLst/>
          </a:prstGeom>
        </p:spPr>
      </p:pic>
      <p:pic>
        <p:nvPicPr>
          <p:cNvPr id="49" name="Graphic 48" descr="Database">
            <a:extLst>
              <a:ext uri="{FF2B5EF4-FFF2-40B4-BE49-F238E27FC236}">
                <a16:creationId xmlns:a16="http://schemas.microsoft.com/office/drawing/2014/main" id="{B86E9A25-44AF-512F-913E-A3EE42E602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1601" y="2221565"/>
            <a:ext cx="855285" cy="855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Lights On">
            <a:extLst>
              <a:ext uri="{FF2B5EF4-FFF2-40B4-BE49-F238E27FC236}">
                <a16:creationId xmlns:a16="http://schemas.microsoft.com/office/drawing/2014/main" id="{ED127E3C-4134-4A5D-ED2D-C6813CAB0A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6855" y="2174700"/>
            <a:ext cx="949014" cy="9490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Bullseye">
            <a:extLst>
              <a:ext uri="{FF2B5EF4-FFF2-40B4-BE49-F238E27FC236}">
                <a16:creationId xmlns:a16="http://schemas.microsoft.com/office/drawing/2014/main" id="{ADB76E1B-2214-571E-F293-0F85DB9FAF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90955" y="3625276"/>
            <a:ext cx="949014" cy="9490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D78B5F-EC6E-046D-A462-3D8110DC2EF7}"/>
              </a:ext>
            </a:extLst>
          </p:cNvPr>
          <p:cNvSpPr txBox="1"/>
          <p:nvPr/>
        </p:nvSpPr>
        <p:spPr>
          <a:xfrm>
            <a:off x="2871403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DCF841-6BEC-4A85-A663-C7D4E4A2DE84}"/>
              </a:ext>
            </a:extLst>
          </p:cNvPr>
          <p:cNvSpPr txBox="1"/>
          <p:nvPr/>
        </p:nvSpPr>
        <p:spPr>
          <a:xfrm>
            <a:off x="4705809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B1FD04-F579-C27E-35BF-84B51F73B8CD}"/>
              </a:ext>
            </a:extLst>
          </p:cNvPr>
          <p:cNvSpPr txBox="1"/>
          <p:nvPr/>
        </p:nvSpPr>
        <p:spPr>
          <a:xfrm>
            <a:off x="1306826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A99BA-9411-406B-52AE-A75870174EA2}"/>
              </a:ext>
            </a:extLst>
          </p:cNvPr>
          <p:cNvSpPr txBox="1"/>
          <p:nvPr/>
        </p:nvSpPr>
        <p:spPr>
          <a:xfrm>
            <a:off x="8057927" y="222156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0FBD35-8E85-137E-700B-F89C4492861B}"/>
              </a:ext>
            </a:extLst>
          </p:cNvPr>
          <p:cNvSpPr txBox="1"/>
          <p:nvPr/>
        </p:nvSpPr>
        <p:spPr>
          <a:xfrm>
            <a:off x="6216420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705A88-0766-EA36-E28D-3C2C7546B052}"/>
              </a:ext>
            </a:extLst>
          </p:cNvPr>
          <p:cNvSpPr txBox="1"/>
          <p:nvPr/>
        </p:nvSpPr>
        <p:spPr>
          <a:xfrm>
            <a:off x="9561437" y="3864625"/>
            <a:ext cx="12588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3024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8874</TotalTime>
  <Words>81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Duo Process – Slide Template</vt:lpstr>
      <vt:lpstr>Infinity Duo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Duo Process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2024-01-09T04:30:15Z</dcterms:modified>
  <cp:category>Charts &amp; Diagrams</cp:category>
</cp:coreProperties>
</file>