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36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Infinity Loop Process w/ Dual Cycles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4B06B92-B45F-CEE6-6C8F-5BDD1D38F977}"/>
              </a:ext>
            </a:extLst>
          </p:cNvPr>
          <p:cNvSpPr/>
          <p:nvPr/>
        </p:nvSpPr>
        <p:spPr>
          <a:xfrm>
            <a:off x="2229580" y="2783029"/>
            <a:ext cx="2130066" cy="667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61" y="6139"/>
                </a:moveTo>
                <a:lnTo>
                  <a:pt x="1632" y="11158"/>
                </a:lnTo>
                <a:lnTo>
                  <a:pt x="6261" y="11158"/>
                </a:lnTo>
                <a:cubicBezTo>
                  <a:pt x="6261" y="11158"/>
                  <a:pt x="6261" y="11158"/>
                  <a:pt x="6261" y="11158"/>
                </a:cubicBezTo>
                <a:lnTo>
                  <a:pt x="13442" y="11158"/>
                </a:lnTo>
                <a:lnTo>
                  <a:pt x="13442" y="11158"/>
                </a:lnTo>
                <a:cubicBezTo>
                  <a:pt x="13442" y="11158"/>
                  <a:pt x="13442" y="11158"/>
                  <a:pt x="13456" y="11158"/>
                </a:cubicBezTo>
                <a:cubicBezTo>
                  <a:pt x="14718" y="11158"/>
                  <a:pt x="16093" y="12548"/>
                  <a:pt x="17271" y="16267"/>
                </a:cubicBezTo>
                <a:lnTo>
                  <a:pt x="18940" y="21600"/>
                </a:lnTo>
                <a:lnTo>
                  <a:pt x="18940" y="14923"/>
                </a:lnTo>
                <a:cubicBezTo>
                  <a:pt x="18940" y="14519"/>
                  <a:pt x="19038" y="14206"/>
                  <a:pt x="19165" y="14206"/>
                </a:cubicBezTo>
                <a:lnTo>
                  <a:pt x="21577" y="14206"/>
                </a:lnTo>
                <a:lnTo>
                  <a:pt x="20637" y="11203"/>
                </a:lnTo>
                <a:lnTo>
                  <a:pt x="19754" y="8380"/>
                </a:lnTo>
                <a:cubicBezTo>
                  <a:pt x="18127" y="3182"/>
                  <a:pt x="16051" y="314"/>
                  <a:pt x="13877" y="0"/>
                </a:cubicBezTo>
                <a:lnTo>
                  <a:pt x="13877" y="0"/>
                </a:lnTo>
                <a:lnTo>
                  <a:pt x="13807" y="0"/>
                </a:lnTo>
                <a:cubicBezTo>
                  <a:pt x="13694" y="0"/>
                  <a:pt x="13568" y="0"/>
                  <a:pt x="13456" y="0"/>
                </a:cubicBezTo>
                <a:cubicBezTo>
                  <a:pt x="13344" y="0"/>
                  <a:pt x="13232" y="0"/>
                  <a:pt x="13119" y="0"/>
                </a:cubicBezTo>
                <a:lnTo>
                  <a:pt x="1688" y="0"/>
                </a:lnTo>
                <a:lnTo>
                  <a:pt x="75" y="5154"/>
                </a:lnTo>
                <a:cubicBezTo>
                  <a:pt x="-23" y="5422"/>
                  <a:pt x="-23" y="5871"/>
                  <a:pt x="61" y="6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EB812E2-68CD-5AC6-4E9E-DEE23D08E6BE}"/>
              </a:ext>
            </a:extLst>
          </p:cNvPr>
          <p:cNvSpPr/>
          <p:nvPr/>
        </p:nvSpPr>
        <p:spPr>
          <a:xfrm>
            <a:off x="6577265" y="3558412"/>
            <a:ext cx="1804844" cy="982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54" extrusionOk="0">
                <a:moveTo>
                  <a:pt x="19125" y="4086"/>
                </a:moveTo>
                <a:lnTo>
                  <a:pt x="17387" y="896"/>
                </a:lnTo>
                <a:cubicBezTo>
                  <a:pt x="17421" y="1382"/>
                  <a:pt x="17437" y="1838"/>
                  <a:pt x="17437" y="2324"/>
                </a:cubicBezTo>
                <a:cubicBezTo>
                  <a:pt x="17437" y="8734"/>
                  <a:pt x="14590" y="13959"/>
                  <a:pt x="11098" y="13959"/>
                </a:cubicBezTo>
                <a:cubicBezTo>
                  <a:pt x="7821" y="13959"/>
                  <a:pt x="5106" y="9372"/>
                  <a:pt x="4792" y="3508"/>
                </a:cubicBezTo>
                <a:lnTo>
                  <a:pt x="2954" y="136"/>
                </a:lnTo>
                <a:cubicBezTo>
                  <a:pt x="2855" y="-46"/>
                  <a:pt x="2673" y="-46"/>
                  <a:pt x="2574" y="136"/>
                </a:cubicBezTo>
                <a:lnTo>
                  <a:pt x="654" y="3660"/>
                </a:lnTo>
                <a:cubicBezTo>
                  <a:pt x="803" y="7519"/>
                  <a:pt x="1564" y="11043"/>
                  <a:pt x="2772" y="13959"/>
                </a:cubicBezTo>
                <a:lnTo>
                  <a:pt x="2011" y="13959"/>
                </a:lnTo>
                <a:lnTo>
                  <a:pt x="74" y="17513"/>
                </a:lnTo>
                <a:cubicBezTo>
                  <a:pt x="-25" y="17696"/>
                  <a:pt x="-25" y="18030"/>
                  <a:pt x="74" y="18212"/>
                </a:cubicBezTo>
                <a:lnTo>
                  <a:pt x="1895" y="21554"/>
                </a:lnTo>
                <a:lnTo>
                  <a:pt x="11098" y="21554"/>
                </a:lnTo>
                <a:cubicBezTo>
                  <a:pt x="16874" y="21554"/>
                  <a:pt x="21575" y="12926"/>
                  <a:pt x="21575" y="2324"/>
                </a:cubicBezTo>
                <a:cubicBezTo>
                  <a:pt x="21575" y="1655"/>
                  <a:pt x="21558" y="1017"/>
                  <a:pt x="21525" y="349"/>
                </a:cubicBezTo>
                <a:lnTo>
                  <a:pt x="19506" y="4055"/>
                </a:lnTo>
                <a:cubicBezTo>
                  <a:pt x="19390" y="4268"/>
                  <a:pt x="19225" y="4268"/>
                  <a:pt x="19125" y="4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2D4CC18-BCCC-6873-6E83-4F86ED28C369}"/>
              </a:ext>
            </a:extLst>
          </p:cNvPr>
          <p:cNvSpPr/>
          <p:nvPr/>
        </p:nvSpPr>
        <p:spPr>
          <a:xfrm>
            <a:off x="4749577" y="2783029"/>
            <a:ext cx="2168996" cy="704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600" extrusionOk="0">
                <a:moveTo>
                  <a:pt x="2218" y="14174"/>
                </a:moveTo>
                <a:lnTo>
                  <a:pt x="2218" y="21600"/>
                </a:lnTo>
                <a:lnTo>
                  <a:pt x="4215" y="15447"/>
                </a:lnTo>
                <a:cubicBezTo>
                  <a:pt x="5359" y="11925"/>
                  <a:pt x="6722" y="10609"/>
                  <a:pt x="7962" y="10609"/>
                </a:cubicBezTo>
                <a:lnTo>
                  <a:pt x="7962" y="10609"/>
                </a:lnTo>
                <a:lnTo>
                  <a:pt x="15029" y="10609"/>
                </a:lnTo>
                <a:cubicBezTo>
                  <a:pt x="15029" y="10609"/>
                  <a:pt x="15029" y="10609"/>
                  <a:pt x="15029" y="10609"/>
                </a:cubicBezTo>
                <a:lnTo>
                  <a:pt x="19974" y="10609"/>
                </a:lnTo>
                <a:lnTo>
                  <a:pt x="21517" y="5856"/>
                </a:lnTo>
                <a:cubicBezTo>
                  <a:pt x="21600" y="5602"/>
                  <a:pt x="21600" y="5135"/>
                  <a:pt x="21517" y="4880"/>
                </a:cubicBezTo>
                <a:lnTo>
                  <a:pt x="19933" y="0"/>
                </a:lnTo>
                <a:lnTo>
                  <a:pt x="8307" y="0"/>
                </a:lnTo>
                <a:cubicBezTo>
                  <a:pt x="8196" y="0"/>
                  <a:pt x="8086" y="0"/>
                  <a:pt x="7962" y="0"/>
                </a:cubicBezTo>
                <a:cubicBezTo>
                  <a:pt x="5689" y="0"/>
                  <a:pt x="3485" y="2758"/>
                  <a:pt x="1791" y="7978"/>
                </a:cubicBezTo>
                <a:lnTo>
                  <a:pt x="923" y="10652"/>
                </a:lnTo>
                <a:lnTo>
                  <a:pt x="0" y="13495"/>
                </a:lnTo>
                <a:lnTo>
                  <a:pt x="2011" y="13495"/>
                </a:lnTo>
                <a:cubicBezTo>
                  <a:pt x="2108" y="13495"/>
                  <a:pt x="2218" y="13792"/>
                  <a:pt x="2218" y="141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2E8E4C-6E61-A282-01FD-E351E50644A1}"/>
              </a:ext>
            </a:extLst>
          </p:cNvPr>
          <p:cNvSpPr/>
          <p:nvPr/>
        </p:nvSpPr>
        <p:spPr>
          <a:xfrm>
            <a:off x="6632650" y="2783029"/>
            <a:ext cx="1740458" cy="897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4210" y="4586"/>
                </a:moveTo>
                <a:lnTo>
                  <a:pt x="2062" y="8740"/>
                </a:lnTo>
                <a:cubicBezTo>
                  <a:pt x="756" y="12196"/>
                  <a:pt x="0" y="16449"/>
                  <a:pt x="0" y="21035"/>
                </a:cubicBezTo>
                <a:cubicBezTo>
                  <a:pt x="0" y="21035"/>
                  <a:pt x="0" y="21035"/>
                  <a:pt x="0" y="21068"/>
                </a:cubicBezTo>
                <a:lnTo>
                  <a:pt x="2028" y="17147"/>
                </a:lnTo>
                <a:cubicBezTo>
                  <a:pt x="2131" y="16948"/>
                  <a:pt x="2320" y="16948"/>
                  <a:pt x="2423" y="17147"/>
                </a:cubicBezTo>
                <a:lnTo>
                  <a:pt x="4296" y="20769"/>
                </a:lnTo>
                <a:cubicBezTo>
                  <a:pt x="4365" y="13857"/>
                  <a:pt x="7303" y="8308"/>
                  <a:pt x="10877" y="8308"/>
                </a:cubicBezTo>
                <a:cubicBezTo>
                  <a:pt x="13884" y="8308"/>
                  <a:pt x="16428" y="12229"/>
                  <a:pt x="17218" y="17546"/>
                </a:cubicBezTo>
                <a:lnTo>
                  <a:pt x="19211" y="21401"/>
                </a:lnTo>
                <a:cubicBezTo>
                  <a:pt x="19315" y="21600"/>
                  <a:pt x="19504" y="21600"/>
                  <a:pt x="19607" y="21401"/>
                </a:cubicBezTo>
                <a:lnTo>
                  <a:pt x="21600" y="17546"/>
                </a:lnTo>
                <a:cubicBezTo>
                  <a:pt x="20741" y="7610"/>
                  <a:pt x="16256" y="0"/>
                  <a:pt x="10877" y="0"/>
                </a:cubicBezTo>
                <a:lnTo>
                  <a:pt x="2234" y="0"/>
                </a:lnTo>
                <a:lnTo>
                  <a:pt x="4210" y="3822"/>
                </a:lnTo>
                <a:cubicBezTo>
                  <a:pt x="4313" y="4054"/>
                  <a:pt x="4313" y="4386"/>
                  <a:pt x="4210" y="45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70C76D8A-D1F1-D6AA-E0F7-9D20C72361BF}"/>
              </a:ext>
            </a:extLst>
          </p:cNvPr>
          <p:cNvSpPr/>
          <p:nvPr/>
        </p:nvSpPr>
        <p:spPr>
          <a:xfrm>
            <a:off x="761891" y="3558412"/>
            <a:ext cx="1827872" cy="982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4" extrusionOk="0">
                <a:moveTo>
                  <a:pt x="21486" y="17513"/>
                </a:moveTo>
                <a:lnTo>
                  <a:pt x="19574" y="13959"/>
                </a:lnTo>
                <a:lnTo>
                  <a:pt x="18577" y="13959"/>
                </a:lnTo>
                <a:cubicBezTo>
                  <a:pt x="19770" y="11073"/>
                  <a:pt x="20522" y="7519"/>
                  <a:pt x="20669" y="3660"/>
                </a:cubicBezTo>
                <a:lnTo>
                  <a:pt x="18773" y="136"/>
                </a:lnTo>
                <a:cubicBezTo>
                  <a:pt x="18675" y="-46"/>
                  <a:pt x="18496" y="-46"/>
                  <a:pt x="18398" y="136"/>
                </a:cubicBezTo>
                <a:lnTo>
                  <a:pt x="16584" y="3508"/>
                </a:lnTo>
                <a:cubicBezTo>
                  <a:pt x="16257" y="9372"/>
                  <a:pt x="13594" y="13959"/>
                  <a:pt x="10359" y="13959"/>
                </a:cubicBezTo>
                <a:cubicBezTo>
                  <a:pt x="6911" y="13959"/>
                  <a:pt x="4101" y="8734"/>
                  <a:pt x="4101" y="2324"/>
                </a:cubicBezTo>
                <a:cubicBezTo>
                  <a:pt x="4101" y="1898"/>
                  <a:pt x="4117" y="1503"/>
                  <a:pt x="4134" y="1108"/>
                </a:cubicBezTo>
                <a:lnTo>
                  <a:pt x="2533" y="4086"/>
                </a:lnTo>
                <a:cubicBezTo>
                  <a:pt x="2434" y="4268"/>
                  <a:pt x="2255" y="4268"/>
                  <a:pt x="2157" y="4086"/>
                </a:cubicBezTo>
                <a:lnTo>
                  <a:pt x="65" y="197"/>
                </a:lnTo>
                <a:cubicBezTo>
                  <a:pt x="16" y="896"/>
                  <a:pt x="0" y="1625"/>
                  <a:pt x="0" y="2324"/>
                </a:cubicBezTo>
                <a:cubicBezTo>
                  <a:pt x="0" y="12926"/>
                  <a:pt x="4640" y="21554"/>
                  <a:pt x="10343" y="21554"/>
                </a:cubicBezTo>
                <a:lnTo>
                  <a:pt x="19672" y="21554"/>
                </a:lnTo>
                <a:lnTo>
                  <a:pt x="21469" y="18212"/>
                </a:lnTo>
                <a:cubicBezTo>
                  <a:pt x="21600" y="18000"/>
                  <a:pt x="21600" y="17696"/>
                  <a:pt x="21486" y="175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FB4FA119-A4C0-1F7E-86D5-B243081A233B}"/>
              </a:ext>
            </a:extLst>
          </p:cNvPr>
          <p:cNvSpPr/>
          <p:nvPr/>
        </p:nvSpPr>
        <p:spPr>
          <a:xfrm>
            <a:off x="775738" y="2783029"/>
            <a:ext cx="1739075" cy="90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2" extrusionOk="0">
                <a:moveTo>
                  <a:pt x="2476" y="21368"/>
                </a:moveTo>
                <a:lnTo>
                  <a:pt x="4334" y="17790"/>
                </a:lnTo>
                <a:cubicBezTo>
                  <a:pt x="5073" y="12324"/>
                  <a:pt x="7653" y="8282"/>
                  <a:pt x="10714" y="8282"/>
                </a:cubicBezTo>
                <a:cubicBezTo>
                  <a:pt x="14308" y="8282"/>
                  <a:pt x="17232" y="13815"/>
                  <a:pt x="17301" y="20706"/>
                </a:cubicBezTo>
                <a:lnTo>
                  <a:pt x="19175" y="17094"/>
                </a:lnTo>
                <a:cubicBezTo>
                  <a:pt x="19278" y="16896"/>
                  <a:pt x="19468" y="16896"/>
                  <a:pt x="19571" y="17094"/>
                </a:cubicBezTo>
                <a:lnTo>
                  <a:pt x="21600" y="21004"/>
                </a:lnTo>
                <a:cubicBezTo>
                  <a:pt x="21600" y="21004"/>
                  <a:pt x="21600" y="21004"/>
                  <a:pt x="21600" y="20971"/>
                </a:cubicBezTo>
                <a:cubicBezTo>
                  <a:pt x="21600" y="16399"/>
                  <a:pt x="20826" y="12158"/>
                  <a:pt x="19536" y="8713"/>
                </a:cubicBezTo>
                <a:lnTo>
                  <a:pt x="17387" y="4572"/>
                </a:lnTo>
                <a:cubicBezTo>
                  <a:pt x="17283" y="4373"/>
                  <a:pt x="17283" y="4009"/>
                  <a:pt x="17387" y="3810"/>
                </a:cubicBezTo>
                <a:lnTo>
                  <a:pt x="19364" y="0"/>
                </a:lnTo>
                <a:lnTo>
                  <a:pt x="10714" y="0"/>
                </a:lnTo>
                <a:cubicBezTo>
                  <a:pt x="5348" y="0"/>
                  <a:pt x="894" y="7487"/>
                  <a:pt x="0" y="17326"/>
                </a:cubicBezTo>
                <a:lnTo>
                  <a:pt x="2098" y="21368"/>
                </a:lnTo>
                <a:cubicBezTo>
                  <a:pt x="2184" y="21600"/>
                  <a:pt x="2373" y="21600"/>
                  <a:pt x="2476" y="2136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F096520-89BB-BBE9-5E91-8F41C15945C2}"/>
              </a:ext>
            </a:extLst>
          </p:cNvPr>
          <p:cNvSpPr/>
          <p:nvPr/>
        </p:nvSpPr>
        <p:spPr>
          <a:xfrm>
            <a:off x="4140346" y="3272489"/>
            <a:ext cx="2539382" cy="126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2" y="18487"/>
                </a:moveTo>
                <a:lnTo>
                  <a:pt x="21600" y="15728"/>
                </a:lnTo>
                <a:lnTo>
                  <a:pt x="19869" y="15728"/>
                </a:lnTo>
                <a:lnTo>
                  <a:pt x="17961" y="15728"/>
                </a:lnTo>
                <a:lnTo>
                  <a:pt x="11931" y="15728"/>
                </a:lnTo>
                <a:lnTo>
                  <a:pt x="11931" y="15728"/>
                </a:lnTo>
                <a:cubicBezTo>
                  <a:pt x="10871" y="15728"/>
                  <a:pt x="9716" y="14997"/>
                  <a:pt x="8727" y="13040"/>
                </a:cubicBezTo>
                <a:lnTo>
                  <a:pt x="5559" y="6697"/>
                </a:lnTo>
                <a:lnTo>
                  <a:pt x="3474" y="2523"/>
                </a:lnTo>
                <a:lnTo>
                  <a:pt x="2214" y="0"/>
                </a:lnTo>
                <a:lnTo>
                  <a:pt x="188" y="0"/>
                </a:lnTo>
                <a:cubicBezTo>
                  <a:pt x="82" y="0"/>
                  <a:pt x="0" y="165"/>
                  <a:pt x="0" y="377"/>
                </a:cubicBezTo>
                <a:lnTo>
                  <a:pt x="0" y="3891"/>
                </a:lnTo>
                <a:lnTo>
                  <a:pt x="1390" y="6673"/>
                </a:lnTo>
                <a:lnTo>
                  <a:pt x="3474" y="10847"/>
                </a:lnTo>
                <a:lnTo>
                  <a:pt x="5901" y="15705"/>
                </a:lnTo>
                <a:lnTo>
                  <a:pt x="6631" y="17167"/>
                </a:lnTo>
                <a:cubicBezTo>
                  <a:pt x="8079" y="20067"/>
                  <a:pt x="9964" y="21600"/>
                  <a:pt x="11907" y="21600"/>
                </a:cubicBezTo>
                <a:lnTo>
                  <a:pt x="11907" y="21600"/>
                </a:lnTo>
                <a:lnTo>
                  <a:pt x="12202" y="21600"/>
                </a:lnTo>
                <a:lnTo>
                  <a:pt x="21518" y="21600"/>
                </a:lnTo>
                <a:lnTo>
                  <a:pt x="20222" y="19006"/>
                </a:lnTo>
                <a:cubicBezTo>
                  <a:pt x="20151" y="18865"/>
                  <a:pt x="20151" y="18629"/>
                  <a:pt x="20222" y="18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159343F-D1F5-BA43-C932-AB429554C863}"/>
              </a:ext>
            </a:extLst>
          </p:cNvPr>
          <p:cNvSpPr/>
          <p:nvPr/>
        </p:nvSpPr>
        <p:spPr>
          <a:xfrm>
            <a:off x="2478812" y="3272489"/>
            <a:ext cx="2442458" cy="126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51" y="6697"/>
                </a:moveTo>
                <a:lnTo>
                  <a:pt x="18318" y="10871"/>
                </a:lnTo>
                <a:lnTo>
                  <a:pt x="15796" y="15728"/>
                </a:lnTo>
                <a:lnTo>
                  <a:pt x="15037" y="17190"/>
                </a:lnTo>
                <a:cubicBezTo>
                  <a:pt x="13616" y="19926"/>
                  <a:pt x="11804" y="21435"/>
                  <a:pt x="9906" y="21600"/>
                </a:cubicBezTo>
                <a:cubicBezTo>
                  <a:pt x="9882" y="21600"/>
                  <a:pt x="9857" y="21600"/>
                  <a:pt x="9833" y="21600"/>
                </a:cubicBezTo>
                <a:lnTo>
                  <a:pt x="9514" y="21600"/>
                </a:lnTo>
                <a:lnTo>
                  <a:pt x="9220" y="21600"/>
                </a:lnTo>
                <a:lnTo>
                  <a:pt x="86" y="21600"/>
                </a:lnTo>
                <a:lnTo>
                  <a:pt x="1433" y="19006"/>
                </a:lnTo>
                <a:cubicBezTo>
                  <a:pt x="1506" y="18865"/>
                  <a:pt x="1506" y="18605"/>
                  <a:pt x="1433" y="18464"/>
                </a:cubicBezTo>
                <a:lnTo>
                  <a:pt x="0" y="15705"/>
                </a:lnTo>
                <a:lnTo>
                  <a:pt x="1102" y="15705"/>
                </a:lnTo>
                <a:lnTo>
                  <a:pt x="3245" y="15705"/>
                </a:lnTo>
                <a:lnTo>
                  <a:pt x="9514" y="15705"/>
                </a:lnTo>
                <a:lnTo>
                  <a:pt x="9514" y="15705"/>
                </a:lnTo>
                <a:cubicBezTo>
                  <a:pt x="10616" y="15705"/>
                  <a:pt x="11829" y="14997"/>
                  <a:pt x="12845" y="13017"/>
                </a:cubicBezTo>
                <a:lnTo>
                  <a:pt x="16151" y="6697"/>
                </a:lnTo>
                <a:close/>
                <a:moveTo>
                  <a:pt x="21404" y="0"/>
                </a:moveTo>
                <a:lnTo>
                  <a:pt x="19616" y="0"/>
                </a:lnTo>
                <a:lnTo>
                  <a:pt x="18306" y="2523"/>
                </a:lnTo>
                <a:lnTo>
                  <a:pt x="20473" y="6697"/>
                </a:lnTo>
                <a:lnTo>
                  <a:pt x="21600" y="4528"/>
                </a:lnTo>
                <a:lnTo>
                  <a:pt x="21600" y="401"/>
                </a:lnTo>
                <a:cubicBezTo>
                  <a:pt x="21600" y="189"/>
                  <a:pt x="21514" y="0"/>
                  <a:pt x="2140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8655BF-7001-694E-25C2-8C4DC738D27A}"/>
              </a:ext>
            </a:extLst>
          </p:cNvPr>
          <p:cNvGrpSpPr/>
          <p:nvPr/>
        </p:nvGrpSpPr>
        <p:grpSpPr>
          <a:xfrm>
            <a:off x="6984460" y="4639590"/>
            <a:ext cx="1945954" cy="1013780"/>
            <a:chOff x="8921977" y="4042609"/>
            <a:chExt cx="2926080" cy="135170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1A6F00F-87A7-F773-957E-FBA40518D1D8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DF8AB2-1F46-CA5C-448C-C812008E1F1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5BCADEA-2A96-E8E0-456A-BA90E94B8917}"/>
              </a:ext>
            </a:extLst>
          </p:cNvPr>
          <p:cNvGrpSpPr/>
          <p:nvPr/>
        </p:nvGrpSpPr>
        <p:grpSpPr>
          <a:xfrm>
            <a:off x="213587" y="4639589"/>
            <a:ext cx="1945954" cy="1013780"/>
            <a:chOff x="332936" y="4621561"/>
            <a:chExt cx="2926080" cy="135170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3DF5A1-F71C-4601-CB68-5B1FD274BD1F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F6955D-7429-B9BF-5C23-37A8BA64435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3A78EAB-2F6C-F656-1378-147361B8124C}"/>
              </a:ext>
            </a:extLst>
          </p:cNvPr>
          <p:cNvGrpSpPr/>
          <p:nvPr/>
        </p:nvGrpSpPr>
        <p:grpSpPr>
          <a:xfrm>
            <a:off x="6984460" y="1672535"/>
            <a:ext cx="1945954" cy="1013780"/>
            <a:chOff x="8921977" y="1435948"/>
            <a:chExt cx="2926080" cy="135170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96FCE6-9848-532C-91EC-CF04E5E3C0F5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534A0C9-0494-E4E7-5D34-B636601FD8F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E1B8ED4-34C8-9D86-9FDD-88CC6FBC9BBB}"/>
              </a:ext>
            </a:extLst>
          </p:cNvPr>
          <p:cNvGrpSpPr/>
          <p:nvPr/>
        </p:nvGrpSpPr>
        <p:grpSpPr>
          <a:xfrm>
            <a:off x="213587" y="1672535"/>
            <a:ext cx="1945954" cy="1013780"/>
            <a:chOff x="332936" y="2596989"/>
            <a:chExt cx="2926080" cy="1351707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3D81937-ABBC-642A-AB40-AC6CC9A92956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30F678-B191-987E-9A92-53660C24B2D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A3CC28-645B-D100-0FB7-E58C1B206F0F}"/>
              </a:ext>
            </a:extLst>
          </p:cNvPr>
          <p:cNvGrpSpPr/>
          <p:nvPr/>
        </p:nvGrpSpPr>
        <p:grpSpPr>
          <a:xfrm>
            <a:off x="2470545" y="4639589"/>
            <a:ext cx="1945954" cy="1013780"/>
            <a:chOff x="332936" y="4621561"/>
            <a:chExt cx="2926080" cy="135170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EE6F2A4-CF4B-D763-356D-9821A35FCCEF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F5AB11-858B-8D6D-A6B5-B1DE5C87D47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043C0ED-0754-48EA-C490-72053C291CF0}"/>
              </a:ext>
            </a:extLst>
          </p:cNvPr>
          <p:cNvGrpSpPr/>
          <p:nvPr/>
        </p:nvGrpSpPr>
        <p:grpSpPr>
          <a:xfrm>
            <a:off x="4727502" y="4639589"/>
            <a:ext cx="1945954" cy="1013780"/>
            <a:chOff x="332936" y="4621561"/>
            <a:chExt cx="2926080" cy="135170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F0C4D6A-7A90-ACA3-5C01-4BA7EDC226EF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C35D9BF-8B1F-B3CD-F396-499218A5D71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766D30C-BE7F-71EA-297F-F356B10E3F67}"/>
              </a:ext>
            </a:extLst>
          </p:cNvPr>
          <p:cNvGrpSpPr/>
          <p:nvPr/>
        </p:nvGrpSpPr>
        <p:grpSpPr>
          <a:xfrm>
            <a:off x="2470545" y="1672535"/>
            <a:ext cx="1945954" cy="1013780"/>
            <a:chOff x="332936" y="2596989"/>
            <a:chExt cx="2926080" cy="135170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F8159EB-D9E4-0A9E-BFC0-F2B493A9F1D8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0824A8-596B-7810-379F-BAA485E1686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46C4B50-22B9-CB6F-EB73-E4ED887FFC9B}"/>
              </a:ext>
            </a:extLst>
          </p:cNvPr>
          <p:cNvGrpSpPr/>
          <p:nvPr/>
        </p:nvGrpSpPr>
        <p:grpSpPr>
          <a:xfrm>
            <a:off x="4727502" y="1672535"/>
            <a:ext cx="1945954" cy="1013780"/>
            <a:chOff x="332936" y="2596989"/>
            <a:chExt cx="2926080" cy="135170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99F3D6-0430-C8B5-BEAA-EA7B17D73616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783B0E8-5E9B-4644-A058-4CD367CDC8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40" name="Graphic 39" descr="Fire with solid fill">
            <a:extLst>
              <a:ext uri="{FF2B5EF4-FFF2-40B4-BE49-F238E27FC236}">
                <a16:creationId xmlns:a16="http://schemas.microsoft.com/office/drawing/2014/main" id="{56D0A76F-95E3-2A04-431E-822F060BF7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9082" y="3280082"/>
            <a:ext cx="267386" cy="267386"/>
          </a:xfrm>
          <a:prstGeom prst="rect">
            <a:avLst/>
          </a:prstGeom>
        </p:spPr>
      </p:pic>
      <p:pic>
        <p:nvPicPr>
          <p:cNvPr id="42" name="Graphic 41" descr="Bar graph with downward trend with solid fill">
            <a:extLst>
              <a:ext uri="{FF2B5EF4-FFF2-40B4-BE49-F238E27FC236}">
                <a16:creationId xmlns:a16="http://schemas.microsoft.com/office/drawing/2014/main" id="{DA4D0ECA-E68A-8F47-36F7-12CC920AF9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11426" y="3689358"/>
            <a:ext cx="267386" cy="267386"/>
          </a:xfrm>
          <a:prstGeom prst="rect">
            <a:avLst/>
          </a:prstGeom>
        </p:spPr>
      </p:pic>
      <p:pic>
        <p:nvPicPr>
          <p:cNvPr id="44" name="Graphic 43" descr="Bar graph with upward trend with solid fill">
            <a:extLst>
              <a:ext uri="{FF2B5EF4-FFF2-40B4-BE49-F238E27FC236}">
                <a16:creationId xmlns:a16="http://schemas.microsoft.com/office/drawing/2014/main" id="{F400A25B-26CF-63E6-BBE8-52C1727B65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8690" y="4241830"/>
            <a:ext cx="267386" cy="267386"/>
          </a:xfrm>
          <a:prstGeom prst="rect">
            <a:avLst/>
          </a:prstGeom>
        </p:spPr>
      </p:pic>
      <p:pic>
        <p:nvPicPr>
          <p:cNvPr id="46" name="Graphic 45" descr="Car with solid fill">
            <a:extLst>
              <a:ext uri="{FF2B5EF4-FFF2-40B4-BE49-F238E27FC236}">
                <a16:creationId xmlns:a16="http://schemas.microsoft.com/office/drawing/2014/main" id="{B2A35A79-691D-8B9C-C3AB-744A2B748CE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33798" y="3290856"/>
            <a:ext cx="267386" cy="267386"/>
          </a:xfrm>
          <a:prstGeom prst="rect">
            <a:avLst/>
          </a:prstGeom>
        </p:spPr>
      </p:pic>
      <p:pic>
        <p:nvPicPr>
          <p:cNvPr id="48" name="Graphic 47" descr="Customer review with solid fill">
            <a:extLst>
              <a:ext uri="{FF2B5EF4-FFF2-40B4-BE49-F238E27FC236}">
                <a16:creationId xmlns:a16="http://schemas.microsoft.com/office/drawing/2014/main" id="{2F87A190-9243-BE93-D2D7-2B241B752D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14724" y="2837062"/>
            <a:ext cx="267386" cy="267386"/>
          </a:xfrm>
          <a:prstGeom prst="rect">
            <a:avLst/>
          </a:prstGeom>
        </p:spPr>
      </p:pic>
      <p:pic>
        <p:nvPicPr>
          <p:cNvPr id="50" name="Graphic 49" descr="Diamond with solid fill">
            <a:extLst>
              <a:ext uri="{FF2B5EF4-FFF2-40B4-BE49-F238E27FC236}">
                <a16:creationId xmlns:a16="http://schemas.microsoft.com/office/drawing/2014/main" id="{8BBF953E-F90D-AB21-E531-EACFF922487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08039" y="3354105"/>
            <a:ext cx="267386" cy="267386"/>
          </a:xfrm>
          <a:prstGeom prst="rect">
            <a:avLst/>
          </a:prstGeom>
        </p:spPr>
      </p:pic>
      <p:pic>
        <p:nvPicPr>
          <p:cNvPr id="52" name="Graphic 51" descr="Lightbulb and gear with solid fill">
            <a:extLst>
              <a:ext uri="{FF2B5EF4-FFF2-40B4-BE49-F238E27FC236}">
                <a16:creationId xmlns:a16="http://schemas.microsoft.com/office/drawing/2014/main" id="{17A2992B-F656-0A49-4C29-D9A63BB206B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21995" y="2817248"/>
            <a:ext cx="267386" cy="267386"/>
          </a:xfrm>
          <a:prstGeom prst="rect">
            <a:avLst/>
          </a:prstGeom>
        </p:spPr>
      </p:pic>
      <p:pic>
        <p:nvPicPr>
          <p:cNvPr id="54" name="Graphic 53" descr="Presentation with checklist with solid fill">
            <a:extLst>
              <a:ext uri="{FF2B5EF4-FFF2-40B4-BE49-F238E27FC236}">
                <a16:creationId xmlns:a16="http://schemas.microsoft.com/office/drawing/2014/main" id="{59B31D62-71C5-E4F7-436C-AFB4F1D6CCE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174245" y="4241830"/>
            <a:ext cx="267386" cy="267386"/>
          </a:xfrm>
          <a:prstGeom prst="rect">
            <a:avLst/>
          </a:prstGeom>
        </p:spPr>
      </p:pic>
      <p:pic>
        <p:nvPicPr>
          <p:cNvPr id="56" name="Graphic 55" descr="Bell with solid fill">
            <a:extLst>
              <a:ext uri="{FF2B5EF4-FFF2-40B4-BE49-F238E27FC236}">
                <a16:creationId xmlns:a16="http://schemas.microsoft.com/office/drawing/2014/main" id="{F41EB63C-1951-ABB1-72D2-6D4DEA64AE0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758251" y="4240513"/>
            <a:ext cx="267462" cy="267462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E346790B-BC06-F8E3-63C0-27C46CD4C7A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696110" y="3726285"/>
            <a:ext cx="267462" cy="267462"/>
          </a:xfrm>
          <a:prstGeom prst="rect">
            <a:avLst/>
          </a:prstGeom>
        </p:spPr>
      </p:pic>
      <p:pic>
        <p:nvPicPr>
          <p:cNvPr id="60" name="Graphic 59" descr="Box trolley with solid fill">
            <a:extLst>
              <a:ext uri="{FF2B5EF4-FFF2-40B4-BE49-F238E27FC236}">
                <a16:creationId xmlns:a16="http://schemas.microsoft.com/office/drawing/2014/main" id="{BC3D79A7-5D24-8D01-C65E-01F7C4A36BE0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041337" y="3290856"/>
            <a:ext cx="267462" cy="26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Infinity Loop Process w/ Dual Cycles – Slide Template</a:t>
            </a: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994FED6B-882B-D5A5-B40E-92649998FF99}"/>
              </a:ext>
            </a:extLst>
          </p:cNvPr>
          <p:cNvSpPr/>
          <p:nvPr/>
        </p:nvSpPr>
        <p:spPr>
          <a:xfrm>
            <a:off x="2244285" y="2783029"/>
            <a:ext cx="2130066" cy="6673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7" h="21600" extrusionOk="0">
                <a:moveTo>
                  <a:pt x="61" y="6139"/>
                </a:moveTo>
                <a:lnTo>
                  <a:pt x="1632" y="11158"/>
                </a:lnTo>
                <a:lnTo>
                  <a:pt x="6261" y="11158"/>
                </a:lnTo>
                <a:cubicBezTo>
                  <a:pt x="6261" y="11158"/>
                  <a:pt x="6261" y="11158"/>
                  <a:pt x="6261" y="11158"/>
                </a:cubicBezTo>
                <a:lnTo>
                  <a:pt x="13442" y="11158"/>
                </a:lnTo>
                <a:lnTo>
                  <a:pt x="13442" y="11158"/>
                </a:lnTo>
                <a:cubicBezTo>
                  <a:pt x="13442" y="11158"/>
                  <a:pt x="13442" y="11158"/>
                  <a:pt x="13456" y="11158"/>
                </a:cubicBezTo>
                <a:cubicBezTo>
                  <a:pt x="14718" y="11158"/>
                  <a:pt x="16093" y="12548"/>
                  <a:pt x="17271" y="16267"/>
                </a:cubicBezTo>
                <a:lnTo>
                  <a:pt x="18940" y="21600"/>
                </a:lnTo>
                <a:lnTo>
                  <a:pt x="18940" y="14923"/>
                </a:lnTo>
                <a:cubicBezTo>
                  <a:pt x="18940" y="14519"/>
                  <a:pt x="19038" y="14206"/>
                  <a:pt x="19165" y="14206"/>
                </a:cubicBezTo>
                <a:lnTo>
                  <a:pt x="21577" y="14206"/>
                </a:lnTo>
                <a:lnTo>
                  <a:pt x="20637" y="11203"/>
                </a:lnTo>
                <a:lnTo>
                  <a:pt x="19754" y="8380"/>
                </a:lnTo>
                <a:cubicBezTo>
                  <a:pt x="18127" y="3182"/>
                  <a:pt x="16051" y="314"/>
                  <a:pt x="13877" y="0"/>
                </a:cubicBezTo>
                <a:lnTo>
                  <a:pt x="13877" y="0"/>
                </a:lnTo>
                <a:lnTo>
                  <a:pt x="13807" y="0"/>
                </a:lnTo>
                <a:cubicBezTo>
                  <a:pt x="13694" y="0"/>
                  <a:pt x="13568" y="0"/>
                  <a:pt x="13456" y="0"/>
                </a:cubicBezTo>
                <a:cubicBezTo>
                  <a:pt x="13344" y="0"/>
                  <a:pt x="13232" y="0"/>
                  <a:pt x="13119" y="0"/>
                </a:cubicBezTo>
                <a:lnTo>
                  <a:pt x="1688" y="0"/>
                </a:lnTo>
                <a:lnTo>
                  <a:pt x="75" y="5154"/>
                </a:lnTo>
                <a:cubicBezTo>
                  <a:pt x="-23" y="5422"/>
                  <a:pt x="-23" y="5871"/>
                  <a:pt x="61" y="613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B566D782-F473-E2AF-9EE5-FFAD946A15A2}"/>
              </a:ext>
            </a:extLst>
          </p:cNvPr>
          <p:cNvSpPr/>
          <p:nvPr/>
        </p:nvSpPr>
        <p:spPr>
          <a:xfrm>
            <a:off x="6591970" y="3558412"/>
            <a:ext cx="1804844" cy="982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5" h="21554" extrusionOk="0">
                <a:moveTo>
                  <a:pt x="19125" y="4086"/>
                </a:moveTo>
                <a:lnTo>
                  <a:pt x="17387" y="896"/>
                </a:lnTo>
                <a:cubicBezTo>
                  <a:pt x="17421" y="1382"/>
                  <a:pt x="17437" y="1838"/>
                  <a:pt x="17437" y="2324"/>
                </a:cubicBezTo>
                <a:cubicBezTo>
                  <a:pt x="17437" y="8734"/>
                  <a:pt x="14590" y="13959"/>
                  <a:pt x="11098" y="13959"/>
                </a:cubicBezTo>
                <a:cubicBezTo>
                  <a:pt x="7821" y="13959"/>
                  <a:pt x="5106" y="9372"/>
                  <a:pt x="4792" y="3508"/>
                </a:cubicBezTo>
                <a:lnTo>
                  <a:pt x="2954" y="136"/>
                </a:lnTo>
                <a:cubicBezTo>
                  <a:pt x="2855" y="-46"/>
                  <a:pt x="2673" y="-46"/>
                  <a:pt x="2574" y="136"/>
                </a:cubicBezTo>
                <a:lnTo>
                  <a:pt x="654" y="3660"/>
                </a:lnTo>
                <a:cubicBezTo>
                  <a:pt x="803" y="7519"/>
                  <a:pt x="1564" y="11043"/>
                  <a:pt x="2772" y="13959"/>
                </a:cubicBezTo>
                <a:lnTo>
                  <a:pt x="2011" y="13959"/>
                </a:lnTo>
                <a:lnTo>
                  <a:pt x="74" y="17513"/>
                </a:lnTo>
                <a:cubicBezTo>
                  <a:pt x="-25" y="17696"/>
                  <a:pt x="-25" y="18030"/>
                  <a:pt x="74" y="18212"/>
                </a:cubicBezTo>
                <a:lnTo>
                  <a:pt x="1895" y="21554"/>
                </a:lnTo>
                <a:lnTo>
                  <a:pt x="11098" y="21554"/>
                </a:lnTo>
                <a:cubicBezTo>
                  <a:pt x="16874" y="21554"/>
                  <a:pt x="21575" y="12926"/>
                  <a:pt x="21575" y="2324"/>
                </a:cubicBezTo>
                <a:cubicBezTo>
                  <a:pt x="21575" y="1655"/>
                  <a:pt x="21558" y="1017"/>
                  <a:pt x="21525" y="349"/>
                </a:cubicBezTo>
                <a:lnTo>
                  <a:pt x="19506" y="4055"/>
                </a:lnTo>
                <a:cubicBezTo>
                  <a:pt x="19390" y="4268"/>
                  <a:pt x="19225" y="4268"/>
                  <a:pt x="19125" y="408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FA5CCDB1-D74A-0F19-50EF-5B46A648C055}"/>
              </a:ext>
            </a:extLst>
          </p:cNvPr>
          <p:cNvSpPr/>
          <p:nvPr/>
        </p:nvSpPr>
        <p:spPr>
          <a:xfrm>
            <a:off x="4764282" y="2783029"/>
            <a:ext cx="2168996" cy="7047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9" h="21600" extrusionOk="0">
                <a:moveTo>
                  <a:pt x="2218" y="14174"/>
                </a:moveTo>
                <a:lnTo>
                  <a:pt x="2218" y="21600"/>
                </a:lnTo>
                <a:lnTo>
                  <a:pt x="4215" y="15447"/>
                </a:lnTo>
                <a:cubicBezTo>
                  <a:pt x="5359" y="11925"/>
                  <a:pt x="6722" y="10609"/>
                  <a:pt x="7962" y="10609"/>
                </a:cubicBezTo>
                <a:lnTo>
                  <a:pt x="7962" y="10609"/>
                </a:lnTo>
                <a:lnTo>
                  <a:pt x="15029" y="10609"/>
                </a:lnTo>
                <a:cubicBezTo>
                  <a:pt x="15029" y="10609"/>
                  <a:pt x="15029" y="10609"/>
                  <a:pt x="15029" y="10609"/>
                </a:cubicBezTo>
                <a:lnTo>
                  <a:pt x="19974" y="10609"/>
                </a:lnTo>
                <a:lnTo>
                  <a:pt x="21517" y="5856"/>
                </a:lnTo>
                <a:cubicBezTo>
                  <a:pt x="21600" y="5602"/>
                  <a:pt x="21600" y="5135"/>
                  <a:pt x="21517" y="4880"/>
                </a:cubicBezTo>
                <a:lnTo>
                  <a:pt x="19933" y="0"/>
                </a:lnTo>
                <a:lnTo>
                  <a:pt x="8307" y="0"/>
                </a:lnTo>
                <a:cubicBezTo>
                  <a:pt x="8196" y="0"/>
                  <a:pt x="8086" y="0"/>
                  <a:pt x="7962" y="0"/>
                </a:cubicBezTo>
                <a:cubicBezTo>
                  <a:pt x="5689" y="0"/>
                  <a:pt x="3485" y="2758"/>
                  <a:pt x="1791" y="7978"/>
                </a:cubicBezTo>
                <a:lnTo>
                  <a:pt x="923" y="10652"/>
                </a:lnTo>
                <a:lnTo>
                  <a:pt x="0" y="13495"/>
                </a:lnTo>
                <a:lnTo>
                  <a:pt x="2011" y="13495"/>
                </a:lnTo>
                <a:cubicBezTo>
                  <a:pt x="2108" y="13495"/>
                  <a:pt x="2218" y="13792"/>
                  <a:pt x="2218" y="141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528EF1A4-D7E9-1D4D-872B-68CE96A9F372}"/>
              </a:ext>
            </a:extLst>
          </p:cNvPr>
          <p:cNvSpPr/>
          <p:nvPr/>
        </p:nvSpPr>
        <p:spPr>
          <a:xfrm>
            <a:off x="6647355" y="2783029"/>
            <a:ext cx="1740458" cy="897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4210" y="4586"/>
                </a:moveTo>
                <a:lnTo>
                  <a:pt x="2062" y="8740"/>
                </a:lnTo>
                <a:cubicBezTo>
                  <a:pt x="756" y="12196"/>
                  <a:pt x="0" y="16449"/>
                  <a:pt x="0" y="21035"/>
                </a:cubicBezTo>
                <a:cubicBezTo>
                  <a:pt x="0" y="21035"/>
                  <a:pt x="0" y="21035"/>
                  <a:pt x="0" y="21068"/>
                </a:cubicBezTo>
                <a:lnTo>
                  <a:pt x="2028" y="17147"/>
                </a:lnTo>
                <a:cubicBezTo>
                  <a:pt x="2131" y="16948"/>
                  <a:pt x="2320" y="16948"/>
                  <a:pt x="2423" y="17147"/>
                </a:cubicBezTo>
                <a:lnTo>
                  <a:pt x="4296" y="20769"/>
                </a:lnTo>
                <a:cubicBezTo>
                  <a:pt x="4365" y="13857"/>
                  <a:pt x="7303" y="8308"/>
                  <a:pt x="10877" y="8308"/>
                </a:cubicBezTo>
                <a:cubicBezTo>
                  <a:pt x="13884" y="8308"/>
                  <a:pt x="16428" y="12229"/>
                  <a:pt x="17218" y="17546"/>
                </a:cubicBezTo>
                <a:lnTo>
                  <a:pt x="19211" y="21401"/>
                </a:lnTo>
                <a:cubicBezTo>
                  <a:pt x="19315" y="21600"/>
                  <a:pt x="19504" y="21600"/>
                  <a:pt x="19607" y="21401"/>
                </a:cubicBezTo>
                <a:lnTo>
                  <a:pt x="21600" y="17546"/>
                </a:lnTo>
                <a:cubicBezTo>
                  <a:pt x="20741" y="7610"/>
                  <a:pt x="16256" y="0"/>
                  <a:pt x="10877" y="0"/>
                </a:cubicBezTo>
                <a:lnTo>
                  <a:pt x="2234" y="0"/>
                </a:lnTo>
                <a:lnTo>
                  <a:pt x="4210" y="3822"/>
                </a:lnTo>
                <a:cubicBezTo>
                  <a:pt x="4313" y="4054"/>
                  <a:pt x="4313" y="4386"/>
                  <a:pt x="4210" y="458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41C74CA-00CD-0E46-FBB4-FC3E913CE16E}"/>
              </a:ext>
            </a:extLst>
          </p:cNvPr>
          <p:cNvSpPr/>
          <p:nvPr/>
        </p:nvSpPr>
        <p:spPr>
          <a:xfrm>
            <a:off x="776596" y="3558412"/>
            <a:ext cx="1827872" cy="9823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554" extrusionOk="0">
                <a:moveTo>
                  <a:pt x="21486" y="17513"/>
                </a:moveTo>
                <a:lnTo>
                  <a:pt x="19574" y="13959"/>
                </a:lnTo>
                <a:lnTo>
                  <a:pt x="18577" y="13959"/>
                </a:lnTo>
                <a:cubicBezTo>
                  <a:pt x="19770" y="11073"/>
                  <a:pt x="20522" y="7519"/>
                  <a:pt x="20669" y="3660"/>
                </a:cubicBezTo>
                <a:lnTo>
                  <a:pt x="18773" y="136"/>
                </a:lnTo>
                <a:cubicBezTo>
                  <a:pt x="18675" y="-46"/>
                  <a:pt x="18496" y="-46"/>
                  <a:pt x="18398" y="136"/>
                </a:cubicBezTo>
                <a:lnTo>
                  <a:pt x="16584" y="3508"/>
                </a:lnTo>
                <a:cubicBezTo>
                  <a:pt x="16257" y="9372"/>
                  <a:pt x="13594" y="13959"/>
                  <a:pt x="10359" y="13959"/>
                </a:cubicBezTo>
                <a:cubicBezTo>
                  <a:pt x="6911" y="13959"/>
                  <a:pt x="4101" y="8734"/>
                  <a:pt x="4101" y="2324"/>
                </a:cubicBezTo>
                <a:cubicBezTo>
                  <a:pt x="4101" y="1898"/>
                  <a:pt x="4117" y="1503"/>
                  <a:pt x="4134" y="1108"/>
                </a:cubicBezTo>
                <a:lnTo>
                  <a:pt x="2533" y="4086"/>
                </a:lnTo>
                <a:cubicBezTo>
                  <a:pt x="2434" y="4268"/>
                  <a:pt x="2255" y="4268"/>
                  <a:pt x="2157" y="4086"/>
                </a:cubicBezTo>
                <a:lnTo>
                  <a:pt x="65" y="197"/>
                </a:lnTo>
                <a:cubicBezTo>
                  <a:pt x="16" y="896"/>
                  <a:pt x="0" y="1625"/>
                  <a:pt x="0" y="2324"/>
                </a:cubicBezTo>
                <a:cubicBezTo>
                  <a:pt x="0" y="12926"/>
                  <a:pt x="4640" y="21554"/>
                  <a:pt x="10343" y="21554"/>
                </a:cubicBezTo>
                <a:lnTo>
                  <a:pt x="19672" y="21554"/>
                </a:lnTo>
                <a:lnTo>
                  <a:pt x="21469" y="18212"/>
                </a:lnTo>
                <a:cubicBezTo>
                  <a:pt x="21600" y="18000"/>
                  <a:pt x="21600" y="17696"/>
                  <a:pt x="21486" y="1751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9" name="Shape">
            <a:extLst>
              <a:ext uri="{FF2B5EF4-FFF2-40B4-BE49-F238E27FC236}">
                <a16:creationId xmlns:a16="http://schemas.microsoft.com/office/drawing/2014/main" id="{D7C67765-5D90-912C-90B2-7EFD13BD7099}"/>
              </a:ext>
            </a:extLst>
          </p:cNvPr>
          <p:cNvSpPr/>
          <p:nvPr/>
        </p:nvSpPr>
        <p:spPr>
          <a:xfrm>
            <a:off x="790443" y="2783029"/>
            <a:ext cx="1739075" cy="9003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42" extrusionOk="0">
                <a:moveTo>
                  <a:pt x="2476" y="21368"/>
                </a:moveTo>
                <a:lnTo>
                  <a:pt x="4334" y="17790"/>
                </a:lnTo>
                <a:cubicBezTo>
                  <a:pt x="5073" y="12324"/>
                  <a:pt x="7653" y="8282"/>
                  <a:pt x="10714" y="8282"/>
                </a:cubicBezTo>
                <a:cubicBezTo>
                  <a:pt x="14308" y="8282"/>
                  <a:pt x="17232" y="13815"/>
                  <a:pt x="17301" y="20706"/>
                </a:cubicBezTo>
                <a:lnTo>
                  <a:pt x="19175" y="17094"/>
                </a:lnTo>
                <a:cubicBezTo>
                  <a:pt x="19278" y="16896"/>
                  <a:pt x="19468" y="16896"/>
                  <a:pt x="19571" y="17094"/>
                </a:cubicBezTo>
                <a:lnTo>
                  <a:pt x="21600" y="21004"/>
                </a:lnTo>
                <a:cubicBezTo>
                  <a:pt x="21600" y="21004"/>
                  <a:pt x="21600" y="21004"/>
                  <a:pt x="21600" y="20971"/>
                </a:cubicBezTo>
                <a:cubicBezTo>
                  <a:pt x="21600" y="16399"/>
                  <a:pt x="20826" y="12158"/>
                  <a:pt x="19536" y="8713"/>
                </a:cubicBezTo>
                <a:lnTo>
                  <a:pt x="17387" y="4572"/>
                </a:lnTo>
                <a:cubicBezTo>
                  <a:pt x="17283" y="4373"/>
                  <a:pt x="17283" y="4009"/>
                  <a:pt x="17387" y="3810"/>
                </a:cubicBezTo>
                <a:lnTo>
                  <a:pt x="19364" y="0"/>
                </a:lnTo>
                <a:lnTo>
                  <a:pt x="10714" y="0"/>
                </a:lnTo>
                <a:cubicBezTo>
                  <a:pt x="5348" y="0"/>
                  <a:pt x="894" y="7487"/>
                  <a:pt x="0" y="17326"/>
                </a:cubicBezTo>
                <a:lnTo>
                  <a:pt x="2098" y="21368"/>
                </a:lnTo>
                <a:cubicBezTo>
                  <a:pt x="2184" y="21600"/>
                  <a:pt x="2373" y="21600"/>
                  <a:pt x="2476" y="2136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1" name="Shape">
            <a:extLst>
              <a:ext uri="{FF2B5EF4-FFF2-40B4-BE49-F238E27FC236}">
                <a16:creationId xmlns:a16="http://schemas.microsoft.com/office/drawing/2014/main" id="{7604D4B2-94CF-23B4-9C48-E850B5025D59}"/>
              </a:ext>
            </a:extLst>
          </p:cNvPr>
          <p:cNvSpPr/>
          <p:nvPr/>
        </p:nvSpPr>
        <p:spPr>
          <a:xfrm>
            <a:off x="4155051" y="3272489"/>
            <a:ext cx="2539382" cy="126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22" y="18487"/>
                </a:moveTo>
                <a:lnTo>
                  <a:pt x="21600" y="15728"/>
                </a:lnTo>
                <a:lnTo>
                  <a:pt x="19869" y="15728"/>
                </a:lnTo>
                <a:lnTo>
                  <a:pt x="17961" y="15728"/>
                </a:lnTo>
                <a:lnTo>
                  <a:pt x="11931" y="15728"/>
                </a:lnTo>
                <a:lnTo>
                  <a:pt x="11931" y="15728"/>
                </a:lnTo>
                <a:cubicBezTo>
                  <a:pt x="10871" y="15728"/>
                  <a:pt x="9716" y="14997"/>
                  <a:pt x="8727" y="13040"/>
                </a:cubicBezTo>
                <a:lnTo>
                  <a:pt x="5559" y="6697"/>
                </a:lnTo>
                <a:lnTo>
                  <a:pt x="3474" y="2523"/>
                </a:lnTo>
                <a:lnTo>
                  <a:pt x="2214" y="0"/>
                </a:lnTo>
                <a:lnTo>
                  <a:pt x="188" y="0"/>
                </a:lnTo>
                <a:cubicBezTo>
                  <a:pt x="82" y="0"/>
                  <a:pt x="0" y="165"/>
                  <a:pt x="0" y="377"/>
                </a:cubicBezTo>
                <a:lnTo>
                  <a:pt x="0" y="3891"/>
                </a:lnTo>
                <a:lnTo>
                  <a:pt x="1390" y="6673"/>
                </a:lnTo>
                <a:lnTo>
                  <a:pt x="3474" y="10847"/>
                </a:lnTo>
                <a:lnTo>
                  <a:pt x="5901" y="15705"/>
                </a:lnTo>
                <a:lnTo>
                  <a:pt x="6631" y="17167"/>
                </a:lnTo>
                <a:cubicBezTo>
                  <a:pt x="8079" y="20067"/>
                  <a:pt x="9964" y="21600"/>
                  <a:pt x="11907" y="21600"/>
                </a:cubicBezTo>
                <a:lnTo>
                  <a:pt x="11907" y="21600"/>
                </a:lnTo>
                <a:lnTo>
                  <a:pt x="12202" y="21600"/>
                </a:lnTo>
                <a:lnTo>
                  <a:pt x="21518" y="21600"/>
                </a:lnTo>
                <a:lnTo>
                  <a:pt x="20222" y="19006"/>
                </a:lnTo>
                <a:cubicBezTo>
                  <a:pt x="20151" y="18865"/>
                  <a:pt x="20151" y="18629"/>
                  <a:pt x="20222" y="1848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F2AB4990-BC98-2AF6-16EB-8ADE4AB5CCFD}"/>
              </a:ext>
            </a:extLst>
          </p:cNvPr>
          <p:cNvSpPr/>
          <p:nvPr/>
        </p:nvSpPr>
        <p:spPr>
          <a:xfrm>
            <a:off x="2493517" y="3272489"/>
            <a:ext cx="2442458" cy="1268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51" y="6697"/>
                </a:moveTo>
                <a:lnTo>
                  <a:pt x="18318" y="10871"/>
                </a:lnTo>
                <a:lnTo>
                  <a:pt x="15796" y="15728"/>
                </a:lnTo>
                <a:lnTo>
                  <a:pt x="15037" y="17190"/>
                </a:lnTo>
                <a:cubicBezTo>
                  <a:pt x="13616" y="19926"/>
                  <a:pt x="11804" y="21435"/>
                  <a:pt x="9906" y="21600"/>
                </a:cubicBezTo>
                <a:cubicBezTo>
                  <a:pt x="9882" y="21600"/>
                  <a:pt x="9857" y="21600"/>
                  <a:pt x="9833" y="21600"/>
                </a:cubicBezTo>
                <a:lnTo>
                  <a:pt x="9514" y="21600"/>
                </a:lnTo>
                <a:lnTo>
                  <a:pt x="9220" y="21600"/>
                </a:lnTo>
                <a:lnTo>
                  <a:pt x="86" y="21600"/>
                </a:lnTo>
                <a:lnTo>
                  <a:pt x="1433" y="19006"/>
                </a:lnTo>
                <a:cubicBezTo>
                  <a:pt x="1506" y="18865"/>
                  <a:pt x="1506" y="18605"/>
                  <a:pt x="1433" y="18464"/>
                </a:cubicBezTo>
                <a:lnTo>
                  <a:pt x="0" y="15705"/>
                </a:lnTo>
                <a:lnTo>
                  <a:pt x="1102" y="15705"/>
                </a:lnTo>
                <a:lnTo>
                  <a:pt x="3245" y="15705"/>
                </a:lnTo>
                <a:lnTo>
                  <a:pt x="9514" y="15705"/>
                </a:lnTo>
                <a:lnTo>
                  <a:pt x="9514" y="15705"/>
                </a:lnTo>
                <a:cubicBezTo>
                  <a:pt x="10616" y="15705"/>
                  <a:pt x="11829" y="14997"/>
                  <a:pt x="12845" y="13017"/>
                </a:cubicBezTo>
                <a:lnTo>
                  <a:pt x="16151" y="6697"/>
                </a:lnTo>
                <a:close/>
                <a:moveTo>
                  <a:pt x="21404" y="0"/>
                </a:moveTo>
                <a:lnTo>
                  <a:pt x="19616" y="0"/>
                </a:lnTo>
                <a:lnTo>
                  <a:pt x="18306" y="2523"/>
                </a:lnTo>
                <a:lnTo>
                  <a:pt x="20473" y="6697"/>
                </a:lnTo>
                <a:lnTo>
                  <a:pt x="21600" y="4528"/>
                </a:lnTo>
                <a:lnTo>
                  <a:pt x="21600" y="401"/>
                </a:lnTo>
                <a:cubicBezTo>
                  <a:pt x="21600" y="189"/>
                  <a:pt x="21514" y="0"/>
                  <a:pt x="2140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1423C1B-B799-C2C2-B898-D0EDB7B6FF84}"/>
              </a:ext>
            </a:extLst>
          </p:cNvPr>
          <p:cNvGrpSpPr/>
          <p:nvPr/>
        </p:nvGrpSpPr>
        <p:grpSpPr>
          <a:xfrm>
            <a:off x="6984460" y="4639590"/>
            <a:ext cx="1945954" cy="1013780"/>
            <a:chOff x="8921977" y="4042609"/>
            <a:chExt cx="2926080" cy="135170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5E03EC69-365A-5243-157F-11FD6F15E559}"/>
                </a:ext>
              </a:extLst>
            </p:cNvPr>
            <p:cNvSpPr txBox="1"/>
            <p:nvPr/>
          </p:nvSpPr>
          <p:spPr>
            <a:xfrm>
              <a:off x="8921977" y="404260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F9CFDB9-6ECD-096C-EAC5-48DAFA6525E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EC133471-0BC4-91BC-185E-422829B8BF04}"/>
              </a:ext>
            </a:extLst>
          </p:cNvPr>
          <p:cNvGrpSpPr/>
          <p:nvPr/>
        </p:nvGrpSpPr>
        <p:grpSpPr>
          <a:xfrm>
            <a:off x="213587" y="4639589"/>
            <a:ext cx="1945954" cy="1013780"/>
            <a:chOff x="332936" y="4621561"/>
            <a:chExt cx="2926080" cy="1351707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0892A62-0768-EBA1-B690-C1B0F6EBCD58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8F93FEE-A288-1E35-88A3-2D1D521EEF6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225BEA7-2EDB-A250-28D7-CE07FEB9AA84}"/>
              </a:ext>
            </a:extLst>
          </p:cNvPr>
          <p:cNvGrpSpPr/>
          <p:nvPr/>
        </p:nvGrpSpPr>
        <p:grpSpPr>
          <a:xfrm>
            <a:off x="6984460" y="1672535"/>
            <a:ext cx="1945954" cy="1013780"/>
            <a:chOff x="8921977" y="1435948"/>
            <a:chExt cx="2926080" cy="135170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6982B670-0EF9-3CC4-773C-9BB71DAA8B9E}"/>
                </a:ext>
              </a:extLst>
            </p:cNvPr>
            <p:cNvSpPr txBox="1"/>
            <p:nvPr/>
          </p:nvSpPr>
          <p:spPr>
            <a:xfrm>
              <a:off x="8921977" y="143594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64F0D1B4-92EE-E967-E030-A94C5FADD0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D655C12-64B0-FADE-0D70-08F3E9865A9A}"/>
              </a:ext>
            </a:extLst>
          </p:cNvPr>
          <p:cNvGrpSpPr/>
          <p:nvPr/>
        </p:nvGrpSpPr>
        <p:grpSpPr>
          <a:xfrm>
            <a:off x="213587" y="1672535"/>
            <a:ext cx="1945954" cy="1013780"/>
            <a:chOff x="332936" y="2596989"/>
            <a:chExt cx="2926080" cy="135170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C2301AE-DBB3-3DB5-69E7-ECA74481D488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E2748EB-3EAE-AC1D-6B99-E383D83D700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9C13A56-0E4D-A50C-7B3C-D36EA260C498}"/>
              </a:ext>
            </a:extLst>
          </p:cNvPr>
          <p:cNvGrpSpPr/>
          <p:nvPr/>
        </p:nvGrpSpPr>
        <p:grpSpPr>
          <a:xfrm>
            <a:off x="2470544" y="4639589"/>
            <a:ext cx="1945954" cy="1013780"/>
            <a:chOff x="332936" y="4621561"/>
            <a:chExt cx="2926080" cy="135170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6470DE5C-FB11-BA99-D8D2-B887102DB75F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32DFE1C-7F01-0233-613F-C2B2AAA80F7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332D1B1-90E6-EC85-B006-F954C3A23A4C}"/>
              </a:ext>
            </a:extLst>
          </p:cNvPr>
          <p:cNvGrpSpPr/>
          <p:nvPr/>
        </p:nvGrpSpPr>
        <p:grpSpPr>
          <a:xfrm>
            <a:off x="4727502" y="4639589"/>
            <a:ext cx="1945954" cy="1013780"/>
            <a:chOff x="332936" y="4621561"/>
            <a:chExt cx="2926080" cy="135170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6215305-49BC-28FC-7261-14BD6A96D99B}"/>
                </a:ext>
              </a:extLst>
            </p:cNvPr>
            <p:cNvSpPr txBox="1"/>
            <p:nvPr/>
          </p:nvSpPr>
          <p:spPr>
            <a:xfrm>
              <a:off x="332936" y="462156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A6731AF-7020-6D9C-E799-956CE657D2E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9FD3B71-5CE2-59DC-82F9-458E8129EA5B}"/>
              </a:ext>
            </a:extLst>
          </p:cNvPr>
          <p:cNvGrpSpPr/>
          <p:nvPr/>
        </p:nvGrpSpPr>
        <p:grpSpPr>
          <a:xfrm>
            <a:off x="2470544" y="1672535"/>
            <a:ext cx="1945954" cy="1013780"/>
            <a:chOff x="332936" y="2596989"/>
            <a:chExt cx="2926080" cy="135170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899E9E0-915D-1C6E-645F-31AC69D59B05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2DFDD03-E47E-F10D-8BC1-7F75630FE58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0946EF19-D723-AC55-27BE-AE6A8136777A}"/>
              </a:ext>
            </a:extLst>
          </p:cNvPr>
          <p:cNvGrpSpPr/>
          <p:nvPr/>
        </p:nvGrpSpPr>
        <p:grpSpPr>
          <a:xfrm>
            <a:off x="4727502" y="1672535"/>
            <a:ext cx="1945954" cy="1013780"/>
            <a:chOff x="332936" y="2596989"/>
            <a:chExt cx="2926080" cy="135170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EA01718-0E62-3695-7B47-969ABE70AFDE}"/>
                </a:ext>
              </a:extLst>
            </p:cNvPr>
            <p:cNvSpPr txBox="1"/>
            <p:nvPr/>
          </p:nvSpPr>
          <p:spPr>
            <a:xfrm>
              <a:off x="332936" y="2596989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8315B3E-5916-823D-5D8B-53BC84E660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pic>
        <p:nvPicPr>
          <p:cNvPr id="66" name="Graphic 65" descr="Fire with solid fill">
            <a:extLst>
              <a:ext uri="{FF2B5EF4-FFF2-40B4-BE49-F238E27FC236}">
                <a16:creationId xmlns:a16="http://schemas.microsoft.com/office/drawing/2014/main" id="{F5854151-8533-2859-E5FC-E7EE6AE748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3787" y="3280082"/>
            <a:ext cx="267386" cy="267386"/>
          </a:xfrm>
          <a:prstGeom prst="rect">
            <a:avLst/>
          </a:prstGeom>
        </p:spPr>
      </p:pic>
      <p:pic>
        <p:nvPicPr>
          <p:cNvPr id="67" name="Graphic 66" descr="Bar graph with downward trend with solid fill">
            <a:extLst>
              <a:ext uri="{FF2B5EF4-FFF2-40B4-BE49-F238E27FC236}">
                <a16:creationId xmlns:a16="http://schemas.microsoft.com/office/drawing/2014/main" id="{27E8D080-BFDC-E4F7-DD22-B267AF9599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226131" y="3689358"/>
            <a:ext cx="267386" cy="267386"/>
          </a:xfrm>
          <a:prstGeom prst="rect">
            <a:avLst/>
          </a:prstGeom>
        </p:spPr>
      </p:pic>
      <p:pic>
        <p:nvPicPr>
          <p:cNvPr id="68" name="Graphic 67" descr="Bar graph with upward trend with solid fill">
            <a:extLst>
              <a:ext uri="{FF2B5EF4-FFF2-40B4-BE49-F238E27FC236}">
                <a16:creationId xmlns:a16="http://schemas.microsoft.com/office/drawing/2014/main" id="{37FB52E5-FCAE-5836-37EC-5C248D445D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23395" y="4241830"/>
            <a:ext cx="267386" cy="267386"/>
          </a:xfrm>
          <a:prstGeom prst="rect">
            <a:avLst/>
          </a:prstGeom>
        </p:spPr>
      </p:pic>
      <p:pic>
        <p:nvPicPr>
          <p:cNvPr id="69" name="Graphic 68" descr="Car with solid fill">
            <a:extLst>
              <a:ext uri="{FF2B5EF4-FFF2-40B4-BE49-F238E27FC236}">
                <a16:creationId xmlns:a16="http://schemas.microsoft.com/office/drawing/2014/main" id="{54A56138-92FE-7D82-491A-A8317BD14FD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8503" y="3290856"/>
            <a:ext cx="267386" cy="267386"/>
          </a:xfrm>
          <a:prstGeom prst="rect">
            <a:avLst/>
          </a:prstGeom>
        </p:spPr>
      </p:pic>
      <p:pic>
        <p:nvPicPr>
          <p:cNvPr id="70" name="Graphic 69" descr="Customer review with solid fill">
            <a:extLst>
              <a:ext uri="{FF2B5EF4-FFF2-40B4-BE49-F238E27FC236}">
                <a16:creationId xmlns:a16="http://schemas.microsoft.com/office/drawing/2014/main" id="{9EDB8FB6-EE43-82D3-E385-0D898F0F878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29429" y="2837062"/>
            <a:ext cx="267386" cy="267386"/>
          </a:xfrm>
          <a:prstGeom prst="rect">
            <a:avLst/>
          </a:prstGeom>
        </p:spPr>
      </p:pic>
      <p:pic>
        <p:nvPicPr>
          <p:cNvPr id="71" name="Graphic 70" descr="Diamond with solid fill">
            <a:extLst>
              <a:ext uri="{FF2B5EF4-FFF2-40B4-BE49-F238E27FC236}">
                <a16:creationId xmlns:a16="http://schemas.microsoft.com/office/drawing/2014/main" id="{34D1A0A8-B078-6ECE-5D56-3D03438FCF1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22744" y="3354105"/>
            <a:ext cx="267386" cy="267386"/>
          </a:xfrm>
          <a:prstGeom prst="rect">
            <a:avLst/>
          </a:prstGeom>
        </p:spPr>
      </p:pic>
      <p:pic>
        <p:nvPicPr>
          <p:cNvPr id="72" name="Graphic 71" descr="Lightbulb and gear with solid fill">
            <a:extLst>
              <a:ext uri="{FF2B5EF4-FFF2-40B4-BE49-F238E27FC236}">
                <a16:creationId xmlns:a16="http://schemas.microsoft.com/office/drawing/2014/main" id="{8F509E4A-6E1B-D99A-28C2-E410DC6DE09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536700" y="2817248"/>
            <a:ext cx="267386" cy="267386"/>
          </a:xfrm>
          <a:prstGeom prst="rect">
            <a:avLst/>
          </a:prstGeom>
        </p:spPr>
      </p:pic>
      <p:pic>
        <p:nvPicPr>
          <p:cNvPr id="73" name="Graphic 72" descr="Presentation with checklist with solid fill">
            <a:extLst>
              <a:ext uri="{FF2B5EF4-FFF2-40B4-BE49-F238E27FC236}">
                <a16:creationId xmlns:a16="http://schemas.microsoft.com/office/drawing/2014/main" id="{B5B10DA3-8C7E-EC6D-7A0E-091E0C184844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188950" y="4241830"/>
            <a:ext cx="267386" cy="267386"/>
          </a:xfrm>
          <a:prstGeom prst="rect">
            <a:avLst/>
          </a:prstGeom>
        </p:spPr>
      </p:pic>
      <p:pic>
        <p:nvPicPr>
          <p:cNvPr id="74" name="Graphic 73" descr="Bell with solid fill">
            <a:extLst>
              <a:ext uri="{FF2B5EF4-FFF2-40B4-BE49-F238E27FC236}">
                <a16:creationId xmlns:a16="http://schemas.microsoft.com/office/drawing/2014/main" id="{374C20EE-BFEA-BFE2-7154-AEBE8E35AA2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772956" y="4240513"/>
            <a:ext cx="267462" cy="267462"/>
          </a:xfrm>
          <a:prstGeom prst="rect">
            <a:avLst/>
          </a:prstGeom>
        </p:spPr>
      </p:pic>
      <p:pic>
        <p:nvPicPr>
          <p:cNvPr id="75" name="Graphic 74" descr="Chat with solid fill">
            <a:extLst>
              <a:ext uri="{FF2B5EF4-FFF2-40B4-BE49-F238E27FC236}">
                <a16:creationId xmlns:a16="http://schemas.microsoft.com/office/drawing/2014/main" id="{64EDDBE1-7A35-7A9D-0FE4-4983EA3890D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710815" y="3726285"/>
            <a:ext cx="267462" cy="267462"/>
          </a:xfrm>
          <a:prstGeom prst="rect">
            <a:avLst/>
          </a:prstGeom>
        </p:spPr>
      </p:pic>
      <p:pic>
        <p:nvPicPr>
          <p:cNvPr id="76" name="Graphic 75" descr="Box trolley with solid fill">
            <a:extLst>
              <a:ext uri="{FF2B5EF4-FFF2-40B4-BE49-F238E27FC236}">
                <a16:creationId xmlns:a16="http://schemas.microsoft.com/office/drawing/2014/main" id="{5C0E09BF-9C50-FC40-4D10-DF4BF2AC9A32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8056042" y="3290856"/>
            <a:ext cx="267462" cy="26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12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609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Loop Process w/ Dual Cycles – Slide Template</vt:lpstr>
      <vt:lpstr>Infinity Loop Process w/ Dual Cycles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Loop Process w/ Dual Cycles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2023-04-11T16:30:49Z</dcterms:modified>
  <cp:category>Charts &amp; Diagrams</cp:category>
</cp:coreProperties>
</file>