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Infinity Loop Process w/ Dual Cycles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4B06B92-B45F-CEE6-6C8F-5BDD1D38F977}"/>
              </a:ext>
            </a:extLst>
          </p:cNvPr>
          <p:cNvSpPr/>
          <p:nvPr/>
        </p:nvSpPr>
        <p:spPr>
          <a:xfrm>
            <a:off x="2972773" y="2347572"/>
            <a:ext cx="2840088" cy="88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61" y="6139"/>
                </a:moveTo>
                <a:lnTo>
                  <a:pt x="1632" y="11158"/>
                </a:lnTo>
                <a:lnTo>
                  <a:pt x="6261" y="11158"/>
                </a:lnTo>
                <a:cubicBezTo>
                  <a:pt x="6261" y="11158"/>
                  <a:pt x="6261" y="11158"/>
                  <a:pt x="6261" y="11158"/>
                </a:cubicBezTo>
                <a:lnTo>
                  <a:pt x="13442" y="11158"/>
                </a:lnTo>
                <a:lnTo>
                  <a:pt x="13442" y="11158"/>
                </a:lnTo>
                <a:cubicBezTo>
                  <a:pt x="13442" y="11158"/>
                  <a:pt x="13442" y="11158"/>
                  <a:pt x="13456" y="11158"/>
                </a:cubicBezTo>
                <a:cubicBezTo>
                  <a:pt x="14718" y="11158"/>
                  <a:pt x="16093" y="12548"/>
                  <a:pt x="17271" y="16267"/>
                </a:cubicBezTo>
                <a:lnTo>
                  <a:pt x="18940" y="21600"/>
                </a:lnTo>
                <a:lnTo>
                  <a:pt x="18940" y="14923"/>
                </a:lnTo>
                <a:cubicBezTo>
                  <a:pt x="18940" y="14519"/>
                  <a:pt x="19038" y="14206"/>
                  <a:pt x="19165" y="14206"/>
                </a:cubicBezTo>
                <a:lnTo>
                  <a:pt x="21577" y="14206"/>
                </a:lnTo>
                <a:lnTo>
                  <a:pt x="20637" y="11203"/>
                </a:lnTo>
                <a:lnTo>
                  <a:pt x="19754" y="8380"/>
                </a:lnTo>
                <a:cubicBezTo>
                  <a:pt x="18127" y="3182"/>
                  <a:pt x="16051" y="314"/>
                  <a:pt x="13877" y="0"/>
                </a:cubicBezTo>
                <a:lnTo>
                  <a:pt x="13877" y="0"/>
                </a:lnTo>
                <a:lnTo>
                  <a:pt x="13807" y="0"/>
                </a:lnTo>
                <a:cubicBezTo>
                  <a:pt x="13694" y="0"/>
                  <a:pt x="13568" y="0"/>
                  <a:pt x="13456" y="0"/>
                </a:cubicBezTo>
                <a:cubicBezTo>
                  <a:pt x="13344" y="0"/>
                  <a:pt x="13232" y="0"/>
                  <a:pt x="13119" y="0"/>
                </a:cubicBezTo>
                <a:lnTo>
                  <a:pt x="1688" y="0"/>
                </a:lnTo>
                <a:lnTo>
                  <a:pt x="75" y="5154"/>
                </a:lnTo>
                <a:cubicBezTo>
                  <a:pt x="-23" y="5422"/>
                  <a:pt x="-23" y="5871"/>
                  <a:pt x="61" y="6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B812E2-68CD-5AC6-4E9E-DEE23D08E6BE}"/>
              </a:ext>
            </a:extLst>
          </p:cNvPr>
          <p:cNvSpPr/>
          <p:nvPr/>
        </p:nvSpPr>
        <p:spPr>
          <a:xfrm>
            <a:off x="8769686" y="3381415"/>
            <a:ext cx="2406459" cy="1309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54" extrusionOk="0">
                <a:moveTo>
                  <a:pt x="19125" y="4086"/>
                </a:moveTo>
                <a:lnTo>
                  <a:pt x="17387" y="896"/>
                </a:lnTo>
                <a:cubicBezTo>
                  <a:pt x="17421" y="1382"/>
                  <a:pt x="17437" y="1838"/>
                  <a:pt x="17437" y="2324"/>
                </a:cubicBezTo>
                <a:cubicBezTo>
                  <a:pt x="17437" y="8734"/>
                  <a:pt x="14590" y="13959"/>
                  <a:pt x="11098" y="13959"/>
                </a:cubicBezTo>
                <a:cubicBezTo>
                  <a:pt x="7821" y="13959"/>
                  <a:pt x="5106" y="9372"/>
                  <a:pt x="4792" y="3508"/>
                </a:cubicBezTo>
                <a:lnTo>
                  <a:pt x="2954" y="136"/>
                </a:lnTo>
                <a:cubicBezTo>
                  <a:pt x="2855" y="-46"/>
                  <a:pt x="2673" y="-46"/>
                  <a:pt x="2574" y="136"/>
                </a:cubicBezTo>
                <a:lnTo>
                  <a:pt x="654" y="3660"/>
                </a:lnTo>
                <a:cubicBezTo>
                  <a:pt x="803" y="7519"/>
                  <a:pt x="1564" y="11043"/>
                  <a:pt x="2772" y="13959"/>
                </a:cubicBezTo>
                <a:lnTo>
                  <a:pt x="2011" y="13959"/>
                </a:lnTo>
                <a:lnTo>
                  <a:pt x="74" y="17513"/>
                </a:lnTo>
                <a:cubicBezTo>
                  <a:pt x="-25" y="17696"/>
                  <a:pt x="-25" y="18030"/>
                  <a:pt x="74" y="18212"/>
                </a:cubicBezTo>
                <a:lnTo>
                  <a:pt x="1895" y="21554"/>
                </a:lnTo>
                <a:lnTo>
                  <a:pt x="11098" y="21554"/>
                </a:lnTo>
                <a:cubicBezTo>
                  <a:pt x="16874" y="21554"/>
                  <a:pt x="21575" y="12926"/>
                  <a:pt x="21575" y="2324"/>
                </a:cubicBezTo>
                <a:cubicBezTo>
                  <a:pt x="21575" y="1655"/>
                  <a:pt x="21558" y="1017"/>
                  <a:pt x="21525" y="349"/>
                </a:cubicBezTo>
                <a:lnTo>
                  <a:pt x="19506" y="4055"/>
                </a:lnTo>
                <a:cubicBezTo>
                  <a:pt x="19390" y="4268"/>
                  <a:pt x="19225" y="4268"/>
                  <a:pt x="19125" y="4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2D4CC18-BCCC-6873-6E83-4F86ED28C369}"/>
              </a:ext>
            </a:extLst>
          </p:cNvPr>
          <p:cNvSpPr/>
          <p:nvPr/>
        </p:nvSpPr>
        <p:spPr>
          <a:xfrm>
            <a:off x="6332769" y="2347572"/>
            <a:ext cx="2891995" cy="939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600" extrusionOk="0">
                <a:moveTo>
                  <a:pt x="2218" y="14174"/>
                </a:moveTo>
                <a:lnTo>
                  <a:pt x="2218" y="21600"/>
                </a:lnTo>
                <a:lnTo>
                  <a:pt x="4215" y="15447"/>
                </a:lnTo>
                <a:cubicBezTo>
                  <a:pt x="5359" y="11925"/>
                  <a:pt x="6722" y="10609"/>
                  <a:pt x="7962" y="10609"/>
                </a:cubicBezTo>
                <a:lnTo>
                  <a:pt x="7962" y="10609"/>
                </a:lnTo>
                <a:lnTo>
                  <a:pt x="15029" y="10609"/>
                </a:lnTo>
                <a:cubicBezTo>
                  <a:pt x="15029" y="10609"/>
                  <a:pt x="15029" y="10609"/>
                  <a:pt x="15029" y="10609"/>
                </a:cubicBezTo>
                <a:lnTo>
                  <a:pt x="19974" y="10609"/>
                </a:lnTo>
                <a:lnTo>
                  <a:pt x="21517" y="5856"/>
                </a:lnTo>
                <a:cubicBezTo>
                  <a:pt x="21600" y="5602"/>
                  <a:pt x="21600" y="5135"/>
                  <a:pt x="21517" y="4880"/>
                </a:cubicBezTo>
                <a:lnTo>
                  <a:pt x="19933" y="0"/>
                </a:lnTo>
                <a:lnTo>
                  <a:pt x="8307" y="0"/>
                </a:lnTo>
                <a:cubicBezTo>
                  <a:pt x="8196" y="0"/>
                  <a:pt x="8086" y="0"/>
                  <a:pt x="7962" y="0"/>
                </a:cubicBezTo>
                <a:cubicBezTo>
                  <a:pt x="5689" y="0"/>
                  <a:pt x="3485" y="2758"/>
                  <a:pt x="1791" y="7978"/>
                </a:cubicBezTo>
                <a:lnTo>
                  <a:pt x="923" y="10652"/>
                </a:lnTo>
                <a:lnTo>
                  <a:pt x="0" y="13495"/>
                </a:lnTo>
                <a:lnTo>
                  <a:pt x="2011" y="13495"/>
                </a:lnTo>
                <a:cubicBezTo>
                  <a:pt x="2108" y="13495"/>
                  <a:pt x="2218" y="13792"/>
                  <a:pt x="2218" y="141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2E8E4C-6E61-A282-01FD-E351E50644A1}"/>
              </a:ext>
            </a:extLst>
          </p:cNvPr>
          <p:cNvSpPr/>
          <p:nvPr/>
        </p:nvSpPr>
        <p:spPr>
          <a:xfrm>
            <a:off x="8843534" y="2347572"/>
            <a:ext cx="2320610" cy="1197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4210" y="4586"/>
                </a:moveTo>
                <a:lnTo>
                  <a:pt x="2062" y="8740"/>
                </a:lnTo>
                <a:cubicBezTo>
                  <a:pt x="756" y="12196"/>
                  <a:pt x="0" y="16449"/>
                  <a:pt x="0" y="21035"/>
                </a:cubicBezTo>
                <a:cubicBezTo>
                  <a:pt x="0" y="21035"/>
                  <a:pt x="0" y="21035"/>
                  <a:pt x="0" y="21068"/>
                </a:cubicBezTo>
                <a:lnTo>
                  <a:pt x="2028" y="17147"/>
                </a:lnTo>
                <a:cubicBezTo>
                  <a:pt x="2131" y="16948"/>
                  <a:pt x="2320" y="16948"/>
                  <a:pt x="2423" y="17147"/>
                </a:cubicBezTo>
                <a:lnTo>
                  <a:pt x="4296" y="20769"/>
                </a:lnTo>
                <a:cubicBezTo>
                  <a:pt x="4365" y="13857"/>
                  <a:pt x="7303" y="8308"/>
                  <a:pt x="10877" y="8308"/>
                </a:cubicBezTo>
                <a:cubicBezTo>
                  <a:pt x="13884" y="8308"/>
                  <a:pt x="16428" y="12229"/>
                  <a:pt x="17218" y="17546"/>
                </a:cubicBezTo>
                <a:lnTo>
                  <a:pt x="19211" y="21401"/>
                </a:lnTo>
                <a:cubicBezTo>
                  <a:pt x="19315" y="21600"/>
                  <a:pt x="19504" y="21600"/>
                  <a:pt x="19607" y="21401"/>
                </a:cubicBezTo>
                <a:lnTo>
                  <a:pt x="21600" y="17546"/>
                </a:lnTo>
                <a:cubicBezTo>
                  <a:pt x="20741" y="7610"/>
                  <a:pt x="16256" y="0"/>
                  <a:pt x="10877" y="0"/>
                </a:cubicBezTo>
                <a:lnTo>
                  <a:pt x="2234" y="0"/>
                </a:lnTo>
                <a:lnTo>
                  <a:pt x="4210" y="3822"/>
                </a:lnTo>
                <a:cubicBezTo>
                  <a:pt x="4313" y="4054"/>
                  <a:pt x="4313" y="4386"/>
                  <a:pt x="4210" y="45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0C76D8A-D1F1-D6AA-E0F7-9D20C72361BF}"/>
              </a:ext>
            </a:extLst>
          </p:cNvPr>
          <p:cNvSpPr/>
          <p:nvPr/>
        </p:nvSpPr>
        <p:spPr>
          <a:xfrm>
            <a:off x="1015855" y="3381415"/>
            <a:ext cx="2437162" cy="1309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4" extrusionOk="0">
                <a:moveTo>
                  <a:pt x="21486" y="17513"/>
                </a:moveTo>
                <a:lnTo>
                  <a:pt x="19574" y="13959"/>
                </a:lnTo>
                <a:lnTo>
                  <a:pt x="18577" y="13959"/>
                </a:lnTo>
                <a:cubicBezTo>
                  <a:pt x="19770" y="11073"/>
                  <a:pt x="20522" y="7519"/>
                  <a:pt x="20669" y="3660"/>
                </a:cubicBezTo>
                <a:lnTo>
                  <a:pt x="18773" y="136"/>
                </a:lnTo>
                <a:cubicBezTo>
                  <a:pt x="18675" y="-46"/>
                  <a:pt x="18496" y="-46"/>
                  <a:pt x="18398" y="136"/>
                </a:cubicBezTo>
                <a:lnTo>
                  <a:pt x="16584" y="3508"/>
                </a:lnTo>
                <a:cubicBezTo>
                  <a:pt x="16257" y="9372"/>
                  <a:pt x="13594" y="13959"/>
                  <a:pt x="10359" y="13959"/>
                </a:cubicBezTo>
                <a:cubicBezTo>
                  <a:pt x="6911" y="13959"/>
                  <a:pt x="4101" y="8734"/>
                  <a:pt x="4101" y="2324"/>
                </a:cubicBezTo>
                <a:cubicBezTo>
                  <a:pt x="4101" y="1898"/>
                  <a:pt x="4117" y="1503"/>
                  <a:pt x="4134" y="1108"/>
                </a:cubicBezTo>
                <a:lnTo>
                  <a:pt x="2533" y="4086"/>
                </a:lnTo>
                <a:cubicBezTo>
                  <a:pt x="2434" y="4268"/>
                  <a:pt x="2255" y="4268"/>
                  <a:pt x="2157" y="4086"/>
                </a:cubicBezTo>
                <a:lnTo>
                  <a:pt x="65" y="197"/>
                </a:lnTo>
                <a:cubicBezTo>
                  <a:pt x="16" y="896"/>
                  <a:pt x="0" y="1625"/>
                  <a:pt x="0" y="2324"/>
                </a:cubicBezTo>
                <a:cubicBezTo>
                  <a:pt x="0" y="12926"/>
                  <a:pt x="4640" y="21554"/>
                  <a:pt x="10343" y="21554"/>
                </a:cubicBezTo>
                <a:lnTo>
                  <a:pt x="19672" y="21554"/>
                </a:lnTo>
                <a:lnTo>
                  <a:pt x="21469" y="18212"/>
                </a:lnTo>
                <a:cubicBezTo>
                  <a:pt x="21600" y="18000"/>
                  <a:pt x="21600" y="17696"/>
                  <a:pt x="21486" y="175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B4FA119-A4C0-1F7E-86D5-B243081A233B}"/>
              </a:ext>
            </a:extLst>
          </p:cNvPr>
          <p:cNvSpPr/>
          <p:nvPr/>
        </p:nvSpPr>
        <p:spPr>
          <a:xfrm>
            <a:off x="1034317" y="2347572"/>
            <a:ext cx="2318767" cy="1200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2" extrusionOk="0">
                <a:moveTo>
                  <a:pt x="2476" y="21368"/>
                </a:moveTo>
                <a:lnTo>
                  <a:pt x="4334" y="17790"/>
                </a:lnTo>
                <a:cubicBezTo>
                  <a:pt x="5073" y="12324"/>
                  <a:pt x="7653" y="8282"/>
                  <a:pt x="10714" y="8282"/>
                </a:cubicBezTo>
                <a:cubicBezTo>
                  <a:pt x="14308" y="8282"/>
                  <a:pt x="17232" y="13815"/>
                  <a:pt x="17301" y="20706"/>
                </a:cubicBezTo>
                <a:lnTo>
                  <a:pt x="19175" y="17094"/>
                </a:lnTo>
                <a:cubicBezTo>
                  <a:pt x="19278" y="16896"/>
                  <a:pt x="19468" y="16896"/>
                  <a:pt x="19571" y="17094"/>
                </a:cubicBezTo>
                <a:lnTo>
                  <a:pt x="21600" y="21004"/>
                </a:lnTo>
                <a:cubicBezTo>
                  <a:pt x="21600" y="21004"/>
                  <a:pt x="21600" y="21004"/>
                  <a:pt x="21600" y="20971"/>
                </a:cubicBezTo>
                <a:cubicBezTo>
                  <a:pt x="21600" y="16399"/>
                  <a:pt x="20826" y="12158"/>
                  <a:pt x="19536" y="8713"/>
                </a:cubicBezTo>
                <a:lnTo>
                  <a:pt x="17387" y="4572"/>
                </a:lnTo>
                <a:cubicBezTo>
                  <a:pt x="17283" y="4373"/>
                  <a:pt x="17283" y="4009"/>
                  <a:pt x="17387" y="3810"/>
                </a:cubicBezTo>
                <a:lnTo>
                  <a:pt x="19364" y="0"/>
                </a:lnTo>
                <a:lnTo>
                  <a:pt x="10714" y="0"/>
                </a:lnTo>
                <a:cubicBezTo>
                  <a:pt x="5348" y="0"/>
                  <a:pt x="894" y="7487"/>
                  <a:pt x="0" y="17326"/>
                </a:cubicBezTo>
                <a:lnTo>
                  <a:pt x="2098" y="21368"/>
                </a:lnTo>
                <a:cubicBezTo>
                  <a:pt x="2184" y="21600"/>
                  <a:pt x="2373" y="21600"/>
                  <a:pt x="2476" y="2136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F096520-89BB-BBE9-5E91-8F41C15945C2}"/>
              </a:ext>
            </a:extLst>
          </p:cNvPr>
          <p:cNvSpPr/>
          <p:nvPr/>
        </p:nvSpPr>
        <p:spPr>
          <a:xfrm>
            <a:off x="5520461" y="3000185"/>
            <a:ext cx="3385842" cy="1691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2" y="18487"/>
                </a:moveTo>
                <a:lnTo>
                  <a:pt x="21600" y="15728"/>
                </a:lnTo>
                <a:lnTo>
                  <a:pt x="19869" y="15728"/>
                </a:lnTo>
                <a:lnTo>
                  <a:pt x="17961" y="15728"/>
                </a:lnTo>
                <a:lnTo>
                  <a:pt x="11931" y="15728"/>
                </a:lnTo>
                <a:lnTo>
                  <a:pt x="11931" y="15728"/>
                </a:lnTo>
                <a:cubicBezTo>
                  <a:pt x="10871" y="15728"/>
                  <a:pt x="9716" y="14997"/>
                  <a:pt x="8727" y="13040"/>
                </a:cubicBezTo>
                <a:lnTo>
                  <a:pt x="5559" y="6697"/>
                </a:lnTo>
                <a:lnTo>
                  <a:pt x="3474" y="2523"/>
                </a:lnTo>
                <a:lnTo>
                  <a:pt x="2214" y="0"/>
                </a:lnTo>
                <a:lnTo>
                  <a:pt x="188" y="0"/>
                </a:lnTo>
                <a:cubicBezTo>
                  <a:pt x="82" y="0"/>
                  <a:pt x="0" y="165"/>
                  <a:pt x="0" y="377"/>
                </a:cubicBezTo>
                <a:lnTo>
                  <a:pt x="0" y="3891"/>
                </a:lnTo>
                <a:lnTo>
                  <a:pt x="1390" y="6673"/>
                </a:lnTo>
                <a:lnTo>
                  <a:pt x="3474" y="10847"/>
                </a:lnTo>
                <a:lnTo>
                  <a:pt x="5901" y="15705"/>
                </a:lnTo>
                <a:lnTo>
                  <a:pt x="6631" y="17167"/>
                </a:lnTo>
                <a:cubicBezTo>
                  <a:pt x="8079" y="20067"/>
                  <a:pt x="9964" y="21600"/>
                  <a:pt x="11907" y="21600"/>
                </a:cubicBezTo>
                <a:lnTo>
                  <a:pt x="11907" y="21600"/>
                </a:lnTo>
                <a:lnTo>
                  <a:pt x="12202" y="21600"/>
                </a:lnTo>
                <a:lnTo>
                  <a:pt x="21518" y="21600"/>
                </a:lnTo>
                <a:lnTo>
                  <a:pt x="20222" y="19006"/>
                </a:lnTo>
                <a:cubicBezTo>
                  <a:pt x="20151" y="18865"/>
                  <a:pt x="20151" y="18629"/>
                  <a:pt x="20222" y="18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59343F-D1F5-BA43-C932-AB429554C863}"/>
              </a:ext>
            </a:extLst>
          </p:cNvPr>
          <p:cNvSpPr/>
          <p:nvPr/>
        </p:nvSpPr>
        <p:spPr>
          <a:xfrm>
            <a:off x="3305082" y="3000186"/>
            <a:ext cx="3256611" cy="1691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51" y="6697"/>
                </a:moveTo>
                <a:lnTo>
                  <a:pt x="18318" y="10871"/>
                </a:lnTo>
                <a:lnTo>
                  <a:pt x="15796" y="15728"/>
                </a:lnTo>
                <a:lnTo>
                  <a:pt x="15037" y="17190"/>
                </a:lnTo>
                <a:cubicBezTo>
                  <a:pt x="13616" y="19926"/>
                  <a:pt x="11804" y="21435"/>
                  <a:pt x="9906" y="21600"/>
                </a:cubicBezTo>
                <a:cubicBezTo>
                  <a:pt x="9882" y="21600"/>
                  <a:pt x="9857" y="21600"/>
                  <a:pt x="9833" y="21600"/>
                </a:cubicBezTo>
                <a:lnTo>
                  <a:pt x="9514" y="21600"/>
                </a:lnTo>
                <a:lnTo>
                  <a:pt x="9220" y="21600"/>
                </a:lnTo>
                <a:lnTo>
                  <a:pt x="86" y="21600"/>
                </a:lnTo>
                <a:lnTo>
                  <a:pt x="1433" y="19006"/>
                </a:lnTo>
                <a:cubicBezTo>
                  <a:pt x="1506" y="18865"/>
                  <a:pt x="1506" y="18605"/>
                  <a:pt x="1433" y="18464"/>
                </a:cubicBezTo>
                <a:lnTo>
                  <a:pt x="0" y="15705"/>
                </a:lnTo>
                <a:lnTo>
                  <a:pt x="1102" y="15705"/>
                </a:lnTo>
                <a:lnTo>
                  <a:pt x="3245" y="15705"/>
                </a:lnTo>
                <a:lnTo>
                  <a:pt x="9514" y="15705"/>
                </a:lnTo>
                <a:lnTo>
                  <a:pt x="9514" y="15705"/>
                </a:lnTo>
                <a:cubicBezTo>
                  <a:pt x="10616" y="15705"/>
                  <a:pt x="11829" y="14997"/>
                  <a:pt x="12845" y="13017"/>
                </a:cubicBezTo>
                <a:lnTo>
                  <a:pt x="16151" y="6697"/>
                </a:lnTo>
                <a:close/>
                <a:moveTo>
                  <a:pt x="21404" y="0"/>
                </a:moveTo>
                <a:lnTo>
                  <a:pt x="19616" y="0"/>
                </a:lnTo>
                <a:lnTo>
                  <a:pt x="18306" y="2523"/>
                </a:lnTo>
                <a:lnTo>
                  <a:pt x="20473" y="6697"/>
                </a:lnTo>
                <a:lnTo>
                  <a:pt x="21600" y="4528"/>
                </a:lnTo>
                <a:lnTo>
                  <a:pt x="21600" y="401"/>
                </a:lnTo>
                <a:cubicBezTo>
                  <a:pt x="21600" y="189"/>
                  <a:pt x="21514" y="0"/>
                  <a:pt x="2140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8655BF-7001-694E-25C2-8C4DC738D27A}"/>
              </a:ext>
            </a:extLst>
          </p:cNvPr>
          <p:cNvGrpSpPr/>
          <p:nvPr/>
        </p:nvGrpSpPr>
        <p:grpSpPr>
          <a:xfrm>
            <a:off x="9312613" y="4915316"/>
            <a:ext cx="2594605" cy="1136265"/>
            <a:chOff x="8921977" y="4134941"/>
            <a:chExt cx="2926080" cy="11362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A6F00F-87A7-F773-957E-FBA40518D1D8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DF8AB2-1F46-CA5C-448C-C812008E1F1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BCADEA-2A96-E8E0-456A-BA90E94B8917}"/>
              </a:ext>
            </a:extLst>
          </p:cNvPr>
          <p:cNvGrpSpPr/>
          <p:nvPr/>
        </p:nvGrpSpPr>
        <p:grpSpPr>
          <a:xfrm>
            <a:off x="284782" y="4915316"/>
            <a:ext cx="2594605" cy="1136265"/>
            <a:chOff x="332936" y="4713893"/>
            <a:chExt cx="2926080" cy="11362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3DF5A1-F71C-4601-CB68-5B1FD274BD1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F6955D-7429-B9BF-5C23-37A8BA6443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A78EAB-2F6C-F656-1378-147361B8124C}"/>
              </a:ext>
            </a:extLst>
          </p:cNvPr>
          <p:cNvGrpSpPr/>
          <p:nvPr/>
        </p:nvGrpSpPr>
        <p:grpSpPr>
          <a:xfrm>
            <a:off x="9312613" y="959244"/>
            <a:ext cx="2594605" cy="1136265"/>
            <a:chOff x="8921977" y="1528280"/>
            <a:chExt cx="2926080" cy="11362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96FCE6-9848-532C-91EC-CF04E5E3C0F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34A0C9-0494-E4E7-5D34-B636601FD8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1B8ED4-34C8-9D86-9FDD-88CC6FBC9BBB}"/>
              </a:ext>
            </a:extLst>
          </p:cNvPr>
          <p:cNvGrpSpPr/>
          <p:nvPr/>
        </p:nvGrpSpPr>
        <p:grpSpPr>
          <a:xfrm>
            <a:off x="284782" y="959244"/>
            <a:ext cx="2594605" cy="1136265"/>
            <a:chOff x="332936" y="2689321"/>
            <a:chExt cx="2926080" cy="11362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D81937-ABBC-642A-AB40-AC6CC9A9295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30F678-B191-987E-9A92-53660C24B2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A3CC28-645B-D100-0FB7-E58C1B206F0F}"/>
              </a:ext>
            </a:extLst>
          </p:cNvPr>
          <p:cNvGrpSpPr/>
          <p:nvPr/>
        </p:nvGrpSpPr>
        <p:grpSpPr>
          <a:xfrm>
            <a:off x="3294059" y="4915316"/>
            <a:ext cx="2594605" cy="1136265"/>
            <a:chOff x="332936" y="4713893"/>
            <a:chExt cx="2926080" cy="11362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E6F2A4-CF4B-D763-356D-9821A35FCCE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F5AB11-858B-8D6D-A6B5-B1DE5C87D47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43C0ED-0754-48EA-C490-72053C291CF0}"/>
              </a:ext>
            </a:extLst>
          </p:cNvPr>
          <p:cNvGrpSpPr/>
          <p:nvPr/>
        </p:nvGrpSpPr>
        <p:grpSpPr>
          <a:xfrm>
            <a:off x="6303336" y="4915316"/>
            <a:ext cx="2594605" cy="1136265"/>
            <a:chOff x="332936" y="4713893"/>
            <a:chExt cx="2926080" cy="11362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F0C4D6A-7A90-ACA3-5C01-4BA7EDC226E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C35D9BF-8B1F-B3CD-F396-499218A5D71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766D30C-BE7F-71EA-297F-F356B10E3F67}"/>
              </a:ext>
            </a:extLst>
          </p:cNvPr>
          <p:cNvGrpSpPr/>
          <p:nvPr/>
        </p:nvGrpSpPr>
        <p:grpSpPr>
          <a:xfrm>
            <a:off x="3294059" y="959244"/>
            <a:ext cx="2594605" cy="1136265"/>
            <a:chOff x="332936" y="2689321"/>
            <a:chExt cx="2926080" cy="11362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8159EB-D9E4-0A9E-BFC0-F2B493A9F1D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0824A8-596B-7810-379F-BAA485E1686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6C4B50-22B9-CB6F-EB73-E4ED887FFC9B}"/>
              </a:ext>
            </a:extLst>
          </p:cNvPr>
          <p:cNvGrpSpPr/>
          <p:nvPr/>
        </p:nvGrpSpPr>
        <p:grpSpPr>
          <a:xfrm>
            <a:off x="6303336" y="959244"/>
            <a:ext cx="2594605" cy="1136265"/>
            <a:chOff x="332936" y="2689321"/>
            <a:chExt cx="2926080" cy="11362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99F3D6-0430-C8B5-BEAA-EA7B17D7361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83B0E8-5E9B-4644-A058-4CD367CDC8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56D0A76F-95E3-2A04-431E-822F060BF7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2109" y="3010310"/>
            <a:ext cx="356514" cy="356514"/>
          </a:xfrm>
          <a:prstGeom prst="rect">
            <a:avLst/>
          </a:prstGeom>
        </p:spPr>
      </p:pic>
      <p:pic>
        <p:nvPicPr>
          <p:cNvPr id="42" name="Graphic 41" descr="Bar graph with downward trend with solid fill">
            <a:extLst>
              <a:ext uri="{FF2B5EF4-FFF2-40B4-BE49-F238E27FC236}">
                <a16:creationId xmlns:a16="http://schemas.microsoft.com/office/drawing/2014/main" id="{DA4D0ECA-E68A-8F47-36F7-12CC920AF9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48568" y="3556011"/>
            <a:ext cx="356514" cy="356514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F400A25B-26CF-63E6-BBE8-52C1727B65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78254" y="4292640"/>
            <a:ext cx="356514" cy="356514"/>
          </a:xfrm>
          <a:prstGeom prst="rect">
            <a:avLst/>
          </a:prstGeom>
        </p:spPr>
      </p:pic>
      <p:pic>
        <p:nvPicPr>
          <p:cNvPr id="46" name="Graphic 45" descr="Car with solid fill">
            <a:extLst>
              <a:ext uri="{FF2B5EF4-FFF2-40B4-BE49-F238E27FC236}">
                <a16:creationId xmlns:a16="http://schemas.microsoft.com/office/drawing/2014/main" id="{B2A35A79-691D-8B9C-C3AB-744A2B748C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78397" y="3024675"/>
            <a:ext cx="356514" cy="356514"/>
          </a:xfrm>
          <a:prstGeom prst="rect">
            <a:avLst/>
          </a:prstGeom>
        </p:spPr>
      </p:pic>
      <p:pic>
        <p:nvPicPr>
          <p:cNvPr id="48" name="Graphic 47" descr="Customer review with solid fill">
            <a:extLst>
              <a:ext uri="{FF2B5EF4-FFF2-40B4-BE49-F238E27FC236}">
                <a16:creationId xmlns:a16="http://schemas.microsoft.com/office/drawing/2014/main" id="{2F87A190-9243-BE93-D2D7-2B241B752D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19632" y="2419616"/>
            <a:ext cx="356514" cy="356514"/>
          </a:xfrm>
          <a:prstGeom prst="rect">
            <a:avLst/>
          </a:prstGeom>
        </p:spPr>
      </p:pic>
      <p:pic>
        <p:nvPicPr>
          <p:cNvPr id="50" name="Graphic 49" descr="Diamond with solid fill">
            <a:extLst>
              <a:ext uri="{FF2B5EF4-FFF2-40B4-BE49-F238E27FC236}">
                <a16:creationId xmlns:a16="http://schemas.microsoft.com/office/drawing/2014/main" id="{8BBF953E-F90D-AB21-E531-EACFF922487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10719" y="3109007"/>
            <a:ext cx="356514" cy="356514"/>
          </a:xfrm>
          <a:prstGeom prst="rect">
            <a:avLst/>
          </a:prstGeom>
        </p:spPr>
      </p:pic>
      <p:pic>
        <p:nvPicPr>
          <p:cNvPr id="52" name="Graphic 51" descr="Lightbulb and gear with solid fill">
            <a:extLst>
              <a:ext uri="{FF2B5EF4-FFF2-40B4-BE49-F238E27FC236}">
                <a16:creationId xmlns:a16="http://schemas.microsoft.com/office/drawing/2014/main" id="{17A2992B-F656-0A49-4C29-D9A63BB206B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95994" y="2393197"/>
            <a:ext cx="356514" cy="356514"/>
          </a:xfrm>
          <a:prstGeom prst="rect">
            <a:avLst/>
          </a:prstGeom>
        </p:spPr>
      </p:pic>
      <p:pic>
        <p:nvPicPr>
          <p:cNvPr id="54" name="Graphic 53" descr="Presentation with checklist with solid fill">
            <a:extLst>
              <a:ext uri="{FF2B5EF4-FFF2-40B4-BE49-F238E27FC236}">
                <a16:creationId xmlns:a16="http://schemas.microsoft.com/office/drawing/2014/main" id="{59B31D62-71C5-E4F7-436C-AFB4F1D6CCE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898994" y="4292640"/>
            <a:ext cx="356514" cy="356514"/>
          </a:xfrm>
          <a:prstGeom prst="rect">
            <a:avLst/>
          </a:prstGeom>
        </p:spPr>
      </p:pic>
      <p:pic>
        <p:nvPicPr>
          <p:cNvPr id="56" name="Graphic 55" descr="Bell with solid fill">
            <a:extLst>
              <a:ext uri="{FF2B5EF4-FFF2-40B4-BE49-F238E27FC236}">
                <a16:creationId xmlns:a16="http://schemas.microsoft.com/office/drawing/2014/main" id="{F41EB63C-1951-ABB1-72D2-6D4DEA64AE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011001" y="4290884"/>
            <a:ext cx="356616" cy="356616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E346790B-BC06-F8E3-63C0-27C46CD4C7A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928147" y="3605246"/>
            <a:ext cx="356616" cy="356616"/>
          </a:xfrm>
          <a:prstGeom prst="rect">
            <a:avLst/>
          </a:prstGeom>
        </p:spPr>
      </p:pic>
      <p:pic>
        <p:nvPicPr>
          <p:cNvPr id="60" name="Graphic 59" descr="Box trolley with solid fill">
            <a:extLst>
              <a:ext uri="{FF2B5EF4-FFF2-40B4-BE49-F238E27FC236}">
                <a16:creationId xmlns:a16="http://schemas.microsoft.com/office/drawing/2014/main" id="{BC3D79A7-5D24-8D01-C65E-01F7C4A36BE0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721782" y="3024675"/>
            <a:ext cx="356616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Infinity Loop Process w/ Dual Cycles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4B06B92-B45F-CEE6-6C8F-5BDD1D38F977}"/>
              </a:ext>
            </a:extLst>
          </p:cNvPr>
          <p:cNvSpPr/>
          <p:nvPr/>
        </p:nvSpPr>
        <p:spPr>
          <a:xfrm>
            <a:off x="2972773" y="2347572"/>
            <a:ext cx="2840088" cy="88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61" y="6139"/>
                </a:moveTo>
                <a:lnTo>
                  <a:pt x="1632" y="11158"/>
                </a:lnTo>
                <a:lnTo>
                  <a:pt x="6261" y="11158"/>
                </a:lnTo>
                <a:cubicBezTo>
                  <a:pt x="6261" y="11158"/>
                  <a:pt x="6261" y="11158"/>
                  <a:pt x="6261" y="11158"/>
                </a:cubicBezTo>
                <a:lnTo>
                  <a:pt x="13442" y="11158"/>
                </a:lnTo>
                <a:lnTo>
                  <a:pt x="13442" y="11158"/>
                </a:lnTo>
                <a:cubicBezTo>
                  <a:pt x="13442" y="11158"/>
                  <a:pt x="13442" y="11158"/>
                  <a:pt x="13456" y="11158"/>
                </a:cubicBezTo>
                <a:cubicBezTo>
                  <a:pt x="14718" y="11158"/>
                  <a:pt x="16093" y="12548"/>
                  <a:pt x="17271" y="16267"/>
                </a:cubicBezTo>
                <a:lnTo>
                  <a:pt x="18940" y="21600"/>
                </a:lnTo>
                <a:lnTo>
                  <a:pt x="18940" y="14923"/>
                </a:lnTo>
                <a:cubicBezTo>
                  <a:pt x="18940" y="14519"/>
                  <a:pt x="19038" y="14206"/>
                  <a:pt x="19165" y="14206"/>
                </a:cubicBezTo>
                <a:lnTo>
                  <a:pt x="21577" y="14206"/>
                </a:lnTo>
                <a:lnTo>
                  <a:pt x="20637" y="11203"/>
                </a:lnTo>
                <a:lnTo>
                  <a:pt x="19754" y="8380"/>
                </a:lnTo>
                <a:cubicBezTo>
                  <a:pt x="18127" y="3182"/>
                  <a:pt x="16051" y="314"/>
                  <a:pt x="13877" y="0"/>
                </a:cubicBezTo>
                <a:lnTo>
                  <a:pt x="13877" y="0"/>
                </a:lnTo>
                <a:lnTo>
                  <a:pt x="13807" y="0"/>
                </a:lnTo>
                <a:cubicBezTo>
                  <a:pt x="13694" y="0"/>
                  <a:pt x="13568" y="0"/>
                  <a:pt x="13456" y="0"/>
                </a:cubicBezTo>
                <a:cubicBezTo>
                  <a:pt x="13344" y="0"/>
                  <a:pt x="13232" y="0"/>
                  <a:pt x="13119" y="0"/>
                </a:cubicBezTo>
                <a:lnTo>
                  <a:pt x="1688" y="0"/>
                </a:lnTo>
                <a:lnTo>
                  <a:pt x="75" y="5154"/>
                </a:lnTo>
                <a:cubicBezTo>
                  <a:pt x="-23" y="5422"/>
                  <a:pt x="-23" y="5871"/>
                  <a:pt x="61" y="6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B812E2-68CD-5AC6-4E9E-DEE23D08E6BE}"/>
              </a:ext>
            </a:extLst>
          </p:cNvPr>
          <p:cNvSpPr/>
          <p:nvPr/>
        </p:nvSpPr>
        <p:spPr>
          <a:xfrm>
            <a:off x="8769686" y="3381415"/>
            <a:ext cx="2406459" cy="1309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54" extrusionOk="0">
                <a:moveTo>
                  <a:pt x="19125" y="4086"/>
                </a:moveTo>
                <a:lnTo>
                  <a:pt x="17387" y="896"/>
                </a:lnTo>
                <a:cubicBezTo>
                  <a:pt x="17421" y="1382"/>
                  <a:pt x="17437" y="1838"/>
                  <a:pt x="17437" y="2324"/>
                </a:cubicBezTo>
                <a:cubicBezTo>
                  <a:pt x="17437" y="8734"/>
                  <a:pt x="14590" y="13959"/>
                  <a:pt x="11098" y="13959"/>
                </a:cubicBezTo>
                <a:cubicBezTo>
                  <a:pt x="7821" y="13959"/>
                  <a:pt x="5106" y="9372"/>
                  <a:pt x="4792" y="3508"/>
                </a:cubicBezTo>
                <a:lnTo>
                  <a:pt x="2954" y="136"/>
                </a:lnTo>
                <a:cubicBezTo>
                  <a:pt x="2855" y="-46"/>
                  <a:pt x="2673" y="-46"/>
                  <a:pt x="2574" y="136"/>
                </a:cubicBezTo>
                <a:lnTo>
                  <a:pt x="654" y="3660"/>
                </a:lnTo>
                <a:cubicBezTo>
                  <a:pt x="803" y="7519"/>
                  <a:pt x="1564" y="11043"/>
                  <a:pt x="2772" y="13959"/>
                </a:cubicBezTo>
                <a:lnTo>
                  <a:pt x="2011" y="13959"/>
                </a:lnTo>
                <a:lnTo>
                  <a:pt x="74" y="17513"/>
                </a:lnTo>
                <a:cubicBezTo>
                  <a:pt x="-25" y="17696"/>
                  <a:pt x="-25" y="18030"/>
                  <a:pt x="74" y="18212"/>
                </a:cubicBezTo>
                <a:lnTo>
                  <a:pt x="1895" y="21554"/>
                </a:lnTo>
                <a:lnTo>
                  <a:pt x="11098" y="21554"/>
                </a:lnTo>
                <a:cubicBezTo>
                  <a:pt x="16874" y="21554"/>
                  <a:pt x="21575" y="12926"/>
                  <a:pt x="21575" y="2324"/>
                </a:cubicBezTo>
                <a:cubicBezTo>
                  <a:pt x="21575" y="1655"/>
                  <a:pt x="21558" y="1017"/>
                  <a:pt x="21525" y="349"/>
                </a:cubicBezTo>
                <a:lnTo>
                  <a:pt x="19506" y="4055"/>
                </a:lnTo>
                <a:cubicBezTo>
                  <a:pt x="19390" y="4268"/>
                  <a:pt x="19225" y="4268"/>
                  <a:pt x="19125" y="4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2D4CC18-BCCC-6873-6E83-4F86ED28C369}"/>
              </a:ext>
            </a:extLst>
          </p:cNvPr>
          <p:cNvSpPr/>
          <p:nvPr/>
        </p:nvSpPr>
        <p:spPr>
          <a:xfrm>
            <a:off x="6332769" y="2347572"/>
            <a:ext cx="2891995" cy="939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600" extrusionOk="0">
                <a:moveTo>
                  <a:pt x="2218" y="14174"/>
                </a:moveTo>
                <a:lnTo>
                  <a:pt x="2218" y="21600"/>
                </a:lnTo>
                <a:lnTo>
                  <a:pt x="4215" y="15447"/>
                </a:lnTo>
                <a:cubicBezTo>
                  <a:pt x="5359" y="11925"/>
                  <a:pt x="6722" y="10609"/>
                  <a:pt x="7962" y="10609"/>
                </a:cubicBezTo>
                <a:lnTo>
                  <a:pt x="7962" y="10609"/>
                </a:lnTo>
                <a:lnTo>
                  <a:pt x="15029" y="10609"/>
                </a:lnTo>
                <a:cubicBezTo>
                  <a:pt x="15029" y="10609"/>
                  <a:pt x="15029" y="10609"/>
                  <a:pt x="15029" y="10609"/>
                </a:cubicBezTo>
                <a:lnTo>
                  <a:pt x="19974" y="10609"/>
                </a:lnTo>
                <a:lnTo>
                  <a:pt x="21517" y="5856"/>
                </a:lnTo>
                <a:cubicBezTo>
                  <a:pt x="21600" y="5602"/>
                  <a:pt x="21600" y="5135"/>
                  <a:pt x="21517" y="4880"/>
                </a:cubicBezTo>
                <a:lnTo>
                  <a:pt x="19933" y="0"/>
                </a:lnTo>
                <a:lnTo>
                  <a:pt x="8307" y="0"/>
                </a:lnTo>
                <a:cubicBezTo>
                  <a:pt x="8196" y="0"/>
                  <a:pt x="8086" y="0"/>
                  <a:pt x="7962" y="0"/>
                </a:cubicBezTo>
                <a:cubicBezTo>
                  <a:pt x="5689" y="0"/>
                  <a:pt x="3485" y="2758"/>
                  <a:pt x="1791" y="7978"/>
                </a:cubicBezTo>
                <a:lnTo>
                  <a:pt x="923" y="10652"/>
                </a:lnTo>
                <a:lnTo>
                  <a:pt x="0" y="13495"/>
                </a:lnTo>
                <a:lnTo>
                  <a:pt x="2011" y="13495"/>
                </a:lnTo>
                <a:cubicBezTo>
                  <a:pt x="2108" y="13495"/>
                  <a:pt x="2218" y="13792"/>
                  <a:pt x="2218" y="141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2E8E4C-6E61-A282-01FD-E351E50644A1}"/>
              </a:ext>
            </a:extLst>
          </p:cNvPr>
          <p:cNvSpPr/>
          <p:nvPr/>
        </p:nvSpPr>
        <p:spPr>
          <a:xfrm>
            <a:off x="8843534" y="2347572"/>
            <a:ext cx="2320610" cy="1197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4210" y="4586"/>
                </a:moveTo>
                <a:lnTo>
                  <a:pt x="2062" y="8740"/>
                </a:lnTo>
                <a:cubicBezTo>
                  <a:pt x="756" y="12196"/>
                  <a:pt x="0" y="16449"/>
                  <a:pt x="0" y="21035"/>
                </a:cubicBezTo>
                <a:cubicBezTo>
                  <a:pt x="0" y="21035"/>
                  <a:pt x="0" y="21035"/>
                  <a:pt x="0" y="21068"/>
                </a:cubicBezTo>
                <a:lnTo>
                  <a:pt x="2028" y="17147"/>
                </a:lnTo>
                <a:cubicBezTo>
                  <a:pt x="2131" y="16948"/>
                  <a:pt x="2320" y="16948"/>
                  <a:pt x="2423" y="17147"/>
                </a:cubicBezTo>
                <a:lnTo>
                  <a:pt x="4296" y="20769"/>
                </a:lnTo>
                <a:cubicBezTo>
                  <a:pt x="4365" y="13857"/>
                  <a:pt x="7303" y="8308"/>
                  <a:pt x="10877" y="8308"/>
                </a:cubicBezTo>
                <a:cubicBezTo>
                  <a:pt x="13884" y="8308"/>
                  <a:pt x="16428" y="12229"/>
                  <a:pt x="17218" y="17546"/>
                </a:cubicBezTo>
                <a:lnTo>
                  <a:pt x="19211" y="21401"/>
                </a:lnTo>
                <a:cubicBezTo>
                  <a:pt x="19315" y="21600"/>
                  <a:pt x="19504" y="21600"/>
                  <a:pt x="19607" y="21401"/>
                </a:cubicBezTo>
                <a:lnTo>
                  <a:pt x="21600" y="17546"/>
                </a:lnTo>
                <a:cubicBezTo>
                  <a:pt x="20741" y="7610"/>
                  <a:pt x="16256" y="0"/>
                  <a:pt x="10877" y="0"/>
                </a:cubicBezTo>
                <a:lnTo>
                  <a:pt x="2234" y="0"/>
                </a:lnTo>
                <a:lnTo>
                  <a:pt x="4210" y="3822"/>
                </a:lnTo>
                <a:cubicBezTo>
                  <a:pt x="4313" y="4054"/>
                  <a:pt x="4313" y="4386"/>
                  <a:pt x="4210" y="45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0C76D8A-D1F1-D6AA-E0F7-9D20C72361BF}"/>
              </a:ext>
            </a:extLst>
          </p:cNvPr>
          <p:cNvSpPr/>
          <p:nvPr/>
        </p:nvSpPr>
        <p:spPr>
          <a:xfrm>
            <a:off x="1015855" y="3381415"/>
            <a:ext cx="2437162" cy="1309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4" extrusionOk="0">
                <a:moveTo>
                  <a:pt x="21486" y="17513"/>
                </a:moveTo>
                <a:lnTo>
                  <a:pt x="19574" y="13959"/>
                </a:lnTo>
                <a:lnTo>
                  <a:pt x="18577" y="13959"/>
                </a:lnTo>
                <a:cubicBezTo>
                  <a:pt x="19770" y="11073"/>
                  <a:pt x="20522" y="7519"/>
                  <a:pt x="20669" y="3660"/>
                </a:cubicBezTo>
                <a:lnTo>
                  <a:pt x="18773" y="136"/>
                </a:lnTo>
                <a:cubicBezTo>
                  <a:pt x="18675" y="-46"/>
                  <a:pt x="18496" y="-46"/>
                  <a:pt x="18398" y="136"/>
                </a:cubicBezTo>
                <a:lnTo>
                  <a:pt x="16584" y="3508"/>
                </a:lnTo>
                <a:cubicBezTo>
                  <a:pt x="16257" y="9372"/>
                  <a:pt x="13594" y="13959"/>
                  <a:pt x="10359" y="13959"/>
                </a:cubicBezTo>
                <a:cubicBezTo>
                  <a:pt x="6911" y="13959"/>
                  <a:pt x="4101" y="8734"/>
                  <a:pt x="4101" y="2324"/>
                </a:cubicBezTo>
                <a:cubicBezTo>
                  <a:pt x="4101" y="1898"/>
                  <a:pt x="4117" y="1503"/>
                  <a:pt x="4134" y="1108"/>
                </a:cubicBezTo>
                <a:lnTo>
                  <a:pt x="2533" y="4086"/>
                </a:lnTo>
                <a:cubicBezTo>
                  <a:pt x="2434" y="4268"/>
                  <a:pt x="2255" y="4268"/>
                  <a:pt x="2157" y="4086"/>
                </a:cubicBezTo>
                <a:lnTo>
                  <a:pt x="65" y="197"/>
                </a:lnTo>
                <a:cubicBezTo>
                  <a:pt x="16" y="896"/>
                  <a:pt x="0" y="1625"/>
                  <a:pt x="0" y="2324"/>
                </a:cubicBezTo>
                <a:cubicBezTo>
                  <a:pt x="0" y="12926"/>
                  <a:pt x="4640" y="21554"/>
                  <a:pt x="10343" y="21554"/>
                </a:cubicBezTo>
                <a:lnTo>
                  <a:pt x="19672" y="21554"/>
                </a:lnTo>
                <a:lnTo>
                  <a:pt x="21469" y="18212"/>
                </a:lnTo>
                <a:cubicBezTo>
                  <a:pt x="21600" y="18000"/>
                  <a:pt x="21600" y="17696"/>
                  <a:pt x="21486" y="175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B4FA119-A4C0-1F7E-86D5-B243081A233B}"/>
              </a:ext>
            </a:extLst>
          </p:cNvPr>
          <p:cNvSpPr/>
          <p:nvPr/>
        </p:nvSpPr>
        <p:spPr>
          <a:xfrm>
            <a:off x="1034317" y="2347572"/>
            <a:ext cx="2318767" cy="1200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2" extrusionOk="0">
                <a:moveTo>
                  <a:pt x="2476" y="21368"/>
                </a:moveTo>
                <a:lnTo>
                  <a:pt x="4334" y="17790"/>
                </a:lnTo>
                <a:cubicBezTo>
                  <a:pt x="5073" y="12324"/>
                  <a:pt x="7653" y="8282"/>
                  <a:pt x="10714" y="8282"/>
                </a:cubicBezTo>
                <a:cubicBezTo>
                  <a:pt x="14308" y="8282"/>
                  <a:pt x="17232" y="13815"/>
                  <a:pt x="17301" y="20706"/>
                </a:cubicBezTo>
                <a:lnTo>
                  <a:pt x="19175" y="17094"/>
                </a:lnTo>
                <a:cubicBezTo>
                  <a:pt x="19278" y="16896"/>
                  <a:pt x="19468" y="16896"/>
                  <a:pt x="19571" y="17094"/>
                </a:cubicBezTo>
                <a:lnTo>
                  <a:pt x="21600" y="21004"/>
                </a:lnTo>
                <a:cubicBezTo>
                  <a:pt x="21600" y="21004"/>
                  <a:pt x="21600" y="21004"/>
                  <a:pt x="21600" y="20971"/>
                </a:cubicBezTo>
                <a:cubicBezTo>
                  <a:pt x="21600" y="16399"/>
                  <a:pt x="20826" y="12158"/>
                  <a:pt x="19536" y="8713"/>
                </a:cubicBezTo>
                <a:lnTo>
                  <a:pt x="17387" y="4572"/>
                </a:lnTo>
                <a:cubicBezTo>
                  <a:pt x="17283" y="4373"/>
                  <a:pt x="17283" y="4009"/>
                  <a:pt x="17387" y="3810"/>
                </a:cubicBezTo>
                <a:lnTo>
                  <a:pt x="19364" y="0"/>
                </a:lnTo>
                <a:lnTo>
                  <a:pt x="10714" y="0"/>
                </a:lnTo>
                <a:cubicBezTo>
                  <a:pt x="5348" y="0"/>
                  <a:pt x="894" y="7487"/>
                  <a:pt x="0" y="17326"/>
                </a:cubicBezTo>
                <a:lnTo>
                  <a:pt x="2098" y="21368"/>
                </a:lnTo>
                <a:cubicBezTo>
                  <a:pt x="2184" y="21600"/>
                  <a:pt x="2373" y="21600"/>
                  <a:pt x="2476" y="2136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F096520-89BB-BBE9-5E91-8F41C15945C2}"/>
              </a:ext>
            </a:extLst>
          </p:cNvPr>
          <p:cNvSpPr/>
          <p:nvPr/>
        </p:nvSpPr>
        <p:spPr>
          <a:xfrm>
            <a:off x="5520461" y="3000185"/>
            <a:ext cx="3385842" cy="1691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2" y="18487"/>
                </a:moveTo>
                <a:lnTo>
                  <a:pt x="21600" y="15728"/>
                </a:lnTo>
                <a:lnTo>
                  <a:pt x="19869" y="15728"/>
                </a:lnTo>
                <a:lnTo>
                  <a:pt x="17961" y="15728"/>
                </a:lnTo>
                <a:lnTo>
                  <a:pt x="11931" y="15728"/>
                </a:lnTo>
                <a:lnTo>
                  <a:pt x="11931" y="15728"/>
                </a:lnTo>
                <a:cubicBezTo>
                  <a:pt x="10871" y="15728"/>
                  <a:pt x="9716" y="14997"/>
                  <a:pt x="8727" y="13040"/>
                </a:cubicBezTo>
                <a:lnTo>
                  <a:pt x="5559" y="6697"/>
                </a:lnTo>
                <a:lnTo>
                  <a:pt x="3474" y="2523"/>
                </a:lnTo>
                <a:lnTo>
                  <a:pt x="2214" y="0"/>
                </a:lnTo>
                <a:lnTo>
                  <a:pt x="188" y="0"/>
                </a:lnTo>
                <a:cubicBezTo>
                  <a:pt x="82" y="0"/>
                  <a:pt x="0" y="165"/>
                  <a:pt x="0" y="377"/>
                </a:cubicBezTo>
                <a:lnTo>
                  <a:pt x="0" y="3891"/>
                </a:lnTo>
                <a:lnTo>
                  <a:pt x="1390" y="6673"/>
                </a:lnTo>
                <a:lnTo>
                  <a:pt x="3474" y="10847"/>
                </a:lnTo>
                <a:lnTo>
                  <a:pt x="5901" y="15705"/>
                </a:lnTo>
                <a:lnTo>
                  <a:pt x="6631" y="17167"/>
                </a:lnTo>
                <a:cubicBezTo>
                  <a:pt x="8079" y="20067"/>
                  <a:pt x="9964" y="21600"/>
                  <a:pt x="11907" y="21600"/>
                </a:cubicBezTo>
                <a:lnTo>
                  <a:pt x="11907" y="21600"/>
                </a:lnTo>
                <a:lnTo>
                  <a:pt x="12202" y="21600"/>
                </a:lnTo>
                <a:lnTo>
                  <a:pt x="21518" y="21600"/>
                </a:lnTo>
                <a:lnTo>
                  <a:pt x="20222" y="19006"/>
                </a:lnTo>
                <a:cubicBezTo>
                  <a:pt x="20151" y="18865"/>
                  <a:pt x="20151" y="18629"/>
                  <a:pt x="20222" y="18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59343F-D1F5-BA43-C932-AB429554C863}"/>
              </a:ext>
            </a:extLst>
          </p:cNvPr>
          <p:cNvSpPr/>
          <p:nvPr/>
        </p:nvSpPr>
        <p:spPr>
          <a:xfrm>
            <a:off x="3305082" y="3000186"/>
            <a:ext cx="3256611" cy="1691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51" y="6697"/>
                </a:moveTo>
                <a:lnTo>
                  <a:pt x="18318" y="10871"/>
                </a:lnTo>
                <a:lnTo>
                  <a:pt x="15796" y="15728"/>
                </a:lnTo>
                <a:lnTo>
                  <a:pt x="15037" y="17190"/>
                </a:lnTo>
                <a:cubicBezTo>
                  <a:pt x="13616" y="19926"/>
                  <a:pt x="11804" y="21435"/>
                  <a:pt x="9906" y="21600"/>
                </a:cubicBezTo>
                <a:cubicBezTo>
                  <a:pt x="9882" y="21600"/>
                  <a:pt x="9857" y="21600"/>
                  <a:pt x="9833" y="21600"/>
                </a:cubicBezTo>
                <a:lnTo>
                  <a:pt x="9514" y="21600"/>
                </a:lnTo>
                <a:lnTo>
                  <a:pt x="9220" y="21600"/>
                </a:lnTo>
                <a:lnTo>
                  <a:pt x="86" y="21600"/>
                </a:lnTo>
                <a:lnTo>
                  <a:pt x="1433" y="19006"/>
                </a:lnTo>
                <a:cubicBezTo>
                  <a:pt x="1506" y="18865"/>
                  <a:pt x="1506" y="18605"/>
                  <a:pt x="1433" y="18464"/>
                </a:cubicBezTo>
                <a:lnTo>
                  <a:pt x="0" y="15705"/>
                </a:lnTo>
                <a:lnTo>
                  <a:pt x="1102" y="15705"/>
                </a:lnTo>
                <a:lnTo>
                  <a:pt x="3245" y="15705"/>
                </a:lnTo>
                <a:lnTo>
                  <a:pt x="9514" y="15705"/>
                </a:lnTo>
                <a:lnTo>
                  <a:pt x="9514" y="15705"/>
                </a:lnTo>
                <a:cubicBezTo>
                  <a:pt x="10616" y="15705"/>
                  <a:pt x="11829" y="14997"/>
                  <a:pt x="12845" y="13017"/>
                </a:cubicBezTo>
                <a:lnTo>
                  <a:pt x="16151" y="6697"/>
                </a:lnTo>
                <a:close/>
                <a:moveTo>
                  <a:pt x="21404" y="0"/>
                </a:moveTo>
                <a:lnTo>
                  <a:pt x="19616" y="0"/>
                </a:lnTo>
                <a:lnTo>
                  <a:pt x="18306" y="2523"/>
                </a:lnTo>
                <a:lnTo>
                  <a:pt x="20473" y="6697"/>
                </a:lnTo>
                <a:lnTo>
                  <a:pt x="21600" y="4528"/>
                </a:lnTo>
                <a:lnTo>
                  <a:pt x="21600" y="401"/>
                </a:lnTo>
                <a:cubicBezTo>
                  <a:pt x="21600" y="189"/>
                  <a:pt x="21514" y="0"/>
                  <a:pt x="2140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8655BF-7001-694E-25C2-8C4DC738D27A}"/>
              </a:ext>
            </a:extLst>
          </p:cNvPr>
          <p:cNvGrpSpPr/>
          <p:nvPr/>
        </p:nvGrpSpPr>
        <p:grpSpPr>
          <a:xfrm>
            <a:off x="9293006" y="4915316"/>
            <a:ext cx="2594605" cy="1136265"/>
            <a:chOff x="8921977" y="4134941"/>
            <a:chExt cx="2926080" cy="11362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A6F00F-87A7-F773-957E-FBA40518D1D8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DF8AB2-1F46-CA5C-448C-C812008E1F1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BCADEA-2A96-E8E0-456A-BA90E94B8917}"/>
              </a:ext>
            </a:extLst>
          </p:cNvPr>
          <p:cNvGrpSpPr/>
          <p:nvPr/>
        </p:nvGrpSpPr>
        <p:grpSpPr>
          <a:xfrm>
            <a:off x="265175" y="4915316"/>
            <a:ext cx="2594605" cy="1136265"/>
            <a:chOff x="332936" y="4713893"/>
            <a:chExt cx="2926080" cy="11362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3DF5A1-F71C-4601-CB68-5B1FD274BD1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F6955D-7429-B9BF-5C23-37A8BA6443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A78EAB-2F6C-F656-1378-147361B8124C}"/>
              </a:ext>
            </a:extLst>
          </p:cNvPr>
          <p:cNvGrpSpPr/>
          <p:nvPr/>
        </p:nvGrpSpPr>
        <p:grpSpPr>
          <a:xfrm>
            <a:off x="9293006" y="959244"/>
            <a:ext cx="2594605" cy="1136265"/>
            <a:chOff x="8921977" y="1528280"/>
            <a:chExt cx="2926080" cy="11362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96FCE6-9848-532C-91EC-CF04E5E3C0F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34A0C9-0494-E4E7-5D34-B636601FD8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1B8ED4-34C8-9D86-9FDD-88CC6FBC9BBB}"/>
              </a:ext>
            </a:extLst>
          </p:cNvPr>
          <p:cNvGrpSpPr/>
          <p:nvPr/>
        </p:nvGrpSpPr>
        <p:grpSpPr>
          <a:xfrm>
            <a:off x="265175" y="959244"/>
            <a:ext cx="2594605" cy="1136265"/>
            <a:chOff x="332936" y="2689321"/>
            <a:chExt cx="2926080" cy="11362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D81937-ABBC-642A-AB40-AC6CC9A9295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30F678-B191-987E-9A92-53660C24B2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A3CC28-645B-D100-0FB7-E58C1B206F0F}"/>
              </a:ext>
            </a:extLst>
          </p:cNvPr>
          <p:cNvGrpSpPr/>
          <p:nvPr/>
        </p:nvGrpSpPr>
        <p:grpSpPr>
          <a:xfrm>
            <a:off x="3274452" y="4915316"/>
            <a:ext cx="2594605" cy="1136265"/>
            <a:chOff x="332936" y="4713893"/>
            <a:chExt cx="2926080" cy="11362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E6F2A4-CF4B-D763-356D-9821A35FCCE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F5AB11-858B-8D6D-A6B5-B1DE5C87D47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43C0ED-0754-48EA-C490-72053C291CF0}"/>
              </a:ext>
            </a:extLst>
          </p:cNvPr>
          <p:cNvGrpSpPr/>
          <p:nvPr/>
        </p:nvGrpSpPr>
        <p:grpSpPr>
          <a:xfrm>
            <a:off x="6283729" y="4915316"/>
            <a:ext cx="2594605" cy="1136265"/>
            <a:chOff x="332936" y="4713893"/>
            <a:chExt cx="2926080" cy="11362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F0C4D6A-7A90-ACA3-5C01-4BA7EDC226EF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C35D9BF-8B1F-B3CD-F396-499218A5D71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766D30C-BE7F-71EA-297F-F356B10E3F67}"/>
              </a:ext>
            </a:extLst>
          </p:cNvPr>
          <p:cNvGrpSpPr/>
          <p:nvPr/>
        </p:nvGrpSpPr>
        <p:grpSpPr>
          <a:xfrm>
            <a:off x="3274452" y="959244"/>
            <a:ext cx="2594605" cy="1136265"/>
            <a:chOff x="332936" y="2689321"/>
            <a:chExt cx="2926080" cy="11362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8159EB-D9E4-0A9E-BFC0-F2B493A9F1D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0824A8-596B-7810-379F-BAA485E1686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6C4B50-22B9-CB6F-EB73-E4ED887FFC9B}"/>
              </a:ext>
            </a:extLst>
          </p:cNvPr>
          <p:cNvGrpSpPr/>
          <p:nvPr/>
        </p:nvGrpSpPr>
        <p:grpSpPr>
          <a:xfrm>
            <a:off x="6283729" y="959244"/>
            <a:ext cx="2594605" cy="1136265"/>
            <a:chOff x="332936" y="2689321"/>
            <a:chExt cx="2926080" cy="11362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99F3D6-0430-C8B5-BEAA-EA7B17D7361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83B0E8-5E9B-4644-A058-4CD367CDC8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56D0A76F-95E3-2A04-431E-822F060BF7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2109" y="3010310"/>
            <a:ext cx="356514" cy="356514"/>
          </a:xfrm>
          <a:prstGeom prst="rect">
            <a:avLst/>
          </a:prstGeom>
        </p:spPr>
      </p:pic>
      <p:pic>
        <p:nvPicPr>
          <p:cNvPr id="42" name="Graphic 41" descr="Bar graph with downward trend with solid fill">
            <a:extLst>
              <a:ext uri="{FF2B5EF4-FFF2-40B4-BE49-F238E27FC236}">
                <a16:creationId xmlns:a16="http://schemas.microsoft.com/office/drawing/2014/main" id="{DA4D0ECA-E68A-8F47-36F7-12CC920AF9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48568" y="3556011"/>
            <a:ext cx="356514" cy="356514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F400A25B-26CF-63E6-BBE8-52C1727B65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78254" y="4292640"/>
            <a:ext cx="356514" cy="356514"/>
          </a:xfrm>
          <a:prstGeom prst="rect">
            <a:avLst/>
          </a:prstGeom>
        </p:spPr>
      </p:pic>
      <p:pic>
        <p:nvPicPr>
          <p:cNvPr id="46" name="Graphic 45" descr="Car with solid fill">
            <a:extLst>
              <a:ext uri="{FF2B5EF4-FFF2-40B4-BE49-F238E27FC236}">
                <a16:creationId xmlns:a16="http://schemas.microsoft.com/office/drawing/2014/main" id="{B2A35A79-691D-8B9C-C3AB-744A2B748C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78397" y="3024675"/>
            <a:ext cx="356514" cy="356514"/>
          </a:xfrm>
          <a:prstGeom prst="rect">
            <a:avLst/>
          </a:prstGeom>
        </p:spPr>
      </p:pic>
      <p:pic>
        <p:nvPicPr>
          <p:cNvPr id="48" name="Graphic 47" descr="Customer review with solid fill">
            <a:extLst>
              <a:ext uri="{FF2B5EF4-FFF2-40B4-BE49-F238E27FC236}">
                <a16:creationId xmlns:a16="http://schemas.microsoft.com/office/drawing/2014/main" id="{2F87A190-9243-BE93-D2D7-2B241B752D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19632" y="2419616"/>
            <a:ext cx="356514" cy="356514"/>
          </a:xfrm>
          <a:prstGeom prst="rect">
            <a:avLst/>
          </a:prstGeom>
        </p:spPr>
      </p:pic>
      <p:pic>
        <p:nvPicPr>
          <p:cNvPr id="50" name="Graphic 49" descr="Diamond with solid fill">
            <a:extLst>
              <a:ext uri="{FF2B5EF4-FFF2-40B4-BE49-F238E27FC236}">
                <a16:creationId xmlns:a16="http://schemas.microsoft.com/office/drawing/2014/main" id="{8BBF953E-F90D-AB21-E531-EACFF922487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10719" y="3109007"/>
            <a:ext cx="356514" cy="356514"/>
          </a:xfrm>
          <a:prstGeom prst="rect">
            <a:avLst/>
          </a:prstGeom>
        </p:spPr>
      </p:pic>
      <p:pic>
        <p:nvPicPr>
          <p:cNvPr id="52" name="Graphic 51" descr="Lightbulb and gear with solid fill">
            <a:extLst>
              <a:ext uri="{FF2B5EF4-FFF2-40B4-BE49-F238E27FC236}">
                <a16:creationId xmlns:a16="http://schemas.microsoft.com/office/drawing/2014/main" id="{17A2992B-F656-0A49-4C29-D9A63BB206B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695994" y="2393197"/>
            <a:ext cx="356514" cy="356514"/>
          </a:xfrm>
          <a:prstGeom prst="rect">
            <a:avLst/>
          </a:prstGeom>
        </p:spPr>
      </p:pic>
      <p:pic>
        <p:nvPicPr>
          <p:cNvPr id="54" name="Graphic 53" descr="Presentation with checklist with solid fill">
            <a:extLst>
              <a:ext uri="{FF2B5EF4-FFF2-40B4-BE49-F238E27FC236}">
                <a16:creationId xmlns:a16="http://schemas.microsoft.com/office/drawing/2014/main" id="{59B31D62-71C5-E4F7-436C-AFB4F1D6CCE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898994" y="4292640"/>
            <a:ext cx="356514" cy="356514"/>
          </a:xfrm>
          <a:prstGeom prst="rect">
            <a:avLst/>
          </a:prstGeom>
        </p:spPr>
      </p:pic>
      <p:pic>
        <p:nvPicPr>
          <p:cNvPr id="56" name="Graphic 55" descr="Bell with solid fill">
            <a:extLst>
              <a:ext uri="{FF2B5EF4-FFF2-40B4-BE49-F238E27FC236}">
                <a16:creationId xmlns:a16="http://schemas.microsoft.com/office/drawing/2014/main" id="{F41EB63C-1951-ABB1-72D2-6D4DEA64AE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011001" y="4290884"/>
            <a:ext cx="356616" cy="356616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E346790B-BC06-F8E3-63C0-27C46CD4C7A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928147" y="3605246"/>
            <a:ext cx="356616" cy="356616"/>
          </a:xfrm>
          <a:prstGeom prst="rect">
            <a:avLst/>
          </a:prstGeom>
        </p:spPr>
      </p:pic>
      <p:pic>
        <p:nvPicPr>
          <p:cNvPr id="60" name="Graphic 59" descr="Box trolley with solid fill">
            <a:extLst>
              <a:ext uri="{FF2B5EF4-FFF2-40B4-BE49-F238E27FC236}">
                <a16:creationId xmlns:a16="http://schemas.microsoft.com/office/drawing/2014/main" id="{BC3D79A7-5D24-8D01-C65E-01F7C4A36BE0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721782" y="3024675"/>
            <a:ext cx="356616" cy="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2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683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Loop Process w/ Dual Cycles</vt:lpstr>
      <vt:lpstr>Infinity Loop Process w/ Dual Cycles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Loop Process w/ Dual Cycles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2023-04-11T16:26:41Z</dcterms:modified>
  <cp:category>Charts &amp; Diagrams</cp:category>
</cp:coreProperties>
</file>