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0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53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Infinity Symbol w/ 8 Block Arcs for PowerPoint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D02FB1A-D0EB-402B-9C5E-D9C4F9EE6E3F}"/>
              </a:ext>
            </a:extLst>
          </p:cNvPr>
          <p:cNvGrpSpPr/>
          <p:nvPr/>
        </p:nvGrpSpPr>
        <p:grpSpPr>
          <a:xfrm>
            <a:off x="7085769" y="3903562"/>
            <a:ext cx="1797375" cy="1198447"/>
            <a:chOff x="8921977" y="3919499"/>
            <a:chExt cx="2937088" cy="159792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9C2E4DA-0649-4054-9F6B-CE2A2E243EC0}"/>
                </a:ext>
              </a:extLst>
            </p:cNvPr>
            <p:cNvSpPr txBox="1"/>
            <p:nvPr/>
          </p:nvSpPr>
          <p:spPr>
            <a:xfrm>
              <a:off x="8921977" y="3919499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FB8873C-D3DF-4A76-BFB5-14BDC602962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0172703-011B-40D2-B7A3-0F4B4FCA726A}"/>
              </a:ext>
            </a:extLst>
          </p:cNvPr>
          <p:cNvGrpSpPr/>
          <p:nvPr/>
        </p:nvGrpSpPr>
        <p:grpSpPr>
          <a:xfrm>
            <a:off x="255011" y="3903562"/>
            <a:ext cx="1797375" cy="1198447"/>
            <a:chOff x="332936" y="4498451"/>
            <a:chExt cx="2937088" cy="1597927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8A53C88-334D-44CA-A7C3-21C0BC7A9B75}"/>
                </a:ext>
              </a:extLst>
            </p:cNvPr>
            <p:cNvSpPr txBox="1"/>
            <p:nvPr/>
          </p:nvSpPr>
          <p:spPr>
            <a:xfrm>
              <a:off x="332936" y="4498451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9C6F08D-0C62-4705-B763-9818F90E364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BBCC184-F228-4CEC-8096-6CFE28C8F535}"/>
              </a:ext>
            </a:extLst>
          </p:cNvPr>
          <p:cNvGrpSpPr/>
          <p:nvPr/>
        </p:nvGrpSpPr>
        <p:grpSpPr>
          <a:xfrm>
            <a:off x="7091615" y="2386362"/>
            <a:ext cx="1797375" cy="1198447"/>
            <a:chOff x="8921977" y="1312838"/>
            <a:chExt cx="2937088" cy="1597927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1AFAFAA-9DF8-40EE-BDB0-8B30F106B942}"/>
                </a:ext>
              </a:extLst>
            </p:cNvPr>
            <p:cNvSpPr txBox="1"/>
            <p:nvPr/>
          </p:nvSpPr>
          <p:spPr>
            <a:xfrm>
              <a:off x="8921977" y="1312838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F760D3F-2946-4E5E-B162-2C94BE5B41E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74E421F7-AACB-4909-92A7-330C06065A59}"/>
              </a:ext>
            </a:extLst>
          </p:cNvPr>
          <p:cNvGrpSpPr/>
          <p:nvPr/>
        </p:nvGrpSpPr>
        <p:grpSpPr>
          <a:xfrm>
            <a:off x="260857" y="2386363"/>
            <a:ext cx="1797375" cy="1198447"/>
            <a:chOff x="332936" y="2473879"/>
            <a:chExt cx="2937088" cy="1597927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D805278-601A-4C24-BDF0-C29D0AC06DD0}"/>
                </a:ext>
              </a:extLst>
            </p:cNvPr>
            <p:cNvSpPr txBox="1"/>
            <p:nvPr/>
          </p:nvSpPr>
          <p:spPr>
            <a:xfrm>
              <a:off x="332936" y="2473879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59E34D9-32D8-472A-86C8-816263CA6BD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3" name="Freeform 1657">
            <a:extLst>
              <a:ext uri="{FF2B5EF4-FFF2-40B4-BE49-F238E27FC236}">
                <a16:creationId xmlns:a16="http://schemas.microsoft.com/office/drawing/2014/main" id="{0BC294A7-FD97-4648-B5FA-0B7567C2526F}"/>
              </a:ext>
            </a:extLst>
          </p:cNvPr>
          <p:cNvSpPr>
            <a:spLocks/>
          </p:cNvSpPr>
          <p:nvPr/>
        </p:nvSpPr>
        <p:spPr bwMode="auto">
          <a:xfrm rot="16200000">
            <a:off x="4353710" y="2492480"/>
            <a:ext cx="1180439" cy="1184467"/>
          </a:xfrm>
          <a:custGeom>
            <a:avLst/>
            <a:gdLst>
              <a:gd name="T0" fmla="*/ 0 w 909"/>
              <a:gd name="T1" fmla="*/ 0 h 908"/>
              <a:gd name="T2" fmla="*/ 0 w 909"/>
              <a:gd name="T3" fmla="*/ 343 h 908"/>
              <a:gd name="T4" fmla="*/ 565 w 909"/>
              <a:gd name="T5" fmla="*/ 908 h 908"/>
              <a:gd name="T6" fmla="*/ 909 w 909"/>
              <a:gd name="T7" fmla="*/ 908 h 908"/>
              <a:gd name="T8" fmla="*/ 0 w 909"/>
              <a:gd name="T9" fmla="*/ 0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8">
                <a:moveTo>
                  <a:pt x="0" y="0"/>
                </a:moveTo>
                <a:lnTo>
                  <a:pt x="0" y="343"/>
                </a:lnTo>
                <a:cubicBezTo>
                  <a:pt x="311" y="343"/>
                  <a:pt x="565" y="597"/>
                  <a:pt x="565" y="908"/>
                </a:cubicBezTo>
                <a:lnTo>
                  <a:pt x="909" y="908"/>
                </a:lnTo>
                <a:cubicBezTo>
                  <a:pt x="909" y="407"/>
                  <a:pt x="501" y="0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68580" tIns="34290" rIns="171450" bIns="34290" numCol="1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350" b="1"/>
              <a:t>06</a:t>
            </a:r>
          </a:p>
        </p:txBody>
      </p:sp>
      <p:sp>
        <p:nvSpPr>
          <p:cNvPr id="34" name="Freeform 1666">
            <a:extLst>
              <a:ext uri="{FF2B5EF4-FFF2-40B4-BE49-F238E27FC236}">
                <a16:creationId xmlns:a16="http://schemas.microsoft.com/office/drawing/2014/main" id="{E73612E9-788B-42FA-AA79-7807F57F4EFD}"/>
              </a:ext>
            </a:extLst>
          </p:cNvPr>
          <p:cNvSpPr>
            <a:spLocks/>
          </p:cNvSpPr>
          <p:nvPr/>
        </p:nvSpPr>
        <p:spPr bwMode="auto">
          <a:xfrm rot="16200000">
            <a:off x="3616440" y="3676947"/>
            <a:ext cx="1184467" cy="1180439"/>
          </a:xfrm>
          <a:custGeom>
            <a:avLst/>
            <a:gdLst>
              <a:gd name="T0" fmla="*/ 0 w 909"/>
              <a:gd name="T1" fmla="*/ 0 h 908"/>
              <a:gd name="T2" fmla="*/ 909 w 909"/>
              <a:gd name="T3" fmla="*/ 908 h 908"/>
              <a:gd name="T4" fmla="*/ 909 w 909"/>
              <a:gd name="T5" fmla="*/ 565 h 908"/>
              <a:gd name="T6" fmla="*/ 344 w 909"/>
              <a:gd name="T7" fmla="*/ 0 h 908"/>
              <a:gd name="T8" fmla="*/ 0 w 909"/>
              <a:gd name="T9" fmla="*/ 0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8">
                <a:moveTo>
                  <a:pt x="0" y="0"/>
                </a:moveTo>
                <a:cubicBezTo>
                  <a:pt x="0" y="501"/>
                  <a:pt x="408" y="908"/>
                  <a:pt x="909" y="908"/>
                </a:cubicBezTo>
                <a:lnTo>
                  <a:pt x="909" y="565"/>
                </a:lnTo>
                <a:cubicBezTo>
                  <a:pt x="597" y="565"/>
                  <a:pt x="344" y="311"/>
                  <a:pt x="34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xtLst/>
        </p:spPr>
        <p:txBody>
          <a:bodyPr vert="horz" wrap="square" lIns="13716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US" sz="1350" b="1"/>
              <a:t>07</a:t>
            </a:r>
          </a:p>
        </p:txBody>
      </p:sp>
      <p:sp>
        <p:nvSpPr>
          <p:cNvPr id="36" name="Freeform 1676">
            <a:extLst>
              <a:ext uri="{FF2B5EF4-FFF2-40B4-BE49-F238E27FC236}">
                <a16:creationId xmlns:a16="http://schemas.microsoft.com/office/drawing/2014/main" id="{6BD68A65-E851-4D85-935F-3A434D39EEF9}"/>
              </a:ext>
            </a:extLst>
          </p:cNvPr>
          <p:cNvSpPr>
            <a:spLocks/>
          </p:cNvSpPr>
          <p:nvPr/>
        </p:nvSpPr>
        <p:spPr bwMode="auto">
          <a:xfrm rot="16200000">
            <a:off x="2433987" y="3674933"/>
            <a:ext cx="1184467" cy="1184467"/>
          </a:xfrm>
          <a:custGeom>
            <a:avLst/>
            <a:gdLst>
              <a:gd name="T0" fmla="*/ 0 w 909"/>
              <a:gd name="T1" fmla="*/ 909 h 909"/>
              <a:gd name="T2" fmla="*/ 909 w 909"/>
              <a:gd name="T3" fmla="*/ 0 h 909"/>
              <a:gd name="T4" fmla="*/ 909 w 909"/>
              <a:gd name="T5" fmla="*/ 344 h 909"/>
              <a:gd name="T6" fmla="*/ 344 w 909"/>
              <a:gd name="T7" fmla="*/ 909 h 909"/>
              <a:gd name="T8" fmla="*/ 0 w 909"/>
              <a:gd name="T9" fmla="*/ 909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9">
                <a:moveTo>
                  <a:pt x="0" y="909"/>
                </a:moveTo>
                <a:cubicBezTo>
                  <a:pt x="0" y="408"/>
                  <a:pt x="408" y="0"/>
                  <a:pt x="909" y="0"/>
                </a:cubicBezTo>
                <a:lnTo>
                  <a:pt x="909" y="344"/>
                </a:lnTo>
                <a:cubicBezTo>
                  <a:pt x="597" y="344"/>
                  <a:pt x="344" y="597"/>
                  <a:pt x="344" y="909"/>
                </a:cubicBezTo>
                <a:lnTo>
                  <a:pt x="0" y="9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68580" tIns="137160" rIns="137160" bIns="3429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350" b="1"/>
              <a:t>08</a:t>
            </a:r>
          </a:p>
        </p:txBody>
      </p:sp>
      <p:sp>
        <p:nvSpPr>
          <p:cNvPr id="37" name="Freeform 1677">
            <a:extLst>
              <a:ext uri="{FF2B5EF4-FFF2-40B4-BE49-F238E27FC236}">
                <a16:creationId xmlns:a16="http://schemas.microsoft.com/office/drawing/2014/main" id="{3DC9C745-62B2-43F5-AF1C-523770970C59}"/>
              </a:ext>
            </a:extLst>
          </p:cNvPr>
          <p:cNvSpPr>
            <a:spLocks/>
          </p:cNvSpPr>
          <p:nvPr/>
        </p:nvSpPr>
        <p:spPr bwMode="auto">
          <a:xfrm rot="16200000">
            <a:off x="2436001" y="2492480"/>
            <a:ext cx="1180439" cy="1184467"/>
          </a:xfrm>
          <a:custGeom>
            <a:avLst/>
            <a:gdLst>
              <a:gd name="T0" fmla="*/ 0 w 909"/>
              <a:gd name="T1" fmla="*/ 0 h 909"/>
              <a:gd name="T2" fmla="*/ 0 w 909"/>
              <a:gd name="T3" fmla="*/ 344 h 909"/>
              <a:gd name="T4" fmla="*/ 565 w 909"/>
              <a:gd name="T5" fmla="*/ 909 h 909"/>
              <a:gd name="T6" fmla="*/ 909 w 909"/>
              <a:gd name="T7" fmla="*/ 909 h 909"/>
              <a:gd name="T8" fmla="*/ 0 w 909"/>
              <a:gd name="T9" fmla="*/ 0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9">
                <a:moveTo>
                  <a:pt x="0" y="0"/>
                </a:moveTo>
                <a:lnTo>
                  <a:pt x="0" y="344"/>
                </a:lnTo>
                <a:cubicBezTo>
                  <a:pt x="311" y="344"/>
                  <a:pt x="565" y="597"/>
                  <a:pt x="565" y="909"/>
                </a:cubicBezTo>
                <a:lnTo>
                  <a:pt x="909" y="909"/>
                </a:lnTo>
                <a:cubicBezTo>
                  <a:pt x="909" y="408"/>
                  <a:pt x="501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68580" tIns="34290" rIns="171450" bIns="34290" numCol="1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350" b="1"/>
              <a:t>01</a:t>
            </a:r>
          </a:p>
        </p:txBody>
      </p:sp>
      <p:sp>
        <p:nvSpPr>
          <p:cNvPr id="38" name="Freeform 1678">
            <a:extLst>
              <a:ext uri="{FF2B5EF4-FFF2-40B4-BE49-F238E27FC236}">
                <a16:creationId xmlns:a16="http://schemas.microsoft.com/office/drawing/2014/main" id="{1C4D5B84-767F-4F2E-A1B3-95DA3D8ABA8F}"/>
              </a:ext>
            </a:extLst>
          </p:cNvPr>
          <p:cNvSpPr>
            <a:spLocks/>
          </p:cNvSpPr>
          <p:nvPr/>
        </p:nvSpPr>
        <p:spPr bwMode="auto">
          <a:xfrm rot="16200000">
            <a:off x="5538177" y="2492480"/>
            <a:ext cx="1180439" cy="1184467"/>
          </a:xfrm>
          <a:custGeom>
            <a:avLst/>
            <a:gdLst>
              <a:gd name="T0" fmla="*/ 0 w 909"/>
              <a:gd name="T1" fmla="*/ 909 h 909"/>
              <a:gd name="T2" fmla="*/ 0 w 909"/>
              <a:gd name="T3" fmla="*/ 565 h 909"/>
              <a:gd name="T4" fmla="*/ 565 w 909"/>
              <a:gd name="T5" fmla="*/ 0 h 909"/>
              <a:gd name="T6" fmla="*/ 909 w 909"/>
              <a:gd name="T7" fmla="*/ 0 h 909"/>
              <a:gd name="T8" fmla="*/ 0 w 909"/>
              <a:gd name="T9" fmla="*/ 909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9">
                <a:moveTo>
                  <a:pt x="0" y="909"/>
                </a:moveTo>
                <a:lnTo>
                  <a:pt x="0" y="565"/>
                </a:lnTo>
                <a:cubicBezTo>
                  <a:pt x="311" y="565"/>
                  <a:pt x="565" y="312"/>
                  <a:pt x="565" y="0"/>
                </a:cubicBezTo>
                <a:lnTo>
                  <a:pt x="909" y="0"/>
                </a:lnTo>
                <a:cubicBezTo>
                  <a:pt x="909" y="501"/>
                  <a:pt x="501" y="909"/>
                  <a:pt x="0" y="90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137160" tIns="34290" rIns="68580" bIns="137160" numCol="1" anchor="b" anchorCtr="0" compatLnSpc="1">
            <a:prstTxWarp prst="textNoShape">
              <a:avLst/>
            </a:prstTxWarp>
          </a:bodyPr>
          <a:lstStyle/>
          <a:p>
            <a:r>
              <a:rPr lang="en-US" sz="1350" b="1"/>
              <a:t>05</a:t>
            </a:r>
          </a:p>
        </p:txBody>
      </p:sp>
      <p:sp>
        <p:nvSpPr>
          <p:cNvPr id="40" name="Freeform 1680">
            <a:extLst>
              <a:ext uri="{FF2B5EF4-FFF2-40B4-BE49-F238E27FC236}">
                <a16:creationId xmlns:a16="http://schemas.microsoft.com/office/drawing/2014/main" id="{7DBDAA9A-B69C-40EC-B13C-1AA65F448447}"/>
              </a:ext>
            </a:extLst>
          </p:cNvPr>
          <p:cNvSpPr>
            <a:spLocks/>
          </p:cNvSpPr>
          <p:nvPr/>
        </p:nvSpPr>
        <p:spPr bwMode="auto">
          <a:xfrm rot="16200000">
            <a:off x="5536163" y="3674933"/>
            <a:ext cx="1184467" cy="1184467"/>
          </a:xfrm>
          <a:custGeom>
            <a:avLst/>
            <a:gdLst>
              <a:gd name="T0" fmla="*/ 0 w 909"/>
              <a:gd name="T1" fmla="*/ 0 h 909"/>
              <a:gd name="T2" fmla="*/ 909 w 909"/>
              <a:gd name="T3" fmla="*/ 909 h 909"/>
              <a:gd name="T4" fmla="*/ 909 w 909"/>
              <a:gd name="T5" fmla="*/ 565 h 909"/>
              <a:gd name="T6" fmla="*/ 344 w 909"/>
              <a:gd name="T7" fmla="*/ 0 h 909"/>
              <a:gd name="T8" fmla="*/ 0 w 909"/>
              <a:gd name="T9" fmla="*/ 0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9">
                <a:moveTo>
                  <a:pt x="0" y="0"/>
                </a:moveTo>
                <a:cubicBezTo>
                  <a:pt x="0" y="501"/>
                  <a:pt x="408" y="909"/>
                  <a:pt x="909" y="909"/>
                </a:cubicBezTo>
                <a:lnTo>
                  <a:pt x="909" y="565"/>
                </a:lnTo>
                <a:cubicBezTo>
                  <a:pt x="597" y="565"/>
                  <a:pt x="344" y="312"/>
                  <a:pt x="34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68580" tIns="34290" rIns="137160" bIns="137160" numCol="1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350" b="1"/>
              <a:t>04</a:t>
            </a:r>
          </a:p>
        </p:txBody>
      </p:sp>
      <p:sp>
        <p:nvSpPr>
          <p:cNvPr id="35" name="Freeform 1675">
            <a:extLst>
              <a:ext uri="{FF2B5EF4-FFF2-40B4-BE49-F238E27FC236}">
                <a16:creationId xmlns:a16="http://schemas.microsoft.com/office/drawing/2014/main" id="{F8343AFE-3823-4F10-9AB0-B5C63671CD85}"/>
              </a:ext>
            </a:extLst>
          </p:cNvPr>
          <p:cNvSpPr>
            <a:spLocks/>
          </p:cNvSpPr>
          <p:nvPr/>
        </p:nvSpPr>
        <p:spPr bwMode="auto">
          <a:xfrm rot="16200000">
            <a:off x="3620468" y="2492480"/>
            <a:ext cx="1180439" cy="1184467"/>
          </a:xfrm>
          <a:custGeom>
            <a:avLst/>
            <a:gdLst>
              <a:gd name="T0" fmla="*/ 0 w 909"/>
              <a:gd name="T1" fmla="*/ 909 h 909"/>
              <a:gd name="T2" fmla="*/ 0 w 909"/>
              <a:gd name="T3" fmla="*/ 565 h 909"/>
              <a:gd name="T4" fmla="*/ 565 w 909"/>
              <a:gd name="T5" fmla="*/ 0 h 909"/>
              <a:gd name="T6" fmla="*/ 909 w 909"/>
              <a:gd name="T7" fmla="*/ 0 h 909"/>
              <a:gd name="T8" fmla="*/ 0 w 909"/>
              <a:gd name="T9" fmla="*/ 909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9">
                <a:moveTo>
                  <a:pt x="0" y="909"/>
                </a:moveTo>
                <a:lnTo>
                  <a:pt x="0" y="565"/>
                </a:lnTo>
                <a:cubicBezTo>
                  <a:pt x="311" y="565"/>
                  <a:pt x="565" y="311"/>
                  <a:pt x="565" y="0"/>
                </a:cubicBezTo>
                <a:lnTo>
                  <a:pt x="909" y="0"/>
                </a:lnTo>
                <a:cubicBezTo>
                  <a:pt x="909" y="501"/>
                  <a:pt x="501" y="909"/>
                  <a:pt x="0" y="90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137160" tIns="34290" rIns="68580" bIns="137160" numCol="1" anchor="b" anchorCtr="0" compatLnSpc="1">
            <a:prstTxWarp prst="textNoShape">
              <a:avLst/>
            </a:prstTxWarp>
          </a:bodyPr>
          <a:lstStyle/>
          <a:p>
            <a:r>
              <a:rPr lang="en-US" sz="1350" b="1"/>
              <a:t>02</a:t>
            </a:r>
          </a:p>
        </p:txBody>
      </p:sp>
      <p:sp>
        <p:nvSpPr>
          <p:cNvPr id="39" name="Freeform 1679">
            <a:extLst>
              <a:ext uri="{FF2B5EF4-FFF2-40B4-BE49-F238E27FC236}">
                <a16:creationId xmlns:a16="http://schemas.microsoft.com/office/drawing/2014/main" id="{09B4E4B5-2242-4258-B739-523130A74BC6}"/>
              </a:ext>
            </a:extLst>
          </p:cNvPr>
          <p:cNvSpPr>
            <a:spLocks/>
          </p:cNvSpPr>
          <p:nvPr/>
        </p:nvSpPr>
        <p:spPr bwMode="auto">
          <a:xfrm rot="16200000">
            <a:off x="4351696" y="3674933"/>
            <a:ext cx="1184467" cy="1184467"/>
          </a:xfrm>
          <a:custGeom>
            <a:avLst/>
            <a:gdLst>
              <a:gd name="T0" fmla="*/ 0 w 909"/>
              <a:gd name="T1" fmla="*/ 908 h 908"/>
              <a:gd name="T2" fmla="*/ 909 w 909"/>
              <a:gd name="T3" fmla="*/ 0 h 908"/>
              <a:gd name="T4" fmla="*/ 909 w 909"/>
              <a:gd name="T5" fmla="*/ 344 h 908"/>
              <a:gd name="T6" fmla="*/ 344 w 909"/>
              <a:gd name="T7" fmla="*/ 908 h 908"/>
              <a:gd name="T8" fmla="*/ 0 w 909"/>
              <a:gd name="T9" fmla="*/ 908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8">
                <a:moveTo>
                  <a:pt x="0" y="908"/>
                </a:moveTo>
                <a:cubicBezTo>
                  <a:pt x="0" y="407"/>
                  <a:pt x="408" y="0"/>
                  <a:pt x="909" y="0"/>
                </a:cubicBezTo>
                <a:lnTo>
                  <a:pt x="909" y="344"/>
                </a:lnTo>
                <a:cubicBezTo>
                  <a:pt x="597" y="344"/>
                  <a:pt x="344" y="597"/>
                  <a:pt x="344" y="908"/>
                </a:cubicBezTo>
                <a:lnTo>
                  <a:pt x="0" y="90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137160" tIns="34290" rIns="68580" bIns="34290" numCol="1" anchor="b" anchorCtr="0" compatLnSpc="1">
            <a:prstTxWarp prst="textNoShape">
              <a:avLst/>
            </a:prstTxWarp>
          </a:bodyPr>
          <a:lstStyle/>
          <a:p>
            <a:r>
              <a:rPr lang="en-US" sz="1350" b="1">
                <a:solidFill>
                  <a:schemeClr val="bg1">
                    <a:lumMod val="75000"/>
                  </a:schemeClr>
                </a:solidFill>
              </a:rPr>
              <a:t>03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CA966D8-DE1B-4BB8-BD87-6ACE9E17CC62}"/>
              </a:ext>
            </a:extLst>
          </p:cNvPr>
          <p:cNvGrpSpPr/>
          <p:nvPr/>
        </p:nvGrpSpPr>
        <p:grpSpPr>
          <a:xfrm>
            <a:off x="2554321" y="1187915"/>
            <a:ext cx="1797375" cy="1198447"/>
            <a:chOff x="332936" y="4498451"/>
            <a:chExt cx="2937088" cy="1597927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15E19A5-6C2D-4C1A-A2E1-781872FE6C9C}"/>
                </a:ext>
              </a:extLst>
            </p:cNvPr>
            <p:cNvSpPr txBox="1"/>
            <p:nvPr/>
          </p:nvSpPr>
          <p:spPr>
            <a:xfrm>
              <a:off x="332936" y="4498451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E727A26B-B6F3-49C0-8831-36B9DF47CA3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331BCFC-9D2D-4FE3-9F79-06B4BD0C79DE}"/>
              </a:ext>
            </a:extLst>
          </p:cNvPr>
          <p:cNvGrpSpPr/>
          <p:nvPr/>
        </p:nvGrpSpPr>
        <p:grpSpPr>
          <a:xfrm>
            <a:off x="4798893" y="1187915"/>
            <a:ext cx="1797375" cy="1198447"/>
            <a:chOff x="8921977" y="3919499"/>
            <a:chExt cx="2937088" cy="1597927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C4F1990-FCE1-40E9-A0C0-F23F3EBD3B2F}"/>
                </a:ext>
              </a:extLst>
            </p:cNvPr>
            <p:cNvSpPr txBox="1"/>
            <p:nvPr/>
          </p:nvSpPr>
          <p:spPr>
            <a:xfrm>
              <a:off x="8921977" y="3919499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E57E3BE-5616-444E-B588-79686423048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298854C-AC14-4BDC-B2EF-74EF674DA666}"/>
              </a:ext>
            </a:extLst>
          </p:cNvPr>
          <p:cNvGrpSpPr/>
          <p:nvPr/>
        </p:nvGrpSpPr>
        <p:grpSpPr>
          <a:xfrm>
            <a:off x="2554321" y="4986627"/>
            <a:ext cx="1797375" cy="1198447"/>
            <a:chOff x="332936" y="4498451"/>
            <a:chExt cx="2937088" cy="1597927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66D131AA-4E25-4742-9E3D-CDF0C9B150A7}"/>
                </a:ext>
              </a:extLst>
            </p:cNvPr>
            <p:cNvSpPr txBox="1"/>
            <p:nvPr/>
          </p:nvSpPr>
          <p:spPr>
            <a:xfrm>
              <a:off x="332936" y="4498451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4AE713E-308E-49E8-87F2-D660431F164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538500C-2A6B-4771-8FC5-F9F258D56CFB}"/>
              </a:ext>
            </a:extLst>
          </p:cNvPr>
          <p:cNvGrpSpPr/>
          <p:nvPr/>
        </p:nvGrpSpPr>
        <p:grpSpPr>
          <a:xfrm>
            <a:off x="4798893" y="4986627"/>
            <a:ext cx="1797375" cy="1198447"/>
            <a:chOff x="8921977" y="3919499"/>
            <a:chExt cx="2937088" cy="1597927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02393BF8-702E-412D-9571-87A779CE8A3F}"/>
                </a:ext>
              </a:extLst>
            </p:cNvPr>
            <p:cNvSpPr txBox="1"/>
            <p:nvPr/>
          </p:nvSpPr>
          <p:spPr>
            <a:xfrm>
              <a:off x="8921977" y="3919499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11EF160-C9B6-44C8-A406-2642092DB2E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163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Infinity Symbol w/ 8 Block Arcs for PowerPoint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D631522-191E-450E-9248-A49A8057F940}"/>
              </a:ext>
            </a:extLst>
          </p:cNvPr>
          <p:cNvGrpSpPr/>
          <p:nvPr/>
        </p:nvGrpSpPr>
        <p:grpSpPr>
          <a:xfrm>
            <a:off x="7085769" y="3903562"/>
            <a:ext cx="1797375" cy="1198447"/>
            <a:chOff x="8921977" y="3919499"/>
            <a:chExt cx="2937088" cy="159792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39B50ED-659C-4E60-8C39-4618DB08D631}"/>
                </a:ext>
              </a:extLst>
            </p:cNvPr>
            <p:cNvSpPr txBox="1"/>
            <p:nvPr/>
          </p:nvSpPr>
          <p:spPr>
            <a:xfrm>
              <a:off x="8921977" y="3919499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DF92EE3-3141-4E28-AD5E-61BE552984E9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84DD92D-6377-4581-8D45-2B8CA28322E8}"/>
              </a:ext>
            </a:extLst>
          </p:cNvPr>
          <p:cNvGrpSpPr/>
          <p:nvPr/>
        </p:nvGrpSpPr>
        <p:grpSpPr>
          <a:xfrm>
            <a:off x="255011" y="3903562"/>
            <a:ext cx="1797375" cy="1198447"/>
            <a:chOff x="332936" y="4498451"/>
            <a:chExt cx="2937088" cy="159792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FEB4364-28E2-4D61-9373-78BE131AD3E0}"/>
                </a:ext>
              </a:extLst>
            </p:cNvPr>
            <p:cNvSpPr txBox="1"/>
            <p:nvPr/>
          </p:nvSpPr>
          <p:spPr>
            <a:xfrm>
              <a:off x="332936" y="4498451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23D70B2-C97D-46AA-83F6-5DAC17B8B1C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EE18B50-427C-4221-9181-72FF165129FC}"/>
              </a:ext>
            </a:extLst>
          </p:cNvPr>
          <p:cNvGrpSpPr/>
          <p:nvPr/>
        </p:nvGrpSpPr>
        <p:grpSpPr>
          <a:xfrm>
            <a:off x="7091615" y="2386362"/>
            <a:ext cx="1797375" cy="1198447"/>
            <a:chOff x="8921977" y="1312838"/>
            <a:chExt cx="2937088" cy="1597927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9F98695-B9BF-4145-BCDA-CC652EBB13CB}"/>
                </a:ext>
              </a:extLst>
            </p:cNvPr>
            <p:cNvSpPr txBox="1"/>
            <p:nvPr/>
          </p:nvSpPr>
          <p:spPr>
            <a:xfrm>
              <a:off x="8921977" y="1312838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1EA982E-10B6-4C54-A018-F7640FC3020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BD6B0D8-6FBE-443E-AF2C-6E3CA33ED64A}"/>
              </a:ext>
            </a:extLst>
          </p:cNvPr>
          <p:cNvGrpSpPr/>
          <p:nvPr/>
        </p:nvGrpSpPr>
        <p:grpSpPr>
          <a:xfrm>
            <a:off x="260857" y="2386363"/>
            <a:ext cx="1797375" cy="1198447"/>
            <a:chOff x="332936" y="2473879"/>
            <a:chExt cx="2937088" cy="1597927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4EE683F-95BB-470A-B916-7426172A7FDE}"/>
                </a:ext>
              </a:extLst>
            </p:cNvPr>
            <p:cNvSpPr txBox="1"/>
            <p:nvPr/>
          </p:nvSpPr>
          <p:spPr>
            <a:xfrm>
              <a:off x="332936" y="2473879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2046721-CAFA-47BD-8006-D91452E745A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56" name="Freeform 1657">
            <a:extLst>
              <a:ext uri="{FF2B5EF4-FFF2-40B4-BE49-F238E27FC236}">
                <a16:creationId xmlns:a16="http://schemas.microsoft.com/office/drawing/2014/main" id="{F52D3A49-DDE9-42B7-B3C2-8AB236C55FB3}"/>
              </a:ext>
            </a:extLst>
          </p:cNvPr>
          <p:cNvSpPr>
            <a:spLocks/>
          </p:cNvSpPr>
          <p:nvPr/>
        </p:nvSpPr>
        <p:spPr bwMode="auto">
          <a:xfrm rot="16200000">
            <a:off x="4353710" y="2492480"/>
            <a:ext cx="1180439" cy="1184467"/>
          </a:xfrm>
          <a:custGeom>
            <a:avLst/>
            <a:gdLst>
              <a:gd name="T0" fmla="*/ 0 w 909"/>
              <a:gd name="T1" fmla="*/ 0 h 908"/>
              <a:gd name="T2" fmla="*/ 0 w 909"/>
              <a:gd name="T3" fmla="*/ 343 h 908"/>
              <a:gd name="T4" fmla="*/ 565 w 909"/>
              <a:gd name="T5" fmla="*/ 908 h 908"/>
              <a:gd name="T6" fmla="*/ 909 w 909"/>
              <a:gd name="T7" fmla="*/ 908 h 908"/>
              <a:gd name="T8" fmla="*/ 0 w 909"/>
              <a:gd name="T9" fmla="*/ 0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8">
                <a:moveTo>
                  <a:pt x="0" y="0"/>
                </a:moveTo>
                <a:lnTo>
                  <a:pt x="0" y="343"/>
                </a:lnTo>
                <a:cubicBezTo>
                  <a:pt x="311" y="343"/>
                  <a:pt x="565" y="597"/>
                  <a:pt x="565" y="908"/>
                </a:cubicBezTo>
                <a:lnTo>
                  <a:pt x="909" y="908"/>
                </a:lnTo>
                <a:cubicBezTo>
                  <a:pt x="909" y="407"/>
                  <a:pt x="501" y="0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68580" tIns="34290" rIns="171450" bIns="34290" numCol="1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350" b="1"/>
              <a:t>06</a:t>
            </a:r>
          </a:p>
        </p:txBody>
      </p:sp>
      <p:sp>
        <p:nvSpPr>
          <p:cNvPr id="57" name="Freeform 1666">
            <a:extLst>
              <a:ext uri="{FF2B5EF4-FFF2-40B4-BE49-F238E27FC236}">
                <a16:creationId xmlns:a16="http://schemas.microsoft.com/office/drawing/2014/main" id="{1D6BF266-A4D6-4284-9606-63491C316DC5}"/>
              </a:ext>
            </a:extLst>
          </p:cNvPr>
          <p:cNvSpPr>
            <a:spLocks/>
          </p:cNvSpPr>
          <p:nvPr/>
        </p:nvSpPr>
        <p:spPr bwMode="auto">
          <a:xfrm rot="16200000">
            <a:off x="3616440" y="3676947"/>
            <a:ext cx="1184467" cy="1180439"/>
          </a:xfrm>
          <a:custGeom>
            <a:avLst/>
            <a:gdLst>
              <a:gd name="T0" fmla="*/ 0 w 909"/>
              <a:gd name="T1" fmla="*/ 0 h 908"/>
              <a:gd name="T2" fmla="*/ 909 w 909"/>
              <a:gd name="T3" fmla="*/ 908 h 908"/>
              <a:gd name="T4" fmla="*/ 909 w 909"/>
              <a:gd name="T5" fmla="*/ 565 h 908"/>
              <a:gd name="T6" fmla="*/ 344 w 909"/>
              <a:gd name="T7" fmla="*/ 0 h 908"/>
              <a:gd name="T8" fmla="*/ 0 w 909"/>
              <a:gd name="T9" fmla="*/ 0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8">
                <a:moveTo>
                  <a:pt x="0" y="0"/>
                </a:moveTo>
                <a:cubicBezTo>
                  <a:pt x="0" y="501"/>
                  <a:pt x="408" y="908"/>
                  <a:pt x="909" y="908"/>
                </a:cubicBezTo>
                <a:lnTo>
                  <a:pt x="909" y="565"/>
                </a:lnTo>
                <a:cubicBezTo>
                  <a:pt x="597" y="565"/>
                  <a:pt x="344" y="311"/>
                  <a:pt x="34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xtLst/>
        </p:spPr>
        <p:txBody>
          <a:bodyPr vert="horz" wrap="square" lIns="13716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US" sz="1350" b="1"/>
              <a:t>07</a:t>
            </a:r>
          </a:p>
        </p:txBody>
      </p:sp>
      <p:sp>
        <p:nvSpPr>
          <p:cNvPr id="58" name="Freeform 1676">
            <a:extLst>
              <a:ext uri="{FF2B5EF4-FFF2-40B4-BE49-F238E27FC236}">
                <a16:creationId xmlns:a16="http://schemas.microsoft.com/office/drawing/2014/main" id="{E3E6F50E-4BC5-44EA-B51A-DAA7BA065D91}"/>
              </a:ext>
            </a:extLst>
          </p:cNvPr>
          <p:cNvSpPr>
            <a:spLocks/>
          </p:cNvSpPr>
          <p:nvPr/>
        </p:nvSpPr>
        <p:spPr bwMode="auto">
          <a:xfrm rot="16200000">
            <a:off x="2433987" y="3674933"/>
            <a:ext cx="1184467" cy="1184467"/>
          </a:xfrm>
          <a:custGeom>
            <a:avLst/>
            <a:gdLst>
              <a:gd name="T0" fmla="*/ 0 w 909"/>
              <a:gd name="T1" fmla="*/ 909 h 909"/>
              <a:gd name="T2" fmla="*/ 909 w 909"/>
              <a:gd name="T3" fmla="*/ 0 h 909"/>
              <a:gd name="T4" fmla="*/ 909 w 909"/>
              <a:gd name="T5" fmla="*/ 344 h 909"/>
              <a:gd name="T6" fmla="*/ 344 w 909"/>
              <a:gd name="T7" fmla="*/ 909 h 909"/>
              <a:gd name="T8" fmla="*/ 0 w 909"/>
              <a:gd name="T9" fmla="*/ 909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9">
                <a:moveTo>
                  <a:pt x="0" y="909"/>
                </a:moveTo>
                <a:cubicBezTo>
                  <a:pt x="0" y="408"/>
                  <a:pt x="408" y="0"/>
                  <a:pt x="909" y="0"/>
                </a:cubicBezTo>
                <a:lnTo>
                  <a:pt x="909" y="344"/>
                </a:lnTo>
                <a:cubicBezTo>
                  <a:pt x="597" y="344"/>
                  <a:pt x="344" y="597"/>
                  <a:pt x="344" y="909"/>
                </a:cubicBezTo>
                <a:lnTo>
                  <a:pt x="0" y="9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68580" tIns="137160" rIns="137160" bIns="3429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350" b="1"/>
              <a:t>08</a:t>
            </a:r>
          </a:p>
        </p:txBody>
      </p:sp>
      <p:sp>
        <p:nvSpPr>
          <p:cNvPr id="59" name="Freeform 1677">
            <a:extLst>
              <a:ext uri="{FF2B5EF4-FFF2-40B4-BE49-F238E27FC236}">
                <a16:creationId xmlns:a16="http://schemas.microsoft.com/office/drawing/2014/main" id="{F387049F-CBC7-49E7-B553-8B4D90B95F9E}"/>
              </a:ext>
            </a:extLst>
          </p:cNvPr>
          <p:cNvSpPr>
            <a:spLocks/>
          </p:cNvSpPr>
          <p:nvPr/>
        </p:nvSpPr>
        <p:spPr bwMode="auto">
          <a:xfrm rot="16200000">
            <a:off x="2436001" y="2492480"/>
            <a:ext cx="1180439" cy="1184467"/>
          </a:xfrm>
          <a:custGeom>
            <a:avLst/>
            <a:gdLst>
              <a:gd name="T0" fmla="*/ 0 w 909"/>
              <a:gd name="T1" fmla="*/ 0 h 909"/>
              <a:gd name="T2" fmla="*/ 0 w 909"/>
              <a:gd name="T3" fmla="*/ 344 h 909"/>
              <a:gd name="T4" fmla="*/ 565 w 909"/>
              <a:gd name="T5" fmla="*/ 909 h 909"/>
              <a:gd name="T6" fmla="*/ 909 w 909"/>
              <a:gd name="T7" fmla="*/ 909 h 909"/>
              <a:gd name="T8" fmla="*/ 0 w 909"/>
              <a:gd name="T9" fmla="*/ 0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9">
                <a:moveTo>
                  <a:pt x="0" y="0"/>
                </a:moveTo>
                <a:lnTo>
                  <a:pt x="0" y="344"/>
                </a:lnTo>
                <a:cubicBezTo>
                  <a:pt x="311" y="344"/>
                  <a:pt x="565" y="597"/>
                  <a:pt x="565" y="909"/>
                </a:cubicBezTo>
                <a:lnTo>
                  <a:pt x="909" y="909"/>
                </a:lnTo>
                <a:cubicBezTo>
                  <a:pt x="909" y="408"/>
                  <a:pt x="501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68580" tIns="34290" rIns="171450" bIns="34290" numCol="1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350" b="1"/>
              <a:t>01</a:t>
            </a:r>
          </a:p>
        </p:txBody>
      </p:sp>
      <p:sp>
        <p:nvSpPr>
          <p:cNvPr id="60" name="Freeform 1678">
            <a:extLst>
              <a:ext uri="{FF2B5EF4-FFF2-40B4-BE49-F238E27FC236}">
                <a16:creationId xmlns:a16="http://schemas.microsoft.com/office/drawing/2014/main" id="{4B6B7401-C972-4BA5-B0FB-FBCB972512DE}"/>
              </a:ext>
            </a:extLst>
          </p:cNvPr>
          <p:cNvSpPr>
            <a:spLocks/>
          </p:cNvSpPr>
          <p:nvPr/>
        </p:nvSpPr>
        <p:spPr bwMode="auto">
          <a:xfrm rot="16200000">
            <a:off x="5538177" y="2492480"/>
            <a:ext cx="1180439" cy="1184467"/>
          </a:xfrm>
          <a:custGeom>
            <a:avLst/>
            <a:gdLst>
              <a:gd name="T0" fmla="*/ 0 w 909"/>
              <a:gd name="T1" fmla="*/ 909 h 909"/>
              <a:gd name="T2" fmla="*/ 0 w 909"/>
              <a:gd name="T3" fmla="*/ 565 h 909"/>
              <a:gd name="T4" fmla="*/ 565 w 909"/>
              <a:gd name="T5" fmla="*/ 0 h 909"/>
              <a:gd name="T6" fmla="*/ 909 w 909"/>
              <a:gd name="T7" fmla="*/ 0 h 909"/>
              <a:gd name="T8" fmla="*/ 0 w 909"/>
              <a:gd name="T9" fmla="*/ 909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9">
                <a:moveTo>
                  <a:pt x="0" y="909"/>
                </a:moveTo>
                <a:lnTo>
                  <a:pt x="0" y="565"/>
                </a:lnTo>
                <a:cubicBezTo>
                  <a:pt x="311" y="565"/>
                  <a:pt x="565" y="312"/>
                  <a:pt x="565" y="0"/>
                </a:cubicBezTo>
                <a:lnTo>
                  <a:pt x="909" y="0"/>
                </a:lnTo>
                <a:cubicBezTo>
                  <a:pt x="909" y="501"/>
                  <a:pt x="501" y="909"/>
                  <a:pt x="0" y="90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137160" tIns="34290" rIns="68580" bIns="137160" numCol="1" anchor="b" anchorCtr="0" compatLnSpc="1">
            <a:prstTxWarp prst="textNoShape">
              <a:avLst/>
            </a:prstTxWarp>
          </a:bodyPr>
          <a:lstStyle/>
          <a:p>
            <a:r>
              <a:rPr lang="en-US" sz="1350" b="1"/>
              <a:t>05</a:t>
            </a:r>
          </a:p>
        </p:txBody>
      </p:sp>
      <p:sp>
        <p:nvSpPr>
          <p:cNvPr id="61" name="Freeform 1680">
            <a:extLst>
              <a:ext uri="{FF2B5EF4-FFF2-40B4-BE49-F238E27FC236}">
                <a16:creationId xmlns:a16="http://schemas.microsoft.com/office/drawing/2014/main" id="{A844FB1D-5F37-49AB-A7B0-3FFA50B70EF4}"/>
              </a:ext>
            </a:extLst>
          </p:cNvPr>
          <p:cNvSpPr>
            <a:spLocks/>
          </p:cNvSpPr>
          <p:nvPr/>
        </p:nvSpPr>
        <p:spPr bwMode="auto">
          <a:xfrm rot="16200000">
            <a:off x="5536163" y="3674933"/>
            <a:ext cx="1184467" cy="1184467"/>
          </a:xfrm>
          <a:custGeom>
            <a:avLst/>
            <a:gdLst>
              <a:gd name="T0" fmla="*/ 0 w 909"/>
              <a:gd name="T1" fmla="*/ 0 h 909"/>
              <a:gd name="T2" fmla="*/ 909 w 909"/>
              <a:gd name="T3" fmla="*/ 909 h 909"/>
              <a:gd name="T4" fmla="*/ 909 w 909"/>
              <a:gd name="T5" fmla="*/ 565 h 909"/>
              <a:gd name="T6" fmla="*/ 344 w 909"/>
              <a:gd name="T7" fmla="*/ 0 h 909"/>
              <a:gd name="T8" fmla="*/ 0 w 909"/>
              <a:gd name="T9" fmla="*/ 0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9">
                <a:moveTo>
                  <a:pt x="0" y="0"/>
                </a:moveTo>
                <a:cubicBezTo>
                  <a:pt x="0" y="501"/>
                  <a:pt x="408" y="909"/>
                  <a:pt x="909" y="909"/>
                </a:cubicBezTo>
                <a:lnTo>
                  <a:pt x="909" y="565"/>
                </a:lnTo>
                <a:cubicBezTo>
                  <a:pt x="597" y="565"/>
                  <a:pt x="344" y="312"/>
                  <a:pt x="34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68580" tIns="34290" rIns="137160" bIns="137160" numCol="1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350" b="1"/>
              <a:t>04</a:t>
            </a:r>
          </a:p>
        </p:txBody>
      </p:sp>
      <p:sp>
        <p:nvSpPr>
          <p:cNvPr id="62" name="Freeform 1675">
            <a:extLst>
              <a:ext uri="{FF2B5EF4-FFF2-40B4-BE49-F238E27FC236}">
                <a16:creationId xmlns:a16="http://schemas.microsoft.com/office/drawing/2014/main" id="{3346A4F1-257A-49FC-9517-12043456E6F4}"/>
              </a:ext>
            </a:extLst>
          </p:cNvPr>
          <p:cNvSpPr>
            <a:spLocks/>
          </p:cNvSpPr>
          <p:nvPr/>
        </p:nvSpPr>
        <p:spPr bwMode="auto">
          <a:xfrm rot="16200000">
            <a:off x="3620468" y="2492480"/>
            <a:ext cx="1180439" cy="1184467"/>
          </a:xfrm>
          <a:custGeom>
            <a:avLst/>
            <a:gdLst>
              <a:gd name="T0" fmla="*/ 0 w 909"/>
              <a:gd name="T1" fmla="*/ 909 h 909"/>
              <a:gd name="T2" fmla="*/ 0 w 909"/>
              <a:gd name="T3" fmla="*/ 565 h 909"/>
              <a:gd name="T4" fmla="*/ 565 w 909"/>
              <a:gd name="T5" fmla="*/ 0 h 909"/>
              <a:gd name="T6" fmla="*/ 909 w 909"/>
              <a:gd name="T7" fmla="*/ 0 h 909"/>
              <a:gd name="T8" fmla="*/ 0 w 909"/>
              <a:gd name="T9" fmla="*/ 909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9">
                <a:moveTo>
                  <a:pt x="0" y="909"/>
                </a:moveTo>
                <a:lnTo>
                  <a:pt x="0" y="565"/>
                </a:lnTo>
                <a:cubicBezTo>
                  <a:pt x="311" y="565"/>
                  <a:pt x="565" y="311"/>
                  <a:pt x="565" y="0"/>
                </a:cubicBezTo>
                <a:lnTo>
                  <a:pt x="909" y="0"/>
                </a:lnTo>
                <a:cubicBezTo>
                  <a:pt x="909" y="501"/>
                  <a:pt x="501" y="909"/>
                  <a:pt x="0" y="90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137160" tIns="34290" rIns="68580" bIns="137160" numCol="1" anchor="b" anchorCtr="0" compatLnSpc="1">
            <a:prstTxWarp prst="textNoShape">
              <a:avLst/>
            </a:prstTxWarp>
          </a:bodyPr>
          <a:lstStyle/>
          <a:p>
            <a:r>
              <a:rPr lang="en-US" sz="1350" b="1"/>
              <a:t>02</a:t>
            </a:r>
          </a:p>
        </p:txBody>
      </p:sp>
      <p:sp>
        <p:nvSpPr>
          <p:cNvPr id="63" name="Freeform 1679">
            <a:extLst>
              <a:ext uri="{FF2B5EF4-FFF2-40B4-BE49-F238E27FC236}">
                <a16:creationId xmlns:a16="http://schemas.microsoft.com/office/drawing/2014/main" id="{65A77664-D73C-4295-B130-77FD812A808A}"/>
              </a:ext>
            </a:extLst>
          </p:cNvPr>
          <p:cNvSpPr>
            <a:spLocks/>
          </p:cNvSpPr>
          <p:nvPr/>
        </p:nvSpPr>
        <p:spPr bwMode="auto">
          <a:xfrm rot="16200000">
            <a:off x="4351696" y="3674933"/>
            <a:ext cx="1184467" cy="1184467"/>
          </a:xfrm>
          <a:custGeom>
            <a:avLst/>
            <a:gdLst>
              <a:gd name="T0" fmla="*/ 0 w 909"/>
              <a:gd name="T1" fmla="*/ 908 h 908"/>
              <a:gd name="T2" fmla="*/ 909 w 909"/>
              <a:gd name="T3" fmla="*/ 0 h 908"/>
              <a:gd name="T4" fmla="*/ 909 w 909"/>
              <a:gd name="T5" fmla="*/ 344 h 908"/>
              <a:gd name="T6" fmla="*/ 344 w 909"/>
              <a:gd name="T7" fmla="*/ 908 h 908"/>
              <a:gd name="T8" fmla="*/ 0 w 909"/>
              <a:gd name="T9" fmla="*/ 908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8">
                <a:moveTo>
                  <a:pt x="0" y="908"/>
                </a:moveTo>
                <a:cubicBezTo>
                  <a:pt x="0" y="407"/>
                  <a:pt x="408" y="0"/>
                  <a:pt x="909" y="0"/>
                </a:cubicBezTo>
                <a:lnTo>
                  <a:pt x="909" y="344"/>
                </a:lnTo>
                <a:cubicBezTo>
                  <a:pt x="597" y="344"/>
                  <a:pt x="344" y="597"/>
                  <a:pt x="344" y="908"/>
                </a:cubicBezTo>
                <a:lnTo>
                  <a:pt x="0" y="908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137160" tIns="34290" rIns="68580" bIns="34290" numCol="1" anchor="b" anchorCtr="0" compatLnSpc="1">
            <a:prstTxWarp prst="textNoShape">
              <a:avLst/>
            </a:prstTxWarp>
          </a:bodyPr>
          <a:lstStyle/>
          <a:p>
            <a:r>
              <a:rPr lang="en-US" sz="1350" b="1"/>
              <a:t>03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39B01A0-C257-4612-92C0-F4FD27E51081}"/>
              </a:ext>
            </a:extLst>
          </p:cNvPr>
          <p:cNvGrpSpPr/>
          <p:nvPr/>
        </p:nvGrpSpPr>
        <p:grpSpPr>
          <a:xfrm>
            <a:off x="2554321" y="1187915"/>
            <a:ext cx="1797375" cy="1198447"/>
            <a:chOff x="332936" y="4498451"/>
            <a:chExt cx="2937088" cy="1597927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305C5A6-A1BA-4569-AA32-6DF93EFD4EA2}"/>
                </a:ext>
              </a:extLst>
            </p:cNvPr>
            <p:cNvSpPr txBox="1"/>
            <p:nvPr/>
          </p:nvSpPr>
          <p:spPr>
            <a:xfrm>
              <a:off x="332936" y="4498451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7BC0B3B-ED39-458D-9A10-BBE999666725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1129D2C-2B97-4BEE-AED1-55A7803B7F11}"/>
              </a:ext>
            </a:extLst>
          </p:cNvPr>
          <p:cNvGrpSpPr/>
          <p:nvPr/>
        </p:nvGrpSpPr>
        <p:grpSpPr>
          <a:xfrm>
            <a:off x="4798893" y="1187915"/>
            <a:ext cx="1797375" cy="1198447"/>
            <a:chOff x="8921977" y="3919499"/>
            <a:chExt cx="2937088" cy="1597927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3D8A281-98F9-4233-92FB-31D27EF7D85A}"/>
                </a:ext>
              </a:extLst>
            </p:cNvPr>
            <p:cNvSpPr txBox="1"/>
            <p:nvPr/>
          </p:nvSpPr>
          <p:spPr>
            <a:xfrm>
              <a:off x="8921977" y="3919499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CB473F9-DCB5-4235-BF17-35A01EF7DDC7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1E294A1-0280-47A1-BAD6-BA50DE3A1971}"/>
              </a:ext>
            </a:extLst>
          </p:cNvPr>
          <p:cNvGrpSpPr/>
          <p:nvPr/>
        </p:nvGrpSpPr>
        <p:grpSpPr>
          <a:xfrm>
            <a:off x="2554321" y="4986627"/>
            <a:ext cx="1797375" cy="1198447"/>
            <a:chOff x="332936" y="4498451"/>
            <a:chExt cx="2937088" cy="1597927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A3DB9CC-2199-4C07-8E3F-AE7DD280B092}"/>
                </a:ext>
              </a:extLst>
            </p:cNvPr>
            <p:cNvSpPr txBox="1"/>
            <p:nvPr/>
          </p:nvSpPr>
          <p:spPr>
            <a:xfrm>
              <a:off x="332936" y="4498451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CE3E6AC-D822-4811-B198-A48AE151867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24A9C6C0-2328-4E31-9E41-84C62E1B2C5A}"/>
              </a:ext>
            </a:extLst>
          </p:cNvPr>
          <p:cNvGrpSpPr/>
          <p:nvPr/>
        </p:nvGrpSpPr>
        <p:grpSpPr>
          <a:xfrm>
            <a:off x="4798893" y="4986627"/>
            <a:ext cx="1797375" cy="1198447"/>
            <a:chOff x="8921977" y="3919499"/>
            <a:chExt cx="2937088" cy="1597927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2BF8D49-7A9F-4996-9948-61DAE798EC62}"/>
                </a:ext>
              </a:extLst>
            </p:cNvPr>
            <p:cNvSpPr txBox="1"/>
            <p:nvPr/>
          </p:nvSpPr>
          <p:spPr>
            <a:xfrm>
              <a:off x="8921977" y="3919499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EAA41F3-A0EB-41AC-B8D3-261FE6274C0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569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470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Infinity Symbol w/ 8 Block Arcs for PowerPoint</vt:lpstr>
      <vt:lpstr>Infinity Symbol w/ 8 Block Arcs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Infinity Symbol w/ 8 Block Arcs for PowerPoint</dc:title>
  <dc:creator>PresentationGO.com</dc:creator>
  <dc:description>© Copyright PresentationGO.com</dc:description>
  <dcterms:created xsi:type="dcterms:W3CDTF">2014-11-26T05:14:11Z</dcterms:created>
  <dcterms:modified xsi:type="dcterms:W3CDTF">2018-07-02T20:56:06Z</dcterms:modified>
  <cp:category>Charts &amp; Diagrams</cp:category>
</cp:coreProperties>
</file>