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722" y="7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370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297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</a:t>
            </a:r>
            <a:r>
              <a:rPr lang="en-US"/>
              <a:t>Copyright </a:t>
            </a:r>
            <a:r>
              <a:rPr lang="en-US" b="1"/>
              <a:t>PresentationGO.</a:t>
            </a:r>
            <a:r>
              <a:rPr lang="en-US" b="1" dirty="0"/>
              <a:t>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Infinity Symbol w/ 8 Block Arcs for PowerPoint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02FB1A-D0EB-402B-9C5E-D9C4F9EE6E3F}"/>
              </a:ext>
            </a:extLst>
          </p:cNvPr>
          <p:cNvGrpSpPr/>
          <p:nvPr/>
        </p:nvGrpSpPr>
        <p:grpSpPr>
          <a:xfrm>
            <a:off x="9447692" y="4088366"/>
            <a:ext cx="2396500" cy="1105487"/>
            <a:chOff x="8921977" y="4073386"/>
            <a:chExt cx="2937088" cy="110548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9C2E4DA-0649-4054-9F6B-CE2A2E243EC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FB8873C-D3DF-4A76-BFB5-14BDC60296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0172703-011B-40D2-B7A3-0F4B4FCA726A}"/>
              </a:ext>
            </a:extLst>
          </p:cNvPr>
          <p:cNvGrpSpPr/>
          <p:nvPr/>
        </p:nvGrpSpPr>
        <p:grpSpPr>
          <a:xfrm>
            <a:off x="340014" y="4088366"/>
            <a:ext cx="2396500" cy="1105487"/>
            <a:chOff x="332936" y="4652338"/>
            <a:chExt cx="2937088" cy="110548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8A53C88-334D-44CA-A7C3-21C0BC7A9B7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9C6F08D-0C62-4705-B763-9818F90E364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BBCC184-F228-4CEC-8096-6CFE28C8F535}"/>
              </a:ext>
            </a:extLst>
          </p:cNvPr>
          <p:cNvGrpSpPr/>
          <p:nvPr/>
        </p:nvGrpSpPr>
        <p:grpSpPr>
          <a:xfrm>
            <a:off x="9455487" y="2065436"/>
            <a:ext cx="2396500" cy="1105487"/>
            <a:chOff x="8921977" y="1466725"/>
            <a:chExt cx="2937088" cy="110548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1AFAFAA-9DF8-40EE-BDB0-8B30F106B94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F760D3F-2946-4E5E-B162-2C94BE5B41E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4E421F7-AACB-4909-92A7-330C06065A59}"/>
              </a:ext>
            </a:extLst>
          </p:cNvPr>
          <p:cNvGrpSpPr/>
          <p:nvPr/>
        </p:nvGrpSpPr>
        <p:grpSpPr>
          <a:xfrm>
            <a:off x="347809" y="2065436"/>
            <a:ext cx="2396500" cy="1105487"/>
            <a:chOff x="332936" y="2627766"/>
            <a:chExt cx="2937088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805278-601A-4C24-BDF0-C29D0AC06DD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9E34D9-32D8-472A-86C8-816263CA6BD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33" name="Freeform 1657">
            <a:extLst>
              <a:ext uri="{FF2B5EF4-FFF2-40B4-BE49-F238E27FC236}">
                <a16:creationId xmlns:a16="http://schemas.microsoft.com/office/drawing/2014/main" id="{0BC294A7-FD97-4648-B5FA-0B7567C2526F}"/>
              </a:ext>
            </a:extLst>
          </p:cNvPr>
          <p:cNvSpPr>
            <a:spLocks/>
          </p:cNvSpPr>
          <p:nvPr/>
        </p:nvSpPr>
        <p:spPr bwMode="auto">
          <a:xfrm rot="16200000">
            <a:off x="5804946" y="2053040"/>
            <a:ext cx="1573919" cy="1579289"/>
          </a:xfrm>
          <a:custGeom>
            <a:avLst/>
            <a:gdLst>
              <a:gd name="T0" fmla="*/ 0 w 909"/>
              <a:gd name="T1" fmla="*/ 0 h 908"/>
              <a:gd name="T2" fmla="*/ 0 w 909"/>
              <a:gd name="T3" fmla="*/ 343 h 908"/>
              <a:gd name="T4" fmla="*/ 565 w 909"/>
              <a:gd name="T5" fmla="*/ 908 h 908"/>
              <a:gd name="T6" fmla="*/ 909 w 909"/>
              <a:gd name="T7" fmla="*/ 908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lnTo>
                  <a:pt x="0" y="343"/>
                </a:lnTo>
                <a:cubicBezTo>
                  <a:pt x="311" y="343"/>
                  <a:pt x="565" y="597"/>
                  <a:pt x="565" y="908"/>
                </a:cubicBezTo>
                <a:lnTo>
                  <a:pt x="909" y="908"/>
                </a:lnTo>
                <a:cubicBezTo>
                  <a:pt x="909" y="407"/>
                  <a:pt x="501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22860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06</a:t>
            </a:r>
          </a:p>
        </p:txBody>
      </p:sp>
      <p:sp>
        <p:nvSpPr>
          <p:cNvPr id="34" name="Freeform 1666">
            <a:extLst>
              <a:ext uri="{FF2B5EF4-FFF2-40B4-BE49-F238E27FC236}">
                <a16:creationId xmlns:a16="http://schemas.microsoft.com/office/drawing/2014/main" id="{E73612E9-788B-42FA-AA79-7807F57F4EFD}"/>
              </a:ext>
            </a:extLst>
          </p:cNvPr>
          <p:cNvSpPr>
            <a:spLocks/>
          </p:cNvSpPr>
          <p:nvPr/>
        </p:nvSpPr>
        <p:spPr bwMode="auto">
          <a:xfrm rot="16200000">
            <a:off x="4821920" y="3632329"/>
            <a:ext cx="1579289" cy="1573919"/>
          </a:xfrm>
          <a:custGeom>
            <a:avLst/>
            <a:gdLst>
              <a:gd name="T0" fmla="*/ 0 w 909"/>
              <a:gd name="T1" fmla="*/ 0 h 908"/>
              <a:gd name="T2" fmla="*/ 909 w 909"/>
              <a:gd name="T3" fmla="*/ 908 h 908"/>
              <a:gd name="T4" fmla="*/ 909 w 909"/>
              <a:gd name="T5" fmla="*/ 565 h 908"/>
              <a:gd name="T6" fmla="*/ 344 w 909"/>
              <a:gd name="T7" fmla="*/ 0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cubicBezTo>
                  <a:pt x="0" y="501"/>
                  <a:pt x="408" y="908"/>
                  <a:pt x="909" y="908"/>
                </a:cubicBezTo>
                <a:lnTo>
                  <a:pt x="909" y="565"/>
                </a:lnTo>
                <a:cubicBezTo>
                  <a:pt x="597" y="565"/>
                  <a:pt x="344" y="311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07</a:t>
            </a:r>
          </a:p>
        </p:txBody>
      </p:sp>
      <p:sp>
        <p:nvSpPr>
          <p:cNvPr id="36" name="Freeform 1676">
            <a:extLst>
              <a:ext uri="{FF2B5EF4-FFF2-40B4-BE49-F238E27FC236}">
                <a16:creationId xmlns:a16="http://schemas.microsoft.com/office/drawing/2014/main" id="{6BD68A65-E851-4D85-935F-3A434D39EEF9}"/>
              </a:ext>
            </a:extLst>
          </p:cNvPr>
          <p:cNvSpPr>
            <a:spLocks/>
          </p:cNvSpPr>
          <p:nvPr/>
        </p:nvSpPr>
        <p:spPr bwMode="auto">
          <a:xfrm rot="16200000">
            <a:off x="3245316" y="3629644"/>
            <a:ext cx="1579289" cy="1579289"/>
          </a:xfrm>
          <a:custGeom>
            <a:avLst/>
            <a:gdLst>
              <a:gd name="T0" fmla="*/ 0 w 909"/>
              <a:gd name="T1" fmla="*/ 909 h 909"/>
              <a:gd name="T2" fmla="*/ 909 w 909"/>
              <a:gd name="T3" fmla="*/ 0 h 909"/>
              <a:gd name="T4" fmla="*/ 909 w 909"/>
              <a:gd name="T5" fmla="*/ 344 h 909"/>
              <a:gd name="T6" fmla="*/ 344 w 909"/>
              <a:gd name="T7" fmla="*/ 909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cubicBezTo>
                  <a:pt x="0" y="408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9"/>
                </a:cubicBezTo>
                <a:lnTo>
                  <a:pt x="0" y="9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182880" rIns="18288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08</a:t>
            </a:r>
          </a:p>
        </p:txBody>
      </p:sp>
      <p:sp>
        <p:nvSpPr>
          <p:cNvPr id="37" name="Freeform 1677">
            <a:extLst>
              <a:ext uri="{FF2B5EF4-FFF2-40B4-BE49-F238E27FC236}">
                <a16:creationId xmlns:a16="http://schemas.microsoft.com/office/drawing/2014/main" id="{3DC9C745-62B2-43F5-AF1C-523770970C59}"/>
              </a:ext>
            </a:extLst>
          </p:cNvPr>
          <p:cNvSpPr>
            <a:spLocks/>
          </p:cNvSpPr>
          <p:nvPr/>
        </p:nvSpPr>
        <p:spPr bwMode="auto">
          <a:xfrm rot="16200000">
            <a:off x="3248001" y="2053040"/>
            <a:ext cx="1573919" cy="1579289"/>
          </a:xfrm>
          <a:custGeom>
            <a:avLst/>
            <a:gdLst>
              <a:gd name="T0" fmla="*/ 0 w 909"/>
              <a:gd name="T1" fmla="*/ 0 h 909"/>
              <a:gd name="T2" fmla="*/ 0 w 909"/>
              <a:gd name="T3" fmla="*/ 344 h 909"/>
              <a:gd name="T4" fmla="*/ 565 w 909"/>
              <a:gd name="T5" fmla="*/ 909 h 909"/>
              <a:gd name="T6" fmla="*/ 909 w 909"/>
              <a:gd name="T7" fmla="*/ 909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lnTo>
                  <a:pt x="0" y="344"/>
                </a:lnTo>
                <a:cubicBezTo>
                  <a:pt x="311" y="344"/>
                  <a:pt x="565" y="597"/>
                  <a:pt x="565" y="909"/>
                </a:cubicBezTo>
                <a:lnTo>
                  <a:pt x="909" y="909"/>
                </a:lnTo>
                <a:cubicBezTo>
                  <a:pt x="909" y="408"/>
                  <a:pt x="501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22860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01</a:t>
            </a:r>
          </a:p>
        </p:txBody>
      </p:sp>
      <p:sp>
        <p:nvSpPr>
          <p:cNvPr id="38" name="Freeform 1678">
            <a:extLst>
              <a:ext uri="{FF2B5EF4-FFF2-40B4-BE49-F238E27FC236}">
                <a16:creationId xmlns:a16="http://schemas.microsoft.com/office/drawing/2014/main" id="{1C4D5B84-767F-4F2E-A1B3-95DA3D8ABA8F}"/>
              </a:ext>
            </a:extLst>
          </p:cNvPr>
          <p:cNvSpPr>
            <a:spLocks/>
          </p:cNvSpPr>
          <p:nvPr/>
        </p:nvSpPr>
        <p:spPr bwMode="auto">
          <a:xfrm rot="16200000">
            <a:off x="7384235" y="2053040"/>
            <a:ext cx="1573919" cy="1579289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2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182880" tIns="45720" rIns="91440" bIns="182880" numCol="1" anchor="b" anchorCtr="0" compatLnSpc="1">
            <a:prstTxWarp prst="textNoShape">
              <a:avLst/>
            </a:prstTxWarp>
          </a:bodyPr>
          <a:lstStyle/>
          <a:p>
            <a:r>
              <a:rPr lang="en-US"/>
              <a:t>05</a:t>
            </a:r>
          </a:p>
        </p:txBody>
      </p:sp>
      <p:sp>
        <p:nvSpPr>
          <p:cNvPr id="40" name="Freeform 1680">
            <a:extLst>
              <a:ext uri="{FF2B5EF4-FFF2-40B4-BE49-F238E27FC236}">
                <a16:creationId xmlns:a16="http://schemas.microsoft.com/office/drawing/2014/main" id="{7DBDAA9A-B69C-40EC-B13C-1AA65F448447}"/>
              </a:ext>
            </a:extLst>
          </p:cNvPr>
          <p:cNvSpPr>
            <a:spLocks/>
          </p:cNvSpPr>
          <p:nvPr/>
        </p:nvSpPr>
        <p:spPr bwMode="auto">
          <a:xfrm rot="16200000">
            <a:off x="7381550" y="3629644"/>
            <a:ext cx="1579289" cy="1579289"/>
          </a:xfrm>
          <a:custGeom>
            <a:avLst/>
            <a:gdLst>
              <a:gd name="T0" fmla="*/ 0 w 909"/>
              <a:gd name="T1" fmla="*/ 0 h 909"/>
              <a:gd name="T2" fmla="*/ 909 w 909"/>
              <a:gd name="T3" fmla="*/ 909 h 909"/>
              <a:gd name="T4" fmla="*/ 909 w 909"/>
              <a:gd name="T5" fmla="*/ 565 h 909"/>
              <a:gd name="T6" fmla="*/ 344 w 909"/>
              <a:gd name="T7" fmla="*/ 0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cubicBezTo>
                  <a:pt x="0" y="501"/>
                  <a:pt x="408" y="909"/>
                  <a:pt x="909" y="909"/>
                </a:cubicBezTo>
                <a:lnTo>
                  <a:pt x="909" y="565"/>
                </a:lnTo>
                <a:cubicBezTo>
                  <a:pt x="597" y="565"/>
                  <a:pt x="344" y="312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182880" bIns="18288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04</a:t>
            </a:r>
          </a:p>
        </p:txBody>
      </p:sp>
      <p:sp>
        <p:nvSpPr>
          <p:cNvPr id="35" name="Freeform 1675">
            <a:extLst>
              <a:ext uri="{FF2B5EF4-FFF2-40B4-BE49-F238E27FC236}">
                <a16:creationId xmlns:a16="http://schemas.microsoft.com/office/drawing/2014/main" id="{F8343AFE-3823-4F10-9AB0-B5C63671CD85}"/>
              </a:ext>
            </a:extLst>
          </p:cNvPr>
          <p:cNvSpPr>
            <a:spLocks/>
          </p:cNvSpPr>
          <p:nvPr/>
        </p:nvSpPr>
        <p:spPr bwMode="auto">
          <a:xfrm rot="16200000">
            <a:off x="4827290" y="2053040"/>
            <a:ext cx="1573919" cy="1579289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1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182880" tIns="45720" rIns="91440" bIns="182880" numCol="1" anchor="b" anchorCtr="0" compatLnSpc="1">
            <a:prstTxWarp prst="textNoShape">
              <a:avLst/>
            </a:prstTxWarp>
          </a:bodyPr>
          <a:lstStyle/>
          <a:p>
            <a:r>
              <a:rPr lang="en-US"/>
              <a:t>02</a:t>
            </a:r>
          </a:p>
        </p:txBody>
      </p:sp>
      <p:sp>
        <p:nvSpPr>
          <p:cNvPr id="39" name="Freeform 1679">
            <a:extLst>
              <a:ext uri="{FF2B5EF4-FFF2-40B4-BE49-F238E27FC236}">
                <a16:creationId xmlns:a16="http://schemas.microsoft.com/office/drawing/2014/main" id="{09B4E4B5-2242-4258-B739-523130A74BC6}"/>
              </a:ext>
            </a:extLst>
          </p:cNvPr>
          <p:cNvSpPr>
            <a:spLocks/>
          </p:cNvSpPr>
          <p:nvPr/>
        </p:nvSpPr>
        <p:spPr bwMode="auto">
          <a:xfrm rot="16200000">
            <a:off x="5802261" y="3629644"/>
            <a:ext cx="1579289" cy="1579289"/>
          </a:xfrm>
          <a:custGeom>
            <a:avLst/>
            <a:gdLst>
              <a:gd name="T0" fmla="*/ 0 w 909"/>
              <a:gd name="T1" fmla="*/ 908 h 908"/>
              <a:gd name="T2" fmla="*/ 909 w 909"/>
              <a:gd name="T3" fmla="*/ 0 h 908"/>
              <a:gd name="T4" fmla="*/ 909 w 909"/>
              <a:gd name="T5" fmla="*/ 344 h 908"/>
              <a:gd name="T6" fmla="*/ 344 w 909"/>
              <a:gd name="T7" fmla="*/ 908 h 908"/>
              <a:gd name="T8" fmla="*/ 0 w 909"/>
              <a:gd name="T9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908"/>
                </a:moveTo>
                <a:cubicBezTo>
                  <a:pt x="0" y="407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8"/>
                </a:cubicBezTo>
                <a:lnTo>
                  <a:pt x="0" y="908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/>
        </p:spPr>
        <p:txBody>
          <a:bodyPr vert="horz" wrap="square" lIns="18288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>
                <a:solidFill>
                  <a:schemeClr val="bg1">
                    <a:lumMod val="75000"/>
                  </a:schemeClr>
                </a:solidFill>
              </a:rPr>
              <a:t>03</a:t>
            </a:r>
          </a:p>
        </p:txBody>
      </p: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CA966D8-DE1B-4BB8-BD87-6ACE9E17CC62}"/>
              </a:ext>
            </a:extLst>
          </p:cNvPr>
          <p:cNvGrpSpPr/>
          <p:nvPr/>
        </p:nvGrpSpPr>
        <p:grpSpPr>
          <a:xfrm>
            <a:off x="3405761" y="921358"/>
            <a:ext cx="2396500" cy="1105487"/>
            <a:chOff x="332936" y="4652338"/>
            <a:chExt cx="2937088" cy="11054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15E19A5-6C2D-4C1A-A2E1-781872FE6C9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727A26B-B6F3-49C0-8831-36B9DF47CA3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31BCFC-9D2D-4FE3-9F79-06B4BD0C79DE}"/>
              </a:ext>
            </a:extLst>
          </p:cNvPr>
          <p:cNvGrpSpPr/>
          <p:nvPr/>
        </p:nvGrpSpPr>
        <p:grpSpPr>
          <a:xfrm>
            <a:off x="6398524" y="921358"/>
            <a:ext cx="2396500" cy="1105487"/>
            <a:chOff x="8921977" y="4073386"/>
            <a:chExt cx="2937088" cy="11054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4F1990-FCE1-40E9-A0C0-F23F3EBD3B2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E57E3BE-5616-444E-B588-79686423048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98854C-AC14-4BDC-B2EF-74EF674DA666}"/>
              </a:ext>
            </a:extLst>
          </p:cNvPr>
          <p:cNvGrpSpPr/>
          <p:nvPr/>
        </p:nvGrpSpPr>
        <p:grpSpPr>
          <a:xfrm>
            <a:off x="3405761" y="5169648"/>
            <a:ext cx="2396500" cy="1105487"/>
            <a:chOff x="332936" y="4652338"/>
            <a:chExt cx="2937088" cy="110548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6D131AA-4E25-4742-9E3D-CDF0C9B150A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2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4AE713E-308E-49E8-87F2-D660431F164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38500C-2A6B-4771-8FC5-F9F258D56CFB}"/>
              </a:ext>
            </a:extLst>
          </p:cNvPr>
          <p:cNvGrpSpPr/>
          <p:nvPr/>
        </p:nvGrpSpPr>
        <p:grpSpPr>
          <a:xfrm>
            <a:off x="6398524" y="5169648"/>
            <a:ext cx="2396500" cy="1105487"/>
            <a:chOff x="8921977" y="4073386"/>
            <a:chExt cx="2937088" cy="110548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2393BF8-702E-412D-9571-87A779CE8A3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1EF160-C9B6-44C8-A406-2642092DB2E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91631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Infinity Symbol w/ 8 Block Arcs for PowerPoint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4D02FB1A-D0EB-402B-9C5E-D9C4F9EE6E3F}"/>
              </a:ext>
            </a:extLst>
          </p:cNvPr>
          <p:cNvGrpSpPr/>
          <p:nvPr/>
        </p:nvGrpSpPr>
        <p:grpSpPr>
          <a:xfrm>
            <a:off x="9447692" y="4088366"/>
            <a:ext cx="2396500" cy="1105487"/>
            <a:chOff x="8921977" y="4073386"/>
            <a:chExt cx="2937088" cy="1105487"/>
          </a:xfrm>
        </p:grpSpPr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id="{B9C2E4DA-0649-4054-9F6B-CE2A2E243EC0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1FB8873C-D3DF-4A76-BFB5-14BDC602962F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20172703-011B-40D2-B7A3-0F4B4FCA726A}"/>
              </a:ext>
            </a:extLst>
          </p:cNvPr>
          <p:cNvGrpSpPr/>
          <p:nvPr/>
        </p:nvGrpSpPr>
        <p:grpSpPr>
          <a:xfrm>
            <a:off x="340014" y="4088366"/>
            <a:ext cx="2396500" cy="1105487"/>
            <a:chOff x="332936" y="4652338"/>
            <a:chExt cx="2937088" cy="1105487"/>
          </a:xfrm>
        </p:grpSpPr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F8A53C88-334D-44CA-A7C3-21C0BC7A9B75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19C6F08D-0C62-4705-B763-9818F90E3646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BBCC184-F228-4CEC-8096-6CFE28C8F535}"/>
              </a:ext>
            </a:extLst>
          </p:cNvPr>
          <p:cNvGrpSpPr/>
          <p:nvPr/>
        </p:nvGrpSpPr>
        <p:grpSpPr>
          <a:xfrm>
            <a:off x="9455487" y="2065436"/>
            <a:ext cx="2396500" cy="1105487"/>
            <a:chOff x="8921977" y="1466725"/>
            <a:chExt cx="2937088" cy="1105487"/>
          </a:xfrm>
        </p:grpSpPr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11AFAFAA-9DF8-40EE-BDB0-8B30F106B942}"/>
                </a:ext>
              </a:extLst>
            </p:cNvPr>
            <p:cNvSpPr txBox="1"/>
            <p:nvPr/>
          </p:nvSpPr>
          <p:spPr>
            <a:xfrm>
              <a:off x="8921977" y="1466725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AF760D3F-2946-4E5E-B162-2C94BE5B41E4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4E421F7-AACB-4909-92A7-330C06065A59}"/>
              </a:ext>
            </a:extLst>
          </p:cNvPr>
          <p:cNvGrpSpPr/>
          <p:nvPr/>
        </p:nvGrpSpPr>
        <p:grpSpPr>
          <a:xfrm>
            <a:off x="347809" y="2065436"/>
            <a:ext cx="2396500" cy="1105487"/>
            <a:chOff x="332936" y="2627766"/>
            <a:chExt cx="2937088" cy="1105487"/>
          </a:xfrm>
        </p:grpSpPr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6D805278-601A-4C24-BDF0-C29D0AC06DD0}"/>
                </a:ext>
              </a:extLst>
            </p:cNvPr>
            <p:cNvSpPr txBox="1"/>
            <p:nvPr/>
          </p:nvSpPr>
          <p:spPr>
            <a:xfrm>
              <a:off x="332936" y="262776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1"/>
                  </a:solidFill>
                </a:rPr>
                <a:t>Lorem Ipsum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E59E34D9-32D8-472A-86C8-816263CA6BD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1CA966D8-DE1B-4BB8-BD87-6ACE9E17CC62}"/>
              </a:ext>
            </a:extLst>
          </p:cNvPr>
          <p:cNvGrpSpPr/>
          <p:nvPr/>
        </p:nvGrpSpPr>
        <p:grpSpPr>
          <a:xfrm>
            <a:off x="3405761" y="921358"/>
            <a:ext cx="2396500" cy="1105487"/>
            <a:chOff x="332936" y="4652338"/>
            <a:chExt cx="2937088" cy="1105487"/>
          </a:xfrm>
        </p:grpSpPr>
        <p:sp>
          <p:nvSpPr>
            <p:cNvPr id="94" name="TextBox 93">
              <a:extLst>
                <a:ext uri="{FF2B5EF4-FFF2-40B4-BE49-F238E27FC236}">
                  <a16:creationId xmlns:a16="http://schemas.microsoft.com/office/drawing/2014/main" id="{E15E19A5-6C2D-4C1A-A2E1-781872FE6C9C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E727A26B-B6F3-49C0-8831-36B9DF47CA32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6" name="Group 95">
            <a:extLst>
              <a:ext uri="{FF2B5EF4-FFF2-40B4-BE49-F238E27FC236}">
                <a16:creationId xmlns:a16="http://schemas.microsoft.com/office/drawing/2014/main" id="{4331BCFC-9D2D-4FE3-9F79-06B4BD0C79DE}"/>
              </a:ext>
            </a:extLst>
          </p:cNvPr>
          <p:cNvGrpSpPr/>
          <p:nvPr/>
        </p:nvGrpSpPr>
        <p:grpSpPr>
          <a:xfrm>
            <a:off x="6398524" y="921358"/>
            <a:ext cx="2396500" cy="1105487"/>
            <a:chOff x="8921977" y="4073386"/>
            <a:chExt cx="2937088" cy="1105487"/>
          </a:xfrm>
        </p:grpSpPr>
        <p:sp>
          <p:nvSpPr>
            <p:cNvPr id="97" name="TextBox 96">
              <a:extLst>
                <a:ext uri="{FF2B5EF4-FFF2-40B4-BE49-F238E27FC236}">
                  <a16:creationId xmlns:a16="http://schemas.microsoft.com/office/drawing/2014/main" id="{8C4F1990-FCE1-40E9-A0C0-F23F3EBD3B2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4"/>
                  </a:solidFill>
                </a:rPr>
                <a:t>Lorem Ipsum</a:t>
              </a:r>
            </a:p>
          </p:txBody>
        </p:sp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9E57E3BE-5616-444E-B588-796864230480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3298854C-AC14-4BDC-B2EF-74EF674DA666}"/>
              </a:ext>
            </a:extLst>
          </p:cNvPr>
          <p:cNvGrpSpPr/>
          <p:nvPr/>
        </p:nvGrpSpPr>
        <p:grpSpPr>
          <a:xfrm>
            <a:off x="3405761" y="5169648"/>
            <a:ext cx="2396500" cy="1105487"/>
            <a:chOff x="332936" y="4652338"/>
            <a:chExt cx="2937088" cy="1105487"/>
          </a:xfrm>
        </p:grpSpPr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66D131AA-4E25-4742-9E3D-CDF0C9B150A7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dirty="0">
                  <a:solidFill>
                    <a:schemeClr val="bg1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4AE713E-308E-49E8-87F2-D660431F1644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7538500C-2A6B-4771-8FC5-F9F258D56CFB}"/>
              </a:ext>
            </a:extLst>
          </p:cNvPr>
          <p:cNvGrpSpPr/>
          <p:nvPr/>
        </p:nvGrpSpPr>
        <p:grpSpPr>
          <a:xfrm>
            <a:off x="6398524" y="5169648"/>
            <a:ext cx="2396500" cy="1105487"/>
            <a:chOff x="8921977" y="4073386"/>
            <a:chExt cx="2937088" cy="1105487"/>
          </a:xfrm>
        </p:grpSpPr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02393BF8-702E-412D-9571-87A779CE8A3F}"/>
                </a:ext>
              </a:extLst>
            </p:cNvPr>
            <p:cNvSpPr txBox="1"/>
            <p:nvPr/>
          </p:nvSpPr>
          <p:spPr>
            <a:xfrm>
              <a:off x="8921977" y="4073386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dirty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Lorem Ipsum</a:t>
              </a:r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811EF160-C9B6-44C8-A406-2642092DB2EA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 suspendisse viverra.</a:t>
              </a:r>
              <a:endParaRPr lang="en-US" sz="1200" dirty="0">
                <a:solidFill>
                  <a:schemeClr val="bg1">
                    <a:lumMod val="75000"/>
                  </a:schemeClr>
                </a:solidFill>
              </a:endParaRPr>
            </a:p>
          </p:txBody>
        </p:sp>
      </p:grpSp>
      <p:sp>
        <p:nvSpPr>
          <p:cNvPr id="41" name="Freeform 1657">
            <a:extLst>
              <a:ext uri="{FF2B5EF4-FFF2-40B4-BE49-F238E27FC236}">
                <a16:creationId xmlns:a16="http://schemas.microsoft.com/office/drawing/2014/main" id="{469292BB-E3AF-45A1-ADED-123058DEE973}"/>
              </a:ext>
            </a:extLst>
          </p:cNvPr>
          <p:cNvSpPr>
            <a:spLocks/>
          </p:cNvSpPr>
          <p:nvPr/>
        </p:nvSpPr>
        <p:spPr bwMode="auto">
          <a:xfrm rot="16200000">
            <a:off x="5804946" y="2053040"/>
            <a:ext cx="1573919" cy="1579289"/>
          </a:xfrm>
          <a:custGeom>
            <a:avLst/>
            <a:gdLst>
              <a:gd name="T0" fmla="*/ 0 w 909"/>
              <a:gd name="T1" fmla="*/ 0 h 908"/>
              <a:gd name="T2" fmla="*/ 0 w 909"/>
              <a:gd name="T3" fmla="*/ 343 h 908"/>
              <a:gd name="T4" fmla="*/ 565 w 909"/>
              <a:gd name="T5" fmla="*/ 908 h 908"/>
              <a:gd name="T6" fmla="*/ 909 w 909"/>
              <a:gd name="T7" fmla="*/ 908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lnTo>
                  <a:pt x="0" y="343"/>
                </a:lnTo>
                <a:cubicBezTo>
                  <a:pt x="311" y="343"/>
                  <a:pt x="565" y="597"/>
                  <a:pt x="565" y="908"/>
                </a:cubicBezTo>
                <a:lnTo>
                  <a:pt x="909" y="908"/>
                </a:lnTo>
                <a:cubicBezTo>
                  <a:pt x="909" y="407"/>
                  <a:pt x="501" y="0"/>
                  <a:pt x="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xtLst/>
        </p:spPr>
        <p:txBody>
          <a:bodyPr vert="horz" wrap="square" lIns="91440" tIns="45720" rIns="22860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06</a:t>
            </a:r>
          </a:p>
        </p:txBody>
      </p:sp>
      <p:sp>
        <p:nvSpPr>
          <p:cNvPr id="43" name="Freeform 1666">
            <a:extLst>
              <a:ext uri="{FF2B5EF4-FFF2-40B4-BE49-F238E27FC236}">
                <a16:creationId xmlns:a16="http://schemas.microsoft.com/office/drawing/2014/main" id="{846896E4-738C-43ED-8427-66A44E8BDC17}"/>
              </a:ext>
            </a:extLst>
          </p:cNvPr>
          <p:cNvSpPr>
            <a:spLocks/>
          </p:cNvSpPr>
          <p:nvPr/>
        </p:nvSpPr>
        <p:spPr bwMode="auto">
          <a:xfrm rot="16200000">
            <a:off x="4821920" y="3632329"/>
            <a:ext cx="1579289" cy="1573919"/>
          </a:xfrm>
          <a:custGeom>
            <a:avLst/>
            <a:gdLst>
              <a:gd name="T0" fmla="*/ 0 w 909"/>
              <a:gd name="T1" fmla="*/ 0 h 908"/>
              <a:gd name="T2" fmla="*/ 909 w 909"/>
              <a:gd name="T3" fmla="*/ 908 h 908"/>
              <a:gd name="T4" fmla="*/ 909 w 909"/>
              <a:gd name="T5" fmla="*/ 565 h 908"/>
              <a:gd name="T6" fmla="*/ 344 w 909"/>
              <a:gd name="T7" fmla="*/ 0 h 908"/>
              <a:gd name="T8" fmla="*/ 0 w 909"/>
              <a:gd name="T9" fmla="*/ 0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0"/>
                </a:moveTo>
                <a:cubicBezTo>
                  <a:pt x="0" y="501"/>
                  <a:pt x="408" y="908"/>
                  <a:pt x="909" y="908"/>
                </a:cubicBezTo>
                <a:lnTo>
                  <a:pt x="909" y="565"/>
                </a:lnTo>
                <a:cubicBezTo>
                  <a:pt x="597" y="565"/>
                  <a:pt x="344" y="311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  <a:extLst/>
        </p:spPr>
        <p:txBody>
          <a:bodyPr vert="horz" wrap="square" lIns="18288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/>
              <a:t>07</a:t>
            </a:r>
          </a:p>
        </p:txBody>
      </p:sp>
      <p:sp>
        <p:nvSpPr>
          <p:cNvPr id="44" name="Freeform 1676">
            <a:extLst>
              <a:ext uri="{FF2B5EF4-FFF2-40B4-BE49-F238E27FC236}">
                <a16:creationId xmlns:a16="http://schemas.microsoft.com/office/drawing/2014/main" id="{ACD0FA7B-34DE-4960-B217-7494994C62DF}"/>
              </a:ext>
            </a:extLst>
          </p:cNvPr>
          <p:cNvSpPr>
            <a:spLocks/>
          </p:cNvSpPr>
          <p:nvPr/>
        </p:nvSpPr>
        <p:spPr bwMode="auto">
          <a:xfrm rot="16200000">
            <a:off x="3245316" y="3629644"/>
            <a:ext cx="1579289" cy="1579289"/>
          </a:xfrm>
          <a:custGeom>
            <a:avLst/>
            <a:gdLst>
              <a:gd name="T0" fmla="*/ 0 w 909"/>
              <a:gd name="T1" fmla="*/ 909 h 909"/>
              <a:gd name="T2" fmla="*/ 909 w 909"/>
              <a:gd name="T3" fmla="*/ 0 h 909"/>
              <a:gd name="T4" fmla="*/ 909 w 909"/>
              <a:gd name="T5" fmla="*/ 344 h 909"/>
              <a:gd name="T6" fmla="*/ 344 w 909"/>
              <a:gd name="T7" fmla="*/ 909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cubicBezTo>
                  <a:pt x="0" y="408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9"/>
                </a:cubicBezTo>
                <a:lnTo>
                  <a:pt x="0" y="90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 vert="horz" wrap="square" lIns="91440" tIns="182880" rIns="18288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08</a:t>
            </a:r>
          </a:p>
        </p:txBody>
      </p:sp>
      <p:sp>
        <p:nvSpPr>
          <p:cNvPr id="45" name="Freeform 1677">
            <a:extLst>
              <a:ext uri="{FF2B5EF4-FFF2-40B4-BE49-F238E27FC236}">
                <a16:creationId xmlns:a16="http://schemas.microsoft.com/office/drawing/2014/main" id="{B0D74BA9-30E2-4C7F-8407-ED91A53312B4}"/>
              </a:ext>
            </a:extLst>
          </p:cNvPr>
          <p:cNvSpPr>
            <a:spLocks/>
          </p:cNvSpPr>
          <p:nvPr/>
        </p:nvSpPr>
        <p:spPr bwMode="auto">
          <a:xfrm rot="16200000">
            <a:off x="3248001" y="2053040"/>
            <a:ext cx="1573919" cy="1579289"/>
          </a:xfrm>
          <a:custGeom>
            <a:avLst/>
            <a:gdLst>
              <a:gd name="T0" fmla="*/ 0 w 909"/>
              <a:gd name="T1" fmla="*/ 0 h 909"/>
              <a:gd name="T2" fmla="*/ 0 w 909"/>
              <a:gd name="T3" fmla="*/ 344 h 909"/>
              <a:gd name="T4" fmla="*/ 565 w 909"/>
              <a:gd name="T5" fmla="*/ 909 h 909"/>
              <a:gd name="T6" fmla="*/ 909 w 909"/>
              <a:gd name="T7" fmla="*/ 909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lnTo>
                  <a:pt x="0" y="344"/>
                </a:lnTo>
                <a:cubicBezTo>
                  <a:pt x="311" y="344"/>
                  <a:pt x="565" y="597"/>
                  <a:pt x="565" y="909"/>
                </a:cubicBezTo>
                <a:lnTo>
                  <a:pt x="909" y="909"/>
                </a:lnTo>
                <a:cubicBezTo>
                  <a:pt x="909" y="408"/>
                  <a:pt x="501" y="0"/>
                  <a:pt x="0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 vert="horz" wrap="square" lIns="91440" tIns="45720" rIns="228600" bIns="4572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01</a:t>
            </a:r>
          </a:p>
        </p:txBody>
      </p:sp>
      <p:sp>
        <p:nvSpPr>
          <p:cNvPr id="46" name="Freeform 1678">
            <a:extLst>
              <a:ext uri="{FF2B5EF4-FFF2-40B4-BE49-F238E27FC236}">
                <a16:creationId xmlns:a16="http://schemas.microsoft.com/office/drawing/2014/main" id="{E9EFDA56-F1F2-491C-9A08-81B9EEE47D05}"/>
              </a:ext>
            </a:extLst>
          </p:cNvPr>
          <p:cNvSpPr>
            <a:spLocks/>
          </p:cNvSpPr>
          <p:nvPr/>
        </p:nvSpPr>
        <p:spPr bwMode="auto">
          <a:xfrm rot="16200000">
            <a:off x="7384235" y="2053040"/>
            <a:ext cx="1573919" cy="1579289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2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  <a:extLst/>
        </p:spPr>
        <p:txBody>
          <a:bodyPr vert="horz" wrap="square" lIns="182880" tIns="45720" rIns="91440" bIns="182880" numCol="1" anchor="b" anchorCtr="0" compatLnSpc="1">
            <a:prstTxWarp prst="textNoShape">
              <a:avLst/>
            </a:prstTxWarp>
          </a:bodyPr>
          <a:lstStyle/>
          <a:p>
            <a:r>
              <a:rPr lang="en-US"/>
              <a:t>05</a:t>
            </a:r>
          </a:p>
        </p:txBody>
      </p:sp>
      <p:sp>
        <p:nvSpPr>
          <p:cNvPr id="47" name="Freeform 1680">
            <a:extLst>
              <a:ext uri="{FF2B5EF4-FFF2-40B4-BE49-F238E27FC236}">
                <a16:creationId xmlns:a16="http://schemas.microsoft.com/office/drawing/2014/main" id="{E1D3F6A0-508E-4B7D-99BB-3450C572A8B2}"/>
              </a:ext>
            </a:extLst>
          </p:cNvPr>
          <p:cNvSpPr>
            <a:spLocks/>
          </p:cNvSpPr>
          <p:nvPr/>
        </p:nvSpPr>
        <p:spPr bwMode="auto">
          <a:xfrm rot="16200000">
            <a:off x="7381550" y="3629644"/>
            <a:ext cx="1579289" cy="1579289"/>
          </a:xfrm>
          <a:custGeom>
            <a:avLst/>
            <a:gdLst>
              <a:gd name="T0" fmla="*/ 0 w 909"/>
              <a:gd name="T1" fmla="*/ 0 h 909"/>
              <a:gd name="T2" fmla="*/ 909 w 909"/>
              <a:gd name="T3" fmla="*/ 909 h 909"/>
              <a:gd name="T4" fmla="*/ 909 w 909"/>
              <a:gd name="T5" fmla="*/ 565 h 909"/>
              <a:gd name="T6" fmla="*/ 344 w 909"/>
              <a:gd name="T7" fmla="*/ 0 h 909"/>
              <a:gd name="T8" fmla="*/ 0 w 909"/>
              <a:gd name="T9" fmla="*/ 0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0"/>
                </a:moveTo>
                <a:cubicBezTo>
                  <a:pt x="0" y="501"/>
                  <a:pt x="408" y="909"/>
                  <a:pt x="909" y="909"/>
                </a:cubicBezTo>
                <a:lnTo>
                  <a:pt x="909" y="565"/>
                </a:lnTo>
                <a:cubicBezTo>
                  <a:pt x="597" y="565"/>
                  <a:pt x="344" y="312"/>
                  <a:pt x="344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  <a:extLst/>
        </p:spPr>
        <p:txBody>
          <a:bodyPr vert="horz" wrap="square" lIns="91440" tIns="45720" rIns="182880" bIns="182880" numCol="1" anchor="b" anchorCtr="0" compatLnSpc="1">
            <a:prstTxWarp prst="textNoShape">
              <a:avLst/>
            </a:prstTxWarp>
          </a:bodyPr>
          <a:lstStyle/>
          <a:p>
            <a:pPr algn="r"/>
            <a:r>
              <a:rPr lang="en-US"/>
              <a:t>04</a:t>
            </a:r>
          </a:p>
        </p:txBody>
      </p:sp>
      <p:sp>
        <p:nvSpPr>
          <p:cNvPr id="48" name="Freeform 1675">
            <a:extLst>
              <a:ext uri="{FF2B5EF4-FFF2-40B4-BE49-F238E27FC236}">
                <a16:creationId xmlns:a16="http://schemas.microsoft.com/office/drawing/2014/main" id="{3A6E4EB6-C674-49A1-BA74-94B3B9853597}"/>
              </a:ext>
            </a:extLst>
          </p:cNvPr>
          <p:cNvSpPr>
            <a:spLocks/>
          </p:cNvSpPr>
          <p:nvPr/>
        </p:nvSpPr>
        <p:spPr bwMode="auto">
          <a:xfrm rot="16200000">
            <a:off x="4827290" y="2053040"/>
            <a:ext cx="1573919" cy="1579289"/>
          </a:xfrm>
          <a:custGeom>
            <a:avLst/>
            <a:gdLst>
              <a:gd name="T0" fmla="*/ 0 w 909"/>
              <a:gd name="T1" fmla="*/ 909 h 909"/>
              <a:gd name="T2" fmla="*/ 0 w 909"/>
              <a:gd name="T3" fmla="*/ 565 h 909"/>
              <a:gd name="T4" fmla="*/ 565 w 909"/>
              <a:gd name="T5" fmla="*/ 0 h 909"/>
              <a:gd name="T6" fmla="*/ 909 w 909"/>
              <a:gd name="T7" fmla="*/ 0 h 909"/>
              <a:gd name="T8" fmla="*/ 0 w 909"/>
              <a:gd name="T9" fmla="*/ 909 h 9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9">
                <a:moveTo>
                  <a:pt x="0" y="909"/>
                </a:moveTo>
                <a:lnTo>
                  <a:pt x="0" y="565"/>
                </a:lnTo>
                <a:cubicBezTo>
                  <a:pt x="311" y="565"/>
                  <a:pt x="565" y="311"/>
                  <a:pt x="565" y="0"/>
                </a:cubicBezTo>
                <a:lnTo>
                  <a:pt x="909" y="0"/>
                </a:lnTo>
                <a:cubicBezTo>
                  <a:pt x="909" y="501"/>
                  <a:pt x="501" y="909"/>
                  <a:pt x="0" y="90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extLst/>
        </p:spPr>
        <p:txBody>
          <a:bodyPr vert="horz" wrap="square" lIns="182880" tIns="45720" rIns="91440" bIns="182880" numCol="1" anchor="b" anchorCtr="0" compatLnSpc="1">
            <a:prstTxWarp prst="textNoShape">
              <a:avLst/>
            </a:prstTxWarp>
          </a:bodyPr>
          <a:lstStyle/>
          <a:p>
            <a:r>
              <a:rPr lang="en-US"/>
              <a:t>02</a:t>
            </a:r>
          </a:p>
        </p:txBody>
      </p:sp>
      <p:sp>
        <p:nvSpPr>
          <p:cNvPr id="49" name="Freeform 1679">
            <a:extLst>
              <a:ext uri="{FF2B5EF4-FFF2-40B4-BE49-F238E27FC236}">
                <a16:creationId xmlns:a16="http://schemas.microsoft.com/office/drawing/2014/main" id="{A0B5120C-3A6D-4D76-81A2-E38384B1DED3}"/>
              </a:ext>
            </a:extLst>
          </p:cNvPr>
          <p:cNvSpPr>
            <a:spLocks/>
          </p:cNvSpPr>
          <p:nvPr/>
        </p:nvSpPr>
        <p:spPr bwMode="auto">
          <a:xfrm rot="16200000">
            <a:off x="5802261" y="3629644"/>
            <a:ext cx="1579289" cy="1579289"/>
          </a:xfrm>
          <a:custGeom>
            <a:avLst/>
            <a:gdLst>
              <a:gd name="T0" fmla="*/ 0 w 909"/>
              <a:gd name="T1" fmla="*/ 908 h 908"/>
              <a:gd name="T2" fmla="*/ 909 w 909"/>
              <a:gd name="T3" fmla="*/ 0 h 908"/>
              <a:gd name="T4" fmla="*/ 909 w 909"/>
              <a:gd name="T5" fmla="*/ 344 h 908"/>
              <a:gd name="T6" fmla="*/ 344 w 909"/>
              <a:gd name="T7" fmla="*/ 908 h 908"/>
              <a:gd name="T8" fmla="*/ 0 w 909"/>
              <a:gd name="T9" fmla="*/ 908 h 9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09" h="908">
                <a:moveTo>
                  <a:pt x="0" y="908"/>
                </a:moveTo>
                <a:cubicBezTo>
                  <a:pt x="0" y="407"/>
                  <a:pt x="408" y="0"/>
                  <a:pt x="909" y="0"/>
                </a:cubicBezTo>
                <a:lnTo>
                  <a:pt x="909" y="344"/>
                </a:lnTo>
                <a:cubicBezTo>
                  <a:pt x="597" y="344"/>
                  <a:pt x="344" y="597"/>
                  <a:pt x="344" y="908"/>
                </a:cubicBezTo>
                <a:lnTo>
                  <a:pt x="0" y="908"/>
                </a:lnTo>
                <a:close/>
              </a:path>
            </a:pathLst>
          </a:cu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vert="horz" wrap="square" lIns="182880" tIns="45720" rIns="91440" bIns="45720" numCol="1" anchor="b" anchorCtr="0" compatLnSpc="1">
            <a:prstTxWarp prst="textNoShape">
              <a:avLst/>
            </a:prstTxWarp>
          </a:bodyPr>
          <a:lstStyle/>
          <a:p>
            <a:r>
              <a:rPr lang="en-US"/>
              <a:t>03</a:t>
            </a:r>
          </a:p>
        </p:txBody>
      </p:sp>
    </p:spTree>
    <p:extLst>
      <p:ext uri="{BB962C8B-B14F-4D97-AF65-F5344CB8AC3E}">
        <p14:creationId xmlns:p14="http://schemas.microsoft.com/office/powerpoint/2010/main" val="1145699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470</Words>
  <PresentationFormat>Widescreen</PresentationFormat>
  <Paragraphs>56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Infinity Symbol w/ 8 Block Arcs for PowerPoint</vt:lpstr>
      <vt:lpstr>Infinity Symbol w/ 8 Block Arcs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Infinity Symbol w/ 8 Block Arcs for PowerPoint</dc:title>
  <dc:creator>PresentationGO.com</dc:creator>
  <dc:description>© Copyright PresentationGO.com</dc:description>
  <dcterms:created xsi:type="dcterms:W3CDTF">2014-11-26T05:14:11Z</dcterms:created>
  <dcterms:modified xsi:type="dcterms:W3CDTF">2018-07-02T20:50:06Z</dcterms:modified>
  <cp:category>Charts &amp; Diagrams</cp:category>
</cp:coreProperties>
</file>