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380" y="9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29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16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88417541-1178-4369-81AD-65348139270A}"/>
              </a:ext>
            </a:extLst>
          </p:cNvPr>
          <p:cNvGrpSpPr/>
          <p:nvPr/>
        </p:nvGrpSpPr>
        <p:grpSpPr>
          <a:xfrm>
            <a:off x="2196364" y="1188791"/>
            <a:ext cx="7799272" cy="4480418"/>
            <a:chOff x="2196364" y="1188791"/>
            <a:chExt cx="7799272" cy="4480418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5821700-1BBF-48A2-8439-2C0B46CC858B}"/>
                </a:ext>
              </a:extLst>
            </p:cNvPr>
            <p:cNvGrpSpPr/>
            <p:nvPr/>
          </p:nvGrpSpPr>
          <p:grpSpPr>
            <a:xfrm>
              <a:off x="2196364" y="1188791"/>
              <a:ext cx="7799272" cy="4480418"/>
              <a:chOff x="2119428" y="3072248"/>
              <a:chExt cx="12967373" cy="7449317"/>
            </a:xfrm>
          </p:grpSpPr>
          <p:sp>
            <p:nvSpPr>
              <p:cNvPr id="33" name="Shape">
                <a:extLst>
                  <a:ext uri="{FF2B5EF4-FFF2-40B4-BE49-F238E27FC236}">
                    <a16:creationId xmlns:a16="http://schemas.microsoft.com/office/drawing/2014/main" id="{97CEE58A-7F44-43B7-8AB3-F2361308F709}"/>
                  </a:ext>
                </a:extLst>
              </p:cNvPr>
              <p:cNvSpPr/>
              <p:nvPr/>
            </p:nvSpPr>
            <p:spPr>
              <a:xfrm>
                <a:off x="3205280" y="7355368"/>
                <a:ext cx="5266587" cy="316317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01" extrusionOk="0">
                    <a:moveTo>
                      <a:pt x="17877" y="0"/>
                    </a:moveTo>
                    <a:cubicBezTo>
                      <a:pt x="18023" y="2472"/>
                      <a:pt x="18392" y="4894"/>
                      <a:pt x="18971" y="7186"/>
                    </a:cubicBezTo>
                    <a:cubicBezTo>
                      <a:pt x="19611" y="9722"/>
                      <a:pt x="20499" y="12066"/>
                      <a:pt x="21600" y="14122"/>
                    </a:cubicBezTo>
                    <a:cubicBezTo>
                      <a:pt x="18799" y="18756"/>
                      <a:pt x="15020" y="21402"/>
                      <a:pt x="11063" y="21499"/>
                    </a:cubicBezTo>
                    <a:cubicBezTo>
                      <a:pt x="6915" y="21600"/>
                      <a:pt x="2922" y="18900"/>
                      <a:pt x="0" y="14021"/>
                    </a:cubicBezTo>
                    <a:lnTo>
                      <a:pt x="5598" y="4822"/>
                    </a:lnTo>
                    <a:cubicBezTo>
                      <a:pt x="7404" y="7794"/>
                      <a:pt x="10003" y="9026"/>
                      <a:pt x="12485" y="8086"/>
                    </a:cubicBezTo>
                    <a:cubicBezTo>
                      <a:pt x="15009" y="7130"/>
                      <a:pt x="17051" y="4067"/>
                      <a:pt x="1787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50800" tIns="50800" rIns="50800" bIns="50800" anchor="ctr"/>
              <a:lstStyle/>
              <a:p>
                <a:pPr algn="ctr">
                  <a:lnSpc>
                    <a:spcPct val="100000"/>
                  </a:lnSpc>
                  <a:defRPr sz="3200" baseline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34" name="Shape">
                <a:extLst>
                  <a:ext uri="{FF2B5EF4-FFF2-40B4-BE49-F238E27FC236}">
                    <a16:creationId xmlns:a16="http://schemas.microsoft.com/office/drawing/2014/main" id="{2C99D1DE-1B92-431A-9DC1-AFF48F71C8B4}"/>
                  </a:ext>
                </a:extLst>
              </p:cNvPr>
              <p:cNvSpPr/>
              <p:nvPr/>
            </p:nvSpPr>
            <p:spPr>
              <a:xfrm>
                <a:off x="2119428" y="4164945"/>
                <a:ext cx="2462288" cy="52689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30" h="21600" extrusionOk="0">
                    <a:moveTo>
                      <a:pt x="9292" y="0"/>
                    </a:moveTo>
                    <a:lnTo>
                      <a:pt x="21032" y="5568"/>
                    </a:lnTo>
                    <a:cubicBezTo>
                      <a:pt x="18318" y="6879"/>
                      <a:pt x="16732" y="8626"/>
                      <a:pt x="16586" y="10464"/>
                    </a:cubicBezTo>
                    <a:cubicBezTo>
                      <a:pt x="16420" y="12548"/>
                      <a:pt x="18106" y="14569"/>
                      <a:pt x="21230" y="16032"/>
                    </a:cubicBezTo>
                    <a:lnTo>
                      <a:pt x="9517" y="21600"/>
                    </a:lnTo>
                    <a:cubicBezTo>
                      <a:pt x="6706" y="20231"/>
                      <a:pt x="4459" y="18647"/>
                      <a:pt x="2848" y="16930"/>
                    </a:cubicBezTo>
                    <a:cubicBezTo>
                      <a:pt x="1203" y="15177"/>
                      <a:pt x="218" y="13280"/>
                      <a:pt x="33" y="11328"/>
                    </a:cubicBezTo>
                    <a:cubicBezTo>
                      <a:pt x="-370" y="7101"/>
                      <a:pt x="2991" y="2989"/>
                      <a:pt x="929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50800" tIns="50800" rIns="50800" bIns="50800" anchor="ctr"/>
              <a:lstStyle/>
              <a:p>
                <a:pPr algn="ctr">
                  <a:lnSpc>
                    <a:spcPct val="100000"/>
                  </a:lnSpc>
                  <a:defRPr sz="3200" baseline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35" name="Shape">
                <a:extLst>
                  <a:ext uri="{FF2B5EF4-FFF2-40B4-BE49-F238E27FC236}">
                    <a16:creationId xmlns:a16="http://schemas.microsoft.com/office/drawing/2014/main" id="{E11442E9-C8D3-4F9D-B68F-AC4BDC53CB91}"/>
                  </a:ext>
                </a:extLst>
              </p:cNvPr>
              <p:cNvSpPr/>
              <p:nvPr/>
            </p:nvSpPr>
            <p:spPr>
              <a:xfrm>
                <a:off x="3190127" y="3072248"/>
                <a:ext cx="5283635" cy="24534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384" extrusionOk="0">
                    <a:moveTo>
                      <a:pt x="21600" y="9424"/>
                    </a:moveTo>
                    <a:lnTo>
                      <a:pt x="16047" y="21265"/>
                    </a:lnTo>
                    <a:cubicBezTo>
                      <a:pt x="14644" y="18387"/>
                      <a:pt x="12772" y="16782"/>
                      <a:pt x="10825" y="16790"/>
                    </a:cubicBezTo>
                    <a:cubicBezTo>
                      <a:pt x="8860" y="16798"/>
                      <a:pt x="6974" y="18447"/>
                      <a:pt x="5572" y="21384"/>
                    </a:cubicBezTo>
                    <a:lnTo>
                      <a:pt x="0" y="9630"/>
                    </a:lnTo>
                    <a:cubicBezTo>
                      <a:pt x="2771" y="3671"/>
                      <a:pt x="6515" y="225"/>
                      <a:pt x="10450" y="10"/>
                    </a:cubicBezTo>
                    <a:cubicBezTo>
                      <a:pt x="14612" y="-216"/>
                      <a:pt x="18639" y="3183"/>
                      <a:pt x="21600" y="9424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50800" tIns="50800" rIns="50800" bIns="50800" anchor="ctr"/>
              <a:lstStyle/>
              <a:p>
                <a:pPr algn="ctr">
                  <a:lnSpc>
                    <a:spcPct val="100000"/>
                  </a:lnSpc>
                  <a:defRPr sz="3200" baseline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36" name="Shape">
                <a:extLst>
                  <a:ext uri="{FF2B5EF4-FFF2-40B4-BE49-F238E27FC236}">
                    <a16:creationId xmlns:a16="http://schemas.microsoft.com/office/drawing/2014/main" id="{1351CE09-FA70-4346-87A8-F581C41AB181}"/>
                  </a:ext>
                </a:extLst>
              </p:cNvPr>
              <p:cNvSpPr/>
              <p:nvPr/>
            </p:nvSpPr>
            <p:spPr>
              <a:xfrm>
                <a:off x="7116102" y="4134983"/>
                <a:ext cx="3010251" cy="53214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6099"/>
                    </a:moveTo>
                    <a:cubicBezTo>
                      <a:pt x="19951" y="15228"/>
                      <a:pt x="18763" y="14115"/>
                      <a:pt x="18168" y="12884"/>
                    </a:cubicBezTo>
                    <a:cubicBezTo>
                      <a:pt x="17616" y="11742"/>
                      <a:pt x="17602" y="10547"/>
                      <a:pt x="17390" y="9371"/>
                    </a:cubicBezTo>
                    <a:cubicBezTo>
                      <a:pt x="17072" y="7610"/>
                      <a:pt x="16318" y="5892"/>
                      <a:pt x="15037" y="4303"/>
                    </a:cubicBezTo>
                    <a:cubicBezTo>
                      <a:pt x="13744" y="2700"/>
                      <a:pt x="11924" y="1238"/>
                      <a:pt x="9651" y="0"/>
                    </a:cubicBezTo>
                    <a:lnTo>
                      <a:pt x="0" y="5551"/>
                    </a:lnTo>
                    <a:cubicBezTo>
                      <a:pt x="1691" y="6478"/>
                      <a:pt x="2874" y="7661"/>
                      <a:pt x="3411" y="8957"/>
                    </a:cubicBezTo>
                    <a:cubicBezTo>
                      <a:pt x="3740" y="9751"/>
                      <a:pt x="3815" y="10564"/>
                      <a:pt x="3919" y="11377"/>
                    </a:cubicBezTo>
                    <a:cubicBezTo>
                      <a:pt x="4025" y="12206"/>
                      <a:pt x="4162" y="13036"/>
                      <a:pt x="4432" y="13853"/>
                    </a:cubicBezTo>
                    <a:cubicBezTo>
                      <a:pt x="4934" y="15370"/>
                      <a:pt x="5879" y="16815"/>
                      <a:pt x="7186" y="18143"/>
                    </a:cubicBezTo>
                    <a:cubicBezTo>
                      <a:pt x="8435" y="19413"/>
                      <a:pt x="10019" y="20580"/>
                      <a:pt x="11901" y="21600"/>
                    </a:cubicBezTo>
                    <a:lnTo>
                      <a:pt x="21600" y="16099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12700">
                <a:miter lim="400000"/>
              </a:ln>
            </p:spPr>
            <p:txBody>
              <a:bodyPr lIns="50800" tIns="50800" rIns="50800" bIns="50800" anchor="ctr"/>
              <a:lstStyle/>
              <a:p>
                <a:pPr algn="ctr">
                  <a:lnSpc>
                    <a:spcPct val="100000"/>
                  </a:lnSpc>
                  <a:defRPr sz="3200" baseline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37" name="Shape">
                <a:extLst>
                  <a:ext uri="{FF2B5EF4-FFF2-40B4-BE49-F238E27FC236}">
                    <a16:creationId xmlns:a16="http://schemas.microsoft.com/office/drawing/2014/main" id="{3A4AFC0E-8DE4-4CD9-99E4-95EC4DD0FCE4}"/>
                  </a:ext>
                </a:extLst>
              </p:cNvPr>
              <p:cNvSpPr/>
              <p:nvPr/>
            </p:nvSpPr>
            <p:spPr>
              <a:xfrm>
                <a:off x="8764038" y="8054555"/>
                <a:ext cx="5248958" cy="24670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415" extrusionOk="0">
                    <a:moveTo>
                      <a:pt x="16042" y="0"/>
                    </a:moveTo>
                    <a:lnTo>
                      <a:pt x="21600" y="11688"/>
                    </a:lnTo>
                    <a:cubicBezTo>
                      <a:pt x="18658" y="18079"/>
                      <a:pt x="14588" y="21600"/>
                      <a:pt x="10365" y="21408"/>
                    </a:cubicBezTo>
                    <a:cubicBezTo>
                      <a:pt x="6471" y="21230"/>
                      <a:pt x="2759" y="17894"/>
                      <a:pt x="0" y="12093"/>
                    </a:cubicBezTo>
                    <a:lnTo>
                      <a:pt x="5559" y="324"/>
                    </a:lnTo>
                    <a:cubicBezTo>
                      <a:pt x="6977" y="3184"/>
                      <a:pt x="8872" y="4752"/>
                      <a:pt x="10833" y="4690"/>
                    </a:cubicBezTo>
                    <a:cubicBezTo>
                      <a:pt x="12794" y="4629"/>
                      <a:pt x="14665" y="2944"/>
                      <a:pt x="1604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50800" tIns="50800" rIns="50800" bIns="50800" anchor="ctr"/>
              <a:lstStyle/>
              <a:p>
                <a:pPr algn="ctr">
                  <a:lnSpc>
                    <a:spcPct val="100000"/>
                  </a:lnSpc>
                  <a:defRPr sz="3200" baseline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38" name="Shape">
                <a:extLst>
                  <a:ext uri="{FF2B5EF4-FFF2-40B4-BE49-F238E27FC236}">
                    <a16:creationId xmlns:a16="http://schemas.microsoft.com/office/drawing/2014/main" id="{414489E8-CFBE-4B80-9FE3-E4570CFBF241}"/>
                  </a:ext>
                </a:extLst>
              </p:cNvPr>
              <p:cNvSpPr/>
              <p:nvPr/>
            </p:nvSpPr>
            <p:spPr>
              <a:xfrm>
                <a:off x="12643217" y="4187796"/>
                <a:ext cx="2443584" cy="52233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4" h="21600" extrusionOk="0">
                    <a:moveTo>
                      <a:pt x="319" y="5662"/>
                    </a:moveTo>
                    <a:lnTo>
                      <a:pt x="12222" y="0"/>
                    </a:lnTo>
                    <a:cubicBezTo>
                      <a:pt x="18307" y="2990"/>
                      <a:pt x="21600" y="7008"/>
                      <a:pt x="21362" y="11156"/>
                    </a:cubicBezTo>
                    <a:cubicBezTo>
                      <a:pt x="21138" y="15077"/>
                      <a:pt x="17765" y="18811"/>
                      <a:pt x="11929" y="21600"/>
                    </a:cubicBezTo>
                    <a:lnTo>
                      <a:pt x="0" y="16062"/>
                    </a:lnTo>
                    <a:cubicBezTo>
                      <a:pt x="2971" y="14698"/>
                      <a:pt x="4669" y="12830"/>
                      <a:pt x="4718" y="10873"/>
                    </a:cubicBezTo>
                    <a:cubicBezTo>
                      <a:pt x="4767" y="8929"/>
                      <a:pt x="3185" y="7056"/>
                      <a:pt x="319" y="566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lIns="50800" tIns="50800" rIns="50800" bIns="50800" anchor="ctr"/>
              <a:lstStyle/>
              <a:p>
                <a:pPr algn="ctr">
                  <a:lnSpc>
                    <a:spcPct val="100000"/>
                  </a:lnSpc>
                  <a:defRPr sz="3200" baseline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39" name="Shape">
                <a:extLst>
                  <a:ext uri="{FF2B5EF4-FFF2-40B4-BE49-F238E27FC236}">
                    <a16:creationId xmlns:a16="http://schemas.microsoft.com/office/drawing/2014/main" id="{1CB8560D-2BF7-4E48-8F47-652C48E58EC5}"/>
                  </a:ext>
                </a:extLst>
              </p:cNvPr>
              <p:cNvSpPr/>
              <p:nvPr/>
            </p:nvSpPr>
            <p:spPr>
              <a:xfrm>
                <a:off x="8738576" y="3077712"/>
                <a:ext cx="5317668" cy="31646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39" extrusionOk="0">
                    <a:moveTo>
                      <a:pt x="3676" y="21539"/>
                    </a:moveTo>
                    <a:cubicBezTo>
                      <a:pt x="3598" y="18925"/>
                      <a:pt x="3241" y="16355"/>
                      <a:pt x="2623" y="13952"/>
                    </a:cubicBezTo>
                    <a:cubicBezTo>
                      <a:pt x="1994" y="11506"/>
                      <a:pt x="1105" y="9272"/>
                      <a:pt x="0" y="7359"/>
                    </a:cubicBezTo>
                    <a:cubicBezTo>
                      <a:pt x="2890" y="2587"/>
                      <a:pt x="6796" y="-61"/>
                      <a:pt x="10853" y="1"/>
                    </a:cubicBezTo>
                    <a:cubicBezTo>
                      <a:pt x="14899" y="63"/>
                      <a:pt x="18765" y="2815"/>
                      <a:pt x="21600" y="7652"/>
                    </a:cubicBezTo>
                    <a:lnTo>
                      <a:pt x="16077" y="16944"/>
                    </a:lnTo>
                    <a:cubicBezTo>
                      <a:pt x="14519" y="14085"/>
                      <a:pt x="12242" y="12636"/>
                      <a:pt x="9944" y="13042"/>
                    </a:cubicBezTo>
                    <a:cubicBezTo>
                      <a:pt x="7038" y="13556"/>
                      <a:pt x="4583" y="16884"/>
                      <a:pt x="3676" y="21539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50800" tIns="50800" rIns="50800" bIns="50800" anchor="ctr"/>
              <a:lstStyle/>
              <a:p>
                <a:pPr algn="ctr">
                  <a:lnSpc>
                    <a:spcPct val="100000"/>
                  </a:lnSpc>
                  <a:defRPr sz="3200" baseline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</p:grp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B9C248E3-8B9C-492C-BFFB-08663C3275BF}"/>
                </a:ext>
              </a:extLst>
            </p:cNvPr>
            <p:cNvSpPr/>
            <p:nvPr/>
          </p:nvSpPr>
          <p:spPr>
            <a:xfrm>
              <a:off x="6685283" y="2175862"/>
              <a:ext cx="1981999" cy="919598"/>
            </a:xfrm>
            <a:custGeom>
              <a:avLst/>
              <a:gdLst>
                <a:gd name="connsiteX0" fmla="*/ 1083763 w 1981999"/>
                <a:gd name="connsiteY0" fmla="*/ 0 h 919598"/>
                <a:gd name="connsiteX1" fmla="*/ 1959868 w 1981999"/>
                <a:gd name="connsiteY1" fmla="*/ 362895 h 919598"/>
                <a:gd name="connsiteX2" fmla="*/ 1981999 w 1981999"/>
                <a:gd name="connsiteY2" fmla="*/ 387245 h 919598"/>
                <a:gd name="connsiteX3" fmla="*/ 1864464 w 1981999"/>
                <a:gd name="connsiteY3" fmla="*/ 505504 h 919598"/>
                <a:gd name="connsiteX4" fmla="*/ 1781427 w 1981999"/>
                <a:gd name="connsiteY4" fmla="*/ 424717 h 919598"/>
                <a:gd name="connsiteX5" fmla="*/ 964608 w 1981999"/>
                <a:gd name="connsiteY5" fmla="*/ 168726 h 919598"/>
                <a:gd name="connsiteX6" fmla="*/ 36500 w 1981999"/>
                <a:gd name="connsiteY6" fmla="*/ 919598 h 919598"/>
                <a:gd name="connsiteX7" fmla="*/ 20133 w 1981999"/>
                <a:gd name="connsiteY7" fmla="*/ 747249 h 919598"/>
                <a:gd name="connsiteX8" fmla="*/ 0 w 1981999"/>
                <a:gd name="connsiteY8" fmla="*/ 639044 h 919598"/>
                <a:gd name="connsiteX9" fmla="*/ 56365 w 1981999"/>
                <a:gd name="connsiteY9" fmla="*/ 546263 h 919598"/>
                <a:gd name="connsiteX10" fmla="*/ 1083763 w 1981999"/>
                <a:gd name="connsiteY10" fmla="*/ 0 h 919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81999" h="919598">
                  <a:moveTo>
                    <a:pt x="1083763" y="0"/>
                  </a:moveTo>
                  <a:cubicBezTo>
                    <a:pt x="1425904" y="0"/>
                    <a:pt x="1735653" y="138680"/>
                    <a:pt x="1959868" y="362895"/>
                  </a:cubicBezTo>
                  <a:lnTo>
                    <a:pt x="1981999" y="387245"/>
                  </a:lnTo>
                  <a:lnTo>
                    <a:pt x="1864464" y="505504"/>
                  </a:lnTo>
                  <a:lnTo>
                    <a:pt x="1781427" y="424717"/>
                  </a:lnTo>
                  <a:cubicBezTo>
                    <a:pt x="1557694" y="231445"/>
                    <a:pt x="1262341" y="137333"/>
                    <a:pt x="964608" y="168726"/>
                  </a:cubicBezTo>
                  <a:cubicBezTo>
                    <a:pt x="534314" y="214147"/>
                    <a:pt x="170800" y="508240"/>
                    <a:pt x="36500" y="919598"/>
                  </a:cubicBezTo>
                  <a:cubicBezTo>
                    <a:pt x="33613" y="861849"/>
                    <a:pt x="28143" y="804343"/>
                    <a:pt x="20133" y="747249"/>
                  </a:cubicBezTo>
                  <a:lnTo>
                    <a:pt x="0" y="639044"/>
                  </a:lnTo>
                  <a:lnTo>
                    <a:pt x="56365" y="546263"/>
                  </a:lnTo>
                  <a:cubicBezTo>
                    <a:pt x="279022" y="216687"/>
                    <a:pt x="656088" y="0"/>
                    <a:pt x="1083763" y="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700BF5AA-9C8D-4ECC-9803-D486296D1D4D}"/>
                </a:ext>
              </a:extLst>
            </p:cNvPr>
            <p:cNvSpPr/>
            <p:nvPr/>
          </p:nvSpPr>
          <p:spPr>
            <a:xfrm>
              <a:off x="3555778" y="2190000"/>
              <a:ext cx="1747836" cy="472116"/>
            </a:xfrm>
            <a:custGeom>
              <a:avLst/>
              <a:gdLst>
                <a:gd name="connsiteX0" fmla="*/ 878427 w 1747836"/>
                <a:gd name="connsiteY0" fmla="*/ 0 h 472116"/>
                <a:gd name="connsiteX1" fmla="*/ 1666546 w 1747836"/>
                <a:gd name="connsiteY1" fmla="*/ 282927 h 472116"/>
                <a:gd name="connsiteX2" fmla="*/ 1747836 w 1747836"/>
                <a:gd name="connsiteY2" fmla="*/ 356810 h 472116"/>
                <a:gd name="connsiteX3" fmla="*/ 1645853 w 1747836"/>
                <a:gd name="connsiteY3" fmla="*/ 460505 h 472116"/>
                <a:gd name="connsiteX4" fmla="*/ 1648359 w 1747836"/>
                <a:gd name="connsiteY4" fmla="*/ 463309 h 472116"/>
                <a:gd name="connsiteX5" fmla="*/ 1645448 w 1747836"/>
                <a:gd name="connsiteY5" fmla="*/ 466221 h 472116"/>
                <a:gd name="connsiteX6" fmla="*/ 877171 w 1747836"/>
                <a:gd name="connsiteY6" fmla="*/ 157416 h 472116"/>
                <a:gd name="connsiteX7" fmla="*/ 184904 w 1747836"/>
                <a:gd name="connsiteY7" fmla="*/ 402644 h 472116"/>
                <a:gd name="connsiteX8" fmla="*/ 106934 w 1747836"/>
                <a:gd name="connsiteY8" fmla="*/ 472116 h 472116"/>
                <a:gd name="connsiteX9" fmla="*/ 0 w 1747836"/>
                <a:gd name="connsiteY9" fmla="*/ 365449 h 472116"/>
                <a:gd name="connsiteX10" fmla="*/ 2322 w 1747836"/>
                <a:gd name="connsiteY10" fmla="*/ 362895 h 472116"/>
                <a:gd name="connsiteX11" fmla="*/ 878427 w 1747836"/>
                <a:gd name="connsiteY11" fmla="*/ 0 h 472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47836" h="472116">
                  <a:moveTo>
                    <a:pt x="878427" y="0"/>
                  </a:moveTo>
                  <a:cubicBezTo>
                    <a:pt x="1177800" y="0"/>
                    <a:pt x="1452374" y="106177"/>
                    <a:pt x="1666546" y="282927"/>
                  </a:cubicBezTo>
                  <a:lnTo>
                    <a:pt x="1747836" y="356810"/>
                  </a:lnTo>
                  <a:lnTo>
                    <a:pt x="1645853" y="460505"/>
                  </a:lnTo>
                  <a:lnTo>
                    <a:pt x="1648359" y="463309"/>
                  </a:lnTo>
                  <a:lnTo>
                    <a:pt x="1645448" y="466221"/>
                  </a:lnTo>
                  <a:cubicBezTo>
                    <a:pt x="1439034" y="267620"/>
                    <a:pt x="1163620" y="156864"/>
                    <a:pt x="877171" y="157416"/>
                  </a:cubicBezTo>
                  <a:cubicBezTo>
                    <a:pt x="624211" y="157899"/>
                    <a:pt x="380149" y="245082"/>
                    <a:pt x="184904" y="402644"/>
                  </a:cubicBezTo>
                  <a:lnTo>
                    <a:pt x="106934" y="472116"/>
                  </a:lnTo>
                  <a:lnTo>
                    <a:pt x="0" y="365449"/>
                  </a:lnTo>
                  <a:lnTo>
                    <a:pt x="2322" y="362895"/>
                  </a:lnTo>
                  <a:cubicBezTo>
                    <a:pt x="226536" y="138680"/>
                    <a:pt x="536286" y="0"/>
                    <a:pt x="878427" y="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A210B3CD-A126-4017-BAA9-9DBE75E3607F}"/>
                </a:ext>
              </a:extLst>
            </p:cNvPr>
            <p:cNvSpPr/>
            <p:nvPr/>
          </p:nvSpPr>
          <p:spPr>
            <a:xfrm>
              <a:off x="5204137" y="2550145"/>
              <a:ext cx="469068" cy="1353842"/>
            </a:xfrm>
            <a:custGeom>
              <a:avLst/>
              <a:gdLst>
                <a:gd name="connsiteX0" fmla="*/ 103147 w 469068"/>
                <a:gd name="connsiteY0" fmla="*/ 0 h 1353842"/>
                <a:gd name="connsiteX1" fmla="*/ 106173 w 469068"/>
                <a:gd name="connsiteY1" fmla="*/ 2750 h 1353842"/>
                <a:gd name="connsiteX2" fmla="*/ 469068 w 469068"/>
                <a:gd name="connsiteY2" fmla="*/ 878855 h 1353842"/>
                <a:gd name="connsiteX3" fmla="*/ 413365 w 469068"/>
                <a:gd name="connsiteY3" fmla="*/ 1247296 h 1353842"/>
                <a:gd name="connsiteX4" fmla="*/ 374368 w 469068"/>
                <a:gd name="connsiteY4" fmla="*/ 1353842 h 1353842"/>
                <a:gd name="connsiteX5" fmla="*/ 368987 w 469068"/>
                <a:gd name="connsiteY5" fmla="*/ 1330520 h 1353842"/>
                <a:gd name="connsiteX6" fmla="*/ 325987 w 469068"/>
                <a:gd name="connsiteY6" fmla="*/ 963635 h 1353842"/>
                <a:gd name="connsiteX7" fmla="*/ 283406 w 469068"/>
                <a:gd name="connsiteY7" fmla="*/ 605049 h 1353842"/>
                <a:gd name="connsiteX8" fmla="*/ 95635 w 469068"/>
                <a:gd name="connsiteY8" fmla="*/ 210161 h 1353842"/>
                <a:gd name="connsiteX9" fmla="*/ 0 w 469068"/>
                <a:gd name="connsiteY9" fmla="*/ 103164 h 1353842"/>
                <a:gd name="connsiteX10" fmla="*/ 103147 w 469068"/>
                <a:gd name="connsiteY10" fmla="*/ 0 h 1353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9068" h="1353842">
                  <a:moveTo>
                    <a:pt x="103147" y="0"/>
                  </a:moveTo>
                  <a:lnTo>
                    <a:pt x="106173" y="2750"/>
                  </a:lnTo>
                  <a:cubicBezTo>
                    <a:pt x="330388" y="226965"/>
                    <a:pt x="469068" y="536715"/>
                    <a:pt x="469068" y="878855"/>
                  </a:cubicBezTo>
                  <a:cubicBezTo>
                    <a:pt x="469068" y="1007158"/>
                    <a:pt x="449566" y="1130906"/>
                    <a:pt x="413365" y="1247296"/>
                  </a:cubicBezTo>
                  <a:lnTo>
                    <a:pt x="374368" y="1353842"/>
                  </a:lnTo>
                  <a:lnTo>
                    <a:pt x="368987" y="1330520"/>
                  </a:lnTo>
                  <a:cubicBezTo>
                    <a:pt x="346356" y="1209460"/>
                    <a:pt x="334872" y="1086474"/>
                    <a:pt x="325987" y="963635"/>
                  </a:cubicBezTo>
                  <a:cubicBezTo>
                    <a:pt x="317270" y="843168"/>
                    <a:pt x="310983" y="722701"/>
                    <a:pt x="283406" y="605049"/>
                  </a:cubicBezTo>
                  <a:cubicBezTo>
                    <a:pt x="249648" y="461021"/>
                    <a:pt x="185430" y="326412"/>
                    <a:pt x="95635" y="210161"/>
                  </a:cubicBezTo>
                  <a:lnTo>
                    <a:pt x="0" y="103164"/>
                  </a:lnTo>
                  <a:lnTo>
                    <a:pt x="103147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54A460B2-FC05-47E9-9B79-7F52D58E48B8}"/>
                </a:ext>
              </a:extLst>
            </p:cNvPr>
            <p:cNvSpPr/>
            <p:nvPr/>
          </p:nvSpPr>
          <p:spPr>
            <a:xfrm>
              <a:off x="3195205" y="2558479"/>
              <a:ext cx="479745" cy="1745465"/>
            </a:xfrm>
            <a:custGeom>
              <a:avLst/>
              <a:gdLst>
                <a:gd name="connsiteX0" fmla="*/ 357820 w 479745"/>
                <a:gd name="connsiteY0" fmla="*/ 0 h 1745465"/>
                <a:gd name="connsiteX1" fmla="*/ 464906 w 479745"/>
                <a:gd name="connsiteY1" fmla="*/ 105954 h 1745465"/>
                <a:gd name="connsiteX2" fmla="*/ 467507 w 479745"/>
                <a:gd name="connsiteY2" fmla="*/ 103637 h 1745465"/>
                <a:gd name="connsiteX3" fmla="*/ 468299 w 479745"/>
                <a:gd name="connsiteY3" fmla="*/ 104427 h 1745465"/>
                <a:gd name="connsiteX4" fmla="*/ 158157 w 479745"/>
                <a:gd name="connsiteY4" fmla="*/ 822744 h 1745465"/>
                <a:gd name="connsiteX5" fmla="*/ 405149 w 479745"/>
                <a:gd name="connsiteY5" fmla="*/ 1555466 h 1745465"/>
                <a:gd name="connsiteX6" fmla="*/ 479745 w 479745"/>
                <a:gd name="connsiteY6" fmla="*/ 1637065 h 1745465"/>
                <a:gd name="connsiteX7" fmla="*/ 475186 w 479745"/>
                <a:gd name="connsiteY7" fmla="*/ 1633081 h 1745465"/>
                <a:gd name="connsiteX8" fmla="*/ 361840 w 479745"/>
                <a:gd name="connsiteY8" fmla="*/ 1745465 h 1745465"/>
                <a:gd name="connsiteX9" fmla="*/ 282927 w 479745"/>
                <a:gd name="connsiteY9" fmla="*/ 1658640 h 1745465"/>
                <a:gd name="connsiteX10" fmla="*/ 0 w 479745"/>
                <a:gd name="connsiteY10" fmla="*/ 870521 h 1745465"/>
                <a:gd name="connsiteX11" fmla="*/ 282927 w 479745"/>
                <a:gd name="connsiteY11" fmla="*/ 82402 h 1745465"/>
                <a:gd name="connsiteX12" fmla="*/ 357820 w 479745"/>
                <a:gd name="connsiteY12" fmla="*/ 0 h 1745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79745" h="1745465">
                  <a:moveTo>
                    <a:pt x="357820" y="0"/>
                  </a:moveTo>
                  <a:lnTo>
                    <a:pt x="464906" y="105954"/>
                  </a:lnTo>
                  <a:lnTo>
                    <a:pt x="467507" y="103637"/>
                  </a:lnTo>
                  <a:lnTo>
                    <a:pt x="468299" y="104427"/>
                  </a:lnTo>
                  <a:cubicBezTo>
                    <a:pt x="278977" y="296771"/>
                    <a:pt x="168342" y="553082"/>
                    <a:pt x="158157" y="822744"/>
                  </a:cubicBezTo>
                  <a:cubicBezTo>
                    <a:pt x="148025" y="1090279"/>
                    <a:pt x="236805" y="1350737"/>
                    <a:pt x="405149" y="1555466"/>
                  </a:cubicBezTo>
                  <a:lnTo>
                    <a:pt x="479745" y="1637065"/>
                  </a:lnTo>
                  <a:lnTo>
                    <a:pt x="475186" y="1633081"/>
                  </a:lnTo>
                  <a:lnTo>
                    <a:pt x="361840" y="1745465"/>
                  </a:lnTo>
                  <a:lnTo>
                    <a:pt x="282927" y="1658640"/>
                  </a:lnTo>
                  <a:cubicBezTo>
                    <a:pt x="106177" y="1444468"/>
                    <a:pt x="0" y="1169894"/>
                    <a:pt x="0" y="870521"/>
                  </a:cubicBezTo>
                  <a:cubicBezTo>
                    <a:pt x="0" y="571148"/>
                    <a:pt x="106177" y="296574"/>
                    <a:pt x="282927" y="82402"/>
                  </a:cubicBezTo>
                  <a:lnTo>
                    <a:pt x="35782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24200931-7845-4604-AA08-D7BDF3B9CCDD}"/>
                </a:ext>
              </a:extLst>
            </p:cNvPr>
            <p:cNvSpPr/>
            <p:nvPr/>
          </p:nvSpPr>
          <p:spPr>
            <a:xfrm>
              <a:off x="8525934" y="2571775"/>
              <a:ext cx="482112" cy="1720060"/>
            </a:xfrm>
            <a:custGeom>
              <a:avLst/>
              <a:gdLst>
                <a:gd name="connsiteX0" fmla="*/ 149226 w 482112"/>
                <a:gd name="connsiteY0" fmla="*/ 0 h 1720060"/>
                <a:gd name="connsiteX1" fmla="*/ 199185 w 482112"/>
                <a:gd name="connsiteY1" fmla="*/ 54968 h 1720060"/>
                <a:gd name="connsiteX2" fmla="*/ 482112 w 482112"/>
                <a:gd name="connsiteY2" fmla="*/ 843087 h 1720060"/>
                <a:gd name="connsiteX3" fmla="*/ 119217 w 482112"/>
                <a:gd name="connsiteY3" fmla="*/ 1719192 h 1720060"/>
                <a:gd name="connsiteX4" fmla="*/ 118262 w 482112"/>
                <a:gd name="connsiteY4" fmla="*/ 1720060 h 1720060"/>
                <a:gd name="connsiteX5" fmla="*/ 11514 w 482112"/>
                <a:gd name="connsiteY5" fmla="*/ 1613642 h 1720060"/>
                <a:gd name="connsiteX6" fmla="*/ 55 w 482112"/>
                <a:gd name="connsiteY6" fmla="*/ 1624172 h 1720060"/>
                <a:gd name="connsiteX7" fmla="*/ 0 w 482112"/>
                <a:gd name="connsiteY7" fmla="*/ 1624118 h 1720060"/>
                <a:gd name="connsiteX8" fmla="*/ 324415 w 482112"/>
                <a:gd name="connsiteY8" fmla="*/ 869399 h 1720060"/>
                <a:gd name="connsiteX9" fmla="*/ 21935 w 482112"/>
                <a:gd name="connsiteY9" fmla="*/ 111481 h 1720060"/>
                <a:gd name="connsiteX10" fmla="*/ 23813 w 482112"/>
                <a:gd name="connsiteY10" fmla="*/ 109591 h 1720060"/>
                <a:gd name="connsiteX11" fmla="*/ 32075 w 482112"/>
                <a:gd name="connsiteY11" fmla="*/ 117629 h 1720060"/>
                <a:gd name="connsiteX12" fmla="*/ 149226 w 482112"/>
                <a:gd name="connsiteY12" fmla="*/ 0 h 1720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82112" h="1720060">
                  <a:moveTo>
                    <a:pt x="149226" y="0"/>
                  </a:moveTo>
                  <a:lnTo>
                    <a:pt x="199185" y="54968"/>
                  </a:lnTo>
                  <a:cubicBezTo>
                    <a:pt x="375935" y="269140"/>
                    <a:pt x="482112" y="543714"/>
                    <a:pt x="482112" y="843087"/>
                  </a:cubicBezTo>
                  <a:cubicBezTo>
                    <a:pt x="482112" y="1185228"/>
                    <a:pt x="343432" y="1494978"/>
                    <a:pt x="119217" y="1719192"/>
                  </a:cubicBezTo>
                  <a:lnTo>
                    <a:pt x="118262" y="1720060"/>
                  </a:lnTo>
                  <a:lnTo>
                    <a:pt x="11514" y="1613642"/>
                  </a:lnTo>
                  <a:lnTo>
                    <a:pt x="55" y="1624172"/>
                  </a:lnTo>
                  <a:lnTo>
                    <a:pt x="0" y="1624118"/>
                  </a:lnTo>
                  <a:cubicBezTo>
                    <a:pt x="204290" y="1425730"/>
                    <a:pt x="321046" y="1154037"/>
                    <a:pt x="324415" y="869399"/>
                  </a:cubicBezTo>
                  <a:cubicBezTo>
                    <a:pt x="327785" y="586652"/>
                    <a:pt x="219004" y="314232"/>
                    <a:pt x="21935" y="111481"/>
                  </a:cubicBezTo>
                  <a:lnTo>
                    <a:pt x="23813" y="109591"/>
                  </a:lnTo>
                  <a:lnTo>
                    <a:pt x="32075" y="117629"/>
                  </a:lnTo>
                  <a:lnTo>
                    <a:pt x="149226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8155E3C6-3FE1-4612-B7D4-D87BC2832E75}"/>
                </a:ext>
              </a:extLst>
            </p:cNvPr>
            <p:cNvSpPr/>
            <p:nvPr/>
          </p:nvSpPr>
          <p:spPr>
            <a:xfrm>
              <a:off x="6530046" y="2957551"/>
              <a:ext cx="482111" cy="1347504"/>
            </a:xfrm>
            <a:custGeom>
              <a:avLst/>
              <a:gdLst>
                <a:gd name="connsiteX0" fmla="*/ 88230 w 482111"/>
                <a:gd name="connsiteY0" fmla="*/ 0 h 1347504"/>
                <a:gd name="connsiteX1" fmla="*/ 102263 w 482111"/>
                <a:gd name="connsiteY1" fmla="*/ 64678 h 1347504"/>
                <a:gd name="connsiteX2" fmla="*/ 129226 w 482111"/>
                <a:gd name="connsiteY2" fmla="*/ 258988 h 1347504"/>
                <a:gd name="connsiteX3" fmla="*/ 194439 w 482111"/>
                <a:gd name="connsiteY3" fmla="*/ 779531 h 1347504"/>
                <a:gd name="connsiteX4" fmla="*/ 482111 w 482111"/>
                <a:gd name="connsiteY4" fmla="*/ 1255919 h 1347504"/>
                <a:gd name="connsiteX5" fmla="*/ 481921 w 482111"/>
                <a:gd name="connsiteY5" fmla="*/ 1256110 h 1347504"/>
                <a:gd name="connsiteX6" fmla="*/ 475232 w 482111"/>
                <a:gd name="connsiteY6" fmla="*/ 1250315 h 1347504"/>
                <a:gd name="connsiteX7" fmla="*/ 378396 w 482111"/>
                <a:gd name="connsiteY7" fmla="*/ 1347504 h 1347504"/>
                <a:gd name="connsiteX8" fmla="*/ 362895 w 482111"/>
                <a:gd name="connsiteY8" fmla="*/ 1333416 h 1347504"/>
                <a:gd name="connsiteX9" fmla="*/ 0 w 482111"/>
                <a:gd name="connsiteY9" fmla="*/ 457311 h 1347504"/>
                <a:gd name="connsiteX10" fmla="*/ 55703 w 482111"/>
                <a:gd name="connsiteY10" fmla="*/ 88870 h 1347504"/>
                <a:gd name="connsiteX11" fmla="*/ 88230 w 482111"/>
                <a:gd name="connsiteY11" fmla="*/ 0 h 1347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82111" h="1347504">
                  <a:moveTo>
                    <a:pt x="88230" y="0"/>
                  </a:moveTo>
                  <a:lnTo>
                    <a:pt x="102263" y="64678"/>
                  </a:lnTo>
                  <a:cubicBezTo>
                    <a:pt x="113615" y="128917"/>
                    <a:pt x="122562" y="193753"/>
                    <a:pt x="129226" y="258988"/>
                  </a:cubicBezTo>
                  <a:cubicBezTo>
                    <a:pt x="146996" y="433243"/>
                    <a:pt x="148170" y="610314"/>
                    <a:pt x="194439" y="779531"/>
                  </a:cubicBezTo>
                  <a:cubicBezTo>
                    <a:pt x="244312" y="961937"/>
                    <a:pt x="343891" y="1126857"/>
                    <a:pt x="482111" y="1255919"/>
                  </a:cubicBezTo>
                  <a:lnTo>
                    <a:pt x="481921" y="1256110"/>
                  </a:lnTo>
                  <a:lnTo>
                    <a:pt x="475232" y="1250315"/>
                  </a:lnTo>
                  <a:lnTo>
                    <a:pt x="378396" y="1347504"/>
                  </a:lnTo>
                  <a:lnTo>
                    <a:pt x="362895" y="1333416"/>
                  </a:lnTo>
                  <a:cubicBezTo>
                    <a:pt x="138680" y="1109202"/>
                    <a:pt x="0" y="799452"/>
                    <a:pt x="0" y="457311"/>
                  </a:cubicBezTo>
                  <a:cubicBezTo>
                    <a:pt x="0" y="329008"/>
                    <a:pt x="19502" y="205261"/>
                    <a:pt x="55703" y="88870"/>
                  </a:cubicBezTo>
                  <a:lnTo>
                    <a:pt x="8823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E62B04C3-DFB7-4CF7-9124-1AD8DF18EF5F}"/>
                </a:ext>
              </a:extLst>
            </p:cNvPr>
            <p:cNvSpPr/>
            <p:nvPr/>
          </p:nvSpPr>
          <p:spPr>
            <a:xfrm>
              <a:off x="3564502" y="3764889"/>
              <a:ext cx="1951083" cy="903111"/>
            </a:xfrm>
            <a:custGeom>
              <a:avLst/>
              <a:gdLst>
                <a:gd name="connsiteX0" fmla="*/ 1906586 w 1951083"/>
                <a:gd name="connsiteY0" fmla="*/ 0 h 903111"/>
                <a:gd name="connsiteX1" fmla="*/ 1928746 w 1951083"/>
                <a:gd name="connsiteY1" fmla="*/ 163110 h 903111"/>
                <a:gd name="connsiteX2" fmla="*/ 1951083 w 1951083"/>
                <a:gd name="connsiteY2" fmla="*/ 267990 h 903111"/>
                <a:gd name="connsiteX3" fmla="*/ 1897101 w 1951083"/>
                <a:gd name="connsiteY3" fmla="*/ 356848 h 903111"/>
                <a:gd name="connsiteX4" fmla="*/ 869703 w 1951083"/>
                <a:gd name="connsiteY4" fmla="*/ 903111 h 903111"/>
                <a:gd name="connsiteX5" fmla="*/ 81584 w 1951083"/>
                <a:gd name="connsiteY5" fmla="*/ 620184 h 903111"/>
                <a:gd name="connsiteX6" fmla="*/ 0 w 1951083"/>
                <a:gd name="connsiteY6" fmla="*/ 546035 h 903111"/>
                <a:gd name="connsiteX7" fmla="*/ 112814 w 1951083"/>
                <a:gd name="connsiteY7" fmla="*/ 433243 h 903111"/>
                <a:gd name="connsiteX8" fmla="*/ 110448 w 1951083"/>
                <a:gd name="connsiteY8" fmla="*/ 430655 h 903111"/>
                <a:gd name="connsiteX9" fmla="*/ 210397 w 1951083"/>
                <a:gd name="connsiteY9" fmla="*/ 517995 h 903111"/>
                <a:gd name="connsiteX10" fmla="*/ 1115857 w 1951083"/>
                <a:gd name="connsiteY10" fmla="*/ 715484 h 903111"/>
                <a:gd name="connsiteX11" fmla="*/ 1906586 w 1951083"/>
                <a:gd name="connsiteY11" fmla="*/ 0 h 903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51083" h="903111">
                  <a:moveTo>
                    <a:pt x="1906586" y="0"/>
                  </a:moveTo>
                  <a:cubicBezTo>
                    <a:pt x="1911939" y="54683"/>
                    <a:pt x="1919335" y="109090"/>
                    <a:pt x="1928746" y="163110"/>
                  </a:cubicBezTo>
                  <a:lnTo>
                    <a:pt x="1951083" y="267990"/>
                  </a:lnTo>
                  <a:lnTo>
                    <a:pt x="1897101" y="356848"/>
                  </a:lnTo>
                  <a:cubicBezTo>
                    <a:pt x="1674444" y="686424"/>
                    <a:pt x="1297378" y="903111"/>
                    <a:pt x="869703" y="903111"/>
                  </a:cubicBezTo>
                  <a:cubicBezTo>
                    <a:pt x="570330" y="903111"/>
                    <a:pt x="295756" y="796935"/>
                    <a:pt x="81584" y="620184"/>
                  </a:cubicBezTo>
                  <a:lnTo>
                    <a:pt x="0" y="546035"/>
                  </a:lnTo>
                  <a:lnTo>
                    <a:pt x="112814" y="433243"/>
                  </a:lnTo>
                  <a:lnTo>
                    <a:pt x="110448" y="430655"/>
                  </a:lnTo>
                  <a:lnTo>
                    <a:pt x="210397" y="517995"/>
                  </a:lnTo>
                  <a:cubicBezTo>
                    <a:pt x="465753" y="713898"/>
                    <a:pt x="797373" y="788263"/>
                    <a:pt x="1115857" y="715484"/>
                  </a:cubicBezTo>
                  <a:cubicBezTo>
                    <a:pt x="1485998" y="630893"/>
                    <a:pt x="1785454" y="359866"/>
                    <a:pt x="1906586" y="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7A00C6D9-C63B-418B-9E3E-DC6B41C728A0}"/>
                </a:ext>
              </a:extLst>
            </p:cNvPr>
            <p:cNvSpPr/>
            <p:nvPr/>
          </p:nvSpPr>
          <p:spPr>
            <a:xfrm>
              <a:off x="6914931" y="4195947"/>
              <a:ext cx="1718587" cy="457915"/>
            </a:xfrm>
            <a:custGeom>
              <a:avLst/>
              <a:gdLst>
                <a:gd name="connsiteX0" fmla="*/ 1611058 w 1718587"/>
                <a:gd name="connsiteY0" fmla="*/ 0 h 457915"/>
                <a:gd name="connsiteX1" fmla="*/ 1718587 w 1718587"/>
                <a:gd name="connsiteY1" fmla="*/ 105593 h 457915"/>
                <a:gd name="connsiteX2" fmla="*/ 1642234 w 1718587"/>
                <a:gd name="connsiteY2" fmla="*/ 174988 h 457915"/>
                <a:gd name="connsiteX3" fmla="*/ 854115 w 1718587"/>
                <a:gd name="connsiteY3" fmla="*/ 457915 h 457915"/>
                <a:gd name="connsiteX4" fmla="*/ 65996 w 1718587"/>
                <a:gd name="connsiteY4" fmla="*/ 174988 h 457915"/>
                <a:gd name="connsiteX5" fmla="*/ 0 w 1718587"/>
                <a:gd name="connsiteY5" fmla="*/ 115006 h 457915"/>
                <a:gd name="connsiteX6" fmla="*/ 97036 w 1718587"/>
                <a:gd name="connsiteY6" fmla="*/ 17714 h 457915"/>
                <a:gd name="connsiteX7" fmla="*/ 171217 w 1718587"/>
                <a:gd name="connsiteY7" fmla="*/ 81988 h 457915"/>
                <a:gd name="connsiteX8" fmla="*/ 861182 w 1718587"/>
                <a:gd name="connsiteY8" fmla="*/ 314429 h 457915"/>
                <a:gd name="connsiteX9" fmla="*/ 1543776 w 1718587"/>
                <a:gd name="connsiteY9" fmla="*/ 61825 h 457915"/>
                <a:gd name="connsiteX10" fmla="*/ 1611058 w 1718587"/>
                <a:gd name="connsiteY10" fmla="*/ 0 h 457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18587" h="457915">
                  <a:moveTo>
                    <a:pt x="1611058" y="0"/>
                  </a:moveTo>
                  <a:lnTo>
                    <a:pt x="1718587" y="105593"/>
                  </a:lnTo>
                  <a:lnTo>
                    <a:pt x="1642234" y="174988"/>
                  </a:lnTo>
                  <a:cubicBezTo>
                    <a:pt x="1428062" y="351739"/>
                    <a:pt x="1153488" y="457915"/>
                    <a:pt x="854115" y="457915"/>
                  </a:cubicBezTo>
                  <a:cubicBezTo>
                    <a:pt x="554742" y="457915"/>
                    <a:pt x="280168" y="351739"/>
                    <a:pt x="65996" y="174988"/>
                  </a:cubicBezTo>
                  <a:lnTo>
                    <a:pt x="0" y="115006"/>
                  </a:lnTo>
                  <a:lnTo>
                    <a:pt x="97036" y="17714"/>
                  </a:lnTo>
                  <a:lnTo>
                    <a:pt x="171217" y="81988"/>
                  </a:lnTo>
                  <a:cubicBezTo>
                    <a:pt x="366992" y="235478"/>
                    <a:pt x="610394" y="318187"/>
                    <a:pt x="861182" y="314429"/>
                  </a:cubicBezTo>
                  <a:cubicBezTo>
                    <a:pt x="1111970" y="310731"/>
                    <a:pt x="1352687" y="220882"/>
                    <a:pt x="1543776" y="61825"/>
                  </a:cubicBezTo>
                  <a:lnTo>
                    <a:pt x="1611058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Infinity Symbol Diagram for PowerPoint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63B5D7-C4CB-443E-85F8-8C500D4BE388}"/>
              </a:ext>
            </a:extLst>
          </p:cNvPr>
          <p:cNvSpPr txBox="1"/>
          <p:nvPr/>
        </p:nvSpPr>
        <p:spPr>
          <a:xfrm>
            <a:off x="3811367" y="2705009"/>
            <a:ext cx="1329211" cy="144655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8800" b="1"/>
              <a:t>01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F47D9C28-B168-4E07-8C6D-658EE72379B3}"/>
              </a:ext>
            </a:extLst>
          </p:cNvPr>
          <p:cNvSpPr txBox="1"/>
          <p:nvPr/>
        </p:nvSpPr>
        <p:spPr>
          <a:xfrm>
            <a:off x="7120583" y="2681765"/>
            <a:ext cx="1329211" cy="144655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8800" b="1"/>
              <a:t>02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194ACED2-EB1E-476D-BA7C-D99EE92FD07F}"/>
              </a:ext>
            </a:extLst>
          </p:cNvPr>
          <p:cNvGrpSpPr/>
          <p:nvPr/>
        </p:nvGrpSpPr>
        <p:grpSpPr>
          <a:xfrm>
            <a:off x="10285072" y="2477350"/>
            <a:ext cx="1581787" cy="1998038"/>
            <a:chOff x="8921977" y="1497503"/>
            <a:chExt cx="2937088" cy="1998038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387A5DA7-B385-4B70-9D56-885D2BA7E0E7}"/>
                </a:ext>
              </a:extLst>
            </p:cNvPr>
            <p:cNvSpPr txBox="1"/>
            <p:nvPr/>
          </p:nvSpPr>
          <p:spPr>
            <a:xfrm>
              <a:off x="8921977" y="1497503"/>
              <a:ext cx="2937088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200" b="1" dirty="0"/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D2888DC-5867-4963-9569-8B63D8FD824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2FF9144-ADDD-40F5-9A00-CBC6340F43A7}"/>
              </a:ext>
            </a:extLst>
          </p:cNvPr>
          <p:cNvGrpSpPr/>
          <p:nvPr/>
        </p:nvGrpSpPr>
        <p:grpSpPr>
          <a:xfrm>
            <a:off x="340731" y="2477350"/>
            <a:ext cx="1581787" cy="1998038"/>
            <a:chOff x="332936" y="2658544"/>
            <a:chExt cx="2937088" cy="1998038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44E01EC6-BABA-4DBF-92A3-42744216BB78}"/>
                </a:ext>
              </a:extLst>
            </p:cNvPr>
            <p:cNvSpPr txBox="1"/>
            <p:nvPr/>
          </p:nvSpPr>
          <p:spPr>
            <a:xfrm>
              <a:off x="332936" y="2658544"/>
              <a:ext cx="2937088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200" b="1" dirty="0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1117AA57-9549-4EB1-8504-96455BF01A7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A07C11F-5CA1-4BE7-9CA0-9C7618F18D80}"/>
              </a:ext>
            </a:extLst>
          </p:cNvPr>
          <p:cNvGrpSpPr/>
          <p:nvPr/>
        </p:nvGrpSpPr>
        <p:grpSpPr>
          <a:xfrm>
            <a:off x="3474891" y="1240322"/>
            <a:ext cx="2002162" cy="910681"/>
            <a:chOff x="8921977" y="1615364"/>
            <a:chExt cx="2937088" cy="910681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300D998-97D9-49B8-940D-B2AC6086BC0C}"/>
                </a:ext>
              </a:extLst>
            </p:cNvPr>
            <p:cNvSpPr txBox="1"/>
            <p:nvPr/>
          </p:nvSpPr>
          <p:spPr>
            <a:xfrm>
              <a:off x="8921977" y="1615364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2AAC0016-D020-40C5-BC54-2EDE305847F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bg1"/>
                  </a:solidFill>
                </a:rPr>
                <a:t>Lorem ipsum dolor sit amet, nibh est. A magna maecenas, quam magna nec quis, lorem nunc. 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A42A1E6D-0DA9-41DD-ADB6-A1767678A9B7}"/>
              </a:ext>
            </a:extLst>
          </p:cNvPr>
          <p:cNvGrpSpPr/>
          <p:nvPr/>
        </p:nvGrpSpPr>
        <p:grpSpPr>
          <a:xfrm>
            <a:off x="3474891" y="4589105"/>
            <a:ext cx="2002162" cy="910681"/>
            <a:chOff x="8921977" y="1615364"/>
            <a:chExt cx="2937088" cy="910681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45E2F772-A7D9-4FEA-84C8-1A0EFC4BF837}"/>
                </a:ext>
              </a:extLst>
            </p:cNvPr>
            <p:cNvSpPr txBox="1"/>
            <p:nvPr/>
          </p:nvSpPr>
          <p:spPr>
            <a:xfrm>
              <a:off x="8921977" y="1615364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/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F0419D2-9D34-45EB-920E-DD261CE4475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/>
                <a:t>Lorem ipsum dolor sit amet, nibh est. A magna maecenas, quam magna nec quis, lorem nunc. </a:t>
              </a:r>
              <a:endParaRPr lang="en-US" sz="1100" dirty="0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7681B841-2DE7-4FF3-BFAA-76EC59F1BEF0}"/>
              </a:ext>
            </a:extLst>
          </p:cNvPr>
          <p:cNvGrpSpPr/>
          <p:nvPr/>
        </p:nvGrpSpPr>
        <p:grpSpPr>
          <a:xfrm>
            <a:off x="6784107" y="1240322"/>
            <a:ext cx="2002162" cy="910681"/>
            <a:chOff x="8921977" y="1615364"/>
            <a:chExt cx="2937088" cy="910681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93BEF21C-74E3-4693-A6FE-5891EC140FFE}"/>
                </a:ext>
              </a:extLst>
            </p:cNvPr>
            <p:cNvSpPr txBox="1"/>
            <p:nvPr/>
          </p:nvSpPr>
          <p:spPr>
            <a:xfrm>
              <a:off x="8921977" y="1615364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C42DB98-8CED-4B64-8D48-CBE08D87F6F5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bg1"/>
                  </a:solidFill>
                </a:rPr>
                <a:t>Lorem ipsum dolor sit amet, nibh est. A magna maecenas, quam magna nec quis, lorem nunc. 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DB45E763-02A9-4E97-B570-C3E853905121}"/>
              </a:ext>
            </a:extLst>
          </p:cNvPr>
          <p:cNvGrpSpPr/>
          <p:nvPr/>
        </p:nvGrpSpPr>
        <p:grpSpPr>
          <a:xfrm>
            <a:off x="6784107" y="4589105"/>
            <a:ext cx="2002162" cy="910681"/>
            <a:chOff x="8921977" y="1615364"/>
            <a:chExt cx="2937088" cy="910681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54A78600-5E77-485E-95B6-203F3B8EF462}"/>
                </a:ext>
              </a:extLst>
            </p:cNvPr>
            <p:cNvSpPr txBox="1"/>
            <p:nvPr/>
          </p:nvSpPr>
          <p:spPr>
            <a:xfrm>
              <a:off x="8921977" y="1615364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60D69563-2B12-4C8D-A276-55BD839C335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/>
                <a:t>Lorem ipsum dolor sit amet, nibh est. A magna maecenas, quam magna nec quis, lorem nunc. </a:t>
              </a:r>
              <a:endParaRPr 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03979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Infinity Symbol Diagram for PowerPoint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194ACED2-EB1E-476D-BA7C-D99EE92FD07F}"/>
              </a:ext>
            </a:extLst>
          </p:cNvPr>
          <p:cNvGrpSpPr/>
          <p:nvPr/>
        </p:nvGrpSpPr>
        <p:grpSpPr>
          <a:xfrm>
            <a:off x="10285072" y="2477350"/>
            <a:ext cx="1581787" cy="1998038"/>
            <a:chOff x="8921977" y="1497503"/>
            <a:chExt cx="2937088" cy="1998038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387A5DA7-B385-4B70-9D56-885D2BA7E0E7}"/>
                </a:ext>
              </a:extLst>
            </p:cNvPr>
            <p:cNvSpPr txBox="1"/>
            <p:nvPr/>
          </p:nvSpPr>
          <p:spPr>
            <a:xfrm>
              <a:off x="8921977" y="1497503"/>
              <a:ext cx="2937088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2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D2888DC-5867-4963-9569-8B63D8FD824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2FF9144-ADDD-40F5-9A00-CBC6340F43A7}"/>
              </a:ext>
            </a:extLst>
          </p:cNvPr>
          <p:cNvGrpSpPr/>
          <p:nvPr/>
        </p:nvGrpSpPr>
        <p:grpSpPr>
          <a:xfrm>
            <a:off x="340731" y="2477350"/>
            <a:ext cx="1581787" cy="1998038"/>
            <a:chOff x="332936" y="2658544"/>
            <a:chExt cx="2937088" cy="1998038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44E01EC6-BABA-4DBF-92A3-42744216BB78}"/>
                </a:ext>
              </a:extLst>
            </p:cNvPr>
            <p:cNvSpPr txBox="1"/>
            <p:nvPr/>
          </p:nvSpPr>
          <p:spPr>
            <a:xfrm>
              <a:off x="332936" y="2658544"/>
              <a:ext cx="2937088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2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1117AA57-9549-4EB1-8504-96455BF01A7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D53142DF-33CE-4AF3-B361-BBE97F63DCC0}"/>
              </a:ext>
            </a:extLst>
          </p:cNvPr>
          <p:cNvGrpSpPr/>
          <p:nvPr/>
        </p:nvGrpSpPr>
        <p:grpSpPr>
          <a:xfrm>
            <a:off x="2196364" y="1188791"/>
            <a:ext cx="7799272" cy="4480418"/>
            <a:chOff x="2196364" y="1188791"/>
            <a:chExt cx="7799272" cy="4480418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BD2F026C-C80C-4704-9528-2EA56EB0894C}"/>
                </a:ext>
              </a:extLst>
            </p:cNvPr>
            <p:cNvGrpSpPr/>
            <p:nvPr/>
          </p:nvGrpSpPr>
          <p:grpSpPr>
            <a:xfrm>
              <a:off x="2196364" y="1188791"/>
              <a:ext cx="7799272" cy="4480418"/>
              <a:chOff x="2119428" y="3072248"/>
              <a:chExt cx="12967373" cy="7449317"/>
            </a:xfrm>
          </p:grpSpPr>
          <p:sp>
            <p:nvSpPr>
              <p:cNvPr id="52" name="Shape">
                <a:extLst>
                  <a:ext uri="{FF2B5EF4-FFF2-40B4-BE49-F238E27FC236}">
                    <a16:creationId xmlns:a16="http://schemas.microsoft.com/office/drawing/2014/main" id="{97A7ED23-F45B-4AEB-9235-245247EF5DF3}"/>
                  </a:ext>
                </a:extLst>
              </p:cNvPr>
              <p:cNvSpPr/>
              <p:nvPr/>
            </p:nvSpPr>
            <p:spPr>
              <a:xfrm>
                <a:off x="3205280" y="7355368"/>
                <a:ext cx="5266587" cy="316317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01" extrusionOk="0">
                    <a:moveTo>
                      <a:pt x="17877" y="0"/>
                    </a:moveTo>
                    <a:cubicBezTo>
                      <a:pt x="18023" y="2472"/>
                      <a:pt x="18392" y="4894"/>
                      <a:pt x="18971" y="7186"/>
                    </a:cubicBezTo>
                    <a:cubicBezTo>
                      <a:pt x="19611" y="9722"/>
                      <a:pt x="20499" y="12066"/>
                      <a:pt x="21600" y="14122"/>
                    </a:cubicBezTo>
                    <a:cubicBezTo>
                      <a:pt x="18799" y="18756"/>
                      <a:pt x="15020" y="21402"/>
                      <a:pt x="11063" y="21499"/>
                    </a:cubicBezTo>
                    <a:cubicBezTo>
                      <a:pt x="6915" y="21600"/>
                      <a:pt x="2922" y="18900"/>
                      <a:pt x="0" y="14021"/>
                    </a:cubicBezTo>
                    <a:lnTo>
                      <a:pt x="5598" y="4822"/>
                    </a:lnTo>
                    <a:cubicBezTo>
                      <a:pt x="7404" y="7794"/>
                      <a:pt x="10003" y="9026"/>
                      <a:pt x="12485" y="8086"/>
                    </a:cubicBezTo>
                    <a:cubicBezTo>
                      <a:pt x="15009" y="7130"/>
                      <a:pt x="17051" y="4067"/>
                      <a:pt x="1787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50800" tIns="50800" rIns="50800" bIns="50800" anchor="ctr"/>
              <a:lstStyle/>
              <a:p>
                <a:pPr algn="ctr">
                  <a:lnSpc>
                    <a:spcPct val="100000"/>
                  </a:lnSpc>
                  <a:defRPr sz="3200" baseline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53" name="Shape">
                <a:extLst>
                  <a:ext uri="{FF2B5EF4-FFF2-40B4-BE49-F238E27FC236}">
                    <a16:creationId xmlns:a16="http://schemas.microsoft.com/office/drawing/2014/main" id="{16D47871-7537-4FC1-89EF-B3A4C6DBF002}"/>
                  </a:ext>
                </a:extLst>
              </p:cNvPr>
              <p:cNvSpPr/>
              <p:nvPr/>
            </p:nvSpPr>
            <p:spPr>
              <a:xfrm>
                <a:off x="2119428" y="4164945"/>
                <a:ext cx="2462288" cy="52689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30" h="21600" extrusionOk="0">
                    <a:moveTo>
                      <a:pt x="9292" y="0"/>
                    </a:moveTo>
                    <a:lnTo>
                      <a:pt x="21032" y="5568"/>
                    </a:lnTo>
                    <a:cubicBezTo>
                      <a:pt x="18318" y="6879"/>
                      <a:pt x="16732" y="8626"/>
                      <a:pt x="16586" y="10464"/>
                    </a:cubicBezTo>
                    <a:cubicBezTo>
                      <a:pt x="16420" y="12548"/>
                      <a:pt x="18106" y="14569"/>
                      <a:pt x="21230" y="16032"/>
                    </a:cubicBezTo>
                    <a:lnTo>
                      <a:pt x="9517" y="21600"/>
                    </a:lnTo>
                    <a:cubicBezTo>
                      <a:pt x="6706" y="20231"/>
                      <a:pt x="4459" y="18647"/>
                      <a:pt x="2848" y="16930"/>
                    </a:cubicBezTo>
                    <a:cubicBezTo>
                      <a:pt x="1203" y="15177"/>
                      <a:pt x="218" y="13280"/>
                      <a:pt x="33" y="11328"/>
                    </a:cubicBezTo>
                    <a:cubicBezTo>
                      <a:pt x="-370" y="7101"/>
                      <a:pt x="2991" y="2989"/>
                      <a:pt x="929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50800" tIns="50800" rIns="50800" bIns="50800" anchor="ctr"/>
              <a:lstStyle/>
              <a:p>
                <a:pPr algn="ctr">
                  <a:lnSpc>
                    <a:spcPct val="100000"/>
                  </a:lnSpc>
                  <a:defRPr sz="3200" baseline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54" name="Shape">
                <a:extLst>
                  <a:ext uri="{FF2B5EF4-FFF2-40B4-BE49-F238E27FC236}">
                    <a16:creationId xmlns:a16="http://schemas.microsoft.com/office/drawing/2014/main" id="{5736120A-8C75-4392-8157-355B312208D1}"/>
                  </a:ext>
                </a:extLst>
              </p:cNvPr>
              <p:cNvSpPr/>
              <p:nvPr/>
            </p:nvSpPr>
            <p:spPr>
              <a:xfrm>
                <a:off x="3190127" y="3072248"/>
                <a:ext cx="5283635" cy="24534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384" extrusionOk="0">
                    <a:moveTo>
                      <a:pt x="21600" y="9424"/>
                    </a:moveTo>
                    <a:lnTo>
                      <a:pt x="16047" y="21265"/>
                    </a:lnTo>
                    <a:cubicBezTo>
                      <a:pt x="14644" y="18387"/>
                      <a:pt x="12772" y="16782"/>
                      <a:pt x="10825" y="16790"/>
                    </a:cubicBezTo>
                    <a:cubicBezTo>
                      <a:pt x="8860" y="16798"/>
                      <a:pt x="6974" y="18447"/>
                      <a:pt x="5572" y="21384"/>
                    </a:cubicBezTo>
                    <a:lnTo>
                      <a:pt x="0" y="9630"/>
                    </a:lnTo>
                    <a:cubicBezTo>
                      <a:pt x="2771" y="3671"/>
                      <a:pt x="6515" y="225"/>
                      <a:pt x="10450" y="10"/>
                    </a:cubicBezTo>
                    <a:cubicBezTo>
                      <a:pt x="14612" y="-216"/>
                      <a:pt x="18639" y="3183"/>
                      <a:pt x="21600" y="9424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50800" tIns="50800" rIns="50800" bIns="50800" anchor="ctr"/>
              <a:lstStyle/>
              <a:p>
                <a:pPr algn="ctr">
                  <a:lnSpc>
                    <a:spcPct val="100000"/>
                  </a:lnSpc>
                  <a:defRPr sz="3200" baseline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55" name="Shape">
                <a:extLst>
                  <a:ext uri="{FF2B5EF4-FFF2-40B4-BE49-F238E27FC236}">
                    <a16:creationId xmlns:a16="http://schemas.microsoft.com/office/drawing/2014/main" id="{16D61C6C-25B5-4D42-8F2F-467F5FF504C3}"/>
                  </a:ext>
                </a:extLst>
              </p:cNvPr>
              <p:cNvSpPr/>
              <p:nvPr/>
            </p:nvSpPr>
            <p:spPr>
              <a:xfrm>
                <a:off x="7116102" y="4134983"/>
                <a:ext cx="3010251" cy="53214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6099"/>
                    </a:moveTo>
                    <a:cubicBezTo>
                      <a:pt x="19951" y="15228"/>
                      <a:pt x="18763" y="14115"/>
                      <a:pt x="18168" y="12884"/>
                    </a:cubicBezTo>
                    <a:cubicBezTo>
                      <a:pt x="17616" y="11742"/>
                      <a:pt x="17602" y="10547"/>
                      <a:pt x="17390" y="9371"/>
                    </a:cubicBezTo>
                    <a:cubicBezTo>
                      <a:pt x="17072" y="7610"/>
                      <a:pt x="16318" y="5892"/>
                      <a:pt x="15037" y="4303"/>
                    </a:cubicBezTo>
                    <a:cubicBezTo>
                      <a:pt x="13744" y="2700"/>
                      <a:pt x="11924" y="1238"/>
                      <a:pt x="9651" y="0"/>
                    </a:cubicBezTo>
                    <a:lnTo>
                      <a:pt x="0" y="5551"/>
                    </a:lnTo>
                    <a:cubicBezTo>
                      <a:pt x="1691" y="6478"/>
                      <a:pt x="2874" y="7661"/>
                      <a:pt x="3411" y="8957"/>
                    </a:cubicBezTo>
                    <a:cubicBezTo>
                      <a:pt x="3740" y="9751"/>
                      <a:pt x="3815" y="10564"/>
                      <a:pt x="3919" y="11377"/>
                    </a:cubicBezTo>
                    <a:cubicBezTo>
                      <a:pt x="4025" y="12206"/>
                      <a:pt x="4162" y="13036"/>
                      <a:pt x="4432" y="13853"/>
                    </a:cubicBezTo>
                    <a:cubicBezTo>
                      <a:pt x="4934" y="15370"/>
                      <a:pt x="5879" y="16815"/>
                      <a:pt x="7186" y="18143"/>
                    </a:cubicBezTo>
                    <a:cubicBezTo>
                      <a:pt x="8435" y="19413"/>
                      <a:pt x="10019" y="20580"/>
                      <a:pt x="11901" y="21600"/>
                    </a:cubicBezTo>
                    <a:lnTo>
                      <a:pt x="21600" y="16099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12700">
                <a:miter lim="400000"/>
              </a:ln>
            </p:spPr>
            <p:txBody>
              <a:bodyPr lIns="50800" tIns="50800" rIns="50800" bIns="50800" anchor="ctr"/>
              <a:lstStyle/>
              <a:p>
                <a:pPr algn="ctr">
                  <a:lnSpc>
                    <a:spcPct val="100000"/>
                  </a:lnSpc>
                  <a:defRPr sz="3200" baseline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56" name="Shape">
                <a:extLst>
                  <a:ext uri="{FF2B5EF4-FFF2-40B4-BE49-F238E27FC236}">
                    <a16:creationId xmlns:a16="http://schemas.microsoft.com/office/drawing/2014/main" id="{E9D764E6-DDF1-4356-9A17-6E7D20CBA83F}"/>
                  </a:ext>
                </a:extLst>
              </p:cNvPr>
              <p:cNvSpPr/>
              <p:nvPr/>
            </p:nvSpPr>
            <p:spPr>
              <a:xfrm>
                <a:off x="8764038" y="8054555"/>
                <a:ext cx="5248958" cy="24670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415" extrusionOk="0">
                    <a:moveTo>
                      <a:pt x="16042" y="0"/>
                    </a:moveTo>
                    <a:lnTo>
                      <a:pt x="21600" y="11688"/>
                    </a:lnTo>
                    <a:cubicBezTo>
                      <a:pt x="18658" y="18079"/>
                      <a:pt x="14588" y="21600"/>
                      <a:pt x="10365" y="21408"/>
                    </a:cubicBezTo>
                    <a:cubicBezTo>
                      <a:pt x="6471" y="21230"/>
                      <a:pt x="2759" y="17894"/>
                      <a:pt x="0" y="12093"/>
                    </a:cubicBezTo>
                    <a:lnTo>
                      <a:pt x="5559" y="324"/>
                    </a:lnTo>
                    <a:cubicBezTo>
                      <a:pt x="6977" y="3184"/>
                      <a:pt x="8872" y="4752"/>
                      <a:pt x="10833" y="4690"/>
                    </a:cubicBezTo>
                    <a:cubicBezTo>
                      <a:pt x="12794" y="4629"/>
                      <a:pt x="14665" y="2944"/>
                      <a:pt x="1604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50800" tIns="50800" rIns="50800" bIns="50800" anchor="ctr"/>
              <a:lstStyle/>
              <a:p>
                <a:pPr algn="ctr">
                  <a:lnSpc>
                    <a:spcPct val="100000"/>
                  </a:lnSpc>
                  <a:defRPr sz="3200" baseline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57" name="Shape">
                <a:extLst>
                  <a:ext uri="{FF2B5EF4-FFF2-40B4-BE49-F238E27FC236}">
                    <a16:creationId xmlns:a16="http://schemas.microsoft.com/office/drawing/2014/main" id="{53230FAF-9A1D-48C4-9A4D-26464CA33135}"/>
                  </a:ext>
                </a:extLst>
              </p:cNvPr>
              <p:cNvSpPr/>
              <p:nvPr/>
            </p:nvSpPr>
            <p:spPr>
              <a:xfrm>
                <a:off x="12643217" y="4187796"/>
                <a:ext cx="2443584" cy="52233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4" h="21600" extrusionOk="0">
                    <a:moveTo>
                      <a:pt x="319" y="5662"/>
                    </a:moveTo>
                    <a:lnTo>
                      <a:pt x="12222" y="0"/>
                    </a:lnTo>
                    <a:cubicBezTo>
                      <a:pt x="18307" y="2990"/>
                      <a:pt x="21600" y="7008"/>
                      <a:pt x="21362" y="11156"/>
                    </a:cubicBezTo>
                    <a:cubicBezTo>
                      <a:pt x="21138" y="15077"/>
                      <a:pt x="17765" y="18811"/>
                      <a:pt x="11929" y="21600"/>
                    </a:cubicBezTo>
                    <a:lnTo>
                      <a:pt x="0" y="16062"/>
                    </a:lnTo>
                    <a:cubicBezTo>
                      <a:pt x="2971" y="14698"/>
                      <a:pt x="4669" y="12830"/>
                      <a:pt x="4718" y="10873"/>
                    </a:cubicBezTo>
                    <a:cubicBezTo>
                      <a:pt x="4767" y="8929"/>
                      <a:pt x="3185" y="7056"/>
                      <a:pt x="319" y="566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lIns="50800" tIns="50800" rIns="50800" bIns="50800" anchor="ctr"/>
              <a:lstStyle/>
              <a:p>
                <a:pPr algn="ctr">
                  <a:lnSpc>
                    <a:spcPct val="100000"/>
                  </a:lnSpc>
                  <a:defRPr sz="3200" baseline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58" name="Shape">
                <a:extLst>
                  <a:ext uri="{FF2B5EF4-FFF2-40B4-BE49-F238E27FC236}">
                    <a16:creationId xmlns:a16="http://schemas.microsoft.com/office/drawing/2014/main" id="{788B654C-93D8-45BE-9946-0560D22D86AE}"/>
                  </a:ext>
                </a:extLst>
              </p:cNvPr>
              <p:cNvSpPr/>
              <p:nvPr/>
            </p:nvSpPr>
            <p:spPr>
              <a:xfrm>
                <a:off x="8738576" y="3077712"/>
                <a:ext cx="5317668" cy="31646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39" extrusionOk="0">
                    <a:moveTo>
                      <a:pt x="3676" y="21539"/>
                    </a:moveTo>
                    <a:cubicBezTo>
                      <a:pt x="3598" y="18925"/>
                      <a:pt x="3241" y="16355"/>
                      <a:pt x="2623" y="13952"/>
                    </a:cubicBezTo>
                    <a:cubicBezTo>
                      <a:pt x="1994" y="11506"/>
                      <a:pt x="1105" y="9272"/>
                      <a:pt x="0" y="7359"/>
                    </a:cubicBezTo>
                    <a:cubicBezTo>
                      <a:pt x="2890" y="2587"/>
                      <a:pt x="6796" y="-61"/>
                      <a:pt x="10853" y="1"/>
                    </a:cubicBezTo>
                    <a:cubicBezTo>
                      <a:pt x="14899" y="63"/>
                      <a:pt x="18765" y="2815"/>
                      <a:pt x="21600" y="7652"/>
                    </a:cubicBezTo>
                    <a:lnTo>
                      <a:pt x="16077" y="16944"/>
                    </a:lnTo>
                    <a:cubicBezTo>
                      <a:pt x="14519" y="14085"/>
                      <a:pt x="12242" y="12636"/>
                      <a:pt x="9944" y="13042"/>
                    </a:cubicBezTo>
                    <a:cubicBezTo>
                      <a:pt x="7038" y="13556"/>
                      <a:pt x="4583" y="16884"/>
                      <a:pt x="3676" y="21539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50800" tIns="50800" rIns="50800" bIns="50800" anchor="ctr"/>
              <a:lstStyle/>
              <a:p>
                <a:pPr algn="ctr">
                  <a:lnSpc>
                    <a:spcPct val="100000"/>
                  </a:lnSpc>
                  <a:defRPr sz="3200" baseline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</p:grp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E73C1F07-B688-422D-B797-EF8CAB938FE0}"/>
                </a:ext>
              </a:extLst>
            </p:cNvPr>
            <p:cNvSpPr/>
            <p:nvPr/>
          </p:nvSpPr>
          <p:spPr>
            <a:xfrm>
              <a:off x="6685283" y="2175862"/>
              <a:ext cx="1981999" cy="919598"/>
            </a:xfrm>
            <a:custGeom>
              <a:avLst/>
              <a:gdLst>
                <a:gd name="connsiteX0" fmla="*/ 1083763 w 1981999"/>
                <a:gd name="connsiteY0" fmla="*/ 0 h 919598"/>
                <a:gd name="connsiteX1" fmla="*/ 1959868 w 1981999"/>
                <a:gd name="connsiteY1" fmla="*/ 362895 h 919598"/>
                <a:gd name="connsiteX2" fmla="*/ 1981999 w 1981999"/>
                <a:gd name="connsiteY2" fmla="*/ 387245 h 919598"/>
                <a:gd name="connsiteX3" fmla="*/ 1864464 w 1981999"/>
                <a:gd name="connsiteY3" fmla="*/ 505504 h 919598"/>
                <a:gd name="connsiteX4" fmla="*/ 1781427 w 1981999"/>
                <a:gd name="connsiteY4" fmla="*/ 424717 h 919598"/>
                <a:gd name="connsiteX5" fmla="*/ 964608 w 1981999"/>
                <a:gd name="connsiteY5" fmla="*/ 168726 h 919598"/>
                <a:gd name="connsiteX6" fmla="*/ 36500 w 1981999"/>
                <a:gd name="connsiteY6" fmla="*/ 919598 h 919598"/>
                <a:gd name="connsiteX7" fmla="*/ 20133 w 1981999"/>
                <a:gd name="connsiteY7" fmla="*/ 747249 h 919598"/>
                <a:gd name="connsiteX8" fmla="*/ 0 w 1981999"/>
                <a:gd name="connsiteY8" fmla="*/ 639044 h 919598"/>
                <a:gd name="connsiteX9" fmla="*/ 56365 w 1981999"/>
                <a:gd name="connsiteY9" fmla="*/ 546263 h 919598"/>
                <a:gd name="connsiteX10" fmla="*/ 1083763 w 1981999"/>
                <a:gd name="connsiteY10" fmla="*/ 0 h 919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81999" h="919598">
                  <a:moveTo>
                    <a:pt x="1083763" y="0"/>
                  </a:moveTo>
                  <a:cubicBezTo>
                    <a:pt x="1425904" y="0"/>
                    <a:pt x="1735653" y="138680"/>
                    <a:pt x="1959868" y="362895"/>
                  </a:cubicBezTo>
                  <a:lnTo>
                    <a:pt x="1981999" y="387245"/>
                  </a:lnTo>
                  <a:lnTo>
                    <a:pt x="1864464" y="505504"/>
                  </a:lnTo>
                  <a:lnTo>
                    <a:pt x="1781427" y="424717"/>
                  </a:lnTo>
                  <a:cubicBezTo>
                    <a:pt x="1557694" y="231445"/>
                    <a:pt x="1262341" y="137333"/>
                    <a:pt x="964608" y="168726"/>
                  </a:cubicBezTo>
                  <a:cubicBezTo>
                    <a:pt x="534314" y="214147"/>
                    <a:pt x="170800" y="508240"/>
                    <a:pt x="36500" y="919598"/>
                  </a:cubicBezTo>
                  <a:cubicBezTo>
                    <a:pt x="33613" y="861849"/>
                    <a:pt x="28143" y="804343"/>
                    <a:pt x="20133" y="747249"/>
                  </a:cubicBezTo>
                  <a:lnTo>
                    <a:pt x="0" y="639044"/>
                  </a:lnTo>
                  <a:lnTo>
                    <a:pt x="56365" y="546263"/>
                  </a:lnTo>
                  <a:cubicBezTo>
                    <a:pt x="279022" y="216687"/>
                    <a:pt x="656088" y="0"/>
                    <a:pt x="1083763" y="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CEFCA380-B1D0-40B5-91C9-E31E72FB425E}"/>
                </a:ext>
              </a:extLst>
            </p:cNvPr>
            <p:cNvSpPr/>
            <p:nvPr/>
          </p:nvSpPr>
          <p:spPr>
            <a:xfrm>
              <a:off x="3555778" y="2190000"/>
              <a:ext cx="1747836" cy="472116"/>
            </a:xfrm>
            <a:custGeom>
              <a:avLst/>
              <a:gdLst>
                <a:gd name="connsiteX0" fmla="*/ 878427 w 1747836"/>
                <a:gd name="connsiteY0" fmla="*/ 0 h 472116"/>
                <a:gd name="connsiteX1" fmla="*/ 1666546 w 1747836"/>
                <a:gd name="connsiteY1" fmla="*/ 282927 h 472116"/>
                <a:gd name="connsiteX2" fmla="*/ 1747836 w 1747836"/>
                <a:gd name="connsiteY2" fmla="*/ 356810 h 472116"/>
                <a:gd name="connsiteX3" fmla="*/ 1645853 w 1747836"/>
                <a:gd name="connsiteY3" fmla="*/ 460505 h 472116"/>
                <a:gd name="connsiteX4" fmla="*/ 1648359 w 1747836"/>
                <a:gd name="connsiteY4" fmla="*/ 463309 h 472116"/>
                <a:gd name="connsiteX5" fmla="*/ 1645448 w 1747836"/>
                <a:gd name="connsiteY5" fmla="*/ 466221 h 472116"/>
                <a:gd name="connsiteX6" fmla="*/ 877171 w 1747836"/>
                <a:gd name="connsiteY6" fmla="*/ 157416 h 472116"/>
                <a:gd name="connsiteX7" fmla="*/ 184904 w 1747836"/>
                <a:gd name="connsiteY7" fmla="*/ 402644 h 472116"/>
                <a:gd name="connsiteX8" fmla="*/ 106934 w 1747836"/>
                <a:gd name="connsiteY8" fmla="*/ 472116 h 472116"/>
                <a:gd name="connsiteX9" fmla="*/ 0 w 1747836"/>
                <a:gd name="connsiteY9" fmla="*/ 365449 h 472116"/>
                <a:gd name="connsiteX10" fmla="*/ 2322 w 1747836"/>
                <a:gd name="connsiteY10" fmla="*/ 362895 h 472116"/>
                <a:gd name="connsiteX11" fmla="*/ 878427 w 1747836"/>
                <a:gd name="connsiteY11" fmla="*/ 0 h 472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47836" h="472116">
                  <a:moveTo>
                    <a:pt x="878427" y="0"/>
                  </a:moveTo>
                  <a:cubicBezTo>
                    <a:pt x="1177800" y="0"/>
                    <a:pt x="1452374" y="106177"/>
                    <a:pt x="1666546" y="282927"/>
                  </a:cubicBezTo>
                  <a:lnTo>
                    <a:pt x="1747836" y="356810"/>
                  </a:lnTo>
                  <a:lnTo>
                    <a:pt x="1645853" y="460505"/>
                  </a:lnTo>
                  <a:lnTo>
                    <a:pt x="1648359" y="463309"/>
                  </a:lnTo>
                  <a:lnTo>
                    <a:pt x="1645448" y="466221"/>
                  </a:lnTo>
                  <a:cubicBezTo>
                    <a:pt x="1439034" y="267620"/>
                    <a:pt x="1163620" y="156864"/>
                    <a:pt x="877171" y="157416"/>
                  </a:cubicBezTo>
                  <a:cubicBezTo>
                    <a:pt x="624211" y="157899"/>
                    <a:pt x="380149" y="245082"/>
                    <a:pt x="184904" y="402644"/>
                  </a:cubicBezTo>
                  <a:lnTo>
                    <a:pt x="106934" y="472116"/>
                  </a:lnTo>
                  <a:lnTo>
                    <a:pt x="0" y="365449"/>
                  </a:lnTo>
                  <a:lnTo>
                    <a:pt x="2322" y="362895"/>
                  </a:lnTo>
                  <a:cubicBezTo>
                    <a:pt x="226536" y="138680"/>
                    <a:pt x="536286" y="0"/>
                    <a:pt x="878427" y="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9F098EE0-2C0F-4ECF-A51F-9A476D6909D0}"/>
                </a:ext>
              </a:extLst>
            </p:cNvPr>
            <p:cNvSpPr/>
            <p:nvPr/>
          </p:nvSpPr>
          <p:spPr>
            <a:xfrm>
              <a:off x="5204137" y="2550145"/>
              <a:ext cx="469068" cy="1353842"/>
            </a:xfrm>
            <a:custGeom>
              <a:avLst/>
              <a:gdLst>
                <a:gd name="connsiteX0" fmla="*/ 103147 w 469068"/>
                <a:gd name="connsiteY0" fmla="*/ 0 h 1353842"/>
                <a:gd name="connsiteX1" fmla="*/ 106173 w 469068"/>
                <a:gd name="connsiteY1" fmla="*/ 2750 h 1353842"/>
                <a:gd name="connsiteX2" fmla="*/ 469068 w 469068"/>
                <a:gd name="connsiteY2" fmla="*/ 878855 h 1353842"/>
                <a:gd name="connsiteX3" fmla="*/ 413365 w 469068"/>
                <a:gd name="connsiteY3" fmla="*/ 1247296 h 1353842"/>
                <a:gd name="connsiteX4" fmla="*/ 374368 w 469068"/>
                <a:gd name="connsiteY4" fmla="*/ 1353842 h 1353842"/>
                <a:gd name="connsiteX5" fmla="*/ 368987 w 469068"/>
                <a:gd name="connsiteY5" fmla="*/ 1330520 h 1353842"/>
                <a:gd name="connsiteX6" fmla="*/ 325987 w 469068"/>
                <a:gd name="connsiteY6" fmla="*/ 963635 h 1353842"/>
                <a:gd name="connsiteX7" fmla="*/ 283406 w 469068"/>
                <a:gd name="connsiteY7" fmla="*/ 605049 h 1353842"/>
                <a:gd name="connsiteX8" fmla="*/ 95635 w 469068"/>
                <a:gd name="connsiteY8" fmla="*/ 210161 h 1353842"/>
                <a:gd name="connsiteX9" fmla="*/ 0 w 469068"/>
                <a:gd name="connsiteY9" fmla="*/ 103164 h 1353842"/>
                <a:gd name="connsiteX10" fmla="*/ 103147 w 469068"/>
                <a:gd name="connsiteY10" fmla="*/ 0 h 1353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9068" h="1353842">
                  <a:moveTo>
                    <a:pt x="103147" y="0"/>
                  </a:moveTo>
                  <a:lnTo>
                    <a:pt x="106173" y="2750"/>
                  </a:lnTo>
                  <a:cubicBezTo>
                    <a:pt x="330388" y="226965"/>
                    <a:pt x="469068" y="536715"/>
                    <a:pt x="469068" y="878855"/>
                  </a:cubicBezTo>
                  <a:cubicBezTo>
                    <a:pt x="469068" y="1007158"/>
                    <a:pt x="449566" y="1130906"/>
                    <a:pt x="413365" y="1247296"/>
                  </a:cubicBezTo>
                  <a:lnTo>
                    <a:pt x="374368" y="1353842"/>
                  </a:lnTo>
                  <a:lnTo>
                    <a:pt x="368987" y="1330520"/>
                  </a:lnTo>
                  <a:cubicBezTo>
                    <a:pt x="346356" y="1209460"/>
                    <a:pt x="334872" y="1086474"/>
                    <a:pt x="325987" y="963635"/>
                  </a:cubicBezTo>
                  <a:cubicBezTo>
                    <a:pt x="317270" y="843168"/>
                    <a:pt x="310983" y="722701"/>
                    <a:pt x="283406" y="605049"/>
                  </a:cubicBezTo>
                  <a:cubicBezTo>
                    <a:pt x="249648" y="461021"/>
                    <a:pt x="185430" y="326412"/>
                    <a:pt x="95635" y="210161"/>
                  </a:cubicBezTo>
                  <a:lnTo>
                    <a:pt x="0" y="103164"/>
                  </a:lnTo>
                  <a:lnTo>
                    <a:pt x="103147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9D4C127-A764-4262-952D-A2CAC46838AF}"/>
                </a:ext>
              </a:extLst>
            </p:cNvPr>
            <p:cNvSpPr/>
            <p:nvPr/>
          </p:nvSpPr>
          <p:spPr>
            <a:xfrm>
              <a:off x="3195205" y="2558479"/>
              <a:ext cx="479745" cy="1745465"/>
            </a:xfrm>
            <a:custGeom>
              <a:avLst/>
              <a:gdLst>
                <a:gd name="connsiteX0" fmla="*/ 357820 w 479745"/>
                <a:gd name="connsiteY0" fmla="*/ 0 h 1745465"/>
                <a:gd name="connsiteX1" fmla="*/ 464906 w 479745"/>
                <a:gd name="connsiteY1" fmla="*/ 105954 h 1745465"/>
                <a:gd name="connsiteX2" fmla="*/ 467507 w 479745"/>
                <a:gd name="connsiteY2" fmla="*/ 103637 h 1745465"/>
                <a:gd name="connsiteX3" fmla="*/ 468299 w 479745"/>
                <a:gd name="connsiteY3" fmla="*/ 104427 h 1745465"/>
                <a:gd name="connsiteX4" fmla="*/ 158157 w 479745"/>
                <a:gd name="connsiteY4" fmla="*/ 822744 h 1745465"/>
                <a:gd name="connsiteX5" fmla="*/ 405149 w 479745"/>
                <a:gd name="connsiteY5" fmla="*/ 1555466 h 1745465"/>
                <a:gd name="connsiteX6" fmla="*/ 479745 w 479745"/>
                <a:gd name="connsiteY6" fmla="*/ 1637065 h 1745465"/>
                <a:gd name="connsiteX7" fmla="*/ 475186 w 479745"/>
                <a:gd name="connsiteY7" fmla="*/ 1633081 h 1745465"/>
                <a:gd name="connsiteX8" fmla="*/ 361840 w 479745"/>
                <a:gd name="connsiteY8" fmla="*/ 1745465 h 1745465"/>
                <a:gd name="connsiteX9" fmla="*/ 282927 w 479745"/>
                <a:gd name="connsiteY9" fmla="*/ 1658640 h 1745465"/>
                <a:gd name="connsiteX10" fmla="*/ 0 w 479745"/>
                <a:gd name="connsiteY10" fmla="*/ 870521 h 1745465"/>
                <a:gd name="connsiteX11" fmla="*/ 282927 w 479745"/>
                <a:gd name="connsiteY11" fmla="*/ 82402 h 1745465"/>
                <a:gd name="connsiteX12" fmla="*/ 357820 w 479745"/>
                <a:gd name="connsiteY12" fmla="*/ 0 h 1745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79745" h="1745465">
                  <a:moveTo>
                    <a:pt x="357820" y="0"/>
                  </a:moveTo>
                  <a:lnTo>
                    <a:pt x="464906" y="105954"/>
                  </a:lnTo>
                  <a:lnTo>
                    <a:pt x="467507" y="103637"/>
                  </a:lnTo>
                  <a:lnTo>
                    <a:pt x="468299" y="104427"/>
                  </a:lnTo>
                  <a:cubicBezTo>
                    <a:pt x="278977" y="296771"/>
                    <a:pt x="168342" y="553082"/>
                    <a:pt x="158157" y="822744"/>
                  </a:cubicBezTo>
                  <a:cubicBezTo>
                    <a:pt x="148025" y="1090279"/>
                    <a:pt x="236805" y="1350737"/>
                    <a:pt x="405149" y="1555466"/>
                  </a:cubicBezTo>
                  <a:lnTo>
                    <a:pt x="479745" y="1637065"/>
                  </a:lnTo>
                  <a:lnTo>
                    <a:pt x="475186" y="1633081"/>
                  </a:lnTo>
                  <a:lnTo>
                    <a:pt x="361840" y="1745465"/>
                  </a:lnTo>
                  <a:lnTo>
                    <a:pt x="282927" y="1658640"/>
                  </a:lnTo>
                  <a:cubicBezTo>
                    <a:pt x="106177" y="1444468"/>
                    <a:pt x="0" y="1169894"/>
                    <a:pt x="0" y="870521"/>
                  </a:cubicBezTo>
                  <a:cubicBezTo>
                    <a:pt x="0" y="571148"/>
                    <a:pt x="106177" y="296574"/>
                    <a:pt x="282927" y="82402"/>
                  </a:cubicBezTo>
                  <a:lnTo>
                    <a:pt x="35782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166FCA5C-672F-402E-A352-A531B95BF2F6}"/>
                </a:ext>
              </a:extLst>
            </p:cNvPr>
            <p:cNvSpPr/>
            <p:nvPr/>
          </p:nvSpPr>
          <p:spPr>
            <a:xfrm>
              <a:off x="8525934" y="2571775"/>
              <a:ext cx="482112" cy="1720060"/>
            </a:xfrm>
            <a:custGeom>
              <a:avLst/>
              <a:gdLst>
                <a:gd name="connsiteX0" fmla="*/ 149226 w 482112"/>
                <a:gd name="connsiteY0" fmla="*/ 0 h 1720060"/>
                <a:gd name="connsiteX1" fmla="*/ 199185 w 482112"/>
                <a:gd name="connsiteY1" fmla="*/ 54968 h 1720060"/>
                <a:gd name="connsiteX2" fmla="*/ 482112 w 482112"/>
                <a:gd name="connsiteY2" fmla="*/ 843087 h 1720060"/>
                <a:gd name="connsiteX3" fmla="*/ 119217 w 482112"/>
                <a:gd name="connsiteY3" fmla="*/ 1719192 h 1720060"/>
                <a:gd name="connsiteX4" fmla="*/ 118262 w 482112"/>
                <a:gd name="connsiteY4" fmla="*/ 1720060 h 1720060"/>
                <a:gd name="connsiteX5" fmla="*/ 11514 w 482112"/>
                <a:gd name="connsiteY5" fmla="*/ 1613642 h 1720060"/>
                <a:gd name="connsiteX6" fmla="*/ 55 w 482112"/>
                <a:gd name="connsiteY6" fmla="*/ 1624172 h 1720060"/>
                <a:gd name="connsiteX7" fmla="*/ 0 w 482112"/>
                <a:gd name="connsiteY7" fmla="*/ 1624118 h 1720060"/>
                <a:gd name="connsiteX8" fmla="*/ 324415 w 482112"/>
                <a:gd name="connsiteY8" fmla="*/ 869399 h 1720060"/>
                <a:gd name="connsiteX9" fmla="*/ 21935 w 482112"/>
                <a:gd name="connsiteY9" fmla="*/ 111481 h 1720060"/>
                <a:gd name="connsiteX10" fmla="*/ 23813 w 482112"/>
                <a:gd name="connsiteY10" fmla="*/ 109591 h 1720060"/>
                <a:gd name="connsiteX11" fmla="*/ 32075 w 482112"/>
                <a:gd name="connsiteY11" fmla="*/ 117629 h 1720060"/>
                <a:gd name="connsiteX12" fmla="*/ 149226 w 482112"/>
                <a:gd name="connsiteY12" fmla="*/ 0 h 1720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82112" h="1720060">
                  <a:moveTo>
                    <a:pt x="149226" y="0"/>
                  </a:moveTo>
                  <a:lnTo>
                    <a:pt x="199185" y="54968"/>
                  </a:lnTo>
                  <a:cubicBezTo>
                    <a:pt x="375935" y="269140"/>
                    <a:pt x="482112" y="543714"/>
                    <a:pt x="482112" y="843087"/>
                  </a:cubicBezTo>
                  <a:cubicBezTo>
                    <a:pt x="482112" y="1185228"/>
                    <a:pt x="343432" y="1494978"/>
                    <a:pt x="119217" y="1719192"/>
                  </a:cubicBezTo>
                  <a:lnTo>
                    <a:pt x="118262" y="1720060"/>
                  </a:lnTo>
                  <a:lnTo>
                    <a:pt x="11514" y="1613642"/>
                  </a:lnTo>
                  <a:lnTo>
                    <a:pt x="55" y="1624172"/>
                  </a:lnTo>
                  <a:lnTo>
                    <a:pt x="0" y="1624118"/>
                  </a:lnTo>
                  <a:cubicBezTo>
                    <a:pt x="204290" y="1425730"/>
                    <a:pt x="321046" y="1154037"/>
                    <a:pt x="324415" y="869399"/>
                  </a:cubicBezTo>
                  <a:cubicBezTo>
                    <a:pt x="327785" y="586652"/>
                    <a:pt x="219004" y="314232"/>
                    <a:pt x="21935" y="111481"/>
                  </a:cubicBezTo>
                  <a:lnTo>
                    <a:pt x="23813" y="109591"/>
                  </a:lnTo>
                  <a:lnTo>
                    <a:pt x="32075" y="117629"/>
                  </a:lnTo>
                  <a:lnTo>
                    <a:pt x="149226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ED60694A-DD4C-4D1B-88C3-0E5A3A2F1935}"/>
                </a:ext>
              </a:extLst>
            </p:cNvPr>
            <p:cNvSpPr/>
            <p:nvPr/>
          </p:nvSpPr>
          <p:spPr>
            <a:xfrm>
              <a:off x="6530046" y="2957551"/>
              <a:ext cx="482111" cy="1347504"/>
            </a:xfrm>
            <a:custGeom>
              <a:avLst/>
              <a:gdLst>
                <a:gd name="connsiteX0" fmla="*/ 88230 w 482111"/>
                <a:gd name="connsiteY0" fmla="*/ 0 h 1347504"/>
                <a:gd name="connsiteX1" fmla="*/ 102263 w 482111"/>
                <a:gd name="connsiteY1" fmla="*/ 64678 h 1347504"/>
                <a:gd name="connsiteX2" fmla="*/ 129226 w 482111"/>
                <a:gd name="connsiteY2" fmla="*/ 258988 h 1347504"/>
                <a:gd name="connsiteX3" fmla="*/ 194439 w 482111"/>
                <a:gd name="connsiteY3" fmla="*/ 779531 h 1347504"/>
                <a:gd name="connsiteX4" fmla="*/ 482111 w 482111"/>
                <a:gd name="connsiteY4" fmla="*/ 1255919 h 1347504"/>
                <a:gd name="connsiteX5" fmla="*/ 481921 w 482111"/>
                <a:gd name="connsiteY5" fmla="*/ 1256110 h 1347504"/>
                <a:gd name="connsiteX6" fmla="*/ 475232 w 482111"/>
                <a:gd name="connsiteY6" fmla="*/ 1250315 h 1347504"/>
                <a:gd name="connsiteX7" fmla="*/ 378396 w 482111"/>
                <a:gd name="connsiteY7" fmla="*/ 1347504 h 1347504"/>
                <a:gd name="connsiteX8" fmla="*/ 362895 w 482111"/>
                <a:gd name="connsiteY8" fmla="*/ 1333416 h 1347504"/>
                <a:gd name="connsiteX9" fmla="*/ 0 w 482111"/>
                <a:gd name="connsiteY9" fmla="*/ 457311 h 1347504"/>
                <a:gd name="connsiteX10" fmla="*/ 55703 w 482111"/>
                <a:gd name="connsiteY10" fmla="*/ 88870 h 1347504"/>
                <a:gd name="connsiteX11" fmla="*/ 88230 w 482111"/>
                <a:gd name="connsiteY11" fmla="*/ 0 h 1347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82111" h="1347504">
                  <a:moveTo>
                    <a:pt x="88230" y="0"/>
                  </a:moveTo>
                  <a:lnTo>
                    <a:pt x="102263" y="64678"/>
                  </a:lnTo>
                  <a:cubicBezTo>
                    <a:pt x="113615" y="128917"/>
                    <a:pt x="122562" y="193753"/>
                    <a:pt x="129226" y="258988"/>
                  </a:cubicBezTo>
                  <a:cubicBezTo>
                    <a:pt x="146996" y="433243"/>
                    <a:pt x="148170" y="610314"/>
                    <a:pt x="194439" y="779531"/>
                  </a:cubicBezTo>
                  <a:cubicBezTo>
                    <a:pt x="244312" y="961937"/>
                    <a:pt x="343891" y="1126857"/>
                    <a:pt x="482111" y="1255919"/>
                  </a:cubicBezTo>
                  <a:lnTo>
                    <a:pt x="481921" y="1256110"/>
                  </a:lnTo>
                  <a:lnTo>
                    <a:pt x="475232" y="1250315"/>
                  </a:lnTo>
                  <a:lnTo>
                    <a:pt x="378396" y="1347504"/>
                  </a:lnTo>
                  <a:lnTo>
                    <a:pt x="362895" y="1333416"/>
                  </a:lnTo>
                  <a:cubicBezTo>
                    <a:pt x="138680" y="1109202"/>
                    <a:pt x="0" y="799452"/>
                    <a:pt x="0" y="457311"/>
                  </a:cubicBezTo>
                  <a:cubicBezTo>
                    <a:pt x="0" y="329008"/>
                    <a:pt x="19502" y="205261"/>
                    <a:pt x="55703" y="88870"/>
                  </a:cubicBezTo>
                  <a:lnTo>
                    <a:pt x="8823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6122A5DD-2BBC-4B81-A9D2-4E7FCA8CA51D}"/>
                </a:ext>
              </a:extLst>
            </p:cNvPr>
            <p:cNvSpPr/>
            <p:nvPr/>
          </p:nvSpPr>
          <p:spPr>
            <a:xfrm>
              <a:off x="3564502" y="3764889"/>
              <a:ext cx="1951083" cy="903111"/>
            </a:xfrm>
            <a:custGeom>
              <a:avLst/>
              <a:gdLst>
                <a:gd name="connsiteX0" fmla="*/ 1906586 w 1951083"/>
                <a:gd name="connsiteY0" fmla="*/ 0 h 903111"/>
                <a:gd name="connsiteX1" fmla="*/ 1928746 w 1951083"/>
                <a:gd name="connsiteY1" fmla="*/ 163110 h 903111"/>
                <a:gd name="connsiteX2" fmla="*/ 1951083 w 1951083"/>
                <a:gd name="connsiteY2" fmla="*/ 267990 h 903111"/>
                <a:gd name="connsiteX3" fmla="*/ 1897101 w 1951083"/>
                <a:gd name="connsiteY3" fmla="*/ 356848 h 903111"/>
                <a:gd name="connsiteX4" fmla="*/ 869703 w 1951083"/>
                <a:gd name="connsiteY4" fmla="*/ 903111 h 903111"/>
                <a:gd name="connsiteX5" fmla="*/ 81584 w 1951083"/>
                <a:gd name="connsiteY5" fmla="*/ 620184 h 903111"/>
                <a:gd name="connsiteX6" fmla="*/ 0 w 1951083"/>
                <a:gd name="connsiteY6" fmla="*/ 546035 h 903111"/>
                <a:gd name="connsiteX7" fmla="*/ 112814 w 1951083"/>
                <a:gd name="connsiteY7" fmla="*/ 433243 h 903111"/>
                <a:gd name="connsiteX8" fmla="*/ 110448 w 1951083"/>
                <a:gd name="connsiteY8" fmla="*/ 430655 h 903111"/>
                <a:gd name="connsiteX9" fmla="*/ 210397 w 1951083"/>
                <a:gd name="connsiteY9" fmla="*/ 517995 h 903111"/>
                <a:gd name="connsiteX10" fmla="*/ 1115857 w 1951083"/>
                <a:gd name="connsiteY10" fmla="*/ 715484 h 903111"/>
                <a:gd name="connsiteX11" fmla="*/ 1906586 w 1951083"/>
                <a:gd name="connsiteY11" fmla="*/ 0 h 903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51083" h="903111">
                  <a:moveTo>
                    <a:pt x="1906586" y="0"/>
                  </a:moveTo>
                  <a:cubicBezTo>
                    <a:pt x="1911939" y="54683"/>
                    <a:pt x="1919335" y="109090"/>
                    <a:pt x="1928746" y="163110"/>
                  </a:cubicBezTo>
                  <a:lnTo>
                    <a:pt x="1951083" y="267990"/>
                  </a:lnTo>
                  <a:lnTo>
                    <a:pt x="1897101" y="356848"/>
                  </a:lnTo>
                  <a:cubicBezTo>
                    <a:pt x="1674444" y="686424"/>
                    <a:pt x="1297378" y="903111"/>
                    <a:pt x="869703" y="903111"/>
                  </a:cubicBezTo>
                  <a:cubicBezTo>
                    <a:pt x="570330" y="903111"/>
                    <a:pt x="295756" y="796935"/>
                    <a:pt x="81584" y="620184"/>
                  </a:cubicBezTo>
                  <a:lnTo>
                    <a:pt x="0" y="546035"/>
                  </a:lnTo>
                  <a:lnTo>
                    <a:pt x="112814" y="433243"/>
                  </a:lnTo>
                  <a:lnTo>
                    <a:pt x="110448" y="430655"/>
                  </a:lnTo>
                  <a:lnTo>
                    <a:pt x="210397" y="517995"/>
                  </a:lnTo>
                  <a:cubicBezTo>
                    <a:pt x="465753" y="713898"/>
                    <a:pt x="797373" y="788263"/>
                    <a:pt x="1115857" y="715484"/>
                  </a:cubicBezTo>
                  <a:cubicBezTo>
                    <a:pt x="1485998" y="630893"/>
                    <a:pt x="1785454" y="359866"/>
                    <a:pt x="1906586" y="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F9C0D949-26FC-4037-B0EF-990B95AD4F04}"/>
                </a:ext>
              </a:extLst>
            </p:cNvPr>
            <p:cNvSpPr/>
            <p:nvPr/>
          </p:nvSpPr>
          <p:spPr>
            <a:xfrm>
              <a:off x="6914931" y="4195947"/>
              <a:ext cx="1718587" cy="457915"/>
            </a:xfrm>
            <a:custGeom>
              <a:avLst/>
              <a:gdLst>
                <a:gd name="connsiteX0" fmla="*/ 1611058 w 1718587"/>
                <a:gd name="connsiteY0" fmla="*/ 0 h 457915"/>
                <a:gd name="connsiteX1" fmla="*/ 1718587 w 1718587"/>
                <a:gd name="connsiteY1" fmla="*/ 105593 h 457915"/>
                <a:gd name="connsiteX2" fmla="*/ 1642234 w 1718587"/>
                <a:gd name="connsiteY2" fmla="*/ 174988 h 457915"/>
                <a:gd name="connsiteX3" fmla="*/ 854115 w 1718587"/>
                <a:gd name="connsiteY3" fmla="*/ 457915 h 457915"/>
                <a:gd name="connsiteX4" fmla="*/ 65996 w 1718587"/>
                <a:gd name="connsiteY4" fmla="*/ 174988 h 457915"/>
                <a:gd name="connsiteX5" fmla="*/ 0 w 1718587"/>
                <a:gd name="connsiteY5" fmla="*/ 115006 h 457915"/>
                <a:gd name="connsiteX6" fmla="*/ 97036 w 1718587"/>
                <a:gd name="connsiteY6" fmla="*/ 17714 h 457915"/>
                <a:gd name="connsiteX7" fmla="*/ 171217 w 1718587"/>
                <a:gd name="connsiteY7" fmla="*/ 81988 h 457915"/>
                <a:gd name="connsiteX8" fmla="*/ 861182 w 1718587"/>
                <a:gd name="connsiteY8" fmla="*/ 314429 h 457915"/>
                <a:gd name="connsiteX9" fmla="*/ 1543776 w 1718587"/>
                <a:gd name="connsiteY9" fmla="*/ 61825 h 457915"/>
                <a:gd name="connsiteX10" fmla="*/ 1611058 w 1718587"/>
                <a:gd name="connsiteY10" fmla="*/ 0 h 457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18587" h="457915">
                  <a:moveTo>
                    <a:pt x="1611058" y="0"/>
                  </a:moveTo>
                  <a:lnTo>
                    <a:pt x="1718587" y="105593"/>
                  </a:lnTo>
                  <a:lnTo>
                    <a:pt x="1642234" y="174988"/>
                  </a:lnTo>
                  <a:cubicBezTo>
                    <a:pt x="1428062" y="351739"/>
                    <a:pt x="1153488" y="457915"/>
                    <a:pt x="854115" y="457915"/>
                  </a:cubicBezTo>
                  <a:cubicBezTo>
                    <a:pt x="554742" y="457915"/>
                    <a:pt x="280168" y="351739"/>
                    <a:pt x="65996" y="174988"/>
                  </a:cubicBezTo>
                  <a:lnTo>
                    <a:pt x="0" y="115006"/>
                  </a:lnTo>
                  <a:lnTo>
                    <a:pt x="97036" y="17714"/>
                  </a:lnTo>
                  <a:lnTo>
                    <a:pt x="171217" y="81988"/>
                  </a:lnTo>
                  <a:cubicBezTo>
                    <a:pt x="366992" y="235478"/>
                    <a:pt x="610394" y="318187"/>
                    <a:pt x="861182" y="314429"/>
                  </a:cubicBezTo>
                  <a:cubicBezTo>
                    <a:pt x="1111970" y="310731"/>
                    <a:pt x="1352687" y="220882"/>
                    <a:pt x="1543776" y="61825"/>
                  </a:cubicBezTo>
                  <a:lnTo>
                    <a:pt x="1611058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A0B898E1-B059-4484-A4C5-526D4821F7BE}"/>
              </a:ext>
            </a:extLst>
          </p:cNvPr>
          <p:cNvSpPr txBox="1"/>
          <p:nvPr/>
        </p:nvSpPr>
        <p:spPr>
          <a:xfrm>
            <a:off x="3811367" y="2705009"/>
            <a:ext cx="1329211" cy="144655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8800" b="1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E512228-679B-4C4D-A71D-D00A33DD2724}"/>
              </a:ext>
            </a:extLst>
          </p:cNvPr>
          <p:cNvSpPr txBox="1"/>
          <p:nvPr/>
        </p:nvSpPr>
        <p:spPr>
          <a:xfrm>
            <a:off x="7120583" y="2681765"/>
            <a:ext cx="1329211" cy="144655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8800" b="1">
                <a:solidFill>
                  <a:schemeClr val="bg1"/>
                </a:solidFill>
              </a:rPr>
              <a:t>02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6522DF11-E61C-43DB-B157-194791F9F05D}"/>
              </a:ext>
            </a:extLst>
          </p:cNvPr>
          <p:cNvGrpSpPr/>
          <p:nvPr/>
        </p:nvGrpSpPr>
        <p:grpSpPr>
          <a:xfrm>
            <a:off x="3474891" y="1240322"/>
            <a:ext cx="2002162" cy="910681"/>
            <a:chOff x="8921977" y="1615364"/>
            <a:chExt cx="2937088" cy="910681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0CC925A3-E710-42E3-AC31-1820D11492AC}"/>
                </a:ext>
              </a:extLst>
            </p:cNvPr>
            <p:cNvSpPr txBox="1"/>
            <p:nvPr/>
          </p:nvSpPr>
          <p:spPr>
            <a:xfrm>
              <a:off x="8921977" y="1615364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F014835-79E9-4E2B-8BC3-7D5965D8592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bg1"/>
                  </a:solidFill>
                </a:rPr>
                <a:t>Lorem ipsum dolor sit amet, nibh est. A magna maecenas, quam magna nec quis, lorem nunc. 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1BAE0998-372C-4994-A7DF-783594ACDF7B}"/>
              </a:ext>
            </a:extLst>
          </p:cNvPr>
          <p:cNvGrpSpPr/>
          <p:nvPr/>
        </p:nvGrpSpPr>
        <p:grpSpPr>
          <a:xfrm>
            <a:off x="3474891" y="4589105"/>
            <a:ext cx="2002162" cy="910681"/>
            <a:chOff x="8921977" y="1615364"/>
            <a:chExt cx="2937088" cy="910681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D68B7FED-B7B7-48B1-AA0E-6DCBDB610871}"/>
                </a:ext>
              </a:extLst>
            </p:cNvPr>
            <p:cNvSpPr txBox="1"/>
            <p:nvPr/>
          </p:nvSpPr>
          <p:spPr>
            <a:xfrm>
              <a:off x="8921977" y="1615364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/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A5625446-B336-4457-8D36-A6E82935E4D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/>
                <a:t>Lorem ipsum dolor sit amet, nibh est. A magna maecenas, quam magna nec quis, lorem nunc. </a:t>
              </a:r>
              <a:endParaRPr lang="en-US" sz="1100" dirty="0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63B2C18D-60CB-49E5-8107-03D75B420340}"/>
              </a:ext>
            </a:extLst>
          </p:cNvPr>
          <p:cNvGrpSpPr/>
          <p:nvPr/>
        </p:nvGrpSpPr>
        <p:grpSpPr>
          <a:xfrm>
            <a:off x="6784107" y="1240322"/>
            <a:ext cx="2002162" cy="910681"/>
            <a:chOff x="8921977" y="1615364"/>
            <a:chExt cx="2937088" cy="910681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A5D93D95-1DA3-4B88-86E5-26FF55B29A01}"/>
                </a:ext>
              </a:extLst>
            </p:cNvPr>
            <p:cNvSpPr txBox="1"/>
            <p:nvPr/>
          </p:nvSpPr>
          <p:spPr>
            <a:xfrm>
              <a:off x="8921977" y="1615364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16A7BDE9-9B5D-484C-B2FE-F4956B89048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bg1"/>
                  </a:solidFill>
                </a:rPr>
                <a:t>Lorem ipsum dolor sit amet, nibh est. A magna maecenas, quam magna nec quis, lorem nunc. 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C473EDCC-D654-4A36-9AFF-BE8B9290D9AE}"/>
              </a:ext>
            </a:extLst>
          </p:cNvPr>
          <p:cNvGrpSpPr/>
          <p:nvPr/>
        </p:nvGrpSpPr>
        <p:grpSpPr>
          <a:xfrm>
            <a:off x="6784107" y="4589105"/>
            <a:ext cx="2002162" cy="910681"/>
            <a:chOff x="8921977" y="1615364"/>
            <a:chExt cx="2937088" cy="910681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D426AB4C-0756-479F-88D6-1EF26650EAF1}"/>
                </a:ext>
              </a:extLst>
            </p:cNvPr>
            <p:cNvSpPr txBox="1"/>
            <p:nvPr/>
          </p:nvSpPr>
          <p:spPr>
            <a:xfrm>
              <a:off x="8921977" y="1615364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/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1F105ED9-21C1-4C71-910D-6BB81926689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/>
                <a:t>Lorem ipsum dolor sit amet, nibh est. A magna maecenas, quam magna nec quis, lorem nunc. </a:t>
              </a:r>
              <a:endParaRPr 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847237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7961</TotalTime>
  <Words>390</Words>
  <PresentationFormat>Widescreen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Helvetica Light</vt:lpstr>
      <vt:lpstr>Open Sans</vt:lpstr>
      <vt:lpstr>Template PresentationGo</vt:lpstr>
      <vt:lpstr>Template PresentationGo Dark</vt:lpstr>
      <vt:lpstr>Custom Design</vt:lpstr>
      <vt:lpstr>Infinity Symbol Diagram for PowerPoint</vt:lpstr>
      <vt:lpstr>Infinity Symbol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Infinity Symbol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2018-03-08T18:41:17Z</dcterms:modified>
  <cp:category>Charts &amp; Diagrams</cp:category>
</cp:coreProperties>
</file>