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27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1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Abstract Process for PowerPoint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02C58D1-2D90-4D20-8973-BC9D894C2A85}"/>
              </a:ext>
            </a:extLst>
          </p:cNvPr>
          <p:cNvSpPr/>
          <p:nvPr/>
        </p:nvSpPr>
        <p:spPr>
          <a:xfrm>
            <a:off x="5041697" y="1994510"/>
            <a:ext cx="2108607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70228E-2A67-429B-A179-C7F95D7EAE68}"/>
              </a:ext>
            </a:extLst>
          </p:cNvPr>
          <p:cNvSpPr/>
          <p:nvPr/>
        </p:nvSpPr>
        <p:spPr>
          <a:xfrm>
            <a:off x="2970120" y="1994510"/>
            <a:ext cx="2108606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BC5702-A405-4CF3-8300-EA754E500537}"/>
              </a:ext>
            </a:extLst>
          </p:cNvPr>
          <p:cNvSpPr/>
          <p:nvPr/>
        </p:nvSpPr>
        <p:spPr>
          <a:xfrm>
            <a:off x="7113275" y="1994510"/>
            <a:ext cx="2108606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B3DDCF0-D648-4608-97A6-AD455E1A9DA5}"/>
              </a:ext>
            </a:extLst>
          </p:cNvPr>
          <p:cNvSpPr/>
          <p:nvPr/>
        </p:nvSpPr>
        <p:spPr>
          <a:xfrm>
            <a:off x="898543" y="1994510"/>
            <a:ext cx="2108607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>
              <a:defRPr sz="3000">
                <a:solidFill>
                  <a:srgbClr val="FFFFFF"/>
                </a:solidFill>
              </a:defRPr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2898ADB-AD01-495D-8C2E-2F98B1B70164}"/>
              </a:ext>
            </a:extLst>
          </p:cNvPr>
          <p:cNvSpPr/>
          <p:nvPr/>
        </p:nvSpPr>
        <p:spPr>
          <a:xfrm>
            <a:off x="9184851" y="1994510"/>
            <a:ext cx="2108607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9EDCA2-1435-4C93-A628-75041CE7D8E9}"/>
              </a:ext>
            </a:extLst>
          </p:cNvPr>
          <p:cNvGrpSpPr/>
          <p:nvPr/>
        </p:nvGrpSpPr>
        <p:grpSpPr>
          <a:xfrm>
            <a:off x="1301626" y="4340085"/>
            <a:ext cx="1834837" cy="1290153"/>
            <a:chOff x="332936" y="2627766"/>
            <a:chExt cx="2937088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21284B-E9B3-4880-9043-E323F70F35B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5DD8D7-0D72-4AA1-9872-D91ECC34832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A4481F-EC7A-4D07-B645-1A550FC610F7}"/>
              </a:ext>
            </a:extLst>
          </p:cNvPr>
          <p:cNvGrpSpPr/>
          <p:nvPr/>
        </p:nvGrpSpPr>
        <p:grpSpPr>
          <a:xfrm>
            <a:off x="3378503" y="4340085"/>
            <a:ext cx="1834837" cy="1290153"/>
            <a:chOff x="332936" y="262776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EBCA6AB-8EBA-4110-9130-51D0434A2CA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6C2F4C-527C-4533-90C5-D76D0A07AA4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54453CC-5082-499A-908F-1DB328971FF0}"/>
              </a:ext>
            </a:extLst>
          </p:cNvPr>
          <p:cNvGrpSpPr/>
          <p:nvPr/>
        </p:nvGrpSpPr>
        <p:grpSpPr>
          <a:xfrm>
            <a:off x="5455380" y="4340085"/>
            <a:ext cx="1834837" cy="1290153"/>
            <a:chOff x="332936" y="2627766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D3EE4A-4E53-4516-9B19-94B6B2819F1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4AC54F8-2787-438E-831F-FE79EB6DE1B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106CE8B-42B6-45AD-A6EA-CDDC38F62A17}"/>
              </a:ext>
            </a:extLst>
          </p:cNvPr>
          <p:cNvGrpSpPr/>
          <p:nvPr/>
        </p:nvGrpSpPr>
        <p:grpSpPr>
          <a:xfrm>
            <a:off x="7532258" y="4340085"/>
            <a:ext cx="1834837" cy="1290153"/>
            <a:chOff x="332936" y="262776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5E93A-C7A1-451C-A978-3DA22BABE81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EC1B7F-DB6B-49C9-AB6D-178C360D97C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5724C6E-8DCB-4743-9B42-4AD41307A4D2}"/>
              </a:ext>
            </a:extLst>
          </p:cNvPr>
          <p:cNvGrpSpPr/>
          <p:nvPr/>
        </p:nvGrpSpPr>
        <p:grpSpPr>
          <a:xfrm>
            <a:off x="9609136" y="4340085"/>
            <a:ext cx="1834837" cy="1290153"/>
            <a:chOff x="332936" y="262776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12A99E-0255-4314-9278-52959B3B83A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5FC303-082C-47B9-9047-86D7C6EB92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C6DFBB0-A123-4208-9537-6066D9D80D25}"/>
              </a:ext>
            </a:extLst>
          </p:cNvPr>
          <p:cNvSpPr/>
          <p:nvPr/>
        </p:nvSpPr>
        <p:spPr>
          <a:xfrm>
            <a:off x="6012755" y="2925724"/>
            <a:ext cx="719322" cy="819150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7 w 719322"/>
              <a:gd name="connsiteY2" fmla="*/ 167640 h 819150"/>
              <a:gd name="connsiteX3" fmla="*/ 614362 w 719322"/>
              <a:gd name="connsiteY3" fmla="*/ 260032 h 819150"/>
              <a:gd name="connsiteX4" fmla="*/ 647700 w 719322"/>
              <a:gd name="connsiteY4" fmla="*/ 197167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7 w 719322"/>
              <a:gd name="connsiteY7" fmla="*/ 332422 h 819150"/>
              <a:gd name="connsiteX8" fmla="*/ 638175 w 719322"/>
              <a:gd name="connsiteY8" fmla="*/ 351472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2 h 819150"/>
              <a:gd name="connsiteX12" fmla="*/ 492442 w 719322"/>
              <a:gd name="connsiteY12" fmla="*/ 543877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2 w 719322"/>
              <a:gd name="connsiteY17" fmla="*/ 779145 h 819150"/>
              <a:gd name="connsiteX18" fmla="*/ 428625 w 719322"/>
              <a:gd name="connsiteY18" fmla="*/ 587692 h 819150"/>
              <a:gd name="connsiteX19" fmla="*/ 319087 w 719322"/>
              <a:gd name="connsiteY19" fmla="*/ 485775 h 819150"/>
              <a:gd name="connsiteX20" fmla="*/ 252412 w 719322"/>
              <a:gd name="connsiteY20" fmla="*/ 608647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7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2 h 819150"/>
              <a:gd name="connsiteX29" fmla="*/ 223837 w 719322"/>
              <a:gd name="connsiteY29" fmla="*/ 352425 h 819150"/>
              <a:gd name="connsiteX30" fmla="*/ 205740 w 719322"/>
              <a:gd name="connsiteY30" fmla="*/ 347662 h 819150"/>
              <a:gd name="connsiteX31" fmla="*/ 190500 w 719322"/>
              <a:gd name="connsiteY31" fmla="*/ 296227 h 819150"/>
              <a:gd name="connsiteX32" fmla="*/ 252412 w 719322"/>
              <a:gd name="connsiteY32" fmla="*/ 181927 h 819150"/>
              <a:gd name="connsiteX33" fmla="*/ 285750 w 719322"/>
              <a:gd name="connsiteY33" fmla="*/ 161925 h 819150"/>
              <a:gd name="connsiteX34" fmla="*/ 514350 w 719322"/>
              <a:gd name="connsiteY34" fmla="*/ 0 h 819150"/>
              <a:gd name="connsiteX35" fmla="*/ 590550 w 719322"/>
              <a:gd name="connsiteY35" fmla="*/ 76200 h 819150"/>
              <a:gd name="connsiteX36" fmla="*/ 514350 w 719322"/>
              <a:gd name="connsiteY36" fmla="*/ 152400 h 819150"/>
              <a:gd name="connsiteX37" fmla="*/ 438150 w 719322"/>
              <a:gd name="connsiteY37" fmla="*/ 76200 h 819150"/>
              <a:gd name="connsiteX38" fmla="*/ 514350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2" y="163830"/>
                  <a:pt x="467677" y="167640"/>
                </a:cubicBezTo>
                <a:lnTo>
                  <a:pt x="614362" y="260032"/>
                </a:lnTo>
                <a:lnTo>
                  <a:pt x="647700" y="197167"/>
                </a:lnTo>
                <a:cubicBezTo>
                  <a:pt x="657225" y="178117"/>
                  <a:pt x="680085" y="171450"/>
                  <a:pt x="699135" y="180975"/>
                </a:cubicBezTo>
                <a:cubicBezTo>
                  <a:pt x="718185" y="191452"/>
                  <a:pt x="724852" y="214312"/>
                  <a:pt x="714375" y="232410"/>
                </a:cubicBezTo>
                <a:lnTo>
                  <a:pt x="661987" y="332422"/>
                </a:lnTo>
                <a:cubicBezTo>
                  <a:pt x="657225" y="341947"/>
                  <a:pt x="648652" y="348615"/>
                  <a:pt x="638175" y="351472"/>
                </a:cubicBezTo>
                <a:cubicBezTo>
                  <a:pt x="627697" y="354330"/>
                  <a:pt x="616267" y="352425"/>
                  <a:pt x="607695" y="346710"/>
                </a:cubicBezTo>
                <a:lnTo>
                  <a:pt x="497205" y="277177"/>
                </a:lnTo>
                <a:lnTo>
                  <a:pt x="400050" y="458152"/>
                </a:lnTo>
                <a:lnTo>
                  <a:pt x="492442" y="543877"/>
                </a:lnTo>
                <a:cubicBezTo>
                  <a:pt x="501015" y="551497"/>
                  <a:pt x="505777" y="561975"/>
                  <a:pt x="504825" y="573405"/>
                </a:cubicBezTo>
                <a:lnTo>
                  <a:pt x="495300" y="782955"/>
                </a:lnTo>
                <a:cubicBezTo>
                  <a:pt x="494347" y="802957"/>
                  <a:pt x="477202" y="819150"/>
                  <a:pt x="457200" y="819150"/>
                </a:cubicBezTo>
                <a:cubicBezTo>
                  <a:pt x="456247" y="819150"/>
                  <a:pt x="456247" y="819150"/>
                  <a:pt x="455295" y="819150"/>
                </a:cubicBezTo>
                <a:cubicBezTo>
                  <a:pt x="434340" y="818197"/>
                  <a:pt x="418147" y="800100"/>
                  <a:pt x="420052" y="779145"/>
                </a:cubicBezTo>
                <a:lnTo>
                  <a:pt x="428625" y="587692"/>
                </a:lnTo>
                <a:lnTo>
                  <a:pt x="319087" y="485775"/>
                </a:lnTo>
                <a:lnTo>
                  <a:pt x="252412" y="608647"/>
                </a:lnTo>
                <a:cubicBezTo>
                  <a:pt x="245745" y="621030"/>
                  <a:pt x="233362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7" y="238125"/>
                </a:lnTo>
                <a:lnTo>
                  <a:pt x="308610" y="238125"/>
                </a:lnTo>
                <a:lnTo>
                  <a:pt x="257175" y="332422"/>
                </a:lnTo>
                <a:cubicBezTo>
                  <a:pt x="250507" y="344805"/>
                  <a:pt x="237172" y="352425"/>
                  <a:pt x="223837" y="352425"/>
                </a:cubicBezTo>
                <a:cubicBezTo>
                  <a:pt x="218122" y="352425"/>
                  <a:pt x="211455" y="350520"/>
                  <a:pt x="205740" y="347662"/>
                </a:cubicBezTo>
                <a:cubicBezTo>
                  <a:pt x="187642" y="338137"/>
                  <a:pt x="180022" y="314325"/>
                  <a:pt x="190500" y="296227"/>
                </a:cubicBezTo>
                <a:lnTo>
                  <a:pt x="252412" y="181927"/>
                </a:lnTo>
                <a:cubicBezTo>
                  <a:pt x="259080" y="169545"/>
                  <a:pt x="271462" y="161925"/>
                  <a:pt x="285750" y="161925"/>
                </a:cubicBezTo>
                <a:close/>
                <a:moveTo>
                  <a:pt x="514350" y="0"/>
                </a:moveTo>
                <a:cubicBezTo>
                  <a:pt x="556434" y="0"/>
                  <a:pt x="590550" y="34116"/>
                  <a:pt x="590550" y="76200"/>
                </a:cubicBezTo>
                <a:cubicBezTo>
                  <a:pt x="590550" y="118284"/>
                  <a:pt x="556434" y="152400"/>
                  <a:pt x="514350" y="152400"/>
                </a:cubicBezTo>
                <a:cubicBezTo>
                  <a:pt x="472266" y="152400"/>
                  <a:pt x="438150" y="118284"/>
                  <a:pt x="438150" y="76200"/>
                </a:cubicBezTo>
                <a:cubicBezTo>
                  <a:pt x="438150" y="34116"/>
                  <a:pt x="472266" y="0"/>
                  <a:pt x="51435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4578D81-E558-46CE-9C75-05B52522F07C}"/>
              </a:ext>
            </a:extLst>
          </p:cNvPr>
          <p:cNvSpPr/>
          <p:nvPr/>
        </p:nvSpPr>
        <p:spPr>
          <a:xfrm>
            <a:off x="3914921" y="3068599"/>
            <a:ext cx="762000" cy="53340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EB7859D-7A06-41CA-9185-CD38B88BDB86}"/>
              </a:ext>
            </a:extLst>
          </p:cNvPr>
          <p:cNvSpPr/>
          <p:nvPr/>
        </p:nvSpPr>
        <p:spPr>
          <a:xfrm>
            <a:off x="8202028" y="2935248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0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2 w 495300"/>
              <a:gd name="connsiteY19" fmla="*/ 244792 h 800100"/>
              <a:gd name="connsiteX20" fmla="*/ 58102 w 495300"/>
              <a:gd name="connsiteY20" fmla="*/ 252412 h 800100"/>
              <a:gd name="connsiteX21" fmla="*/ 71437 w 495300"/>
              <a:gd name="connsiteY21" fmla="*/ 319087 h 800100"/>
              <a:gd name="connsiteX22" fmla="*/ 103822 w 495300"/>
              <a:gd name="connsiteY22" fmla="*/ 371475 h 800100"/>
              <a:gd name="connsiteX23" fmla="*/ 159067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7 h 800100"/>
              <a:gd name="connsiteX28" fmla="*/ 438150 w 495300"/>
              <a:gd name="connsiteY28" fmla="*/ 252412 h 800100"/>
              <a:gd name="connsiteX29" fmla="*/ 439102 w 495300"/>
              <a:gd name="connsiteY29" fmla="*/ 252412 h 800100"/>
              <a:gd name="connsiteX30" fmla="*/ 439102 w 495300"/>
              <a:gd name="connsiteY30" fmla="*/ 244792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2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2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2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2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5" y="775335"/>
                  <a:pt x="280035" y="800100"/>
                  <a:pt x="247650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2" y="647700"/>
                  <a:pt x="371475" y="660082"/>
                  <a:pt x="371475" y="676275"/>
                </a:cubicBezTo>
                <a:cubicBezTo>
                  <a:pt x="371475" y="692467"/>
                  <a:pt x="359092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2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2" y="552450"/>
                  <a:pt x="371475" y="564832"/>
                  <a:pt x="371475" y="581025"/>
                </a:cubicBezTo>
                <a:cubicBezTo>
                  <a:pt x="371475" y="597217"/>
                  <a:pt x="359092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2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2" y="244792"/>
                </a:cubicBezTo>
                <a:lnTo>
                  <a:pt x="58102" y="252412"/>
                </a:lnTo>
                <a:cubicBezTo>
                  <a:pt x="59055" y="275272"/>
                  <a:pt x="62865" y="298132"/>
                  <a:pt x="71437" y="319087"/>
                </a:cubicBezTo>
                <a:cubicBezTo>
                  <a:pt x="79057" y="338137"/>
                  <a:pt x="90487" y="356235"/>
                  <a:pt x="103822" y="371475"/>
                </a:cubicBezTo>
                <a:cubicBezTo>
                  <a:pt x="124777" y="398145"/>
                  <a:pt x="143827" y="426720"/>
                  <a:pt x="159067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2" y="426720"/>
                  <a:pt x="370522" y="398145"/>
                  <a:pt x="392430" y="371475"/>
                </a:cubicBezTo>
                <a:cubicBezTo>
                  <a:pt x="406717" y="356235"/>
                  <a:pt x="417195" y="338137"/>
                  <a:pt x="424815" y="319087"/>
                </a:cubicBezTo>
                <a:cubicBezTo>
                  <a:pt x="432435" y="298132"/>
                  <a:pt x="437197" y="275272"/>
                  <a:pt x="438150" y="252412"/>
                </a:cubicBezTo>
                <a:lnTo>
                  <a:pt x="439102" y="252412"/>
                </a:lnTo>
                <a:lnTo>
                  <a:pt x="439102" y="244792"/>
                </a:lnTo>
                <a:cubicBezTo>
                  <a:pt x="437197" y="140017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7"/>
                  <a:pt x="495300" y="244792"/>
                </a:cubicBezTo>
                <a:lnTo>
                  <a:pt x="495300" y="253365"/>
                </a:lnTo>
                <a:cubicBezTo>
                  <a:pt x="494347" y="282892"/>
                  <a:pt x="488632" y="311467"/>
                  <a:pt x="478155" y="339090"/>
                </a:cubicBezTo>
                <a:cubicBezTo>
                  <a:pt x="468630" y="364807"/>
                  <a:pt x="453390" y="388620"/>
                  <a:pt x="435292" y="409575"/>
                </a:cubicBezTo>
                <a:cubicBezTo>
                  <a:pt x="412432" y="434340"/>
                  <a:pt x="387667" y="482917"/>
                  <a:pt x="377190" y="503872"/>
                </a:cubicBezTo>
                <a:cubicBezTo>
                  <a:pt x="374332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7" y="510540"/>
                  <a:pt x="118110" y="503872"/>
                </a:cubicBezTo>
                <a:cubicBezTo>
                  <a:pt x="107632" y="482917"/>
                  <a:pt x="82867" y="434340"/>
                  <a:pt x="60007" y="409575"/>
                </a:cubicBezTo>
                <a:cubicBezTo>
                  <a:pt x="41910" y="388620"/>
                  <a:pt x="27622" y="364807"/>
                  <a:pt x="17145" y="339090"/>
                </a:cubicBezTo>
                <a:cubicBezTo>
                  <a:pt x="6667" y="311467"/>
                  <a:pt x="952" y="282892"/>
                  <a:pt x="0" y="253365"/>
                </a:cubicBezTo>
                <a:lnTo>
                  <a:pt x="0" y="244792"/>
                </a:lnTo>
                <a:cubicBezTo>
                  <a:pt x="2857" y="109537"/>
                  <a:pt x="112395" y="952"/>
                  <a:pt x="2476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81B9E5E-D773-45CC-8444-B2EDB1986DB9}"/>
              </a:ext>
            </a:extLst>
          </p:cNvPr>
          <p:cNvSpPr/>
          <p:nvPr/>
        </p:nvSpPr>
        <p:spPr>
          <a:xfrm>
            <a:off x="1824069" y="3045700"/>
            <a:ext cx="790264" cy="528637"/>
          </a:xfrm>
          <a:custGeom>
            <a:avLst/>
            <a:gdLst>
              <a:gd name="connsiteX0" fmla="*/ 456413 w 790264"/>
              <a:gd name="connsiteY0" fmla="*/ 75634 h 528637"/>
              <a:gd name="connsiteX1" fmla="*/ 555949 w 790264"/>
              <a:gd name="connsiteY1" fmla="*/ 87629 h 528637"/>
              <a:gd name="connsiteX2" fmla="*/ 619766 w 790264"/>
              <a:gd name="connsiteY2" fmla="*/ 161924 h 528637"/>
              <a:gd name="connsiteX3" fmla="*/ 619766 w 790264"/>
              <a:gd name="connsiteY3" fmla="*/ 490537 h 528637"/>
              <a:gd name="connsiteX4" fmla="*/ 581666 w 790264"/>
              <a:gd name="connsiteY4" fmla="*/ 528637 h 528637"/>
              <a:gd name="connsiteX5" fmla="*/ 543566 w 790264"/>
              <a:gd name="connsiteY5" fmla="*/ 490537 h 528637"/>
              <a:gd name="connsiteX6" fmla="*/ 543566 w 790264"/>
              <a:gd name="connsiteY6" fmla="*/ 242887 h 528637"/>
              <a:gd name="connsiteX7" fmla="*/ 355923 w 790264"/>
              <a:gd name="connsiteY7" fmla="*/ 242887 h 528637"/>
              <a:gd name="connsiteX8" fmla="*/ 432123 w 790264"/>
              <a:gd name="connsiteY8" fmla="*/ 297179 h 528637"/>
              <a:gd name="connsiteX9" fmla="*/ 443553 w 790264"/>
              <a:gd name="connsiteY9" fmla="*/ 345757 h 528637"/>
              <a:gd name="connsiteX10" fmla="*/ 357828 w 790264"/>
              <a:gd name="connsiteY10" fmla="*/ 507682 h 528637"/>
              <a:gd name="connsiteX11" fmla="*/ 324491 w 790264"/>
              <a:gd name="connsiteY11" fmla="*/ 527684 h 528637"/>
              <a:gd name="connsiteX12" fmla="*/ 306393 w 790264"/>
              <a:gd name="connsiteY12" fmla="*/ 522922 h 528637"/>
              <a:gd name="connsiteX13" fmla="*/ 290201 w 790264"/>
              <a:gd name="connsiteY13" fmla="*/ 471487 h 528637"/>
              <a:gd name="connsiteX14" fmla="*/ 359733 w 790264"/>
              <a:gd name="connsiteY14" fmla="*/ 339089 h 528637"/>
              <a:gd name="connsiteX15" fmla="*/ 256863 w 790264"/>
              <a:gd name="connsiteY15" fmla="*/ 264794 h 528637"/>
              <a:gd name="connsiteX16" fmla="*/ 256863 w 790264"/>
              <a:gd name="connsiteY16" fmla="*/ 403859 h 528637"/>
              <a:gd name="connsiteX17" fmla="*/ 234956 w 790264"/>
              <a:gd name="connsiteY17" fmla="*/ 438149 h 528637"/>
              <a:gd name="connsiteX18" fmla="*/ 53981 w 790264"/>
              <a:gd name="connsiteY18" fmla="*/ 523874 h 528637"/>
              <a:gd name="connsiteX19" fmla="*/ 37788 w 790264"/>
              <a:gd name="connsiteY19" fmla="*/ 527684 h 528637"/>
              <a:gd name="connsiteX20" fmla="*/ 3498 w 790264"/>
              <a:gd name="connsiteY20" fmla="*/ 505777 h 528637"/>
              <a:gd name="connsiteX21" fmla="*/ 21596 w 790264"/>
              <a:gd name="connsiteY21" fmla="*/ 455294 h 528637"/>
              <a:gd name="connsiteX22" fmla="*/ 180663 w 790264"/>
              <a:gd name="connsiteY22" fmla="*/ 380047 h 528637"/>
              <a:gd name="connsiteX23" fmla="*/ 180663 w 790264"/>
              <a:gd name="connsiteY23" fmla="*/ 220027 h 528637"/>
              <a:gd name="connsiteX24" fmla="*/ 229241 w 790264"/>
              <a:gd name="connsiteY24" fmla="*/ 142874 h 528637"/>
              <a:gd name="connsiteX25" fmla="*/ 456413 w 790264"/>
              <a:gd name="connsiteY25" fmla="*/ 75634 h 528637"/>
              <a:gd name="connsiteX26" fmla="*/ 714064 w 790264"/>
              <a:gd name="connsiteY26" fmla="*/ 0 h 528637"/>
              <a:gd name="connsiteX27" fmla="*/ 790264 w 790264"/>
              <a:gd name="connsiteY27" fmla="*/ 76200 h 528637"/>
              <a:gd name="connsiteX28" fmla="*/ 714064 w 790264"/>
              <a:gd name="connsiteY28" fmla="*/ 152400 h 528637"/>
              <a:gd name="connsiteX29" fmla="*/ 637864 w 790264"/>
              <a:gd name="connsiteY29" fmla="*/ 76200 h 528637"/>
              <a:gd name="connsiteX30" fmla="*/ 714064 w 790264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4" h="528637">
                <a:moveTo>
                  <a:pt x="456413" y="75634"/>
                </a:moveTo>
                <a:cubicBezTo>
                  <a:pt x="488440" y="74770"/>
                  <a:pt x="521897" y="78104"/>
                  <a:pt x="555949" y="87629"/>
                </a:cubicBezTo>
                <a:cubicBezTo>
                  <a:pt x="591191" y="93344"/>
                  <a:pt x="618814" y="124777"/>
                  <a:pt x="619766" y="161924"/>
                </a:cubicBezTo>
                <a:lnTo>
                  <a:pt x="619766" y="490537"/>
                </a:lnTo>
                <a:cubicBezTo>
                  <a:pt x="619766" y="511492"/>
                  <a:pt x="602621" y="528637"/>
                  <a:pt x="581666" y="528637"/>
                </a:cubicBezTo>
                <a:cubicBezTo>
                  <a:pt x="560711" y="528637"/>
                  <a:pt x="543566" y="511492"/>
                  <a:pt x="543566" y="490537"/>
                </a:cubicBezTo>
                <a:lnTo>
                  <a:pt x="543566" y="242887"/>
                </a:lnTo>
                <a:lnTo>
                  <a:pt x="355923" y="242887"/>
                </a:lnTo>
                <a:lnTo>
                  <a:pt x="432123" y="297179"/>
                </a:lnTo>
                <a:cubicBezTo>
                  <a:pt x="447363" y="307657"/>
                  <a:pt x="452126" y="328612"/>
                  <a:pt x="443553" y="345757"/>
                </a:cubicBezTo>
                <a:lnTo>
                  <a:pt x="357828" y="507682"/>
                </a:lnTo>
                <a:cubicBezTo>
                  <a:pt x="351161" y="520064"/>
                  <a:pt x="337826" y="527684"/>
                  <a:pt x="324491" y="527684"/>
                </a:cubicBezTo>
                <a:cubicBezTo>
                  <a:pt x="317823" y="527684"/>
                  <a:pt x="312108" y="525779"/>
                  <a:pt x="306393" y="522922"/>
                </a:cubicBezTo>
                <a:cubicBezTo>
                  <a:pt x="287343" y="513397"/>
                  <a:pt x="280676" y="490537"/>
                  <a:pt x="290201" y="471487"/>
                </a:cubicBezTo>
                <a:lnTo>
                  <a:pt x="359733" y="339089"/>
                </a:lnTo>
                <a:lnTo>
                  <a:pt x="256863" y="264794"/>
                </a:lnTo>
                <a:lnTo>
                  <a:pt x="256863" y="403859"/>
                </a:lnTo>
                <a:cubicBezTo>
                  <a:pt x="256863" y="418147"/>
                  <a:pt x="248291" y="431482"/>
                  <a:pt x="234956" y="438149"/>
                </a:cubicBezTo>
                <a:lnTo>
                  <a:pt x="53981" y="523874"/>
                </a:lnTo>
                <a:cubicBezTo>
                  <a:pt x="49218" y="526732"/>
                  <a:pt x="43503" y="527684"/>
                  <a:pt x="37788" y="527684"/>
                </a:cubicBezTo>
                <a:cubicBezTo>
                  <a:pt x="23501" y="527684"/>
                  <a:pt x="10166" y="519112"/>
                  <a:pt x="3498" y="505777"/>
                </a:cubicBezTo>
                <a:cubicBezTo>
                  <a:pt x="-5074" y="486727"/>
                  <a:pt x="2546" y="463867"/>
                  <a:pt x="21596" y="455294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6" y="157162"/>
                  <a:pt x="229241" y="142874"/>
                </a:cubicBezTo>
                <a:cubicBezTo>
                  <a:pt x="277104" y="118585"/>
                  <a:pt x="360329" y="78223"/>
                  <a:pt x="456413" y="75634"/>
                </a:cubicBezTo>
                <a:close/>
                <a:moveTo>
                  <a:pt x="714064" y="0"/>
                </a:moveTo>
                <a:cubicBezTo>
                  <a:pt x="756148" y="0"/>
                  <a:pt x="790264" y="34116"/>
                  <a:pt x="790264" y="76200"/>
                </a:cubicBezTo>
                <a:cubicBezTo>
                  <a:pt x="790264" y="118284"/>
                  <a:pt x="756148" y="152400"/>
                  <a:pt x="714064" y="152400"/>
                </a:cubicBezTo>
                <a:cubicBezTo>
                  <a:pt x="671980" y="152400"/>
                  <a:pt x="637864" y="118284"/>
                  <a:pt x="637864" y="76200"/>
                </a:cubicBezTo>
                <a:cubicBezTo>
                  <a:pt x="637864" y="34116"/>
                  <a:pt x="671980" y="0"/>
                  <a:pt x="71406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Graphic 18" descr="Trophy">
            <a:extLst>
              <a:ext uri="{FF2B5EF4-FFF2-40B4-BE49-F238E27FC236}">
                <a16:creationId xmlns:a16="http://schemas.microsoft.com/office/drawing/2014/main" id="{2CB6A0A3-35B7-4E28-8FD2-E3093C70E554}"/>
              </a:ext>
            </a:extLst>
          </p:cNvPr>
          <p:cNvSpPr/>
          <p:nvPr/>
        </p:nvSpPr>
        <p:spPr>
          <a:xfrm>
            <a:off x="10186036" y="2951918"/>
            <a:ext cx="676275" cy="762000"/>
          </a:xfrm>
          <a:custGeom>
            <a:avLst/>
            <a:gdLst>
              <a:gd name="connsiteX0" fmla="*/ 577691 w 676275"/>
              <a:gd name="connsiteY0" fmla="*/ 369094 h 762000"/>
              <a:gd name="connsiteX1" fmla="*/ 444341 w 676275"/>
              <a:gd name="connsiteY1" fmla="*/ 432911 h 762000"/>
              <a:gd name="connsiteX2" fmla="*/ 501491 w 676275"/>
              <a:gd name="connsiteY2" fmla="*/ 374809 h 762000"/>
              <a:gd name="connsiteX3" fmla="*/ 523399 w 676275"/>
              <a:gd name="connsiteY3" fmla="*/ 346234 h 762000"/>
              <a:gd name="connsiteX4" fmla="*/ 549116 w 676275"/>
              <a:gd name="connsiteY4" fmla="*/ 255746 h 762000"/>
              <a:gd name="connsiteX5" fmla="*/ 549116 w 676275"/>
              <a:gd name="connsiteY5" fmla="*/ 131921 h 762000"/>
              <a:gd name="connsiteX6" fmla="*/ 615791 w 676275"/>
              <a:gd name="connsiteY6" fmla="*/ 131921 h 762000"/>
              <a:gd name="connsiteX7" fmla="*/ 615791 w 676275"/>
              <a:gd name="connsiteY7" fmla="*/ 276701 h 762000"/>
              <a:gd name="connsiteX8" fmla="*/ 577691 w 676275"/>
              <a:gd name="connsiteY8" fmla="*/ 369094 h 762000"/>
              <a:gd name="connsiteX9" fmla="*/ 104299 w 676275"/>
              <a:gd name="connsiteY9" fmla="*/ 369094 h 762000"/>
              <a:gd name="connsiteX10" fmla="*/ 64294 w 676275"/>
              <a:gd name="connsiteY10" fmla="*/ 276701 h 762000"/>
              <a:gd name="connsiteX11" fmla="*/ 64294 w 676275"/>
              <a:gd name="connsiteY11" fmla="*/ 130969 h 762000"/>
              <a:gd name="connsiteX12" fmla="*/ 130969 w 676275"/>
              <a:gd name="connsiteY12" fmla="*/ 130969 h 762000"/>
              <a:gd name="connsiteX13" fmla="*/ 130969 w 676275"/>
              <a:gd name="connsiteY13" fmla="*/ 254794 h 762000"/>
              <a:gd name="connsiteX14" fmla="*/ 156686 w 676275"/>
              <a:gd name="connsiteY14" fmla="*/ 345281 h 762000"/>
              <a:gd name="connsiteX15" fmla="*/ 178594 w 676275"/>
              <a:gd name="connsiteY15" fmla="*/ 373856 h 762000"/>
              <a:gd name="connsiteX16" fmla="*/ 235744 w 676275"/>
              <a:gd name="connsiteY16" fmla="*/ 431959 h 762000"/>
              <a:gd name="connsiteX17" fmla="*/ 104299 w 676275"/>
              <a:gd name="connsiteY17" fmla="*/ 369094 h 762000"/>
              <a:gd name="connsiteX18" fmla="*/ 673894 w 676275"/>
              <a:gd name="connsiteY18" fmla="*/ 273844 h 762000"/>
              <a:gd name="connsiteX19" fmla="*/ 673894 w 676275"/>
              <a:gd name="connsiteY19" fmla="*/ 73819 h 762000"/>
              <a:gd name="connsiteX20" fmla="*/ 550069 w 676275"/>
              <a:gd name="connsiteY20" fmla="*/ 73819 h 762000"/>
              <a:gd name="connsiteX21" fmla="*/ 550069 w 676275"/>
              <a:gd name="connsiteY21" fmla="*/ 7144 h 762000"/>
              <a:gd name="connsiteX22" fmla="*/ 340519 w 676275"/>
              <a:gd name="connsiteY22" fmla="*/ 7144 h 762000"/>
              <a:gd name="connsiteX23" fmla="*/ 130969 w 676275"/>
              <a:gd name="connsiteY23" fmla="*/ 7144 h 762000"/>
              <a:gd name="connsiteX24" fmla="*/ 130969 w 676275"/>
              <a:gd name="connsiteY24" fmla="*/ 73819 h 762000"/>
              <a:gd name="connsiteX25" fmla="*/ 7144 w 676275"/>
              <a:gd name="connsiteY25" fmla="*/ 73819 h 762000"/>
              <a:gd name="connsiteX26" fmla="*/ 7144 w 676275"/>
              <a:gd name="connsiteY26" fmla="*/ 272891 h 762000"/>
              <a:gd name="connsiteX27" fmla="*/ 61436 w 676275"/>
              <a:gd name="connsiteY27" fmla="*/ 406241 h 762000"/>
              <a:gd name="connsiteX28" fmla="*/ 289084 w 676275"/>
              <a:gd name="connsiteY28" fmla="*/ 491966 h 762000"/>
              <a:gd name="connsiteX29" fmla="*/ 302419 w 676275"/>
              <a:gd name="connsiteY29" fmla="*/ 539591 h 762000"/>
              <a:gd name="connsiteX30" fmla="*/ 302419 w 676275"/>
              <a:gd name="connsiteY30" fmla="*/ 663416 h 762000"/>
              <a:gd name="connsiteX31" fmla="*/ 254794 w 676275"/>
              <a:gd name="connsiteY31" fmla="*/ 663416 h 762000"/>
              <a:gd name="connsiteX32" fmla="*/ 216694 w 676275"/>
              <a:gd name="connsiteY32" fmla="*/ 701516 h 762000"/>
              <a:gd name="connsiteX33" fmla="*/ 169069 w 676275"/>
              <a:gd name="connsiteY33" fmla="*/ 701516 h 762000"/>
              <a:gd name="connsiteX34" fmla="*/ 130969 w 676275"/>
              <a:gd name="connsiteY34" fmla="*/ 739616 h 762000"/>
              <a:gd name="connsiteX35" fmla="*/ 130969 w 676275"/>
              <a:gd name="connsiteY35" fmla="*/ 758666 h 762000"/>
              <a:gd name="connsiteX36" fmla="*/ 550069 w 676275"/>
              <a:gd name="connsiteY36" fmla="*/ 758666 h 762000"/>
              <a:gd name="connsiteX37" fmla="*/ 550069 w 676275"/>
              <a:gd name="connsiteY37" fmla="*/ 739616 h 762000"/>
              <a:gd name="connsiteX38" fmla="*/ 511969 w 676275"/>
              <a:gd name="connsiteY38" fmla="*/ 701516 h 762000"/>
              <a:gd name="connsiteX39" fmla="*/ 464344 w 676275"/>
              <a:gd name="connsiteY39" fmla="*/ 701516 h 762000"/>
              <a:gd name="connsiteX40" fmla="*/ 426244 w 676275"/>
              <a:gd name="connsiteY40" fmla="*/ 663416 h 762000"/>
              <a:gd name="connsiteX41" fmla="*/ 378619 w 676275"/>
              <a:gd name="connsiteY41" fmla="*/ 663416 h 762000"/>
              <a:gd name="connsiteX42" fmla="*/ 378619 w 676275"/>
              <a:gd name="connsiteY42" fmla="*/ 540544 h 762000"/>
              <a:gd name="connsiteX43" fmla="*/ 391954 w 676275"/>
              <a:gd name="connsiteY43" fmla="*/ 492919 h 762000"/>
              <a:gd name="connsiteX44" fmla="*/ 619601 w 676275"/>
              <a:gd name="connsiteY44" fmla="*/ 407194 h 762000"/>
              <a:gd name="connsiteX45" fmla="*/ 673894 w 676275"/>
              <a:gd name="connsiteY45" fmla="*/ 273844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76275" h="762000">
                <a:moveTo>
                  <a:pt x="577691" y="369094"/>
                </a:moveTo>
                <a:cubicBezTo>
                  <a:pt x="544354" y="403384"/>
                  <a:pt x="512921" y="425291"/>
                  <a:pt x="444341" y="432911"/>
                </a:cubicBezTo>
                <a:cubicBezTo>
                  <a:pt x="462439" y="414814"/>
                  <a:pt x="483394" y="396716"/>
                  <a:pt x="501491" y="374809"/>
                </a:cubicBezTo>
                <a:cubicBezTo>
                  <a:pt x="509111" y="366236"/>
                  <a:pt x="523399" y="347186"/>
                  <a:pt x="523399" y="346234"/>
                </a:cubicBezTo>
                <a:cubicBezTo>
                  <a:pt x="539591" y="319564"/>
                  <a:pt x="549116" y="289084"/>
                  <a:pt x="549116" y="255746"/>
                </a:cubicBezTo>
                <a:lnTo>
                  <a:pt x="549116" y="131921"/>
                </a:lnTo>
                <a:lnTo>
                  <a:pt x="615791" y="131921"/>
                </a:lnTo>
                <a:lnTo>
                  <a:pt x="615791" y="276701"/>
                </a:lnTo>
                <a:cubicBezTo>
                  <a:pt x="616744" y="278606"/>
                  <a:pt x="618649" y="326231"/>
                  <a:pt x="577691" y="369094"/>
                </a:cubicBezTo>
                <a:close/>
                <a:moveTo>
                  <a:pt x="104299" y="369094"/>
                </a:moveTo>
                <a:cubicBezTo>
                  <a:pt x="62389" y="326231"/>
                  <a:pt x="64294" y="278606"/>
                  <a:pt x="64294" y="276701"/>
                </a:cubicBezTo>
                <a:lnTo>
                  <a:pt x="64294" y="130969"/>
                </a:lnTo>
                <a:lnTo>
                  <a:pt x="130969" y="130969"/>
                </a:lnTo>
                <a:lnTo>
                  <a:pt x="130969" y="254794"/>
                </a:lnTo>
                <a:cubicBezTo>
                  <a:pt x="130969" y="288131"/>
                  <a:pt x="140494" y="318611"/>
                  <a:pt x="156686" y="345281"/>
                </a:cubicBezTo>
                <a:cubicBezTo>
                  <a:pt x="156686" y="346234"/>
                  <a:pt x="170974" y="366236"/>
                  <a:pt x="178594" y="373856"/>
                </a:cubicBezTo>
                <a:cubicBezTo>
                  <a:pt x="197644" y="395764"/>
                  <a:pt x="217646" y="413861"/>
                  <a:pt x="235744" y="431959"/>
                </a:cubicBezTo>
                <a:cubicBezTo>
                  <a:pt x="169069" y="424339"/>
                  <a:pt x="136684" y="402431"/>
                  <a:pt x="104299" y="369094"/>
                </a:cubicBezTo>
                <a:close/>
                <a:moveTo>
                  <a:pt x="673894" y="273844"/>
                </a:moveTo>
                <a:lnTo>
                  <a:pt x="673894" y="73819"/>
                </a:lnTo>
                <a:lnTo>
                  <a:pt x="550069" y="73819"/>
                </a:lnTo>
                <a:lnTo>
                  <a:pt x="550069" y="7144"/>
                </a:lnTo>
                <a:lnTo>
                  <a:pt x="340519" y="7144"/>
                </a:lnTo>
                <a:lnTo>
                  <a:pt x="130969" y="7144"/>
                </a:lnTo>
                <a:lnTo>
                  <a:pt x="130969" y="73819"/>
                </a:lnTo>
                <a:lnTo>
                  <a:pt x="7144" y="73819"/>
                </a:lnTo>
                <a:lnTo>
                  <a:pt x="7144" y="272891"/>
                </a:lnTo>
                <a:cubicBezTo>
                  <a:pt x="7144" y="282416"/>
                  <a:pt x="7144" y="348139"/>
                  <a:pt x="61436" y="406241"/>
                </a:cubicBezTo>
                <a:cubicBezTo>
                  <a:pt x="113824" y="461486"/>
                  <a:pt x="177641" y="490061"/>
                  <a:pt x="289084" y="491966"/>
                </a:cubicBezTo>
                <a:cubicBezTo>
                  <a:pt x="297656" y="506254"/>
                  <a:pt x="302419" y="522446"/>
                  <a:pt x="302419" y="539591"/>
                </a:cubicBezTo>
                <a:lnTo>
                  <a:pt x="302419" y="663416"/>
                </a:lnTo>
                <a:lnTo>
                  <a:pt x="254794" y="663416"/>
                </a:lnTo>
                <a:cubicBezTo>
                  <a:pt x="233839" y="663416"/>
                  <a:pt x="216694" y="680561"/>
                  <a:pt x="216694" y="701516"/>
                </a:cubicBezTo>
                <a:lnTo>
                  <a:pt x="169069" y="701516"/>
                </a:lnTo>
                <a:cubicBezTo>
                  <a:pt x="148114" y="701516"/>
                  <a:pt x="130969" y="718661"/>
                  <a:pt x="130969" y="739616"/>
                </a:cubicBezTo>
                <a:lnTo>
                  <a:pt x="130969" y="758666"/>
                </a:lnTo>
                <a:lnTo>
                  <a:pt x="550069" y="758666"/>
                </a:lnTo>
                <a:lnTo>
                  <a:pt x="550069" y="739616"/>
                </a:lnTo>
                <a:cubicBezTo>
                  <a:pt x="550069" y="718661"/>
                  <a:pt x="532924" y="701516"/>
                  <a:pt x="511969" y="701516"/>
                </a:cubicBezTo>
                <a:lnTo>
                  <a:pt x="464344" y="701516"/>
                </a:lnTo>
                <a:cubicBezTo>
                  <a:pt x="464344" y="680561"/>
                  <a:pt x="447199" y="663416"/>
                  <a:pt x="426244" y="663416"/>
                </a:cubicBezTo>
                <a:lnTo>
                  <a:pt x="378619" y="663416"/>
                </a:lnTo>
                <a:lnTo>
                  <a:pt x="378619" y="540544"/>
                </a:lnTo>
                <a:cubicBezTo>
                  <a:pt x="378619" y="523399"/>
                  <a:pt x="383381" y="507206"/>
                  <a:pt x="391954" y="492919"/>
                </a:cubicBezTo>
                <a:cubicBezTo>
                  <a:pt x="503396" y="491014"/>
                  <a:pt x="567214" y="461486"/>
                  <a:pt x="619601" y="407194"/>
                </a:cubicBezTo>
                <a:cubicBezTo>
                  <a:pt x="673894" y="350044"/>
                  <a:pt x="673894" y="283369"/>
                  <a:pt x="673894" y="273844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4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Abstract Process for PowerPoint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02C58D1-2D90-4D20-8973-BC9D894C2A85}"/>
              </a:ext>
            </a:extLst>
          </p:cNvPr>
          <p:cNvSpPr/>
          <p:nvPr/>
        </p:nvSpPr>
        <p:spPr>
          <a:xfrm>
            <a:off x="5041697" y="1994510"/>
            <a:ext cx="2108607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70228E-2A67-429B-A179-C7F95D7EAE68}"/>
              </a:ext>
            </a:extLst>
          </p:cNvPr>
          <p:cNvSpPr/>
          <p:nvPr/>
        </p:nvSpPr>
        <p:spPr>
          <a:xfrm>
            <a:off x="2970120" y="1994510"/>
            <a:ext cx="2108606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BC5702-A405-4CF3-8300-EA754E500537}"/>
              </a:ext>
            </a:extLst>
          </p:cNvPr>
          <p:cNvSpPr/>
          <p:nvPr/>
        </p:nvSpPr>
        <p:spPr>
          <a:xfrm>
            <a:off x="7113275" y="1994510"/>
            <a:ext cx="2108606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B3DDCF0-D648-4608-97A6-AD455E1A9DA5}"/>
              </a:ext>
            </a:extLst>
          </p:cNvPr>
          <p:cNvSpPr/>
          <p:nvPr/>
        </p:nvSpPr>
        <p:spPr>
          <a:xfrm>
            <a:off x="898543" y="1994510"/>
            <a:ext cx="2108607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>
              <a:defRPr sz="3000">
                <a:solidFill>
                  <a:srgbClr val="FFFFFF"/>
                </a:solidFill>
              </a:defRPr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2898ADB-AD01-495D-8C2E-2F98B1B70164}"/>
              </a:ext>
            </a:extLst>
          </p:cNvPr>
          <p:cNvSpPr/>
          <p:nvPr/>
        </p:nvSpPr>
        <p:spPr>
          <a:xfrm>
            <a:off x="9184851" y="1994510"/>
            <a:ext cx="2108607" cy="210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38100" rIns="3810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9EDCA2-1435-4C93-A628-75041CE7D8E9}"/>
              </a:ext>
            </a:extLst>
          </p:cNvPr>
          <p:cNvGrpSpPr/>
          <p:nvPr/>
        </p:nvGrpSpPr>
        <p:grpSpPr>
          <a:xfrm>
            <a:off x="1301626" y="4340085"/>
            <a:ext cx="1834837" cy="1290153"/>
            <a:chOff x="332936" y="2627766"/>
            <a:chExt cx="2937088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21284B-E9B3-4880-9043-E323F70F35B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5DD8D7-0D72-4AA1-9872-D91ECC34832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A4481F-EC7A-4D07-B645-1A550FC610F7}"/>
              </a:ext>
            </a:extLst>
          </p:cNvPr>
          <p:cNvGrpSpPr/>
          <p:nvPr/>
        </p:nvGrpSpPr>
        <p:grpSpPr>
          <a:xfrm>
            <a:off x="3378503" y="4340085"/>
            <a:ext cx="1834837" cy="1290153"/>
            <a:chOff x="332936" y="2627766"/>
            <a:chExt cx="2937088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EBCA6AB-8EBA-4110-9130-51D0434A2CA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6C2F4C-527C-4533-90C5-D76D0A07AA4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54453CC-5082-499A-908F-1DB328971FF0}"/>
              </a:ext>
            </a:extLst>
          </p:cNvPr>
          <p:cNvGrpSpPr/>
          <p:nvPr/>
        </p:nvGrpSpPr>
        <p:grpSpPr>
          <a:xfrm>
            <a:off x="5455380" y="4340085"/>
            <a:ext cx="1834837" cy="1290153"/>
            <a:chOff x="332936" y="2627766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D3EE4A-4E53-4516-9B19-94B6B2819F1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4AC54F8-2787-438E-831F-FE79EB6DE1B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106CE8B-42B6-45AD-A6EA-CDDC38F62A17}"/>
              </a:ext>
            </a:extLst>
          </p:cNvPr>
          <p:cNvGrpSpPr/>
          <p:nvPr/>
        </p:nvGrpSpPr>
        <p:grpSpPr>
          <a:xfrm>
            <a:off x="7532258" y="4340085"/>
            <a:ext cx="1834837" cy="1290153"/>
            <a:chOff x="332936" y="262776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5E93A-C7A1-451C-A978-3DA22BABE81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EC1B7F-DB6B-49C9-AB6D-178C360D97C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5724C6E-8DCB-4743-9B42-4AD41307A4D2}"/>
              </a:ext>
            </a:extLst>
          </p:cNvPr>
          <p:cNvGrpSpPr/>
          <p:nvPr/>
        </p:nvGrpSpPr>
        <p:grpSpPr>
          <a:xfrm>
            <a:off x="9609136" y="4340085"/>
            <a:ext cx="1834837" cy="1290153"/>
            <a:chOff x="332936" y="262776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12A99E-0255-4314-9278-52959B3B83A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5FC303-082C-47B9-9047-86D7C6EB92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C6DFBB0-A123-4208-9537-6066D9D80D25}"/>
              </a:ext>
            </a:extLst>
          </p:cNvPr>
          <p:cNvSpPr/>
          <p:nvPr/>
        </p:nvSpPr>
        <p:spPr>
          <a:xfrm>
            <a:off x="6012755" y="2925724"/>
            <a:ext cx="719322" cy="819150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7 w 719322"/>
              <a:gd name="connsiteY2" fmla="*/ 167640 h 819150"/>
              <a:gd name="connsiteX3" fmla="*/ 614362 w 719322"/>
              <a:gd name="connsiteY3" fmla="*/ 260032 h 819150"/>
              <a:gd name="connsiteX4" fmla="*/ 647700 w 719322"/>
              <a:gd name="connsiteY4" fmla="*/ 197167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7 w 719322"/>
              <a:gd name="connsiteY7" fmla="*/ 332422 h 819150"/>
              <a:gd name="connsiteX8" fmla="*/ 638175 w 719322"/>
              <a:gd name="connsiteY8" fmla="*/ 351472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2 h 819150"/>
              <a:gd name="connsiteX12" fmla="*/ 492442 w 719322"/>
              <a:gd name="connsiteY12" fmla="*/ 543877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2 w 719322"/>
              <a:gd name="connsiteY17" fmla="*/ 779145 h 819150"/>
              <a:gd name="connsiteX18" fmla="*/ 428625 w 719322"/>
              <a:gd name="connsiteY18" fmla="*/ 587692 h 819150"/>
              <a:gd name="connsiteX19" fmla="*/ 319087 w 719322"/>
              <a:gd name="connsiteY19" fmla="*/ 485775 h 819150"/>
              <a:gd name="connsiteX20" fmla="*/ 252412 w 719322"/>
              <a:gd name="connsiteY20" fmla="*/ 608647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7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2 h 819150"/>
              <a:gd name="connsiteX29" fmla="*/ 223837 w 719322"/>
              <a:gd name="connsiteY29" fmla="*/ 352425 h 819150"/>
              <a:gd name="connsiteX30" fmla="*/ 205740 w 719322"/>
              <a:gd name="connsiteY30" fmla="*/ 347662 h 819150"/>
              <a:gd name="connsiteX31" fmla="*/ 190500 w 719322"/>
              <a:gd name="connsiteY31" fmla="*/ 296227 h 819150"/>
              <a:gd name="connsiteX32" fmla="*/ 252412 w 719322"/>
              <a:gd name="connsiteY32" fmla="*/ 181927 h 819150"/>
              <a:gd name="connsiteX33" fmla="*/ 285750 w 719322"/>
              <a:gd name="connsiteY33" fmla="*/ 161925 h 819150"/>
              <a:gd name="connsiteX34" fmla="*/ 514350 w 719322"/>
              <a:gd name="connsiteY34" fmla="*/ 0 h 819150"/>
              <a:gd name="connsiteX35" fmla="*/ 590550 w 719322"/>
              <a:gd name="connsiteY35" fmla="*/ 76200 h 819150"/>
              <a:gd name="connsiteX36" fmla="*/ 514350 w 719322"/>
              <a:gd name="connsiteY36" fmla="*/ 152400 h 819150"/>
              <a:gd name="connsiteX37" fmla="*/ 438150 w 719322"/>
              <a:gd name="connsiteY37" fmla="*/ 76200 h 819150"/>
              <a:gd name="connsiteX38" fmla="*/ 514350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2" y="163830"/>
                  <a:pt x="467677" y="167640"/>
                </a:cubicBezTo>
                <a:lnTo>
                  <a:pt x="614362" y="260032"/>
                </a:lnTo>
                <a:lnTo>
                  <a:pt x="647700" y="197167"/>
                </a:lnTo>
                <a:cubicBezTo>
                  <a:pt x="657225" y="178117"/>
                  <a:pt x="680085" y="171450"/>
                  <a:pt x="699135" y="180975"/>
                </a:cubicBezTo>
                <a:cubicBezTo>
                  <a:pt x="718185" y="191452"/>
                  <a:pt x="724852" y="214312"/>
                  <a:pt x="714375" y="232410"/>
                </a:cubicBezTo>
                <a:lnTo>
                  <a:pt x="661987" y="332422"/>
                </a:lnTo>
                <a:cubicBezTo>
                  <a:pt x="657225" y="341947"/>
                  <a:pt x="648652" y="348615"/>
                  <a:pt x="638175" y="351472"/>
                </a:cubicBezTo>
                <a:cubicBezTo>
                  <a:pt x="627697" y="354330"/>
                  <a:pt x="616267" y="352425"/>
                  <a:pt x="607695" y="346710"/>
                </a:cubicBezTo>
                <a:lnTo>
                  <a:pt x="497205" y="277177"/>
                </a:lnTo>
                <a:lnTo>
                  <a:pt x="400050" y="458152"/>
                </a:lnTo>
                <a:lnTo>
                  <a:pt x="492442" y="543877"/>
                </a:lnTo>
                <a:cubicBezTo>
                  <a:pt x="501015" y="551497"/>
                  <a:pt x="505777" y="561975"/>
                  <a:pt x="504825" y="573405"/>
                </a:cubicBezTo>
                <a:lnTo>
                  <a:pt x="495300" y="782955"/>
                </a:lnTo>
                <a:cubicBezTo>
                  <a:pt x="494347" y="802957"/>
                  <a:pt x="477202" y="819150"/>
                  <a:pt x="457200" y="819150"/>
                </a:cubicBezTo>
                <a:cubicBezTo>
                  <a:pt x="456247" y="819150"/>
                  <a:pt x="456247" y="819150"/>
                  <a:pt x="455295" y="819150"/>
                </a:cubicBezTo>
                <a:cubicBezTo>
                  <a:pt x="434340" y="818197"/>
                  <a:pt x="418147" y="800100"/>
                  <a:pt x="420052" y="779145"/>
                </a:cubicBezTo>
                <a:lnTo>
                  <a:pt x="428625" y="587692"/>
                </a:lnTo>
                <a:lnTo>
                  <a:pt x="319087" y="485775"/>
                </a:lnTo>
                <a:lnTo>
                  <a:pt x="252412" y="608647"/>
                </a:lnTo>
                <a:cubicBezTo>
                  <a:pt x="245745" y="621030"/>
                  <a:pt x="233362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7" y="238125"/>
                </a:lnTo>
                <a:lnTo>
                  <a:pt x="308610" y="238125"/>
                </a:lnTo>
                <a:lnTo>
                  <a:pt x="257175" y="332422"/>
                </a:lnTo>
                <a:cubicBezTo>
                  <a:pt x="250507" y="344805"/>
                  <a:pt x="237172" y="352425"/>
                  <a:pt x="223837" y="352425"/>
                </a:cubicBezTo>
                <a:cubicBezTo>
                  <a:pt x="218122" y="352425"/>
                  <a:pt x="211455" y="350520"/>
                  <a:pt x="205740" y="347662"/>
                </a:cubicBezTo>
                <a:cubicBezTo>
                  <a:pt x="187642" y="338137"/>
                  <a:pt x="180022" y="314325"/>
                  <a:pt x="190500" y="296227"/>
                </a:cubicBezTo>
                <a:lnTo>
                  <a:pt x="252412" y="181927"/>
                </a:lnTo>
                <a:cubicBezTo>
                  <a:pt x="259080" y="169545"/>
                  <a:pt x="271462" y="161925"/>
                  <a:pt x="285750" y="161925"/>
                </a:cubicBezTo>
                <a:close/>
                <a:moveTo>
                  <a:pt x="514350" y="0"/>
                </a:moveTo>
                <a:cubicBezTo>
                  <a:pt x="556434" y="0"/>
                  <a:pt x="590550" y="34116"/>
                  <a:pt x="590550" y="76200"/>
                </a:cubicBezTo>
                <a:cubicBezTo>
                  <a:pt x="590550" y="118284"/>
                  <a:pt x="556434" y="152400"/>
                  <a:pt x="514350" y="152400"/>
                </a:cubicBezTo>
                <a:cubicBezTo>
                  <a:pt x="472266" y="152400"/>
                  <a:pt x="438150" y="118284"/>
                  <a:pt x="438150" y="76200"/>
                </a:cubicBezTo>
                <a:cubicBezTo>
                  <a:pt x="438150" y="34116"/>
                  <a:pt x="472266" y="0"/>
                  <a:pt x="51435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4578D81-E558-46CE-9C75-05B52522F07C}"/>
              </a:ext>
            </a:extLst>
          </p:cNvPr>
          <p:cNvSpPr/>
          <p:nvPr/>
        </p:nvSpPr>
        <p:spPr>
          <a:xfrm>
            <a:off x="3914921" y="3068599"/>
            <a:ext cx="762000" cy="53340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EB7859D-7A06-41CA-9185-CD38B88BDB86}"/>
              </a:ext>
            </a:extLst>
          </p:cNvPr>
          <p:cNvSpPr/>
          <p:nvPr/>
        </p:nvSpPr>
        <p:spPr>
          <a:xfrm>
            <a:off x="8202028" y="2935248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0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2 w 495300"/>
              <a:gd name="connsiteY19" fmla="*/ 244792 h 800100"/>
              <a:gd name="connsiteX20" fmla="*/ 58102 w 495300"/>
              <a:gd name="connsiteY20" fmla="*/ 252412 h 800100"/>
              <a:gd name="connsiteX21" fmla="*/ 71437 w 495300"/>
              <a:gd name="connsiteY21" fmla="*/ 319087 h 800100"/>
              <a:gd name="connsiteX22" fmla="*/ 103822 w 495300"/>
              <a:gd name="connsiteY22" fmla="*/ 371475 h 800100"/>
              <a:gd name="connsiteX23" fmla="*/ 159067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7 h 800100"/>
              <a:gd name="connsiteX28" fmla="*/ 438150 w 495300"/>
              <a:gd name="connsiteY28" fmla="*/ 252412 h 800100"/>
              <a:gd name="connsiteX29" fmla="*/ 439102 w 495300"/>
              <a:gd name="connsiteY29" fmla="*/ 252412 h 800100"/>
              <a:gd name="connsiteX30" fmla="*/ 439102 w 495300"/>
              <a:gd name="connsiteY30" fmla="*/ 244792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2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2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2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2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5" y="775335"/>
                  <a:pt x="280035" y="800100"/>
                  <a:pt x="247650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2" y="647700"/>
                  <a:pt x="371475" y="660082"/>
                  <a:pt x="371475" y="676275"/>
                </a:cubicBezTo>
                <a:cubicBezTo>
                  <a:pt x="371475" y="692467"/>
                  <a:pt x="359092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2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2" y="552450"/>
                  <a:pt x="371475" y="564832"/>
                  <a:pt x="371475" y="581025"/>
                </a:cubicBezTo>
                <a:cubicBezTo>
                  <a:pt x="371475" y="597217"/>
                  <a:pt x="359092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2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2" y="244792"/>
                </a:cubicBezTo>
                <a:lnTo>
                  <a:pt x="58102" y="252412"/>
                </a:lnTo>
                <a:cubicBezTo>
                  <a:pt x="59055" y="275272"/>
                  <a:pt x="62865" y="298132"/>
                  <a:pt x="71437" y="319087"/>
                </a:cubicBezTo>
                <a:cubicBezTo>
                  <a:pt x="79057" y="338137"/>
                  <a:pt x="90487" y="356235"/>
                  <a:pt x="103822" y="371475"/>
                </a:cubicBezTo>
                <a:cubicBezTo>
                  <a:pt x="124777" y="398145"/>
                  <a:pt x="143827" y="426720"/>
                  <a:pt x="159067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2" y="426720"/>
                  <a:pt x="370522" y="398145"/>
                  <a:pt x="392430" y="371475"/>
                </a:cubicBezTo>
                <a:cubicBezTo>
                  <a:pt x="406717" y="356235"/>
                  <a:pt x="417195" y="338137"/>
                  <a:pt x="424815" y="319087"/>
                </a:cubicBezTo>
                <a:cubicBezTo>
                  <a:pt x="432435" y="298132"/>
                  <a:pt x="437197" y="275272"/>
                  <a:pt x="438150" y="252412"/>
                </a:cubicBezTo>
                <a:lnTo>
                  <a:pt x="439102" y="252412"/>
                </a:lnTo>
                <a:lnTo>
                  <a:pt x="439102" y="244792"/>
                </a:lnTo>
                <a:cubicBezTo>
                  <a:pt x="437197" y="140017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7"/>
                  <a:pt x="495300" y="244792"/>
                </a:cubicBezTo>
                <a:lnTo>
                  <a:pt x="495300" y="253365"/>
                </a:lnTo>
                <a:cubicBezTo>
                  <a:pt x="494347" y="282892"/>
                  <a:pt x="488632" y="311467"/>
                  <a:pt x="478155" y="339090"/>
                </a:cubicBezTo>
                <a:cubicBezTo>
                  <a:pt x="468630" y="364807"/>
                  <a:pt x="453390" y="388620"/>
                  <a:pt x="435292" y="409575"/>
                </a:cubicBezTo>
                <a:cubicBezTo>
                  <a:pt x="412432" y="434340"/>
                  <a:pt x="387667" y="482917"/>
                  <a:pt x="377190" y="503872"/>
                </a:cubicBezTo>
                <a:cubicBezTo>
                  <a:pt x="374332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7" y="510540"/>
                  <a:pt x="118110" y="503872"/>
                </a:cubicBezTo>
                <a:cubicBezTo>
                  <a:pt x="107632" y="482917"/>
                  <a:pt x="82867" y="434340"/>
                  <a:pt x="60007" y="409575"/>
                </a:cubicBezTo>
                <a:cubicBezTo>
                  <a:pt x="41910" y="388620"/>
                  <a:pt x="27622" y="364807"/>
                  <a:pt x="17145" y="339090"/>
                </a:cubicBezTo>
                <a:cubicBezTo>
                  <a:pt x="6667" y="311467"/>
                  <a:pt x="952" y="282892"/>
                  <a:pt x="0" y="253365"/>
                </a:cubicBezTo>
                <a:lnTo>
                  <a:pt x="0" y="244792"/>
                </a:lnTo>
                <a:cubicBezTo>
                  <a:pt x="2857" y="109537"/>
                  <a:pt x="112395" y="952"/>
                  <a:pt x="2476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81B9E5E-D773-45CC-8444-B2EDB1986DB9}"/>
              </a:ext>
            </a:extLst>
          </p:cNvPr>
          <p:cNvSpPr/>
          <p:nvPr/>
        </p:nvSpPr>
        <p:spPr>
          <a:xfrm>
            <a:off x="1824069" y="3045700"/>
            <a:ext cx="790264" cy="528637"/>
          </a:xfrm>
          <a:custGeom>
            <a:avLst/>
            <a:gdLst>
              <a:gd name="connsiteX0" fmla="*/ 456413 w 790264"/>
              <a:gd name="connsiteY0" fmla="*/ 75634 h 528637"/>
              <a:gd name="connsiteX1" fmla="*/ 555949 w 790264"/>
              <a:gd name="connsiteY1" fmla="*/ 87629 h 528637"/>
              <a:gd name="connsiteX2" fmla="*/ 619766 w 790264"/>
              <a:gd name="connsiteY2" fmla="*/ 161924 h 528637"/>
              <a:gd name="connsiteX3" fmla="*/ 619766 w 790264"/>
              <a:gd name="connsiteY3" fmla="*/ 490537 h 528637"/>
              <a:gd name="connsiteX4" fmla="*/ 581666 w 790264"/>
              <a:gd name="connsiteY4" fmla="*/ 528637 h 528637"/>
              <a:gd name="connsiteX5" fmla="*/ 543566 w 790264"/>
              <a:gd name="connsiteY5" fmla="*/ 490537 h 528637"/>
              <a:gd name="connsiteX6" fmla="*/ 543566 w 790264"/>
              <a:gd name="connsiteY6" fmla="*/ 242887 h 528637"/>
              <a:gd name="connsiteX7" fmla="*/ 355923 w 790264"/>
              <a:gd name="connsiteY7" fmla="*/ 242887 h 528637"/>
              <a:gd name="connsiteX8" fmla="*/ 432123 w 790264"/>
              <a:gd name="connsiteY8" fmla="*/ 297179 h 528637"/>
              <a:gd name="connsiteX9" fmla="*/ 443553 w 790264"/>
              <a:gd name="connsiteY9" fmla="*/ 345757 h 528637"/>
              <a:gd name="connsiteX10" fmla="*/ 357828 w 790264"/>
              <a:gd name="connsiteY10" fmla="*/ 507682 h 528637"/>
              <a:gd name="connsiteX11" fmla="*/ 324491 w 790264"/>
              <a:gd name="connsiteY11" fmla="*/ 527684 h 528637"/>
              <a:gd name="connsiteX12" fmla="*/ 306393 w 790264"/>
              <a:gd name="connsiteY12" fmla="*/ 522922 h 528637"/>
              <a:gd name="connsiteX13" fmla="*/ 290201 w 790264"/>
              <a:gd name="connsiteY13" fmla="*/ 471487 h 528637"/>
              <a:gd name="connsiteX14" fmla="*/ 359733 w 790264"/>
              <a:gd name="connsiteY14" fmla="*/ 339089 h 528637"/>
              <a:gd name="connsiteX15" fmla="*/ 256863 w 790264"/>
              <a:gd name="connsiteY15" fmla="*/ 264794 h 528637"/>
              <a:gd name="connsiteX16" fmla="*/ 256863 w 790264"/>
              <a:gd name="connsiteY16" fmla="*/ 403859 h 528637"/>
              <a:gd name="connsiteX17" fmla="*/ 234956 w 790264"/>
              <a:gd name="connsiteY17" fmla="*/ 438149 h 528637"/>
              <a:gd name="connsiteX18" fmla="*/ 53981 w 790264"/>
              <a:gd name="connsiteY18" fmla="*/ 523874 h 528637"/>
              <a:gd name="connsiteX19" fmla="*/ 37788 w 790264"/>
              <a:gd name="connsiteY19" fmla="*/ 527684 h 528637"/>
              <a:gd name="connsiteX20" fmla="*/ 3498 w 790264"/>
              <a:gd name="connsiteY20" fmla="*/ 505777 h 528637"/>
              <a:gd name="connsiteX21" fmla="*/ 21596 w 790264"/>
              <a:gd name="connsiteY21" fmla="*/ 455294 h 528637"/>
              <a:gd name="connsiteX22" fmla="*/ 180663 w 790264"/>
              <a:gd name="connsiteY22" fmla="*/ 380047 h 528637"/>
              <a:gd name="connsiteX23" fmla="*/ 180663 w 790264"/>
              <a:gd name="connsiteY23" fmla="*/ 220027 h 528637"/>
              <a:gd name="connsiteX24" fmla="*/ 229241 w 790264"/>
              <a:gd name="connsiteY24" fmla="*/ 142874 h 528637"/>
              <a:gd name="connsiteX25" fmla="*/ 456413 w 790264"/>
              <a:gd name="connsiteY25" fmla="*/ 75634 h 528637"/>
              <a:gd name="connsiteX26" fmla="*/ 714064 w 790264"/>
              <a:gd name="connsiteY26" fmla="*/ 0 h 528637"/>
              <a:gd name="connsiteX27" fmla="*/ 790264 w 790264"/>
              <a:gd name="connsiteY27" fmla="*/ 76200 h 528637"/>
              <a:gd name="connsiteX28" fmla="*/ 714064 w 790264"/>
              <a:gd name="connsiteY28" fmla="*/ 152400 h 528637"/>
              <a:gd name="connsiteX29" fmla="*/ 637864 w 790264"/>
              <a:gd name="connsiteY29" fmla="*/ 76200 h 528637"/>
              <a:gd name="connsiteX30" fmla="*/ 714064 w 790264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4" h="528637">
                <a:moveTo>
                  <a:pt x="456413" y="75634"/>
                </a:moveTo>
                <a:cubicBezTo>
                  <a:pt x="488440" y="74770"/>
                  <a:pt x="521897" y="78104"/>
                  <a:pt x="555949" y="87629"/>
                </a:cubicBezTo>
                <a:cubicBezTo>
                  <a:pt x="591191" y="93344"/>
                  <a:pt x="618814" y="124777"/>
                  <a:pt x="619766" y="161924"/>
                </a:cubicBezTo>
                <a:lnTo>
                  <a:pt x="619766" y="490537"/>
                </a:lnTo>
                <a:cubicBezTo>
                  <a:pt x="619766" y="511492"/>
                  <a:pt x="602621" y="528637"/>
                  <a:pt x="581666" y="528637"/>
                </a:cubicBezTo>
                <a:cubicBezTo>
                  <a:pt x="560711" y="528637"/>
                  <a:pt x="543566" y="511492"/>
                  <a:pt x="543566" y="490537"/>
                </a:cubicBezTo>
                <a:lnTo>
                  <a:pt x="543566" y="242887"/>
                </a:lnTo>
                <a:lnTo>
                  <a:pt x="355923" y="242887"/>
                </a:lnTo>
                <a:lnTo>
                  <a:pt x="432123" y="297179"/>
                </a:lnTo>
                <a:cubicBezTo>
                  <a:pt x="447363" y="307657"/>
                  <a:pt x="452126" y="328612"/>
                  <a:pt x="443553" y="345757"/>
                </a:cubicBezTo>
                <a:lnTo>
                  <a:pt x="357828" y="507682"/>
                </a:lnTo>
                <a:cubicBezTo>
                  <a:pt x="351161" y="520064"/>
                  <a:pt x="337826" y="527684"/>
                  <a:pt x="324491" y="527684"/>
                </a:cubicBezTo>
                <a:cubicBezTo>
                  <a:pt x="317823" y="527684"/>
                  <a:pt x="312108" y="525779"/>
                  <a:pt x="306393" y="522922"/>
                </a:cubicBezTo>
                <a:cubicBezTo>
                  <a:pt x="287343" y="513397"/>
                  <a:pt x="280676" y="490537"/>
                  <a:pt x="290201" y="471487"/>
                </a:cubicBezTo>
                <a:lnTo>
                  <a:pt x="359733" y="339089"/>
                </a:lnTo>
                <a:lnTo>
                  <a:pt x="256863" y="264794"/>
                </a:lnTo>
                <a:lnTo>
                  <a:pt x="256863" y="403859"/>
                </a:lnTo>
                <a:cubicBezTo>
                  <a:pt x="256863" y="418147"/>
                  <a:pt x="248291" y="431482"/>
                  <a:pt x="234956" y="438149"/>
                </a:cubicBezTo>
                <a:lnTo>
                  <a:pt x="53981" y="523874"/>
                </a:lnTo>
                <a:cubicBezTo>
                  <a:pt x="49218" y="526732"/>
                  <a:pt x="43503" y="527684"/>
                  <a:pt x="37788" y="527684"/>
                </a:cubicBezTo>
                <a:cubicBezTo>
                  <a:pt x="23501" y="527684"/>
                  <a:pt x="10166" y="519112"/>
                  <a:pt x="3498" y="505777"/>
                </a:cubicBezTo>
                <a:cubicBezTo>
                  <a:pt x="-5074" y="486727"/>
                  <a:pt x="2546" y="463867"/>
                  <a:pt x="21596" y="455294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6" y="157162"/>
                  <a:pt x="229241" y="142874"/>
                </a:cubicBezTo>
                <a:cubicBezTo>
                  <a:pt x="277104" y="118585"/>
                  <a:pt x="360329" y="78223"/>
                  <a:pt x="456413" y="75634"/>
                </a:cubicBezTo>
                <a:close/>
                <a:moveTo>
                  <a:pt x="714064" y="0"/>
                </a:moveTo>
                <a:cubicBezTo>
                  <a:pt x="756148" y="0"/>
                  <a:pt x="790264" y="34116"/>
                  <a:pt x="790264" y="76200"/>
                </a:cubicBezTo>
                <a:cubicBezTo>
                  <a:pt x="790264" y="118284"/>
                  <a:pt x="756148" y="152400"/>
                  <a:pt x="714064" y="152400"/>
                </a:cubicBezTo>
                <a:cubicBezTo>
                  <a:pt x="671980" y="152400"/>
                  <a:pt x="637864" y="118284"/>
                  <a:pt x="637864" y="76200"/>
                </a:cubicBezTo>
                <a:cubicBezTo>
                  <a:pt x="637864" y="34116"/>
                  <a:pt x="671980" y="0"/>
                  <a:pt x="71406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Graphic 18" descr="Trophy">
            <a:extLst>
              <a:ext uri="{FF2B5EF4-FFF2-40B4-BE49-F238E27FC236}">
                <a16:creationId xmlns:a16="http://schemas.microsoft.com/office/drawing/2014/main" id="{2CB6A0A3-35B7-4E28-8FD2-E3093C70E554}"/>
              </a:ext>
            </a:extLst>
          </p:cNvPr>
          <p:cNvSpPr/>
          <p:nvPr/>
        </p:nvSpPr>
        <p:spPr>
          <a:xfrm>
            <a:off x="10186036" y="2951918"/>
            <a:ext cx="676275" cy="762000"/>
          </a:xfrm>
          <a:custGeom>
            <a:avLst/>
            <a:gdLst>
              <a:gd name="connsiteX0" fmla="*/ 577691 w 676275"/>
              <a:gd name="connsiteY0" fmla="*/ 369094 h 762000"/>
              <a:gd name="connsiteX1" fmla="*/ 444341 w 676275"/>
              <a:gd name="connsiteY1" fmla="*/ 432911 h 762000"/>
              <a:gd name="connsiteX2" fmla="*/ 501491 w 676275"/>
              <a:gd name="connsiteY2" fmla="*/ 374809 h 762000"/>
              <a:gd name="connsiteX3" fmla="*/ 523399 w 676275"/>
              <a:gd name="connsiteY3" fmla="*/ 346234 h 762000"/>
              <a:gd name="connsiteX4" fmla="*/ 549116 w 676275"/>
              <a:gd name="connsiteY4" fmla="*/ 255746 h 762000"/>
              <a:gd name="connsiteX5" fmla="*/ 549116 w 676275"/>
              <a:gd name="connsiteY5" fmla="*/ 131921 h 762000"/>
              <a:gd name="connsiteX6" fmla="*/ 615791 w 676275"/>
              <a:gd name="connsiteY6" fmla="*/ 131921 h 762000"/>
              <a:gd name="connsiteX7" fmla="*/ 615791 w 676275"/>
              <a:gd name="connsiteY7" fmla="*/ 276701 h 762000"/>
              <a:gd name="connsiteX8" fmla="*/ 577691 w 676275"/>
              <a:gd name="connsiteY8" fmla="*/ 369094 h 762000"/>
              <a:gd name="connsiteX9" fmla="*/ 104299 w 676275"/>
              <a:gd name="connsiteY9" fmla="*/ 369094 h 762000"/>
              <a:gd name="connsiteX10" fmla="*/ 64294 w 676275"/>
              <a:gd name="connsiteY10" fmla="*/ 276701 h 762000"/>
              <a:gd name="connsiteX11" fmla="*/ 64294 w 676275"/>
              <a:gd name="connsiteY11" fmla="*/ 130969 h 762000"/>
              <a:gd name="connsiteX12" fmla="*/ 130969 w 676275"/>
              <a:gd name="connsiteY12" fmla="*/ 130969 h 762000"/>
              <a:gd name="connsiteX13" fmla="*/ 130969 w 676275"/>
              <a:gd name="connsiteY13" fmla="*/ 254794 h 762000"/>
              <a:gd name="connsiteX14" fmla="*/ 156686 w 676275"/>
              <a:gd name="connsiteY14" fmla="*/ 345281 h 762000"/>
              <a:gd name="connsiteX15" fmla="*/ 178594 w 676275"/>
              <a:gd name="connsiteY15" fmla="*/ 373856 h 762000"/>
              <a:gd name="connsiteX16" fmla="*/ 235744 w 676275"/>
              <a:gd name="connsiteY16" fmla="*/ 431959 h 762000"/>
              <a:gd name="connsiteX17" fmla="*/ 104299 w 676275"/>
              <a:gd name="connsiteY17" fmla="*/ 369094 h 762000"/>
              <a:gd name="connsiteX18" fmla="*/ 673894 w 676275"/>
              <a:gd name="connsiteY18" fmla="*/ 273844 h 762000"/>
              <a:gd name="connsiteX19" fmla="*/ 673894 w 676275"/>
              <a:gd name="connsiteY19" fmla="*/ 73819 h 762000"/>
              <a:gd name="connsiteX20" fmla="*/ 550069 w 676275"/>
              <a:gd name="connsiteY20" fmla="*/ 73819 h 762000"/>
              <a:gd name="connsiteX21" fmla="*/ 550069 w 676275"/>
              <a:gd name="connsiteY21" fmla="*/ 7144 h 762000"/>
              <a:gd name="connsiteX22" fmla="*/ 340519 w 676275"/>
              <a:gd name="connsiteY22" fmla="*/ 7144 h 762000"/>
              <a:gd name="connsiteX23" fmla="*/ 130969 w 676275"/>
              <a:gd name="connsiteY23" fmla="*/ 7144 h 762000"/>
              <a:gd name="connsiteX24" fmla="*/ 130969 w 676275"/>
              <a:gd name="connsiteY24" fmla="*/ 73819 h 762000"/>
              <a:gd name="connsiteX25" fmla="*/ 7144 w 676275"/>
              <a:gd name="connsiteY25" fmla="*/ 73819 h 762000"/>
              <a:gd name="connsiteX26" fmla="*/ 7144 w 676275"/>
              <a:gd name="connsiteY26" fmla="*/ 272891 h 762000"/>
              <a:gd name="connsiteX27" fmla="*/ 61436 w 676275"/>
              <a:gd name="connsiteY27" fmla="*/ 406241 h 762000"/>
              <a:gd name="connsiteX28" fmla="*/ 289084 w 676275"/>
              <a:gd name="connsiteY28" fmla="*/ 491966 h 762000"/>
              <a:gd name="connsiteX29" fmla="*/ 302419 w 676275"/>
              <a:gd name="connsiteY29" fmla="*/ 539591 h 762000"/>
              <a:gd name="connsiteX30" fmla="*/ 302419 w 676275"/>
              <a:gd name="connsiteY30" fmla="*/ 663416 h 762000"/>
              <a:gd name="connsiteX31" fmla="*/ 254794 w 676275"/>
              <a:gd name="connsiteY31" fmla="*/ 663416 h 762000"/>
              <a:gd name="connsiteX32" fmla="*/ 216694 w 676275"/>
              <a:gd name="connsiteY32" fmla="*/ 701516 h 762000"/>
              <a:gd name="connsiteX33" fmla="*/ 169069 w 676275"/>
              <a:gd name="connsiteY33" fmla="*/ 701516 h 762000"/>
              <a:gd name="connsiteX34" fmla="*/ 130969 w 676275"/>
              <a:gd name="connsiteY34" fmla="*/ 739616 h 762000"/>
              <a:gd name="connsiteX35" fmla="*/ 130969 w 676275"/>
              <a:gd name="connsiteY35" fmla="*/ 758666 h 762000"/>
              <a:gd name="connsiteX36" fmla="*/ 550069 w 676275"/>
              <a:gd name="connsiteY36" fmla="*/ 758666 h 762000"/>
              <a:gd name="connsiteX37" fmla="*/ 550069 w 676275"/>
              <a:gd name="connsiteY37" fmla="*/ 739616 h 762000"/>
              <a:gd name="connsiteX38" fmla="*/ 511969 w 676275"/>
              <a:gd name="connsiteY38" fmla="*/ 701516 h 762000"/>
              <a:gd name="connsiteX39" fmla="*/ 464344 w 676275"/>
              <a:gd name="connsiteY39" fmla="*/ 701516 h 762000"/>
              <a:gd name="connsiteX40" fmla="*/ 426244 w 676275"/>
              <a:gd name="connsiteY40" fmla="*/ 663416 h 762000"/>
              <a:gd name="connsiteX41" fmla="*/ 378619 w 676275"/>
              <a:gd name="connsiteY41" fmla="*/ 663416 h 762000"/>
              <a:gd name="connsiteX42" fmla="*/ 378619 w 676275"/>
              <a:gd name="connsiteY42" fmla="*/ 540544 h 762000"/>
              <a:gd name="connsiteX43" fmla="*/ 391954 w 676275"/>
              <a:gd name="connsiteY43" fmla="*/ 492919 h 762000"/>
              <a:gd name="connsiteX44" fmla="*/ 619601 w 676275"/>
              <a:gd name="connsiteY44" fmla="*/ 407194 h 762000"/>
              <a:gd name="connsiteX45" fmla="*/ 673894 w 676275"/>
              <a:gd name="connsiteY45" fmla="*/ 273844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76275" h="762000">
                <a:moveTo>
                  <a:pt x="577691" y="369094"/>
                </a:moveTo>
                <a:cubicBezTo>
                  <a:pt x="544354" y="403384"/>
                  <a:pt x="512921" y="425291"/>
                  <a:pt x="444341" y="432911"/>
                </a:cubicBezTo>
                <a:cubicBezTo>
                  <a:pt x="462439" y="414814"/>
                  <a:pt x="483394" y="396716"/>
                  <a:pt x="501491" y="374809"/>
                </a:cubicBezTo>
                <a:cubicBezTo>
                  <a:pt x="509111" y="366236"/>
                  <a:pt x="523399" y="347186"/>
                  <a:pt x="523399" y="346234"/>
                </a:cubicBezTo>
                <a:cubicBezTo>
                  <a:pt x="539591" y="319564"/>
                  <a:pt x="549116" y="289084"/>
                  <a:pt x="549116" y="255746"/>
                </a:cubicBezTo>
                <a:lnTo>
                  <a:pt x="549116" y="131921"/>
                </a:lnTo>
                <a:lnTo>
                  <a:pt x="615791" y="131921"/>
                </a:lnTo>
                <a:lnTo>
                  <a:pt x="615791" y="276701"/>
                </a:lnTo>
                <a:cubicBezTo>
                  <a:pt x="616744" y="278606"/>
                  <a:pt x="618649" y="326231"/>
                  <a:pt x="577691" y="369094"/>
                </a:cubicBezTo>
                <a:close/>
                <a:moveTo>
                  <a:pt x="104299" y="369094"/>
                </a:moveTo>
                <a:cubicBezTo>
                  <a:pt x="62389" y="326231"/>
                  <a:pt x="64294" y="278606"/>
                  <a:pt x="64294" y="276701"/>
                </a:cubicBezTo>
                <a:lnTo>
                  <a:pt x="64294" y="130969"/>
                </a:lnTo>
                <a:lnTo>
                  <a:pt x="130969" y="130969"/>
                </a:lnTo>
                <a:lnTo>
                  <a:pt x="130969" y="254794"/>
                </a:lnTo>
                <a:cubicBezTo>
                  <a:pt x="130969" y="288131"/>
                  <a:pt x="140494" y="318611"/>
                  <a:pt x="156686" y="345281"/>
                </a:cubicBezTo>
                <a:cubicBezTo>
                  <a:pt x="156686" y="346234"/>
                  <a:pt x="170974" y="366236"/>
                  <a:pt x="178594" y="373856"/>
                </a:cubicBezTo>
                <a:cubicBezTo>
                  <a:pt x="197644" y="395764"/>
                  <a:pt x="217646" y="413861"/>
                  <a:pt x="235744" y="431959"/>
                </a:cubicBezTo>
                <a:cubicBezTo>
                  <a:pt x="169069" y="424339"/>
                  <a:pt x="136684" y="402431"/>
                  <a:pt x="104299" y="369094"/>
                </a:cubicBezTo>
                <a:close/>
                <a:moveTo>
                  <a:pt x="673894" y="273844"/>
                </a:moveTo>
                <a:lnTo>
                  <a:pt x="673894" y="73819"/>
                </a:lnTo>
                <a:lnTo>
                  <a:pt x="550069" y="73819"/>
                </a:lnTo>
                <a:lnTo>
                  <a:pt x="550069" y="7144"/>
                </a:lnTo>
                <a:lnTo>
                  <a:pt x="340519" y="7144"/>
                </a:lnTo>
                <a:lnTo>
                  <a:pt x="130969" y="7144"/>
                </a:lnTo>
                <a:lnTo>
                  <a:pt x="130969" y="73819"/>
                </a:lnTo>
                <a:lnTo>
                  <a:pt x="7144" y="73819"/>
                </a:lnTo>
                <a:lnTo>
                  <a:pt x="7144" y="272891"/>
                </a:lnTo>
                <a:cubicBezTo>
                  <a:pt x="7144" y="282416"/>
                  <a:pt x="7144" y="348139"/>
                  <a:pt x="61436" y="406241"/>
                </a:cubicBezTo>
                <a:cubicBezTo>
                  <a:pt x="113824" y="461486"/>
                  <a:pt x="177641" y="490061"/>
                  <a:pt x="289084" y="491966"/>
                </a:cubicBezTo>
                <a:cubicBezTo>
                  <a:pt x="297656" y="506254"/>
                  <a:pt x="302419" y="522446"/>
                  <a:pt x="302419" y="539591"/>
                </a:cubicBezTo>
                <a:lnTo>
                  <a:pt x="302419" y="663416"/>
                </a:lnTo>
                <a:lnTo>
                  <a:pt x="254794" y="663416"/>
                </a:lnTo>
                <a:cubicBezTo>
                  <a:pt x="233839" y="663416"/>
                  <a:pt x="216694" y="680561"/>
                  <a:pt x="216694" y="701516"/>
                </a:cubicBezTo>
                <a:lnTo>
                  <a:pt x="169069" y="701516"/>
                </a:lnTo>
                <a:cubicBezTo>
                  <a:pt x="148114" y="701516"/>
                  <a:pt x="130969" y="718661"/>
                  <a:pt x="130969" y="739616"/>
                </a:cubicBezTo>
                <a:lnTo>
                  <a:pt x="130969" y="758666"/>
                </a:lnTo>
                <a:lnTo>
                  <a:pt x="550069" y="758666"/>
                </a:lnTo>
                <a:lnTo>
                  <a:pt x="550069" y="739616"/>
                </a:lnTo>
                <a:cubicBezTo>
                  <a:pt x="550069" y="718661"/>
                  <a:pt x="532924" y="701516"/>
                  <a:pt x="511969" y="701516"/>
                </a:cubicBezTo>
                <a:lnTo>
                  <a:pt x="464344" y="701516"/>
                </a:lnTo>
                <a:cubicBezTo>
                  <a:pt x="464344" y="680561"/>
                  <a:pt x="447199" y="663416"/>
                  <a:pt x="426244" y="663416"/>
                </a:cubicBezTo>
                <a:lnTo>
                  <a:pt x="378619" y="663416"/>
                </a:lnTo>
                <a:lnTo>
                  <a:pt x="378619" y="540544"/>
                </a:lnTo>
                <a:cubicBezTo>
                  <a:pt x="378619" y="523399"/>
                  <a:pt x="383381" y="507206"/>
                  <a:pt x="391954" y="492919"/>
                </a:cubicBezTo>
                <a:cubicBezTo>
                  <a:pt x="503396" y="491014"/>
                  <a:pt x="567214" y="461486"/>
                  <a:pt x="619601" y="407194"/>
                </a:cubicBezTo>
                <a:cubicBezTo>
                  <a:pt x="673894" y="350044"/>
                  <a:pt x="673894" y="283369"/>
                  <a:pt x="673894" y="273844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3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8460</TotalTime>
  <Words>316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Abstract Process for PowerPoint</vt:lpstr>
      <vt:lpstr>Infographic Abstract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Abstract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2019-01-16T19:29:13Z</dcterms:modified>
  <cp:category>Charts &amp; Diagrams</cp:category>
</cp:coreProperties>
</file>