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9" r:id="rId4"/>
    <p:sldId id="360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60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667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938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C32E00DF-F657-4C8D-9143-A4DAEF092573}"/>
              </a:ext>
            </a:extLst>
          </p:cNvPr>
          <p:cNvCxnSpPr>
            <a:cxnSpLocks/>
          </p:cNvCxnSpPr>
          <p:nvPr/>
        </p:nvCxnSpPr>
        <p:spPr>
          <a:xfrm>
            <a:off x="10652943" y="3586957"/>
            <a:ext cx="1130820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FDE2573-F1A9-45A3-A66A-96DCBA92F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Abstract Timeline for PowerPoint</a:t>
            </a:r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4C677C98-0D2D-4AB6-8D46-5E1D3C1AAF3A}"/>
              </a:ext>
            </a:extLst>
          </p:cNvPr>
          <p:cNvSpPr/>
          <p:nvPr/>
        </p:nvSpPr>
        <p:spPr>
          <a:xfrm>
            <a:off x="9528175" y="1181099"/>
            <a:ext cx="1722447" cy="2731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9" h="21512" extrusionOk="0">
                <a:moveTo>
                  <a:pt x="6789" y="13087"/>
                </a:moveTo>
                <a:cubicBezTo>
                  <a:pt x="7034" y="13149"/>
                  <a:pt x="7286" y="13205"/>
                  <a:pt x="7540" y="13255"/>
                </a:cubicBezTo>
                <a:cubicBezTo>
                  <a:pt x="8132" y="13372"/>
                  <a:pt x="8673" y="13583"/>
                  <a:pt x="9058" y="13890"/>
                </a:cubicBezTo>
                <a:cubicBezTo>
                  <a:pt x="9516" y="14256"/>
                  <a:pt x="9790" y="14718"/>
                  <a:pt x="9790" y="15220"/>
                </a:cubicBezTo>
                <a:cubicBezTo>
                  <a:pt x="9790" y="15446"/>
                  <a:pt x="9735" y="15663"/>
                  <a:pt x="9633" y="15867"/>
                </a:cubicBezTo>
                <a:cubicBezTo>
                  <a:pt x="9427" y="16279"/>
                  <a:pt x="8980" y="16622"/>
                  <a:pt x="8421" y="16873"/>
                </a:cubicBezTo>
                <a:cubicBezTo>
                  <a:pt x="8243" y="16953"/>
                  <a:pt x="8075" y="17041"/>
                  <a:pt x="7920" y="17137"/>
                </a:cubicBezTo>
                <a:cubicBezTo>
                  <a:pt x="7131" y="17628"/>
                  <a:pt x="6659" y="18321"/>
                  <a:pt x="6717" y="19082"/>
                </a:cubicBezTo>
                <a:cubicBezTo>
                  <a:pt x="6817" y="20397"/>
                  <a:pt x="8525" y="21460"/>
                  <a:pt x="10612" y="21510"/>
                </a:cubicBezTo>
                <a:cubicBezTo>
                  <a:pt x="12924" y="21565"/>
                  <a:pt x="14827" y="20401"/>
                  <a:pt x="14827" y="18957"/>
                </a:cubicBezTo>
                <a:cubicBezTo>
                  <a:pt x="14827" y="18245"/>
                  <a:pt x="14365" y="17602"/>
                  <a:pt x="13620" y="17138"/>
                </a:cubicBezTo>
                <a:cubicBezTo>
                  <a:pt x="13449" y="17032"/>
                  <a:pt x="13263" y="16935"/>
                  <a:pt x="13065" y="16849"/>
                </a:cubicBezTo>
                <a:cubicBezTo>
                  <a:pt x="12676" y="16680"/>
                  <a:pt x="12339" y="16465"/>
                  <a:pt x="12123" y="16200"/>
                </a:cubicBezTo>
                <a:cubicBezTo>
                  <a:pt x="11883" y="15906"/>
                  <a:pt x="11748" y="15573"/>
                  <a:pt x="11748" y="15221"/>
                </a:cubicBezTo>
                <a:cubicBezTo>
                  <a:pt x="11748" y="14719"/>
                  <a:pt x="12021" y="14257"/>
                  <a:pt x="12480" y="13892"/>
                </a:cubicBezTo>
                <a:cubicBezTo>
                  <a:pt x="12864" y="13584"/>
                  <a:pt x="13405" y="13373"/>
                  <a:pt x="13998" y="13256"/>
                </a:cubicBezTo>
                <a:cubicBezTo>
                  <a:pt x="14253" y="13206"/>
                  <a:pt x="14504" y="13150"/>
                  <a:pt x="14751" y="13088"/>
                </a:cubicBezTo>
                <a:cubicBezTo>
                  <a:pt x="18771" y="12080"/>
                  <a:pt x="21600" y="9591"/>
                  <a:pt x="21538" y="6690"/>
                </a:cubicBezTo>
                <a:cubicBezTo>
                  <a:pt x="21459" y="2973"/>
                  <a:pt x="16567" y="-35"/>
                  <a:pt x="10664" y="0"/>
                </a:cubicBezTo>
                <a:cubicBezTo>
                  <a:pt x="4765" y="36"/>
                  <a:pt x="0" y="3059"/>
                  <a:pt x="0" y="6783"/>
                </a:cubicBezTo>
                <a:cubicBezTo>
                  <a:pt x="0" y="9644"/>
                  <a:pt x="2811" y="12090"/>
                  <a:pt x="6789" y="13087"/>
                </a:cubicBezTo>
                <a:close/>
              </a:path>
            </a:pathLst>
          </a:custGeom>
          <a:gradFill>
            <a:gsLst>
              <a:gs pos="0">
                <a:schemeClr val="accent6"/>
              </a:gs>
              <a:gs pos="51000">
                <a:schemeClr val="accent6"/>
              </a:gs>
              <a:gs pos="100000">
                <a:schemeClr val="accent6">
                  <a:lumMod val="75000"/>
                </a:schemeClr>
              </a:gs>
            </a:gsLst>
          </a:gradFill>
          <a:ln w="50800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37160" tIns="182880" rIns="28575" bIns="182880" anchor="t"/>
          <a:lstStyle/>
          <a:p>
            <a:pPr algn="ctr" defTabSz="457200" hangingPunct="0"/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2024</a:t>
            </a:r>
            <a:endParaRPr sz="3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F7AEC0F1-9230-45A9-B00E-BF46A7731565}"/>
              </a:ext>
            </a:extLst>
          </p:cNvPr>
          <p:cNvGrpSpPr/>
          <p:nvPr/>
        </p:nvGrpSpPr>
        <p:grpSpPr>
          <a:xfrm>
            <a:off x="8932030" y="3479800"/>
            <a:ext cx="1579745" cy="214314"/>
            <a:chOff x="584200" y="3472656"/>
            <a:chExt cx="1579745" cy="214314"/>
          </a:xfrm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E5619DAE-68BD-4C3B-BF5A-E3272A323C75}"/>
                </a:ext>
              </a:extLst>
            </p:cNvPr>
            <p:cNvSpPr/>
            <p:nvPr/>
          </p:nvSpPr>
          <p:spPr>
            <a:xfrm>
              <a:off x="1949632" y="3472656"/>
              <a:ext cx="214313" cy="214313"/>
            </a:xfrm>
            <a:prstGeom prst="ellipse">
              <a:avLst/>
            </a:prstGeom>
            <a:solidFill>
              <a:schemeClr val="tx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923149A1-5EDE-4D69-9545-84E3F642FD2A}"/>
                </a:ext>
              </a:extLst>
            </p:cNvPr>
            <p:cNvCxnSpPr>
              <a:cxnSpLocks/>
              <a:endCxn id="73" idx="5"/>
            </p:cNvCxnSpPr>
            <p:nvPr/>
          </p:nvCxnSpPr>
          <p:spPr>
            <a:xfrm flipV="1">
              <a:off x="584200" y="3579813"/>
              <a:ext cx="1544820" cy="142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53E63146-F28A-44C1-941F-E590B77089E9}"/>
                </a:ext>
              </a:extLst>
            </p:cNvPr>
            <p:cNvSpPr/>
            <p:nvPr/>
          </p:nvSpPr>
          <p:spPr>
            <a:xfrm>
              <a:off x="2039326" y="3472656"/>
              <a:ext cx="124619" cy="214314"/>
            </a:xfrm>
            <a:custGeom>
              <a:avLst/>
              <a:gdLst>
                <a:gd name="connsiteX0" fmla="*/ 17462 w 124619"/>
                <a:gd name="connsiteY0" fmla="*/ 0 h 214314"/>
                <a:gd name="connsiteX1" fmla="*/ 124619 w 124619"/>
                <a:gd name="connsiteY1" fmla="*/ 107157 h 214314"/>
                <a:gd name="connsiteX2" fmla="*/ 17462 w 124619"/>
                <a:gd name="connsiteY2" fmla="*/ 214314 h 214314"/>
                <a:gd name="connsiteX3" fmla="*/ 0 w 124619"/>
                <a:gd name="connsiteY3" fmla="*/ 210789 h 214314"/>
                <a:gd name="connsiteX4" fmla="*/ 24247 w 124619"/>
                <a:gd name="connsiteY4" fmla="*/ 205893 h 214314"/>
                <a:gd name="connsiteX5" fmla="*/ 89694 w 124619"/>
                <a:gd name="connsiteY5" fmla="*/ 107157 h 214314"/>
                <a:gd name="connsiteX6" fmla="*/ 24247 w 124619"/>
                <a:gd name="connsiteY6" fmla="*/ 8421 h 214314"/>
                <a:gd name="connsiteX7" fmla="*/ 0 w 124619"/>
                <a:gd name="connsiteY7" fmla="*/ 3526 h 214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19" h="214314">
                  <a:moveTo>
                    <a:pt x="17462" y="0"/>
                  </a:moveTo>
                  <a:cubicBezTo>
                    <a:pt x="76643" y="0"/>
                    <a:pt x="124619" y="47976"/>
                    <a:pt x="124619" y="107157"/>
                  </a:cubicBezTo>
                  <a:cubicBezTo>
                    <a:pt x="124619" y="166338"/>
                    <a:pt x="76643" y="214314"/>
                    <a:pt x="17462" y="214314"/>
                  </a:cubicBezTo>
                  <a:lnTo>
                    <a:pt x="0" y="210789"/>
                  </a:lnTo>
                  <a:lnTo>
                    <a:pt x="24247" y="205893"/>
                  </a:lnTo>
                  <a:cubicBezTo>
                    <a:pt x="62708" y="189626"/>
                    <a:pt x="89694" y="151543"/>
                    <a:pt x="89694" y="107157"/>
                  </a:cubicBezTo>
                  <a:cubicBezTo>
                    <a:pt x="89694" y="62771"/>
                    <a:pt x="62708" y="24688"/>
                    <a:pt x="24247" y="8421"/>
                  </a:cubicBezTo>
                  <a:lnTo>
                    <a:pt x="0" y="3526"/>
                  </a:lnTo>
                  <a:close/>
                </a:path>
              </a:pathLst>
            </a:custGeom>
            <a:solidFill>
              <a:schemeClr val="tx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Shape">
            <a:extLst>
              <a:ext uri="{FF2B5EF4-FFF2-40B4-BE49-F238E27FC236}">
                <a16:creationId xmlns:a16="http://schemas.microsoft.com/office/drawing/2014/main" id="{20503BAA-BBE9-4E05-9981-1B1F32B11C9E}"/>
              </a:ext>
            </a:extLst>
          </p:cNvPr>
          <p:cNvSpPr/>
          <p:nvPr/>
        </p:nvSpPr>
        <p:spPr>
          <a:xfrm>
            <a:off x="7810814" y="3301216"/>
            <a:ext cx="1722447" cy="2731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8" h="21512" extrusionOk="0">
                <a:moveTo>
                  <a:pt x="14750" y="8425"/>
                </a:moveTo>
                <a:cubicBezTo>
                  <a:pt x="14504" y="8363"/>
                  <a:pt x="14253" y="8307"/>
                  <a:pt x="13999" y="8257"/>
                </a:cubicBezTo>
                <a:cubicBezTo>
                  <a:pt x="13406" y="8140"/>
                  <a:pt x="12865" y="7929"/>
                  <a:pt x="12481" y="7622"/>
                </a:cubicBezTo>
                <a:cubicBezTo>
                  <a:pt x="12023" y="7256"/>
                  <a:pt x="11748" y="6794"/>
                  <a:pt x="11748" y="6292"/>
                </a:cubicBezTo>
                <a:cubicBezTo>
                  <a:pt x="11748" y="6066"/>
                  <a:pt x="11804" y="5849"/>
                  <a:pt x="11906" y="5645"/>
                </a:cubicBezTo>
                <a:cubicBezTo>
                  <a:pt x="12112" y="5233"/>
                  <a:pt x="12559" y="4890"/>
                  <a:pt x="13117" y="4639"/>
                </a:cubicBezTo>
                <a:cubicBezTo>
                  <a:pt x="13296" y="4559"/>
                  <a:pt x="13463" y="4471"/>
                  <a:pt x="13618" y="4375"/>
                </a:cubicBezTo>
                <a:cubicBezTo>
                  <a:pt x="14407" y="3884"/>
                  <a:pt x="14879" y="3191"/>
                  <a:pt x="14821" y="2430"/>
                </a:cubicBezTo>
                <a:cubicBezTo>
                  <a:pt x="14721" y="1115"/>
                  <a:pt x="13013" y="52"/>
                  <a:pt x="10927" y="2"/>
                </a:cubicBezTo>
                <a:cubicBezTo>
                  <a:pt x="8615" y="-53"/>
                  <a:pt x="6712" y="1111"/>
                  <a:pt x="6712" y="2555"/>
                </a:cubicBezTo>
                <a:cubicBezTo>
                  <a:pt x="6712" y="3267"/>
                  <a:pt x="7174" y="3910"/>
                  <a:pt x="7919" y="4374"/>
                </a:cubicBezTo>
                <a:cubicBezTo>
                  <a:pt x="8090" y="4480"/>
                  <a:pt x="8276" y="4577"/>
                  <a:pt x="8474" y="4663"/>
                </a:cubicBezTo>
                <a:cubicBezTo>
                  <a:pt x="8863" y="4832"/>
                  <a:pt x="9200" y="5047"/>
                  <a:pt x="9416" y="5312"/>
                </a:cubicBezTo>
                <a:cubicBezTo>
                  <a:pt x="9655" y="5606"/>
                  <a:pt x="9790" y="5939"/>
                  <a:pt x="9790" y="6291"/>
                </a:cubicBezTo>
                <a:cubicBezTo>
                  <a:pt x="9790" y="6793"/>
                  <a:pt x="9517" y="7255"/>
                  <a:pt x="9059" y="7620"/>
                </a:cubicBezTo>
                <a:cubicBezTo>
                  <a:pt x="8674" y="7928"/>
                  <a:pt x="8133" y="8139"/>
                  <a:pt x="7541" y="8256"/>
                </a:cubicBezTo>
                <a:cubicBezTo>
                  <a:pt x="7286" y="8306"/>
                  <a:pt x="7035" y="8362"/>
                  <a:pt x="6788" y="8424"/>
                </a:cubicBezTo>
                <a:cubicBezTo>
                  <a:pt x="2768" y="9432"/>
                  <a:pt x="-61" y="11921"/>
                  <a:pt x="1" y="14822"/>
                </a:cubicBezTo>
                <a:cubicBezTo>
                  <a:pt x="80" y="18539"/>
                  <a:pt x="4972" y="21547"/>
                  <a:pt x="10874" y="21512"/>
                </a:cubicBezTo>
                <a:cubicBezTo>
                  <a:pt x="16773" y="21476"/>
                  <a:pt x="21538" y="18453"/>
                  <a:pt x="21538" y="14729"/>
                </a:cubicBezTo>
                <a:cubicBezTo>
                  <a:pt x="21539" y="11869"/>
                  <a:pt x="18727" y="9422"/>
                  <a:pt x="14750" y="8425"/>
                </a:cubicBezTo>
                <a:close/>
              </a:path>
            </a:pathLst>
          </a:custGeom>
          <a:gradFill>
            <a:gsLst>
              <a:gs pos="0">
                <a:schemeClr val="accent5"/>
              </a:gs>
              <a:gs pos="50000">
                <a:schemeClr val="accent5"/>
              </a:gs>
              <a:gs pos="100000">
                <a:schemeClr val="accent5">
                  <a:lumMod val="75000"/>
                </a:schemeClr>
              </a:gs>
            </a:gsLst>
          </a:gradFill>
          <a:ln w="50800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37160" tIns="28575" rIns="28575" bIns="182880" anchor="b"/>
          <a:lstStyle/>
          <a:p>
            <a:pPr algn="ctr" defTabSz="457200" hangingPunct="0"/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endParaRPr sz="3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42DBF820-8FA7-461D-9ABF-896C5596C562}"/>
              </a:ext>
            </a:extLst>
          </p:cNvPr>
          <p:cNvGrpSpPr/>
          <p:nvPr/>
        </p:nvGrpSpPr>
        <p:grpSpPr>
          <a:xfrm>
            <a:off x="7211117" y="3479800"/>
            <a:ext cx="1579745" cy="214314"/>
            <a:chOff x="584200" y="3472656"/>
            <a:chExt cx="1579745" cy="214314"/>
          </a:xfrm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7DF14AC2-8BA7-4C15-B3AF-86BD3DA1B32F}"/>
                </a:ext>
              </a:extLst>
            </p:cNvPr>
            <p:cNvSpPr/>
            <p:nvPr/>
          </p:nvSpPr>
          <p:spPr>
            <a:xfrm>
              <a:off x="1949632" y="3472656"/>
              <a:ext cx="214313" cy="214313"/>
            </a:xfrm>
            <a:prstGeom prst="ellipse">
              <a:avLst/>
            </a:prstGeom>
            <a:solidFill>
              <a:schemeClr val="tx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9F3A0884-7C3A-466D-B06D-65125D8E1408}"/>
                </a:ext>
              </a:extLst>
            </p:cNvPr>
            <p:cNvCxnSpPr>
              <a:cxnSpLocks/>
              <a:endCxn id="69" idx="5"/>
            </p:cNvCxnSpPr>
            <p:nvPr/>
          </p:nvCxnSpPr>
          <p:spPr>
            <a:xfrm flipV="1">
              <a:off x="584200" y="3579813"/>
              <a:ext cx="1544820" cy="142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6F61B6D0-2B5B-4E02-B92D-66E54DB7E93F}"/>
                </a:ext>
              </a:extLst>
            </p:cNvPr>
            <p:cNvSpPr/>
            <p:nvPr/>
          </p:nvSpPr>
          <p:spPr>
            <a:xfrm>
              <a:off x="2039326" y="3472656"/>
              <a:ext cx="124619" cy="214314"/>
            </a:xfrm>
            <a:custGeom>
              <a:avLst/>
              <a:gdLst>
                <a:gd name="connsiteX0" fmla="*/ 17462 w 124619"/>
                <a:gd name="connsiteY0" fmla="*/ 0 h 214314"/>
                <a:gd name="connsiteX1" fmla="*/ 124619 w 124619"/>
                <a:gd name="connsiteY1" fmla="*/ 107157 h 214314"/>
                <a:gd name="connsiteX2" fmla="*/ 17462 w 124619"/>
                <a:gd name="connsiteY2" fmla="*/ 214314 h 214314"/>
                <a:gd name="connsiteX3" fmla="*/ 0 w 124619"/>
                <a:gd name="connsiteY3" fmla="*/ 210789 h 214314"/>
                <a:gd name="connsiteX4" fmla="*/ 24247 w 124619"/>
                <a:gd name="connsiteY4" fmla="*/ 205893 h 214314"/>
                <a:gd name="connsiteX5" fmla="*/ 89694 w 124619"/>
                <a:gd name="connsiteY5" fmla="*/ 107157 h 214314"/>
                <a:gd name="connsiteX6" fmla="*/ 24247 w 124619"/>
                <a:gd name="connsiteY6" fmla="*/ 8421 h 214314"/>
                <a:gd name="connsiteX7" fmla="*/ 0 w 124619"/>
                <a:gd name="connsiteY7" fmla="*/ 3526 h 214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19" h="214314">
                  <a:moveTo>
                    <a:pt x="17462" y="0"/>
                  </a:moveTo>
                  <a:cubicBezTo>
                    <a:pt x="76643" y="0"/>
                    <a:pt x="124619" y="47976"/>
                    <a:pt x="124619" y="107157"/>
                  </a:cubicBezTo>
                  <a:cubicBezTo>
                    <a:pt x="124619" y="166338"/>
                    <a:pt x="76643" y="214314"/>
                    <a:pt x="17462" y="214314"/>
                  </a:cubicBezTo>
                  <a:lnTo>
                    <a:pt x="0" y="210789"/>
                  </a:lnTo>
                  <a:lnTo>
                    <a:pt x="24247" y="205893"/>
                  </a:lnTo>
                  <a:cubicBezTo>
                    <a:pt x="62708" y="189626"/>
                    <a:pt x="89694" y="151543"/>
                    <a:pt x="89694" y="107157"/>
                  </a:cubicBezTo>
                  <a:cubicBezTo>
                    <a:pt x="89694" y="62771"/>
                    <a:pt x="62708" y="24688"/>
                    <a:pt x="24247" y="8421"/>
                  </a:cubicBezTo>
                  <a:lnTo>
                    <a:pt x="0" y="3526"/>
                  </a:lnTo>
                  <a:close/>
                </a:path>
              </a:pathLst>
            </a:custGeom>
            <a:solidFill>
              <a:schemeClr val="tx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Shape">
            <a:extLst>
              <a:ext uri="{FF2B5EF4-FFF2-40B4-BE49-F238E27FC236}">
                <a16:creationId xmlns:a16="http://schemas.microsoft.com/office/drawing/2014/main" id="{DFAFEF21-FE88-4266-9842-053FB87B962D}"/>
              </a:ext>
            </a:extLst>
          </p:cNvPr>
          <p:cNvSpPr/>
          <p:nvPr/>
        </p:nvSpPr>
        <p:spPr>
          <a:xfrm>
            <a:off x="6093455" y="1181099"/>
            <a:ext cx="1722447" cy="2731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9" h="21512" extrusionOk="0">
                <a:moveTo>
                  <a:pt x="6789" y="13087"/>
                </a:moveTo>
                <a:cubicBezTo>
                  <a:pt x="7034" y="13149"/>
                  <a:pt x="7286" y="13205"/>
                  <a:pt x="7540" y="13255"/>
                </a:cubicBezTo>
                <a:cubicBezTo>
                  <a:pt x="8132" y="13372"/>
                  <a:pt x="8673" y="13583"/>
                  <a:pt x="9058" y="13890"/>
                </a:cubicBezTo>
                <a:cubicBezTo>
                  <a:pt x="9516" y="14256"/>
                  <a:pt x="9790" y="14718"/>
                  <a:pt x="9790" y="15220"/>
                </a:cubicBezTo>
                <a:cubicBezTo>
                  <a:pt x="9790" y="15446"/>
                  <a:pt x="9735" y="15663"/>
                  <a:pt x="9633" y="15867"/>
                </a:cubicBezTo>
                <a:cubicBezTo>
                  <a:pt x="9427" y="16279"/>
                  <a:pt x="8980" y="16622"/>
                  <a:pt x="8421" y="16873"/>
                </a:cubicBezTo>
                <a:cubicBezTo>
                  <a:pt x="8243" y="16953"/>
                  <a:pt x="8075" y="17041"/>
                  <a:pt x="7920" y="17137"/>
                </a:cubicBezTo>
                <a:cubicBezTo>
                  <a:pt x="7131" y="17628"/>
                  <a:pt x="6659" y="18321"/>
                  <a:pt x="6717" y="19082"/>
                </a:cubicBezTo>
                <a:cubicBezTo>
                  <a:pt x="6817" y="20397"/>
                  <a:pt x="8525" y="21460"/>
                  <a:pt x="10612" y="21510"/>
                </a:cubicBezTo>
                <a:cubicBezTo>
                  <a:pt x="12924" y="21565"/>
                  <a:pt x="14827" y="20401"/>
                  <a:pt x="14827" y="18957"/>
                </a:cubicBezTo>
                <a:cubicBezTo>
                  <a:pt x="14827" y="18245"/>
                  <a:pt x="14365" y="17602"/>
                  <a:pt x="13620" y="17138"/>
                </a:cubicBezTo>
                <a:cubicBezTo>
                  <a:pt x="13449" y="17032"/>
                  <a:pt x="13263" y="16935"/>
                  <a:pt x="13065" y="16849"/>
                </a:cubicBezTo>
                <a:cubicBezTo>
                  <a:pt x="12676" y="16680"/>
                  <a:pt x="12339" y="16465"/>
                  <a:pt x="12123" y="16200"/>
                </a:cubicBezTo>
                <a:cubicBezTo>
                  <a:pt x="11883" y="15906"/>
                  <a:pt x="11748" y="15573"/>
                  <a:pt x="11748" y="15221"/>
                </a:cubicBezTo>
                <a:cubicBezTo>
                  <a:pt x="11748" y="14719"/>
                  <a:pt x="12021" y="14257"/>
                  <a:pt x="12480" y="13892"/>
                </a:cubicBezTo>
                <a:cubicBezTo>
                  <a:pt x="12864" y="13584"/>
                  <a:pt x="13405" y="13373"/>
                  <a:pt x="13998" y="13256"/>
                </a:cubicBezTo>
                <a:cubicBezTo>
                  <a:pt x="14253" y="13206"/>
                  <a:pt x="14504" y="13150"/>
                  <a:pt x="14751" y="13088"/>
                </a:cubicBezTo>
                <a:cubicBezTo>
                  <a:pt x="18771" y="12080"/>
                  <a:pt x="21600" y="9591"/>
                  <a:pt x="21538" y="6690"/>
                </a:cubicBezTo>
                <a:cubicBezTo>
                  <a:pt x="21459" y="2973"/>
                  <a:pt x="16567" y="-35"/>
                  <a:pt x="10664" y="0"/>
                </a:cubicBezTo>
                <a:cubicBezTo>
                  <a:pt x="4765" y="36"/>
                  <a:pt x="0" y="3059"/>
                  <a:pt x="0" y="6783"/>
                </a:cubicBezTo>
                <a:cubicBezTo>
                  <a:pt x="0" y="9644"/>
                  <a:pt x="2811" y="12090"/>
                  <a:pt x="6789" y="13087"/>
                </a:cubicBezTo>
                <a:close/>
              </a:path>
            </a:pathLst>
          </a:custGeom>
          <a:gradFill>
            <a:gsLst>
              <a:gs pos="0">
                <a:schemeClr val="accent4"/>
              </a:gs>
              <a:gs pos="50000">
                <a:schemeClr val="accent4"/>
              </a:gs>
              <a:gs pos="100000">
                <a:schemeClr val="accent4">
                  <a:lumMod val="75000"/>
                </a:schemeClr>
              </a:gs>
            </a:gsLst>
          </a:gradFill>
          <a:ln w="50800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37160" tIns="182880" rIns="28575" bIns="182880" anchor="t"/>
          <a:lstStyle/>
          <a:p>
            <a:pPr algn="ctr" defTabSz="457200" hangingPunct="0"/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</a:t>
            </a:r>
            <a:endParaRPr sz="3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2DF8BAE9-B42B-4DA5-8F83-A045188FFF4C}"/>
              </a:ext>
            </a:extLst>
          </p:cNvPr>
          <p:cNvGrpSpPr/>
          <p:nvPr/>
        </p:nvGrpSpPr>
        <p:grpSpPr>
          <a:xfrm>
            <a:off x="5490205" y="3479800"/>
            <a:ext cx="1579745" cy="214314"/>
            <a:chOff x="584200" y="3472656"/>
            <a:chExt cx="1579745" cy="214314"/>
          </a:xfrm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EA094825-AF2A-42D1-AEC3-EE4CC77A7253}"/>
                </a:ext>
              </a:extLst>
            </p:cNvPr>
            <p:cNvSpPr/>
            <p:nvPr/>
          </p:nvSpPr>
          <p:spPr>
            <a:xfrm>
              <a:off x="1949632" y="3472656"/>
              <a:ext cx="214313" cy="214313"/>
            </a:xfrm>
            <a:prstGeom prst="ellipse">
              <a:avLst/>
            </a:prstGeom>
            <a:solidFill>
              <a:schemeClr val="tx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121A5482-263C-4561-ABE3-D6918C1FA291}"/>
                </a:ext>
              </a:extLst>
            </p:cNvPr>
            <p:cNvCxnSpPr>
              <a:cxnSpLocks/>
              <a:endCxn id="65" idx="5"/>
            </p:cNvCxnSpPr>
            <p:nvPr/>
          </p:nvCxnSpPr>
          <p:spPr>
            <a:xfrm flipV="1">
              <a:off x="584200" y="3579813"/>
              <a:ext cx="1544820" cy="142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EE3A57E-7646-4491-9BF5-A7EC7E30B435}"/>
                </a:ext>
              </a:extLst>
            </p:cNvPr>
            <p:cNvSpPr/>
            <p:nvPr/>
          </p:nvSpPr>
          <p:spPr>
            <a:xfrm>
              <a:off x="2039326" y="3472656"/>
              <a:ext cx="124619" cy="214314"/>
            </a:xfrm>
            <a:custGeom>
              <a:avLst/>
              <a:gdLst>
                <a:gd name="connsiteX0" fmla="*/ 17462 w 124619"/>
                <a:gd name="connsiteY0" fmla="*/ 0 h 214314"/>
                <a:gd name="connsiteX1" fmla="*/ 124619 w 124619"/>
                <a:gd name="connsiteY1" fmla="*/ 107157 h 214314"/>
                <a:gd name="connsiteX2" fmla="*/ 17462 w 124619"/>
                <a:gd name="connsiteY2" fmla="*/ 214314 h 214314"/>
                <a:gd name="connsiteX3" fmla="*/ 0 w 124619"/>
                <a:gd name="connsiteY3" fmla="*/ 210789 h 214314"/>
                <a:gd name="connsiteX4" fmla="*/ 24247 w 124619"/>
                <a:gd name="connsiteY4" fmla="*/ 205893 h 214314"/>
                <a:gd name="connsiteX5" fmla="*/ 89694 w 124619"/>
                <a:gd name="connsiteY5" fmla="*/ 107157 h 214314"/>
                <a:gd name="connsiteX6" fmla="*/ 24247 w 124619"/>
                <a:gd name="connsiteY6" fmla="*/ 8421 h 214314"/>
                <a:gd name="connsiteX7" fmla="*/ 0 w 124619"/>
                <a:gd name="connsiteY7" fmla="*/ 3526 h 214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19" h="214314">
                  <a:moveTo>
                    <a:pt x="17462" y="0"/>
                  </a:moveTo>
                  <a:cubicBezTo>
                    <a:pt x="76643" y="0"/>
                    <a:pt x="124619" y="47976"/>
                    <a:pt x="124619" y="107157"/>
                  </a:cubicBezTo>
                  <a:cubicBezTo>
                    <a:pt x="124619" y="166338"/>
                    <a:pt x="76643" y="214314"/>
                    <a:pt x="17462" y="214314"/>
                  </a:cubicBezTo>
                  <a:lnTo>
                    <a:pt x="0" y="210789"/>
                  </a:lnTo>
                  <a:lnTo>
                    <a:pt x="24247" y="205893"/>
                  </a:lnTo>
                  <a:cubicBezTo>
                    <a:pt x="62708" y="189626"/>
                    <a:pt x="89694" y="151543"/>
                    <a:pt x="89694" y="107157"/>
                  </a:cubicBezTo>
                  <a:cubicBezTo>
                    <a:pt x="89694" y="62771"/>
                    <a:pt x="62708" y="24688"/>
                    <a:pt x="24247" y="8421"/>
                  </a:cubicBezTo>
                  <a:lnTo>
                    <a:pt x="0" y="3526"/>
                  </a:lnTo>
                  <a:close/>
                </a:path>
              </a:pathLst>
            </a:custGeom>
            <a:solidFill>
              <a:schemeClr val="tx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Shape">
            <a:extLst>
              <a:ext uri="{FF2B5EF4-FFF2-40B4-BE49-F238E27FC236}">
                <a16:creationId xmlns:a16="http://schemas.microsoft.com/office/drawing/2014/main" id="{26C383CE-A6AC-4BBF-B0E9-74621D00FDDC}"/>
              </a:ext>
            </a:extLst>
          </p:cNvPr>
          <p:cNvSpPr/>
          <p:nvPr/>
        </p:nvSpPr>
        <p:spPr>
          <a:xfrm>
            <a:off x="4376096" y="3301216"/>
            <a:ext cx="1722447" cy="2731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8" h="21512" extrusionOk="0">
                <a:moveTo>
                  <a:pt x="14750" y="8425"/>
                </a:moveTo>
                <a:cubicBezTo>
                  <a:pt x="14504" y="8363"/>
                  <a:pt x="14253" y="8307"/>
                  <a:pt x="13999" y="8257"/>
                </a:cubicBezTo>
                <a:cubicBezTo>
                  <a:pt x="13406" y="8140"/>
                  <a:pt x="12865" y="7929"/>
                  <a:pt x="12481" y="7622"/>
                </a:cubicBezTo>
                <a:cubicBezTo>
                  <a:pt x="12023" y="7256"/>
                  <a:pt x="11748" y="6794"/>
                  <a:pt x="11748" y="6292"/>
                </a:cubicBezTo>
                <a:cubicBezTo>
                  <a:pt x="11748" y="6066"/>
                  <a:pt x="11804" y="5849"/>
                  <a:pt x="11906" y="5645"/>
                </a:cubicBezTo>
                <a:cubicBezTo>
                  <a:pt x="12112" y="5233"/>
                  <a:pt x="12559" y="4890"/>
                  <a:pt x="13117" y="4639"/>
                </a:cubicBezTo>
                <a:cubicBezTo>
                  <a:pt x="13296" y="4559"/>
                  <a:pt x="13463" y="4471"/>
                  <a:pt x="13618" y="4375"/>
                </a:cubicBezTo>
                <a:cubicBezTo>
                  <a:pt x="14407" y="3884"/>
                  <a:pt x="14879" y="3191"/>
                  <a:pt x="14821" y="2430"/>
                </a:cubicBezTo>
                <a:cubicBezTo>
                  <a:pt x="14721" y="1115"/>
                  <a:pt x="13013" y="52"/>
                  <a:pt x="10927" y="2"/>
                </a:cubicBezTo>
                <a:cubicBezTo>
                  <a:pt x="8615" y="-53"/>
                  <a:pt x="6712" y="1111"/>
                  <a:pt x="6712" y="2555"/>
                </a:cubicBezTo>
                <a:cubicBezTo>
                  <a:pt x="6712" y="3267"/>
                  <a:pt x="7174" y="3910"/>
                  <a:pt x="7919" y="4374"/>
                </a:cubicBezTo>
                <a:cubicBezTo>
                  <a:pt x="8090" y="4480"/>
                  <a:pt x="8276" y="4577"/>
                  <a:pt x="8474" y="4663"/>
                </a:cubicBezTo>
                <a:cubicBezTo>
                  <a:pt x="8863" y="4832"/>
                  <a:pt x="9200" y="5047"/>
                  <a:pt x="9416" y="5312"/>
                </a:cubicBezTo>
                <a:cubicBezTo>
                  <a:pt x="9655" y="5606"/>
                  <a:pt x="9790" y="5939"/>
                  <a:pt x="9790" y="6291"/>
                </a:cubicBezTo>
                <a:cubicBezTo>
                  <a:pt x="9790" y="6793"/>
                  <a:pt x="9517" y="7255"/>
                  <a:pt x="9059" y="7620"/>
                </a:cubicBezTo>
                <a:cubicBezTo>
                  <a:pt x="8674" y="7928"/>
                  <a:pt x="8133" y="8139"/>
                  <a:pt x="7541" y="8256"/>
                </a:cubicBezTo>
                <a:cubicBezTo>
                  <a:pt x="7286" y="8306"/>
                  <a:pt x="7035" y="8362"/>
                  <a:pt x="6788" y="8424"/>
                </a:cubicBezTo>
                <a:cubicBezTo>
                  <a:pt x="2768" y="9432"/>
                  <a:pt x="-61" y="11921"/>
                  <a:pt x="1" y="14822"/>
                </a:cubicBezTo>
                <a:cubicBezTo>
                  <a:pt x="80" y="18539"/>
                  <a:pt x="4972" y="21547"/>
                  <a:pt x="10874" y="21512"/>
                </a:cubicBezTo>
                <a:cubicBezTo>
                  <a:pt x="16773" y="21476"/>
                  <a:pt x="21538" y="18453"/>
                  <a:pt x="21538" y="14729"/>
                </a:cubicBezTo>
                <a:cubicBezTo>
                  <a:pt x="21539" y="11869"/>
                  <a:pt x="18727" y="9422"/>
                  <a:pt x="14750" y="8425"/>
                </a:cubicBezTo>
                <a:close/>
              </a:path>
            </a:pathLst>
          </a:custGeom>
          <a:gradFill>
            <a:gsLst>
              <a:gs pos="0">
                <a:schemeClr val="accent3"/>
              </a:gs>
              <a:gs pos="50000">
                <a:schemeClr val="accent3"/>
              </a:gs>
              <a:gs pos="100000">
                <a:schemeClr val="accent3">
                  <a:lumMod val="75000"/>
                </a:schemeClr>
              </a:gs>
            </a:gsLst>
          </a:gradFill>
          <a:ln w="50800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37160" tIns="28575" rIns="28575" bIns="182880" anchor="b"/>
          <a:lstStyle/>
          <a:p>
            <a:pPr algn="ctr" defTabSz="457200" hangingPunct="0"/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</a:t>
            </a:r>
            <a:endParaRPr sz="3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7E7FCAD-72E6-459E-BB18-B7A1BBF910B2}"/>
              </a:ext>
            </a:extLst>
          </p:cNvPr>
          <p:cNvGrpSpPr/>
          <p:nvPr/>
        </p:nvGrpSpPr>
        <p:grpSpPr>
          <a:xfrm>
            <a:off x="3769293" y="3479800"/>
            <a:ext cx="1579745" cy="214314"/>
            <a:chOff x="584200" y="3472656"/>
            <a:chExt cx="1579745" cy="214314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B842474-DE31-4DEA-910D-55D3B7A161F5}"/>
                </a:ext>
              </a:extLst>
            </p:cNvPr>
            <p:cNvSpPr/>
            <p:nvPr/>
          </p:nvSpPr>
          <p:spPr>
            <a:xfrm>
              <a:off x="1949632" y="3472656"/>
              <a:ext cx="214313" cy="214313"/>
            </a:xfrm>
            <a:prstGeom prst="ellipse">
              <a:avLst/>
            </a:prstGeom>
            <a:solidFill>
              <a:schemeClr val="tx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5410A901-BAB2-4673-B344-E6FEEA504617}"/>
                </a:ext>
              </a:extLst>
            </p:cNvPr>
            <p:cNvCxnSpPr>
              <a:cxnSpLocks/>
              <a:endCxn id="56" idx="5"/>
            </p:cNvCxnSpPr>
            <p:nvPr/>
          </p:nvCxnSpPr>
          <p:spPr>
            <a:xfrm flipV="1">
              <a:off x="584200" y="3579813"/>
              <a:ext cx="1544820" cy="142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C0FFE631-DD00-4D23-8E33-745856326C3D}"/>
                </a:ext>
              </a:extLst>
            </p:cNvPr>
            <p:cNvSpPr/>
            <p:nvPr/>
          </p:nvSpPr>
          <p:spPr>
            <a:xfrm>
              <a:off x="2039326" y="3472656"/>
              <a:ext cx="124619" cy="214314"/>
            </a:xfrm>
            <a:custGeom>
              <a:avLst/>
              <a:gdLst>
                <a:gd name="connsiteX0" fmla="*/ 17462 w 124619"/>
                <a:gd name="connsiteY0" fmla="*/ 0 h 214314"/>
                <a:gd name="connsiteX1" fmla="*/ 124619 w 124619"/>
                <a:gd name="connsiteY1" fmla="*/ 107157 h 214314"/>
                <a:gd name="connsiteX2" fmla="*/ 17462 w 124619"/>
                <a:gd name="connsiteY2" fmla="*/ 214314 h 214314"/>
                <a:gd name="connsiteX3" fmla="*/ 0 w 124619"/>
                <a:gd name="connsiteY3" fmla="*/ 210789 h 214314"/>
                <a:gd name="connsiteX4" fmla="*/ 24247 w 124619"/>
                <a:gd name="connsiteY4" fmla="*/ 205893 h 214314"/>
                <a:gd name="connsiteX5" fmla="*/ 89694 w 124619"/>
                <a:gd name="connsiteY5" fmla="*/ 107157 h 214314"/>
                <a:gd name="connsiteX6" fmla="*/ 24247 w 124619"/>
                <a:gd name="connsiteY6" fmla="*/ 8421 h 214314"/>
                <a:gd name="connsiteX7" fmla="*/ 0 w 124619"/>
                <a:gd name="connsiteY7" fmla="*/ 3526 h 214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19" h="214314">
                  <a:moveTo>
                    <a:pt x="17462" y="0"/>
                  </a:moveTo>
                  <a:cubicBezTo>
                    <a:pt x="76643" y="0"/>
                    <a:pt x="124619" y="47976"/>
                    <a:pt x="124619" y="107157"/>
                  </a:cubicBezTo>
                  <a:cubicBezTo>
                    <a:pt x="124619" y="166338"/>
                    <a:pt x="76643" y="214314"/>
                    <a:pt x="17462" y="214314"/>
                  </a:cubicBezTo>
                  <a:lnTo>
                    <a:pt x="0" y="210789"/>
                  </a:lnTo>
                  <a:lnTo>
                    <a:pt x="24247" y="205893"/>
                  </a:lnTo>
                  <a:cubicBezTo>
                    <a:pt x="62708" y="189626"/>
                    <a:pt x="89694" y="151543"/>
                    <a:pt x="89694" y="107157"/>
                  </a:cubicBezTo>
                  <a:cubicBezTo>
                    <a:pt x="89694" y="62771"/>
                    <a:pt x="62708" y="24688"/>
                    <a:pt x="24247" y="8421"/>
                  </a:cubicBezTo>
                  <a:lnTo>
                    <a:pt x="0" y="3526"/>
                  </a:lnTo>
                  <a:close/>
                </a:path>
              </a:pathLst>
            </a:custGeom>
            <a:solidFill>
              <a:schemeClr val="tx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Shape">
            <a:extLst>
              <a:ext uri="{FF2B5EF4-FFF2-40B4-BE49-F238E27FC236}">
                <a16:creationId xmlns:a16="http://schemas.microsoft.com/office/drawing/2014/main" id="{3217365E-EE15-4C9E-BC0B-DA9F19C665D0}"/>
              </a:ext>
            </a:extLst>
          </p:cNvPr>
          <p:cNvSpPr/>
          <p:nvPr/>
        </p:nvSpPr>
        <p:spPr>
          <a:xfrm>
            <a:off x="2658737" y="1181099"/>
            <a:ext cx="1722447" cy="2731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9" h="21512" extrusionOk="0">
                <a:moveTo>
                  <a:pt x="6789" y="13087"/>
                </a:moveTo>
                <a:cubicBezTo>
                  <a:pt x="7034" y="13149"/>
                  <a:pt x="7286" y="13205"/>
                  <a:pt x="7540" y="13255"/>
                </a:cubicBezTo>
                <a:cubicBezTo>
                  <a:pt x="8132" y="13372"/>
                  <a:pt x="8673" y="13583"/>
                  <a:pt x="9058" y="13890"/>
                </a:cubicBezTo>
                <a:cubicBezTo>
                  <a:pt x="9516" y="14256"/>
                  <a:pt x="9790" y="14718"/>
                  <a:pt x="9790" y="15220"/>
                </a:cubicBezTo>
                <a:cubicBezTo>
                  <a:pt x="9790" y="15446"/>
                  <a:pt x="9735" y="15663"/>
                  <a:pt x="9633" y="15867"/>
                </a:cubicBezTo>
                <a:cubicBezTo>
                  <a:pt x="9427" y="16279"/>
                  <a:pt x="8980" y="16622"/>
                  <a:pt x="8421" y="16873"/>
                </a:cubicBezTo>
                <a:cubicBezTo>
                  <a:pt x="8243" y="16953"/>
                  <a:pt x="8075" y="17041"/>
                  <a:pt x="7920" y="17137"/>
                </a:cubicBezTo>
                <a:cubicBezTo>
                  <a:pt x="7131" y="17628"/>
                  <a:pt x="6659" y="18321"/>
                  <a:pt x="6717" y="19082"/>
                </a:cubicBezTo>
                <a:cubicBezTo>
                  <a:pt x="6817" y="20397"/>
                  <a:pt x="8525" y="21460"/>
                  <a:pt x="10612" y="21510"/>
                </a:cubicBezTo>
                <a:cubicBezTo>
                  <a:pt x="12924" y="21565"/>
                  <a:pt x="14827" y="20401"/>
                  <a:pt x="14827" y="18957"/>
                </a:cubicBezTo>
                <a:cubicBezTo>
                  <a:pt x="14827" y="18245"/>
                  <a:pt x="14365" y="17602"/>
                  <a:pt x="13620" y="17138"/>
                </a:cubicBezTo>
                <a:cubicBezTo>
                  <a:pt x="13449" y="17032"/>
                  <a:pt x="13263" y="16935"/>
                  <a:pt x="13065" y="16849"/>
                </a:cubicBezTo>
                <a:cubicBezTo>
                  <a:pt x="12676" y="16680"/>
                  <a:pt x="12339" y="16465"/>
                  <a:pt x="12123" y="16200"/>
                </a:cubicBezTo>
                <a:cubicBezTo>
                  <a:pt x="11883" y="15906"/>
                  <a:pt x="11748" y="15573"/>
                  <a:pt x="11748" y="15221"/>
                </a:cubicBezTo>
                <a:cubicBezTo>
                  <a:pt x="11748" y="14719"/>
                  <a:pt x="12021" y="14257"/>
                  <a:pt x="12480" y="13892"/>
                </a:cubicBezTo>
                <a:cubicBezTo>
                  <a:pt x="12864" y="13584"/>
                  <a:pt x="13405" y="13373"/>
                  <a:pt x="13998" y="13256"/>
                </a:cubicBezTo>
                <a:cubicBezTo>
                  <a:pt x="14253" y="13206"/>
                  <a:pt x="14504" y="13150"/>
                  <a:pt x="14751" y="13088"/>
                </a:cubicBezTo>
                <a:cubicBezTo>
                  <a:pt x="18771" y="12080"/>
                  <a:pt x="21600" y="9591"/>
                  <a:pt x="21538" y="6690"/>
                </a:cubicBezTo>
                <a:cubicBezTo>
                  <a:pt x="21459" y="2973"/>
                  <a:pt x="16567" y="-35"/>
                  <a:pt x="10664" y="0"/>
                </a:cubicBezTo>
                <a:cubicBezTo>
                  <a:pt x="4765" y="36"/>
                  <a:pt x="0" y="3059"/>
                  <a:pt x="0" y="6783"/>
                </a:cubicBezTo>
                <a:cubicBezTo>
                  <a:pt x="0" y="9644"/>
                  <a:pt x="2811" y="12090"/>
                  <a:pt x="6789" y="13087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50000">
                <a:schemeClr val="accent2"/>
              </a:gs>
              <a:gs pos="100000">
                <a:schemeClr val="accent2">
                  <a:lumMod val="75000"/>
                </a:schemeClr>
              </a:gs>
            </a:gsLst>
          </a:gradFill>
          <a:ln w="50800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37160" tIns="182880" rIns="28575" bIns="182880" anchor="t"/>
          <a:lstStyle/>
          <a:p>
            <a:pPr algn="ctr" defTabSz="457200" hangingPunct="0"/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</a:t>
            </a:r>
            <a:endParaRPr sz="3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FC304EB1-2869-4933-8126-239E6B1BBC57}"/>
              </a:ext>
            </a:extLst>
          </p:cNvPr>
          <p:cNvGrpSpPr/>
          <p:nvPr/>
        </p:nvGrpSpPr>
        <p:grpSpPr>
          <a:xfrm>
            <a:off x="2048381" y="3479800"/>
            <a:ext cx="1579745" cy="214314"/>
            <a:chOff x="584200" y="3472656"/>
            <a:chExt cx="1579745" cy="214314"/>
          </a:xfrm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8C186620-2131-4C9F-861C-6ADDC9194ADA}"/>
                </a:ext>
              </a:extLst>
            </p:cNvPr>
            <p:cNvSpPr/>
            <p:nvPr/>
          </p:nvSpPr>
          <p:spPr>
            <a:xfrm>
              <a:off x="1949632" y="3472656"/>
              <a:ext cx="214313" cy="214313"/>
            </a:xfrm>
            <a:prstGeom prst="ellipse">
              <a:avLst/>
            </a:prstGeom>
            <a:solidFill>
              <a:schemeClr val="tx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307F9BF7-9DAD-4A17-A0B7-59A98B8DE4C9}"/>
                </a:ext>
              </a:extLst>
            </p:cNvPr>
            <p:cNvCxnSpPr>
              <a:cxnSpLocks/>
              <a:endCxn id="52" idx="5"/>
            </p:cNvCxnSpPr>
            <p:nvPr/>
          </p:nvCxnSpPr>
          <p:spPr>
            <a:xfrm flipV="1">
              <a:off x="584200" y="3579813"/>
              <a:ext cx="1544820" cy="142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A3AAF9C-4E2A-47A4-B17C-20A9AE04EF88}"/>
                </a:ext>
              </a:extLst>
            </p:cNvPr>
            <p:cNvSpPr/>
            <p:nvPr/>
          </p:nvSpPr>
          <p:spPr>
            <a:xfrm>
              <a:off x="2039326" y="3472656"/>
              <a:ext cx="124619" cy="214314"/>
            </a:xfrm>
            <a:custGeom>
              <a:avLst/>
              <a:gdLst>
                <a:gd name="connsiteX0" fmla="*/ 17462 w 124619"/>
                <a:gd name="connsiteY0" fmla="*/ 0 h 214314"/>
                <a:gd name="connsiteX1" fmla="*/ 124619 w 124619"/>
                <a:gd name="connsiteY1" fmla="*/ 107157 h 214314"/>
                <a:gd name="connsiteX2" fmla="*/ 17462 w 124619"/>
                <a:gd name="connsiteY2" fmla="*/ 214314 h 214314"/>
                <a:gd name="connsiteX3" fmla="*/ 0 w 124619"/>
                <a:gd name="connsiteY3" fmla="*/ 210789 h 214314"/>
                <a:gd name="connsiteX4" fmla="*/ 24247 w 124619"/>
                <a:gd name="connsiteY4" fmla="*/ 205893 h 214314"/>
                <a:gd name="connsiteX5" fmla="*/ 89694 w 124619"/>
                <a:gd name="connsiteY5" fmla="*/ 107157 h 214314"/>
                <a:gd name="connsiteX6" fmla="*/ 24247 w 124619"/>
                <a:gd name="connsiteY6" fmla="*/ 8421 h 214314"/>
                <a:gd name="connsiteX7" fmla="*/ 0 w 124619"/>
                <a:gd name="connsiteY7" fmla="*/ 3526 h 214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19" h="214314">
                  <a:moveTo>
                    <a:pt x="17462" y="0"/>
                  </a:moveTo>
                  <a:cubicBezTo>
                    <a:pt x="76643" y="0"/>
                    <a:pt x="124619" y="47976"/>
                    <a:pt x="124619" y="107157"/>
                  </a:cubicBezTo>
                  <a:cubicBezTo>
                    <a:pt x="124619" y="166338"/>
                    <a:pt x="76643" y="214314"/>
                    <a:pt x="17462" y="214314"/>
                  </a:cubicBezTo>
                  <a:lnTo>
                    <a:pt x="0" y="210789"/>
                  </a:lnTo>
                  <a:lnTo>
                    <a:pt x="24247" y="205893"/>
                  </a:lnTo>
                  <a:cubicBezTo>
                    <a:pt x="62708" y="189626"/>
                    <a:pt x="89694" y="151543"/>
                    <a:pt x="89694" y="107157"/>
                  </a:cubicBezTo>
                  <a:cubicBezTo>
                    <a:pt x="89694" y="62771"/>
                    <a:pt x="62708" y="24688"/>
                    <a:pt x="24247" y="8421"/>
                  </a:cubicBezTo>
                  <a:lnTo>
                    <a:pt x="0" y="3526"/>
                  </a:lnTo>
                  <a:close/>
                </a:path>
              </a:pathLst>
            </a:custGeom>
            <a:solidFill>
              <a:schemeClr val="tx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Shape">
            <a:extLst>
              <a:ext uri="{FF2B5EF4-FFF2-40B4-BE49-F238E27FC236}">
                <a16:creationId xmlns:a16="http://schemas.microsoft.com/office/drawing/2014/main" id="{96F22251-365F-4F3A-AC5B-E62BC8ED5821}"/>
              </a:ext>
            </a:extLst>
          </p:cNvPr>
          <p:cNvSpPr/>
          <p:nvPr/>
        </p:nvSpPr>
        <p:spPr>
          <a:xfrm>
            <a:off x="941378" y="3301216"/>
            <a:ext cx="1722447" cy="2731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8" h="21512" extrusionOk="0">
                <a:moveTo>
                  <a:pt x="14750" y="8425"/>
                </a:moveTo>
                <a:cubicBezTo>
                  <a:pt x="14504" y="8363"/>
                  <a:pt x="14253" y="8307"/>
                  <a:pt x="13999" y="8257"/>
                </a:cubicBezTo>
                <a:cubicBezTo>
                  <a:pt x="13406" y="8140"/>
                  <a:pt x="12865" y="7929"/>
                  <a:pt x="12481" y="7622"/>
                </a:cubicBezTo>
                <a:cubicBezTo>
                  <a:pt x="12023" y="7256"/>
                  <a:pt x="11748" y="6794"/>
                  <a:pt x="11748" y="6292"/>
                </a:cubicBezTo>
                <a:cubicBezTo>
                  <a:pt x="11748" y="6066"/>
                  <a:pt x="11804" y="5849"/>
                  <a:pt x="11906" y="5645"/>
                </a:cubicBezTo>
                <a:cubicBezTo>
                  <a:pt x="12112" y="5233"/>
                  <a:pt x="12559" y="4890"/>
                  <a:pt x="13117" y="4639"/>
                </a:cubicBezTo>
                <a:cubicBezTo>
                  <a:pt x="13296" y="4559"/>
                  <a:pt x="13463" y="4471"/>
                  <a:pt x="13618" y="4375"/>
                </a:cubicBezTo>
                <a:cubicBezTo>
                  <a:pt x="14407" y="3884"/>
                  <a:pt x="14879" y="3191"/>
                  <a:pt x="14821" y="2430"/>
                </a:cubicBezTo>
                <a:cubicBezTo>
                  <a:pt x="14721" y="1115"/>
                  <a:pt x="13013" y="52"/>
                  <a:pt x="10927" y="2"/>
                </a:cubicBezTo>
                <a:cubicBezTo>
                  <a:pt x="8615" y="-53"/>
                  <a:pt x="6712" y="1111"/>
                  <a:pt x="6712" y="2555"/>
                </a:cubicBezTo>
                <a:cubicBezTo>
                  <a:pt x="6712" y="3267"/>
                  <a:pt x="7174" y="3910"/>
                  <a:pt x="7919" y="4374"/>
                </a:cubicBezTo>
                <a:cubicBezTo>
                  <a:pt x="8090" y="4480"/>
                  <a:pt x="8276" y="4577"/>
                  <a:pt x="8474" y="4663"/>
                </a:cubicBezTo>
                <a:cubicBezTo>
                  <a:pt x="8863" y="4832"/>
                  <a:pt x="9200" y="5047"/>
                  <a:pt x="9416" y="5312"/>
                </a:cubicBezTo>
                <a:cubicBezTo>
                  <a:pt x="9655" y="5606"/>
                  <a:pt x="9790" y="5939"/>
                  <a:pt x="9790" y="6291"/>
                </a:cubicBezTo>
                <a:cubicBezTo>
                  <a:pt x="9790" y="6793"/>
                  <a:pt x="9517" y="7255"/>
                  <a:pt x="9059" y="7620"/>
                </a:cubicBezTo>
                <a:cubicBezTo>
                  <a:pt x="8674" y="7928"/>
                  <a:pt x="8133" y="8139"/>
                  <a:pt x="7541" y="8256"/>
                </a:cubicBezTo>
                <a:cubicBezTo>
                  <a:pt x="7286" y="8306"/>
                  <a:pt x="7035" y="8362"/>
                  <a:pt x="6788" y="8424"/>
                </a:cubicBezTo>
                <a:cubicBezTo>
                  <a:pt x="2768" y="9432"/>
                  <a:pt x="-61" y="11921"/>
                  <a:pt x="1" y="14822"/>
                </a:cubicBezTo>
                <a:cubicBezTo>
                  <a:pt x="80" y="18539"/>
                  <a:pt x="4972" y="21547"/>
                  <a:pt x="10874" y="21512"/>
                </a:cubicBezTo>
                <a:cubicBezTo>
                  <a:pt x="16773" y="21476"/>
                  <a:pt x="21538" y="18453"/>
                  <a:pt x="21538" y="14729"/>
                </a:cubicBezTo>
                <a:cubicBezTo>
                  <a:pt x="21539" y="11869"/>
                  <a:pt x="18727" y="9422"/>
                  <a:pt x="14750" y="8425"/>
                </a:cubicBezTo>
                <a:close/>
              </a:path>
            </a:pathLst>
          </a:custGeom>
          <a:ln w="50800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37160" tIns="28575" rIns="28575" bIns="182880" anchor="b"/>
          <a:lstStyle/>
          <a:p>
            <a:pPr algn="ctr" defTabSz="457200" hangingPunct="0"/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</a:t>
            </a:r>
            <a:endParaRPr sz="3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7E6A486-6FBE-4812-91EB-E061FE131617}"/>
              </a:ext>
            </a:extLst>
          </p:cNvPr>
          <p:cNvGrpSpPr/>
          <p:nvPr/>
        </p:nvGrpSpPr>
        <p:grpSpPr>
          <a:xfrm>
            <a:off x="321898" y="3479800"/>
            <a:ext cx="1579745" cy="214314"/>
            <a:chOff x="321898" y="3486944"/>
            <a:chExt cx="1579745" cy="214314"/>
          </a:xfrm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C63D2790-06AC-4907-B181-05B47DC8BDC8}"/>
                </a:ext>
              </a:extLst>
            </p:cNvPr>
            <p:cNvSpPr/>
            <p:nvPr/>
          </p:nvSpPr>
          <p:spPr>
            <a:xfrm>
              <a:off x="1687330" y="3486944"/>
              <a:ext cx="214313" cy="214313"/>
            </a:xfrm>
            <a:prstGeom prst="ellipse">
              <a:avLst/>
            </a:prstGeom>
            <a:solidFill>
              <a:schemeClr val="tx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F40BCB63-902B-40F6-9B1C-54470167FF74}"/>
                </a:ext>
              </a:extLst>
            </p:cNvPr>
            <p:cNvCxnSpPr>
              <a:cxnSpLocks/>
              <a:endCxn id="48" idx="5"/>
            </p:cNvCxnSpPr>
            <p:nvPr/>
          </p:nvCxnSpPr>
          <p:spPr>
            <a:xfrm flipV="1">
              <a:off x="321898" y="3594101"/>
              <a:ext cx="1544820" cy="142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467C0B04-9C5E-4AE3-A5AB-6B53F8660BDC}"/>
                </a:ext>
              </a:extLst>
            </p:cNvPr>
            <p:cNvSpPr/>
            <p:nvPr/>
          </p:nvSpPr>
          <p:spPr>
            <a:xfrm>
              <a:off x="1777024" y="3486944"/>
              <a:ext cx="124619" cy="214314"/>
            </a:xfrm>
            <a:custGeom>
              <a:avLst/>
              <a:gdLst>
                <a:gd name="connsiteX0" fmla="*/ 17462 w 124619"/>
                <a:gd name="connsiteY0" fmla="*/ 0 h 214314"/>
                <a:gd name="connsiteX1" fmla="*/ 124619 w 124619"/>
                <a:gd name="connsiteY1" fmla="*/ 107157 h 214314"/>
                <a:gd name="connsiteX2" fmla="*/ 17462 w 124619"/>
                <a:gd name="connsiteY2" fmla="*/ 214314 h 214314"/>
                <a:gd name="connsiteX3" fmla="*/ 0 w 124619"/>
                <a:gd name="connsiteY3" fmla="*/ 210789 h 214314"/>
                <a:gd name="connsiteX4" fmla="*/ 24247 w 124619"/>
                <a:gd name="connsiteY4" fmla="*/ 205893 h 214314"/>
                <a:gd name="connsiteX5" fmla="*/ 89694 w 124619"/>
                <a:gd name="connsiteY5" fmla="*/ 107157 h 214314"/>
                <a:gd name="connsiteX6" fmla="*/ 24247 w 124619"/>
                <a:gd name="connsiteY6" fmla="*/ 8421 h 214314"/>
                <a:gd name="connsiteX7" fmla="*/ 0 w 124619"/>
                <a:gd name="connsiteY7" fmla="*/ 3526 h 214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19" h="214314">
                  <a:moveTo>
                    <a:pt x="17462" y="0"/>
                  </a:moveTo>
                  <a:cubicBezTo>
                    <a:pt x="76643" y="0"/>
                    <a:pt x="124619" y="47976"/>
                    <a:pt x="124619" y="107157"/>
                  </a:cubicBezTo>
                  <a:cubicBezTo>
                    <a:pt x="124619" y="166338"/>
                    <a:pt x="76643" y="214314"/>
                    <a:pt x="17462" y="214314"/>
                  </a:cubicBezTo>
                  <a:lnTo>
                    <a:pt x="0" y="210789"/>
                  </a:lnTo>
                  <a:lnTo>
                    <a:pt x="24247" y="205893"/>
                  </a:lnTo>
                  <a:cubicBezTo>
                    <a:pt x="62708" y="189626"/>
                    <a:pt x="89694" y="151543"/>
                    <a:pt x="89694" y="107157"/>
                  </a:cubicBezTo>
                  <a:cubicBezTo>
                    <a:pt x="89694" y="62771"/>
                    <a:pt x="62708" y="24688"/>
                    <a:pt x="24247" y="8421"/>
                  </a:cubicBezTo>
                  <a:lnTo>
                    <a:pt x="0" y="3526"/>
                  </a:lnTo>
                  <a:close/>
                </a:path>
              </a:pathLst>
            </a:custGeom>
            <a:solidFill>
              <a:schemeClr val="tx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D6A0169A-9023-4331-A312-BA8C7879B958}"/>
              </a:ext>
            </a:extLst>
          </p:cNvPr>
          <p:cNvGrpSpPr/>
          <p:nvPr/>
        </p:nvGrpSpPr>
        <p:grpSpPr>
          <a:xfrm>
            <a:off x="2838253" y="4176350"/>
            <a:ext cx="1427112" cy="1336320"/>
            <a:chOff x="332936" y="2689321"/>
            <a:chExt cx="2937088" cy="1336320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CF7116D0-7174-419B-AD34-F1F1B7151B41}"/>
                </a:ext>
              </a:extLst>
            </p:cNvPr>
            <p:cNvSpPr txBox="1"/>
            <p:nvPr/>
          </p:nvSpPr>
          <p:spPr>
            <a:xfrm>
              <a:off x="332936" y="268932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709ABEAC-0768-4376-A5FF-9BF8005077CC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18EC2944-CF89-4FD9-8A21-6BBD60FA4F26}"/>
              </a:ext>
            </a:extLst>
          </p:cNvPr>
          <p:cNvGrpSpPr/>
          <p:nvPr/>
        </p:nvGrpSpPr>
        <p:grpSpPr>
          <a:xfrm>
            <a:off x="6255927" y="4218583"/>
            <a:ext cx="1427112" cy="1336320"/>
            <a:chOff x="332936" y="2689321"/>
            <a:chExt cx="2937088" cy="1336320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48B69642-47B2-42F3-9C73-0975D60D18AC}"/>
                </a:ext>
              </a:extLst>
            </p:cNvPr>
            <p:cNvSpPr txBox="1"/>
            <p:nvPr/>
          </p:nvSpPr>
          <p:spPr>
            <a:xfrm>
              <a:off x="332936" y="268932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42D751C7-AD00-4E7D-BCBE-EEBF0A25E951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298BF866-B787-49D8-B14D-03CB98818A1C}"/>
              </a:ext>
            </a:extLst>
          </p:cNvPr>
          <p:cNvGrpSpPr/>
          <p:nvPr/>
        </p:nvGrpSpPr>
        <p:grpSpPr>
          <a:xfrm>
            <a:off x="9673600" y="4269218"/>
            <a:ext cx="1427112" cy="1336320"/>
            <a:chOff x="332936" y="2689321"/>
            <a:chExt cx="2937088" cy="1336320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C2760002-B510-4399-91A5-D7D795D34166}"/>
                </a:ext>
              </a:extLst>
            </p:cNvPr>
            <p:cNvSpPr txBox="1"/>
            <p:nvPr/>
          </p:nvSpPr>
          <p:spPr>
            <a:xfrm>
              <a:off x="332936" y="268932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30A64F63-8A15-4E3D-A3A3-79DCC1095145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83AA9BE-8693-4149-BD0D-FFEFEAA8C10F}"/>
              </a:ext>
            </a:extLst>
          </p:cNvPr>
          <p:cNvGrpSpPr/>
          <p:nvPr/>
        </p:nvGrpSpPr>
        <p:grpSpPr>
          <a:xfrm>
            <a:off x="1063468" y="1568373"/>
            <a:ext cx="1427112" cy="1336320"/>
            <a:chOff x="332936" y="2689321"/>
            <a:chExt cx="2937088" cy="1336320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83FB3C1B-FB11-4DE6-9A32-2AA74BE8E5AB}"/>
                </a:ext>
              </a:extLst>
            </p:cNvPr>
            <p:cNvSpPr txBox="1"/>
            <p:nvPr/>
          </p:nvSpPr>
          <p:spPr>
            <a:xfrm>
              <a:off x="332936" y="268932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4B670E6E-C029-4BBA-9C8C-AB6F4B76B6D1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0703F750-D10E-40C1-85E8-380DBA2420C0}"/>
              </a:ext>
            </a:extLst>
          </p:cNvPr>
          <p:cNvGrpSpPr/>
          <p:nvPr/>
        </p:nvGrpSpPr>
        <p:grpSpPr>
          <a:xfrm>
            <a:off x="4516808" y="1568373"/>
            <a:ext cx="1427112" cy="1336320"/>
            <a:chOff x="332936" y="2689321"/>
            <a:chExt cx="2937088" cy="1336320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263A8625-5759-453C-BEBE-F409E581C498}"/>
                </a:ext>
              </a:extLst>
            </p:cNvPr>
            <p:cNvSpPr txBox="1"/>
            <p:nvPr/>
          </p:nvSpPr>
          <p:spPr>
            <a:xfrm>
              <a:off x="332936" y="268932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2F6CADD9-F12C-41F1-8C3B-97EAE4922D0A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B46D2084-83BF-4489-92BD-0A0480FBCFB2}"/>
              </a:ext>
            </a:extLst>
          </p:cNvPr>
          <p:cNvGrpSpPr/>
          <p:nvPr/>
        </p:nvGrpSpPr>
        <p:grpSpPr>
          <a:xfrm>
            <a:off x="7970149" y="1568373"/>
            <a:ext cx="1427112" cy="1336320"/>
            <a:chOff x="332936" y="2689321"/>
            <a:chExt cx="2937088" cy="1336320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418B7A37-E1E7-416F-A756-68FC60ACA2D1}"/>
                </a:ext>
              </a:extLst>
            </p:cNvPr>
            <p:cNvSpPr txBox="1"/>
            <p:nvPr/>
          </p:nvSpPr>
          <p:spPr>
            <a:xfrm>
              <a:off x="332936" y="268932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EFFE1E6A-5CAE-44AA-88C4-8876D5BE74DC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99ABB93B-160D-45E7-823C-B4D4B2EA27E5}"/>
              </a:ext>
            </a:extLst>
          </p:cNvPr>
          <p:cNvSpPr/>
          <p:nvPr/>
        </p:nvSpPr>
        <p:spPr>
          <a:xfrm>
            <a:off x="1434695" y="4629153"/>
            <a:ext cx="800100" cy="499110"/>
          </a:xfrm>
          <a:custGeom>
            <a:avLst/>
            <a:gdLst>
              <a:gd name="connsiteX0" fmla="*/ 400050 w 800100"/>
              <a:gd name="connsiteY0" fmla="*/ 327660 h 499110"/>
              <a:gd name="connsiteX1" fmla="*/ 470535 w 800100"/>
              <a:gd name="connsiteY1" fmla="*/ 339090 h 499110"/>
              <a:gd name="connsiteX2" fmla="*/ 554355 w 800100"/>
              <a:gd name="connsiteY2" fmla="*/ 379095 h 499110"/>
              <a:gd name="connsiteX3" fmla="*/ 571500 w 800100"/>
              <a:gd name="connsiteY3" fmla="*/ 413385 h 499110"/>
              <a:gd name="connsiteX4" fmla="*/ 571500 w 800100"/>
              <a:gd name="connsiteY4" fmla="*/ 499110 h 499110"/>
              <a:gd name="connsiteX5" fmla="*/ 228600 w 800100"/>
              <a:gd name="connsiteY5" fmla="*/ 499110 h 499110"/>
              <a:gd name="connsiteX6" fmla="*/ 228600 w 800100"/>
              <a:gd name="connsiteY6" fmla="*/ 413385 h 499110"/>
              <a:gd name="connsiteX7" fmla="*/ 245745 w 800100"/>
              <a:gd name="connsiteY7" fmla="*/ 379095 h 499110"/>
              <a:gd name="connsiteX8" fmla="*/ 329565 w 800100"/>
              <a:gd name="connsiteY8" fmla="*/ 339090 h 499110"/>
              <a:gd name="connsiteX9" fmla="*/ 400050 w 800100"/>
              <a:gd name="connsiteY9" fmla="*/ 327660 h 499110"/>
              <a:gd name="connsiteX10" fmla="*/ 628650 w 800100"/>
              <a:gd name="connsiteY10" fmla="*/ 194310 h 499110"/>
              <a:gd name="connsiteX11" fmla="*/ 699135 w 800100"/>
              <a:gd name="connsiteY11" fmla="*/ 205740 h 499110"/>
              <a:gd name="connsiteX12" fmla="*/ 782955 w 800100"/>
              <a:gd name="connsiteY12" fmla="*/ 245745 h 499110"/>
              <a:gd name="connsiteX13" fmla="*/ 800100 w 800100"/>
              <a:gd name="connsiteY13" fmla="*/ 280035 h 499110"/>
              <a:gd name="connsiteX14" fmla="*/ 800100 w 800100"/>
              <a:gd name="connsiteY14" fmla="*/ 365760 h 499110"/>
              <a:gd name="connsiteX15" fmla="*/ 592455 w 800100"/>
              <a:gd name="connsiteY15" fmla="*/ 365760 h 499110"/>
              <a:gd name="connsiteX16" fmla="*/ 577215 w 800100"/>
              <a:gd name="connsiteY16" fmla="*/ 348615 h 499110"/>
              <a:gd name="connsiteX17" fmla="*/ 489585 w 800100"/>
              <a:gd name="connsiteY17" fmla="*/ 304800 h 499110"/>
              <a:gd name="connsiteX18" fmla="*/ 523875 w 800100"/>
              <a:gd name="connsiteY18" fmla="*/ 220980 h 499110"/>
              <a:gd name="connsiteX19" fmla="*/ 523875 w 800100"/>
              <a:gd name="connsiteY19" fmla="*/ 219075 h 499110"/>
              <a:gd name="connsiteX20" fmla="*/ 558165 w 800100"/>
              <a:gd name="connsiteY20" fmla="*/ 205740 h 499110"/>
              <a:gd name="connsiteX21" fmla="*/ 628650 w 800100"/>
              <a:gd name="connsiteY21" fmla="*/ 194310 h 499110"/>
              <a:gd name="connsiteX22" fmla="*/ 171450 w 800100"/>
              <a:gd name="connsiteY22" fmla="*/ 194310 h 499110"/>
              <a:gd name="connsiteX23" fmla="*/ 241935 w 800100"/>
              <a:gd name="connsiteY23" fmla="*/ 205740 h 499110"/>
              <a:gd name="connsiteX24" fmla="*/ 276225 w 800100"/>
              <a:gd name="connsiteY24" fmla="*/ 217170 h 499110"/>
              <a:gd name="connsiteX25" fmla="*/ 276225 w 800100"/>
              <a:gd name="connsiteY25" fmla="*/ 220980 h 499110"/>
              <a:gd name="connsiteX26" fmla="*/ 310515 w 800100"/>
              <a:gd name="connsiteY26" fmla="*/ 304800 h 499110"/>
              <a:gd name="connsiteX27" fmla="*/ 222885 w 800100"/>
              <a:gd name="connsiteY27" fmla="*/ 348615 h 499110"/>
              <a:gd name="connsiteX28" fmla="*/ 205740 w 800100"/>
              <a:gd name="connsiteY28" fmla="*/ 365760 h 499110"/>
              <a:gd name="connsiteX29" fmla="*/ 0 w 800100"/>
              <a:gd name="connsiteY29" fmla="*/ 365760 h 499110"/>
              <a:gd name="connsiteX30" fmla="*/ 0 w 800100"/>
              <a:gd name="connsiteY30" fmla="*/ 280035 h 499110"/>
              <a:gd name="connsiteX31" fmla="*/ 17145 w 800100"/>
              <a:gd name="connsiteY31" fmla="*/ 245745 h 499110"/>
              <a:gd name="connsiteX32" fmla="*/ 100965 w 800100"/>
              <a:gd name="connsiteY32" fmla="*/ 205740 h 499110"/>
              <a:gd name="connsiteX33" fmla="*/ 171450 w 800100"/>
              <a:gd name="connsiteY33" fmla="*/ 194310 h 499110"/>
              <a:gd name="connsiteX34" fmla="*/ 400050 w 800100"/>
              <a:gd name="connsiteY34" fmla="*/ 133350 h 499110"/>
              <a:gd name="connsiteX35" fmla="*/ 485775 w 800100"/>
              <a:gd name="connsiteY35" fmla="*/ 219075 h 499110"/>
              <a:gd name="connsiteX36" fmla="*/ 400050 w 800100"/>
              <a:gd name="connsiteY36" fmla="*/ 304800 h 499110"/>
              <a:gd name="connsiteX37" fmla="*/ 314325 w 800100"/>
              <a:gd name="connsiteY37" fmla="*/ 219075 h 499110"/>
              <a:gd name="connsiteX38" fmla="*/ 400050 w 800100"/>
              <a:gd name="connsiteY38" fmla="*/ 133350 h 499110"/>
              <a:gd name="connsiteX39" fmla="*/ 628650 w 800100"/>
              <a:gd name="connsiteY39" fmla="*/ 0 h 499110"/>
              <a:gd name="connsiteX40" fmla="*/ 714375 w 800100"/>
              <a:gd name="connsiteY40" fmla="*/ 85725 h 499110"/>
              <a:gd name="connsiteX41" fmla="*/ 628650 w 800100"/>
              <a:gd name="connsiteY41" fmla="*/ 171450 h 499110"/>
              <a:gd name="connsiteX42" fmla="*/ 542925 w 800100"/>
              <a:gd name="connsiteY42" fmla="*/ 85725 h 499110"/>
              <a:gd name="connsiteX43" fmla="*/ 628650 w 800100"/>
              <a:gd name="connsiteY43" fmla="*/ 0 h 499110"/>
              <a:gd name="connsiteX44" fmla="*/ 171450 w 800100"/>
              <a:gd name="connsiteY44" fmla="*/ 0 h 499110"/>
              <a:gd name="connsiteX45" fmla="*/ 257175 w 800100"/>
              <a:gd name="connsiteY45" fmla="*/ 85725 h 499110"/>
              <a:gd name="connsiteX46" fmla="*/ 171450 w 800100"/>
              <a:gd name="connsiteY46" fmla="*/ 171450 h 499110"/>
              <a:gd name="connsiteX47" fmla="*/ 85725 w 800100"/>
              <a:gd name="connsiteY47" fmla="*/ 85725 h 499110"/>
              <a:gd name="connsiteX48" fmla="*/ 171450 w 800100"/>
              <a:gd name="connsiteY48" fmla="*/ 0 h 49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800100" h="499110">
                <a:moveTo>
                  <a:pt x="400050" y="327660"/>
                </a:moveTo>
                <a:cubicBezTo>
                  <a:pt x="424815" y="327660"/>
                  <a:pt x="449580" y="333375"/>
                  <a:pt x="470535" y="339090"/>
                </a:cubicBezTo>
                <a:cubicBezTo>
                  <a:pt x="501015" y="346710"/>
                  <a:pt x="531495" y="360045"/>
                  <a:pt x="554355" y="379095"/>
                </a:cubicBezTo>
                <a:cubicBezTo>
                  <a:pt x="565785" y="386715"/>
                  <a:pt x="571500" y="400050"/>
                  <a:pt x="571500" y="413385"/>
                </a:cubicBezTo>
                <a:lnTo>
                  <a:pt x="571500" y="499110"/>
                </a:lnTo>
                <a:lnTo>
                  <a:pt x="228600" y="499110"/>
                </a:lnTo>
                <a:lnTo>
                  <a:pt x="228600" y="413385"/>
                </a:lnTo>
                <a:cubicBezTo>
                  <a:pt x="228600" y="400050"/>
                  <a:pt x="234315" y="388620"/>
                  <a:pt x="245745" y="379095"/>
                </a:cubicBezTo>
                <a:cubicBezTo>
                  <a:pt x="270510" y="361950"/>
                  <a:pt x="299085" y="346710"/>
                  <a:pt x="329565" y="339090"/>
                </a:cubicBezTo>
                <a:cubicBezTo>
                  <a:pt x="352425" y="331470"/>
                  <a:pt x="377190" y="327660"/>
                  <a:pt x="400050" y="327660"/>
                </a:cubicBezTo>
                <a:close/>
                <a:moveTo>
                  <a:pt x="628650" y="194310"/>
                </a:moveTo>
                <a:cubicBezTo>
                  <a:pt x="653415" y="194310"/>
                  <a:pt x="678180" y="200025"/>
                  <a:pt x="699135" y="205740"/>
                </a:cubicBezTo>
                <a:cubicBezTo>
                  <a:pt x="729615" y="213360"/>
                  <a:pt x="760095" y="226695"/>
                  <a:pt x="782955" y="245745"/>
                </a:cubicBezTo>
                <a:cubicBezTo>
                  <a:pt x="794385" y="253365"/>
                  <a:pt x="800100" y="266700"/>
                  <a:pt x="800100" y="280035"/>
                </a:cubicBezTo>
                <a:lnTo>
                  <a:pt x="800100" y="365760"/>
                </a:lnTo>
                <a:lnTo>
                  <a:pt x="592455" y="365760"/>
                </a:lnTo>
                <a:cubicBezTo>
                  <a:pt x="588645" y="358140"/>
                  <a:pt x="582930" y="354330"/>
                  <a:pt x="577215" y="348615"/>
                </a:cubicBezTo>
                <a:cubicBezTo>
                  <a:pt x="554355" y="331470"/>
                  <a:pt x="525780" y="316230"/>
                  <a:pt x="489585" y="304800"/>
                </a:cubicBezTo>
                <a:cubicBezTo>
                  <a:pt x="510540" y="283845"/>
                  <a:pt x="523875" y="253365"/>
                  <a:pt x="523875" y="220980"/>
                </a:cubicBezTo>
                <a:lnTo>
                  <a:pt x="523875" y="219075"/>
                </a:lnTo>
                <a:cubicBezTo>
                  <a:pt x="535305" y="213360"/>
                  <a:pt x="546735" y="209550"/>
                  <a:pt x="558165" y="205740"/>
                </a:cubicBezTo>
                <a:cubicBezTo>
                  <a:pt x="581025" y="198120"/>
                  <a:pt x="605790" y="194310"/>
                  <a:pt x="628650" y="194310"/>
                </a:cubicBezTo>
                <a:close/>
                <a:moveTo>
                  <a:pt x="171450" y="194310"/>
                </a:moveTo>
                <a:cubicBezTo>
                  <a:pt x="196215" y="194310"/>
                  <a:pt x="220980" y="200025"/>
                  <a:pt x="241935" y="205740"/>
                </a:cubicBezTo>
                <a:cubicBezTo>
                  <a:pt x="253365" y="207645"/>
                  <a:pt x="264795" y="213360"/>
                  <a:pt x="276225" y="217170"/>
                </a:cubicBezTo>
                <a:cubicBezTo>
                  <a:pt x="276225" y="219075"/>
                  <a:pt x="276225" y="219075"/>
                  <a:pt x="276225" y="220980"/>
                </a:cubicBezTo>
                <a:cubicBezTo>
                  <a:pt x="276225" y="253365"/>
                  <a:pt x="289560" y="281940"/>
                  <a:pt x="310515" y="304800"/>
                </a:cubicBezTo>
                <a:cubicBezTo>
                  <a:pt x="280035" y="314325"/>
                  <a:pt x="249555" y="329565"/>
                  <a:pt x="222885" y="348615"/>
                </a:cubicBezTo>
                <a:cubicBezTo>
                  <a:pt x="215265" y="354330"/>
                  <a:pt x="211455" y="358140"/>
                  <a:pt x="205740" y="365760"/>
                </a:cubicBezTo>
                <a:lnTo>
                  <a:pt x="0" y="365760"/>
                </a:lnTo>
                <a:lnTo>
                  <a:pt x="0" y="280035"/>
                </a:lnTo>
                <a:cubicBezTo>
                  <a:pt x="0" y="266700"/>
                  <a:pt x="5715" y="253365"/>
                  <a:pt x="17145" y="245745"/>
                </a:cubicBezTo>
                <a:cubicBezTo>
                  <a:pt x="41910" y="228600"/>
                  <a:pt x="70485" y="215265"/>
                  <a:pt x="100965" y="205740"/>
                </a:cubicBezTo>
                <a:cubicBezTo>
                  <a:pt x="123825" y="198120"/>
                  <a:pt x="148590" y="194310"/>
                  <a:pt x="171450" y="194310"/>
                </a:cubicBezTo>
                <a:close/>
                <a:moveTo>
                  <a:pt x="400050" y="133350"/>
                </a:moveTo>
                <a:cubicBezTo>
                  <a:pt x="447394" y="133350"/>
                  <a:pt x="485775" y="171730"/>
                  <a:pt x="485775" y="219075"/>
                </a:cubicBezTo>
                <a:cubicBezTo>
                  <a:pt x="485775" y="266419"/>
                  <a:pt x="447394" y="304800"/>
                  <a:pt x="400050" y="304800"/>
                </a:cubicBezTo>
                <a:cubicBezTo>
                  <a:pt x="352705" y="304800"/>
                  <a:pt x="314325" y="266419"/>
                  <a:pt x="314325" y="219075"/>
                </a:cubicBezTo>
                <a:cubicBezTo>
                  <a:pt x="314325" y="171730"/>
                  <a:pt x="352705" y="133350"/>
                  <a:pt x="400050" y="133350"/>
                </a:cubicBezTo>
                <a:close/>
                <a:moveTo>
                  <a:pt x="628650" y="0"/>
                </a:moveTo>
                <a:cubicBezTo>
                  <a:pt x="675994" y="0"/>
                  <a:pt x="714375" y="38380"/>
                  <a:pt x="714375" y="85725"/>
                </a:cubicBezTo>
                <a:cubicBezTo>
                  <a:pt x="714375" y="133069"/>
                  <a:pt x="675994" y="171450"/>
                  <a:pt x="628650" y="171450"/>
                </a:cubicBezTo>
                <a:cubicBezTo>
                  <a:pt x="581305" y="171450"/>
                  <a:pt x="542925" y="133069"/>
                  <a:pt x="542925" y="85725"/>
                </a:cubicBezTo>
                <a:cubicBezTo>
                  <a:pt x="542925" y="38380"/>
                  <a:pt x="581305" y="0"/>
                  <a:pt x="628650" y="0"/>
                </a:cubicBezTo>
                <a:close/>
                <a:moveTo>
                  <a:pt x="171450" y="0"/>
                </a:moveTo>
                <a:cubicBezTo>
                  <a:pt x="218794" y="0"/>
                  <a:pt x="257175" y="38380"/>
                  <a:pt x="257175" y="85725"/>
                </a:cubicBezTo>
                <a:cubicBezTo>
                  <a:pt x="257175" y="133069"/>
                  <a:pt x="218794" y="171450"/>
                  <a:pt x="171450" y="171450"/>
                </a:cubicBezTo>
                <a:cubicBezTo>
                  <a:pt x="124105" y="171450"/>
                  <a:pt x="85725" y="133069"/>
                  <a:pt x="85725" y="85725"/>
                </a:cubicBezTo>
                <a:cubicBezTo>
                  <a:pt x="85725" y="38380"/>
                  <a:pt x="124105" y="0"/>
                  <a:pt x="171450" y="0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4" name="Freeform: Shape 133">
            <a:extLst>
              <a:ext uri="{FF2B5EF4-FFF2-40B4-BE49-F238E27FC236}">
                <a16:creationId xmlns:a16="http://schemas.microsoft.com/office/drawing/2014/main" id="{0E946A18-292D-4B71-88B9-05672EA15712}"/>
              </a:ext>
            </a:extLst>
          </p:cNvPr>
          <p:cNvSpPr/>
          <p:nvPr/>
        </p:nvSpPr>
        <p:spPr>
          <a:xfrm>
            <a:off x="9973770" y="2103808"/>
            <a:ext cx="826770" cy="495484"/>
          </a:xfrm>
          <a:custGeom>
            <a:avLst/>
            <a:gdLst>
              <a:gd name="connsiteX0" fmla="*/ 417790 w 826770"/>
              <a:gd name="connsiteY0" fmla="*/ 400407 h 495484"/>
              <a:gd name="connsiteX1" fmla="*/ 431482 w 826770"/>
              <a:gd name="connsiteY1" fmla="*/ 404812 h 495484"/>
              <a:gd name="connsiteX2" fmla="*/ 433387 w 826770"/>
              <a:gd name="connsiteY2" fmla="*/ 431481 h 495484"/>
              <a:gd name="connsiteX3" fmla="*/ 396240 w 826770"/>
              <a:gd name="connsiteY3" fmla="*/ 474344 h 495484"/>
              <a:gd name="connsiteX4" fmla="*/ 383857 w 826770"/>
              <a:gd name="connsiteY4" fmla="*/ 481012 h 495484"/>
              <a:gd name="connsiteX5" fmla="*/ 369570 w 826770"/>
              <a:gd name="connsiteY5" fmla="*/ 476249 h 495484"/>
              <a:gd name="connsiteX6" fmla="*/ 367665 w 826770"/>
              <a:gd name="connsiteY6" fmla="*/ 449579 h 495484"/>
              <a:gd name="connsiteX7" fmla="*/ 404812 w 826770"/>
              <a:gd name="connsiteY7" fmla="*/ 406717 h 495484"/>
              <a:gd name="connsiteX8" fmla="*/ 417790 w 826770"/>
              <a:gd name="connsiteY8" fmla="*/ 400407 h 495484"/>
              <a:gd name="connsiteX9" fmla="*/ 365879 w 826770"/>
              <a:gd name="connsiteY9" fmla="*/ 361830 h 495484"/>
              <a:gd name="connsiteX10" fmla="*/ 382905 w 826770"/>
              <a:gd name="connsiteY10" fmla="*/ 367664 h 495484"/>
              <a:gd name="connsiteX11" fmla="*/ 384810 w 826770"/>
              <a:gd name="connsiteY11" fmla="*/ 401002 h 495484"/>
              <a:gd name="connsiteX12" fmla="*/ 340995 w 826770"/>
              <a:gd name="connsiteY12" fmla="*/ 451484 h 495484"/>
              <a:gd name="connsiteX13" fmla="*/ 325755 w 826770"/>
              <a:gd name="connsiteY13" fmla="*/ 459104 h 495484"/>
              <a:gd name="connsiteX14" fmla="*/ 307657 w 826770"/>
              <a:gd name="connsiteY14" fmla="*/ 453389 h 495484"/>
              <a:gd name="connsiteX15" fmla="*/ 305752 w 826770"/>
              <a:gd name="connsiteY15" fmla="*/ 420052 h 495484"/>
              <a:gd name="connsiteX16" fmla="*/ 349567 w 826770"/>
              <a:gd name="connsiteY16" fmla="*/ 369569 h 495484"/>
              <a:gd name="connsiteX17" fmla="*/ 365879 w 826770"/>
              <a:gd name="connsiteY17" fmla="*/ 361830 h 495484"/>
              <a:gd name="connsiteX18" fmla="*/ 305395 w 826770"/>
              <a:gd name="connsiteY18" fmla="*/ 317063 h 495484"/>
              <a:gd name="connsiteX19" fmla="*/ 325755 w 826770"/>
              <a:gd name="connsiteY19" fmla="*/ 323850 h 495484"/>
              <a:gd name="connsiteX20" fmla="*/ 328612 w 826770"/>
              <a:gd name="connsiteY20" fmla="*/ 363855 h 495484"/>
              <a:gd name="connsiteX21" fmla="*/ 284797 w 826770"/>
              <a:gd name="connsiteY21" fmla="*/ 414337 h 495484"/>
              <a:gd name="connsiteX22" fmla="*/ 265747 w 826770"/>
              <a:gd name="connsiteY22" fmla="*/ 423862 h 495484"/>
              <a:gd name="connsiteX23" fmla="*/ 244792 w 826770"/>
              <a:gd name="connsiteY23" fmla="*/ 417195 h 495484"/>
              <a:gd name="connsiteX24" fmla="*/ 241935 w 826770"/>
              <a:gd name="connsiteY24" fmla="*/ 377190 h 495484"/>
              <a:gd name="connsiteX25" fmla="*/ 285750 w 826770"/>
              <a:gd name="connsiteY25" fmla="*/ 326707 h 495484"/>
              <a:gd name="connsiteX26" fmla="*/ 305395 w 826770"/>
              <a:gd name="connsiteY26" fmla="*/ 317063 h 495484"/>
              <a:gd name="connsiteX27" fmla="*/ 242531 w 826770"/>
              <a:gd name="connsiteY27" fmla="*/ 275153 h 495484"/>
              <a:gd name="connsiteX28" fmla="*/ 262890 w 826770"/>
              <a:gd name="connsiteY28" fmla="*/ 281940 h 495484"/>
              <a:gd name="connsiteX29" fmla="*/ 265748 w 826770"/>
              <a:gd name="connsiteY29" fmla="*/ 321945 h 495484"/>
              <a:gd name="connsiteX30" fmla="*/ 215265 w 826770"/>
              <a:gd name="connsiteY30" fmla="*/ 379095 h 495484"/>
              <a:gd name="connsiteX31" fmla="*/ 196215 w 826770"/>
              <a:gd name="connsiteY31" fmla="*/ 388620 h 495484"/>
              <a:gd name="connsiteX32" fmla="*/ 175260 w 826770"/>
              <a:gd name="connsiteY32" fmla="*/ 381952 h 495484"/>
              <a:gd name="connsiteX33" fmla="*/ 172403 w 826770"/>
              <a:gd name="connsiteY33" fmla="*/ 341947 h 495484"/>
              <a:gd name="connsiteX34" fmla="*/ 222885 w 826770"/>
              <a:gd name="connsiteY34" fmla="*/ 284797 h 495484"/>
              <a:gd name="connsiteX35" fmla="*/ 242531 w 826770"/>
              <a:gd name="connsiteY35" fmla="*/ 275153 h 495484"/>
              <a:gd name="connsiteX36" fmla="*/ 200025 w 826770"/>
              <a:gd name="connsiteY36" fmla="*/ 85725 h 495484"/>
              <a:gd name="connsiteX37" fmla="*/ 358140 w 826770"/>
              <a:gd name="connsiteY37" fmla="*/ 97155 h 495484"/>
              <a:gd name="connsiteX38" fmla="*/ 301943 w 826770"/>
              <a:gd name="connsiteY38" fmla="*/ 161925 h 495484"/>
              <a:gd name="connsiteX39" fmla="*/ 307658 w 826770"/>
              <a:gd name="connsiteY39" fmla="*/ 242887 h 495484"/>
              <a:gd name="connsiteX40" fmla="*/ 344805 w 826770"/>
              <a:gd name="connsiteY40" fmla="*/ 257175 h 495484"/>
              <a:gd name="connsiteX41" fmla="*/ 349568 w 826770"/>
              <a:gd name="connsiteY41" fmla="*/ 257175 h 495484"/>
              <a:gd name="connsiteX42" fmla="*/ 387668 w 826770"/>
              <a:gd name="connsiteY42" fmla="*/ 238125 h 495484"/>
              <a:gd name="connsiteX43" fmla="*/ 453390 w 826770"/>
              <a:gd name="connsiteY43" fmla="*/ 162877 h 495484"/>
              <a:gd name="connsiteX44" fmla="*/ 463868 w 826770"/>
              <a:gd name="connsiteY44" fmla="*/ 172402 h 495484"/>
              <a:gd name="connsiteX45" fmla="*/ 617220 w 826770"/>
              <a:gd name="connsiteY45" fmla="*/ 303847 h 495484"/>
              <a:gd name="connsiteX46" fmla="*/ 627698 w 826770"/>
              <a:gd name="connsiteY46" fmla="*/ 329565 h 495484"/>
              <a:gd name="connsiteX47" fmla="*/ 593408 w 826770"/>
              <a:gd name="connsiteY47" fmla="*/ 370522 h 495484"/>
              <a:gd name="connsiteX48" fmla="*/ 573405 w 826770"/>
              <a:gd name="connsiteY48" fmla="*/ 366712 h 495484"/>
              <a:gd name="connsiteX49" fmla="*/ 574358 w 826770"/>
              <a:gd name="connsiteY49" fmla="*/ 372427 h 495484"/>
              <a:gd name="connsiteX50" fmla="*/ 540068 w 826770"/>
              <a:gd name="connsiteY50" fmla="*/ 413385 h 495484"/>
              <a:gd name="connsiteX51" fmla="*/ 530543 w 826770"/>
              <a:gd name="connsiteY51" fmla="*/ 412432 h 495484"/>
              <a:gd name="connsiteX52" fmla="*/ 530543 w 826770"/>
              <a:gd name="connsiteY52" fmla="*/ 413385 h 495484"/>
              <a:gd name="connsiteX53" fmla="*/ 496253 w 826770"/>
              <a:gd name="connsiteY53" fmla="*/ 454342 h 495484"/>
              <a:gd name="connsiteX54" fmla="*/ 486728 w 826770"/>
              <a:gd name="connsiteY54" fmla="*/ 453390 h 495484"/>
              <a:gd name="connsiteX55" fmla="*/ 486728 w 826770"/>
              <a:gd name="connsiteY55" fmla="*/ 454342 h 495484"/>
              <a:gd name="connsiteX56" fmla="*/ 452438 w 826770"/>
              <a:gd name="connsiteY56" fmla="*/ 495300 h 495484"/>
              <a:gd name="connsiteX57" fmla="*/ 429578 w 826770"/>
              <a:gd name="connsiteY57" fmla="*/ 489585 h 495484"/>
              <a:gd name="connsiteX58" fmla="*/ 416243 w 826770"/>
              <a:gd name="connsiteY58" fmla="*/ 479107 h 495484"/>
              <a:gd name="connsiteX59" fmla="*/ 448628 w 826770"/>
              <a:gd name="connsiteY59" fmla="*/ 441960 h 495484"/>
              <a:gd name="connsiteX60" fmla="*/ 458153 w 826770"/>
              <a:gd name="connsiteY60" fmla="*/ 414337 h 495484"/>
              <a:gd name="connsiteX61" fmla="*/ 444818 w 826770"/>
              <a:gd name="connsiteY61" fmla="*/ 388620 h 495484"/>
              <a:gd name="connsiteX62" fmla="*/ 420053 w 826770"/>
              <a:gd name="connsiteY62" fmla="*/ 379095 h 495484"/>
              <a:gd name="connsiteX63" fmla="*/ 409575 w 826770"/>
              <a:gd name="connsiteY63" fmla="*/ 381000 h 495484"/>
              <a:gd name="connsiteX64" fmla="*/ 395288 w 826770"/>
              <a:gd name="connsiteY64" fmla="*/ 351472 h 495484"/>
              <a:gd name="connsiteX65" fmla="*/ 366713 w 826770"/>
              <a:gd name="connsiteY65" fmla="*/ 340995 h 495484"/>
              <a:gd name="connsiteX66" fmla="*/ 354330 w 826770"/>
              <a:gd name="connsiteY66" fmla="*/ 342900 h 495484"/>
              <a:gd name="connsiteX67" fmla="*/ 338138 w 826770"/>
              <a:gd name="connsiteY67" fmla="*/ 307657 h 495484"/>
              <a:gd name="connsiteX68" fmla="*/ 306705 w 826770"/>
              <a:gd name="connsiteY68" fmla="*/ 296227 h 495484"/>
              <a:gd name="connsiteX69" fmla="*/ 290513 w 826770"/>
              <a:gd name="connsiteY69" fmla="*/ 299085 h 495484"/>
              <a:gd name="connsiteX70" fmla="*/ 274320 w 826770"/>
              <a:gd name="connsiteY70" fmla="*/ 264795 h 495484"/>
              <a:gd name="connsiteX71" fmla="*/ 242888 w 826770"/>
              <a:gd name="connsiteY71" fmla="*/ 253365 h 495484"/>
              <a:gd name="connsiteX72" fmla="*/ 206693 w 826770"/>
              <a:gd name="connsiteY72" fmla="*/ 269557 h 495484"/>
              <a:gd name="connsiteX73" fmla="*/ 181928 w 826770"/>
              <a:gd name="connsiteY73" fmla="*/ 298132 h 495484"/>
              <a:gd name="connsiteX74" fmla="*/ 117158 w 826770"/>
              <a:gd name="connsiteY74" fmla="*/ 222885 h 495484"/>
              <a:gd name="connsiteX75" fmla="*/ 422910 w 826770"/>
              <a:gd name="connsiteY75" fmla="*/ 77152 h 495484"/>
              <a:gd name="connsiteX76" fmla="*/ 427672 w 826770"/>
              <a:gd name="connsiteY76" fmla="*/ 78104 h 495484"/>
              <a:gd name="connsiteX77" fmla="*/ 627697 w 826770"/>
              <a:gd name="connsiteY77" fmla="*/ 89534 h 495484"/>
              <a:gd name="connsiteX78" fmla="*/ 708660 w 826770"/>
              <a:gd name="connsiteY78" fmla="*/ 221932 h 495484"/>
              <a:gd name="connsiteX79" fmla="*/ 640080 w 826770"/>
              <a:gd name="connsiteY79" fmla="*/ 300989 h 495484"/>
              <a:gd name="connsiteX80" fmla="*/ 629602 w 826770"/>
              <a:gd name="connsiteY80" fmla="*/ 288607 h 495484"/>
              <a:gd name="connsiteX81" fmla="*/ 451485 w 826770"/>
              <a:gd name="connsiteY81" fmla="*/ 135254 h 495484"/>
              <a:gd name="connsiteX82" fmla="*/ 373380 w 826770"/>
              <a:gd name="connsiteY82" fmla="*/ 224789 h 495484"/>
              <a:gd name="connsiteX83" fmla="*/ 347662 w 826770"/>
              <a:gd name="connsiteY83" fmla="*/ 238124 h 495484"/>
              <a:gd name="connsiteX84" fmla="*/ 319087 w 826770"/>
              <a:gd name="connsiteY84" fmla="*/ 228599 h 495484"/>
              <a:gd name="connsiteX85" fmla="*/ 315277 w 826770"/>
              <a:gd name="connsiteY85" fmla="*/ 175259 h 495484"/>
              <a:gd name="connsiteX86" fmla="*/ 390524 w 826770"/>
              <a:gd name="connsiteY86" fmla="*/ 89534 h 495484"/>
              <a:gd name="connsiteX87" fmla="*/ 422910 w 826770"/>
              <a:gd name="connsiteY87" fmla="*/ 77152 h 495484"/>
              <a:gd name="connsiteX88" fmla="*/ 719137 w 826770"/>
              <a:gd name="connsiteY88" fmla="*/ 0 h 495484"/>
              <a:gd name="connsiteX89" fmla="*/ 826770 w 826770"/>
              <a:gd name="connsiteY89" fmla="*/ 179070 h 495484"/>
              <a:gd name="connsiteX90" fmla="*/ 753427 w 826770"/>
              <a:gd name="connsiteY90" fmla="*/ 223837 h 495484"/>
              <a:gd name="connsiteX91" fmla="*/ 727710 w 826770"/>
              <a:gd name="connsiteY91" fmla="*/ 217170 h 495484"/>
              <a:gd name="connsiteX92" fmla="*/ 639127 w 826770"/>
              <a:gd name="connsiteY92" fmla="*/ 70485 h 495484"/>
              <a:gd name="connsiteX93" fmla="*/ 645795 w 826770"/>
              <a:gd name="connsiteY93" fmla="*/ 44767 h 495484"/>
              <a:gd name="connsiteX94" fmla="*/ 108585 w 826770"/>
              <a:gd name="connsiteY94" fmla="*/ 0 h 495484"/>
              <a:gd name="connsiteX95" fmla="*/ 180975 w 826770"/>
              <a:gd name="connsiteY95" fmla="*/ 44767 h 495484"/>
              <a:gd name="connsiteX96" fmla="*/ 187642 w 826770"/>
              <a:gd name="connsiteY96" fmla="*/ 70485 h 495484"/>
              <a:gd name="connsiteX97" fmla="*/ 99060 w 826770"/>
              <a:gd name="connsiteY97" fmla="*/ 217170 h 495484"/>
              <a:gd name="connsiteX98" fmla="*/ 73342 w 826770"/>
              <a:gd name="connsiteY98" fmla="*/ 223837 h 495484"/>
              <a:gd name="connsiteX99" fmla="*/ 0 w 826770"/>
              <a:gd name="connsiteY99" fmla="*/ 179070 h 495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826770" h="495484">
                <a:moveTo>
                  <a:pt x="417790" y="400407"/>
                </a:moveTo>
                <a:cubicBezTo>
                  <a:pt x="422672" y="400049"/>
                  <a:pt x="427672" y="401478"/>
                  <a:pt x="431482" y="404812"/>
                </a:cubicBezTo>
                <a:cubicBezTo>
                  <a:pt x="439102" y="411479"/>
                  <a:pt x="440055" y="423862"/>
                  <a:pt x="433387" y="431481"/>
                </a:cubicBezTo>
                <a:lnTo>
                  <a:pt x="396240" y="474344"/>
                </a:lnTo>
                <a:cubicBezTo>
                  <a:pt x="393382" y="478154"/>
                  <a:pt x="388620" y="480059"/>
                  <a:pt x="383857" y="481012"/>
                </a:cubicBezTo>
                <a:cubicBezTo>
                  <a:pt x="379095" y="481012"/>
                  <a:pt x="373380" y="480059"/>
                  <a:pt x="369570" y="476249"/>
                </a:cubicBezTo>
                <a:cubicBezTo>
                  <a:pt x="361950" y="469581"/>
                  <a:pt x="360997" y="457199"/>
                  <a:pt x="367665" y="449579"/>
                </a:cubicBezTo>
                <a:lnTo>
                  <a:pt x="404812" y="406717"/>
                </a:lnTo>
                <a:cubicBezTo>
                  <a:pt x="408146" y="402907"/>
                  <a:pt x="412909" y="400764"/>
                  <a:pt x="417790" y="400407"/>
                </a:cubicBezTo>
                <a:close/>
                <a:moveTo>
                  <a:pt x="365879" y="361830"/>
                </a:moveTo>
                <a:cubicBezTo>
                  <a:pt x="371951" y="361473"/>
                  <a:pt x="378143" y="363378"/>
                  <a:pt x="382905" y="367664"/>
                </a:cubicBezTo>
                <a:cubicBezTo>
                  <a:pt x="392430" y="376237"/>
                  <a:pt x="393382" y="391477"/>
                  <a:pt x="384810" y="401002"/>
                </a:cubicBezTo>
                <a:lnTo>
                  <a:pt x="340995" y="451484"/>
                </a:lnTo>
                <a:cubicBezTo>
                  <a:pt x="337185" y="456247"/>
                  <a:pt x="331470" y="459104"/>
                  <a:pt x="325755" y="459104"/>
                </a:cubicBezTo>
                <a:cubicBezTo>
                  <a:pt x="319087" y="460057"/>
                  <a:pt x="313372" y="458152"/>
                  <a:pt x="307657" y="453389"/>
                </a:cubicBezTo>
                <a:cubicBezTo>
                  <a:pt x="298132" y="444817"/>
                  <a:pt x="297180" y="429577"/>
                  <a:pt x="305752" y="420052"/>
                </a:cubicBezTo>
                <a:lnTo>
                  <a:pt x="349567" y="369569"/>
                </a:lnTo>
                <a:cubicBezTo>
                  <a:pt x="353854" y="364807"/>
                  <a:pt x="359807" y="362187"/>
                  <a:pt x="365879" y="361830"/>
                </a:cubicBezTo>
                <a:close/>
                <a:moveTo>
                  <a:pt x="305395" y="317063"/>
                </a:moveTo>
                <a:cubicBezTo>
                  <a:pt x="312658" y="316468"/>
                  <a:pt x="320040" y="318611"/>
                  <a:pt x="325755" y="323850"/>
                </a:cubicBezTo>
                <a:cubicBezTo>
                  <a:pt x="337185" y="334327"/>
                  <a:pt x="339090" y="352425"/>
                  <a:pt x="328612" y="363855"/>
                </a:cubicBezTo>
                <a:lnTo>
                  <a:pt x="284797" y="414337"/>
                </a:lnTo>
                <a:cubicBezTo>
                  <a:pt x="280035" y="420052"/>
                  <a:pt x="272415" y="423862"/>
                  <a:pt x="265747" y="423862"/>
                </a:cubicBezTo>
                <a:cubicBezTo>
                  <a:pt x="258127" y="424815"/>
                  <a:pt x="250507" y="421957"/>
                  <a:pt x="244792" y="417195"/>
                </a:cubicBezTo>
                <a:cubicBezTo>
                  <a:pt x="233362" y="406717"/>
                  <a:pt x="231457" y="388620"/>
                  <a:pt x="241935" y="377190"/>
                </a:cubicBezTo>
                <a:lnTo>
                  <a:pt x="285750" y="326707"/>
                </a:lnTo>
                <a:cubicBezTo>
                  <a:pt x="290989" y="320992"/>
                  <a:pt x="298132" y="317658"/>
                  <a:pt x="305395" y="317063"/>
                </a:cubicBezTo>
                <a:close/>
                <a:moveTo>
                  <a:pt x="242531" y="275153"/>
                </a:moveTo>
                <a:cubicBezTo>
                  <a:pt x="249793" y="274558"/>
                  <a:pt x="257175" y="276701"/>
                  <a:pt x="262890" y="281940"/>
                </a:cubicBezTo>
                <a:cubicBezTo>
                  <a:pt x="274320" y="292417"/>
                  <a:pt x="276225" y="310515"/>
                  <a:pt x="265748" y="321945"/>
                </a:cubicBezTo>
                <a:lnTo>
                  <a:pt x="215265" y="379095"/>
                </a:lnTo>
                <a:cubicBezTo>
                  <a:pt x="209550" y="384810"/>
                  <a:pt x="202883" y="387667"/>
                  <a:pt x="196215" y="388620"/>
                </a:cubicBezTo>
                <a:cubicBezTo>
                  <a:pt x="188595" y="389572"/>
                  <a:pt x="180975" y="386715"/>
                  <a:pt x="175260" y="381952"/>
                </a:cubicBezTo>
                <a:cubicBezTo>
                  <a:pt x="163830" y="371475"/>
                  <a:pt x="161925" y="353377"/>
                  <a:pt x="172403" y="341947"/>
                </a:cubicBezTo>
                <a:lnTo>
                  <a:pt x="222885" y="284797"/>
                </a:lnTo>
                <a:cubicBezTo>
                  <a:pt x="228124" y="279082"/>
                  <a:pt x="235268" y="275748"/>
                  <a:pt x="242531" y="275153"/>
                </a:cubicBezTo>
                <a:close/>
                <a:moveTo>
                  <a:pt x="200025" y="85725"/>
                </a:moveTo>
                <a:cubicBezTo>
                  <a:pt x="258128" y="114300"/>
                  <a:pt x="314325" y="91440"/>
                  <a:pt x="358140" y="97155"/>
                </a:cubicBezTo>
                <a:lnTo>
                  <a:pt x="301943" y="161925"/>
                </a:lnTo>
                <a:cubicBezTo>
                  <a:pt x="281940" y="185737"/>
                  <a:pt x="283845" y="221932"/>
                  <a:pt x="307658" y="242887"/>
                </a:cubicBezTo>
                <a:cubicBezTo>
                  <a:pt x="317183" y="252412"/>
                  <a:pt x="330518" y="257175"/>
                  <a:pt x="344805" y="257175"/>
                </a:cubicBezTo>
                <a:cubicBezTo>
                  <a:pt x="345758" y="257175"/>
                  <a:pt x="347663" y="257175"/>
                  <a:pt x="349568" y="257175"/>
                </a:cubicBezTo>
                <a:cubicBezTo>
                  <a:pt x="364808" y="256222"/>
                  <a:pt x="378143" y="249555"/>
                  <a:pt x="387668" y="238125"/>
                </a:cubicBezTo>
                <a:lnTo>
                  <a:pt x="453390" y="162877"/>
                </a:lnTo>
                <a:lnTo>
                  <a:pt x="463868" y="172402"/>
                </a:lnTo>
                <a:lnTo>
                  <a:pt x="617220" y="303847"/>
                </a:lnTo>
                <a:cubicBezTo>
                  <a:pt x="623888" y="310515"/>
                  <a:pt x="628650" y="319087"/>
                  <a:pt x="627698" y="329565"/>
                </a:cubicBezTo>
                <a:cubicBezTo>
                  <a:pt x="629603" y="350520"/>
                  <a:pt x="614363" y="368617"/>
                  <a:pt x="593408" y="370522"/>
                </a:cubicBezTo>
                <a:cubicBezTo>
                  <a:pt x="585788" y="371475"/>
                  <a:pt x="579120" y="369570"/>
                  <a:pt x="573405" y="366712"/>
                </a:cubicBezTo>
                <a:cubicBezTo>
                  <a:pt x="573405" y="368617"/>
                  <a:pt x="574358" y="370522"/>
                  <a:pt x="574358" y="372427"/>
                </a:cubicBezTo>
                <a:cubicBezTo>
                  <a:pt x="576263" y="393382"/>
                  <a:pt x="561023" y="411480"/>
                  <a:pt x="540068" y="413385"/>
                </a:cubicBezTo>
                <a:cubicBezTo>
                  <a:pt x="537210" y="413385"/>
                  <a:pt x="533400" y="413385"/>
                  <a:pt x="530543" y="412432"/>
                </a:cubicBezTo>
                <a:cubicBezTo>
                  <a:pt x="530543" y="412432"/>
                  <a:pt x="530543" y="413385"/>
                  <a:pt x="530543" y="413385"/>
                </a:cubicBezTo>
                <a:cubicBezTo>
                  <a:pt x="532448" y="434340"/>
                  <a:pt x="517208" y="452437"/>
                  <a:pt x="496253" y="454342"/>
                </a:cubicBezTo>
                <a:cubicBezTo>
                  <a:pt x="493395" y="454342"/>
                  <a:pt x="489585" y="454342"/>
                  <a:pt x="486728" y="453390"/>
                </a:cubicBezTo>
                <a:cubicBezTo>
                  <a:pt x="486728" y="453390"/>
                  <a:pt x="486728" y="454342"/>
                  <a:pt x="486728" y="454342"/>
                </a:cubicBezTo>
                <a:cubicBezTo>
                  <a:pt x="488633" y="475297"/>
                  <a:pt x="473393" y="493395"/>
                  <a:pt x="452438" y="495300"/>
                </a:cubicBezTo>
                <a:cubicBezTo>
                  <a:pt x="443865" y="496252"/>
                  <a:pt x="436245" y="493395"/>
                  <a:pt x="429578" y="489585"/>
                </a:cubicBezTo>
                <a:lnTo>
                  <a:pt x="416243" y="479107"/>
                </a:lnTo>
                <a:lnTo>
                  <a:pt x="448628" y="441960"/>
                </a:lnTo>
                <a:cubicBezTo>
                  <a:pt x="455295" y="434340"/>
                  <a:pt x="459105" y="424815"/>
                  <a:pt x="458153" y="414337"/>
                </a:cubicBezTo>
                <a:cubicBezTo>
                  <a:pt x="457200" y="404812"/>
                  <a:pt x="452438" y="395287"/>
                  <a:pt x="444818" y="388620"/>
                </a:cubicBezTo>
                <a:cubicBezTo>
                  <a:pt x="438150" y="381952"/>
                  <a:pt x="429578" y="379095"/>
                  <a:pt x="420053" y="379095"/>
                </a:cubicBezTo>
                <a:cubicBezTo>
                  <a:pt x="416243" y="379095"/>
                  <a:pt x="412433" y="380047"/>
                  <a:pt x="409575" y="381000"/>
                </a:cubicBezTo>
                <a:cubicBezTo>
                  <a:pt x="408623" y="369570"/>
                  <a:pt x="403860" y="359092"/>
                  <a:pt x="395288" y="351472"/>
                </a:cubicBezTo>
                <a:cubicBezTo>
                  <a:pt x="386715" y="344805"/>
                  <a:pt x="377190" y="340995"/>
                  <a:pt x="366713" y="340995"/>
                </a:cubicBezTo>
                <a:cubicBezTo>
                  <a:pt x="362903" y="340995"/>
                  <a:pt x="358140" y="341947"/>
                  <a:pt x="354330" y="342900"/>
                </a:cubicBezTo>
                <a:cubicBezTo>
                  <a:pt x="354330" y="329565"/>
                  <a:pt x="348615" y="317182"/>
                  <a:pt x="338138" y="307657"/>
                </a:cubicBezTo>
                <a:cubicBezTo>
                  <a:pt x="329565" y="300037"/>
                  <a:pt x="318135" y="296227"/>
                  <a:pt x="306705" y="296227"/>
                </a:cubicBezTo>
                <a:cubicBezTo>
                  <a:pt x="300990" y="296227"/>
                  <a:pt x="295275" y="297180"/>
                  <a:pt x="290513" y="299085"/>
                </a:cubicBezTo>
                <a:cubicBezTo>
                  <a:pt x="289560" y="285750"/>
                  <a:pt x="284798" y="273367"/>
                  <a:pt x="274320" y="264795"/>
                </a:cubicBezTo>
                <a:cubicBezTo>
                  <a:pt x="265748" y="257175"/>
                  <a:pt x="254318" y="253365"/>
                  <a:pt x="242888" y="253365"/>
                </a:cubicBezTo>
                <a:cubicBezTo>
                  <a:pt x="228600" y="253365"/>
                  <a:pt x="215265" y="259080"/>
                  <a:pt x="206693" y="269557"/>
                </a:cubicBezTo>
                <a:lnTo>
                  <a:pt x="181928" y="298132"/>
                </a:lnTo>
                <a:lnTo>
                  <a:pt x="117158" y="222885"/>
                </a:lnTo>
                <a:close/>
                <a:moveTo>
                  <a:pt x="422910" y="77152"/>
                </a:moveTo>
                <a:cubicBezTo>
                  <a:pt x="422910" y="77152"/>
                  <a:pt x="426720" y="78104"/>
                  <a:pt x="427672" y="78104"/>
                </a:cubicBezTo>
                <a:cubicBezTo>
                  <a:pt x="491490" y="90487"/>
                  <a:pt x="548640" y="118109"/>
                  <a:pt x="627697" y="89534"/>
                </a:cubicBezTo>
                <a:lnTo>
                  <a:pt x="708660" y="221932"/>
                </a:lnTo>
                <a:lnTo>
                  <a:pt x="640080" y="300989"/>
                </a:lnTo>
                <a:cubicBezTo>
                  <a:pt x="636270" y="295274"/>
                  <a:pt x="634364" y="293369"/>
                  <a:pt x="629602" y="288607"/>
                </a:cubicBezTo>
                <a:lnTo>
                  <a:pt x="451485" y="135254"/>
                </a:lnTo>
                <a:cubicBezTo>
                  <a:pt x="451485" y="135254"/>
                  <a:pt x="373380" y="224789"/>
                  <a:pt x="373380" y="224789"/>
                </a:cubicBezTo>
                <a:cubicBezTo>
                  <a:pt x="366712" y="233362"/>
                  <a:pt x="357187" y="237172"/>
                  <a:pt x="347662" y="238124"/>
                </a:cubicBezTo>
                <a:cubicBezTo>
                  <a:pt x="337185" y="239077"/>
                  <a:pt x="327660" y="235267"/>
                  <a:pt x="319087" y="228599"/>
                </a:cubicBezTo>
                <a:cubicBezTo>
                  <a:pt x="302895" y="215264"/>
                  <a:pt x="300990" y="191452"/>
                  <a:pt x="315277" y="175259"/>
                </a:cubicBezTo>
                <a:lnTo>
                  <a:pt x="390524" y="89534"/>
                </a:lnTo>
                <a:cubicBezTo>
                  <a:pt x="399097" y="80009"/>
                  <a:pt x="411480" y="76199"/>
                  <a:pt x="422910" y="77152"/>
                </a:cubicBezTo>
                <a:close/>
                <a:moveTo>
                  <a:pt x="719137" y="0"/>
                </a:moveTo>
                <a:lnTo>
                  <a:pt x="826770" y="179070"/>
                </a:lnTo>
                <a:lnTo>
                  <a:pt x="753427" y="223837"/>
                </a:lnTo>
                <a:cubicBezTo>
                  <a:pt x="744855" y="229552"/>
                  <a:pt x="732472" y="226695"/>
                  <a:pt x="727710" y="217170"/>
                </a:cubicBezTo>
                <a:lnTo>
                  <a:pt x="639127" y="70485"/>
                </a:lnTo>
                <a:cubicBezTo>
                  <a:pt x="633412" y="61912"/>
                  <a:pt x="636270" y="49530"/>
                  <a:pt x="645795" y="44767"/>
                </a:cubicBezTo>
                <a:close/>
                <a:moveTo>
                  <a:pt x="108585" y="0"/>
                </a:moveTo>
                <a:lnTo>
                  <a:pt x="180975" y="44767"/>
                </a:lnTo>
                <a:cubicBezTo>
                  <a:pt x="190500" y="49530"/>
                  <a:pt x="193357" y="61912"/>
                  <a:pt x="187642" y="70485"/>
                </a:cubicBezTo>
                <a:lnTo>
                  <a:pt x="99060" y="217170"/>
                </a:lnTo>
                <a:cubicBezTo>
                  <a:pt x="94297" y="226695"/>
                  <a:pt x="81915" y="229552"/>
                  <a:pt x="73342" y="223837"/>
                </a:cubicBezTo>
                <a:lnTo>
                  <a:pt x="0" y="179070"/>
                </a:lnTo>
                <a:close/>
              </a:path>
            </a:pathLst>
          </a:custGeom>
          <a:gradFill>
            <a:gsLst>
              <a:gs pos="0">
                <a:schemeClr val="tx1"/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1"/>
          </a:gra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8" name="Freeform: Shape 137">
            <a:extLst>
              <a:ext uri="{FF2B5EF4-FFF2-40B4-BE49-F238E27FC236}">
                <a16:creationId xmlns:a16="http://schemas.microsoft.com/office/drawing/2014/main" id="{FD37D26F-8924-4B23-A3B4-298BEBE45B29}"/>
              </a:ext>
            </a:extLst>
          </p:cNvPr>
          <p:cNvSpPr/>
          <p:nvPr/>
        </p:nvSpPr>
        <p:spPr>
          <a:xfrm>
            <a:off x="8376622" y="4498843"/>
            <a:ext cx="621030" cy="751522"/>
          </a:xfrm>
          <a:custGeom>
            <a:avLst/>
            <a:gdLst>
              <a:gd name="connsiteX0" fmla="*/ 202882 w 621030"/>
              <a:gd name="connsiteY0" fmla="*/ 478155 h 751522"/>
              <a:gd name="connsiteX1" fmla="*/ 131445 w 621030"/>
              <a:gd name="connsiteY1" fmla="*/ 549592 h 751522"/>
              <a:gd name="connsiteX2" fmla="*/ 202882 w 621030"/>
              <a:gd name="connsiteY2" fmla="*/ 621030 h 751522"/>
              <a:gd name="connsiteX3" fmla="*/ 274320 w 621030"/>
              <a:gd name="connsiteY3" fmla="*/ 549592 h 751522"/>
              <a:gd name="connsiteX4" fmla="*/ 202882 w 621030"/>
              <a:gd name="connsiteY4" fmla="*/ 478155 h 751522"/>
              <a:gd name="connsiteX5" fmla="*/ 179070 w 621030"/>
              <a:gd name="connsiteY5" fmla="*/ 346710 h 751522"/>
              <a:gd name="connsiteX6" fmla="*/ 226695 w 621030"/>
              <a:gd name="connsiteY6" fmla="*/ 346710 h 751522"/>
              <a:gd name="connsiteX7" fmla="*/ 247650 w 621030"/>
              <a:gd name="connsiteY7" fmla="*/ 388620 h 751522"/>
              <a:gd name="connsiteX8" fmla="*/ 284797 w 621030"/>
              <a:gd name="connsiteY8" fmla="*/ 403860 h 751522"/>
              <a:gd name="connsiteX9" fmla="*/ 329565 w 621030"/>
              <a:gd name="connsiteY9" fmla="*/ 388620 h 751522"/>
              <a:gd name="connsiteX10" fmla="*/ 363855 w 621030"/>
              <a:gd name="connsiteY10" fmla="*/ 422910 h 751522"/>
              <a:gd name="connsiteX11" fmla="*/ 348615 w 621030"/>
              <a:gd name="connsiteY11" fmla="*/ 467677 h 751522"/>
              <a:gd name="connsiteX12" fmla="*/ 363855 w 621030"/>
              <a:gd name="connsiteY12" fmla="*/ 504825 h 751522"/>
              <a:gd name="connsiteX13" fmla="*/ 405765 w 621030"/>
              <a:gd name="connsiteY13" fmla="*/ 525780 h 751522"/>
              <a:gd name="connsiteX14" fmla="*/ 405765 w 621030"/>
              <a:gd name="connsiteY14" fmla="*/ 573405 h 751522"/>
              <a:gd name="connsiteX15" fmla="*/ 363855 w 621030"/>
              <a:gd name="connsiteY15" fmla="*/ 594360 h 751522"/>
              <a:gd name="connsiteX16" fmla="*/ 348615 w 621030"/>
              <a:gd name="connsiteY16" fmla="*/ 631507 h 751522"/>
              <a:gd name="connsiteX17" fmla="*/ 362902 w 621030"/>
              <a:gd name="connsiteY17" fmla="*/ 675322 h 751522"/>
              <a:gd name="connsiteX18" fmla="*/ 329565 w 621030"/>
              <a:gd name="connsiteY18" fmla="*/ 709612 h 751522"/>
              <a:gd name="connsiteX19" fmla="*/ 284797 w 621030"/>
              <a:gd name="connsiteY19" fmla="*/ 694372 h 751522"/>
              <a:gd name="connsiteX20" fmla="*/ 247650 w 621030"/>
              <a:gd name="connsiteY20" fmla="*/ 709612 h 751522"/>
              <a:gd name="connsiteX21" fmla="*/ 226695 w 621030"/>
              <a:gd name="connsiteY21" fmla="*/ 751522 h 751522"/>
              <a:gd name="connsiteX22" fmla="*/ 179070 w 621030"/>
              <a:gd name="connsiteY22" fmla="*/ 751522 h 751522"/>
              <a:gd name="connsiteX23" fmla="*/ 158115 w 621030"/>
              <a:gd name="connsiteY23" fmla="*/ 709612 h 751522"/>
              <a:gd name="connsiteX24" fmla="*/ 120967 w 621030"/>
              <a:gd name="connsiteY24" fmla="*/ 694372 h 751522"/>
              <a:gd name="connsiteX25" fmla="*/ 76200 w 621030"/>
              <a:gd name="connsiteY25" fmla="*/ 708660 h 751522"/>
              <a:gd name="connsiteX26" fmla="*/ 42862 w 621030"/>
              <a:gd name="connsiteY26" fmla="*/ 675322 h 751522"/>
              <a:gd name="connsiteX27" fmla="*/ 57150 w 621030"/>
              <a:gd name="connsiteY27" fmla="*/ 630555 h 751522"/>
              <a:gd name="connsiteX28" fmla="*/ 41910 w 621030"/>
              <a:gd name="connsiteY28" fmla="*/ 593407 h 751522"/>
              <a:gd name="connsiteX29" fmla="*/ 0 w 621030"/>
              <a:gd name="connsiteY29" fmla="*/ 572452 h 751522"/>
              <a:gd name="connsiteX30" fmla="*/ 0 w 621030"/>
              <a:gd name="connsiteY30" fmla="*/ 524827 h 751522"/>
              <a:gd name="connsiteX31" fmla="*/ 41910 w 621030"/>
              <a:gd name="connsiteY31" fmla="*/ 503872 h 751522"/>
              <a:gd name="connsiteX32" fmla="*/ 57150 w 621030"/>
              <a:gd name="connsiteY32" fmla="*/ 466725 h 751522"/>
              <a:gd name="connsiteX33" fmla="*/ 42862 w 621030"/>
              <a:gd name="connsiteY33" fmla="*/ 421957 h 751522"/>
              <a:gd name="connsiteX34" fmla="*/ 76200 w 621030"/>
              <a:gd name="connsiteY34" fmla="*/ 388620 h 751522"/>
              <a:gd name="connsiteX35" fmla="*/ 120967 w 621030"/>
              <a:gd name="connsiteY35" fmla="*/ 403860 h 751522"/>
              <a:gd name="connsiteX36" fmla="*/ 158115 w 621030"/>
              <a:gd name="connsiteY36" fmla="*/ 388620 h 751522"/>
              <a:gd name="connsiteX37" fmla="*/ 418147 w 621030"/>
              <a:gd name="connsiteY37" fmla="*/ 131445 h 751522"/>
              <a:gd name="connsiteX38" fmla="*/ 346710 w 621030"/>
              <a:gd name="connsiteY38" fmla="*/ 202882 h 751522"/>
              <a:gd name="connsiteX39" fmla="*/ 418147 w 621030"/>
              <a:gd name="connsiteY39" fmla="*/ 274320 h 751522"/>
              <a:gd name="connsiteX40" fmla="*/ 489585 w 621030"/>
              <a:gd name="connsiteY40" fmla="*/ 202882 h 751522"/>
              <a:gd name="connsiteX41" fmla="*/ 418147 w 621030"/>
              <a:gd name="connsiteY41" fmla="*/ 131445 h 751522"/>
              <a:gd name="connsiteX42" fmla="*/ 394335 w 621030"/>
              <a:gd name="connsiteY42" fmla="*/ 0 h 751522"/>
              <a:gd name="connsiteX43" fmla="*/ 441960 w 621030"/>
              <a:gd name="connsiteY43" fmla="*/ 0 h 751522"/>
              <a:gd name="connsiteX44" fmla="*/ 462915 w 621030"/>
              <a:gd name="connsiteY44" fmla="*/ 41910 h 751522"/>
              <a:gd name="connsiteX45" fmla="*/ 500062 w 621030"/>
              <a:gd name="connsiteY45" fmla="*/ 57150 h 751522"/>
              <a:gd name="connsiteX46" fmla="*/ 544830 w 621030"/>
              <a:gd name="connsiteY46" fmla="*/ 41910 h 751522"/>
              <a:gd name="connsiteX47" fmla="*/ 579120 w 621030"/>
              <a:gd name="connsiteY47" fmla="*/ 76200 h 751522"/>
              <a:gd name="connsiteX48" fmla="*/ 563880 w 621030"/>
              <a:gd name="connsiteY48" fmla="*/ 120967 h 751522"/>
              <a:gd name="connsiteX49" fmla="*/ 579120 w 621030"/>
              <a:gd name="connsiteY49" fmla="*/ 158115 h 751522"/>
              <a:gd name="connsiteX50" fmla="*/ 621030 w 621030"/>
              <a:gd name="connsiteY50" fmla="*/ 179070 h 751522"/>
              <a:gd name="connsiteX51" fmla="*/ 621030 w 621030"/>
              <a:gd name="connsiteY51" fmla="*/ 226695 h 751522"/>
              <a:gd name="connsiteX52" fmla="*/ 579120 w 621030"/>
              <a:gd name="connsiteY52" fmla="*/ 247650 h 751522"/>
              <a:gd name="connsiteX53" fmla="*/ 562927 w 621030"/>
              <a:gd name="connsiteY53" fmla="*/ 284797 h 751522"/>
              <a:gd name="connsiteX54" fmla="*/ 578167 w 621030"/>
              <a:gd name="connsiteY54" fmla="*/ 329565 h 751522"/>
              <a:gd name="connsiteX55" fmla="*/ 543877 w 621030"/>
              <a:gd name="connsiteY55" fmla="*/ 362902 h 751522"/>
              <a:gd name="connsiteX56" fmla="*/ 499110 w 621030"/>
              <a:gd name="connsiteY56" fmla="*/ 347662 h 751522"/>
              <a:gd name="connsiteX57" fmla="*/ 461962 w 621030"/>
              <a:gd name="connsiteY57" fmla="*/ 362902 h 751522"/>
              <a:gd name="connsiteX58" fmla="*/ 441007 w 621030"/>
              <a:gd name="connsiteY58" fmla="*/ 404812 h 751522"/>
              <a:gd name="connsiteX59" fmla="*/ 393382 w 621030"/>
              <a:gd name="connsiteY59" fmla="*/ 404812 h 751522"/>
              <a:gd name="connsiteX60" fmla="*/ 372427 w 621030"/>
              <a:gd name="connsiteY60" fmla="*/ 362902 h 751522"/>
              <a:gd name="connsiteX61" fmla="*/ 335280 w 621030"/>
              <a:gd name="connsiteY61" fmla="*/ 347662 h 751522"/>
              <a:gd name="connsiteX62" fmla="*/ 290512 w 621030"/>
              <a:gd name="connsiteY62" fmla="*/ 362902 h 751522"/>
              <a:gd name="connsiteX63" fmla="*/ 257175 w 621030"/>
              <a:gd name="connsiteY63" fmla="*/ 329565 h 751522"/>
              <a:gd name="connsiteX64" fmla="*/ 272415 w 621030"/>
              <a:gd name="connsiteY64" fmla="*/ 284797 h 751522"/>
              <a:gd name="connsiteX65" fmla="*/ 257175 w 621030"/>
              <a:gd name="connsiteY65" fmla="*/ 247650 h 751522"/>
              <a:gd name="connsiteX66" fmla="*/ 215265 w 621030"/>
              <a:gd name="connsiteY66" fmla="*/ 226695 h 751522"/>
              <a:gd name="connsiteX67" fmla="*/ 215265 w 621030"/>
              <a:gd name="connsiteY67" fmla="*/ 179070 h 751522"/>
              <a:gd name="connsiteX68" fmla="*/ 257175 w 621030"/>
              <a:gd name="connsiteY68" fmla="*/ 158115 h 751522"/>
              <a:gd name="connsiteX69" fmla="*/ 272415 w 621030"/>
              <a:gd name="connsiteY69" fmla="*/ 120967 h 751522"/>
              <a:gd name="connsiteX70" fmla="*/ 257175 w 621030"/>
              <a:gd name="connsiteY70" fmla="*/ 76200 h 751522"/>
              <a:gd name="connsiteX71" fmla="*/ 291465 w 621030"/>
              <a:gd name="connsiteY71" fmla="*/ 41910 h 751522"/>
              <a:gd name="connsiteX72" fmla="*/ 336232 w 621030"/>
              <a:gd name="connsiteY72" fmla="*/ 57150 h 751522"/>
              <a:gd name="connsiteX73" fmla="*/ 373380 w 621030"/>
              <a:gd name="connsiteY73" fmla="*/ 41910 h 751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621030" h="751522">
                <a:moveTo>
                  <a:pt x="202882" y="478155"/>
                </a:moveTo>
                <a:cubicBezTo>
                  <a:pt x="163830" y="478155"/>
                  <a:pt x="131445" y="509587"/>
                  <a:pt x="131445" y="549592"/>
                </a:cubicBezTo>
                <a:cubicBezTo>
                  <a:pt x="131445" y="588645"/>
                  <a:pt x="162877" y="621030"/>
                  <a:pt x="202882" y="621030"/>
                </a:cubicBezTo>
                <a:cubicBezTo>
                  <a:pt x="242887" y="621030"/>
                  <a:pt x="274320" y="588645"/>
                  <a:pt x="274320" y="549592"/>
                </a:cubicBezTo>
                <a:cubicBezTo>
                  <a:pt x="274320" y="510540"/>
                  <a:pt x="242887" y="478155"/>
                  <a:pt x="202882" y="478155"/>
                </a:cubicBezTo>
                <a:close/>
                <a:moveTo>
                  <a:pt x="179070" y="346710"/>
                </a:moveTo>
                <a:lnTo>
                  <a:pt x="226695" y="346710"/>
                </a:lnTo>
                <a:lnTo>
                  <a:pt x="247650" y="388620"/>
                </a:lnTo>
                <a:cubicBezTo>
                  <a:pt x="260032" y="392430"/>
                  <a:pt x="273367" y="397192"/>
                  <a:pt x="284797" y="403860"/>
                </a:cubicBezTo>
                <a:lnTo>
                  <a:pt x="329565" y="388620"/>
                </a:lnTo>
                <a:lnTo>
                  <a:pt x="363855" y="422910"/>
                </a:lnTo>
                <a:lnTo>
                  <a:pt x="348615" y="467677"/>
                </a:lnTo>
                <a:cubicBezTo>
                  <a:pt x="355282" y="479107"/>
                  <a:pt x="360045" y="491490"/>
                  <a:pt x="363855" y="504825"/>
                </a:cubicBezTo>
                <a:lnTo>
                  <a:pt x="405765" y="525780"/>
                </a:lnTo>
                <a:lnTo>
                  <a:pt x="405765" y="573405"/>
                </a:lnTo>
                <a:lnTo>
                  <a:pt x="363855" y="594360"/>
                </a:lnTo>
                <a:cubicBezTo>
                  <a:pt x="360045" y="607695"/>
                  <a:pt x="355282" y="620077"/>
                  <a:pt x="348615" y="631507"/>
                </a:cubicBezTo>
                <a:lnTo>
                  <a:pt x="362902" y="675322"/>
                </a:lnTo>
                <a:lnTo>
                  <a:pt x="329565" y="709612"/>
                </a:lnTo>
                <a:lnTo>
                  <a:pt x="284797" y="694372"/>
                </a:lnTo>
                <a:cubicBezTo>
                  <a:pt x="273367" y="701040"/>
                  <a:pt x="260985" y="705802"/>
                  <a:pt x="247650" y="709612"/>
                </a:cubicBezTo>
                <a:lnTo>
                  <a:pt x="226695" y="751522"/>
                </a:lnTo>
                <a:lnTo>
                  <a:pt x="179070" y="751522"/>
                </a:lnTo>
                <a:lnTo>
                  <a:pt x="158115" y="709612"/>
                </a:lnTo>
                <a:cubicBezTo>
                  <a:pt x="144780" y="705802"/>
                  <a:pt x="132397" y="701040"/>
                  <a:pt x="120967" y="694372"/>
                </a:cubicBezTo>
                <a:lnTo>
                  <a:pt x="76200" y="708660"/>
                </a:lnTo>
                <a:lnTo>
                  <a:pt x="42862" y="675322"/>
                </a:lnTo>
                <a:lnTo>
                  <a:pt x="57150" y="630555"/>
                </a:lnTo>
                <a:cubicBezTo>
                  <a:pt x="50482" y="619125"/>
                  <a:pt x="45720" y="606742"/>
                  <a:pt x="41910" y="593407"/>
                </a:cubicBezTo>
                <a:lnTo>
                  <a:pt x="0" y="572452"/>
                </a:lnTo>
                <a:lnTo>
                  <a:pt x="0" y="524827"/>
                </a:lnTo>
                <a:lnTo>
                  <a:pt x="41910" y="503872"/>
                </a:lnTo>
                <a:cubicBezTo>
                  <a:pt x="45720" y="491490"/>
                  <a:pt x="50482" y="478155"/>
                  <a:pt x="57150" y="466725"/>
                </a:cubicBezTo>
                <a:lnTo>
                  <a:pt x="42862" y="421957"/>
                </a:lnTo>
                <a:lnTo>
                  <a:pt x="76200" y="388620"/>
                </a:lnTo>
                <a:lnTo>
                  <a:pt x="120967" y="403860"/>
                </a:lnTo>
                <a:cubicBezTo>
                  <a:pt x="132397" y="397192"/>
                  <a:pt x="144780" y="392430"/>
                  <a:pt x="158115" y="388620"/>
                </a:cubicBezTo>
                <a:close/>
                <a:moveTo>
                  <a:pt x="418147" y="131445"/>
                </a:moveTo>
                <a:cubicBezTo>
                  <a:pt x="379095" y="131445"/>
                  <a:pt x="346710" y="163830"/>
                  <a:pt x="346710" y="202882"/>
                </a:cubicBezTo>
                <a:cubicBezTo>
                  <a:pt x="346710" y="241935"/>
                  <a:pt x="378142" y="274320"/>
                  <a:pt x="418147" y="274320"/>
                </a:cubicBezTo>
                <a:cubicBezTo>
                  <a:pt x="457200" y="274320"/>
                  <a:pt x="489585" y="241935"/>
                  <a:pt x="489585" y="202882"/>
                </a:cubicBezTo>
                <a:cubicBezTo>
                  <a:pt x="489585" y="163830"/>
                  <a:pt x="458152" y="131445"/>
                  <a:pt x="418147" y="131445"/>
                </a:cubicBezTo>
                <a:close/>
                <a:moveTo>
                  <a:pt x="394335" y="0"/>
                </a:moveTo>
                <a:lnTo>
                  <a:pt x="441960" y="0"/>
                </a:lnTo>
                <a:lnTo>
                  <a:pt x="462915" y="41910"/>
                </a:lnTo>
                <a:cubicBezTo>
                  <a:pt x="476250" y="45720"/>
                  <a:pt x="488632" y="50482"/>
                  <a:pt x="500062" y="57150"/>
                </a:cubicBezTo>
                <a:lnTo>
                  <a:pt x="544830" y="41910"/>
                </a:lnTo>
                <a:lnTo>
                  <a:pt x="579120" y="76200"/>
                </a:lnTo>
                <a:lnTo>
                  <a:pt x="563880" y="120967"/>
                </a:lnTo>
                <a:cubicBezTo>
                  <a:pt x="570547" y="132397"/>
                  <a:pt x="575310" y="144780"/>
                  <a:pt x="579120" y="158115"/>
                </a:cubicBezTo>
                <a:lnTo>
                  <a:pt x="621030" y="179070"/>
                </a:lnTo>
                <a:lnTo>
                  <a:pt x="621030" y="226695"/>
                </a:lnTo>
                <a:lnTo>
                  <a:pt x="579120" y="247650"/>
                </a:lnTo>
                <a:cubicBezTo>
                  <a:pt x="575310" y="260032"/>
                  <a:pt x="569595" y="273367"/>
                  <a:pt x="562927" y="284797"/>
                </a:cubicBezTo>
                <a:lnTo>
                  <a:pt x="578167" y="329565"/>
                </a:lnTo>
                <a:lnTo>
                  <a:pt x="543877" y="362902"/>
                </a:lnTo>
                <a:lnTo>
                  <a:pt x="499110" y="347662"/>
                </a:lnTo>
                <a:cubicBezTo>
                  <a:pt x="487680" y="354330"/>
                  <a:pt x="475297" y="359092"/>
                  <a:pt x="461962" y="362902"/>
                </a:cubicBezTo>
                <a:lnTo>
                  <a:pt x="441007" y="404812"/>
                </a:lnTo>
                <a:lnTo>
                  <a:pt x="393382" y="404812"/>
                </a:lnTo>
                <a:lnTo>
                  <a:pt x="372427" y="362902"/>
                </a:lnTo>
                <a:cubicBezTo>
                  <a:pt x="359092" y="359092"/>
                  <a:pt x="346710" y="354330"/>
                  <a:pt x="335280" y="347662"/>
                </a:cubicBezTo>
                <a:lnTo>
                  <a:pt x="290512" y="362902"/>
                </a:lnTo>
                <a:lnTo>
                  <a:pt x="257175" y="329565"/>
                </a:lnTo>
                <a:lnTo>
                  <a:pt x="272415" y="284797"/>
                </a:lnTo>
                <a:cubicBezTo>
                  <a:pt x="265747" y="273367"/>
                  <a:pt x="260985" y="260985"/>
                  <a:pt x="257175" y="247650"/>
                </a:cubicBezTo>
                <a:lnTo>
                  <a:pt x="215265" y="226695"/>
                </a:lnTo>
                <a:lnTo>
                  <a:pt x="215265" y="179070"/>
                </a:lnTo>
                <a:lnTo>
                  <a:pt x="257175" y="158115"/>
                </a:lnTo>
                <a:cubicBezTo>
                  <a:pt x="260985" y="144780"/>
                  <a:pt x="265747" y="132397"/>
                  <a:pt x="272415" y="120967"/>
                </a:cubicBezTo>
                <a:lnTo>
                  <a:pt x="257175" y="76200"/>
                </a:lnTo>
                <a:lnTo>
                  <a:pt x="291465" y="41910"/>
                </a:lnTo>
                <a:lnTo>
                  <a:pt x="336232" y="57150"/>
                </a:lnTo>
                <a:cubicBezTo>
                  <a:pt x="347662" y="50482"/>
                  <a:pt x="360045" y="45720"/>
                  <a:pt x="373380" y="41910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5" name="Freeform: Shape 134">
            <a:extLst>
              <a:ext uri="{FF2B5EF4-FFF2-40B4-BE49-F238E27FC236}">
                <a16:creationId xmlns:a16="http://schemas.microsoft.com/office/drawing/2014/main" id="{F0A6D0C5-029E-4F50-B1D6-0160376A178F}"/>
              </a:ext>
            </a:extLst>
          </p:cNvPr>
          <p:cNvSpPr/>
          <p:nvPr/>
        </p:nvSpPr>
        <p:spPr>
          <a:xfrm>
            <a:off x="6621027" y="1922595"/>
            <a:ext cx="752474" cy="752475"/>
          </a:xfrm>
          <a:custGeom>
            <a:avLst/>
            <a:gdLst>
              <a:gd name="connsiteX0" fmla="*/ 361950 w 752474"/>
              <a:gd name="connsiteY0" fmla="*/ 161925 h 752475"/>
              <a:gd name="connsiteX1" fmla="*/ 469582 w 752474"/>
              <a:gd name="connsiteY1" fmla="*/ 188595 h 752475"/>
              <a:gd name="connsiteX2" fmla="*/ 426720 w 752474"/>
              <a:gd name="connsiteY2" fmla="*/ 231457 h 752475"/>
              <a:gd name="connsiteX3" fmla="*/ 361950 w 752474"/>
              <a:gd name="connsiteY3" fmla="*/ 219075 h 752475"/>
              <a:gd name="connsiteX4" fmla="*/ 190500 w 752474"/>
              <a:gd name="connsiteY4" fmla="*/ 390525 h 752475"/>
              <a:gd name="connsiteX5" fmla="*/ 361950 w 752474"/>
              <a:gd name="connsiteY5" fmla="*/ 561975 h 752475"/>
              <a:gd name="connsiteX6" fmla="*/ 533400 w 752474"/>
              <a:gd name="connsiteY6" fmla="*/ 390525 h 752475"/>
              <a:gd name="connsiteX7" fmla="*/ 521017 w 752474"/>
              <a:gd name="connsiteY7" fmla="*/ 325755 h 752475"/>
              <a:gd name="connsiteX8" fmla="*/ 563880 w 752474"/>
              <a:gd name="connsiteY8" fmla="*/ 282892 h 752475"/>
              <a:gd name="connsiteX9" fmla="*/ 590550 w 752474"/>
              <a:gd name="connsiteY9" fmla="*/ 390525 h 752475"/>
              <a:gd name="connsiteX10" fmla="*/ 361950 w 752474"/>
              <a:gd name="connsiteY10" fmla="*/ 619125 h 752475"/>
              <a:gd name="connsiteX11" fmla="*/ 133350 w 752474"/>
              <a:gd name="connsiteY11" fmla="*/ 390525 h 752475"/>
              <a:gd name="connsiteX12" fmla="*/ 361950 w 752474"/>
              <a:gd name="connsiteY12" fmla="*/ 161925 h 752475"/>
              <a:gd name="connsiteX13" fmla="*/ 361950 w 752474"/>
              <a:gd name="connsiteY13" fmla="*/ 28575 h 752475"/>
              <a:gd name="connsiteX14" fmla="*/ 532447 w 752474"/>
              <a:gd name="connsiteY14" fmla="*/ 70485 h 752475"/>
              <a:gd name="connsiteX15" fmla="*/ 525780 w 752474"/>
              <a:gd name="connsiteY15" fmla="*/ 77152 h 752475"/>
              <a:gd name="connsiteX16" fmla="*/ 512445 w 752474"/>
              <a:gd name="connsiteY16" fmla="*/ 90487 h 752475"/>
              <a:gd name="connsiteX17" fmla="*/ 515302 w 752474"/>
              <a:gd name="connsiteY17" fmla="*/ 109537 h 752475"/>
              <a:gd name="connsiteX18" fmla="*/ 517207 w 752474"/>
              <a:gd name="connsiteY18" fmla="*/ 128587 h 752475"/>
              <a:gd name="connsiteX19" fmla="*/ 361950 w 752474"/>
              <a:gd name="connsiteY19" fmla="*/ 85725 h 752475"/>
              <a:gd name="connsiteX20" fmla="*/ 57150 w 752474"/>
              <a:gd name="connsiteY20" fmla="*/ 390525 h 752475"/>
              <a:gd name="connsiteX21" fmla="*/ 361950 w 752474"/>
              <a:gd name="connsiteY21" fmla="*/ 695325 h 752475"/>
              <a:gd name="connsiteX22" fmla="*/ 666750 w 752474"/>
              <a:gd name="connsiteY22" fmla="*/ 390525 h 752475"/>
              <a:gd name="connsiteX23" fmla="*/ 623887 w 752474"/>
              <a:gd name="connsiteY23" fmla="*/ 235267 h 752475"/>
              <a:gd name="connsiteX24" fmla="*/ 643890 w 752474"/>
              <a:gd name="connsiteY24" fmla="*/ 238125 h 752475"/>
              <a:gd name="connsiteX25" fmla="*/ 661987 w 752474"/>
              <a:gd name="connsiteY25" fmla="*/ 240030 h 752475"/>
              <a:gd name="connsiteX26" fmla="*/ 674370 w 752474"/>
              <a:gd name="connsiteY26" fmla="*/ 226695 h 752475"/>
              <a:gd name="connsiteX27" fmla="*/ 681037 w 752474"/>
              <a:gd name="connsiteY27" fmla="*/ 220980 h 752475"/>
              <a:gd name="connsiteX28" fmla="*/ 723900 w 752474"/>
              <a:gd name="connsiteY28" fmla="*/ 390525 h 752475"/>
              <a:gd name="connsiteX29" fmla="*/ 361950 w 752474"/>
              <a:gd name="connsiteY29" fmla="*/ 752475 h 752475"/>
              <a:gd name="connsiteX30" fmla="*/ 0 w 752474"/>
              <a:gd name="connsiteY30" fmla="*/ 390525 h 752475"/>
              <a:gd name="connsiteX31" fmla="*/ 361950 w 752474"/>
              <a:gd name="connsiteY31" fmla="*/ 28575 h 752475"/>
              <a:gd name="connsiteX32" fmla="*/ 657224 w 752474"/>
              <a:gd name="connsiteY32" fmla="*/ 0 h 752475"/>
              <a:gd name="connsiteX33" fmla="*/ 666749 w 752474"/>
              <a:gd name="connsiteY33" fmla="*/ 85725 h 752475"/>
              <a:gd name="connsiteX34" fmla="*/ 752474 w 752474"/>
              <a:gd name="connsiteY34" fmla="*/ 95250 h 752475"/>
              <a:gd name="connsiteX35" fmla="*/ 647699 w 752474"/>
              <a:gd name="connsiteY35" fmla="*/ 200025 h 752475"/>
              <a:gd name="connsiteX36" fmla="*/ 598169 w 752474"/>
              <a:gd name="connsiteY36" fmla="*/ 194310 h 752475"/>
              <a:gd name="connsiteX37" fmla="*/ 445769 w 752474"/>
              <a:gd name="connsiteY37" fmla="*/ 346710 h 752475"/>
              <a:gd name="connsiteX38" fmla="*/ 456247 w 752474"/>
              <a:gd name="connsiteY38" fmla="*/ 390525 h 752475"/>
              <a:gd name="connsiteX39" fmla="*/ 360997 w 752474"/>
              <a:gd name="connsiteY39" fmla="*/ 485775 h 752475"/>
              <a:gd name="connsiteX40" fmla="*/ 265747 w 752474"/>
              <a:gd name="connsiteY40" fmla="*/ 390525 h 752475"/>
              <a:gd name="connsiteX41" fmla="*/ 360997 w 752474"/>
              <a:gd name="connsiteY41" fmla="*/ 295275 h 752475"/>
              <a:gd name="connsiteX42" fmla="*/ 405764 w 752474"/>
              <a:gd name="connsiteY42" fmla="*/ 306705 h 752475"/>
              <a:gd name="connsiteX43" fmla="*/ 558164 w 752474"/>
              <a:gd name="connsiteY43" fmla="*/ 154305 h 752475"/>
              <a:gd name="connsiteX44" fmla="*/ 552449 w 752474"/>
              <a:gd name="connsiteY44" fmla="*/ 104775 h 75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752474" h="752475">
                <a:moveTo>
                  <a:pt x="361950" y="161925"/>
                </a:moveTo>
                <a:cubicBezTo>
                  <a:pt x="401002" y="161925"/>
                  <a:pt x="437197" y="171450"/>
                  <a:pt x="469582" y="188595"/>
                </a:cubicBezTo>
                <a:lnTo>
                  <a:pt x="426720" y="231457"/>
                </a:lnTo>
                <a:cubicBezTo>
                  <a:pt x="406717" y="223837"/>
                  <a:pt x="384810" y="219075"/>
                  <a:pt x="361950" y="219075"/>
                </a:cubicBezTo>
                <a:cubicBezTo>
                  <a:pt x="267652" y="219075"/>
                  <a:pt x="190500" y="296227"/>
                  <a:pt x="190500" y="390525"/>
                </a:cubicBezTo>
                <a:cubicBezTo>
                  <a:pt x="190500" y="484822"/>
                  <a:pt x="267652" y="561975"/>
                  <a:pt x="361950" y="561975"/>
                </a:cubicBezTo>
                <a:cubicBezTo>
                  <a:pt x="456247" y="561975"/>
                  <a:pt x="533400" y="484822"/>
                  <a:pt x="533400" y="390525"/>
                </a:cubicBezTo>
                <a:cubicBezTo>
                  <a:pt x="533400" y="367665"/>
                  <a:pt x="529590" y="345757"/>
                  <a:pt x="521017" y="325755"/>
                </a:cubicBezTo>
                <a:lnTo>
                  <a:pt x="563880" y="282892"/>
                </a:lnTo>
                <a:cubicBezTo>
                  <a:pt x="581025" y="315277"/>
                  <a:pt x="590550" y="351472"/>
                  <a:pt x="590550" y="390525"/>
                </a:cubicBezTo>
                <a:cubicBezTo>
                  <a:pt x="590550" y="516255"/>
                  <a:pt x="487680" y="619125"/>
                  <a:pt x="361950" y="619125"/>
                </a:cubicBezTo>
                <a:cubicBezTo>
                  <a:pt x="236220" y="619125"/>
                  <a:pt x="133350" y="516255"/>
                  <a:pt x="133350" y="390525"/>
                </a:cubicBezTo>
                <a:cubicBezTo>
                  <a:pt x="133350" y="264795"/>
                  <a:pt x="236220" y="161925"/>
                  <a:pt x="361950" y="161925"/>
                </a:cubicBezTo>
                <a:close/>
                <a:moveTo>
                  <a:pt x="361950" y="28575"/>
                </a:moveTo>
                <a:cubicBezTo>
                  <a:pt x="423862" y="28575"/>
                  <a:pt x="481012" y="43815"/>
                  <a:pt x="532447" y="70485"/>
                </a:cubicBezTo>
                <a:lnTo>
                  <a:pt x="525780" y="77152"/>
                </a:lnTo>
                <a:lnTo>
                  <a:pt x="512445" y="90487"/>
                </a:lnTo>
                <a:lnTo>
                  <a:pt x="515302" y="109537"/>
                </a:lnTo>
                <a:lnTo>
                  <a:pt x="517207" y="128587"/>
                </a:lnTo>
                <a:cubicBezTo>
                  <a:pt x="471487" y="100965"/>
                  <a:pt x="418147" y="85725"/>
                  <a:pt x="361950" y="85725"/>
                </a:cubicBezTo>
                <a:cubicBezTo>
                  <a:pt x="194310" y="85725"/>
                  <a:pt x="57150" y="222885"/>
                  <a:pt x="57150" y="390525"/>
                </a:cubicBezTo>
                <a:cubicBezTo>
                  <a:pt x="57150" y="558165"/>
                  <a:pt x="194310" y="695325"/>
                  <a:pt x="361950" y="695325"/>
                </a:cubicBezTo>
                <a:cubicBezTo>
                  <a:pt x="529590" y="695325"/>
                  <a:pt x="666750" y="558165"/>
                  <a:pt x="666750" y="390525"/>
                </a:cubicBezTo>
                <a:cubicBezTo>
                  <a:pt x="666750" y="333375"/>
                  <a:pt x="650557" y="280987"/>
                  <a:pt x="623887" y="235267"/>
                </a:cubicBezTo>
                <a:lnTo>
                  <a:pt x="643890" y="238125"/>
                </a:lnTo>
                <a:lnTo>
                  <a:pt x="661987" y="240030"/>
                </a:lnTo>
                <a:lnTo>
                  <a:pt x="674370" y="226695"/>
                </a:lnTo>
                <a:lnTo>
                  <a:pt x="681037" y="220980"/>
                </a:lnTo>
                <a:cubicBezTo>
                  <a:pt x="708660" y="271462"/>
                  <a:pt x="723900" y="328612"/>
                  <a:pt x="723900" y="390525"/>
                </a:cubicBezTo>
                <a:cubicBezTo>
                  <a:pt x="723900" y="590550"/>
                  <a:pt x="561975" y="752475"/>
                  <a:pt x="361950" y="752475"/>
                </a:cubicBezTo>
                <a:cubicBezTo>
                  <a:pt x="161925" y="752475"/>
                  <a:pt x="0" y="590550"/>
                  <a:pt x="0" y="390525"/>
                </a:cubicBezTo>
                <a:cubicBezTo>
                  <a:pt x="0" y="190500"/>
                  <a:pt x="161925" y="28575"/>
                  <a:pt x="361950" y="28575"/>
                </a:cubicBezTo>
                <a:close/>
                <a:moveTo>
                  <a:pt x="657224" y="0"/>
                </a:moveTo>
                <a:lnTo>
                  <a:pt x="666749" y="85725"/>
                </a:lnTo>
                <a:lnTo>
                  <a:pt x="752474" y="95250"/>
                </a:lnTo>
                <a:lnTo>
                  <a:pt x="647699" y="200025"/>
                </a:lnTo>
                <a:lnTo>
                  <a:pt x="598169" y="194310"/>
                </a:lnTo>
                <a:lnTo>
                  <a:pt x="445769" y="346710"/>
                </a:lnTo>
                <a:cubicBezTo>
                  <a:pt x="452437" y="360045"/>
                  <a:pt x="456247" y="374332"/>
                  <a:pt x="456247" y="390525"/>
                </a:cubicBezTo>
                <a:cubicBezTo>
                  <a:pt x="456247" y="442912"/>
                  <a:pt x="413384" y="485775"/>
                  <a:pt x="360997" y="485775"/>
                </a:cubicBezTo>
                <a:cubicBezTo>
                  <a:pt x="308609" y="485775"/>
                  <a:pt x="265747" y="442912"/>
                  <a:pt x="265747" y="390525"/>
                </a:cubicBezTo>
                <a:cubicBezTo>
                  <a:pt x="265747" y="338137"/>
                  <a:pt x="308609" y="295275"/>
                  <a:pt x="360997" y="295275"/>
                </a:cubicBezTo>
                <a:cubicBezTo>
                  <a:pt x="377189" y="295275"/>
                  <a:pt x="392429" y="300037"/>
                  <a:pt x="405764" y="306705"/>
                </a:cubicBezTo>
                <a:lnTo>
                  <a:pt x="558164" y="154305"/>
                </a:lnTo>
                <a:lnTo>
                  <a:pt x="552449" y="104775"/>
                </a:lnTo>
                <a:close/>
              </a:path>
            </a:pathLst>
          </a:custGeom>
          <a:gradFill>
            <a:gsLst>
              <a:gs pos="0">
                <a:schemeClr val="tx1"/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1"/>
          </a:gra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0" name="Graphic 99" descr="Link">
            <a:extLst>
              <a:ext uri="{FF2B5EF4-FFF2-40B4-BE49-F238E27FC236}">
                <a16:creationId xmlns:a16="http://schemas.microsoft.com/office/drawing/2014/main" id="{817656CB-B2B7-4467-B0BE-738E085D1997}"/>
              </a:ext>
            </a:extLst>
          </p:cNvPr>
          <p:cNvSpPr/>
          <p:nvPr/>
        </p:nvSpPr>
        <p:spPr>
          <a:xfrm>
            <a:off x="4897426" y="4534334"/>
            <a:ext cx="666750" cy="666750"/>
          </a:xfrm>
          <a:custGeom>
            <a:avLst/>
            <a:gdLst>
              <a:gd name="connsiteX0" fmla="*/ 584387 w 666750"/>
              <a:gd name="connsiteY0" fmla="*/ 583674 h 666750"/>
              <a:gd name="connsiteX1" fmla="*/ 463420 w 666750"/>
              <a:gd name="connsiteY1" fmla="*/ 583674 h 666750"/>
              <a:gd name="connsiteX2" fmla="*/ 382457 w 666750"/>
              <a:gd name="connsiteY2" fmla="*/ 502711 h 666750"/>
              <a:gd name="connsiteX3" fmla="*/ 366265 w 666750"/>
              <a:gd name="connsiteY3" fmla="*/ 405556 h 666750"/>
              <a:gd name="connsiteX4" fmla="*/ 436750 w 666750"/>
              <a:gd name="connsiteY4" fmla="*/ 476041 h 666750"/>
              <a:gd name="connsiteX5" fmla="*/ 476755 w 666750"/>
              <a:gd name="connsiteY5" fmla="*/ 475089 h 666750"/>
              <a:gd name="connsiteX6" fmla="*/ 477707 w 666750"/>
              <a:gd name="connsiteY6" fmla="*/ 435084 h 666750"/>
              <a:gd name="connsiteX7" fmla="*/ 407222 w 666750"/>
              <a:gd name="connsiteY7" fmla="*/ 364599 h 666750"/>
              <a:gd name="connsiteX8" fmla="*/ 504377 w 666750"/>
              <a:gd name="connsiteY8" fmla="*/ 381744 h 666750"/>
              <a:gd name="connsiteX9" fmla="*/ 585340 w 666750"/>
              <a:gd name="connsiteY9" fmla="*/ 462706 h 666750"/>
              <a:gd name="connsiteX10" fmla="*/ 584387 w 666750"/>
              <a:gd name="connsiteY10" fmla="*/ 583674 h 666750"/>
              <a:gd name="connsiteX11" fmla="*/ 166240 w 666750"/>
              <a:gd name="connsiteY11" fmla="*/ 286494 h 666750"/>
              <a:gd name="connsiteX12" fmla="*/ 85277 w 666750"/>
              <a:gd name="connsiteY12" fmla="*/ 205531 h 666750"/>
              <a:gd name="connsiteX13" fmla="*/ 85277 w 666750"/>
              <a:gd name="connsiteY13" fmla="*/ 84564 h 666750"/>
              <a:gd name="connsiteX14" fmla="*/ 206245 w 666750"/>
              <a:gd name="connsiteY14" fmla="*/ 84564 h 666750"/>
              <a:gd name="connsiteX15" fmla="*/ 287207 w 666750"/>
              <a:gd name="connsiteY15" fmla="*/ 165526 h 666750"/>
              <a:gd name="connsiteX16" fmla="*/ 304352 w 666750"/>
              <a:gd name="connsiteY16" fmla="*/ 262681 h 666750"/>
              <a:gd name="connsiteX17" fmla="*/ 247202 w 666750"/>
              <a:gd name="connsiteY17" fmla="*/ 205531 h 666750"/>
              <a:gd name="connsiteX18" fmla="*/ 207197 w 666750"/>
              <a:gd name="connsiteY18" fmla="*/ 206484 h 666750"/>
              <a:gd name="connsiteX19" fmla="*/ 206245 w 666750"/>
              <a:gd name="connsiteY19" fmla="*/ 246489 h 666750"/>
              <a:gd name="connsiteX20" fmla="*/ 263395 w 666750"/>
              <a:gd name="connsiteY20" fmla="*/ 303639 h 666750"/>
              <a:gd name="connsiteX21" fmla="*/ 166240 w 666750"/>
              <a:gd name="connsiteY21" fmla="*/ 286494 h 666750"/>
              <a:gd name="connsiteX22" fmla="*/ 624392 w 666750"/>
              <a:gd name="connsiteY22" fmla="*/ 421749 h 666750"/>
              <a:gd name="connsiteX23" fmla="*/ 543430 w 666750"/>
              <a:gd name="connsiteY23" fmla="*/ 340786 h 666750"/>
              <a:gd name="connsiteX24" fmla="*/ 363407 w 666750"/>
              <a:gd name="connsiteY24" fmla="*/ 322689 h 666750"/>
              <a:gd name="connsiteX25" fmla="*/ 346262 w 666750"/>
              <a:gd name="connsiteY25" fmla="*/ 305544 h 666750"/>
              <a:gd name="connsiteX26" fmla="*/ 328165 w 666750"/>
              <a:gd name="connsiteY26" fmla="*/ 125521 h 666750"/>
              <a:gd name="connsiteX27" fmla="*/ 247202 w 666750"/>
              <a:gd name="connsiteY27" fmla="*/ 44559 h 666750"/>
              <a:gd name="connsiteX28" fmla="*/ 49082 w 666750"/>
              <a:gd name="connsiteY28" fmla="*/ 48369 h 666750"/>
              <a:gd name="connsiteX29" fmla="*/ 45272 w 666750"/>
              <a:gd name="connsiteY29" fmla="*/ 246489 h 666750"/>
              <a:gd name="connsiteX30" fmla="*/ 126235 w 666750"/>
              <a:gd name="connsiteY30" fmla="*/ 327451 h 666750"/>
              <a:gd name="connsiteX31" fmla="*/ 306257 w 666750"/>
              <a:gd name="connsiteY31" fmla="*/ 345549 h 666750"/>
              <a:gd name="connsiteX32" fmla="*/ 323402 w 666750"/>
              <a:gd name="connsiteY32" fmla="*/ 362694 h 666750"/>
              <a:gd name="connsiteX33" fmla="*/ 341500 w 666750"/>
              <a:gd name="connsiteY33" fmla="*/ 542716 h 666750"/>
              <a:gd name="connsiteX34" fmla="*/ 422462 w 666750"/>
              <a:gd name="connsiteY34" fmla="*/ 623679 h 666750"/>
              <a:gd name="connsiteX35" fmla="*/ 620582 w 666750"/>
              <a:gd name="connsiteY35" fmla="*/ 619869 h 666750"/>
              <a:gd name="connsiteX36" fmla="*/ 624392 w 666750"/>
              <a:gd name="connsiteY36" fmla="*/ 421749 h 666750"/>
              <a:gd name="connsiteX37" fmla="*/ 624392 w 666750"/>
              <a:gd name="connsiteY37" fmla="*/ 421749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666750" h="666750">
                <a:moveTo>
                  <a:pt x="584387" y="583674"/>
                </a:moveTo>
                <a:cubicBezTo>
                  <a:pt x="551050" y="617011"/>
                  <a:pt x="496757" y="617011"/>
                  <a:pt x="463420" y="583674"/>
                </a:cubicBezTo>
                <a:lnTo>
                  <a:pt x="382457" y="502711"/>
                </a:lnTo>
                <a:cubicBezTo>
                  <a:pt x="356740" y="476994"/>
                  <a:pt x="350072" y="437941"/>
                  <a:pt x="366265" y="405556"/>
                </a:cubicBezTo>
                <a:lnTo>
                  <a:pt x="436750" y="476041"/>
                </a:lnTo>
                <a:cubicBezTo>
                  <a:pt x="448180" y="486519"/>
                  <a:pt x="465325" y="486519"/>
                  <a:pt x="476755" y="475089"/>
                </a:cubicBezTo>
                <a:cubicBezTo>
                  <a:pt x="487232" y="464611"/>
                  <a:pt x="488185" y="446514"/>
                  <a:pt x="477707" y="435084"/>
                </a:cubicBezTo>
                <a:lnTo>
                  <a:pt x="407222" y="364599"/>
                </a:lnTo>
                <a:cubicBezTo>
                  <a:pt x="439607" y="349359"/>
                  <a:pt x="478660" y="356026"/>
                  <a:pt x="504377" y="381744"/>
                </a:cubicBezTo>
                <a:lnTo>
                  <a:pt x="585340" y="462706"/>
                </a:lnTo>
                <a:cubicBezTo>
                  <a:pt x="617725" y="496044"/>
                  <a:pt x="617725" y="549384"/>
                  <a:pt x="584387" y="583674"/>
                </a:cubicBezTo>
                <a:close/>
                <a:moveTo>
                  <a:pt x="166240" y="286494"/>
                </a:moveTo>
                <a:lnTo>
                  <a:pt x="85277" y="205531"/>
                </a:lnTo>
                <a:cubicBezTo>
                  <a:pt x="51940" y="172194"/>
                  <a:pt x="51940" y="117901"/>
                  <a:pt x="85277" y="84564"/>
                </a:cubicBezTo>
                <a:cubicBezTo>
                  <a:pt x="118615" y="51226"/>
                  <a:pt x="172907" y="51226"/>
                  <a:pt x="206245" y="84564"/>
                </a:cubicBezTo>
                <a:lnTo>
                  <a:pt x="287207" y="165526"/>
                </a:lnTo>
                <a:cubicBezTo>
                  <a:pt x="312925" y="191244"/>
                  <a:pt x="319592" y="230296"/>
                  <a:pt x="304352" y="262681"/>
                </a:cubicBezTo>
                <a:lnTo>
                  <a:pt x="247202" y="205531"/>
                </a:lnTo>
                <a:cubicBezTo>
                  <a:pt x="235772" y="195054"/>
                  <a:pt x="218627" y="195054"/>
                  <a:pt x="207197" y="206484"/>
                </a:cubicBezTo>
                <a:cubicBezTo>
                  <a:pt x="196720" y="216961"/>
                  <a:pt x="195767" y="235059"/>
                  <a:pt x="206245" y="246489"/>
                </a:cubicBezTo>
                <a:lnTo>
                  <a:pt x="263395" y="303639"/>
                </a:lnTo>
                <a:cubicBezTo>
                  <a:pt x="231010" y="318879"/>
                  <a:pt x="191957" y="312211"/>
                  <a:pt x="166240" y="286494"/>
                </a:cubicBezTo>
                <a:close/>
                <a:moveTo>
                  <a:pt x="624392" y="421749"/>
                </a:moveTo>
                <a:lnTo>
                  <a:pt x="543430" y="340786"/>
                </a:lnTo>
                <a:cubicBezTo>
                  <a:pt x="495805" y="292209"/>
                  <a:pt x="419605" y="284589"/>
                  <a:pt x="363407" y="322689"/>
                </a:cubicBezTo>
                <a:lnTo>
                  <a:pt x="346262" y="305544"/>
                </a:lnTo>
                <a:cubicBezTo>
                  <a:pt x="383410" y="249346"/>
                  <a:pt x="375790" y="174099"/>
                  <a:pt x="328165" y="125521"/>
                </a:cubicBezTo>
                <a:lnTo>
                  <a:pt x="247202" y="44559"/>
                </a:lnTo>
                <a:cubicBezTo>
                  <a:pt x="191005" y="-6876"/>
                  <a:pt x="103375" y="-4971"/>
                  <a:pt x="49082" y="48369"/>
                </a:cubicBezTo>
                <a:cubicBezTo>
                  <a:pt x="-5210" y="102661"/>
                  <a:pt x="-7115" y="189339"/>
                  <a:pt x="45272" y="246489"/>
                </a:cubicBezTo>
                <a:lnTo>
                  <a:pt x="126235" y="327451"/>
                </a:lnTo>
                <a:cubicBezTo>
                  <a:pt x="173860" y="376029"/>
                  <a:pt x="250060" y="383649"/>
                  <a:pt x="306257" y="345549"/>
                </a:cubicBezTo>
                <a:lnTo>
                  <a:pt x="323402" y="362694"/>
                </a:lnTo>
                <a:cubicBezTo>
                  <a:pt x="286255" y="418891"/>
                  <a:pt x="293875" y="494139"/>
                  <a:pt x="341500" y="542716"/>
                </a:cubicBezTo>
                <a:lnTo>
                  <a:pt x="422462" y="623679"/>
                </a:lnTo>
                <a:cubicBezTo>
                  <a:pt x="478660" y="676066"/>
                  <a:pt x="566290" y="674161"/>
                  <a:pt x="620582" y="619869"/>
                </a:cubicBezTo>
                <a:cubicBezTo>
                  <a:pt x="674875" y="565576"/>
                  <a:pt x="676780" y="477946"/>
                  <a:pt x="624392" y="421749"/>
                </a:cubicBezTo>
                <a:lnTo>
                  <a:pt x="624392" y="421749"/>
                </a:lnTo>
                <a:close/>
              </a:path>
            </a:pathLst>
          </a:custGeom>
          <a:gradFill>
            <a:gsLst>
              <a:gs pos="0">
                <a:schemeClr val="tx1"/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1"/>
          </a:gra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6" name="Freeform: Shape 135">
            <a:extLst>
              <a:ext uri="{FF2B5EF4-FFF2-40B4-BE49-F238E27FC236}">
                <a16:creationId xmlns:a16="http://schemas.microsoft.com/office/drawing/2014/main" id="{0D203961-5D3C-4B13-8C8D-A091F1F7D0B0}"/>
              </a:ext>
            </a:extLst>
          </p:cNvPr>
          <p:cNvSpPr/>
          <p:nvPr/>
        </p:nvSpPr>
        <p:spPr>
          <a:xfrm>
            <a:off x="3138959" y="2094442"/>
            <a:ext cx="762000" cy="533400"/>
          </a:xfrm>
          <a:custGeom>
            <a:avLst/>
            <a:gdLst>
              <a:gd name="connsiteX0" fmla="*/ 323850 w 762000"/>
              <a:gd name="connsiteY0" fmla="*/ 104775 h 533400"/>
              <a:gd name="connsiteX1" fmla="*/ 723900 w 762000"/>
              <a:gd name="connsiteY1" fmla="*/ 104775 h 533400"/>
              <a:gd name="connsiteX2" fmla="*/ 762000 w 762000"/>
              <a:gd name="connsiteY2" fmla="*/ 142875 h 533400"/>
              <a:gd name="connsiteX3" fmla="*/ 762000 w 762000"/>
              <a:gd name="connsiteY3" fmla="*/ 400050 h 533400"/>
              <a:gd name="connsiteX4" fmla="*/ 723900 w 762000"/>
              <a:gd name="connsiteY4" fmla="*/ 438150 h 533400"/>
              <a:gd name="connsiteX5" fmla="*/ 666750 w 762000"/>
              <a:gd name="connsiteY5" fmla="*/ 438150 h 533400"/>
              <a:gd name="connsiteX6" fmla="*/ 666750 w 762000"/>
              <a:gd name="connsiteY6" fmla="*/ 533400 h 533400"/>
              <a:gd name="connsiteX7" fmla="*/ 571500 w 762000"/>
              <a:gd name="connsiteY7" fmla="*/ 438150 h 533400"/>
              <a:gd name="connsiteX8" fmla="*/ 323850 w 762000"/>
              <a:gd name="connsiteY8" fmla="*/ 438150 h 533400"/>
              <a:gd name="connsiteX9" fmla="*/ 285750 w 762000"/>
              <a:gd name="connsiteY9" fmla="*/ 400050 h 533400"/>
              <a:gd name="connsiteX10" fmla="*/ 285750 w 762000"/>
              <a:gd name="connsiteY10" fmla="*/ 142875 h 533400"/>
              <a:gd name="connsiteX11" fmla="*/ 323850 w 762000"/>
              <a:gd name="connsiteY11" fmla="*/ 104775 h 533400"/>
              <a:gd name="connsiteX12" fmla="*/ 38100 w 762000"/>
              <a:gd name="connsiteY12" fmla="*/ 0 h 533400"/>
              <a:gd name="connsiteX13" fmla="*/ 438150 w 762000"/>
              <a:gd name="connsiteY13" fmla="*/ 0 h 533400"/>
              <a:gd name="connsiteX14" fmla="*/ 476250 w 762000"/>
              <a:gd name="connsiteY14" fmla="*/ 38100 h 533400"/>
              <a:gd name="connsiteX15" fmla="*/ 476250 w 762000"/>
              <a:gd name="connsiteY15" fmla="*/ 66675 h 533400"/>
              <a:gd name="connsiteX16" fmla="*/ 323850 w 762000"/>
              <a:gd name="connsiteY16" fmla="*/ 66675 h 533400"/>
              <a:gd name="connsiteX17" fmla="*/ 247650 w 762000"/>
              <a:gd name="connsiteY17" fmla="*/ 142875 h 533400"/>
              <a:gd name="connsiteX18" fmla="*/ 247650 w 762000"/>
              <a:gd name="connsiteY18" fmla="*/ 333375 h 533400"/>
              <a:gd name="connsiteX19" fmla="*/ 190500 w 762000"/>
              <a:gd name="connsiteY19" fmla="*/ 333375 h 533400"/>
              <a:gd name="connsiteX20" fmla="*/ 95250 w 762000"/>
              <a:gd name="connsiteY20" fmla="*/ 428625 h 533400"/>
              <a:gd name="connsiteX21" fmla="*/ 95250 w 762000"/>
              <a:gd name="connsiteY21" fmla="*/ 333375 h 533400"/>
              <a:gd name="connsiteX22" fmla="*/ 38100 w 762000"/>
              <a:gd name="connsiteY22" fmla="*/ 333375 h 533400"/>
              <a:gd name="connsiteX23" fmla="*/ 0 w 762000"/>
              <a:gd name="connsiteY23" fmla="*/ 295275 h 533400"/>
              <a:gd name="connsiteX24" fmla="*/ 0 w 762000"/>
              <a:gd name="connsiteY24" fmla="*/ 38100 h 533400"/>
              <a:gd name="connsiteX25" fmla="*/ 38100 w 762000"/>
              <a:gd name="connsiteY25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762000" h="533400">
                <a:moveTo>
                  <a:pt x="323850" y="104775"/>
                </a:moveTo>
                <a:lnTo>
                  <a:pt x="723900" y="104775"/>
                </a:lnTo>
                <a:cubicBezTo>
                  <a:pt x="744855" y="104775"/>
                  <a:pt x="762000" y="121920"/>
                  <a:pt x="762000" y="142875"/>
                </a:cubicBezTo>
                <a:lnTo>
                  <a:pt x="762000" y="400050"/>
                </a:lnTo>
                <a:cubicBezTo>
                  <a:pt x="762000" y="421005"/>
                  <a:pt x="744855" y="438150"/>
                  <a:pt x="723900" y="438150"/>
                </a:cubicBezTo>
                <a:lnTo>
                  <a:pt x="666750" y="438150"/>
                </a:lnTo>
                <a:lnTo>
                  <a:pt x="666750" y="533400"/>
                </a:lnTo>
                <a:lnTo>
                  <a:pt x="571500" y="438150"/>
                </a:lnTo>
                <a:lnTo>
                  <a:pt x="323850" y="438150"/>
                </a:lnTo>
                <a:cubicBezTo>
                  <a:pt x="302895" y="438150"/>
                  <a:pt x="285750" y="421005"/>
                  <a:pt x="285750" y="400050"/>
                </a:cubicBezTo>
                <a:lnTo>
                  <a:pt x="285750" y="142875"/>
                </a:lnTo>
                <a:cubicBezTo>
                  <a:pt x="285750" y="121920"/>
                  <a:pt x="302895" y="104775"/>
                  <a:pt x="323850" y="104775"/>
                </a:cubicBezTo>
                <a:close/>
                <a:moveTo>
                  <a:pt x="38100" y="0"/>
                </a:moveTo>
                <a:lnTo>
                  <a:pt x="438150" y="0"/>
                </a:lnTo>
                <a:cubicBezTo>
                  <a:pt x="459105" y="0"/>
                  <a:pt x="476250" y="17145"/>
                  <a:pt x="476250" y="38100"/>
                </a:cubicBezTo>
                <a:lnTo>
                  <a:pt x="476250" y="66675"/>
                </a:lnTo>
                <a:lnTo>
                  <a:pt x="323850" y="66675"/>
                </a:lnTo>
                <a:cubicBezTo>
                  <a:pt x="281940" y="66675"/>
                  <a:pt x="247650" y="100965"/>
                  <a:pt x="247650" y="142875"/>
                </a:cubicBezTo>
                <a:lnTo>
                  <a:pt x="247650" y="333375"/>
                </a:lnTo>
                <a:lnTo>
                  <a:pt x="190500" y="333375"/>
                </a:lnTo>
                <a:lnTo>
                  <a:pt x="95250" y="428625"/>
                </a:lnTo>
                <a:lnTo>
                  <a:pt x="95250" y="333375"/>
                </a:lnTo>
                <a:lnTo>
                  <a:pt x="38100" y="333375"/>
                </a:lnTo>
                <a:cubicBezTo>
                  <a:pt x="17145" y="333375"/>
                  <a:pt x="0" y="316230"/>
                  <a:pt x="0" y="295275"/>
                </a:cubicBezTo>
                <a:lnTo>
                  <a:pt x="0" y="38100"/>
                </a:lnTo>
                <a:cubicBezTo>
                  <a:pt x="0" y="17145"/>
                  <a:pt x="17145" y="0"/>
                  <a:pt x="38100" y="0"/>
                </a:cubicBezTo>
                <a:close/>
              </a:path>
            </a:pathLst>
          </a:custGeom>
          <a:gradFill>
            <a:gsLst>
              <a:gs pos="0">
                <a:schemeClr val="tx1"/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1"/>
          </a:gra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797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C32E00DF-F657-4C8D-9143-A4DAEF092573}"/>
              </a:ext>
            </a:extLst>
          </p:cNvPr>
          <p:cNvCxnSpPr>
            <a:cxnSpLocks/>
          </p:cNvCxnSpPr>
          <p:nvPr/>
        </p:nvCxnSpPr>
        <p:spPr>
          <a:xfrm>
            <a:off x="10652943" y="3586957"/>
            <a:ext cx="1130820" cy="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FDE2573-F1A9-45A3-A66A-96DCBA92F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Abstract Timeline for PowerPoint</a:t>
            </a:r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4C677C98-0D2D-4AB6-8D46-5E1D3C1AAF3A}"/>
              </a:ext>
            </a:extLst>
          </p:cNvPr>
          <p:cNvSpPr/>
          <p:nvPr/>
        </p:nvSpPr>
        <p:spPr>
          <a:xfrm>
            <a:off x="9528175" y="1181099"/>
            <a:ext cx="1722447" cy="2731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9" h="21512" extrusionOk="0">
                <a:moveTo>
                  <a:pt x="6789" y="13087"/>
                </a:moveTo>
                <a:cubicBezTo>
                  <a:pt x="7034" y="13149"/>
                  <a:pt x="7286" y="13205"/>
                  <a:pt x="7540" y="13255"/>
                </a:cubicBezTo>
                <a:cubicBezTo>
                  <a:pt x="8132" y="13372"/>
                  <a:pt x="8673" y="13583"/>
                  <a:pt x="9058" y="13890"/>
                </a:cubicBezTo>
                <a:cubicBezTo>
                  <a:pt x="9516" y="14256"/>
                  <a:pt x="9790" y="14718"/>
                  <a:pt x="9790" y="15220"/>
                </a:cubicBezTo>
                <a:cubicBezTo>
                  <a:pt x="9790" y="15446"/>
                  <a:pt x="9735" y="15663"/>
                  <a:pt x="9633" y="15867"/>
                </a:cubicBezTo>
                <a:cubicBezTo>
                  <a:pt x="9427" y="16279"/>
                  <a:pt x="8980" y="16622"/>
                  <a:pt x="8421" y="16873"/>
                </a:cubicBezTo>
                <a:cubicBezTo>
                  <a:pt x="8243" y="16953"/>
                  <a:pt x="8075" y="17041"/>
                  <a:pt x="7920" y="17137"/>
                </a:cubicBezTo>
                <a:cubicBezTo>
                  <a:pt x="7131" y="17628"/>
                  <a:pt x="6659" y="18321"/>
                  <a:pt x="6717" y="19082"/>
                </a:cubicBezTo>
                <a:cubicBezTo>
                  <a:pt x="6817" y="20397"/>
                  <a:pt x="8525" y="21460"/>
                  <a:pt x="10612" y="21510"/>
                </a:cubicBezTo>
                <a:cubicBezTo>
                  <a:pt x="12924" y="21565"/>
                  <a:pt x="14827" y="20401"/>
                  <a:pt x="14827" y="18957"/>
                </a:cubicBezTo>
                <a:cubicBezTo>
                  <a:pt x="14827" y="18245"/>
                  <a:pt x="14365" y="17602"/>
                  <a:pt x="13620" y="17138"/>
                </a:cubicBezTo>
                <a:cubicBezTo>
                  <a:pt x="13449" y="17032"/>
                  <a:pt x="13263" y="16935"/>
                  <a:pt x="13065" y="16849"/>
                </a:cubicBezTo>
                <a:cubicBezTo>
                  <a:pt x="12676" y="16680"/>
                  <a:pt x="12339" y="16465"/>
                  <a:pt x="12123" y="16200"/>
                </a:cubicBezTo>
                <a:cubicBezTo>
                  <a:pt x="11883" y="15906"/>
                  <a:pt x="11748" y="15573"/>
                  <a:pt x="11748" y="15221"/>
                </a:cubicBezTo>
                <a:cubicBezTo>
                  <a:pt x="11748" y="14719"/>
                  <a:pt x="12021" y="14257"/>
                  <a:pt x="12480" y="13892"/>
                </a:cubicBezTo>
                <a:cubicBezTo>
                  <a:pt x="12864" y="13584"/>
                  <a:pt x="13405" y="13373"/>
                  <a:pt x="13998" y="13256"/>
                </a:cubicBezTo>
                <a:cubicBezTo>
                  <a:pt x="14253" y="13206"/>
                  <a:pt x="14504" y="13150"/>
                  <a:pt x="14751" y="13088"/>
                </a:cubicBezTo>
                <a:cubicBezTo>
                  <a:pt x="18771" y="12080"/>
                  <a:pt x="21600" y="9591"/>
                  <a:pt x="21538" y="6690"/>
                </a:cubicBezTo>
                <a:cubicBezTo>
                  <a:pt x="21459" y="2973"/>
                  <a:pt x="16567" y="-35"/>
                  <a:pt x="10664" y="0"/>
                </a:cubicBezTo>
                <a:cubicBezTo>
                  <a:pt x="4765" y="36"/>
                  <a:pt x="0" y="3059"/>
                  <a:pt x="0" y="6783"/>
                </a:cubicBezTo>
                <a:cubicBezTo>
                  <a:pt x="0" y="9644"/>
                  <a:pt x="2811" y="12090"/>
                  <a:pt x="6789" y="13087"/>
                </a:cubicBezTo>
                <a:close/>
              </a:path>
            </a:pathLst>
          </a:custGeom>
          <a:gradFill>
            <a:gsLst>
              <a:gs pos="0">
                <a:schemeClr val="accent6"/>
              </a:gs>
              <a:gs pos="51000">
                <a:schemeClr val="accent6"/>
              </a:gs>
              <a:gs pos="100000">
                <a:schemeClr val="accent6">
                  <a:lumMod val="75000"/>
                </a:schemeClr>
              </a:gs>
            </a:gsLst>
          </a:gradFill>
          <a:ln w="50800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37160" tIns="182880" rIns="28575" bIns="182880" anchor="t"/>
          <a:lstStyle/>
          <a:p>
            <a:pPr algn="ctr" defTabSz="457200" hangingPunct="0"/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2024</a:t>
            </a:r>
            <a:endParaRPr sz="3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F7AEC0F1-9230-45A9-B00E-BF46A7731565}"/>
              </a:ext>
            </a:extLst>
          </p:cNvPr>
          <p:cNvGrpSpPr/>
          <p:nvPr/>
        </p:nvGrpSpPr>
        <p:grpSpPr>
          <a:xfrm>
            <a:off x="8932030" y="3479800"/>
            <a:ext cx="1579745" cy="214314"/>
            <a:chOff x="584200" y="3472656"/>
            <a:chExt cx="1579745" cy="214314"/>
          </a:xfrm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E5619DAE-68BD-4C3B-BF5A-E3272A323C75}"/>
                </a:ext>
              </a:extLst>
            </p:cNvPr>
            <p:cNvSpPr/>
            <p:nvPr/>
          </p:nvSpPr>
          <p:spPr>
            <a:xfrm>
              <a:off x="1949632" y="3472656"/>
              <a:ext cx="214313" cy="214313"/>
            </a:xfrm>
            <a:prstGeom prst="ellipse">
              <a:avLst/>
            </a:prstGeom>
            <a:solidFill>
              <a:schemeClr val="tx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923149A1-5EDE-4D69-9545-84E3F642FD2A}"/>
                </a:ext>
              </a:extLst>
            </p:cNvPr>
            <p:cNvCxnSpPr>
              <a:cxnSpLocks/>
              <a:endCxn id="73" idx="5"/>
            </p:cNvCxnSpPr>
            <p:nvPr/>
          </p:nvCxnSpPr>
          <p:spPr>
            <a:xfrm flipV="1">
              <a:off x="584200" y="3579813"/>
              <a:ext cx="1544820" cy="142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53E63146-F28A-44C1-941F-E590B77089E9}"/>
                </a:ext>
              </a:extLst>
            </p:cNvPr>
            <p:cNvSpPr/>
            <p:nvPr/>
          </p:nvSpPr>
          <p:spPr>
            <a:xfrm>
              <a:off x="2039326" y="3472656"/>
              <a:ext cx="124619" cy="214314"/>
            </a:xfrm>
            <a:custGeom>
              <a:avLst/>
              <a:gdLst>
                <a:gd name="connsiteX0" fmla="*/ 17462 w 124619"/>
                <a:gd name="connsiteY0" fmla="*/ 0 h 214314"/>
                <a:gd name="connsiteX1" fmla="*/ 124619 w 124619"/>
                <a:gd name="connsiteY1" fmla="*/ 107157 h 214314"/>
                <a:gd name="connsiteX2" fmla="*/ 17462 w 124619"/>
                <a:gd name="connsiteY2" fmla="*/ 214314 h 214314"/>
                <a:gd name="connsiteX3" fmla="*/ 0 w 124619"/>
                <a:gd name="connsiteY3" fmla="*/ 210789 h 214314"/>
                <a:gd name="connsiteX4" fmla="*/ 24247 w 124619"/>
                <a:gd name="connsiteY4" fmla="*/ 205893 h 214314"/>
                <a:gd name="connsiteX5" fmla="*/ 89694 w 124619"/>
                <a:gd name="connsiteY5" fmla="*/ 107157 h 214314"/>
                <a:gd name="connsiteX6" fmla="*/ 24247 w 124619"/>
                <a:gd name="connsiteY6" fmla="*/ 8421 h 214314"/>
                <a:gd name="connsiteX7" fmla="*/ 0 w 124619"/>
                <a:gd name="connsiteY7" fmla="*/ 3526 h 214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19" h="214314">
                  <a:moveTo>
                    <a:pt x="17462" y="0"/>
                  </a:moveTo>
                  <a:cubicBezTo>
                    <a:pt x="76643" y="0"/>
                    <a:pt x="124619" y="47976"/>
                    <a:pt x="124619" y="107157"/>
                  </a:cubicBezTo>
                  <a:cubicBezTo>
                    <a:pt x="124619" y="166338"/>
                    <a:pt x="76643" y="214314"/>
                    <a:pt x="17462" y="214314"/>
                  </a:cubicBezTo>
                  <a:lnTo>
                    <a:pt x="0" y="210789"/>
                  </a:lnTo>
                  <a:lnTo>
                    <a:pt x="24247" y="205893"/>
                  </a:lnTo>
                  <a:cubicBezTo>
                    <a:pt x="62708" y="189626"/>
                    <a:pt x="89694" y="151543"/>
                    <a:pt x="89694" y="107157"/>
                  </a:cubicBezTo>
                  <a:cubicBezTo>
                    <a:pt x="89694" y="62771"/>
                    <a:pt x="62708" y="24688"/>
                    <a:pt x="24247" y="8421"/>
                  </a:cubicBezTo>
                  <a:lnTo>
                    <a:pt x="0" y="3526"/>
                  </a:lnTo>
                  <a:close/>
                </a:path>
              </a:pathLst>
            </a:custGeom>
            <a:solidFill>
              <a:schemeClr val="tx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Shape">
            <a:extLst>
              <a:ext uri="{FF2B5EF4-FFF2-40B4-BE49-F238E27FC236}">
                <a16:creationId xmlns:a16="http://schemas.microsoft.com/office/drawing/2014/main" id="{20503BAA-BBE9-4E05-9981-1B1F32B11C9E}"/>
              </a:ext>
            </a:extLst>
          </p:cNvPr>
          <p:cNvSpPr/>
          <p:nvPr/>
        </p:nvSpPr>
        <p:spPr>
          <a:xfrm>
            <a:off x="7810814" y="3301216"/>
            <a:ext cx="1722447" cy="2731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8" h="21512" extrusionOk="0">
                <a:moveTo>
                  <a:pt x="14750" y="8425"/>
                </a:moveTo>
                <a:cubicBezTo>
                  <a:pt x="14504" y="8363"/>
                  <a:pt x="14253" y="8307"/>
                  <a:pt x="13999" y="8257"/>
                </a:cubicBezTo>
                <a:cubicBezTo>
                  <a:pt x="13406" y="8140"/>
                  <a:pt x="12865" y="7929"/>
                  <a:pt x="12481" y="7622"/>
                </a:cubicBezTo>
                <a:cubicBezTo>
                  <a:pt x="12023" y="7256"/>
                  <a:pt x="11748" y="6794"/>
                  <a:pt x="11748" y="6292"/>
                </a:cubicBezTo>
                <a:cubicBezTo>
                  <a:pt x="11748" y="6066"/>
                  <a:pt x="11804" y="5849"/>
                  <a:pt x="11906" y="5645"/>
                </a:cubicBezTo>
                <a:cubicBezTo>
                  <a:pt x="12112" y="5233"/>
                  <a:pt x="12559" y="4890"/>
                  <a:pt x="13117" y="4639"/>
                </a:cubicBezTo>
                <a:cubicBezTo>
                  <a:pt x="13296" y="4559"/>
                  <a:pt x="13463" y="4471"/>
                  <a:pt x="13618" y="4375"/>
                </a:cubicBezTo>
                <a:cubicBezTo>
                  <a:pt x="14407" y="3884"/>
                  <a:pt x="14879" y="3191"/>
                  <a:pt x="14821" y="2430"/>
                </a:cubicBezTo>
                <a:cubicBezTo>
                  <a:pt x="14721" y="1115"/>
                  <a:pt x="13013" y="52"/>
                  <a:pt x="10927" y="2"/>
                </a:cubicBezTo>
                <a:cubicBezTo>
                  <a:pt x="8615" y="-53"/>
                  <a:pt x="6712" y="1111"/>
                  <a:pt x="6712" y="2555"/>
                </a:cubicBezTo>
                <a:cubicBezTo>
                  <a:pt x="6712" y="3267"/>
                  <a:pt x="7174" y="3910"/>
                  <a:pt x="7919" y="4374"/>
                </a:cubicBezTo>
                <a:cubicBezTo>
                  <a:pt x="8090" y="4480"/>
                  <a:pt x="8276" y="4577"/>
                  <a:pt x="8474" y="4663"/>
                </a:cubicBezTo>
                <a:cubicBezTo>
                  <a:pt x="8863" y="4832"/>
                  <a:pt x="9200" y="5047"/>
                  <a:pt x="9416" y="5312"/>
                </a:cubicBezTo>
                <a:cubicBezTo>
                  <a:pt x="9655" y="5606"/>
                  <a:pt x="9790" y="5939"/>
                  <a:pt x="9790" y="6291"/>
                </a:cubicBezTo>
                <a:cubicBezTo>
                  <a:pt x="9790" y="6793"/>
                  <a:pt x="9517" y="7255"/>
                  <a:pt x="9059" y="7620"/>
                </a:cubicBezTo>
                <a:cubicBezTo>
                  <a:pt x="8674" y="7928"/>
                  <a:pt x="8133" y="8139"/>
                  <a:pt x="7541" y="8256"/>
                </a:cubicBezTo>
                <a:cubicBezTo>
                  <a:pt x="7286" y="8306"/>
                  <a:pt x="7035" y="8362"/>
                  <a:pt x="6788" y="8424"/>
                </a:cubicBezTo>
                <a:cubicBezTo>
                  <a:pt x="2768" y="9432"/>
                  <a:pt x="-61" y="11921"/>
                  <a:pt x="1" y="14822"/>
                </a:cubicBezTo>
                <a:cubicBezTo>
                  <a:pt x="80" y="18539"/>
                  <a:pt x="4972" y="21547"/>
                  <a:pt x="10874" y="21512"/>
                </a:cubicBezTo>
                <a:cubicBezTo>
                  <a:pt x="16773" y="21476"/>
                  <a:pt x="21538" y="18453"/>
                  <a:pt x="21538" y="14729"/>
                </a:cubicBezTo>
                <a:cubicBezTo>
                  <a:pt x="21539" y="11869"/>
                  <a:pt x="18727" y="9422"/>
                  <a:pt x="14750" y="8425"/>
                </a:cubicBezTo>
                <a:close/>
              </a:path>
            </a:pathLst>
          </a:custGeom>
          <a:gradFill>
            <a:gsLst>
              <a:gs pos="0">
                <a:schemeClr val="accent5"/>
              </a:gs>
              <a:gs pos="50000">
                <a:schemeClr val="accent5"/>
              </a:gs>
              <a:gs pos="100000">
                <a:schemeClr val="accent5">
                  <a:lumMod val="75000"/>
                </a:schemeClr>
              </a:gs>
            </a:gsLst>
          </a:gradFill>
          <a:ln w="50800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37160" tIns="28575" rIns="28575" bIns="182880" anchor="b"/>
          <a:lstStyle/>
          <a:p>
            <a:pPr algn="ctr" defTabSz="457200" hangingPunct="0"/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endParaRPr sz="3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42DBF820-8FA7-461D-9ABF-896C5596C562}"/>
              </a:ext>
            </a:extLst>
          </p:cNvPr>
          <p:cNvGrpSpPr/>
          <p:nvPr/>
        </p:nvGrpSpPr>
        <p:grpSpPr>
          <a:xfrm>
            <a:off x="7211117" y="3479800"/>
            <a:ext cx="1579745" cy="214314"/>
            <a:chOff x="584200" y="3472656"/>
            <a:chExt cx="1579745" cy="214314"/>
          </a:xfrm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7DF14AC2-8BA7-4C15-B3AF-86BD3DA1B32F}"/>
                </a:ext>
              </a:extLst>
            </p:cNvPr>
            <p:cNvSpPr/>
            <p:nvPr/>
          </p:nvSpPr>
          <p:spPr>
            <a:xfrm>
              <a:off x="1949632" y="3472656"/>
              <a:ext cx="214313" cy="214313"/>
            </a:xfrm>
            <a:prstGeom prst="ellipse">
              <a:avLst/>
            </a:prstGeom>
            <a:solidFill>
              <a:schemeClr val="tx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9F3A0884-7C3A-466D-B06D-65125D8E1408}"/>
                </a:ext>
              </a:extLst>
            </p:cNvPr>
            <p:cNvCxnSpPr>
              <a:cxnSpLocks/>
              <a:endCxn id="69" idx="5"/>
            </p:cNvCxnSpPr>
            <p:nvPr/>
          </p:nvCxnSpPr>
          <p:spPr>
            <a:xfrm flipV="1">
              <a:off x="584200" y="3579813"/>
              <a:ext cx="1544820" cy="142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6F61B6D0-2B5B-4E02-B92D-66E54DB7E93F}"/>
                </a:ext>
              </a:extLst>
            </p:cNvPr>
            <p:cNvSpPr/>
            <p:nvPr/>
          </p:nvSpPr>
          <p:spPr>
            <a:xfrm>
              <a:off x="2039326" y="3472656"/>
              <a:ext cx="124619" cy="214314"/>
            </a:xfrm>
            <a:custGeom>
              <a:avLst/>
              <a:gdLst>
                <a:gd name="connsiteX0" fmla="*/ 17462 w 124619"/>
                <a:gd name="connsiteY0" fmla="*/ 0 h 214314"/>
                <a:gd name="connsiteX1" fmla="*/ 124619 w 124619"/>
                <a:gd name="connsiteY1" fmla="*/ 107157 h 214314"/>
                <a:gd name="connsiteX2" fmla="*/ 17462 w 124619"/>
                <a:gd name="connsiteY2" fmla="*/ 214314 h 214314"/>
                <a:gd name="connsiteX3" fmla="*/ 0 w 124619"/>
                <a:gd name="connsiteY3" fmla="*/ 210789 h 214314"/>
                <a:gd name="connsiteX4" fmla="*/ 24247 w 124619"/>
                <a:gd name="connsiteY4" fmla="*/ 205893 h 214314"/>
                <a:gd name="connsiteX5" fmla="*/ 89694 w 124619"/>
                <a:gd name="connsiteY5" fmla="*/ 107157 h 214314"/>
                <a:gd name="connsiteX6" fmla="*/ 24247 w 124619"/>
                <a:gd name="connsiteY6" fmla="*/ 8421 h 214314"/>
                <a:gd name="connsiteX7" fmla="*/ 0 w 124619"/>
                <a:gd name="connsiteY7" fmla="*/ 3526 h 214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19" h="214314">
                  <a:moveTo>
                    <a:pt x="17462" y="0"/>
                  </a:moveTo>
                  <a:cubicBezTo>
                    <a:pt x="76643" y="0"/>
                    <a:pt x="124619" y="47976"/>
                    <a:pt x="124619" y="107157"/>
                  </a:cubicBezTo>
                  <a:cubicBezTo>
                    <a:pt x="124619" y="166338"/>
                    <a:pt x="76643" y="214314"/>
                    <a:pt x="17462" y="214314"/>
                  </a:cubicBezTo>
                  <a:lnTo>
                    <a:pt x="0" y="210789"/>
                  </a:lnTo>
                  <a:lnTo>
                    <a:pt x="24247" y="205893"/>
                  </a:lnTo>
                  <a:cubicBezTo>
                    <a:pt x="62708" y="189626"/>
                    <a:pt x="89694" y="151543"/>
                    <a:pt x="89694" y="107157"/>
                  </a:cubicBezTo>
                  <a:cubicBezTo>
                    <a:pt x="89694" y="62771"/>
                    <a:pt x="62708" y="24688"/>
                    <a:pt x="24247" y="8421"/>
                  </a:cubicBezTo>
                  <a:lnTo>
                    <a:pt x="0" y="3526"/>
                  </a:lnTo>
                  <a:close/>
                </a:path>
              </a:pathLst>
            </a:custGeom>
            <a:solidFill>
              <a:schemeClr val="tx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Shape">
            <a:extLst>
              <a:ext uri="{FF2B5EF4-FFF2-40B4-BE49-F238E27FC236}">
                <a16:creationId xmlns:a16="http://schemas.microsoft.com/office/drawing/2014/main" id="{DFAFEF21-FE88-4266-9842-053FB87B962D}"/>
              </a:ext>
            </a:extLst>
          </p:cNvPr>
          <p:cNvSpPr/>
          <p:nvPr/>
        </p:nvSpPr>
        <p:spPr>
          <a:xfrm>
            <a:off x="6093455" y="1181099"/>
            <a:ext cx="1722447" cy="2731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9" h="21512" extrusionOk="0">
                <a:moveTo>
                  <a:pt x="6789" y="13087"/>
                </a:moveTo>
                <a:cubicBezTo>
                  <a:pt x="7034" y="13149"/>
                  <a:pt x="7286" y="13205"/>
                  <a:pt x="7540" y="13255"/>
                </a:cubicBezTo>
                <a:cubicBezTo>
                  <a:pt x="8132" y="13372"/>
                  <a:pt x="8673" y="13583"/>
                  <a:pt x="9058" y="13890"/>
                </a:cubicBezTo>
                <a:cubicBezTo>
                  <a:pt x="9516" y="14256"/>
                  <a:pt x="9790" y="14718"/>
                  <a:pt x="9790" y="15220"/>
                </a:cubicBezTo>
                <a:cubicBezTo>
                  <a:pt x="9790" y="15446"/>
                  <a:pt x="9735" y="15663"/>
                  <a:pt x="9633" y="15867"/>
                </a:cubicBezTo>
                <a:cubicBezTo>
                  <a:pt x="9427" y="16279"/>
                  <a:pt x="8980" y="16622"/>
                  <a:pt x="8421" y="16873"/>
                </a:cubicBezTo>
                <a:cubicBezTo>
                  <a:pt x="8243" y="16953"/>
                  <a:pt x="8075" y="17041"/>
                  <a:pt x="7920" y="17137"/>
                </a:cubicBezTo>
                <a:cubicBezTo>
                  <a:pt x="7131" y="17628"/>
                  <a:pt x="6659" y="18321"/>
                  <a:pt x="6717" y="19082"/>
                </a:cubicBezTo>
                <a:cubicBezTo>
                  <a:pt x="6817" y="20397"/>
                  <a:pt x="8525" y="21460"/>
                  <a:pt x="10612" y="21510"/>
                </a:cubicBezTo>
                <a:cubicBezTo>
                  <a:pt x="12924" y="21565"/>
                  <a:pt x="14827" y="20401"/>
                  <a:pt x="14827" y="18957"/>
                </a:cubicBezTo>
                <a:cubicBezTo>
                  <a:pt x="14827" y="18245"/>
                  <a:pt x="14365" y="17602"/>
                  <a:pt x="13620" y="17138"/>
                </a:cubicBezTo>
                <a:cubicBezTo>
                  <a:pt x="13449" y="17032"/>
                  <a:pt x="13263" y="16935"/>
                  <a:pt x="13065" y="16849"/>
                </a:cubicBezTo>
                <a:cubicBezTo>
                  <a:pt x="12676" y="16680"/>
                  <a:pt x="12339" y="16465"/>
                  <a:pt x="12123" y="16200"/>
                </a:cubicBezTo>
                <a:cubicBezTo>
                  <a:pt x="11883" y="15906"/>
                  <a:pt x="11748" y="15573"/>
                  <a:pt x="11748" y="15221"/>
                </a:cubicBezTo>
                <a:cubicBezTo>
                  <a:pt x="11748" y="14719"/>
                  <a:pt x="12021" y="14257"/>
                  <a:pt x="12480" y="13892"/>
                </a:cubicBezTo>
                <a:cubicBezTo>
                  <a:pt x="12864" y="13584"/>
                  <a:pt x="13405" y="13373"/>
                  <a:pt x="13998" y="13256"/>
                </a:cubicBezTo>
                <a:cubicBezTo>
                  <a:pt x="14253" y="13206"/>
                  <a:pt x="14504" y="13150"/>
                  <a:pt x="14751" y="13088"/>
                </a:cubicBezTo>
                <a:cubicBezTo>
                  <a:pt x="18771" y="12080"/>
                  <a:pt x="21600" y="9591"/>
                  <a:pt x="21538" y="6690"/>
                </a:cubicBezTo>
                <a:cubicBezTo>
                  <a:pt x="21459" y="2973"/>
                  <a:pt x="16567" y="-35"/>
                  <a:pt x="10664" y="0"/>
                </a:cubicBezTo>
                <a:cubicBezTo>
                  <a:pt x="4765" y="36"/>
                  <a:pt x="0" y="3059"/>
                  <a:pt x="0" y="6783"/>
                </a:cubicBezTo>
                <a:cubicBezTo>
                  <a:pt x="0" y="9644"/>
                  <a:pt x="2811" y="12090"/>
                  <a:pt x="6789" y="13087"/>
                </a:cubicBezTo>
                <a:close/>
              </a:path>
            </a:pathLst>
          </a:custGeom>
          <a:gradFill>
            <a:gsLst>
              <a:gs pos="0">
                <a:schemeClr val="accent4"/>
              </a:gs>
              <a:gs pos="50000">
                <a:schemeClr val="accent4"/>
              </a:gs>
              <a:gs pos="100000">
                <a:schemeClr val="accent4">
                  <a:lumMod val="75000"/>
                </a:schemeClr>
              </a:gs>
            </a:gsLst>
          </a:gradFill>
          <a:ln w="50800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37160" tIns="182880" rIns="28575" bIns="182880" anchor="t"/>
          <a:lstStyle/>
          <a:p>
            <a:pPr algn="ctr" defTabSz="457200" hangingPunct="0"/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</a:t>
            </a:r>
            <a:endParaRPr sz="3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2DF8BAE9-B42B-4DA5-8F83-A045188FFF4C}"/>
              </a:ext>
            </a:extLst>
          </p:cNvPr>
          <p:cNvGrpSpPr/>
          <p:nvPr/>
        </p:nvGrpSpPr>
        <p:grpSpPr>
          <a:xfrm>
            <a:off x="5490205" y="3479800"/>
            <a:ext cx="1579745" cy="214314"/>
            <a:chOff x="584200" y="3472656"/>
            <a:chExt cx="1579745" cy="214314"/>
          </a:xfrm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EA094825-AF2A-42D1-AEC3-EE4CC77A7253}"/>
                </a:ext>
              </a:extLst>
            </p:cNvPr>
            <p:cNvSpPr/>
            <p:nvPr/>
          </p:nvSpPr>
          <p:spPr>
            <a:xfrm>
              <a:off x="1949632" y="3472656"/>
              <a:ext cx="214313" cy="214313"/>
            </a:xfrm>
            <a:prstGeom prst="ellipse">
              <a:avLst/>
            </a:prstGeom>
            <a:solidFill>
              <a:schemeClr val="tx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121A5482-263C-4561-ABE3-D6918C1FA291}"/>
                </a:ext>
              </a:extLst>
            </p:cNvPr>
            <p:cNvCxnSpPr>
              <a:cxnSpLocks/>
              <a:endCxn id="65" idx="5"/>
            </p:cNvCxnSpPr>
            <p:nvPr/>
          </p:nvCxnSpPr>
          <p:spPr>
            <a:xfrm flipV="1">
              <a:off x="584200" y="3579813"/>
              <a:ext cx="1544820" cy="142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EE3A57E-7646-4491-9BF5-A7EC7E30B435}"/>
                </a:ext>
              </a:extLst>
            </p:cNvPr>
            <p:cNvSpPr/>
            <p:nvPr/>
          </p:nvSpPr>
          <p:spPr>
            <a:xfrm>
              <a:off x="2039326" y="3472656"/>
              <a:ext cx="124619" cy="214314"/>
            </a:xfrm>
            <a:custGeom>
              <a:avLst/>
              <a:gdLst>
                <a:gd name="connsiteX0" fmla="*/ 17462 w 124619"/>
                <a:gd name="connsiteY0" fmla="*/ 0 h 214314"/>
                <a:gd name="connsiteX1" fmla="*/ 124619 w 124619"/>
                <a:gd name="connsiteY1" fmla="*/ 107157 h 214314"/>
                <a:gd name="connsiteX2" fmla="*/ 17462 w 124619"/>
                <a:gd name="connsiteY2" fmla="*/ 214314 h 214314"/>
                <a:gd name="connsiteX3" fmla="*/ 0 w 124619"/>
                <a:gd name="connsiteY3" fmla="*/ 210789 h 214314"/>
                <a:gd name="connsiteX4" fmla="*/ 24247 w 124619"/>
                <a:gd name="connsiteY4" fmla="*/ 205893 h 214314"/>
                <a:gd name="connsiteX5" fmla="*/ 89694 w 124619"/>
                <a:gd name="connsiteY5" fmla="*/ 107157 h 214314"/>
                <a:gd name="connsiteX6" fmla="*/ 24247 w 124619"/>
                <a:gd name="connsiteY6" fmla="*/ 8421 h 214314"/>
                <a:gd name="connsiteX7" fmla="*/ 0 w 124619"/>
                <a:gd name="connsiteY7" fmla="*/ 3526 h 214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19" h="214314">
                  <a:moveTo>
                    <a:pt x="17462" y="0"/>
                  </a:moveTo>
                  <a:cubicBezTo>
                    <a:pt x="76643" y="0"/>
                    <a:pt x="124619" y="47976"/>
                    <a:pt x="124619" y="107157"/>
                  </a:cubicBezTo>
                  <a:cubicBezTo>
                    <a:pt x="124619" y="166338"/>
                    <a:pt x="76643" y="214314"/>
                    <a:pt x="17462" y="214314"/>
                  </a:cubicBezTo>
                  <a:lnTo>
                    <a:pt x="0" y="210789"/>
                  </a:lnTo>
                  <a:lnTo>
                    <a:pt x="24247" y="205893"/>
                  </a:lnTo>
                  <a:cubicBezTo>
                    <a:pt x="62708" y="189626"/>
                    <a:pt x="89694" y="151543"/>
                    <a:pt x="89694" y="107157"/>
                  </a:cubicBezTo>
                  <a:cubicBezTo>
                    <a:pt x="89694" y="62771"/>
                    <a:pt x="62708" y="24688"/>
                    <a:pt x="24247" y="8421"/>
                  </a:cubicBezTo>
                  <a:lnTo>
                    <a:pt x="0" y="3526"/>
                  </a:lnTo>
                  <a:close/>
                </a:path>
              </a:pathLst>
            </a:custGeom>
            <a:solidFill>
              <a:schemeClr val="tx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Shape">
            <a:extLst>
              <a:ext uri="{FF2B5EF4-FFF2-40B4-BE49-F238E27FC236}">
                <a16:creationId xmlns:a16="http://schemas.microsoft.com/office/drawing/2014/main" id="{26C383CE-A6AC-4BBF-B0E9-74621D00FDDC}"/>
              </a:ext>
            </a:extLst>
          </p:cNvPr>
          <p:cNvSpPr/>
          <p:nvPr/>
        </p:nvSpPr>
        <p:spPr>
          <a:xfrm>
            <a:off x="4376096" y="3301216"/>
            <a:ext cx="1722447" cy="2731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8" h="21512" extrusionOk="0">
                <a:moveTo>
                  <a:pt x="14750" y="8425"/>
                </a:moveTo>
                <a:cubicBezTo>
                  <a:pt x="14504" y="8363"/>
                  <a:pt x="14253" y="8307"/>
                  <a:pt x="13999" y="8257"/>
                </a:cubicBezTo>
                <a:cubicBezTo>
                  <a:pt x="13406" y="8140"/>
                  <a:pt x="12865" y="7929"/>
                  <a:pt x="12481" y="7622"/>
                </a:cubicBezTo>
                <a:cubicBezTo>
                  <a:pt x="12023" y="7256"/>
                  <a:pt x="11748" y="6794"/>
                  <a:pt x="11748" y="6292"/>
                </a:cubicBezTo>
                <a:cubicBezTo>
                  <a:pt x="11748" y="6066"/>
                  <a:pt x="11804" y="5849"/>
                  <a:pt x="11906" y="5645"/>
                </a:cubicBezTo>
                <a:cubicBezTo>
                  <a:pt x="12112" y="5233"/>
                  <a:pt x="12559" y="4890"/>
                  <a:pt x="13117" y="4639"/>
                </a:cubicBezTo>
                <a:cubicBezTo>
                  <a:pt x="13296" y="4559"/>
                  <a:pt x="13463" y="4471"/>
                  <a:pt x="13618" y="4375"/>
                </a:cubicBezTo>
                <a:cubicBezTo>
                  <a:pt x="14407" y="3884"/>
                  <a:pt x="14879" y="3191"/>
                  <a:pt x="14821" y="2430"/>
                </a:cubicBezTo>
                <a:cubicBezTo>
                  <a:pt x="14721" y="1115"/>
                  <a:pt x="13013" y="52"/>
                  <a:pt x="10927" y="2"/>
                </a:cubicBezTo>
                <a:cubicBezTo>
                  <a:pt x="8615" y="-53"/>
                  <a:pt x="6712" y="1111"/>
                  <a:pt x="6712" y="2555"/>
                </a:cubicBezTo>
                <a:cubicBezTo>
                  <a:pt x="6712" y="3267"/>
                  <a:pt x="7174" y="3910"/>
                  <a:pt x="7919" y="4374"/>
                </a:cubicBezTo>
                <a:cubicBezTo>
                  <a:pt x="8090" y="4480"/>
                  <a:pt x="8276" y="4577"/>
                  <a:pt x="8474" y="4663"/>
                </a:cubicBezTo>
                <a:cubicBezTo>
                  <a:pt x="8863" y="4832"/>
                  <a:pt x="9200" y="5047"/>
                  <a:pt x="9416" y="5312"/>
                </a:cubicBezTo>
                <a:cubicBezTo>
                  <a:pt x="9655" y="5606"/>
                  <a:pt x="9790" y="5939"/>
                  <a:pt x="9790" y="6291"/>
                </a:cubicBezTo>
                <a:cubicBezTo>
                  <a:pt x="9790" y="6793"/>
                  <a:pt x="9517" y="7255"/>
                  <a:pt x="9059" y="7620"/>
                </a:cubicBezTo>
                <a:cubicBezTo>
                  <a:pt x="8674" y="7928"/>
                  <a:pt x="8133" y="8139"/>
                  <a:pt x="7541" y="8256"/>
                </a:cubicBezTo>
                <a:cubicBezTo>
                  <a:pt x="7286" y="8306"/>
                  <a:pt x="7035" y="8362"/>
                  <a:pt x="6788" y="8424"/>
                </a:cubicBezTo>
                <a:cubicBezTo>
                  <a:pt x="2768" y="9432"/>
                  <a:pt x="-61" y="11921"/>
                  <a:pt x="1" y="14822"/>
                </a:cubicBezTo>
                <a:cubicBezTo>
                  <a:pt x="80" y="18539"/>
                  <a:pt x="4972" y="21547"/>
                  <a:pt x="10874" y="21512"/>
                </a:cubicBezTo>
                <a:cubicBezTo>
                  <a:pt x="16773" y="21476"/>
                  <a:pt x="21538" y="18453"/>
                  <a:pt x="21538" y="14729"/>
                </a:cubicBezTo>
                <a:cubicBezTo>
                  <a:pt x="21539" y="11869"/>
                  <a:pt x="18727" y="9422"/>
                  <a:pt x="14750" y="8425"/>
                </a:cubicBezTo>
                <a:close/>
              </a:path>
            </a:pathLst>
          </a:custGeom>
          <a:gradFill>
            <a:gsLst>
              <a:gs pos="0">
                <a:schemeClr val="accent3"/>
              </a:gs>
              <a:gs pos="50000">
                <a:schemeClr val="accent3"/>
              </a:gs>
              <a:gs pos="100000">
                <a:schemeClr val="accent3">
                  <a:lumMod val="75000"/>
                </a:schemeClr>
              </a:gs>
            </a:gsLst>
          </a:gradFill>
          <a:ln w="50800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37160" tIns="28575" rIns="28575" bIns="182880" anchor="b"/>
          <a:lstStyle/>
          <a:p>
            <a:pPr algn="ctr" defTabSz="457200" hangingPunct="0"/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</a:t>
            </a:r>
            <a:endParaRPr sz="3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77E7FCAD-72E6-459E-BB18-B7A1BBF910B2}"/>
              </a:ext>
            </a:extLst>
          </p:cNvPr>
          <p:cNvGrpSpPr/>
          <p:nvPr/>
        </p:nvGrpSpPr>
        <p:grpSpPr>
          <a:xfrm>
            <a:off x="3769293" y="3479800"/>
            <a:ext cx="1579745" cy="214314"/>
            <a:chOff x="584200" y="3472656"/>
            <a:chExt cx="1579745" cy="214314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B842474-DE31-4DEA-910D-55D3B7A161F5}"/>
                </a:ext>
              </a:extLst>
            </p:cNvPr>
            <p:cNvSpPr/>
            <p:nvPr/>
          </p:nvSpPr>
          <p:spPr>
            <a:xfrm>
              <a:off x="1949632" y="3472656"/>
              <a:ext cx="214313" cy="214313"/>
            </a:xfrm>
            <a:prstGeom prst="ellipse">
              <a:avLst/>
            </a:prstGeom>
            <a:solidFill>
              <a:schemeClr val="tx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5410A901-BAB2-4673-B344-E6FEEA504617}"/>
                </a:ext>
              </a:extLst>
            </p:cNvPr>
            <p:cNvCxnSpPr>
              <a:cxnSpLocks/>
              <a:endCxn id="56" idx="5"/>
            </p:cNvCxnSpPr>
            <p:nvPr/>
          </p:nvCxnSpPr>
          <p:spPr>
            <a:xfrm flipV="1">
              <a:off x="584200" y="3579813"/>
              <a:ext cx="1544820" cy="142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C0FFE631-DD00-4D23-8E33-745856326C3D}"/>
                </a:ext>
              </a:extLst>
            </p:cNvPr>
            <p:cNvSpPr/>
            <p:nvPr/>
          </p:nvSpPr>
          <p:spPr>
            <a:xfrm>
              <a:off x="2039326" y="3472656"/>
              <a:ext cx="124619" cy="214314"/>
            </a:xfrm>
            <a:custGeom>
              <a:avLst/>
              <a:gdLst>
                <a:gd name="connsiteX0" fmla="*/ 17462 w 124619"/>
                <a:gd name="connsiteY0" fmla="*/ 0 h 214314"/>
                <a:gd name="connsiteX1" fmla="*/ 124619 w 124619"/>
                <a:gd name="connsiteY1" fmla="*/ 107157 h 214314"/>
                <a:gd name="connsiteX2" fmla="*/ 17462 w 124619"/>
                <a:gd name="connsiteY2" fmla="*/ 214314 h 214314"/>
                <a:gd name="connsiteX3" fmla="*/ 0 w 124619"/>
                <a:gd name="connsiteY3" fmla="*/ 210789 h 214314"/>
                <a:gd name="connsiteX4" fmla="*/ 24247 w 124619"/>
                <a:gd name="connsiteY4" fmla="*/ 205893 h 214314"/>
                <a:gd name="connsiteX5" fmla="*/ 89694 w 124619"/>
                <a:gd name="connsiteY5" fmla="*/ 107157 h 214314"/>
                <a:gd name="connsiteX6" fmla="*/ 24247 w 124619"/>
                <a:gd name="connsiteY6" fmla="*/ 8421 h 214314"/>
                <a:gd name="connsiteX7" fmla="*/ 0 w 124619"/>
                <a:gd name="connsiteY7" fmla="*/ 3526 h 214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19" h="214314">
                  <a:moveTo>
                    <a:pt x="17462" y="0"/>
                  </a:moveTo>
                  <a:cubicBezTo>
                    <a:pt x="76643" y="0"/>
                    <a:pt x="124619" y="47976"/>
                    <a:pt x="124619" y="107157"/>
                  </a:cubicBezTo>
                  <a:cubicBezTo>
                    <a:pt x="124619" y="166338"/>
                    <a:pt x="76643" y="214314"/>
                    <a:pt x="17462" y="214314"/>
                  </a:cubicBezTo>
                  <a:lnTo>
                    <a:pt x="0" y="210789"/>
                  </a:lnTo>
                  <a:lnTo>
                    <a:pt x="24247" y="205893"/>
                  </a:lnTo>
                  <a:cubicBezTo>
                    <a:pt x="62708" y="189626"/>
                    <a:pt x="89694" y="151543"/>
                    <a:pt x="89694" y="107157"/>
                  </a:cubicBezTo>
                  <a:cubicBezTo>
                    <a:pt x="89694" y="62771"/>
                    <a:pt x="62708" y="24688"/>
                    <a:pt x="24247" y="8421"/>
                  </a:cubicBezTo>
                  <a:lnTo>
                    <a:pt x="0" y="3526"/>
                  </a:lnTo>
                  <a:close/>
                </a:path>
              </a:pathLst>
            </a:custGeom>
            <a:solidFill>
              <a:schemeClr val="tx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Shape">
            <a:extLst>
              <a:ext uri="{FF2B5EF4-FFF2-40B4-BE49-F238E27FC236}">
                <a16:creationId xmlns:a16="http://schemas.microsoft.com/office/drawing/2014/main" id="{3217365E-EE15-4C9E-BC0B-DA9F19C665D0}"/>
              </a:ext>
            </a:extLst>
          </p:cNvPr>
          <p:cNvSpPr/>
          <p:nvPr/>
        </p:nvSpPr>
        <p:spPr>
          <a:xfrm>
            <a:off x="2658737" y="1181099"/>
            <a:ext cx="1722447" cy="2731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9" h="21512" extrusionOk="0">
                <a:moveTo>
                  <a:pt x="6789" y="13087"/>
                </a:moveTo>
                <a:cubicBezTo>
                  <a:pt x="7034" y="13149"/>
                  <a:pt x="7286" y="13205"/>
                  <a:pt x="7540" y="13255"/>
                </a:cubicBezTo>
                <a:cubicBezTo>
                  <a:pt x="8132" y="13372"/>
                  <a:pt x="8673" y="13583"/>
                  <a:pt x="9058" y="13890"/>
                </a:cubicBezTo>
                <a:cubicBezTo>
                  <a:pt x="9516" y="14256"/>
                  <a:pt x="9790" y="14718"/>
                  <a:pt x="9790" y="15220"/>
                </a:cubicBezTo>
                <a:cubicBezTo>
                  <a:pt x="9790" y="15446"/>
                  <a:pt x="9735" y="15663"/>
                  <a:pt x="9633" y="15867"/>
                </a:cubicBezTo>
                <a:cubicBezTo>
                  <a:pt x="9427" y="16279"/>
                  <a:pt x="8980" y="16622"/>
                  <a:pt x="8421" y="16873"/>
                </a:cubicBezTo>
                <a:cubicBezTo>
                  <a:pt x="8243" y="16953"/>
                  <a:pt x="8075" y="17041"/>
                  <a:pt x="7920" y="17137"/>
                </a:cubicBezTo>
                <a:cubicBezTo>
                  <a:pt x="7131" y="17628"/>
                  <a:pt x="6659" y="18321"/>
                  <a:pt x="6717" y="19082"/>
                </a:cubicBezTo>
                <a:cubicBezTo>
                  <a:pt x="6817" y="20397"/>
                  <a:pt x="8525" y="21460"/>
                  <a:pt x="10612" y="21510"/>
                </a:cubicBezTo>
                <a:cubicBezTo>
                  <a:pt x="12924" y="21565"/>
                  <a:pt x="14827" y="20401"/>
                  <a:pt x="14827" y="18957"/>
                </a:cubicBezTo>
                <a:cubicBezTo>
                  <a:pt x="14827" y="18245"/>
                  <a:pt x="14365" y="17602"/>
                  <a:pt x="13620" y="17138"/>
                </a:cubicBezTo>
                <a:cubicBezTo>
                  <a:pt x="13449" y="17032"/>
                  <a:pt x="13263" y="16935"/>
                  <a:pt x="13065" y="16849"/>
                </a:cubicBezTo>
                <a:cubicBezTo>
                  <a:pt x="12676" y="16680"/>
                  <a:pt x="12339" y="16465"/>
                  <a:pt x="12123" y="16200"/>
                </a:cubicBezTo>
                <a:cubicBezTo>
                  <a:pt x="11883" y="15906"/>
                  <a:pt x="11748" y="15573"/>
                  <a:pt x="11748" y="15221"/>
                </a:cubicBezTo>
                <a:cubicBezTo>
                  <a:pt x="11748" y="14719"/>
                  <a:pt x="12021" y="14257"/>
                  <a:pt x="12480" y="13892"/>
                </a:cubicBezTo>
                <a:cubicBezTo>
                  <a:pt x="12864" y="13584"/>
                  <a:pt x="13405" y="13373"/>
                  <a:pt x="13998" y="13256"/>
                </a:cubicBezTo>
                <a:cubicBezTo>
                  <a:pt x="14253" y="13206"/>
                  <a:pt x="14504" y="13150"/>
                  <a:pt x="14751" y="13088"/>
                </a:cubicBezTo>
                <a:cubicBezTo>
                  <a:pt x="18771" y="12080"/>
                  <a:pt x="21600" y="9591"/>
                  <a:pt x="21538" y="6690"/>
                </a:cubicBezTo>
                <a:cubicBezTo>
                  <a:pt x="21459" y="2973"/>
                  <a:pt x="16567" y="-35"/>
                  <a:pt x="10664" y="0"/>
                </a:cubicBezTo>
                <a:cubicBezTo>
                  <a:pt x="4765" y="36"/>
                  <a:pt x="0" y="3059"/>
                  <a:pt x="0" y="6783"/>
                </a:cubicBezTo>
                <a:cubicBezTo>
                  <a:pt x="0" y="9644"/>
                  <a:pt x="2811" y="12090"/>
                  <a:pt x="6789" y="13087"/>
                </a:cubicBezTo>
                <a:close/>
              </a:path>
            </a:pathLst>
          </a:custGeom>
          <a:gradFill>
            <a:gsLst>
              <a:gs pos="0">
                <a:schemeClr val="accent2"/>
              </a:gs>
              <a:gs pos="50000">
                <a:schemeClr val="accent2"/>
              </a:gs>
              <a:gs pos="100000">
                <a:schemeClr val="accent2">
                  <a:lumMod val="75000"/>
                </a:schemeClr>
              </a:gs>
            </a:gsLst>
          </a:gradFill>
          <a:ln w="50800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37160" tIns="182880" rIns="28575" bIns="182880" anchor="t"/>
          <a:lstStyle/>
          <a:p>
            <a:pPr algn="ctr" defTabSz="457200" hangingPunct="0"/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</a:t>
            </a:r>
            <a:endParaRPr sz="3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FC304EB1-2869-4933-8126-239E6B1BBC57}"/>
              </a:ext>
            </a:extLst>
          </p:cNvPr>
          <p:cNvGrpSpPr/>
          <p:nvPr/>
        </p:nvGrpSpPr>
        <p:grpSpPr>
          <a:xfrm>
            <a:off x="2048381" y="3479800"/>
            <a:ext cx="1579745" cy="214314"/>
            <a:chOff x="584200" y="3472656"/>
            <a:chExt cx="1579745" cy="214314"/>
          </a:xfrm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8C186620-2131-4C9F-861C-6ADDC9194ADA}"/>
                </a:ext>
              </a:extLst>
            </p:cNvPr>
            <p:cNvSpPr/>
            <p:nvPr/>
          </p:nvSpPr>
          <p:spPr>
            <a:xfrm>
              <a:off x="1949632" y="3472656"/>
              <a:ext cx="214313" cy="214313"/>
            </a:xfrm>
            <a:prstGeom prst="ellipse">
              <a:avLst/>
            </a:prstGeom>
            <a:solidFill>
              <a:schemeClr val="tx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307F9BF7-9DAD-4A17-A0B7-59A98B8DE4C9}"/>
                </a:ext>
              </a:extLst>
            </p:cNvPr>
            <p:cNvCxnSpPr>
              <a:cxnSpLocks/>
              <a:endCxn id="52" idx="5"/>
            </p:cNvCxnSpPr>
            <p:nvPr/>
          </p:nvCxnSpPr>
          <p:spPr>
            <a:xfrm flipV="1">
              <a:off x="584200" y="3579813"/>
              <a:ext cx="1544820" cy="142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A3AAF9C-4E2A-47A4-B17C-20A9AE04EF88}"/>
                </a:ext>
              </a:extLst>
            </p:cNvPr>
            <p:cNvSpPr/>
            <p:nvPr/>
          </p:nvSpPr>
          <p:spPr>
            <a:xfrm>
              <a:off x="2039326" y="3472656"/>
              <a:ext cx="124619" cy="214314"/>
            </a:xfrm>
            <a:custGeom>
              <a:avLst/>
              <a:gdLst>
                <a:gd name="connsiteX0" fmla="*/ 17462 w 124619"/>
                <a:gd name="connsiteY0" fmla="*/ 0 h 214314"/>
                <a:gd name="connsiteX1" fmla="*/ 124619 w 124619"/>
                <a:gd name="connsiteY1" fmla="*/ 107157 h 214314"/>
                <a:gd name="connsiteX2" fmla="*/ 17462 w 124619"/>
                <a:gd name="connsiteY2" fmla="*/ 214314 h 214314"/>
                <a:gd name="connsiteX3" fmla="*/ 0 w 124619"/>
                <a:gd name="connsiteY3" fmla="*/ 210789 h 214314"/>
                <a:gd name="connsiteX4" fmla="*/ 24247 w 124619"/>
                <a:gd name="connsiteY4" fmla="*/ 205893 h 214314"/>
                <a:gd name="connsiteX5" fmla="*/ 89694 w 124619"/>
                <a:gd name="connsiteY5" fmla="*/ 107157 h 214314"/>
                <a:gd name="connsiteX6" fmla="*/ 24247 w 124619"/>
                <a:gd name="connsiteY6" fmla="*/ 8421 h 214314"/>
                <a:gd name="connsiteX7" fmla="*/ 0 w 124619"/>
                <a:gd name="connsiteY7" fmla="*/ 3526 h 214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19" h="214314">
                  <a:moveTo>
                    <a:pt x="17462" y="0"/>
                  </a:moveTo>
                  <a:cubicBezTo>
                    <a:pt x="76643" y="0"/>
                    <a:pt x="124619" y="47976"/>
                    <a:pt x="124619" y="107157"/>
                  </a:cubicBezTo>
                  <a:cubicBezTo>
                    <a:pt x="124619" y="166338"/>
                    <a:pt x="76643" y="214314"/>
                    <a:pt x="17462" y="214314"/>
                  </a:cubicBezTo>
                  <a:lnTo>
                    <a:pt x="0" y="210789"/>
                  </a:lnTo>
                  <a:lnTo>
                    <a:pt x="24247" y="205893"/>
                  </a:lnTo>
                  <a:cubicBezTo>
                    <a:pt x="62708" y="189626"/>
                    <a:pt x="89694" y="151543"/>
                    <a:pt x="89694" y="107157"/>
                  </a:cubicBezTo>
                  <a:cubicBezTo>
                    <a:pt x="89694" y="62771"/>
                    <a:pt x="62708" y="24688"/>
                    <a:pt x="24247" y="8421"/>
                  </a:cubicBezTo>
                  <a:lnTo>
                    <a:pt x="0" y="3526"/>
                  </a:lnTo>
                  <a:close/>
                </a:path>
              </a:pathLst>
            </a:custGeom>
            <a:solidFill>
              <a:schemeClr val="tx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Shape">
            <a:extLst>
              <a:ext uri="{FF2B5EF4-FFF2-40B4-BE49-F238E27FC236}">
                <a16:creationId xmlns:a16="http://schemas.microsoft.com/office/drawing/2014/main" id="{96F22251-365F-4F3A-AC5B-E62BC8ED5821}"/>
              </a:ext>
            </a:extLst>
          </p:cNvPr>
          <p:cNvSpPr/>
          <p:nvPr/>
        </p:nvSpPr>
        <p:spPr>
          <a:xfrm>
            <a:off x="941378" y="3301216"/>
            <a:ext cx="1722447" cy="2731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8" h="21512" extrusionOk="0">
                <a:moveTo>
                  <a:pt x="14750" y="8425"/>
                </a:moveTo>
                <a:cubicBezTo>
                  <a:pt x="14504" y="8363"/>
                  <a:pt x="14253" y="8307"/>
                  <a:pt x="13999" y="8257"/>
                </a:cubicBezTo>
                <a:cubicBezTo>
                  <a:pt x="13406" y="8140"/>
                  <a:pt x="12865" y="7929"/>
                  <a:pt x="12481" y="7622"/>
                </a:cubicBezTo>
                <a:cubicBezTo>
                  <a:pt x="12023" y="7256"/>
                  <a:pt x="11748" y="6794"/>
                  <a:pt x="11748" y="6292"/>
                </a:cubicBezTo>
                <a:cubicBezTo>
                  <a:pt x="11748" y="6066"/>
                  <a:pt x="11804" y="5849"/>
                  <a:pt x="11906" y="5645"/>
                </a:cubicBezTo>
                <a:cubicBezTo>
                  <a:pt x="12112" y="5233"/>
                  <a:pt x="12559" y="4890"/>
                  <a:pt x="13117" y="4639"/>
                </a:cubicBezTo>
                <a:cubicBezTo>
                  <a:pt x="13296" y="4559"/>
                  <a:pt x="13463" y="4471"/>
                  <a:pt x="13618" y="4375"/>
                </a:cubicBezTo>
                <a:cubicBezTo>
                  <a:pt x="14407" y="3884"/>
                  <a:pt x="14879" y="3191"/>
                  <a:pt x="14821" y="2430"/>
                </a:cubicBezTo>
                <a:cubicBezTo>
                  <a:pt x="14721" y="1115"/>
                  <a:pt x="13013" y="52"/>
                  <a:pt x="10927" y="2"/>
                </a:cubicBezTo>
                <a:cubicBezTo>
                  <a:pt x="8615" y="-53"/>
                  <a:pt x="6712" y="1111"/>
                  <a:pt x="6712" y="2555"/>
                </a:cubicBezTo>
                <a:cubicBezTo>
                  <a:pt x="6712" y="3267"/>
                  <a:pt x="7174" y="3910"/>
                  <a:pt x="7919" y="4374"/>
                </a:cubicBezTo>
                <a:cubicBezTo>
                  <a:pt x="8090" y="4480"/>
                  <a:pt x="8276" y="4577"/>
                  <a:pt x="8474" y="4663"/>
                </a:cubicBezTo>
                <a:cubicBezTo>
                  <a:pt x="8863" y="4832"/>
                  <a:pt x="9200" y="5047"/>
                  <a:pt x="9416" y="5312"/>
                </a:cubicBezTo>
                <a:cubicBezTo>
                  <a:pt x="9655" y="5606"/>
                  <a:pt x="9790" y="5939"/>
                  <a:pt x="9790" y="6291"/>
                </a:cubicBezTo>
                <a:cubicBezTo>
                  <a:pt x="9790" y="6793"/>
                  <a:pt x="9517" y="7255"/>
                  <a:pt x="9059" y="7620"/>
                </a:cubicBezTo>
                <a:cubicBezTo>
                  <a:pt x="8674" y="7928"/>
                  <a:pt x="8133" y="8139"/>
                  <a:pt x="7541" y="8256"/>
                </a:cubicBezTo>
                <a:cubicBezTo>
                  <a:pt x="7286" y="8306"/>
                  <a:pt x="7035" y="8362"/>
                  <a:pt x="6788" y="8424"/>
                </a:cubicBezTo>
                <a:cubicBezTo>
                  <a:pt x="2768" y="9432"/>
                  <a:pt x="-61" y="11921"/>
                  <a:pt x="1" y="14822"/>
                </a:cubicBezTo>
                <a:cubicBezTo>
                  <a:pt x="80" y="18539"/>
                  <a:pt x="4972" y="21547"/>
                  <a:pt x="10874" y="21512"/>
                </a:cubicBezTo>
                <a:cubicBezTo>
                  <a:pt x="16773" y="21476"/>
                  <a:pt x="21538" y="18453"/>
                  <a:pt x="21538" y="14729"/>
                </a:cubicBezTo>
                <a:cubicBezTo>
                  <a:pt x="21539" y="11869"/>
                  <a:pt x="18727" y="9422"/>
                  <a:pt x="14750" y="8425"/>
                </a:cubicBezTo>
                <a:close/>
              </a:path>
            </a:pathLst>
          </a:custGeom>
          <a:ln w="50800"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137160" tIns="28575" rIns="28575" bIns="182880" anchor="b"/>
          <a:lstStyle/>
          <a:p>
            <a:pPr algn="ctr" defTabSz="457200" hangingPunct="0"/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</a:t>
            </a:r>
            <a:endParaRPr sz="36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7E6A486-6FBE-4812-91EB-E061FE131617}"/>
              </a:ext>
            </a:extLst>
          </p:cNvPr>
          <p:cNvGrpSpPr/>
          <p:nvPr/>
        </p:nvGrpSpPr>
        <p:grpSpPr>
          <a:xfrm>
            <a:off x="321898" y="3479800"/>
            <a:ext cx="1579745" cy="214314"/>
            <a:chOff x="321898" y="3486944"/>
            <a:chExt cx="1579745" cy="214314"/>
          </a:xfrm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C63D2790-06AC-4907-B181-05B47DC8BDC8}"/>
                </a:ext>
              </a:extLst>
            </p:cNvPr>
            <p:cNvSpPr/>
            <p:nvPr/>
          </p:nvSpPr>
          <p:spPr>
            <a:xfrm>
              <a:off x="1687330" y="3486944"/>
              <a:ext cx="214313" cy="214313"/>
            </a:xfrm>
            <a:prstGeom prst="ellipse">
              <a:avLst/>
            </a:prstGeom>
            <a:solidFill>
              <a:schemeClr val="tx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F40BCB63-902B-40F6-9B1C-54470167FF74}"/>
                </a:ext>
              </a:extLst>
            </p:cNvPr>
            <p:cNvCxnSpPr>
              <a:cxnSpLocks/>
              <a:endCxn id="48" idx="5"/>
            </p:cNvCxnSpPr>
            <p:nvPr/>
          </p:nvCxnSpPr>
          <p:spPr>
            <a:xfrm flipV="1">
              <a:off x="321898" y="3594101"/>
              <a:ext cx="1544820" cy="142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467C0B04-9C5E-4AE3-A5AB-6B53F8660BDC}"/>
                </a:ext>
              </a:extLst>
            </p:cNvPr>
            <p:cNvSpPr/>
            <p:nvPr/>
          </p:nvSpPr>
          <p:spPr>
            <a:xfrm>
              <a:off x="1777024" y="3486944"/>
              <a:ext cx="124619" cy="214314"/>
            </a:xfrm>
            <a:custGeom>
              <a:avLst/>
              <a:gdLst>
                <a:gd name="connsiteX0" fmla="*/ 17462 w 124619"/>
                <a:gd name="connsiteY0" fmla="*/ 0 h 214314"/>
                <a:gd name="connsiteX1" fmla="*/ 124619 w 124619"/>
                <a:gd name="connsiteY1" fmla="*/ 107157 h 214314"/>
                <a:gd name="connsiteX2" fmla="*/ 17462 w 124619"/>
                <a:gd name="connsiteY2" fmla="*/ 214314 h 214314"/>
                <a:gd name="connsiteX3" fmla="*/ 0 w 124619"/>
                <a:gd name="connsiteY3" fmla="*/ 210789 h 214314"/>
                <a:gd name="connsiteX4" fmla="*/ 24247 w 124619"/>
                <a:gd name="connsiteY4" fmla="*/ 205893 h 214314"/>
                <a:gd name="connsiteX5" fmla="*/ 89694 w 124619"/>
                <a:gd name="connsiteY5" fmla="*/ 107157 h 214314"/>
                <a:gd name="connsiteX6" fmla="*/ 24247 w 124619"/>
                <a:gd name="connsiteY6" fmla="*/ 8421 h 214314"/>
                <a:gd name="connsiteX7" fmla="*/ 0 w 124619"/>
                <a:gd name="connsiteY7" fmla="*/ 3526 h 214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19" h="214314">
                  <a:moveTo>
                    <a:pt x="17462" y="0"/>
                  </a:moveTo>
                  <a:cubicBezTo>
                    <a:pt x="76643" y="0"/>
                    <a:pt x="124619" y="47976"/>
                    <a:pt x="124619" y="107157"/>
                  </a:cubicBezTo>
                  <a:cubicBezTo>
                    <a:pt x="124619" y="166338"/>
                    <a:pt x="76643" y="214314"/>
                    <a:pt x="17462" y="214314"/>
                  </a:cubicBezTo>
                  <a:lnTo>
                    <a:pt x="0" y="210789"/>
                  </a:lnTo>
                  <a:lnTo>
                    <a:pt x="24247" y="205893"/>
                  </a:lnTo>
                  <a:cubicBezTo>
                    <a:pt x="62708" y="189626"/>
                    <a:pt x="89694" y="151543"/>
                    <a:pt x="89694" y="107157"/>
                  </a:cubicBezTo>
                  <a:cubicBezTo>
                    <a:pt x="89694" y="62771"/>
                    <a:pt x="62708" y="24688"/>
                    <a:pt x="24247" y="8421"/>
                  </a:cubicBezTo>
                  <a:lnTo>
                    <a:pt x="0" y="3526"/>
                  </a:lnTo>
                  <a:close/>
                </a:path>
              </a:pathLst>
            </a:custGeom>
            <a:solidFill>
              <a:schemeClr val="tx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D6A0169A-9023-4331-A312-BA8C7879B958}"/>
              </a:ext>
            </a:extLst>
          </p:cNvPr>
          <p:cNvGrpSpPr/>
          <p:nvPr/>
        </p:nvGrpSpPr>
        <p:grpSpPr>
          <a:xfrm>
            <a:off x="2838253" y="4176350"/>
            <a:ext cx="1427112" cy="1336320"/>
            <a:chOff x="332936" y="2689321"/>
            <a:chExt cx="2937088" cy="1336320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CF7116D0-7174-419B-AD34-F1F1B7151B41}"/>
                </a:ext>
              </a:extLst>
            </p:cNvPr>
            <p:cNvSpPr txBox="1"/>
            <p:nvPr/>
          </p:nvSpPr>
          <p:spPr>
            <a:xfrm>
              <a:off x="332936" y="268932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709ABEAC-0768-4376-A5FF-9BF8005077CC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18EC2944-CF89-4FD9-8A21-6BBD60FA4F26}"/>
              </a:ext>
            </a:extLst>
          </p:cNvPr>
          <p:cNvGrpSpPr/>
          <p:nvPr/>
        </p:nvGrpSpPr>
        <p:grpSpPr>
          <a:xfrm>
            <a:off x="6255927" y="4218583"/>
            <a:ext cx="1427112" cy="1336320"/>
            <a:chOff x="332936" y="2689321"/>
            <a:chExt cx="2937088" cy="1336320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48B69642-47B2-42F3-9C73-0975D60D18AC}"/>
                </a:ext>
              </a:extLst>
            </p:cNvPr>
            <p:cNvSpPr txBox="1"/>
            <p:nvPr/>
          </p:nvSpPr>
          <p:spPr>
            <a:xfrm>
              <a:off x="332936" y="268932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42D751C7-AD00-4E7D-BCBE-EEBF0A25E951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298BF866-B787-49D8-B14D-03CB98818A1C}"/>
              </a:ext>
            </a:extLst>
          </p:cNvPr>
          <p:cNvGrpSpPr/>
          <p:nvPr/>
        </p:nvGrpSpPr>
        <p:grpSpPr>
          <a:xfrm>
            <a:off x="9673600" y="4269218"/>
            <a:ext cx="1427112" cy="1336320"/>
            <a:chOff x="332936" y="2689321"/>
            <a:chExt cx="2937088" cy="1336320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C2760002-B510-4399-91A5-D7D795D34166}"/>
                </a:ext>
              </a:extLst>
            </p:cNvPr>
            <p:cNvSpPr txBox="1"/>
            <p:nvPr/>
          </p:nvSpPr>
          <p:spPr>
            <a:xfrm>
              <a:off x="332936" y="268932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30A64F63-8A15-4E3D-A3A3-79DCC1095145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83AA9BE-8693-4149-BD0D-FFEFEAA8C10F}"/>
              </a:ext>
            </a:extLst>
          </p:cNvPr>
          <p:cNvGrpSpPr/>
          <p:nvPr/>
        </p:nvGrpSpPr>
        <p:grpSpPr>
          <a:xfrm>
            <a:off x="1063468" y="1568373"/>
            <a:ext cx="1427112" cy="1336320"/>
            <a:chOff x="332936" y="2689321"/>
            <a:chExt cx="2937088" cy="1336320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83FB3C1B-FB11-4DE6-9A32-2AA74BE8E5AB}"/>
                </a:ext>
              </a:extLst>
            </p:cNvPr>
            <p:cNvSpPr txBox="1"/>
            <p:nvPr/>
          </p:nvSpPr>
          <p:spPr>
            <a:xfrm>
              <a:off x="332936" y="268932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4B670E6E-C029-4BBA-9C8C-AB6F4B76B6D1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0703F750-D10E-40C1-85E8-380DBA2420C0}"/>
              </a:ext>
            </a:extLst>
          </p:cNvPr>
          <p:cNvGrpSpPr/>
          <p:nvPr/>
        </p:nvGrpSpPr>
        <p:grpSpPr>
          <a:xfrm>
            <a:off x="4516808" y="1568373"/>
            <a:ext cx="1427112" cy="1336320"/>
            <a:chOff x="332936" y="2689321"/>
            <a:chExt cx="2937088" cy="1336320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263A8625-5759-453C-BEBE-F409E581C498}"/>
                </a:ext>
              </a:extLst>
            </p:cNvPr>
            <p:cNvSpPr txBox="1"/>
            <p:nvPr/>
          </p:nvSpPr>
          <p:spPr>
            <a:xfrm>
              <a:off x="332936" y="268932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2F6CADD9-F12C-41F1-8C3B-97EAE4922D0A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B46D2084-83BF-4489-92BD-0A0480FBCFB2}"/>
              </a:ext>
            </a:extLst>
          </p:cNvPr>
          <p:cNvGrpSpPr/>
          <p:nvPr/>
        </p:nvGrpSpPr>
        <p:grpSpPr>
          <a:xfrm>
            <a:off x="7970149" y="1568373"/>
            <a:ext cx="1427112" cy="1336320"/>
            <a:chOff x="332936" y="2689321"/>
            <a:chExt cx="2937088" cy="1336320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418B7A37-E1E7-416F-A756-68FC60ACA2D1}"/>
                </a:ext>
              </a:extLst>
            </p:cNvPr>
            <p:cNvSpPr txBox="1"/>
            <p:nvPr/>
          </p:nvSpPr>
          <p:spPr>
            <a:xfrm>
              <a:off x="332936" y="2689321"/>
              <a:ext cx="2937088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EFFE1E6A-5CAE-44AA-88C4-8876D5BE74DC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99ABB93B-160D-45E7-823C-B4D4B2EA27E5}"/>
              </a:ext>
            </a:extLst>
          </p:cNvPr>
          <p:cNvSpPr/>
          <p:nvPr/>
        </p:nvSpPr>
        <p:spPr>
          <a:xfrm>
            <a:off x="1434695" y="4629153"/>
            <a:ext cx="800100" cy="499110"/>
          </a:xfrm>
          <a:custGeom>
            <a:avLst/>
            <a:gdLst>
              <a:gd name="connsiteX0" fmla="*/ 400050 w 800100"/>
              <a:gd name="connsiteY0" fmla="*/ 327660 h 499110"/>
              <a:gd name="connsiteX1" fmla="*/ 470535 w 800100"/>
              <a:gd name="connsiteY1" fmla="*/ 339090 h 499110"/>
              <a:gd name="connsiteX2" fmla="*/ 554355 w 800100"/>
              <a:gd name="connsiteY2" fmla="*/ 379095 h 499110"/>
              <a:gd name="connsiteX3" fmla="*/ 571500 w 800100"/>
              <a:gd name="connsiteY3" fmla="*/ 413385 h 499110"/>
              <a:gd name="connsiteX4" fmla="*/ 571500 w 800100"/>
              <a:gd name="connsiteY4" fmla="*/ 499110 h 499110"/>
              <a:gd name="connsiteX5" fmla="*/ 228600 w 800100"/>
              <a:gd name="connsiteY5" fmla="*/ 499110 h 499110"/>
              <a:gd name="connsiteX6" fmla="*/ 228600 w 800100"/>
              <a:gd name="connsiteY6" fmla="*/ 413385 h 499110"/>
              <a:gd name="connsiteX7" fmla="*/ 245745 w 800100"/>
              <a:gd name="connsiteY7" fmla="*/ 379095 h 499110"/>
              <a:gd name="connsiteX8" fmla="*/ 329565 w 800100"/>
              <a:gd name="connsiteY8" fmla="*/ 339090 h 499110"/>
              <a:gd name="connsiteX9" fmla="*/ 400050 w 800100"/>
              <a:gd name="connsiteY9" fmla="*/ 327660 h 499110"/>
              <a:gd name="connsiteX10" fmla="*/ 628650 w 800100"/>
              <a:gd name="connsiteY10" fmla="*/ 194310 h 499110"/>
              <a:gd name="connsiteX11" fmla="*/ 699135 w 800100"/>
              <a:gd name="connsiteY11" fmla="*/ 205740 h 499110"/>
              <a:gd name="connsiteX12" fmla="*/ 782955 w 800100"/>
              <a:gd name="connsiteY12" fmla="*/ 245745 h 499110"/>
              <a:gd name="connsiteX13" fmla="*/ 800100 w 800100"/>
              <a:gd name="connsiteY13" fmla="*/ 280035 h 499110"/>
              <a:gd name="connsiteX14" fmla="*/ 800100 w 800100"/>
              <a:gd name="connsiteY14" fmla="*/ 365760 h 499110"/>
              <a:gd name="connsiteX15" fmla="*/ 592455 w 800100"/>
              <a:gd name="connsiteY15" fmla="*/ 365760 h 499110"/>
              <a:gd name="connsiteX16" fmla="*/ 577215 w 800100"/>
              <a:gd name="connsiteY16" fmla="*/ 348615 h 499110"/>
              <a:gd name="connsiteX17" fmla="*/ 489585 w 800100"/>
              <a:gd name="connsiteY17" fmla="*/ 304800 h 499110"/>
              <a:gd name="connsiteX18" fmla="*/ 523875 w 800100"/>
              <a:gd name="connsiteY18" fmla="*/ 220980 h 499110"/>
              <a:gd name="connsiteX19" fmla="*/ 523875 w 800100"/>
              <a:gd name="connsiteY19" fmla="*/ 219075 h 499110"/>
              <a:gd name="connsiteX20" fmla="*/ 558165 w 800100"/>
              <a:gd name="connsiteY20" fmla="*/ 205740 h 499110"/>
              <a:gd name="connsiteX21" fmla="*/ 628650 w 800100"/>
              <a:gd name="connsiteY21" fmla="*/ 194310 h 499110"/>
              <a:gd name="connsiteX22" fmla="*/ 171450 w 800100"/>
              <a:gd name="connsiteY22" fmla="*/ 194310 h 499110"/>
              <a:gd name="connsiteX23" fmla="*/ 241935 w 800100"/>
              <a:gd name="connsiteY23" fmla="*/ 205740 h 499110"/>
              <a:gd name="connsiteX24" fmla="*/ 276225 w 800100"/>
              <a:gd name="connsiteY24" fmla="*/ 217170 h 499110"/>
              <a:gd name="connsiteX25" fmla="*/ 276225 w 800100"/>
              <a:gd name="connsiteY25" fmla="*/ 220980 h 499110"/>
              <a:gd name="connsiteX26" fmla="*/ 310515 w 800100"/>
              <a:gd name="connsiteY26" fmla="*/ 304800 h 499110"/>
              <a:gd name="connsiteX27" fmla="*/ 222885 w 800100"/>
              <a:gd name="connsiteY27" fmla="*/ 348615 h 499110"/>
              <a:gd name="connsiteX28" fmla="*/ 205740 w 800100"/>
              <a:gd name="connsiteY28" fmla="*/ 365760 h 499110"/>
              <a:gd name="connsiteX29" fmla="*/ 0 w 800100"/>
              <a:gd name="connsiteY29" fmla="*/ 365760 h 499110"/>
              <a:gd name="connsiteX30" fmla="*/ 0 w 800100"/>
              <a:gd name="connsiteY30" fmla="*/ 280035 h 499110"/>
              <a:gd name="connsiteX31" fmla="*/ 17145 w 800100"/>
              <a:gd name="connsiteY31" fmla="*/ 245745 h 499110"/>
              <a:gd name="connsiteX32" fmla="*/ 100965 w 800100"/>
              <a:gd name="connsiteY32" fmla="*/ 205740 h 499110"/>
              <a:gd name="connsiteX33" fmla="*/ 171450 w 800100"/>
              <a:gd name="connsiteY33" fmla="*/ 194310 h 499110"/>
              <a:gd name="connsiteX34" fmla="*/ 400050 w 800100"/>
              <a:gd name="connsiteY34" fmla="*/ 133350 h 499110"/>
              <a:gd name="connsiteX35" fmla="*/ 485775 w 800100"/>
              <a:gd name="connsiteY35" fmla="*/ 219075 h 499110"/>
              <a:gd name="connsiteX36" fmla="*/ 400050 w 800100"/>
              <a:gd name="connsiteY36" fmla="*/ 304800 h 499110"/>
              <a:gd name="connsiteX37" fmla="*/ 314325 w 800100"/>
              <a:gd name="connsiteY37" fmla="*/ 219075 h 499110"/>
              <a:gd name="connsiteX38" fmla="*/ 400050 w 800100"/>
              <a:gd name="connsiteY38" fmla="*/ 133350 h 499110"/>
              <a:gd name="connsiteX39" fmla="*/ 628650 w 800100"/>
              <a:gd name="connsiteY39" fmla="*/ 0 h 499110"/>
              <a:gd name="connsiteX40" fmla="*/ 714375 w 800100"/>
              <a:gd name="connsiteY40" fmla="*/ 85725 h 499110"/>
              <a:gd name="connsiteX41" fmla="*/ 628650 w 800100"/>
              <a:gd name="connsiteY41" fmla="*/ 171450 h 499110"/>
              <a:gd name="connsiteX42" fmla="*/ 542925 w 800100"/>
              <a:gd name="connsiteY42" fmla="*/ 85725 h 499110"/>
              <a:gd name="connsiteX43" fmla="*/ 628650 w 800100"/>
              <a:gd name="connsiteY43" fmla="*/ 0 h 499110"/>
              <a:gd name="connsiteX44" fmla="*/ 171450 w 800100"/>
              <a:gd name="connsiteY44" fmla="*/ 0 h 499110"/>
              <a:gd name="connsiteX45" fmla="*/ 257175 w 800100"/>
              <a:gd name="connsiteY45" fmla="*/ 85725 h 499110"/>
              <a:gd name="connsiteX46" fmla="*/ 171450 w 800100"/>
              <a:gd name="connsiteY46" fmla="*/ 171450 h 499110"/>
              <a:gd name="connsiteX47" fmla="*/ 85725 w 800100"/>
              <a:gd name="connsiteY47" fmla="*/ 85725 h 499110"/>
              <a:gd name="connsiteX48" fmla="*/ 171450 w 800100"/>
              <a:gd name="connsiteY48" fmla="*/ 0 h 499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800100" h="499110">
                <a:moveTo>
                  <a:pt x="400050" y="327660"/>
                </a:moveTo>
                <a:cubicBezTo>
                  <a:pt x="424815" y="327660"/>
                  <a:pt x="449580" y="333375"/>
                  <a:pt x="470535" y="339090"/>
                </a:cubicBezTo>
                <a:cubicBezTo>
                  <a:pt x="501015" y="346710"/>
                  <a:pt x="531495" y="360045"/>
                  <a:pt x="554355" y="379095"/>
                </a:cubicBezTo>
                <a:cubicBezTo>
                  <a:pt x="565785" y="386715"/>
                  <a:pt x="571500" y="400050"/>
                  <a:pt x="571500" y="413385"/>
                </a:cubicBezTo>
                <a:lnTo>
                  <a:pt x="571500" y="499110"/>
                </a:lnTo>
                <a:lnTo>
                  <a:pt x="228600" y="499110"/>
                </a:lnTo>
                <a:lnTo>
                  <a:pt x="228600" y="413385"/>
                </a:lnTo>
                <a:cubicBezTo>
                  <a:pt x="228600" y="400050"/>
                  <a:pt x="234315" y="388620"/>
                  <a:pt x="245745" y="379095"/>
                </a:cubicBezTo>
                <a:cubicBezTo>
                  <a:pt x="270510" y="361950"/>
                  <a:pt x="299085" y="346710"/>
                  <a:pt x="329565" y="339090"/>
                </a:cubicBezTo>
                <a:cubicBezTo>
                  <a:pt x="352425" y="331470"/>
                  <a:pt x="377190" y="327660"/>
                  <a:pt x="400050" y="327660"/>
                </a:cubicBezTo>
                <a:close/>
                <a:moveTo>
                  <a:pt x="628650" y="194310"/>
                </a:moveTo>
                <a:cubicBezTo>
                  <a:pt x="653415" y="194310"/>
                  <a:pt x="678180" y="200025"/>
                  <a:pt x="699135" y="205740"/>
                </a:cubicBezTo>
                <a:cubicBezTo>
                  <a:pt x="729615" y="213360"/>
                  <a:pt x="760095" y="226695"/>
                  <a:pt x="782955" y="245745"/>
                </a:cubicBezTo>
                <a:cubicBezTo>
                  <a:pt x="794385" y="253365"/>
                  <a:pt x="800100" y="266700"/>
                  <a:pt x="800100" y="280035"/>
                </a:cubicBezTo>
                <a:lnTo>
                  <a:pt x="800100" y="365760"/>
                </a:lnTo>
                <a:lnTo>
                  <a:pt x="592455" y="365760"/>
                </a:lnTo>
                <a:cubicBezTo>
                  <a:pt x="588645" y="358140"/>
                  <a:pt x="582930" y="354330"/>
                  <a:pt x="577215" y="348615"/>
                </a:cubicBezTo>
                <a:cubicBezTo>
                  <a:pt x="554355" y="331470"/>
                  <a:pt x="525780" y="316230"/>
                  <a:pt x="489585" y="304800"/>
                </a:cubicBezTo>
                <a:cubicBezTo>
                  <a:pt x="510540" y="283845"/>
                  <a:pt x="523875" y="253365"/>
                  <a:pt x="523875" y="220980"/>
                </a:cubicBezTo>
                <a:lnTo>
                  <a:pt x="523875" y="219075"/>
                </a:lnTo>
                <a:cubicBezTo>
                  <a:pt x="535305" y="213360"/>
                  <a:pt x="546735" y="209550"/>
                  <a:pt x="558165" y="205740"/>
                </a:cubicBezTo>
                <a:cubicBezTo>
                  <a:pt x="581025" y="198120"/>
                  <a:pt x="605790" y="194310"/>
                  <a:pt x="628650" y="194310"/>
                </a:cubicBezTo>
                <a:close/>
                <a:moveTo>
                  <a:pt x="171450" y="194310"/>
                </a:moveTo>
                <a:cubicBezTo>
                  <a:pt x="196215" y="194310"/>
                  <a:pt x="220980" y="200025"/>
                  <a:pt x="241935" y="205740"/>
                </a:cubicBezTo>
                <a:cubicBezTo>
                  <a:pt x="253365" y="207645"/>
                  <a:pt x="264795" y="213360"/>
                  <a:pt x="276225" y="217170"/>
                </a:cubicBezTo>
                <a:cubicBezTo>
                  <a:pt x="276225" y="219075"/>
                  <a:pt x="276225" y="219075"/>
                  <a:pt x="276225" y="220980"/>
                </a:cubicBezTo>
                <a:cubicBezTo>
                  <a:pt x="276225" y="253365"/>
                  <a:pt x="289560" y="281940"/>
                  <a:pt x="310515" y="304800"/>
                </a:cubicBezTo>
                <a:cubicBezTo>
                  <a:pt x="280035" y="314325"/>
                  <a:pt x="249555" y="329565"/>
                  <a:pt x="222885" y="348615"/>
                </a:cubicBezTo>
                <a:cubicBezTo>
                  <a:pt x="215265" y="354330"/>
                  <a:pt x="211455" y="358140"/>
                  <a:pt x="205740" y="365760"/>
                </a:cubicBezTo>
                <a:lnTo>
                  <a:pt x="0" y="365760"/>
                </a:lnTo>
                <a:lnTo>
                  <a:pt x="0" y="280035"/>
                </a:lnTo>
                <a:cubicBezTo>
                  <a:pt x="0" y="266700"/>
                  <a:pt x="5715" y="253365"/>
                  <a:pt x="17145" y="245745"/>
                </a:cubicBezTo>
                <a:cubicBezTo>
                  <a:pt x="41910" y="228600"/>
                  <a:pt x="70485" y="215265"/>
                  <a:pt x="100965" y="205740"/>
                </a:cubicBezTo>
                <a:cubicBezTo>
                  <a:pt x="123825" y="198120"/>
                  <a:pt x="148590" y="194310"/>
                  <a:pt x="171450" y="194310"/>
                </a:cubicBezTo>
                <a:close/>
                <a:moveTo>
                  <a:pt x="400050" y="133350"/>
                </a:moveTo>
                <a:cubicBezTo>
                  <a:pt x="447394" y="133350"/>
                  <a:pt x="485775" y="171730"/>
                  <a:pt x="485775" y="219075"/>
                </a:cubicBezTo>
                <a:cubicBezTo>
                  <a:pt x="485775" y="266419"/>
                  <a:pt x="447394" y="304800"/>
                  <a:pt x="400050" y="304800"/>
                </a:cubicBezTo>
                <a:cubicBezTo>
                  <a:pt x="352705" y="304800"/>
                  <a:pt x="314325" y="266419"/>
                  <a:pt x="314325" y="219075"/>
                </a:cubicBezTo>
                <a:cubicBezTo>
                  <a:pt x="314325" y="171730"/>
                  <a:pt x="352705" y="133350"/>
                  <a:pt x="400050" y="133350"/>
                </a:cubicBezTo>
                <a:close/>
                <a:moveTo>
                  <a:pt x="628650" y="0"/>
                </a:moveTo>
                <a:cubicBezTo>
                  <a:pt x="675994" y="0"/>
                  <a:pt x="714375" y="38380"/>
                  <a:pt x="714375" y="85725"/>
                </a:cubicBezTo>
                <a:cubicBezTo>
                  <a:pt x="714375" y="133069"/>
                  <a:pt x="675994" y="171450"/>
                  <a:pt x="628650" y="171450"/>
                </a:cubicBezTo>
                <a:cubicBezTo>
                  <a:pt x="581305" y="171450"/>
                  <a:pt x="542925" y="133069"/>
                  <a:pt x="542925" y="85725"/>
                </a:cubicBezTo>
                <a:cubicBezTo>
                  <a:pt x="542925" y="38380"/>
                  <a:pt x="581305" y="0"/>
                  <a:pt x="628650" y="0"/>
                </a:cubicBezTo>
                <a:close/>
                <a:moveTo>
                  <a:pt x="171450" y="0"/>
                </a:moveTo>
                <a:cubicBezTo>
                  <a:pt x="218794" y="0"/>
                  <a:pt x="257175" y="38380"/>
                  <a:pt x="257175" y="85725"/>
                </a:cubicBezTo>
                <a:cubicBezTo>
                  <a:pt x="257175" y="133069"/>
                  <a:pt x="218794" y="171450"/>
                  <a:pt x="171450" y="171450"/>
                </a:cubicBezTo>
                <a:cubicBezTo>
                  <a:pt x="124105" y="171450"/>
                  <a:pt x="85725" y="133069"/>
                  <a:pt x="85725" y="85725"/>
                </a:cubicBezTo>
                <a:cubicBezTo>
                  <a:pt x="85725" y="38380"/>
                  <a:pt x="124105" y="0"/>
                  <a:pt x="171450" y="0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4" name="Freeform: Shape 133">
            <a:extLst>
              <a:ext uri="{FF2B5EF4-FFF2-40B4-BE49-F238E27FC236}">
                <a16:creationId xmlns:a16="http://schemas.microsoft.com/office/drawing/2014/main" id="{0E946A18-292D-4B71-88B9-05672EA15712}"/>
              </a:ext>
            </a:extLst>
          </p:cNvPr>
          <p:cNvSpPr/>
          <p:nvPr/>
        </p:nvSpPr>
        <p:spPr>
          <a:xfrm>
            <a:off x="9973770" y="2103808"/>
            <a:ext cx="826770" cy="495484"/>
          </a:xfrm>
          <a:custGeom>
            <a:avLst/>
            <a:gdLst>
              <a:gd name="connsiteX0" fmla="*/ 417790 w 826770"/>
              <a:gd name="connsiteY0" fmla="*/ 400407 h 495484"/>
              <a:gd name="connsiteX1" fmla="*/ 431482 w 826770"/>
              <a:gd name="connsiteY1" fmla="*/ 404812 h 495484"/>
              <a:gd name="connsiteX2" fmla="*/ 433387 w 826770"/>
              <a:gd name="connsiteY2" fmla="*/ 431481 h 495484"/>
              <a:gd name="connsiteX3" fmla="*/ 396240 w 826770"/>
              <a:gd name="connsiteY3" fmla="*/ 474344 h 495484"/>
              <a:gd name="connsiteX4" fmla="*/ 383857 w 826770"/>
              <a:gd name="connsiteY4" fmla="*/ 481012 h 495484"/>
              <a:gd name="connsiteX5" fmla="*/ 369570 w 826770"/>
              <a:gd name="connsiteY5" fmla="*/ 476249 h 495484"/>
              <a:gd name="connsiteX6" fmla="*/ 367665 w 826770"/>
              <a:gd name="connsiteY6" fmla="*/ 449579 h 495484"/>
              <a:gd name="connsiteX7" fmla="*/ 404812 w 826770"/>
              <a:gd name="connsiteY7" fmla="*/ 406717 h 495484"/>
              <a:gd name="connsiteX8" fmla="*/ 417790 w 826770"/>
              <a:gd name="connsiteY8" fmla="*/ 400407 h 495484"/>
              <a:gd name="connsiteX9" fmla="*/ 365879 w 826770"/>
              <a:gd name="connsiteY9" fmla="*/ 361830 h 495484"/>
              <a:gd name="connsiteX10" fmla="*/ 382905 w 826770"/>
              <a:gd name="connsiteY10" fmla="*/ 367664 h 495484"/>
              <a:gd name="connsiteX11" fmla="*/ 384810 w 826770"/>
              <a:gd name="connsiteY11" fmla="*/ 401002 h 495484"/>
              <a:gd name="connsiteX12" fmla="*/ 340995 w 826770"/>
              <a:gd name="connsiteY12" fmla="*/ 451484 h 495484"/>
              <a:gd name="connsiteX13" fmla="*/ 325755 w 826770"/>
              <a:gd name="connsiteY13" fmla="*/ 459104 h 495484"/>
              <a:gd name="connsiteX14" fmla="*/ 307657 w 826770"/>
              <a:gd name="connsiteY14" fmla="*/ 453389 h 495484"/>
              <a:gd name="connsiteX15" fmla="*/ 305752 w 826770"/>
              <a:gd name="connsiteY15" fmla="*/ 420052 h 495484"/>
              <a:gd name="connsiteX16" fmla="*/ 349567 w 826770"/>
              <a:gd name="connsiteY16" fmla="*/ 369569 h 495484"/>
              <a:gd name="connsiteX17" fmla="*/ 365879 w 826770"/>
              <a:gd name="connsiteY17" fmla="*/ 361830 h 495484"/>
              <a:gd name="connsiteX18" fmla="*/ 305395 w 826770"/>
              <a:gd name="connsiteY18" fmla="*/ 317063 h 495484"/>
              <a:gd name="connsiteX19" fmla="*/ 325755 w 826770"/>
              <a:gd name="connsiteY19" fmla="*/ 323850 h 495484"/>
              <a:gd name="connsiteX20" fmla="*/ 328612 w 826770"/>
              <a:gd name="connsiteY20" fmla="*/ 363855 h 495484"/>
              <a:gd name="connsiteX21" fmla="*/ 284797 w 826770"/>
              <a:gd name="connsiteY21" fmla="*/ 414337 h 495484"/>
              <a:gd name="connsiteX22" fmla="*/ 265747 w 826770"/>
              <a:gd name="connsiteY22" fmla="*/ 423862 h 495484"/>
              <a:gd name="connsiteX23" fmla="*/ 244792 w 826770"/>
              <a:gd name="connsiteY23" fmla="*/ 417195 h 495484"/>
              <a:gd name="connsiteX24" fmla="*/ 241935 w 826770"/>
              <a:gd name="connsiteY24" fmla="*/ 377190 h 495484"/>
              <a:gd name="connsiteX25" fmla="*/ 285750 w 826770"/>
              <a:gd name="connsiteY25" fmla="*/ 326707 h 495484"/>
              <a:gd name="connsiteX26" fmla="*/ 305395 w 826770"/>
              <a:gd name="connsiteY26" fmla="*/ 317063 h 495484"/>
              <a:gd name="connsiteX27" fmla="*/ 242531 w 826770"/>
              <a:gd name="connsiteY27" fmla="*/ 275153 h 495484"/>
              <a:gd name="connsiteX28" fmla="*/ 262890 w 826770"/>
              <a:gd name="connsiteY28" fmla="*/ 281940 h 495484"/>
              <a:gd name="connsiteX29" fmla="*/ 265748 w 826770"/>
              <a:gd name="connsiteY29" fmla="*/ 321945 h 495484"/>
              <a:gd name="connsiteX30" fmla="*/ 215265 w 826770"/>
              <a:gd name="connsiteY30" fmla="*/ 379095 h 495484"/>
              <a:gd name="connsiteX31" fmla="*/ 196215 w 826770"/>
              <a:gd name="connsiteY31" fmla="*/ 388620 h 495484"/>
              <a:gd name="connsiteX32" fmla="*/ 175260 w 826770"/>
              <a:gd name="connsiteY32" fmla="*/ 381952 h 495484"/>
              <a:gd name="connsiteX33" fmla="*/ 172403 w 826770"/>
              <a:gd name="connsiteY33" fmla="*/ 341947 h 495484"/>
              <a:gd name="connsiteX34" fmla="*/ 222885 w 826770"/>
              <a:gd name="connsiteY34" fmla="*/ 284797 h 495484"/>
              <a:gd name="connsiteX35" fmla="*/ 242531 w 826770"/>
              <a:gd name="connsiteY35" fmla="*/ 275153 h 495484"/>
              <a:gd name="connsiteX36" fmla="*/ 200025 w 826770"/>
              <a:gd name="connsiteY36" fmla="*/ 85725 h 495484"/>
              <a:gd name="connsiteX37" fmla="*/ 358140 w 826770"/>
              <a:gd name="connsiteY37" fmla="*/ 97155 h 495484"/>
              <a:gd name="connsiteX38" fmla="*/ 301943 w 826770"/>
              <a:gd name="connsiteY38" fmla="*/ 161925 h 495484"/>
              <a:gd name="connsiteX39" fmla="*/ 307658 w 826770"/>
              <a:gd name="connsiteY39" fmla="*/ 242887 h 495484"/>
              <a:gd name="connsiteX40" fmla="*/ 344805 w 826770"/>
              <a:gd name="connsiteY40" fmla="*/ 257175 h 495484"/>
              <a:gd name="connsiteX41" fmla="*/ 349568 w 826770"/>
              <a:gd name="connsiteY41" fmla="*/ 257175 h 495484"/>
              <a:gd name="connsiteX42" fmla="*/ 387668 w 826770"/>
              <a:gd name="connsiteY42" fmla="*/ 238125 h 495484"/>
              <a:gd name="connsiteX43" fmla="*/ 453390 w 826770"/>
              <a:gd name="connsiteY43" fmla="*/ 162877 h 495484"/>
              <a:gd name="connsiteX44" fmla="*/ 463868 w 826770"/>
              <a:gd name="connsiteY44" fmla="*/ 172402 h 495484"/>
              <a:gd name="connsiteX45" fmla="*/ 617220 w 826770"/>
              <a:gd name="connsiteY45" fmla="*/ 303847 h 495484"/>
              <a:gd name="connsiteX46" fmla="*/ 627698 w 826770"/>
              <a:gd name="connsiteY46" fmla="*/ 329565 h 495484"/>
              <a:gd name="connsiteX47" fmla="*/ 593408 w 826770"/>
              <a:gd name="connsiteY47" fmla="*/ 370522 h 495484"/>
              <a:gd name="connsiteX48" fmla="*/ 573405 w 826770"/>
              <a:gd name="connsiteY48" fmla="*/ 366712 h 495484"/>
              <a:gd name="connsiteX49" fmla="*/ 574358 w 826770"/>
              <a:gd name="connsiteY49" fmla="*/ 372427 h 495484"/>
              <a:gd name="connsiteX50" fmla="*/ 540068 w 826770"/>
              <a:gd name="connsiteY50" fmla="*/ 413385 h 495484"/>
              <a:gd name="connsiteX51" fmla="*/ 530543 w 826770"/>
              <a:gd name="connsiteY51" fmla="*/ 412432 h 495484"/>
              <a:gd name="connsiteX52" fmla="*/ 530543 w 826770"/>
              <a:gd name="connsiteY52" fmla="*/ 413385 h 495484"/>
              <a:gd name="connsiteX53" fmla="*/ 496253 w 826770"/>
              <a:gd name="connsiteY53" fmla="*/ 454342 h 495484"/>
              <a:gd name="connsiteX54" fmla="*/ 486728 w 826770"/>
              <a:gd name="connsiteY54" fmla="*/ 453390 h 495484"/>
              <a:gd name="connsiteX55" fmla="*/ 486728 w 826770"/>
              <a:gd name="connsiteY55" fmla="*/ 454342 h 495484"/>
              <a:gd name="connsiteX56" fmla="*/ 452438 w 826770"/>
              <a:gd name="connsiteY56" fmla="*/ 495300 h 495484"/>
              <a:gd name="connsiteX57" fmla="*/ 429578 w 826770"/>
              <a:gd name="connsiteY57" fmla="*/ 489585 h 495484"/>
              <a:gd name="connsiteX58" fmla="*/ 416243 w 826770"/>
              <a:gd name="connsiteY58" fmla="*/ 479107 h 495484"/>
              <a:gd name="connsiteX59" fmla="*/ 448628 w 826770"/>
              <a:gd name="connsiteY59" fmla="*/ 441960 h 495484"/>
              <a:gd name="connsiteX60" fmla="*/ 458153 w 826770"/>
              <a:gd name="connsiteY60" fmla="*/ 414337 h 495484"/>
              <a:gd name="connsiteX61" fmla="*/ 444818 w 826770"/>
              <a:gd name="connsiteY61" fmla="*/ 388620 h 495484"/>
              <a:gd name="connsiteX62" fmla="*/ 420053 w 826770"/>
              <a:gd name="connsiteY62" fmla="*/ 379095 h 495484"/>
              <a:gd name="connsiteX63" fmla="*/ 409575 w 826770"/>
              <a:gd name="connsiteY63" fmla="*/ 381000 h 495484"/>
              <a:gd name="connsiteX64" fmla="*/ 395288 w 826770"/>
              <a:gd name="connsiteY64" fmla="*/ 351472 h 495484"/>
              <a:gd name="connsiteX65" fmla="*/ 366713 w 826770"/>
              <a:gd name="connsiteY65" fmla="*/ 340995 h 495484"/>
              <a:gd name="connsiteX66" fmla="*/ 354330 w 826770"/>
              <a:gd name="connsiteY66" fmla="*/ 342900 h 495484"/>
              <a:gd name="connsiteX67" fmla="*/ 338138 w 826770"/>
              <a:gd name="connsiteY67" fmla="*/ 307657 h 495484"/>
              <a:gd name="connsiteX68" fmla="*/ 306705 w 826770"/>
              <a:gd name="connsiteY68" fmla="*/ 296227 h 495484"/>
              <a:gd name="connsiteX69" fmla="*/ 290513 w 826770"/>
              <a:gd name="connsiteY69" fmla="*/ 299085 h 495484"/>
              <a:gd name="connsiteX70" fmla="*/ 274320 w 826770"/>
              <a:gd name="connsiteY70" fmla="*/ 264795 h 495484"/>
              <a:gd name="connsiteX71" fmla="*/ 242888 w 826770"/>
              <a:gd name="connsiteY71" fmla="*/ 253365 h 495484"/>
              <a:gd name="connsiteX72" fmla="*/ 206693 w 826770"/>
              <a:gd name="connsiteY72" fmla="*/ 269557 h 495484"/>
              <a:gd name="connsiteX73" fmla="*/ 181928 w 826770"/>
              <a:gd name="connsiteY73" fmla="*/ 298132 h 495484"/>
              <a:gd name="connsiteX74" fmla="*/ 117158 w 826770"/>
              <a:gd name="connsiteY74" fmla="*/ 222885 h 495484"/>
              <a:gd name="connsiteX75" fmla="*/ 422910 w 826770"/>
              <a:gd name="connsiteY75" fmla="*/ 77152 h 495484"/>
              <a:gd name="connsiteX76" fmla="*/ 427672 w 826770"/>
              <a:gd name="connsiteY76" fmla="*/ 78104 h 495484"/>
              <a:gd name="connsiteX77" fmla="*/ 627697 w 826770"/>
              <a:gd name="connsiteY77" fmla="*/ 89534 h 495484"/>
              <a:gd name="connsiteX78" fmla="*/ 708660 w 826770"/>
              <a:gd name="connsiteY78" fmla="*/ 221932 h 495484"/>
              <a:gd name="connsiteX79" fmla="*/ 640080 w 826770"/>
              <a:gd name="connsiteY79" fmla="*/ 300989 h 495484"/>
              <a:gd name="connsiteX80" fmla="*/ 629602 w 826770"/>
              <a:gd name="connsiteY80" fmla="*/ 288607 h 495484"/>
              <a:gd name="connsiteX81" fmla="*/ 451485 w 826770"/>
              <a:gd name="connsiteY81" fmla="*/ 135254 h 495484"/>
              <a:gd name="connsiteX82" fmla="*/ 373380 w 826770"/>
              <a:gd name="connsiteY82" fmla="*/ 224789 h 495484"/>
              <a:gd name="connsiteX83" fmla="*/ 347662 w 826770"/>
              <a:gd name="connsiteY83" fmla="*/ 238124 h 495484"/>
              <a:gd name="connsiteX84" fmla="*/ 319087 w 826770"/>
              <a:gd name="connsiteY84" fmla="*/ 228599 h 495484"/>
              <a:gd name="connsiteX85" fmla="*/ 315277 w 826770"/>
              <a:gd name="connsiteY85" fmla="*/ 175259 h 495484"/>
              <a:gd name="connsiteX86" fmla="*/ 390524 w 826770"/>
              <a:gd name="connsiteY86" fmla="*/ 89534 h 495484"/>
              <a:gd name="connsiteX87" fmla="*/ 422910 w 826770"/>
              <a:gd name="connsiteY87" fmla="*/ 77152 h 495484"/>
              <a:gd name="connsiteX88" fmla="*/ 719137 w 826770"/>
              <a:gd name="connsiteY88" fmla="*/ 0 h 495484"/>
              <a:gd name="connsiteX89" fmla="*/ 826770 w 826770"/>
              <a:gd name="connsiteY89" fmla="*/ 179070 h 495484"/>
              <a:gd name="connsiteX90" fmla="*/ 753427 w 826770"/>
              <a:gd name="connsiteY90" fmla="*/ 223837 h 495484"/>
              <a:gd name="connsiteX91" fmla="*/ 727710 w 826770"/>
              <a:gd name="connsiteY91" fmla="*/ 217170 h 495484"/>
              <a:gd name="connsiteX92" fmla="*/ 639127 w 826770"/>
              <a:gd name="connsiteY92" fmla="*/ 70485 h 495484"/>
              <a:gd name="connsiteX93" fmla="*/ 645795 w 826770"/>
              <a:gd name="connsiteY93" fmla="*/ 44767 h 495484"/>
              <a:gd name="connsiteX94" fmla="*/ 108585 w 826770"/>
              <a:gd name="connsiteY94" fmla="*/ 0 h 495484"/>
              <a:gd name="connsiteX95" fmla="*/ 180975 w 826770"/>
              <a:gd name="connsiteY95" fmla="*/ 44767 h 495484"/>
              <a:gd name="connsiteX96" fmla="*/ 187642 w 826770"/>
              <a:gd name="connsiteY96" fmla="*/ 70485 h 495484"/>
              <a:gd name="connsiteX97" fmla="*/ 99060 w 826770"/>
              <a:gd name="connsiteY97" fmla="*/ 217170 h 495484"/>
              <a:gd name="connsiteX98" fmla="*/ 73342 w 826770"/>
              <a:gd name="connsiteY98" fmla="*/ 223837 h 495484"/>
              <a:gd name="connsiteX99" fmla="*/ 0 w 826770"/>
              <a:gd name="connsiteY99" fmla="*/ 179070 h 495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826770" h="495484">
                <a:moveTo>
                  <a:pt x="417790" y="400407"/>
                </a:moveTo>
                <a:cubicBezTo>
                  <a:pt x="422672" y="400049"/>
                  <a:pt x="427672" y="401478"/>
                  <a:pt x="431482" y="404812"/>
                </a:cubicBezTo>
                <a:cubicBezTo>
                  <a:pt x="439102" y="411479"/>
                  <a:pt x="440055" y="423862"/>
                  <a:pt x="433387" y="431481"/>
                </a:cubicBezTo>
                <a:lnTo>
                  <a:pt x="396240" y="474344"/>
                </a:lnTo>
                <a:cubicBezTo>
                  <a:pt x="393382" y="478154"/>
                  <a:pt x="388620" y="480059"/>
                  <a:pt x="383857" y="481012"/>
                </a:cubicBezTo>
                <a:cubicBezTo>
                  <a:pt x="379095" y="481012"/>
                  <a:pt x="373380" y="480059"/>
                  <a:pt x="369570" y="476249"/>
                </a:cubicBezTo>
                <a:cubicBezTo>
                  <a:pt x="361950" y="469581"/>
                  <a:pt x="360997" y="457199"/>
                  <a:pt x="367665" y="449579"/>
                </a:cubicBezTo>
                <a:lnTo>
                  <a:pt x="404812" y="406717"/>
                </a:lnTo>
                <a:cubicBezTo>
                  <a:pt x="408146" y="402907"/>
                  <a:pt x="412909" y="400764"/>
                  <a:pt x="417790" y="400407"/>
                </a:cubicBezTo>
                <a:close/>
                <a:moveTo>
                  <a:pt x="365879" y="361830"/>
                </a:moveTo>
                <a:cubicBezTo>
                  <a:pt x="371951" y="361473"/>
                  <a:pt x="378143" y="363378"/>
                  <a:pt x="382905" y="367664"/>
                </a:cubicBezTo>
                <a:cubicBezTo>
                  <a:pt x="392430" y="376237"/>
                  <a:pt x="393382" y="391477"/>
                  <a:pt x="384810" y="401002"/>
                </a:cubicBezTo>
                <a:lnTo>
                  <a:pt x="340995" y="451484"/>
                </a:lnTo>
                <a:cubicBezTo>
                  <a:pt x="337185" y="456247"/>
                  <a:pt x="331470" y="459104"/>
                  <a:pt x="325755" y="459104"/>
                </a:cubicBezTo>
                <a:cubicBezTo>
                  <a:pt x="319087" y="460057"/>
                  <a:pt x="313372" y="458152"/>
                  <a:pt x="307657" y="453389"/>
                </a:cubicBezTo>
                <a:cubicBezTo>
                  <a:pt x="298132" y="444817"/>
                  <a:pt x="297180" y="429577"/>
                  <a:pt x="305752" y="420052"/>
                </a:cubicBezTo>
                <a:lnTo>
                  <a:pt x="349567" y="369569"/>
                </a:lnTo>
                <a:cubicBezTo>
                  <a:pt x="353854" y="364807"/>
                  <a:pt x="359807" y="362187"/>
                  <a:pt x="365879" y="361830"/>
                </a:cubicBezTo>
                <a:close/>
                <a:moveTo>
                  <a:pt x="305395" y="317063"/>
                </a:moveTo>
                <a:cubicBezTo>
                  <a:pt x="312658" y="316468"/>
                  <a:pt x="320040" y="318611"/>
                  <a:pt x="325755" y="323850"/>
                </a:cubicBezTo>
                <a:cubicBezTo>
                  <a:pt x="337185" y="334327"/>
                  <a:pt x="339090" y="352425"/>
                  <a:pt x="328612" y="363855"/>
                </a:cubicBezTo>
                <a:lnTo>
                  <a:pt x="284797" y="414337"/>
                </a:lnTo>
                <a:cubicBezTo>
                  <a:pt x="280035" y="420052"/>
                  <a:pt x="272415" y="423862"/>
                  <a:pt x="265747" y="423862"/>
                </a:cubicBezTo>
                <a:cubicBezTo>
                  <a:pt x="258127" y="424815"/>
                  <a:pt x="250507" y="421957"/>
                  <a:pt x="244792" y="417195"/>
                </a:cubicBezTo>
                <a:cubicBezTo>
                  <a:pt x="233362" y="406717"/>
                  <a:pt x="231457" y="388620"/>
                  <a:pt x="241935" y="377190"/>
                </a:cubicBezTo>
                <a:lnTo>
                  <a:pt x="285750" y="326707"/>
                </a:lnTo>
                <a:cubicBezTo>
                  <a:pt x="290989" y="320992"/>
                  <a:pt x="298132" y="317658"/>
                  <a:pt x="305395" y="317063"/>
                </a:cubicBezTo>
                <a:close/>
                <a:moveTo>
                  <a:pt x="242531" y="275153"/>
                </a:moveTo>
                <a:cubicBezTo>
                  <a:pt x="249793" y="274558"/>
                  <a:pt x="257175" y="276701"/>
                  <a:pt x="262890" y="281940"/>
                </a:cubicBezTo>
                <a:cubicBezTo>
                  <a:pt x="274320" y="292417"/>
                  <a:pt x="276225" y="310515"/>
                  <a:pt x="265748" y="321945"/>
                </a:cubicBezTo>
                <a:lnTo>
                  <a:pt x="215265" y="379095"/>
                </a:lnTo>
                <a:cubicBezTo>
                  <a:pt x="209550" y="384810"/>
                  <a:pt x="202883" y="387667"/>
                  <a:pt x="196215" y="388620"/>
                </a:cubicBezTo>
                <a:cubicBezTo>
                  <a:pt x="188595" y="389572"/>
                  <a:pt x="180975" y="386715"/>
                  <a:pt x="175260" y="381952"/>
                </a:cubicBezTo>
                <a:cubicBezTo>
                  <a:pt x="163830" y="371475"/>
                  <a:pt x="161925" y="353377"/>
                  <a:pt x="172403" y="341947"/>
                </a:cubicBezTo>
                <a:lnTo>
                  <a:pt x="222885" y="284797"/>
                </a:lnTo>
                <a:cubicBezTo>
                  <a:pt x="228124" y="279082"/>
                  <a:pt x="235268" y="275748"/>
                  <a:pt x="242531" y="275153"/>
                </a:cubicBezTo>
                <a:close/>
                <a:moveTo>
                  <a:pt x="200025" y="85725"/>
                </a:moveTo>
                <a:cubicBezTo>
                  <a:pt x="258128" y="114300"/>
                  <a:pt x="314325" y="91440"/>
                  <a:pt x="358140" y="97155"/>
                </a:cubicBezTo>
                <a:lnTo>
                  <a:pt x="301943" y="161925"/>
                </a:lnTo>
                <a:cubicBezTo>
                  <a:pt x="281940" y="185737"/>
                  <a:pt x="283845" y="221932"/>
                  <a:pt x="307658" y="242887"/>
                </a:cubicBezTo>
                <a:cubicBezTo>
                  <a:pt x="317183" y="252412"/>
                  <a:pt x="330518" y="257175"/>
                  <a:pt x="344805" y="257175"/>
                </a:cubicBezTo>
                <a:cubicBezTo>
                  <a:pt x="345758" y="257175"/>
                  <a:pt x="347663" y="257175"/>
                  <a:pt x="349568" y="257175"/>
                </a:cubicBezTo>
                <a:cubicBezTo>
                  <a:pt x="364808" y="256222"/>
                  <a:pt x="378143" y="249555"/>
                  <a:pt x="387668" y="238125"/>
                </a:cubicBezTo>
                <a:lnTo>
                  <a:pt x="453390" y="162877"/>
                </a:lnTo>
                <a:lnTo>
                  <a:pt x="463868" y="172402"/>
                </a:lnTo>
                <a:lnTo>
                  <a:pt x="617220" y="303847"/>
                </a:lnTo>
                <a:cubicBezTo>
                  <a:pt x="623888" y="310515"/>
                  <a:pt x="628650" y="319087"/>
                  <a:pt x="627698" y="329565"/>
                </a:cubicBezTo>
                <a:cubicBezTo>
                  <a:pt x="629603" y="350520"/>
                  <a:pt x="614363" y="368617"/>
                  <a:pt x="593408" y="370522"/>
                </a:cubicBezTo>
                <a:cubicBezTo>
                  <a:pt x="585788" y="371475"/>
                  <a:pt x="579120" y="369570"/>
                  <a:pt x="573405" y="366712"/>
                </a:cubicBezTo>
                <a:cubicBezTo>
                  <a:pt x="573405" y="368617"/>
                  <a:pt x="574358" y="370522"/>
                  <a:pt x="574358" y="372427"/>
                </a:cubicBezTo>
                <a:cubicBezTo>
                  <a:pt x="576263" y="393382"/>
                  <a:pt x="561023" y="411480"/>
                  <a:pt x="540068" y="413385"/>
                </a:cubicBezTo>
                <a:cubicBezTo>
                  <a:pt x="537210" y="413385"/>
                  <a:pt x="533400" y="413385"/>
                  <a:pt x="530543" y="412432"/>
                </a:cubicBezTo>
                <a:cubicBezTo>
                  <a:pt x="530543" y="412432"/>
                  <a:pt x="530543" y="413385"/>
                  <a:pt x="530543" y="413385"/>
                </a:cubicBezTo>
                <a:cubicBezTo>
                  <a:pt x="532448" y="434340"/>
                  <a:pt x="517208" y="452437"/>
                  <a:pt x="496253" y="454342"/>
                </a:cubicBezTo>
                <a:cubicBezTo>
                  <a:pt x="493395" y="454342"/>
                  <a:pt x="489585" y="454342"/>
                  <a:pt x="486728" y="453390"/>
                </a:cubicBezTo>
                <a:cubicBezTo>
                  <a:pt x="486728" y="453390"/>
                  <a:pt x="486728" y="454342"/>
                  <a:pt x="486728" y="454342"/>
                </a:cubicBezTo>
                <a:cubicBezTo>
                  <a:pt x="488633" y="475297"/>
                  <a:pt x="473393" y="493395"/>
                  <a:pt x="452438" y="495300"/>
                </a:cubicBezTo>
                <a:cubicBezTo>
                  <a:pt x="443865" y="496252"/>
                  <a:pt x="436245" y="493395"/>
                  <a:pt x="429578" y="489585"/>
                </a:cubicBezTo>
                <a:lnTo>
                  <a:pt x="416243" y="479107"/>
                </a:lnTo>
                <a:lnTo>
                  <a:pt x="448628" y="441960"/>
                </a:lnTo>
                <a:cubicBezTo>
                  <a:pt x="455295" y="434340"/>
                  <a:pt x="459105" y="424815"/>
                  <a:pt x="458153" y="414337"/>
                </a:cubicBezTo>
                <a:cubicBezTo>
                  <a:pt x="457200" y="404812"/>
                  <a:pt x="452438" y="395287"/>
                  <a:pt x="444818" y="388620"/>
                </a:cubicBezTo>
                <a:cubicBezTo>
                  <a:pt x="438150" y="381952"/>
                  <a:pt x="429578" y="379095"/>
                  <a:pt x="420053" y="379095"/>
                </a:cubicBezTo>
                <a:cubicBezTo>
                  <a:pt x="416243" y="379095"/>
                  <a:pt x="412433" y="380047"/>
                  <a:pt x="409575" y="381000"/>
                </a:cubicBezTo>
                <a:cubicBezTo>
                  <a:pt x="408623" y="369570"/>
                  <a:pt x="403860" y="359092"/>
                  <a:pt x="395288" y="351472"/>
                </a:cubicBezTo>
                <a:cubicBezTo>
                  <a:pt x="386715" y="344805"/>
                  <a:pt x="377190" y="340995"/>
                  <a:pt x="366713" y="340995"/>
                </a:cubicBezTo>
                <a:cubicBezTo>
                  <a:pt x="362903" y="340995"/>
                  <a:pt x="358140" y="341947"/>
                  <a:pt x="354330" y="342900"/>
                </a:cubicBezTo>
                <a:cubicBezTo>
                  <a:pt x="354330" y="329565"/>
                  <a:pt x="348615" y="317182"/>
                  <a:pt x="338138" y="307657"/>
                </a:cubicBezTo>
                <a:cubicBezTo>
                  <a:pt x="329565" y="300037"/>
                  <a:pt x="318135" y="296227"/>
                  <a:pt x="306705" y="296227"/>
                </a:cubicBezTo>
                <a:cubicBezTo>
                  <a:pt x="300990" y="296227"/>
                  <a:pt x="295275" y="297180"/>
                  <a:pt x="290513" y="299085"/>
                </a:cubicBezTo>
                <a:cubicBezTo>
                  <a:pt x="289560" y="285750"/>
                  <a:pt x="284798" y="273367"/>
                  <a:pt x="274320" y="264795"/>
                </a:cubicBezTo>
                <a:cubicBezTo>
                  <a:pt x="265748" y="257175"/>
                  <a:pt x="254318" y="253365"/>
                  <a:pt x="242888" y="253365"/>
                </a:cubicBezTo>
                <a:cubicBezTo>
                  <a:pt x="228600" y="253365"/>
                  <a:pt x="215265" y="259080"/>
                  <a:pt x="206693" y="269557"/>
                </a:cubicBezTo>
                <a:lnTo>
                  <a:pt x="181928" y="298132"/>
                </a:lnTo>
                <a:lnTo>
                  <a:pt x="117158" y="222885"/>
                </a:lnTo>
                <a:close/>
                <a:moveTo>
                  <a:pt x="422910" y="77152"/>
                </a:moveTo>
                <a:cubicBezTo>
                  <a:pt x="422910" y="77152"/>
                  <a:pt x="426720" y="78104"/>
                  <a:pt x="427672" y="78104"/>
                </a:cubicBezTo>
                <a:cubicBezTo>
                  <a:pt x="491490" y="90487"/>
                  <a:pt x="548640" y="118109"/>
                  <a:pt x="627697" y="89534"/>
                </a:cubicBezTo>
                <a:lnTo>
                  <a:pt x="708660" y="221932"/>
                </a:lnTo>
                <a:lnTo>
                  <a:pt x="640080" y="300989"/>
                </a:lnTo>
                <a:cubicBezTo>
                  <a:pt x="636270" y="295274"/>
                  <a:pt x="634364" y="293369"/>
                  <a:pt x="629602" y="288607"/>
                </a:cubicBezTo>
                <a:lnTo>
                  <a:pt x="451485" y="135254"/>
                </a:lnTo>
                <a:cubicBezTo>
                  <a:pt x="451485" y="135254"/>
                  <a:pt x="373380" y="224789"/>
                  <a:pt x="373380" y="224789"/>
                </a:cubicBezTo>
                <a:cubicBezTo>
                  <a:pt x="366712" y="233362"/>
                  <a:pt x="357187" y="237172"/>
                  <a:pt x="347662" y="238124"/>
                </a:cubicBezTo>
                <a:cubicBezTo>
                  <a:pt x="337185" y="239077"/>
                  <a:pt x="327660" y="235267"/>
                  <a:pt x="319087" y="228599"/>
                </a:cubicBezTo>
                <a:cubicBezTo>
                  <a:pt x="302895" y="215264"/>
                  <a:pt x="300990" y="191452"/>
                  <a:pt x="315277" y="175259"/>
                </a:cubicBezTo>
                <a:lnTo>
                  <a:pt x="390524" y="89534"/>
                </a:lnTo>
                <a:cubicBezTo>
                  <a:pt x="399097" y="80009"/>
                  <a:pt x="411480" y="76199"/>
                  <a:pt x="422910" y="77152"/>
                </a:cubicBezTo>
                <a:close/>
                <a:moveTo>
                  <a:pt x="719137" y="0"/>
                </a:moveTo>
                <a:lnTo>
                  <a:pt x="826770" y="179070"/>
                </a:lnTo>
                <a:lnTo>
                  <a:pt x="753427" y="223837"/>
                </a:lnTo>
                <a:cubicBezTo>
                  <a:pt x="744855" y="229552"/>
                  <a:pt x="732472" y="226695"/>
                  <a:pt x="727710" y="217170"/>
                </a:cubicBezTo>
                <a:lnTo>
                  <a:pt x="639127" y="70485"/>
                </a:lnTo>
                <a:cubicBezTo>
                  <a:pt x="633412" y="61912"/>
                  <a:pt x="636270" y="49530"/>
                  <a:pt x="645795" y="44767"/>
                </a:cubicBezTo>
                <a:close/>
                <a:moveTo>
                  <a:pt x="108585" y="0"/>
                </a:moveTo>
                <a:lnTo>
                  <a:pt x="180975" y="44767"/>
                </a:lnTo>
                <a:cubicBezTo>
                  <a:pt x="190500" y="49530"/>
                  <a:pt x="193357" y="61912"/>
                  <a:pt x="187642" y="70485"/>
                </a:cubicBezTo>
                <a:lnTo>
                  <a:pt x="99060" y="217170"/>
                </a:lnTo>
                <a:cubicBezTo>
                  <a:pt x="94297" y="226695"/>
                  <a:pt x="81915" y="229552"/>
                  <a:pt x="73342" y="223837"/>
                </a:cubicBezTo>
                <a:lnTo>
                  <a:pt x="0" y="179070"/>
                </a:lnTo>
                <a:close/>
              </a:path>
            </a:pathLst>
          </a:custGeom>
          <a:gradFill>
            <a:gsLst>
              <a:gs pos="0">
                <a:schemeClr val="tx1"/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1"/>
          </a:gra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8" name="Freeform: Shape 137">
            <a:extLst>
              <a:ext uri="{FF2B5EF4-FFF2-40B4-BE49-F238E27FC236}">
                <a16:creationId xmlns:a16="http://schemas.microsoft.com/office/drawing/2014/main" id="{FD37D26F-8924-4B23-A3B4-298BEBE45B29}"/>
              </a:ext>
            </a:extLst>
          </p:cNvPr>
          <p:cNvSpPr/>
          <p:nvPr/>
        </p:nvSpPr>
        <p:spPr>
          <a:xfrm>
            <a:off x="8376622" y="4498843"/>
            <a:ext cx="621030" cy="751522"/>
          </a:xfrm>
          <a:custGeom>
            <a:avLst/>
            <a:gdLst>
              <a:gd name="connsiteX0" fmla="*/ 202882 w 621030"/>
              <a:gd name="connsiteY0" fmla="*/ 478155 h 751522"/>
              <a:gd name="connsiteX1" fmla="*/ 131445 w 621030"/>
              <a:gd name="connsiteY1" fmla="*/ 549592 h 751522"/>
              <a:gd name="connsiteX2" fmla="*/ 202882 w 621030"/>
              <a:gd name="connsiteY2" fmla="*/ 621030 h 751522"/>
              <a:gd name="connsiteX3" fmla="*/ 274320 w 621030"/>
              <a:gd name="connsiteY3" fmla="*/ 549592 h 751522"/>
              <a:gd name="connsiteX4" fmla="*/ 202882 w 621030"/>
              <a:gd name="connsiteY4" fmla="*/ 478155 h 751522"/>
              <a:gd name="connsiteX5" fmla="*/ 179070 w 621030"/>
              <a:gd name="connsiteY5" fmla="*/ 346710 h 751522"/>
              <a:gd name="connsiteX6" fmla="*/ 226695 w 621030"/>
              <a:gd name="connsiteY6" fmla="*/ 346710 h 751522"/>
              <a:gd name="connsiteX7" fmla="*/ 247650 w 621030"/>
              <a:gd name="connsiteY7" fmla="*/ 388620 h 751522"/>
              <a:gd name="connsiteX8" fmla="*/ 284797 w 621030"/>
              <a:gd name="connsiteY8" fmla="*/ 403860 h 751522"/>
              <a:gd name="connsiteX9" fmla="*/ 329565 w 621030"/>
              <a:gd name="connsiteY9" fmla="*/ 388620 h 751522"/>
              <a:gd name="connsiteX10" fmla="*/ 363855 w 621030"/>
              <a:gd name="connsiteY10" fmla="*/ 422910 h 751522"/>
              <a:gd name="connsiteX11" fmla="*/ 348615 w 621030"/>
              <a:gd name="connsiteY11" fmla="*/ 467677 h 751522"/>
              <a:gd name="connsiteX12" fmla="*/ 363855 w 621030"/>
              <a:gd name="connsiteY12" fmla="*/ 504825 h 751522"/>
              <a:gd name="connsiteX13" fmla="*/ 405765 w 621030"/>
              <a:gd name="connsiteY13" fmla="*/ 525780 h 751522"/>
              <a:gd name="connsiteX14" fmla="*/ 405765 w 621030"/>
              <a:gd name="connsiteY14" fmla="*/ 573405 h 751522"/>
              <a:gd name="connsiteX15" fmla="*/ 363855 w 621030"/>
              <a:gd name="connsiteY15" fmla="*/ 594360 h 751522"/>
              <a:gd name="connsiteX16" fmla="*/ 348615 w 621030"/>
              <a:gd name="connsiteY16" fmla="*/ 631507 h 751522"/>
              <a:gd name="connsiteX17" fmla="*/ 362902 w 621030"/>
              <a:gd name="connsiteY17" fmla="*/ 675322 h 751522"/>
              <a:gd name="connsiteX18" fmla="*/ 329565 w 621030"/>
              <a:gd name="connsiteY18" fmla="*/ 709612 h 751522"/>
              <a:gd name="connsiteX19" fmla="*/ 284797 w 621030"/>
              <a:gd name="connsiteY19" fmla="*/ 694372 h 751522"/>
              <a:gd name="connsiteX20" fmla="*/ 247650 w 621030"/>
              <a:gd name="connsiteY20" fmla="*/ 709612 h 751522"/>
              <a:gd name="connsiteX21" fmla="*/ 226695 w 621030"/>
              <a:gd name="connsiteY21" fmla="*/ 751522 h 751522"/>
              <a:gd name="connsiteX22" fmla="*/ 179070 w 621030"/>
              <a:gd name="connsiteY22" fmla="*/ 751522 h 751522"/>
              <a:gd name="connsiteX23" fmla="*/ 158115 w 621030"/>
              <a:gd name="connsiteY23" fmla="*/ 709612 h 751522"/>
              <a:gd name="connsiteX24" fmla="*/ 120967 w 621030"/>
              <a:gd name="connsiteY24" fmla="*/ 694372 h 751522"/>
              <a:gd name="connsiteX25" fmla="*/ 76200 w 621030"/>
              <a:gd name="connsiteY25" fmla="*/ 708660 h 751522"/>
              <a:gd name="connsiteX26" fmla="*/ 42862 w 621030"/>
              <a:gd name="connsiteY26" fmla="*/ 675322 h 751522"/>
              <a:gd name="connsiteX27" fmla="*/ 57150 w 621030"/>
              <a:gd name="connsiteY27" fmla="*/ 630555 h 751522"/>
              <a:gd name="connsiteX28" fmla="*/ 41910 w 621030"/>
              <a:gd name="connsiteY28" fmla="*/ 593407 h 751522"/>
              <a:gd name="connsiteX29" fmla="*/ 0 w 621030"/>
              <a:gd name="connsiteY29" fmla="*/ 572452 h 751522"/>
              <a:gd name="connsiteX30" fmla="*/ 0 w 621030"/>
              <a:gd name="connsiteY30" fmla="*/ 524827 h 751522"/>
              <a:gd name="connsiteX31" fmla="*/ 41910 w 621030"/>
              <a:gd name="connsiteY31" fmla="*/ 503872 h 751522"/>
              <a:gd name="connsiteX32" fmla="*/ 57150 w 621030"/>
              <a:gd name="connsiteY32" fmla="*/ 466725 h 751522"/>
              <a:gd name="connsiteX33" fmla="*/ 42862 w 621030"/>
              <a:gd name="connsiteY33" fmla="*/ 421957 h 751522"/>
              <a:gd name="connsiteX34" fmla="*/ 76200 w 621030"/>
              <a:gd name="connsiteY34" fmla="*/ 388620 h 751522"/>
              <a:gd name="connsiteX35" fmla="*/ 120967 w 621030"/>
              <a:gd name="connsiteY35" fmla="*/ 403860 h 751522"/>
              <a:gd name="connsiteX36" fmla="*/ 158115 w 621030"/>
              <a:gd name="connsiteY36" fmla="*/ 388620 h 751522"/>
              <a:gd name="connsiteX37" fmla="*/ 418147 w 621030"/>
              <a:gd name="connsiteY37" fmla="*/ 131445 h 751522"/>
              <a:gd name="connsiteX38" fmla="*/ 346710 w 621030"/>
              <a:gd name="connsiteY38" fmla="*/ 202882 h 751522"/>
              <a:gd name="connsiteX39" fmla="*/ 418147 w 621030"/>
              <a:gd name="connsiteY39" fmla="*/ 274320 h 751522"/>
              <a:gd name="connsiteX40" fmla="*/ 489585 w 621030"/>
              <a:gd name="connsiteY40" fmla="*/ 202882 h 751522"/>
              <a:gd name="connsiteX41" fmla="*/ 418147 w 621030"/>
              <a:gd name="connsiteY41" fmla="*/ 131445 h 751522"/>
              <a:gd name="connsiteX42" fmla="*/ 394335 w 621030"/>
              <a:gd name="connsiteY42" fmla="*/ 0 h 751522"/>
              <a:gd name="connsiteX43" fmla="*/ 441960 w 621030"/>
              <a:gd name="connsiteY43" fmla="*/ 0 h 751522"/>
              <a:gd name="connsiteX44" fmla="*/ 462915 w 621030"/>
              <a:gd name="connsiteY44" fmla="*/ 41910 h 751522"/>
              <a:gd name="connsiteX45" fmla="*/ 500062 w 621030"/>
              <a:gd name="connsiteY45" fmla="*/ 57150 h 751522"/>
              <a:gd name="connsiteX46" fmla="*/ 544830 w 621030"/>
              <a:gd name="connsiteY46" fmla="*/ 41910 h 751522"/>
              <a:gd name="connsiteX47" fmla="*/ 579120 w 621030"/>
              <a:gd name="connsiteY47" fmla="*/ 76200 h 751522"/>
              <a:gd name="connsiteX48" fmla="*/ 563880 w 621030"/>
              <a:gd name="connsiteY48" fmla="*/ 120967 h 751522"/>
              <a:gd name="connsiteX49" fmla="*/ 579120 w 621030"/>
              <a:gd name="connsiteY49" fmla="*/ 158115 h 751522"/>
              <a:gd name="connsiteX50" fmla="*/ 621030 w 621030"/>
              <a:gd name="connsiteY50" fmla="*/ 179070 h 751522"/>
              <a:gd name="connsiteX51" fmla="*/ 621030 w 621030"/>
              <a:gd name="connsiteY51" fmla="*/ 226695 h 751522"/>
              <a:gd name="connsiteX52" fmla="*/ 579120 w 621030"/>
              <a:gd name="connsiteY52" fmla="*/ 247650 h 751522"/>
              <a:gd name="connsiteX53" fmla="*/ 562927 w 621030"/>
              <a:gd name="connsiteY53" fmla="*/ 284797 h 751522"/>
              <a:gd name="connsiteX54" fmla="*/ 578167 w 621030"/>
              <a:gd name="connsiteY54" fmla="*/ 329565 h 751522"/>
              <a:gd name="connsiteX55" fmla="*/ 543877 w 621030"/>
              <a:gd name="connsiteY55" fmla="*/ 362902 h 751522"/>
              <a:gd name="connsiteX56" fmla="*/ 499110 w 621030"/>
              <a:gd name="connsiteY56" fmla="*/ 347662 h 751522"/>
              <a:gd name="connsiteX57" fmla="*/ 461962 w 621030"/>
              <a:gd name="connsiteY57" fmla="*/ 362902 h 751522"/>
              <a:gd name="connsiteX58" fmla="*/ 441007 w 621030"/>
              <a:gd name="connsiteY58" fmla="*/ 404812 h 751522"/>
              <a:gd name="connsiteX59" fmla="*/ 393382 w 621030"/>
              <a:gd name="connsiteY59" fmla="*/ 404812 h 751522"/>
              <a:gd name="connsiteX60" fmla="*/ 372427 w 621030"/>
              <a:gd name="connsiteY60" fmla="*/ 362902 h 751522"/>
              <a:gd name="connsiteX61" fmla="*/ 335280 w 621030"/>
              <a:gd name="connsiteY61" fmla="*/ 347662 h 751522"/>
              <a:gd name="connsiteX62" fmla="*/ 290512 w 621030"/>
              <a:gd name="connsiteY62" fmla="*/ 362902 h 751522"/>
              <a:gd name="connsiteX63" fmla="*/ 257175 w 621030"/>
              <a:gd name="connsiteY63" fmla="*/ 329565 h 751522"/>
              <a:gd name="connsiteX64" fmla="*/ 272415 w 621030"/>
              <a:gd name="connsiteY64" fmla="*/ 284797 h 751522"/>
              <a:gd name="connsiteX65" fmla="*/ 257175 w 621030"/>
              <a:gd name="connsiteY65" fmla="*/ 247650 h 751522"/>
              <a:gd name="connsiteX66" fmla="*/ 215265 w 621030"/>
              <a:gd name="connsiteY66" fmla="*/ 226695 h 751522"/>
              <a:gd name="connsiteX67" fmla="*/ 215265 w 621030"/>
              <a:gd name="connsiteY67" fmla="*/ 179070 h 751522"/>
              <a:gd name="connsiteX68" fmla="*/ 257175 w 621030"/>
              <a:gd name="connsiteY68" fmla="*/ 158115 h 751522"/>
              <a:gd name="connsiteX69" fmla="*/ 272415 w 621030"/>
              <a:gd name="connsiteY69" fmla="*/ 120967 h 751522"/>
              <a:gd name="connsiteX70" fmla="*/ 257175 w 621030"/>
              <a:gd name="connsiteY70" fmla="*/ 76200 h 751522"/>
              <a:gd name="connsiteX71" fmla="*/ 291465 w 621030"/>
              <a:gd name="connsiteY71" fmla="*/ 41910 h 751522"/>
              <a:gd name="connsiteX72" fmla="*/ 336232 w 621030"/>
              <a:gd name="connsiteY72" fmla="*/ 57150 h 751522"/>
              <a:gd name="connsiteX73" fmla="*/ 373380 w 621030"/>
              <a:gd name="connsiteY73" fmla="*/ 41910 h 751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621030" h="751522">
                <a:moveTo>
                  <a:pt x="202882" y="478155"/>
                </a:moveTo>
                <a:cubicBezTo>
                  <a:pt x="163830" y="478155"/>
                  <a:pt x="131445" y="509587"/>
                  <a:pt x="131445" y="549592"/>
                </a:cubicBezTo>
                <a:cubicBezTo>
                  <a:pt x="131445" y="588645"/>
                  <a:pt x="162877" y="621030"/>
                  <a:pt x="202882" y="621030"/>
                </a:cubicBezTo>
                <a:cubicBezTo>
                  <a:pt x="242887" y="621030"/>
                  <a:pt x="274320" y="588645"/>
                  <a:pt x="274320" y="549592"/>
                </a:cubicBezTo>
                <a:cubicBezTo>
                  <a:pt x="274320" y="510540"/>
                  <a:pt x="242887" y="478155"/>
                  <a:pt x="202882" y="478155"/>
                </a:cubicBezTo>
                <a:close/>
                <a:moveTo>
                  <a:pt x="179070" y="346710"/>
                </a:moveTo>
                <a:lnTo>
                  <a:pt x="226695" y="346710"/>
                </a:lnTo>
                <a:lnTo>
                  <a:pt x="247650" y="388620"/>
                </a:lnTo>
                <a:cubicBezTo>
                  <a:pt x="260032" y="392430"/>
                  <a:pt x="273367" y="397192"/>
                  <a:pt x="284797" y="403860"/>
                </a:cubicBezTo>
                <a:lnTo>
                  <a:pt x="329565" y="388620"/>
                </a:lnTo>
                <a:lnTo>
                  <a:pt x="363855" y="422910"/>
                </a:lnTo>
                <a:lnTo>
                  <a:pt x="348615" y="467677"/>
                </a:lnTo>
                <a:cubicBezTo>
                  <a:pt x="355282" y="479107"/>
                  <a:pt x="360045" y="491490"/>
                  <a:pt x="363855" y="504825"/>
                </a:cubicBezTo>
                <a:lnTo>
                  <a:pt x="405765" y="525780"/>
                </a:lnTo>
                <a:lnTo>
                  <a:pt x="405765" y="573405"/>
                </a:lnTo>
                <a:lnTo>
                  <a:pt x="363855" y="594360"/>
                </a:lnTo>
                <a:cubicBezTo>
                  <a:pt x="360045" y="607695"/>
                  <a:pt x="355282" y="620077"/>
                  <a:pt x="348615" y="631507"/>
                </a:cubicBezTo>
                <a:lnTo>
                  <a:pt x="362902" y="675322"/>
                </a:lnTo>
                <a:lnTo>
                  <a:pt x="329565" y="709612"/>
                </a:lnTo>
                <a:lnTo>
                  <a:pt x="284797" y="694372"/>
                </a:lnTo>
                <a:cubicBezTo>
                  <a:pt x="273367" y="701040"/>
                  <a:pt x="260985" y="705802"/>
                  <a:pt x="247650" y="709612"/>
                </a:cubicBezTo>
                <a:lnTo>
                  <a:pt x="226695" y="751522"/>
                </a:lnTo>
                <a:lnTo>
                  <a:pt x="179070" y="751522"/>
                </a:lnTo>
                <a:lnTo>
                  <a:pt x="158115" y="709612"/>
                </a:lnTo>
                <a:cubicBezTo>
                  <a:pt x="144780" y="705802"/>
                  <a:pt x="132397" y="701040"/>
                  <a:pt x="120967" y="694372"/>
                </a:cubicBezTo>
                <a:lnTo>
                  <a:pt x="76200" y="708660"/>
                </a:lnTo>
                <a:lnTo>
                  <a:pt x="42862" y="675322"/>
                </a:lnTo>
                <a:lnTo>
                  <a:pt x="57150" y="630555"/>
                </a:lnTo>
                <a:cubicBezTo>
                  <a:pt x="50482" y="619125"/>
                  <a:pt x="45720" y="606742"/>
                  <a:pt x="41910" y="593407"/>
                </a:cubicBezTo>
                <a:lnTo>
                  <a:pt x="0" y="572452"/>
                </a:lnTo>
                <a:lnTo>
                  <a:pt x="0" y="524827"/>
                </a:lnTo>
                <a:lnTo>
                  <a:pt x="41910" y="503872"/>
                </a:lnTo>
                <a:cubicBezTo>
                  <a:pt x="45720" y="491490"/>
                  <a:pt x="50482" y="478155"/>
                  <a:pt x="57150" y="466725"/>
                </a:cubicBezTo>
                <a:lnTo>
                  <a:pt x="42862" y="421957"/>
                </a:lnTo>
                <a:lnTo>
                  <a:pt x="76200" y="388620"/>
                </a:lnTo>
                <a:lnTo>
                  <a:pt x="120967" y="403860"/>
                </a:lnTo>
                <a:cubicBezTo>
                  <a:pt x="132397" y="397192"/>
                  <a:pt x="144780" y="392430"/>
                  <a:pt x="158115" y="388620"/>
                </a:cubicBezTo>
                <a:close/>
                <a:moveTo>
                  <a:pt x="418147" y="131445"/>
                </a:moveTo>
                <a:cubicBezTo>
                  <a:pt x="379095" y="131445"/>
                  <a:pt x="346710" y="163830"/>
                  <a:pt x="346710" y="202882"/>
                </a:cubicBezTo>
                <a:cubicBezTo>
                  <a:pt x="346710" y="241935"/>
                  <a:pt x="378142" y="274320"/>
                  <a:pt x="418147" y="274320"/>
                </a:cubicBezTo>
                <a:cubicBezTo>
                  <a:pt x="457200" y="274320"/>
                  <a:pt x="489585" y="241935"/>
                  <a:pt x="489585" y="202882"/>
                </a:cubicBezTo>
                <a:cubicBezTo>
                  <a:pt x="489585" y="163830"/>
                  <a:pt x="458152" y="131445"/>
                  <a:pt x="418147" y="131445"/>
                </a:cubicBezTo>
                <a:close/>
                <a:moveTo>
                  <a:pt x="394335" y="0"/>
                </a:moveTo>
                <a:lnTo>
                  <a:pt x="441960" y="0"/>
                </a:lnTo>
                <a:lnTo>
                  <a:pt x="462915" y="41910"/>
                </a:lnTo>
                <a:cubicBezTo>
                  <a:pt x="476250" y="45720"/>
                  <a:pt x="488632" y="50482"/>
                  <a:pt x="500062" y="57150"/>
                </a:cubicBezTo>
                <a:lnTo>
                  <a:pt x="544830" y="41910"/>
                </a:lnTo>
                <a:lnTo>
                  <a:pt x="579120" y="76200"/>
                </a:lnTo>
                <a:lnTo>
                  <a:pt x="563880" y="120967"/>
                </a:lnTo>
                <a:cubicBezTo>
                  <a:pt x="570547" y="132397"/>
                  <a:pt x="575310" y="144780"/>
                  <a:pt x="579120" y="158115"/>
                </a:cubicBezTo>
                <a:lnTo>
                  <a:pt x="621030" y="179070"/>
                </a:lnTo>
                <a:lnTo>
                  <a:pt x="621030" y="226695"/>
                </a:lnTo>
                <a:lnTo>
                  <a:pt x="579120" y="247650"/>
                </a:lnTo>
                <a:cubicBezTo>
                  <a:pt x="575310" y="260032"/>
                  <a:pt x="569595" y="273367"/>
                  <a:pt x="562927" y="284797"/>
                </a:cubicBezTo>
                <a:lnTo>
                  <a:pt x="578167" y="329565"/>
                </a:lnTo>
                <a:lnTo>
                  <a:pt x="543877" y="362902"/>
                </a:lnTo>
                <a:lnTo>
                  <a:pt x="499110" y="347662"/>
                </a:lnTo>
                <a:cubicBezTo>
                  <a:pt x="487680" y="354330"/>
                  <a:pt x="475297" y="359092"/>
                  <a:pt x="461962" y="362902"/>
                </a:cubicBezTo>
                <a:lnTo>
                  <a:pt x="441007" y="404812"/>
                </a:lnTo>
                <a:lnTo>
                  <a:pt x="393382" y="404812"/>
                </a:lnTo>
                <a:lnTo>
                  <a:pt x="372427" y="362902"/>
                </a:lnTo>
                <a:cubicBezTo>
                  <a:pt x="359092" y="359092"/>
                  <a:pt x="346710" y="354330"/>
                  <a:pt x="335280" y="347662"/>
                </a:cubicBezTo>
                <a:lnTo>
                  <a:pt x="290512" y="362902"/>
                </a:lnTo>
                <a:lnTo>
                  <a:pt x="257175" y="329565"/>
                </a:lnTo>
                <a:lnTo>
                  <a:pt x="272415" y="284797"/>
                </a:lnTo>
                <a:cubicBezTo>
                  <a:pt x="265747" y="273367"/>
                  <a:pt x="260985" y="260985"/>
                  <a:pt x="257175" y="247650"/>
                </a:cubicBezTo>
                <a:lnTo>
                  <a:pt x="215265" y="226695"/>
                </a:lnTo>
                <a:lnTo>
                  <a:pt x="215265" y="179070"/>
                </a:lnTo>
                <a:lnTo>
                  <a:pt x="257175" y="158115"/>
                </a:lnTo>
                <a:cubicBezTo>
                  <a:pt x="260985" y="144780"/>
                  <a:pt x="265747" y="132397"/>
                  <a:pt x="272415" y="120967"/>
                </a:cubicBezTo>
                <a:lnTo>
                  <a:pt x="257175" y="76200"/>
                </a:lnTo>
                <a:lnTo>
                  <a:pt x="291465" y="41910"/>
                </a:lnTo>
                <a:lnTo>
                  <a:pt x="336232" y="57150"/>
                </a:lnTo>
                <a:cubicBezTo>
                  <a:pt x="347662" y="50482"/>
                  <a:pt x="360045" y="45720"/>
                  <a:pt x="373380" y="41910"/>
                </a:cubicBezTo>
                <a:close/>
              </a:path>
            </a:pathLst>
          </a:custGeom>
          <a:gradFill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5" name="Freeform: Shape 134">
            <a:extLst>
              <a:ext uri="{FF2B5EF4-FFF2-40B4-BE49-F238E27FC236}">
                <a16:creationId xmlns:a16="http://schemas.microsoft.com/office/drawing/2014/main" id="{F0A6D0C5-029E-4F50-B1D6-0160376A178F}"/>
              </a:ext>
            </a:extLst>
          </p:cNvPr>
          <p:cNvSpPr/>
          <p:nvPr/>
        </p:nvSpPr>
        <p:spPr>
          <a:xfrm>
            <a:off x="6621027" y="1922595"/>
            <a:ext cx="752474" cy="752475"/>
          </a:xfrm>
          <a:custGeom>
            <a:avLst/>
            <a:gdLst>
              <a:gd name="connsiteX0" fmla="*/ 361950 w 752474"/>
              <a:gd name="connsiteY0" fmla="*/ 161925 h 752475"/>
              <a:gd name="connsiteX1" fmla="*/ 469582 w 752474"/>
              <a:gd name="connsiteY1" fmla="*/ 188595 h 752475"/>
              <a:gd name="connsiteX2" fmla="*/ 426720 w 752474"/>
              <a:gd name="connsiteY2" fmla="*/ 231457 h 752475"/>
              <a:gd name="connsiteX3" fmla="*/ 361950 w 752474"/>
              <a:gd name="connsiteY3" fmla="*/ 219075 h 752475"/>
              <a:gd name="connsiteX4" fmla="*/ 190500 w 752474"/>
              <a:gd name="connsiteY4" fmla="*/ 390525 h 752475"/>
              <a:gd name="connsiteX5" fmla="*/ 361950 w 752474"/>
              <a:gd name="connsiteY5" fmla="*/ 561975 h 752475"/>
              <a:gd name="connsiteX6" fmla="*/ 533400 w 752474"/>
              <a:gd name="connsiteY6" fmla="*/ 390525 h 752475"/>
              <a:gd name="connsiteX7" fmla="*/ 521017 w 752474"/>
              <a:gd name="connsiteY7" fmla="*/ 325755 h 752475"/>
              <a:gd name="connsiteX8" fmla="*/ 563880 w 752474"/>
              <a:gd name="connsiteY8" fmla="*/ 282892 h 752475"/>
              <a:gd name="connsiteX9" fmla="*/ 590550 w 752474"/>
              <a:gd name="connsiteY9" fmla="*/ 390525 h 752475"/>
              <a:gd name="connsiteX10" fmla="*/ 361950 w 752474"/>
              <a:gd name="connsiteY10" fmla="*/ 619125 h 752475"/>
              <a:gd name="connsiteX11" fmla="*/ 133350 w 752474"/>
              <a:gd name="connsiteY11" fmla="*/ 390525 h 752475"/>
              <a:gd name="connsiteX12" fmla="*/ 361950 w 752474"/>
              <a:gd name="connsiteY12" fmla="*/ 161925 h 752475"/>
              <a:gd name="connsiteX13" fmla="*/ 361950 w 752474"/>
              <a:gd name="connsiteY13" fmla="*/ 28575 h 752475"/>
              <a:gd name="connsiteX14" fmla="*/ 532447 w 752474"/>
              <a:gd name="connsiteY14" fmla="*/ 70485 h 752475"/>
              <a:gd name="connsiteX15" fmla="*/ 525780 w 752474"/>
              <a:gd name="connsiteY15" fmla="*/ 77152 h 752475"/>
              <a:gd name="connsiteX16" fmla="*/ 512445 w 752474"/>
              <a:gd name="connsiteY16" fmla="*/ 90487 h 752475"/>
              <a:gd name="connsiteX17" fmla="*/ 515302 w 752474"/>
              <a:gd name="connsiteY17" fmla="*/ 109537 h 752475"/>
              <a:gd name="connsiteX18" fmla="*/ 517207 w 752474"/>
              <a:gd name="connsiteY18" fmla="*/ 128587 h 752475"/>
              <a:gd name="connsiteX19" fmla="*/ 361950 w 752474"/>
              <a:gd name="connsiteY19" fmla="*/ 85725 h 752475"/>
              <a:gd name="connsiteX20" fmla="*/ 57150 w 752474"/>
              <a:gd name="connsiteY20" fmla="*/ 390525 h 752475"/>
              <a:gd name="connsiteX21" fmla="*/ 361950 w 752474"/>
              <a:gd name="connsiteY21" fmla="*/ 695325 h 752475"/>
              <a:gd name="connsiteX22" fmla="*/ 666750 w 752474"/>
              <a:gd name="connsiteY22" fmla="*/ 390525 h 752475"/>
              <a:gd name="connsiteX23" fmla="*/ 623887 w 752474"/>
              <a:gd name="connsiteY23" fmla="*/ 235267 h 752475"/>
              <a:gd name="connsiteX24" fmla="*/ 643890 w 752474"/>
              <a:gd name="connsiteY24" fmla="*/ 238125 h 752475"/>
              <a:gd name="connsiteX25" fmla="*/ 661987 w 752474"/>
              <a:gd name="connsiteY25" fmla="*/ 240030 h 752475"/>
              <a:gd name="connsiteX26" fmla="*/ 674370 w 752474"/>
              <a:gd name="connsiteY26" fmla="*/ 226695 h 752475"/>
              <a:gd name="connsiteX27" fmla="*/ 681037 w 752474"/>
              <a:gd name="connsiteY27" fmla="*/ 220980 h 752475"/>
              <a:gd name="connsiteX28" fmla="*/ 723900 w 752474"/>
              <a:gd name="connsiteY28" fmla="*/ 390525 h 752475"/>
              <a:gd name="connsiteX29" fmla="*/ 361950 w 752474"/>
              <a:gd name="connsiteY29" fmla="*/ 752475 h 752475"/>
              <a:gd name="connsiteX30" fmla="*/ 0 w 752474"/>
              <a:gd name="connsiteY30" fmla="*/ 390525 h 752475"/>
              <a:gd name="connsiteX31" fmla="*/ 361950 w 752474"/>
              <a:gd name="connsiteY31" fmla="*/ 28575 h 752475"/>
              <a:gd name="connsiteX32" fmla="*/ 657224 w 752474"/>
              <a:gd name="connsiteY32" fmla="*/ 0 h 752475"/>
              <a:gd name="connsiteX33" fmla="*/ 666749 w 752474"/>
              <a:gd name="connsiteY33" fmla="*/ 85725 h 752475"/>
              <a:gd name="connsiteX34" fmla="*/ 752474 w 752474"/>
              <a:gd name="connsiteY34" fmla="*/ 95250 h 752475"/>
              <a:gd name="connsiteX35" fmla="*/ 647699 w 752474"/>
              <a:gd name="connsiteY35" fmla="*/ 200025 h 752475"/>
              <a:gd name="connsiteX36" fmla="*/ 598169 w 752474"/>
              <a:gd name="connsiteY36" fmla="*/ 194310 h 752475"/>
              <a:gd name="connsiteX37" fmla="*/ 445769 w 752474"/>
              <a:gd name="connsiteY37" fmla="*/ 346710 h 752475"/>
              <a:gd name="connsiteX38" fmla="*/ 456247 w 752474"/>
              <a:gd name="connsiteY38" fmla="*/ 390525 h 752475"/>
              <a:gd name="connsiteX39" fmla="*/ 360997 w 752474"/>
              <a:gd name="connsiteY39" fmla="*/ 485775 h 752475"/>
              <a:gd name="connsiteX40" fmla="*/ 265747 w 752474"/>
              <a:gd name="connsiteY40" fmla="*/ 390525 h 752475"/>
              <a:gd name="connsiteX41" fmla="*/ 360997 w 752474"/>
              <a:gd name="connsiteY41" fmla="*/ 295275 h 752475"/>
              <a:gd name="connsiteX42" fmla="*/ 405764 w 752474"/>
              <a:gd name="connsiteY42" fmla="*/ 306705 h 752475"/>
              <a:gd name="connsiteX43" fmla="*/ 558164 w 752474"/>
              <a:gd name="connsiteY43" fmla="*/ 154305 h 752475"/>
              <a:gd name="connsiteX44" fmla="*/ 552449 w 752474"/>
              <a:gd name="connsiteY44" fmla="*/ 104775 h 75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752474" h="752475">
                <a:moveTo>
                  <a:pt x="361950" y="161925"/>
                </a:moveTo>
                <a:cubicBezTo>
                  <a:pt x="401002" y="161925"/>
                  <a:pt x="437197" y="171450"/>
                  <a:pt x="469582" y="188595"/>
                </a:cubicBezTo>
                <a:lnTo>
                  <a:pt x="426720" y="231457"/>
                </a:lnTo>
                <a:cubicBezTo>
                  <a:pt x="406717" y="223837"/>
                  <a:pt x="384810" y="219075"/>
                  <a:pt x="361950" y="219075"/>
                </a:cubicBezTo>
                <a:cubicBezTo>
                  <a:pt x="267652" y="219075"/>
                  <a:pt x="190500" y="296227"/>
                  <a:pt x="190500" y="390525"/>
                </a:cubicBezTo>
                <a:cubicBezTo>
                  <a:pt x="190500" y="484822"/>
                  <a:pt x="267652" y="561975"/>
                  <a:pt x="361950" y="561975"/>
                </a:cubicBezTo>
                <a:cubicBezTo>
                  <a:pt x="456247" y="561975"/>
                  <a:pt x="533400" y="484822"/>
                  <a:pt x="533400" y="390525"/>
                </a:cubicBezTo>
                <a:cubicBezTo>
                  <a:pt x="533400" y="367665"/>
                  <a:pt x="529590" y="345757"/>
                  <a:pt x="521017" y="325755"/>
                </a:cubicBezTo>
                <a:lnTo>
                  <a:pt x="563880" y="282892"/>
                </a:lnTo>
                <a:cubicBezTo>
                  <a:pt x="581025" y="315277"/>
                  <a:pt x="590550" y="351472"/>
                  <a:pt x="590550" y="390525"/>
                </a:cubicBezTo>
                <a:cubicBezTo>
                  <a:pt x="590550" y="516255"/>
                  <a:pt x="487680" y="619125"/>
                  <a:pt x="361950" y="619125"/>
                </a:cubicBezTo>
                <a:cubicBezTo>
                  <a:pt x="236220" y="619125"/>
                  <a:pt x="133350" y="516255"/>
                  <a:pt x="133350" y="390525"/>
                </a:cubicBezTo>
                <a:cubicBezTo>
                  <a:pt x="133350" y="264795"/>
                  <a:pt x="236220" y="161925"/>
                  <a:pt x="361950" y="161925"/>
                </a:cubicBezTo>
                <a:close/>
                <a:moveTo>
                  <a:pt x="361950" y="28575"/>
                </a:moveTo>
                <a:cubicBezTo>
                  <a:pt x="423862" y="28575"/>
                  <a:pt x="481012" y="43815"/>
                  <a:pt x="532447" y="70485"/>
                </a:cubicBezTo>
                <a:lnTo>
                  <a:pt x="525780" y="77152"/>
                </a:lnTo>
                <a:lnTo>
                  <a:pt x="512445" y="90487"/>
                </a:lnTo>
                <a:lnTo>
                  <a:pt x="515302" y="109537"/>
                </a:lnTo>
                <a:lnTo>
                  <a:pt x="517207" y="128587"/>
                </a:lnTo>
                <a:cubicBezTo>
                  <a:pt x="471487" y="100965"/>
                  <a:pt x="418147" y="85725"/>
                  <a:pt x="361950" y="85725"/>
                </a:cubicBezTo>
                <a:cubicBezTo>
                  <a:pt x="194310" y="85725"/>
                  <a:pt x="57150" y="222885"/>
                  <a:pt x="57150" y="390525"/>
                </a:cubicBezTo>
                <a:cubicBezTo>
                  <a:pt x="57150" y="558165"/>
                  <a:pt x="194310" y="695325"/>
                  <a:pt x="361950" y="695325"/>
                </a:cubicBezTo>
                <a:cubicBezTo>
                  <a:pt x="529590" y="695325"/>
                  <a:pt x="666750" y="558165"/>
                  <a:pt x="666750" y="390525"/>
                </a:cubicBezTo>
                <a:cubicBezTo>
                  <a:pt x="666750" y="333375"/>
                  <a:pt x="650557" y="280987"/>
                  <a:pt x="623887" y="235267"/>
                </a:cubicBezTo>
                <a:lnTo>
                  <a:pt x="643890" y="238125"/>
                </a:lnTo>
                <a:lnTo>
                  <a:pt x="661987" y="240030"/>
                </a:lnTo>
                <a:lnTo>
                  <a:pt x="674370" y="226695"/>
                </a:lnTo>
                <a:lnTo>
                  <a:pt x="681037" y="220980"/>
                </a:lnTo>
                <a:cubicBezTo>
                  <a:pt x="708660" y="271462"/>
                  <a:pt x="723900" y="328612"/>
                  <a:pt x="723900" y="390525"/>
                </a:cubicBezTo>
                <a:cubicBezTo>
                  <a:pt x="723900" y="590550"/>
                  <a:pt x="561975" y="752475"/>
                  <a:pt x="361950" y="752475"/>
                </a:cubicBezTo>
                <a:cubicBezTo>
                  <a:pt x="161925" y="752475"/>
                  <a:pt x="0" y="590550"/>
                  <a:pt x="0" y="390525"/>
                </a:cubicBezTo>
                <a:cubicBezTo>
                  <a:pt x="0" y="190500"/>
                  <a:pt x="161925" y="28575"/>
                  <a:pt x="361950" y="28575"/>
                </a:cubicBezTo>
                <a:close/>
                <a:moveTo>
                  <a:pt x="657224" y="0"/>
                </a:moveTo>
                <a:lnTo>
                  <a:pt x="666749" y="85725"/>
                </a:lnTo>
                <a:lnTo>
                  <a:pt x="752474" y="95250"/>
                </a:lnTo>
                <a:lnTo>
                  <a:pt x="647699" y="200025"/>
                </a:lnTo>
                <a:lnTo>
                  <a:pt x="598169" y="194310"/>
                </a:lnTo>
                <a:lnTo>
                  <a:pt x="445769" y="346710"/>
                </a:lnTo>
                <a:cubicBezTo>
                  <a:pt x="452437" y="360045"/>
                  <a:pt x="456247" y="374332"/>
                  <a:pt x="456247" y="390525"/>
                </a:cubicBezTo>
                <a:cubicBezTo>
                  <a:pt x="456247" y="442912"/>
                  <a:pt x="413384" y="485775"/>
                  <a:pt x="360997" y="485775"/>
                </a:cubicBezTo>
                <a:cubicBezTo>
                  <a:pt x="308609" y="485775"/>
                  <a:pt x="265747" y="442912"/>
                  <a:pt x="265747" y="390525"/>
                </a:cubicBezTo>
                <a:cubicBezTo>
                  <a:pt x="265747" y="338137"/>
                  <a:pt x="308609" y="295275"/>
                  <a:pt x="360997" y="295275"/>
                </a:cubicBezTo>
                <a:cubicBezTo>
                  <a:pt x="377189" y="295275"/>
                  <a:pt x="392429" y="300037"/>
                  <a:pt x="405764" y="306705"/>
                </a:cubicBezTo>
                <a:lnTo>
                  <a:pt x="558164" y="154305"/>
                </a:lnTo>
                <a:lnTo>
                  <a:pt x="552449" y="104775"/>
                </a:lnTo>
                <a:close/>
              </a:path>
            </a:pathLst>
          </a:custGeom>
          <a:gradFill>
            <a:gsLst>
              <a:gs pos="0">
                <a:schemeClr val="tx1"/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1"/>
          </a:gra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0" name="Graphic 99" descr="Link">
            <a:extLst>
              <a:ext uri="{FF2B5EF4-FFF2-40B4-BE49-F238E27FC236}">
                <a16:creationId xmlns:a16="http://schemas.microsoft.com/office/drawing/2014/main" id="{817656CB-B2B7-4467-B0BE-738E085D1997}"/>
              </a:ext>
            </a:extLst>
          </p:cNvPr>
          <p:cNvSpPr/>
          <p:nvPr/>
        </p:nvSpPr>
        <p:spPr>
          <a:xfrm>
            <a:off x="4897426" y="4534334"/>
            <a:ext cx="666750" cy="666750"/>
          </a:xfrm>
          <a:custGeom>
            <a:avLst/>
            <a:gdLst>
              <a:gd name="connsiteX0" fmla="*/ 584387 w 666750"/>
              <a:gd name="connsiteY0" fmla="*/ 583674 h 666750"/>
              <a:gd name="connsiteX1" fmla="*/ 463420 w 666750"/>
              <a:gd name="connsiteY1" fmla="*/ 583674 h 666750"/>
              <a:gd name="connsiteX2" fmla="*/ 382457 w 666750"/>
              <a:gd name="connsiteY2" fmla="*/ 502711 h 666750"/>
              <a:gd name="connsiteX3" fmla="*/ 366265 w 666750"/>
              <a:gd name="connsiteY3" fmla="*/ 405556 h 666750"/>
              <a:gd name="connsiteX4" fmla="*/ 436750 w 666750"/>
              <a:gd name="connsiteY4" fmla="*/ 476041 h 666750"/>
              <a:gd name="connsiteX5" fmla="*/ 476755 w 666750"/>
              <a:gd name="connsiteY5" fmla="*/ 475089 h 666750"/>
              <a:gd name="connsiteX6" fmla="*/ 477707 w 666750"/>
              <a:gd name="connsiteY6" fmla="*/ 435084 h 666750"/>
              <a:gd name="connsiteX7" fmla="*/ 407222 w 666750"/>
              <a:gd name="connsiteY7" fmla="*/ 364599 h 666750"/>
              <a:gd name="connsiteX8" fmla="*/ 504377 w 666750"/>
              <a:gd name="connsiteY8" fmla="*/ 381744 h 666750"/>
              <a:gd name="connsiteX9" fmla="*/ 585340 w 666750"/>
              <a:gd name="connsiteY9" fmla="*/ 462706 h 666750"/>
              <a:gd name="connsiteX10" fmla="*/ 584387 w 666750"/>
              <a:gd name="connsiteY10" fmla="*/ 583674 h 666750"/>
              <a:gd name="connsiteX11" fmla="*/ 166240 w 666750"/>
              <a:gd name="connsiteY11" fmla="*/ 286494 h 666750"/>
              <a:gd name="connsiteX12" fmla="*/ 85277 w 666750"/>
              <a:gd name="connsiteY12" fmla="*/ 205531 h 666750"/>
              <a:gd name="connsiteX13" fmla="*/ 85277 w 666750"/>
              <a:gd name="connsiteY13" fmla="*/ 84564 h 666750"/>
              <a:gd name="connsiteX14" fmla="*/ 206245 w 666750"/>
              <a:gd name="connsiteY14" fmla="*/ 84564 h 666750"/>
              <a:gd name="connsiteX15" fmla="*/ 287207 w 666750"/>
              <a:gd name="connsiteY15" fmla="*/ 165526 h 666750"/>
              <a:gd name="connsiteX16" fmla="*/ 304352 w 666750"/>
              <a:gd name="connsiteY16" fmla="*/ 262681 h 666750"/>
              <a:gd name="connsiteX17" fmla="*/ 247202 w 666750"/>
              <a:gd name="connsiteY17" fmla="*/ 205531 h 666750"/>
              <a:gd name="connsiteX18" fmla="*/ 207197 w 666750"/>
              <a:gd name="connsiteY18" fmla="*/ 206484 h 666750"/>
              <a:gd name="connsiteX19" fmla="*/ 206245 w 666750"/>
              <a:gd name="connsiteY19" fmla="*/ 246489 h 666750"/>
              <a:gd name="connsiteX20" fmla="*/ 263395 w 666750"/>
              <a:gd name="connsiteY20" fmla="*/ 303639 h 666750"/>
              <a:gd name="connsiteX21" fmla="*/ 166240 w 666750"/>
              <a:gd name="connsiteY21" fmla="*/ 286494 h 666750"/>
              <a:gd name="connsiteX22" fmla="*/ 624392 w 666750"/>
              <a:gd name="connsiteY22" fmla="*/ 421749 h 666750"/>
              <a:gd name="connsiteX23" fmla="*/ 543430 w 666750"/>
              <a:gd name="connsiteY23" fmla="*/ 340786 h 666750"/>
              <a:gd name="connsiteX24" fmla="*/ 363407 w 666750"/>
              <a:gd name="connsiteY24" fmla="*/ 322689 h 666750"/>
              <a:gd name="connsiteX25" fmla="*/ 346262 w 666750"/>
              <a:gd name="connsiteY25" fmla="*/ 305544 h 666750"/>
              <a:gd name="connsiteX26" fmla="*/ 328165 w 666750"/>
              <a:gd name="connsiteY26" fmla="*/ 125521 h 666750"/>
              <a:gd name="connsiteX27" fmla="*/ 247202 w 666750"/>
              <a:gd name="connsiteY27" fmla="*/ 44559 h 666750"/>
              <a:gd name="connsiteX28" fmla="*/ 49082 w 666750"/>
              <a:gd name="connsiteY28" fmla="*/ 48369 h 666750"/>
              <a:gd name="connsiteX29" fmla="*/ 45272 w 666750"/>
              <a:gd name="connsiteY29" fmla="*/ 246489 h 666750"/>
              <a:gd name="connsiteX30" fmla="*/ 126235 w 666750"/>
              <a:gd name="connsiteY30" fmla="*/ 327451 h 666750"/>
              <a:gd name="connsiteX31" fmla="*/ 306257 w 666750"/>
              <a:gd name="connsiteY31" fmla="*/ 345549 h 666750"/>
              <a:gd name="connsiteX32" fmla="*/ 323402 w 666750"/>
              <a:gd name="connsiteY32" fmla="*/ 362694 h 666750"/>
              <a:gd name="connsiteX33" fmla="*/ 341500 w 666750"/>
              <a:gd name="connsiteY33" fmla="*/ 542716 h 666750"/>
              <a:gd name="connsiteX34" fmla="*/ 422462 w 666750"/>
              <a:gd name="connsiteY34" fmla="*/ 623679 h 666750"/>
              <a:gd name="connsiteX35" fmla="*/ 620582 w 666750"/>
              <a:gd name="connsiteY35" fmla="*/ 619869 h 666750"/>
              <a:gd name="connsiteX36" fmla="*/ 624392 w 666750"/>
              <a:gd name="connsiteY36" fmla="*/ 421749 h 666750"/>
              <a:gd name="connsiteX37" fmla="*/ 624392 w 666750"/>
              <a:gd name="connsiteY37" fmla="*/ 421749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666750" h="666750">
                <a:moveTo>
                  <a:pt x="584387" y="583674"/>
                </a:moveTo>
                <a:cubicBezTo>
                  <a:pt x="551050" y="617011"/>
                  <a:pt x="496757" y="617011"/>
                  <a:pt x="463420" y="583674"/>
                </a:cubicBezTo>
                <a:lnTo>
                  <a:pt x="382457" y="502711"/>
                </a:lnTo>
                <a:cubicBezTo>
                  <a:pt x="356740" y="476994"/>
                  <a:pt x="350072" y="437941"/>
                  <a:pt x="366265" y="405556"/>
                </a:cubicBezTo>
                <a:lnTo>
                  <a:pt x="436750" y="476041"/>
                </a:lnTo>
                <a:cubicBezTo>
                  <a:pt x="448180" y="486519"/>
                  <a:pt x="465325" y="486519"/>
                  <a:pt x="476755" y="475089"/>
                </a:cubicBezTo>
                <a:cubicBezTo>
                  <a:pt x="487232" y="464611"/>
                  <a:pt x="488185" y="446514"/>
                  <a:pt x="477707" y="435084"/>
                </a:cubicBezTo>
                <a:lnTo>
                  <a:pt x="407222" y="364599"/>
                </a:lnTo>
                <a:cubicBezTo>
                  <a:pt x="439607" y="349359"/>
                  <a:pt x="478660" y="356026"/>
                  <a:pt x="504377" y="381744"/>
                </a:cubicBezTo>
                <a:lnTo>
                  <a:pt x="585340" y="462706"/>
                </a:lnTo>
                <a:cubicBezTo>
                  <a:pt x="617725" y="496044"/>
                  <a:pt x="617725" y="549384"/>
                  <a:pt x="584387" y="583674"/>
                </a:cubicBezTo>
                <a:close/>
                <a:moveTo>
                  <a:pt x="166240" y="286494"/>
                </a:moveTo>
                <a:lnTo>
                  <a:pt x="85277" y="205531"/>
                </a:lnTo>
                <a:cubicBezTo>
                  <a:pt x="51940" y="172194"/>
                  <a:pt x="51940" y="117901"/>
                  <a:pt x="85277" y="84564"/>
                </a:cubicBezTo>
                <a:cubicBezTo>
                  <a:pt x="118615" y="51226"/>
                  <a:pt x="172907" y="51226"/>
                  <a:pt x="206245" y="84564"/>
                </a:cubicBezTo>
                <a:lnTo>
                  <a:pt x="287207" y="165526"/>
                </a:lnTo>
                <a:cubicBezTo>
                  <a:pt x="312925" y="191244"/>
                  <a:pt x="319592" y="230296"/>
                  <a:pt x="304352" y="262681"/>
                </a:cubicBezTo>
                <a:lnTo>
                  <a:pt x="247202" y="205531"/>
                </a:lnTo>
                <a:cubicBezTo>
                  <a:pt x="235772" y="195054"/>
                  <a:pt x="218627" y="195054"/>
                  <a:pt x="207197" y="206484"/>
                </a:cubicBezTo>
                <a:cubicBezTo>
                  <a:pt x="196720" y="216961"/>
                  <a:pt x="195767" y="235059"/>
                  <a:pt x="206245" y="246489"/>
                </a:cubicBezTo>
                <a:lnTo>
                  <a:pt x="263395" y="303639"/>
                </a:lnTo>
                <a:cubicBezTo>
                  <a:pt x="231010" y="318879"/>
                  <a:pt x="191957" y="312211"/>
                  <a:pt x="166240" y="286494"/>
                </a:cubicBezTo>
                <a:close/>
                <a:moveTo>
                  <a:pt x="624392" y="421749"/>
                </a:moveTo>
                <a:lnTo>
                  <a:pt x="543430" y="340786"/>
                </a:lnTo>
                <a:cubicBezTo>
                  <a:pt x="495805" y="292209"/>
                  <a:pt x="419605" y="284589"/>
                  <a:pt x="363407" y="322689"/>
                </a:cubicBezTo>
                <a:lnTo>
                  <a:pt x="346262" y="305544"/>
                </a:lnTo>
                <a:cubicBezTo>
                  <a:pt x="383410" y="249346"/>
                  <a:pt x="375790" y="174099"/>
                  <a:pt x="328165" y="125521"/>
                </a:cubicBezTo>
                <a:lnTo>
                  <a:pt x="247202" y="44559"/>
                </a:lnTo>
                <a:cubicBezTo>
                  <a:pt x="191005" y="-6876"/>
                  <a:pt x="103375" y="-4971"/>
                  <a:pt x="49082" y="48369"/>
                </a:cubicBezTo>
                <a:cubicBezTo>
                  <a:pt x="-5210" y="102661"/>
                  <a:pt x="-7115" y="189339"/>
                  <a:pt x="45272" y="246489"/>
                </a:cubicBezTo>
                <a:lnTo>
                  <a:pt x="126235" y="327451"/>
                </a:lnTo>
                <a:cubicBezTo>
                  <a:pt x="173860" y="376029"/>
                  <a:pt x="250060" y="383649"/>
                  <a:pt x="306257" y="345549"/>
                </a:cubicBezTo>
                <a:lnTo>
                  <a:pt x="323402" y="362694"/>
                </a:lnTo>
                <a:cubicBezTo>
                  <a:pt x="286255" y="418891"/>
                  <a:pt x="293875" y="494139"/>
                  <a:pt x="341500" y="542716"/>
                </a:cubicBezTo>
                <a:lnTo>
                  <a:pt x="422462" y="623679"/>
                </a:lnTo>
                <a:cubicBezTo>
                  <a:pt x="478660" y="676066"/>
                  <a:pt x="566290" y="674161"/>
                  <a:pt x="620582" y="619869"/>
                </a:cubicBezTo>
                <a:cubicBezTo>
                  <a:pt x="674875" y="565576"/>
                  <a:pt x="676780" y="477946"/>
                  <a:pt x="624392" y="421749"/>
                </a:cubicBezTo>
                <a:lnTo>
                  <a:pt x="624392" y="421749"/>
                </a:lnTo>
                <a:close/>
              </a:path>
            </a:pathLst>
          </a:custGeom>
          <a:gradFill>
            <a:gsLst>
              <a:gs pos="0">
                <a:schemeClr val="tx1"/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1"/>
          </a:gra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6" name="Freeform: Shape 135">
            <a:extLst>
              <a:ext uri="{FF2B5EF4-FFF2-40B4-BE49-F238E27FC236}">
                <a16:creationId xmlns:a16="http://schemas.microsoft.com/office/drawing/2014/main" id="{0D203961-5D3C-4B13-8C8D-A091F1F7D0B0}"/>
              </a:ext>
            </a:extLst>
          </p:cNvPr>
          <p:cNvSpPr/>
          <p:nvPr/>
        </p:nvSpPr>
        <p:spPr>
          <a:xfrm>
            <a:off x="3138959" y="2094442"/>
            <a:ext cx="762000" cy="533400"/>
          </a:xfrm>
          <a:custGeom>
            <a:avLst/>
            <a:gdLst>
              <a:gd name="connsiteX0" fmla="*/ 323850 w 762000"/>
              <a:gd name="connsiteY0" fmla="*/ 104775 h 533400"/>
              <a:gd name="connsiteX1" fmla="*/ 723900 w 762000"/>
              <a:gd name="connsiteY1" fmla="*/ 104775 h 533400"/>
              <a:gd name="connsiteX2" fmla="*/ 762000 w 762000"/>
              <a:gd name="connsiteY2" fmla="*/ 142875 h 533400"/>
              <a:gd name="connsiteX3" fmla="*/ 762000 w 762000"/>
              <a:gd name="connsiteY3" fmla="*/ 400050 h 533400"/>
              <a:gd name="connsiteX4" fmla="*/ 723900 w 762000"/>
              <a:gd name="connsiteY4" fmla="*/ 438150 h 533400"/>
              <a:gd name="connsiteX5" fmla="*/ 666750 w 762000"/>
              <a:gd name="connsiteY5" fmla="*/ 438150 h 533400"/>
              <a:gd name="connsiteX6" fmla="*/ 666750 w 762000"/>
              <a:gd name="connsiteY6" fmla="*/ 533400 h 533400"/>
              <a:gd name="connsiteX7" fmla="*/ 571500 w 762000"/>
              <a:gd name="connsiteY7" fmla="*/ 438150 h 533400"/>
              <a:gd name="connsiteX8" fmla="*/ 323850 w 762000"/>
              <a:gd name="connsiteY8" fmla="*/ 438150 h 533400"/>
              <a:gd name="connsiteX9" fmla="*/ 285750 w 762000"/>
              <a:gd name="connsiteY9" fmla="*/ 400050 h 533400"/>
              <a:gd name="connsiteX10" fmla="*/ 285750 w 762000"/>
              <a:gd name="connsiteY10" fmla="*/ 142875 h 533400"/>
              <a:gd name="connsiteX11" fmla="*/ 323850 w 762000"/>
              <a:gd name="connsiteY11" fmla="*/ 104775 h 533400"/>
              <a:gd name="connsiteX12" fmla="*/ 38100 w 762000"/>
              <a:gd name="connsiteY12" fmla="*/ 0 h 533400"/>
              <a:gd name="connsiteX13" fmla="*/ 438150 w 762000"/>
              <a:gd name="connsiteY13" fmla="*/ 0 h 533400"/>
              <a:gd name="connsiteX14" fmla="*/ 476250 w 762000"/>
              <a:gd name="connsiteY14" fmla="*/ 38100 h 533400"/>
              <a:gd name="connsiteX15" fmla="*/ 476250 w 762000"/>
              <a:gd name="connsiteY15" fmla="*/ 66675 h 533400"/>
              <a:gd name="connsiteX16" fmla="*/ 323850 w 762000"/>
              <a:gd name="connsiteY16" fmla="*/ 66675 h 533400"/>
              <a:gd name="connsiteX17" fmla="*/ 247650 w 762000"/>
              <a:gd name="connsiteY17" fmla="*/ 142875 h 533400"/>
              <a:gd name="connsiteX18" fmla="*/ 247650 w 762000"/>
              <a:gd name="connsiteY18" fmla="*/ 333375 h 533400"/>
              <a:gd name="connsiteX19" fmla="*/ 190500 w 762000"/>
              <a:gd name="connsiteY19" fmla="*/ 333375 h 533400"/>
              <a:gd name="connsiteX20" fmla="*/ 95250 w 762000"/>
              <a:gd name="connsiteY20" fmla="*/ 428625 h 533400"/>
              <a:gd name="connsiteX21" fmla="*/ 95250 w 762000"/>
              <a:gd name="connsiteY21" fmla="*/ 333375 h 533400"/>
              <a:gd name="connsiteX22" fmla="*/ 38100 w 762000"/>
              <a:gd name="connsiteY22" fmla="*/ 333375 h 533400"/>
              <a:gd name="connsiteX23" fmla="*/ 0 w 762000"/>
              <a:gd name="connsiteY23" fmla="*/ 295275 h 533400"/>
              <a:gd name="connsiteX24" fmla="*/ 0 w 762000"/>
              <a:gd name="connsiteY24" fmla="*/ 38100 h 533400"/>
              <a:gd name="connsiteX25" fmla="*/ 38100 w 762000"/>
              <a:gd name="connsiteY25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762000" h="533400">
                <a:moveTo>
                  <a:pt x="323850" y="104775"/>
                </a:moveTo>
                <a:lnTo>
                  <a:pt x="723900" y="104775"/>
                </a:lnTo>
                <a:cubicBezTo>
                  <a:pt x="744855" y="104775"/>
                  <a:pt x="762000" y="121920"/>
                  <a:pt x="762000" y="142875"/>
                </a:cubicBezTo>
                <a:lnTo>
                  <a:pt x="762000" y="400050"/>
                </a:lnTo>
                <a:cubicBezTo>
                  <a:pt x="762000" y="421005"/>
                  <a:pt x="744855" y="438150"/>
                  <a:pt x="723900" y="438150"/>
                </a:cubicBezTo>
                <a:lnTo>
                  <a:pt x="666750" y="438150"/>
                </a:lnTo>
                <a:lnTo>
                  <a:pt x="666750" y="533400"/>
                </a:lnTo>
                <a:lnTo>
                  <a:pt x="571500" y="438150"/>
                </a:lnTo>
                <a:lnTo>
                  <a:pt x="323850" y="438150"/>
                </a:lnTo>
                <a:cubicBezTo>
                  <a:pt x="302895" y="438150"/>
                  <a:pt x="285750" y="421005"/>
                  <a:pt x="285750" y="400050"/>
                </a:cubicBezTo>
                <a:lnTo>
                  <a:pt x="285750" y="142875"/>
                </a:lnTo>
                <a:cubicBezTo>
                  <a:pt x="285750" y="121920"/>
                  <a:pt x="302895" y="104775"/>
                  <a:pt x="323850" y="104775"/>
                </a:cubicBezTo>
                <a:close/>
                <a:moveTo>
                  <a:pt x="38100" y="0"/>
                </a:moveTo>
                <a:lnTo>
                  <a:pt x="438150" y="0"/>
                </a:lnTo>
                <a:cubicBezTo>
                  <a:pt x="459105" y="0"/>
                  <a:pt x="476250" y="17145"/>
                  <a:pt x="476250" y="38100"/>
                </a:cubicBezTo>
                <a:lnTo>
                  <a:pt x="476250" y="66675"/>
                </a:lnTo>
                <a:lnTo>
                  <a:pt x="323850" y="66675"/>
                </a:lnTo>
                <a:cubicBezTo>
                  <a:pt x="281940" y="66675"/>
                  <a:pt x="247650" y="100965"/>
                  <a:pt x="247650" y="142875"/>
                </a:cubicBezTo>
                <a:lnTo>
                  <a:pt x="247650" y="333375"/>
                </a:lnTo>
                <a:lnTo>
                  <a:pt x="190500" y="333375"/>
                </a:lnTo>
                <a:lnTo>
                  <a:pt x="95250" y="428625"/>
                </a:lnTo>
                <a:lnTo>
                  <a:pt x="95250" y="333375"/>
                </a:lnTo>
                <a:lnTo>
                  <a:pt x="38100" y="333375"/>
                </a:lnTo>
                <a:cubicBezTo>
                  <a:pt x="17145" y="333375"/>
                  <a:pt x="0" y="316230"/>
                  <a:pt x="0" y="295275"/>
                </a:cubicBezTo>
                <a:lnTo>
                  <a:pt x="0" y="38100"/>
                </a:lnTo>
                <a:cubicBezTo>
                  <a:pt x="0" y="17145"/>
                  <a:pt x="17145" y="0"/>
                  <a:pt x="38100" y="0"/>
                </a:cubicBezTo>
                <a:close/>
              </a:path>
            </a:pathLst>
          </a:custGeom>
          <a:gradFill>
            <a:gsLst>
              <a:gs pos="0">
                <a:schemeClr val="tx1"/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1"/>
          </a:gra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405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8465</TotalTime>
  <Words>370</Words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Abstract Timeline for PowerPoint</vt:lpstr>
      <vt:lpstr>Infographic Abstract Timeline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Abstract Timeline for PowerPoint</dc:title>
  <dc:creator>PresentationGO.com</dc:creator>
  <dc:description>© Copyright PresentationGO.com</dc:description>
  <dcterms:created xsi:type="dcterms:W3CDTF">2014-11-26T05:14:11Z</dcterms:created>
  <dcterms:modified xsi:type="dcterms:W3CDTF">2019-01-16T19:28:45Z</dcterms:modified>
  <cp:category>Charts &amp; Diagrams</cp:category>
</cp:coreProperties>
</file>