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42" y="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Arc Charts – Slide Template</a:t>
            </a: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EABBA4A7-0CE2-4C2C-AC70-800A170D8D41}"/>
              </a:ext>
            </a:extLst>
          </p:cNvPr>
          <p:cNvSpPr/>
          <p:nvPr/>
        </p:nvSpPr>
        <p:spPr>
          <a:xfrm>
            <a:off x="3181207" y="1964462"/>
            <a:ext cx="2781587" cy="2781587"/>
          </a:xfrm>
          <a:prstGeom prst="donut">
            <a:avLst>
              <a:gd name="adj" fmla="val 14902"/>
            </a:avLst>
          </a:prstGeom>
          <a:solidFill>
            <a:schemeClr val="bg2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3E8E18-6ECE-4F68-A1B8-29EE05613B5A}"/>
              </a:ext>
            </a:extLst>
          </p:cNvPr>
          <p:cNvGrpSpPr/>
          <p:nvPr/>
        </p:nvGrpSpPr>
        <p:grpSpPr>
          <a:xfrm>
            <a:off x="677846" y="1964462"/>
            <a:ext cx="2781587" cy="2781587"/>
            <a:chOff x="903795" y="1574609"/>
            <a:chExt cx="3708782" cy="37087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ECB713-149F-486E-BF1A-88F7B9D2A71B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7" name="Circle: Hollow 6">
                <a:extLst>
                  <a:ext uri="{FF2B5EF4-FFF2-40B4-BE49-F238E27FC236}">
                    <a16:creationId xmlns:a16="http://schemas.microsoft.com/office/drawing/2014/main" id="{380829BA-8A21-4200-98CE-E0AE4129F9C9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9C69C3B3-DA50-428D-9DF1-7E1745E912EC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C68AA029-F629-4A13-BED5-419989FB1D6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20641826"/>
                  <a:gd name="adj2" fmla="val 14917706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BCC52FE-304B-45BC-AEB3-312C03DD2D92}"/>
                </a:ext>
              </a:extLst>
            </p:cNvPr>
            <p:cNvSpPr txBox="1"/>
            <p:nvPr/>
          </p:nvSpPr>
          <p:spPr>
            <a:xfrm>
              <a:off x="2032345" y="2945787"/>
              <a:ext cx="1451680" cy="954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050" b="1" dirty="0"/>
                <a:t>86%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C00E15-4E5A-4765-81CC-4BD0E3BAFFF4}"/>
              </a:ext>
            </a:extLst>
          </p:cNvPr>
          <p:cNvGrpSpPr/>
          <p:nvPr/>
        </p:nvGrpSpPr>
        <p:grpSpPr>
          <a:xfrm>
            <a:off x="5684569" y="1964462"/>
            <a:ext cx="2781587" cy="2781587"/>
            <a:chOff x="903795" y="1574609"/>
            <a:chExt cx="3708782" cy="370878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9642EE0-7498-4587-B541-CA83D5B70EB0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13" name="Circle: Hollow 12">
                <a:extLst>
                  <a:ext uri="{FF2B5EF4-FFF2-40B4-BE49-F238E27FC236}">
                    <a16:creationId xmlns:a16="http://schemas.microsoft.com/office/drawing/2014/main" id="{70B5FFDB-1E77-430B-9804-15977FE210E3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4563DAE2-57E0-420F-86F3-78BE592F78A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FBEFF18A-092B-4515-9AAF-DF89ED59D13D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9384163"/>
                  <a:gd name="adj2" fmla="val 9113570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B235C70-17BF-4581-B538-E58C29668EC2}"/>
                </a:ext>
              </a:extLst>
            </p:cNvPr>
            <p:cNvSpPr txBox="1"/>
            <p:nvPr/>
          </p:nvSpPr>
          <p:spPr>
            <a:xfrm>
              <a:off x="2032345" y="2945787"/>
              <a:ext cx="1451680" cy="954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050" b="1" dirty="0"/>
                <a:t>52%</a:t>
              </a:r>
            </a:p>
          </p:txBody>
        </p:sp>
      </p:grpSp>
      <p:sp>
        <p:nvSpPr>
          <p:cNvPr id="16" name="Graphic 19" descr="Arrow: Counter-clockwise curve">
            <a:extLst>
              <a:ext uri="{FF2B5EF4-FFF2-40B4-BE49-F238E27FC236}">
                <a16:creationId xmlns:a16="http://schemas.microsoft.com/office/drawing/2014/main" id="{FC575C97-E545-4F82-8123-16AFED508DA2}"/>
              </a:ext>
            </a:extLst>
          </p:cNvPr>
          <p:cNvSpPr/>
          <p:nvPr/>
        </p:nvSpPr>
        <p:spPr>
          <a:xfrm rot="5400000">
            <a:off x="3349007" y="3361278"/>
            <a:ext cx="531224" cy="1079456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87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7" name="Graphic 22" descr="Arrow: Counter-clockwise curve">
            <a:extLst>
              <a:ext uri="{FF2B5EF4-FFF2-40B4-BE49-F238E27FC236}">
                <a16:creationId xmlns:a16="http://schemas.microsoft.com/office/drawing/2014/main" id="{0E2822B8-D1E4-4709-95BE-D0505866AF01}"/>
              </a:ext>
            </a:extLst>
          </p:cNvPr>
          <p:cNvSpPr/>
          <p:nvPr/>
        </p:nvSpPr>
        <p:spPr>
          <a:xfrm rot="16200000">
            <a:off x="5258092" y="2275428"/>
            <a:ext cx="531224" cy="1079456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87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8" name="Graphic 27" descr="Aspiration">
            <a:extLst>
              <a:ext uri="{FF2B5EF4-FFF2-40B4-BE49-F238E27FC236}">
                <a16:creationId xmlns:a16="http://schemas.microsoft.com/office/drawing/2014/main" id="{13F29BA5-C995-4057-BE92-48E2E976520E}"/>
              </a:ext>
            </a:extLst>
          </p:cNvPr>
          <p:cNvGrpSpPr/>
          <p:nvPr/>
        </p:nvGrpSpPr>
        <p:grpSpPr>
          <a:xfrm>
            <a:off x="3994869" y="2773505"/>
            <a:ext cx="1154263" cy="1154263"/>
            <a:chOff x="5326492" y="2653332"/>
            <a:chExt cx="1539017" cy="1539017"/>
          </a:xfrm>
          <a:solidFill>
            <a:schemeClr val="bg2">
              <a:lumMod val="7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6BD52DE-2429-4382-8963-88AA7537ADBB}"/>
                </a:ext>
              </a:extLst>
            </p:cNvPr>
            <p:cNvSpPr/>
            <p:nvPr/>
          </p:nvSpPr>
          <p:spPr>
            <a:xfrm>
              <a:off x="5688852" y="2893580"/>
              <a:ext cx="637115" cy="1236454"/>
            </a:xfrm>
            <a:custGeom>
              <a:avLst/>
              <a:gdLst>
                <a:gd name="connsiteX0" fmla="*/ 526903 w 637115"/>
                <a:gd name="connsiteY0" fmla="*/ 765259 h 1236454"/>
                <a:gd name="connsiteX1" fmla="*/ 526903 w 637115"/>
                <a:gd name="connsiteY1" fmla="*/ 420583 h 1236454"/>
                <a:gd name="connsiteX2" fmla="*/ 634666 w 637115"/>
                <a:gd name="connsiteY2" fmla="*/ 45239 h 1236454"/>
                <a:gd name="connsiteX3" fmla="*/ 583790 w 637115"/>
                <a:gd name="connsiteY3" fmla="*/ 87 h 1236454"/>
                <a:gd name="connsiteX4" fmla="*/ 538638 w 637115"/>
                <a:gd name="connsiteY4" fmla="*/ 50962 h 1236454"/>
                <a:gd name="connsiteX5" fmla="*/ 451074 w 637115"/>
                <a:gd name="connsiteY5" fmla="*/ 360930 h 1236454"/>
                <a:gd name="connsiteX6" fmla="*/ 430233 w 637115"/>
                <a:gd name="connsiteY6" fmla="*/ 360930 h 1236454"/>
                <a:gd name="connsiteX7" fmla="*/ 384239 w 637115"/>
                <a:gd name="connsiteY7" fmla="*/ 368305 h 1236454"/>
                <a:gd name="connsiteX8" fmla="*/ 372793 w 637115"/>
                <a:gd name="connsiteY8" fmla="*/ 371783 h 1236454"/>
                <a:gd name="connsiteX9" fmla="*/ 48958 w 637115"/>
                <a:gd name="connsiteY9" fmla="*/ 683018 h 1236454"/>
                <a:gd name="connsiteX10" fmla="*/ 72644 w 637115"/>
                <a:gd name="connsiteY10" fmla="*/ 746783 h 1236454"/>
                <a:gd name="connsiteX11" fmla="*/ 136409 w 637115"/>
                <a:gd name="connsiteY11" fmla="*/ 723096 h 1236454"/>
                <a:gd name="connsiteX12" fmla="*/ 302142 w 637115"/>
                <a:gd name="connsiteY12" fmla="*/ 514976 h 1236454"/>
                <a:gd name="connsiteX13" fmla="*/ 302142 w 637115"/>
                <a:gd name="connsiteY13" fmla="*/ 815373 h 1236454"/>
                <a:gd name="connsiteX14" fmla="*/ 254849 w 637115"/>
                <a:gd name="connsiteY14" fmla="*/ 911113 h 1236454"/>
                <a:gd name="connsiteX15" fmla="*/ 50866 w 637115"/>
                <a:gd name="connsiteY15" fmla="*/ 897759 h 1236454"/>
                <a:gd name="connsiteX16" fmla="*/ 81 w 637115"/>
                <a:gd name="connsiteY16" fmla="*/ 943002 h 1236454"/>
                <a:gd name="connsiteX17" fmla="*/ 44581 w 637115"/>
                <a:gd name="connsiteY17" fmla="*/ 993739 h 1236454"/>
                <a:gd name="connsiteX18" fmla="*/ 280580 w 637115"/>
                <a:gd name="connsiteY18" fmla="*/ 1009209 h 1236454"/>
                <a:gd name="connsiteX19" fmla="*/ 283786 w 637115"/>
                <a:gd name="connsiteY19" fmla="*/ 1009305 h 1236454"/>
                <a:gd name="connsiteX20" fmla="*/ 326879 w 637115"/>
                <a:gd name="connsiteY20" fmla="*/ 982517 h 1236454"/>
                <a:gd name="connsiteX21" fmla="*/ 421961 w 637115"/>
                <a:gd name="connsiteY21" fmla="*/ 790140 h 1236454"/>
                <a:gd name="connsiteX22" fmla="*/ 539680 w 637115"/>
                <a:gd name="connsiteY22" fmla="*/ 929292 h 1236454"/>
                <a:gd name="connsiteX23" fmla="*/ 521644 w 637115"/>
                <a:gd name="connsiteY23" fmla="*/ 1185026 h 1236454"/>
                <a:gd name="connsiteX24" fmla="*/ 566228 w 637115"/>
                <a:gd name="connsiteY24" fmla="*/ 1236326 h 1236454"/>
                <a:gd name="connsiteX25" fmla="*/ 569659 w 637115"/>
                <a:gd name="connsiteY25" fmla="*/ 1236454 h 1236454"/>
                <a:gd name="connsiteX26" fmla="*/ 617577 w 637115"/>
                <a:gd name="connsiteY26" fmla="*/ 1191743 h 1236454"/>
                <a:gd name="connsiteX27" fmla="*/ 636991 w 637115"/>
                <a:gd name="connsiteY27" fmla="*/ 916483 h 1236454"/>
                <a:gd name="connsiteX28" fmla="*/ 625769 w 637115"/>
                <a:gd name="connsiteY28" fmla="*/ 882048 h 123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7115" h="1236454">
                  <a:moveTo>
                    <a:pt x="526903" y="765259"/>
                  </a:moveTo>
                  <a:lnTo>
                    <a:pt x="526903" y="420583"/>
                  </a:lnTo>
                  <a:cubicBezTo>
                    <a:pt x="605479" y="311856"/>
                    <a:pt x="643597" y="179090"/>
                    <a:pt x="634666" y="45239"/>
                  </a:cubicBezTo>
                  <a:cubicBezTo>
                    <a:pt x="633085" y="18722"/>
                    <a:pt x="610308" y="-1494"/>
                    <a:pt x="583790" y="87"/>
                  </a:cubicBezTo>
                  <a:cubicBezTo>
                    <a:pt x="557273" y="1667"/>
                    <a:pt x="537057" y="24445"/>
                    <a:pt x="538638" y="50962"/>
                  </a:cubicBezTo>
                  <a:cubicBezTo>
                    <a:pt x="546410" y="161326"/>
                    <a:pt x="515444" y="270946"/>
                    <a:pt x="451074" y="360930"/>
                  </a:cubicBezTo>
                  <a:lnTo>
                    <a:pt x="430233" y="360930"/>
                  </a:lnTo>
                  <a:cubicBezTo>
                    <a:pt x="414651" y="361429"/>
                    <a:pt x="399196" y="363907"/>
                    <a:pt x="384239" y="368305"/>
                  </a:cubicBezTo>
                  <a:cubicBezTo>
                    <a:pt x="379654" y="369523"/>
                    <a:pt x="376801" y="370325"/>
                    <a:pt x="372793" y="371783"/>
                  </a:cubicBezTo>
                  <a:cubicBezTo>
                    <a:pt x="224390" y="425745"/>
                    <a:pt x="121500" y="524643"/>
                    <a:pt x="48958" y="683018"/>
                  </a:cubicBezTo>
                  <a:cubicBezTo>
                    <a:pt x="37890" y="707167"/>
                    <a:pt x="48495" y="735714"/>
                    <a:pt x="72644" y="746783"/>
                  </a:cubicBezTo>
                  <a:cubicBezTo>
                    <a:pt x="96794" y="757851"/>
                    <a:pt x="125341" y="747246"/>
                    <a:pt x="136409" y="723096"/>
                  </a:cubicBezTo>
                  <a:cubicBezTo>
                    <a:pt x="178620" y="630964"/>
                    <a:pt x="232486" y="562942"/>
                    <a:pt x="302142" y="514976"/>
                  </a:cubicBezTo>
                  <a:lnTo>
                    <a:pt x="302142" y="815373"/>
                  </a:lnTo>
                  <a:lnTo>
                    <a:pt x="254849" y="911113"/>
                  </a:lnTo>
                  <a:lnTo>
                    <a:pt x="50866" y="897759"/>
                  </a:lnTo>
                  <a:cubicBezTo>
                    <a:pt x="24348" y="896229"/>
                    <a:pt x="1611" y="916485"/>
                    <a:pt x="81" y="943002"/>
                  </a:cubicBezTo>
                  <a:cubicBezTo>
                    <a:pt x="-1432" y="969230"/>
                    <a:pt x="18381" y="991818"/>
                    <a:pt x="44581" y="993739"/>
                  </a:cubicBezTo>
                  <a:lnTo>
                    <a:pt x="280580" y="1009209"/>
                  </a:lnTo>
                  <a:cubicBezTo>
                    <a:pt x="281654" y="1009209"/>
                    <a:pt x="282696" y="1009305"/>
                    <a:pt x="283786" y="1009305"/>
                  </a:cubicBezTo>
                  <a:cubicBezTo>
                    <a:pt x="302075" y="1009296"/>
                    <a:pt x="318776" y="998914"/>
                    <a:pt x="326879" y="982517"/>
                  </a:cubicBezTo>
                  <a:lnTo>
                    <a:pt x="421961" y="790140"/>
                  </a:lnTo>
                  <a:lnTo>
                    <a:pt x="539680" y="929292"/>
                  </a:lnTo>
                  <a:lnTo>
                    <a:pt x="521644" y="1185026"/>
                  </a:lnTo>
                  <a:cubicBezTo>
                    <a:pt x="519809" y="1211497"/>
                    <a:pt x="539760" y="1234452"/>
                    <a:pt x="566228" y="1236326"/>
                  </a:cubicBezTo>
                  <a:cubicBezTo>
                    <a:pt x="567366" y="1236422"/>
                    <a:pt x="568520" y="1236454"/>
                    <a:pt x="569659" y="1236454"/>
                  </a:cubicBezTo>
                  <a:cubicBezTo>
                    <a:pt x="594886" y="1236424"/>
                    <a:pt x="615802" y="1216907"/>
                    <a:pt x="617577" y="1191743"/>
                  </a:cubicBezTo>
                  <a:lnTo>
                    <a:pt x="636991" y="916483"/>
                  </a:lnTo>
                  <a:cubicBezTo>
                    <a:pt x="637895" y="903979"/>
                    <a:pt x="633868" y="891618"/>
                    <a:pt x="625769" y="88204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A594EA-C08D-4039-89FF-BD37F854DAA7}"/>
                </a:ext>
              </a:extLst>
            </p:cNvPr>
            <p:cNvSpPr/>
            <p:nvPr/>
          </p:nvSpPr>
          <p:spPr>
            <a:xfrm>
              <a:off x="6202621" y="2701426"/>
              <a:ext cx="147965" cy="146122"/>
            </a:xfrm>
            <a:custGeom>
              <a:avLst/>
              <a:gdLst>
                <a:gd name="connsiteX0" fmla="*/ 138194 w 147965"/>
                <a:gd name="connsiteY0" fmla="*/ 47084 h 146122"/>
                <a:gd name="connsiteX1" fmla="*/ 104224 w 147965"/>
                <a:gd name="connsiteY1" fmla="*/ 47084 h 146122"/>
                <a:gd name="connsiteX2" fmla="*/ 94958 w 147965"/>
                <a:gd name="connsiteY2" fmla="*/ 40367 h 146122"/>
                <a:gd name="connsiteX3" fmla="*/ 83848 w 147965"/>
                <a:gd name="connsiteY3" fmla="*/ 7342 h 146122"/>
                <a:gd name="connsiteX4" fmla="*/ 73957 w 147965"/>
                <a:gd name="connsiteY4" fmla="*/ 0 h 146122"/>
                <a:gd name="connsiteX5" fmla="*/ 64081 w 147965"/>
                <a:gd name="connsiteY5" fmla="*/ 6717 h 146122"/>
                <a:gd name="connsiteX6" fmla="*/ 52955 w 147965"/>
                <a:gd name="connsiteY6" fmla="*/ 39742 h 146122"/>
                <a:gd name="connsiteX7" fmla="*/ 43705 w 147965"/>
                <a:gd name="connsiteY7" fmla="*/ 46475 h 146122"/>
                <a:gd name="connsiteX8" fmla="*/ 9735 w 147965"/>
                <a:gd name="connsiteY8" fmla="*/ 46475 h 146122"/>
                <a:gd name="connsiteX9" fmla="*/ 468 w 147965"/>
                <a:gd name="connsiteY9" fmla="*/ 53208 h 146122"/>
                <a:gd name="connsiteX10" fmla="*/ 3547 w 147965"/>
                <a:gd name="connsiteY10" fmla="*/ 64206 h 146122"/>
                <a:gd name="connsiteX11" fmla="*/ 15282 w 147965"/>
                <a:gd name="connsiteY11" fmla="*/ 74610 h 146122"/>
                <a:gd name="connsiteX12" fmla="*/ 30111 w 147965"/>
                <a:gd name="connsiteY12" fmla="*/ 88061 h 146122"/>
                <a:gd name="connsiteX13" fmla="*/ 33205 w 147965"/>
                <a:gd name="connsiteY13" fmla="*/ 92870 h 146122"/>
                <a:gd name="connsiteX14" fmla="*/ 33205 w 147965"/>
                <a:gd name="connsiteY14" fmla="*/ 98369 h 146122"/>
                <a:gd name="connsiteX15" fmla="*/ 22704 w 147965"/>
                <a:gd name="connsiteY15" fmla="*/ 133237 h 146122"/>
                <a:gd name="connsiteX16" fmla="*/ 26439 w 147965"/>
                <a:gd name="connsiteY16" fmla="*/ 144283 h 146122"/>
                <a:gd name="connsiteX17" fmla="*/ 38174 w 147965"/>
                <a:gd name="connsiteY17" fmla="*/ 144283 h 146122"/>
                <a:gd name="connsiteX18" fmla="*/ 67817 w 147965"/>
                <a:gd name="connsiteY18" fmla="*/ 123442 h 146122"/>
                <a:gd name="connsiteX19" fmla="*/ 79551 w 147965"/>
                <a:gd name="connsiteY19" fmla="*/ 123442 h 146122"/>
                <a:gd name="connsiteX20" fmla="*/ 109162 w 147965"/>
                <a:gd name="connsiteY20" fmla="*/ 144283 h 146122"/>
                <a:gd name="connsiteX21" fmla="*/ 120897 w 147965"/>
                <a:gd name="connsiteY21" fmla="*/ 144283 h 146122"/>
                <a:gd name="connsiteX22" fmla="*/ 124600 w 147965"/>
                <a:gd name="connsiteY22" fmla="*/ 133285 h 146122"/>
                <a:gd name="connsiteX23" fmla="*/ 114099 w 147965"/>
                <a:gd name="connsiteY23" fmla="*/ 98417 h 146122"/>
                <a:gd name="connsiteX24" fmla="*/ 117193 w 147965"/>
                <a:gd name="connsiteY24" fmla="*/ 88029 h 146122"/>
                <a:gd name="connsiteX25" fmla="*/ 144447 w 147965"/>
                <a:gd name="connsiteY25" fmla="*/ 64783 h 146122"/>
                <a:gd name="connsiteX26" fmla="*/ 147541 w 147965"/>
                <a:gd name="connsiteY26" fmla="*/ 53785 h 146122"/>
                <a:gd name="connsiteX27" fmla="*/ 138194 w 147965"/>
                <a:gd name="connsiteY27" fmla="*/ 47084 h 14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7965" h="146122">
                  <a:moveTo>
                    <a:pt x="138194" y="47084"/>
                  </a:moveTo>
                  <a:lnTo>
                    <a:pt x="104224" y="47084"/>
                  </a:lnTo>
                  <a:cubicBezTo>
                    <a:pt x="100036" y="46998"/>
                    <a:pt x="96341" y="44320"/>
                    <a:pt x="94958" y="40367"/>
                  </a:cubicBezTo>
                  <a:lnTo>
                    <a:pt x="83848" y="7342"/>
                  </a:lnTo>
                  <a:cubicBezTo>
                    <a:pt x="82309" y="3142"/>
                    <a:pt x="78423" y="257"/>
                    <a:pt x="73957" y="0"/>
                  </a:cubicBezTo>
                  <a:cubicBezTo>
                    <a:pt x="69676" y="244"/>
                    <a:pt x="65880" y="2826"/>
                    <a:pt x="64081" y="6717"/>
                  </a:cubicBezTo>
                  <a:lnTo>
                    <a:pt x="52955" y="39742"/>
                  </a:lnTo>
                  <a:cubicBezTo>
                    <a:pt x="51792" y="43849"/>
                    <a:pt x="47971" y="46629"/>
                    <a:pt x="43705" y="46475"/>
                  </a:cubicBezTo>
                  <a:lnTo>
                    <a:pt x="9735" y="46475"/>
                  </a:lnTo>
                  <a:cubicBezTo>
                    <a:pt x="5462" y="46313"/>
                    <a:pt x="1634" y="49095"/>
                    <a:pt x="468" y="53208"/>
                  </a:cubicBezTo>
                  <a:cubicBezTo>
                    <a:pt x="-750" y="57161"/>
                    <a:pt x="454" y="61460"/>
                    <a:pt x="3547" y="64206"/>
                  </a:cubicBezTo>
                  <a:lnTo>
                    <a:pt x="15282" y="74610"/>
                  </a:lnTo>
                  <a:lnTo>
                    <a:pt x="30111" y="88061"/>
                  </a:lnTo>
                  <a:cubicBezTo>
                    <a:pt x="31475" y="89423"/>
                    <a:pt x="32530" y="91063"/>
                    <a:pt x="33205" y="92870"/>
                  </a:cubicBezTo>
                  <a:cubicBezTo>
                    <a:pt x="33814" y="94652"/>
                    <a:pt x="33814" y="96587"/>
                    <a:pt x="33205" y="98369"/>
                  </a:cubicBezTo>
                  <a:lnTo>
                    <a:pt x="22704" y="133237"/>
                  </a:lnTo>
                  <a:cubicBezTo>
                    <a:pt x="21280" y="137340"/>
                    <a:pt x="22818" y="141886"/>
                    <a:pt x="26439" y="144283"/>
                  </a:cubicBezTo>
                  <a:cubicBezTo>
                    <a:pt x="29966" y="146736"/>
                    <a:pt x="34647" y="146736"/>
                    <a:pt x="38174" y="144283"/>
                  </a:cubicBezTo>
                  <a:lnTo>
                    <a:pt x="67817" y="123442"/>
                  </a:lnTo>
                  <a:cubicBezTo>
                    <a:pt x="71350" y="121007"/>
                    <a:pt x="76018" y="121007"/>
                    <a:pt x="79551" y="123442"/>
                  </a:cubicBezTo>
                  <a:lnTo>
                    <a:pt x="109162" y="144283"/>
                  </a:lnTo>
                  <a:cubicBezTo>
                    <a:pt x="112688" y="146736"/>
                    <a:pt x="117370" y="146736"/>
                    <a:pt x="120897" y="144283"/>
                  </a:cubicBezTo>
                  <a:cubicBezTo>
                    <a:pt x="124403" y="141822"/>
                    <a:pt x="125903" y="137367"/>
                    <a:pt x="124600" y="133285"/>
                  </a:cubicBezTo>
                  <a:lnTo>
                    <a:pt x="114099" y="98417"/>
                  </a:lnTo>
                  <a:cubicBezTo>
                    <a:pt x="112895" y="94647"/>
                    <a:pt x="114123" y="90525"/>
                    <a:pt x="117193" y="88029"/>
                  </a:cubicBezTo>
                  <a:lnTo>
                    <a:pt x="144447" y="64783"/>
                  </a:lnTo>
                  <a:cubicBezTo>
                    <a:pt x="147483" y="62003"/>
                    <a:pt x="148682" y="57741"/>
                    <a:pt x="147541" y="53785"/>
                  </a:cubicBezTo>
                  <a:cubicBezTo>
                    <a:pt x="145987" y="49929"/>
                    <a:pt x="142345" y="47318"/>
                    <a:pt x="138194" y="47084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7EF440-2239-4005-8C84-113D3A077C3D}"/>
                </a:ext>
              </a:extLst>
            </p:cNvPr>
            <p:cNvSpPr/>
            <p:nvPr/>
          </p:nvSpPr>
          <p:spPr>
            <a:xfrm>
              <a:off x="6382543" y="2801336"/>
              <a:ext cx="66199" cy="64956"/>
            </a:xfrm>
            <a:custGeom>
              <a:avLst/>
              <a:gdLst>
                <a:gd name="connsiteX0" fmla="*/ 64081 w 66199"/>
                <a:gd name="connsiteY0" fmla="*/ 32188 h 64956"/>
                <a:gd name="connsiteX1" fmla="*/ 51256 w 66199"/>
                <a:gd name="connsiteY1" fmla="*/ 24814 h 64956"/>
                <a:gd name="connsiteX2" fmla="*/ 49268 w 66199"/>
                <a:gd name="connsiteY2" fmla="*/ 20261 h 64956"/>
                <a:gd name="connsiteX3" fmla="*/ 52474 w 66199"/>
                <a:gd name="connsiteY3" fmla="*/ 5448 h 64956"/>
                <a:gd name="connsiteX4" fmla="*/ 50390 w 66199"/>
                <a:gd name="connsiteY4" fmla="*/ 542 h 64956"/>
                <a:gd name="connsiteX5" fmla="*/ 45180 w 66199"/>
                <a:gd name="connsiteY5" fmla="*/ 927 h 64956"/>
                <a:gd name="connsiteX6" fmla="*/ 33685 w 66199"/>
                <a:gd name="connsiteY6" fmla="*/ 10915 h 64956"/>
                <a:gd name="connsiteX7" fmla="*/ 28716 w 66199"/>
                <a:gd name="connsiteY7" fmla="*/ 11444 h 64956"/>
                <a:gd name="connsiteX8" fmla="*/ 15890 w 66199"/>
                <a:gd name="connsiteY8" fmla="*/ 4053 h 64956"/>
                <a:gd name="connsiteX9" fmla="*/ 10921 w 66199"/>
                <a:gd name="connsiteY9" fmla="*/ 4582 h 64956"/>
                <a:gd name="connsiteX10" fmla="*/ 9638 w 66199"/>
                <a:gd name="connsiteY10" fmla="*/ 9392 h 64956"/>
                <a:gd name="connsiteX11" fmla="*/ 11754 w 66199"/>
                <a:gd name="connsiteY11" fmla="*/ 15804 h 64956"/>
                <a:gd name="connsiteX12" fmla="*/ 14335 w 66199"/>
                <a:gd name="connsiteY12" fmla="*/ 24076 h 64956"/>
                <a:gd name="connsiteX13" fmla="*/ 14335 w 66199"/>
                <a:gd name="connsiteY13" fmla="*/ 26593 h 64956"/>
                <a:gd name="connsiteX14" fmla="*/ 13117 w 66199"/>
                <a:gd name="connsiteY14" fmla="*/ 28661 h 64956"/>
                <a:gd name="connsiteX15" fmla="*/ 1462 w 66199"/>
                <a:gd name="connsiteY15" fmla="*/ 39483 h 64956"/>
                <a:gd name="connsiteX16" fmla="*/ 404 w 66199"/>
                <a:gd name="connsiteY16" fmla="*/ 44420 h 64956"/>
                <a:gd name="connsiteX17" fmla="*/ 4829 w 66199"/>
                <a:gd name="connsiteY17" fmla="*/ 46969 h 64956"/>
                <a:gd name="connsiteX18" fmla="*/ 20571 w 66199"/>
                <a:gd name="connsiteY18" fmla="*/ 45591 h 64956"/>
                <a:gd name="connsiteX19" fmla="*/ 24980 w 66199"/>
                <a:gd name="connsiteY19" fmla="*/ 48140 h 64956"/>
                <a:gd name="connsiteX20" fmla="*/ 31521 w 66199"/>
                <a:gd name="connsiteY20" fmla="*/ 62391 h 64956"/>
                <a:gd name="connsiteX21" fmla="*/ 35930 w 66199"/>
                <a:gd name="connsiteY21" fmla="*/ 64940 h 64956"/>
                <a:gd name="connsiteX22" fmla="*/ 39761 w 66199"/>
                <a:gd name="connsiteY22" fmla="*/ 61606 h 64956"/>
                <a:gd name="connsiteX23" fmla="*/ 43528 w 66199"/>
                <a:gd name="connsiteY23" fmla="*/ 46232 h 64956"/>
                <a:gd name="connsiteX24" fmla="*/ 46991 w 66199"/>
                <a:gd name="connsiteY24" fmla="*/ 43026 h 64956"/>
                <a:gd name="connsiteX25" fmla="*/ 62349 w 66199"/>
                <a:gd name="connsiteY25" fmla="*/ 40188 h 64956"/>
                <a:gd name="connsiteX26" fmla="*/ 66149 w 66199"/>
                <a:gd name="connsiteY26" fmla="*/ 36725 h 64956"/>
                <a:gd name="connsiteX27" fmla="*/ 64081 w 66199"/>
                <a:gd name="connsiteY27" fmla="*/ 32188 h 6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6199" h="64956">
                  <a:moveTo>
                    <a:pt x="64081" y="32188"/>
                  </a:moveTo>
                  <a:lnTo>
                    <a:pt x="51256" y="24814"/>
                  </a:lnTo>
                  <a:cubicBezTo>
                    <a:pt x="49694" y="23871"/>
                    <a:pt x="48897" y="22047"/>
                    <a:pt x="49268" y="20261"/>
                  </a:cubicBezTo>
                  <a:lnTo>
                    <a:pt x="52474" y="5448"/>
                  </a:lnTo>
                  <a:cubicBezTo>
                    <a:pt x="52832" y="3542"/>
                    <a:pt x="52011" y="1608"/>
                    <a:pt x="50390" y="542"/>
                  </a:cubicBezTo>
                  <a:cubicBezTo>
                    <a:pt x="48715" y="-300"/>
                    <a:pt x="46712" y="-153"/>
                    <a:pt x="45180" y="927"/>
                  </a:cubicBezTo>
                  <a:lnTo>
                    <a:pt x="33685" y="10915"/>
                  </a:lnTo>
                  <a:cubicBezTo>
                    <a:pt x="32345" y="12206"/>
                    <a:pt x="30298" y="12425"/>
                    <a:pt x="28716" y="11444"/>
                  </a:cubicBezTo>
                  <a:lnTo>
                    <a:pt x="15890" y="4053"/>
                  </a:lnTo>
                  <a:cubicBezTo>
                    <a:pt x="14308" y="3072"/>
                    <a:pt x="12261" y="3290"/>
                    <a:pt x="10921" y="4582"/>
                  </a:cubicBezTo>
                  <a:cubicBezTo>
                    <a:pt x="9588" y="5796"/>
                    <a:pt x="9087" y="7676"/>
                    <a:pt x="9638" y="9392"/>
                  </a:cubicBezTo>
                  <a:lnTo>
                    <a:pt x="11754" y="15804"/>
                  </a:lnTo>
                  <a:lnTo>
                    <a:pt x="14335" y="24076"/>
                  </a:lnTo>
                  <a:cubicBezTo>
                    <a:pt x="14520" y="24905"/>
                    <a:pt x="14520" y="25764"/>
                    <a:pt x="14335" y="26593"/>
                  </a:cubicBezTo>
                  <a:cubicBezTo>
                    <a:pt x="14169" y="27398"/>
                    <a:pt x="13741" y="28126"/>
                    <a:pt x="13117" y="28661"/>
                  </a:cubicBezTo>
                  <a:lnTo>
                    <a:pt x="1462" y="39483"/>
                  </a:lnTo>
                  <a:cubicBezTo>
                    <a:pt x="29" y="40698"/>
                    <a:pt x="-406" y="42726"/>
                    <a:pt x="404" y="44420"/>
                  </a:cubicBezTo>
                  <a:cubicBezTo>
                    <a:pt x="1201" y="46112"/>
                    <a:pt x="2966" y="47128"/>
                    <a:pt x="4829" y="46969"/>
                  </a:cubicBezTo>
                  <a:lnTo>
                    <a:pt x="20571" y="45591"/>
                  </a:lnTo>
                  <a:cubicBezTo>
                    <a:pt x="22430" y="45435"/>
                    <a:pt x="24188" y="46451"/>
                    <a:pt x="24980" y="48140"/>
                  </a:cubicBezTo>
                  <a:lnTo>
                    <a:pt x="31521" y="62391"/>
                  </a:lnTo>
                  <a:cubicBezTo>
                    <a:pt x="32313" y="64080"/>
                    <a:pt x="34072" y="65096"/>
                    <a:pt x="35930" y="64940"/>
                  </a:cubicBezTo>
                  <a:cubicBezTo>
                    <a:pt x="37796" y="64779"/>
                    <a:pt x="39343" y="63432"/>
                    <a:pt x="39761" y="61606"/>
                  </a:cubicBezTo>
                  <a:lnTo>
                    <a:pt x="43528" y="46232"/>
                  </a:lnTo>
                  <a:cubicBezTo>
                    <a:pt x="43916" y="44555"/>
                    <a:pt x="45289" y="43284"/>
                    <a:pt x="46991" y="43026"/>
                  </a:cubicBezTo>
                  <a:lnTo>
                    <a:pt x="62349" y="40188"/>
                  </a:lnTo>
                  <a:cubicBezTo>
                    <a:pt x="64179" y="39864"/>
                    <a:pt x="65657" y="38516"/>
                    <a:pt x="66149" y="36725"/>
                  </a:cubicBezTo>
                  <a:cubicBezTo>
                    <a:pt x="66418" y="34938"/>
                    <a:pt x="65607" y="33158"/>
                    <a:pt x="64081" y="3218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0E5BAEF-D3E0-4C9E-8990-672A1F6C1F58}"/>
                </a:ext>
              </a:extLst>
            </p:cNvPr>
            <p:cNvSpPr/>
            <p:nvPr/>
          </p:nvSpPr>
          <p:spPr>
            <a:xfrm>
              <a:off x="6107097" y="2833383"/>
              <a:ext cx="63433" cy="65933"/>
            </a:xfrm>
            <a:custGeom>
              <a:avLst/>
              <a:gdLst>
                <a:gd name="connsiteX0" fmla="*/ 8140 w 63433"/>
                <a:gd name="connsiteY0" fmla="*/ 36678 h 65933"/>
                <a:gd name="connsiteX1" fmla="*/ 15595 w 63433"/>
                <a:gd name="connsiteY1" fmla="*/ 41215 h 65933"/>
                <a:gd name="connsiteX2" fmla="*/ 17326 w 63433"/>
                <a:gd name="connsiteY2" fmla="*/ 43042 h 65933"/>
                <a:gd name="connsiteX3" fmla="*/ 17775 w 63433"/>
                <a:gd name="connsiteY3" fmla="*/ 45399 h 65933"/>
                <a:gd name="connsiteX4" fmla="*/ 16172 w 63433"/>
                <a:gd name="connsiteY4" fmla="*/ 61142 h 65933"/>
                <a:gd name="connsiteX5" fmla="*/ 18673 w 63433"/>
                <a:gd name="connsiteY5" fmla="*/ 65550 h 65933"/>
                <a:gd name="connsiteX6" fmla="*/ 23691 w 63433"/>
                <a:gd name="connsiteY6" fmla="*/ 64589 h 65933"/>
                <a:gd name="connsiteX7" fmla="*/ 34624 w 63433"/>
                <a:gd name="connsiteY7" fmla="*/ 53367 h 65933"/>
                <a:gd name="connsiteX8" fmla="*/ 39642 w 63433"/>
                <a:gd name="connsiteY8" fmla="*/ 52421 h 65933"/>
                <a:gd name="connsiteX9" fmla="*/ 54070 w 63433"/>
                <a:gd name="connsiteY9" fmla="*/ 58833 h 65933"/>
                <a:gd name="connsiteX10" fmla="*/ 59072 w 63433"/>
                <a:gd name="connsiteY10" fmla="*/ 57871 h 65933"/>
                <a:gd name="connsiteX11" fmla="*/ 59745 w 63433"/>
                <a:gd name="connsiteY11" fmla="*/ 52870 h 65933"/>
                <a:gd name="connsiteX12" fmla="*/ 52355 w 63433"/>
                <a:gd name="connsiteY12" fmla="*/ 38826 h 65933"/>
                <a:gd name="connsiteX13" fmla="*/ 52820 w 63433"/>
                <a:gd name="connsiteY13" fmla="*/ 34129 h 65933"/>
                <a:gd name="connsiteX14" fmla="*/ 62439 w 63433"/>
                <a:gd name="connsiteY14" fmla="*/ 21993 h 65933"/>
                <a:gd name="connsiteX15" fmla="*/ 61846 w 63433"/>
                <a:gd name="connsiteY15" fmla="*/ 15855 h 65933"/>
                <a:gd name="connsiteX16" fmla="*/ 58335 w 63433"/>
                <a:gd name="connsiteY16" fmla="*/ 14923 h 65933"/>
                <a:gd name="connsiteX17" fmla="*/ 43810 w 63433"/>
                <a:gd name="connsiteY17" fmla="*/ 17697 h 65933"/>
                <a:gd name="connsiteX18" fmla="*/ 39305 w 63433"/>
                <a:gd name="connsiteY18" fmla="*/ 15564 h 65933"/>
                <a:gd name="connsiteX19" fmla="*/ 31803 w 63433"/>
                <a:gd name="connsiteY19" fmla="*/ 2371 h 65933"/>
                <a:gd name="connsiteX20" fmla="*/ 26993 w 63433"/>
                <a:gd name="connsiteY20" fmla="*/ 46 h 65933"/>
                <a:gd name="connsiteX21" fmla="*/ 23338 w 63433"/>
                <a:gd name="connsiteY21" fmla="*/ 3717 h 65933"/>
                <a:gd name="connsiteX22" fmla="*/ 21334 w 63433"/>
                <a:gd name="connsiteY22" fmla="*/ 18739 h 65933"/>
                <a:gd name="connsiteX23" fmla="*/ 17935 w 63433"/>
                <a:gd name="connsiteY23" fmla="*/ 22362 h 65933"/>
                <a:gd name="connsiteX24" fmla="*/ 3427 w 63433"/>
                <a:gd name="connsiteY24" fmla="*/ 25135 h 65933"/>
                <a:gd name="connsiteX25" fmla="*/ 28 w 63433"/>
                <a:gd name="connsiteY25" fmla="*/ 28758 h 65933"/>
                <a:gd name="connsiteX26" fmla="*/ 2257 w 63433"/>
                <a:gd name="connsiteY26" fmla="*/ 33215 h 6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3433" h="65933">
                  <a:moveTo>
                    <a:pt x="8140" y="36678"/>
                  </a:moveTo>
                  <a:lnTo>
                    <a:pt x="15595" y="41215"/>
                  </a:lnTo>
                  <a:cubicBezTo>
                    <a:pt x="16297" y="41692"/>
                    <a:pt x="16887" y="42316"/>
                    <a:pt x="17326" y="43042"/>
                  </a:cubicBezTo>
                  <a:cubicBezTo>
                    <a:pt x="17735" y="43756"/>
                    <a:pt x="17894" y="44585"/>
                    <a:pt x="17775" y="45399"/>
                  </a:cubicBezTo>
                  <a:lnTo>
                    <a:pt x="16172" y="61142"/>
                  </a:lnTo>
                  <a:cubicBezTo>
                    <a:pt x="15925" y="63005"/>
                    <a:pt x="16946" y="64807"/>
                    <a:pt x="18673" y="65550"/>
                  </a:cubicBezTo>
                  <a:cubicBezTo>
                    <a:pt x="20382" y="66305"/>
                    <a:pt x="22381" y="65922"/>
                    <a:pt x="23691" y="64589"/>
                  </a:cubicBezTo>
                  <a:lnTo>
                    <a:pt x="34624" y="53367"/>
                  </a:lnTo>
                  <a:cubicBezTo>
                    <a:pt x="35932" y="52030"/>
                    <a:pt x="37936" y="51651"/>
                    <a:pt x="39642" y="52421"/>
                  </a:cubicBezTo>
                  <a:lnTo>
                    <a:pt x="54070" y="58833"/>
                  </a:lnTo>
                  <a:cubicBezTo>
                    <a:pt x="55774" y="59587"/>
                    <a:pt x="57769" y="59202"/>
                    <a:pt x="59072" y="57871"/>
                  </a:cubicBezTo>
                  <a:cubicBezTo>
                    <a:pt x="60375" y="56534"/>
                    <a:pt x="60648" y="54503"/>
                    <a:pt x="59745" y="52870"/>
                  </a:cubicBezTo>
                  <a:lnTo>
                    <a:pt x="52355" y="38826"/>
                  </a:lnTo>
                  <a:cubicBezTo>
                    <a:pt x="51528" y="37314"/>
                    <a:pt x="51712" y="35450"/>
                    <a:pt x="52820" y="34129"/>
                  </a:cubicBezTo>
                  <a:lnTo>
                    <a:pt x="62439" y="21993"/>
                  </a:lnTo>
                  <a:cubicBezTo>
                    <a:pt x="63970" y="20133"/>
                    <a:pt x="63704" y="17386"/>
                    <a:pt x="61846" y="15855"/>
                  </a:cubicBezTo>
                  <a:cubicBezTo>
                    <a:pt x="60866" y="15048"/>
                    <a:pt x="59585" y="14708"/>
                    <a:pt x="58335" y="14923"/>
                  </a:cubicBezTo>
                  <a:lnTo>
                    <a:pt x="43810" y="17697"/>
                  </a:lnTo>
                  <a:cubicBezTo>
                    <a:pt x="42011" y="17988"/>
                    <a:pt x="40219" y="17140"/>
                    <a:pt x="39305" y="15564"/>
                  </a:cubicBezTo>
                  <a:lnTo>
                    <a:pt x="31803" y="2371"/>
                  </a:lnTo>
                  <a:cubicBezTo>
                    <a:pt x="30817" y="695"/>
                    <a:pt x="28919" y="-222"/>
                    <a:pt x="26993" y="46"/>
                  </a:cubicBezTo>
                  <a:cubicBezTo>
                    <a:pt x="25187" y="495"/>
                    <a:pt x="23779" y="1909"/>
                    <a:pt x="23338" y="3717"/>
                  </a:cubicBezTo>
                  <a:lnTo>
                    <a:pt x="21334" y="18739"/>
                  </a:lnTo>
                  <a:cubicBezTo>
                    <a:pt x="21171" y="20585"/>
                    <a:pt x="19768" y="22081"/>
                    <a:pt x="17935" y="22362"/>
                  </a:cubicBezTo>
                  <a:lnTo>
                    <a:pt x="3427" y="25135"/>
                  </a:lnTo>
                  <a:cubicBezTo>
                    <a:pt x="1595" y="25416"/>
                    <a:pt x="192" y="26911"/>
                    <a:pt x="28" y="28758"/>
                  </a:cubicBezTo>
                  <a:cubicBezTo>
                    <a:pt x="-172" y="30554"/>
                    <a:pt x="702" y="32298"/>
                    <a:pt x="2257" y="33215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796EC3B-6554-46B0-BA07-7BE9E1955ADA}"/>
                </a:ext>
              </a:extLst>
            </p:cNvPr>
            <p:cNvSpPr/>
            <p:nvPr/>
          </p:nvSpPr>
          <p:spPr>
            <a:xfrm>
              <a:off x="5948206" y="3037573"/>
              <a:ext cx="192377" cy="192377"/>
            </a:xfrm>
            <a:custGeom>
              <a:avLst/>
              <a:gdLst>
                <a:gd name="connsiteX0" fmla="*/ 192377 w 192377"/>
                <a:gd name="connsiteY0" fmla="*/ 96189 h 192377"/>
                <a:gd name="connsiteX1" fmla="*/ 96189 w 192377"/>
                <a:gd name="connsiteY1" fmla="*/ 192377 h 192377"/>
                <a:gd name="connsiteX2" fmla="*/ 0 w 192377"/>
                <a:gd name="connsiteY2" fmla="*/ 96189 h 192377"/>
                <a:gd name="connsiteX3" fmla="*/ 96189 w 192377"/>
                <a:gd name="connsiteY3" fmla="*/ 0 h 192377"/>
                <a:gd name="connsiteX4" fmla="*/ 192377 w 192377"/>
                <a:gd name="connsiteY4" fmla="*/ 96189 h 19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77" h="192377">
                  <a:moveTo>
                    <a:pt x="192377" y="96189"/>
                  </a:moveTo>
                  <a:cubicBezTo>
                    <a:pt x="192377" y="149312"/>
                    <a:pt x="149312" y="192377"/>
                    <a:pt x="96189" y="192377"/>
                  </a:cubicBezTo>
                  <a:cubicBezTo>
                    <a:pt x="43065" y="192377"/>
                    <a:pt x="0" y="149312"/>
                    <a:pt x="0" y="96189"/>
                  </a:cubicBezTo>
                  <a:cubicBezTo>
                    <a:pt x="0" y="43065"/>
                    <a:pt x="43065" y="0"/>
                    <a:pt x="96189" y="0"/>
                  </a:cubicBezTo>
                  <a:cubicBezTo>
                    <a:pt x="149312" y="0"/>
                    <a:pt x="192377" y="43065"/>
                    <a:pt x="192377" y="96189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92B14C9-9382-4598-9C56-62243F02252D}"/>
              </a:ext>
            </a:extLst>
          </p:cNvPr>
          <p:cNvSpPr txBox="1"/>
          <p:nvPr/>
        </p:nvSpPr>
        <p:spPr>
          <a:xfrm>
            <a:off x="1146816" y="494728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A82118-4CF0-423C-A362-C05927A886C4}"/>
              </a:ext>
            </a:extLst>
          </p:cNvPr>
          <p:cNvSpPr txBox="1"/>
          <p:nvPr/>
        </p:nvSpPr>
        <p:spPr>
          <a:xfrm>
            <a:off x="6153538" y="494728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Arc Charts – Slide Template</a:t>
            </a: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EABBA4A7-0CE2-4C2C-AC70-800A170D8D41}"/>
              </a:ext>
            </a:extLst>
          </p:cNvPr>
          <p:cNvSpPr/>
          <p:nvPr/>
        </p:nvSpPr>
        <p:spPr>
          <a:xfrm>
            <a:off x="3181207" y="1964462"/>
            <a:ext cx="2781587" cy="2781587"/>
          </a:xfrm>
          <a:prstGeom prst="donut">
            <a:avLst>
              <a:gd name="adj" fmla="val 14902"/>
            </a:avLst>
          </a:prstGeom>
          <a:solidFill>
            <a:schemeClr val="bg2">
              <a:alpha val="22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3E8E18-6ECE-4F68-A1B8-29EE05613B5A}"/>
              </a:ext>
            </a:extLst>
          </p:cNvPr>
          <p:cNvGrpSpPr/>
          <p:nvPr/>
        </p:nvGrpSpPr>
        <p:grpSpPr>
          <a:xfrm>
            <a:off x="677846" y="1964462"/>
            <a:ext cx="2781587" cy="2781587"/>
            <a:chOff x="903795" y="1574609"/>
            <a:chExt cx="3708782" cy="37087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ECB713-149F-486E-BF1A-88F7B9D2A71B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7" name="Circle: Hollow 6">
                <a:extLst>
                  <a:ext uri="{FF2B5EF4-FFF2-40B4-BE49-F238E27FC236}">
                    <a16:creationId xmlns:a16="http://schemas.microsoft.com/office/drawing/2014/main" id="{380829BA-8A21-4200-98CE-E0AE4129F9C9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9C69C3B3-DA50-428D-9DF1-7E1745E912EC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C68AA029-F629-4A13-BED5-419989FB1D6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20641826"/>
                  <a:gd name="adj2" fmla="val 14917706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BCC52FE-304B-45BC-AEB3-312C03DD2D92}"/>
                </a:ext>
              </a:extLst>
            </p:cNvPr>
            <p:cNvSpPr txBox="1"/>
            <p:nvPr/>
          </p:nvSpPr>
          <p:spPr>
            <a:xfrm>
              <a:off x="2032345" y="2945787"/>
              <a:ext cx="1451680" cy="954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050" b="1" dirty="0">
                  <a:solidFill>
                    <a:schemeClr val="bg1"/>
                  </a:solidFill>
                </a:rPr>
                <a:t>86%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C00E15-4E5A-4765-81CC-4BD0E3BAFFF4}"/>
              </a:ext>
            </a:extLst>
          </p:cNvPr>
          <p:cNvGrpSpPr/>
          <p:nvPr/>
        </p:nvGrpSpPr>
        <p:grpSpPr>
          <a:xfrm>
            <a:off x="5684569" y="1964462"/>
            <a:ext cx="2781587" cy="2781587"/>
            <a:chOff x="903795" y="1574609"/>
            <a:chExt cx="3708782" cy="370878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9642EE0-7498-4587-B541-CA83D5B70EB0}"/>
                </a:ext>
              </a:extLst>
            </p:cNvPr>
            <p:cNvGrpSpPr/>
            <p:nvPr/>
          </p:nvGrpSpPr>
          <p:grpSpPr>
            <a:xfrm>
              <a:off x="903795" y="1574609"/>
              <a:ext cx="3708782" cy="3708782"/>
              <a:chOff x="1582221" y="1308100"/>
              <a:chExt cx="3708782" cy="3708782"/>
            </a:xfrm>
          </p:grpSpPr>
          <p:sp>
            <p:nvSpPr>
              <p:cNvPr id="13" name="Circle: Hollow 12">
                <a:extLst>
                  <a:ext uri="{FF2B5EF4-FFF2-40B4-BE49-F238E27FC236}">
                    <a16:creationId xmlns:a16="http://schemas.microsoft.com/office/drawing/2014/main" id="{70B5FFDB-1E77-430B-9804-15977FE210E3}"/>
                  </a:ext>
                </a:extLst>
              </p:cNvPr>
              <p:cNvSpPr/>
              <p:nvPr/>
            </p:nvSpPr>
            <p:spPr>
              <a:xfrm>
                <a:off x="1582221" y="1308100"/>
                <a:ext cx="3708782" cy="3708782"/>
              </a:xfrm>
              <a:prstGeom prst="donut">
                <a:avLst>
                  <a:gd name="adj" fmla="val 14902"/>
                </a:avLst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4563DAE2-57E0-420F-86F3-78BE592F78A6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1849677"/>
                  <a:gd name="adj2" fmla="val 11848188"/>
                </a:avLst>
              </a:prstGeom>
              <a:ln w="317500" cap="rnd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FBEFF18A-092B-4515-9AAF-DF89ED59D13D}"/>
                  </a:ext>
                </a:extLst>
              </p:cNvPr>
              <p:cNvSpPr/>
              <p:nvPr/>
            </p:nvSpPr>
            <p:spPr>
              <a:xfrm>
                <a:off x="2082188" y="1795749"/>
                <a:ext cx="2721167" cy="2721167"/>
              </a:xfrm>
              <a:prstGeom prst="arc">
                <a:avLst>
                  <a:gd name="adj1" fmla="val 19384163"/>
                  <a:gd name="adj2" fmla="val 9113570"/>
                </a:avLst>
              </a:prstGeom>
              <a:ln w="317500" cap="rnd">
                <a:gradFill flip="none" rotWithShape="1">
                  <a:gsLst>
                    <a:gs pos="22000">
                      <a:schemeClr val="accent5"/>
                    </a:gs>
                    <a:gs pos="70000">
                      <a:schemeClr val="accent2"/>
                    </a:gs>
                    <a:gs pos="100000">
                      <a:schemeClr val="accent4"/>
                    </a:gs>
                  </a:gsLst>
                  <a:path path="rect">
                    <a:fillToRect r="100000" b="100000"/>
                  </a:path>
                  <a:tileRect l="-100000" t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B235C70-17BF-4581-B538-E58C29668EC2}"/>
                </a:ext>
              </a:extLst>
            </p:cNvPr>
            <p:cNvSpPr txBox="1"/>
            <p:nvPr/>
          </p:nvSpPr>
          <p:spPr>
            <a:xfrm>
              <a:off x="2032345" y="2945787"/>
              <a:ext cx="1451680" cy="9541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050" b="1" dirty="0">
                  <a:solidFill>
                    <a:schemeClr val="bg1"/>
                  </a:solidFill>
                </a:rPr>
                <a:t>52%</a:t>
              </a:r>
            </a:p>
          </p:txBody>
        </p:sp>
      </p:grpSp>
      <p:sp>
        <p:nvSpPr>
          <p:cNvPr id="16" name="Graphic 19" descr="Arrow: Counter-clockwise curve">
            <a:extLst>
              <a:ext uri="{FF2B5EF4-FFF2-40B4-BE49-F238E27FC236}">
                <a16:creationId xmlns:a16="http://schemas.microsoft.com/office/drawing/2014/main" id="{FC575C97-E545-4F82-8123-16AFED508DA2}"/>
              </a:ext>
            </a:extLst>
          </p:cNvPr>
          <p:cNvSpPr/>
          <p:nvPr/>
        </p:nvSpPr>
        <p:spPr>
          <a:xfrm rot="5400000">
            <a:off x="3349007" y="3361278"/>
            <a:ext cx="531224" cy="1079456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87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7" name="Graphic 22" descr="Arrow: Counter-clockwise curve">
            <a:extLst>
              <a:ext uri="{FF2B5EF4-FFF2-40B4-BE49-F238E27FC236}">
                <a16:creationId xmlns:a16="http://schemas.microsoft.com/office/drawing/2014/main" id="{0E2822B8-D1E4-4709-95BE-D0505866AF01}"/>
              </a:ext>
            </a:extLst>
          </p:cNvPr>
          <p:cNvSpPr/>
          <p:nvPr/>
        </p:nvSpPr>
        <p:spPr>
          <a:xfrm rot="16200000">
            <a:off x="5258092" y="2275428"/>
            <a:ext cx="531224" cy="1079456"/>
          </a:xfrm>
          <a:custGeom>
            <a:avLst/>
            <a:gdLst>
              <a:gd name="connsiteX0" fmla="*/ 536902 w 708299"/>
              <a:gd name="connsiteY0" fmla="*/ 1439274 h 1439274"/>
              <a:gd name="connsiteX1" fmla="*/ 188387 w 708299"/>
              <a:gd name="connsiteY1" fmla="*/ 454012 h 1439274"/>
              <a:gd name="connsiteX2" fmla="*/ 0 w 708299"/>
              <a:gd name="connsiteY2" fmla="*/ 640515 h 1439274"/>
              <a:gd name="connsiteX3" fmla="*/ 0 w 708299"/>
              <a:gd name="connsiteY3" fmla="*/ 0 h 1439274"/>
              <a:gd name="connsiteX4" fmla="*/ 640515 w 708299"/>
              <a:gd name="connsiteY4" fmla="*/ 0 h 1439274"/>
              <a:gd name="connsiteX5" fmla="*/ 467199 w 708299"/>
              <a:gd name="connsiteY5" fmla="*/ 173316 h 1439274"/>
              <a:gd name="connsiteX6" fmla="*/ 536902 w 708299"/>
              <a:gd name="connsiteY6" fmla="*/ 1439274 h 143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299" h="1439274">
                <a:moveTo>
                  <a:pt x="536902" y="1439274"/>
                </a:moveTo>
                <a:cubicBezTo>
                  <a:pt x="536902" y="1439274"/>
                  <a:pt x="755431" y="1019172"/>
                  <a:pt x="188387" y="454012"/>
                </a:cubicBezTo>
                <a:lnTo>
                  <a:pt x="0" y="640515"/>
                </a:lnTo>
                <a:lnTo>
                  <a:pt x="0" y="0"/>
                </a:lnTo>
                <a:lnTo>
                  <a:pt x="640515" y="0"/>
                </a:lnTo>
                <a:lnTo>
                  <a:pt x="467199" y="173316"/>
                </a:lnTo>
                <a:cubicBezTo>
                  <a:pt x="469083" y="175200"/>
                  <a:pt x="958888" y="762966"/>
                  <a:pt x="536902" y="143927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87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8" name="Graphic 27" descr="Aspiration">
            <a:extLst>
              <a:ext uri="{FF2B5EF4-FFF2-40B4-BE49-F238E27FC236}">
                <a16:creationId xmlns:a16="http://schemas.microsoft.com/office/drawing/2014/main" id="{13F29BA5-C995-4057-BE92-48E2E976520E}"/>
              </a:ext>
            </a:extLst>
          </p:cNvPr>
          <p:cNvGrpSpPr/>
          <p:nvPr/>
        </p:nvGrpSpPr>
        <p:grpSpPr>
          <a:xfrm>
            <a:off x="3994869" y="2773505"/>
            <a:ext cx="1154263" cy="1154263"/>
            <a:chOff x="5326492" y="2653332"/>
            <a:chExt cx="1539017" cy="1539017"/>
          </a:xfrm>
          <a:solidFill>
            <a:schemeClr val="bg2">
              <a:lumMod val="7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6BD52DE-2429-4382-8963-88AA7537ADBB}"/>
                </a:ext>
              </a:extLst>
            </p:cNvPr>
            <p:cNvSpPr/>
            <p:nvPr/>
          </p:nvSpPr>
          <p:spPr>
            <a:xfrm>
              <a:off x="5688852" y="2893580"/>
              <a:ext cx="637115" cy="1236454"/>
            </a:xfrm>
            <a:custGeom>
              <a:avLst/>
              <a:gdLst>
                <a:gd name="connsiteX0" fmla="*/ 526903 w 637115"/>
                <a:gd name="connsiteY0" fmla="*/ 765259 h 1236454"/>
                <a:gd name="connsiteX1" fmla="*/ 526903 w 637115"/>
                <a:gd name="connsiteY1" fmla="*/ 420583 h 1236454"/>
                <a:gd name="connsiteX2" fmla="*/ 634666 w 637115"/>
                <a:gd name="connsiteY2" fmla="*/ 45239 h 1236454"/>
                <a:gd name="connsiteX3" fmla="*/ 583790 w 637115"/>
                <a:gd name="connsiteY3" fmla="*/ 87 h 1236454"/>
                <a:gd name="connsiteX4" fmla="*/ 538638 w 637115"/>
                <a:gd name="connsiteY4" fmla="*/ 50962 h 1236454"/>
                <a:gd name="connsiteX5" fmla="*/ 451074 w 637115"/>
                <a:gd name="connsiteY5" fmla="*/ 360930 h 1236454"/>
                <a:gd name="connsiteX6" fmla="*/ 430233 w 637115"/>
                <a:gd name="connsiteY6" fmla="*/ 360930 h 1236454"/>
                <a:gd name="connsiteX7" fmla="*/ 384239 w 637115"/>
                <a:gd name="connsiteY7" fmla="*/ 368305 h 1236454"/>
                <a:gd name="connsiteX8" fmla="*/ 372793 w 637115"/>
                <a:gd name="connsiteY8" fmla="*/ 371783 h 1236454"/>
                <a:gd name="connsiteX9" fmla="*/ 48958 w 637115"/>
                <a:gd name="connsiteY9" fmla="*/ 683018 h 1236454"/>
                <a:gd name="connsiteX10" fmla="*/ 72644 w 637115"/>
                <a:gd name="connsiteY10" fmla="*/ 746783 h 1236454"/>
                <a:gd name="connsiteX11" fmla="*/ 136409 w 637115"/>
                <a:gd name="connsiteY11" fmla="*/ 723096 h 1236454"/>
                <a:gd name="connsiteX12" fmla="*/ 302142 w 637115"/>
                <a:gd name="connsiteY12" fmla="*/ 514976 h 1236454"/>
                <a:gd name="connsiteX13" fmla="*/ 302142 w 637115"/>
                <a:gd name="connsiteY13" fmla="*/ 815373 h 1236454"/>
                <a:gd name="connsiteX14" fmla="*/ 254849 w 637115"/>
                <a:gd name="connsiteY14" fmla="*/ 911113 h 1236454"/>
                <a:gd name="connsiteX15" fmla="*/ 50866 w 637115"/>
                <a:gd name="connsiteY15" fmla="*/ 897759 h 1236454"/>
                <a:gd name="connsiteX16" fmla="*/ 81 w 637115"/>
                <a:gd name="connsiteY16" fmla="*/ 943002 h 1236454"/>
                <a:gd name="connsiteX17" fmla="*/ 44581 w 637115"/>
                <a:gd name="connsiteY17" fmla="*/ 993739 h 1236454"/>
                <a:gd name="connsiteX18" fmla="*/ 280580 w 637115"/>
                <a:gd name="connsiteY18" fmla="*/ 1009209 h 1236454"/>
                <a:gd name="connsiteX19" fmla="*/ 283786 w 637115"/>
                <a:gd name="connsiteY19" fmla="*/ 1009305 h 1236454"/>
                <a:gd name="connsiteX20" fmla="*/ 326879 w 637115"/>
                <a:gd name="connsiteY20" fmla="*/ 982517 h 1236454"/>
                <a:gd name="connsiteX21" fmla="*/ 421961 w 637115"/>
                <a:gd name="connsiteY21" fmla="*/ 790140 h 1236454"/>
                <a:gd name="connsiteX22" fmla="*/ 539680 w 637115"/>
                <a:gd name="connsiteY22" fmla="*/ 929292 h 1236454"/>
                <a:gd name="connsiteX23" fmla="*/ 521644 w 637115"/>
                <a:gd name="connsiteY23" fmla="*/ 1185026 h 1236454"/>
                <a:gd name="connsiteX24" fmla="*/ 566228 w 637115"/>
                <a:gd name="connsiteY24" fmla="*/ 1236326 h 1236454"/>
                <a:gd name="connsiteX25" fmla="*/ 569659 w 637115"/>
                <a:gd name="connsiteY25" fmla="*/ 1236454 h 1236454"/>
                <a:gd name="connsiteX26" fmla="*/ 617577 w 637115"/>
                <a:gd name="connsiteY26" fmla="*/ 1191743 h 1236454"/>
                <a:gd name="connsiteX27" fmla="*/ 636991 w 637115"/>
                <a:gd name="connsiteY27" fmla="*/ 916483 h 1236454"/>
                <a:gd name="connsiteX28" fmla="*/ 625769 w 637115"/>
                <a:gd name="connsiteY28" fmla="*/ 882048 h 123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7115" h="1236454">
                  <a:moveTo>
                    <a:pt x="526903" y="765259"/>
                  </a:moveTo>
                  <a:lnTo>
                    <a:pt x="526903" y="420583"/>
                  </a:lnTo>
                  <a:cubicBezTo>
                    <a:pt x="605479" y="311856"/>
                    <a:pt x="643597" y="179090"/>
                    <a:pt x="634666" y="45239"/>
                  </a:cubicBezTo>
                  <a:cubicBezTo>
                    <a:pt x="633085" y="18722"/>
                    <a:pt x="610308" y="-1494"/>
                    <a:pt x="583790" y="87"/>
                  </a:cubicBezTo>
                  <a:cubicBezTo>
                    <a:pt x="557273" y="1667"/>
                    <a:pt x="537057" y="24445"/>
                    <a:pt x="538638" y="50962"/>
                  </a:cubicBezTo>
                  <a:cubicBezTo>
                    <a:pt x="546410" y="161326"/>
                    <a:pt x="515444" y="270946"/>
                    <a:pt x="451074" y="360930"/>
                  </a:cubicBezTo>
                  <a:lnTo>
                    <a:pt x="430233" y="360930"/>
                  </a:lnTo>
                  <a:cubicBezTo>
                    <a:pt x="414651" y="361429"/>
                    <a:pt x="399196" y="363907"/>
                    <a:pt x="384239" y="368305"/>
                  </a:cubicBezTo>
                  <a:cubicBezTo>
                    <a:pt x="379654" y="369523"/>
                    <a:pt x="376801" y="370325"/>
                    <a:pt x="372793" y="371783"/>
                  </a:cubicBezTo>
                  <a:cubicBezTo>
                    <a:pt x="224390" y="425745"/>
                    <a:pt x="121500" y="524643"/>
                    <a:pt x="48958" y="683018"/>
                  </a:cubicBezTo>
                  <a:cubicBezTo>
                    <a:pt x="37890" y="707167"/>
                    <a:pt x="48495" y="735714"/>
                    <a:pt x="72644" y="746783"/>
                  </a:cubicBezTo>
                  <a:cubicBezTo>
                    <a:pt x="96794" y="757851"/>
                    <a:pt x="125341" y="747246"/>
                    <a:pt x="136409" y="723096"/>
                  </a:cubicBezTo>
                  <a:cubicBezTo>
                    <a:pt x="178620" y="630964"/>
                    <a:pt x="232486" y="562942"/>
                    <a:pt x="302142" y="514976"/>
                  </a:cubicBezTo>
                  <a:lnTo>
                    <a:pt x="302142" y="815373"/>
                  </a:lnTo>
                  <a:lnTo>
                    <a:pt x="254849" y="911113"/>
                  </a:lnTo>
                  <a:lnTo>
                    <a:pt x="50866" y="897759"/>
                  </a:lnTo>
                  <a:cubicBezTo>
                    <a:pt x="24348" y="896229"/>
                    <a:pt x="1611" y="916485"/>
                    <a:pt x="81" y="943002"/>
                  </a:cubicBezTo>
                  <a:cubicBezTo>
                    <a:pt x="-1432" y="969230"/>
                    <a:pt x="18381" y="991818"/>
                    <a:pt x="44581" y="993739"/>
                  </a:cubicBezTo>
                  <a:lnTo>
                    <a:pt x="280580" y="1009209"/>
                  </a:lnTo>
                  <a:cubicBezTo>
                    <a:pt x="281654" y="1009209"/>
                    <a:pt x="282696" y="1009305"/>
                    <a:pt x="283786" y="1009305"/>
                  </a:cubicBezTo>
                  <a:cubicBezTo>
                    <a:pt x="302075" y="1009296"/>
                    <a:pt x="318776" y="998914"/>
                    <a:pt x="326879" y="982517"/>
                  </a:cubicBezTo>
                  <a:lnTo>
                    <a:pt x="421961" y="790140"/>
                  </a:lnTo>
                  <a:lnTo>
                    <a:pt x="539680" y="929292"/>
                  </a:lnTo>
                  <a:lnTo>
                    <a:pt x="521644" y="1185026"/>
                  </a:lnTo>
                  <a:cubicBezTo>
                    <a:pt x="519809" y="1211497"/>
                    <a:pt x="539760" y="1234452"/>
                    <a:pt x="566228" y="1236326"/>
                  </a:cubicBezTo>
                  <a:cubicBezTo>
                    <a:pt x="567366" y="1236422"/>
                    <a:pt x="568520" y="1236454"/>
                    <a:pt x="569659" y="1236454"/>
                  </a:cubicBezTo>
                  <a:cubicBezTo>
                    <a:pt x="594886" y="1236424"/>
                    <a:pt x="615802" y="1216907"/>
                    <a:pt x="617577" y="1191743"/>
                  </a:cubicBezTo>
                  <a:lnTo>
                    <a:pt x="636991" y="916483"/>
                  </a:lnTo>
                  <a:cubicBezTo>
                    <a:pt x="637895" y="903979"/>
                    <a:pt x="633868" y="891618"/>
                    <a:pt x="625769" y="88204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A594EA-C08D-4039-89FF-BD37F854DAA7}"/>
                </a:ext>
              </a:extLst>
            </p:cNvPr>
            <p:cNvSpPr/>
            <p:nvPr/>
          </p:nvSpPr>
          <p:spPr>
            <a:xfrm>
              <a:off x="6202621" y="2701426"/>
              <a:ext cx="147965" cy="146122"/>
            </a:xfrm>
            <a:custGeom>
              <a:avLst/>
              <a:gdLst>
                <a:gd name="connsiteX0" fmla="*/ 138194 w 147965"/>
                <a:gd name="connsiteY0" fmla="*/ 47084 h 146122"/>
                <a:gd name="connsiteX1" fmla="*/ 104224 w 147965"/>
                <a:gd name="connsiteY1" fmla="*/ 47084 h 146122"/>
                <a:gd name="connsiteX2" fmla="*/ 94958 w 147965"/>
                <a:gd name="connsiteY2" fmla="*/ 40367 h 146122"/>
                <a:gd name="connsiteX3" fmla="*/ 83848 w 147965"/>
                <a:gd name="connsiteY3" fmla="*/ 7342 h 146122"/>
                <a:gd name="connsiteX4" fmla="*/ 73957 w 147965"/>
                <a:gd name="connsiteY4" fmla="*/ 0 h 146122"/>
                <a:gd name="connsiteX5" fmla="*/ 64081 w 147965"/>
                <a:gd name="connsiteY5" fmla="*/ 6717 h 146122"/>
                <a:gd name="connsiteX6" fmla="*/ 52955 w 147965"/>
                <a:gd name="connsiteY6" fmla="*/ 39742 h 146122"/>
                <a:gd name="connsiteX7" fmla="*/ 43705 w 147965"/>
                <a:gd name="connsiteY7" fmla="*/ 46475 h 146122"/>
                <a:gd name="connsiteX8" fmla="*/ 9735 w 147965"/>
                <a:gd name="connsiteY8" fmla="*/ 46475 h 146122"/>
                <a:gd name="connsiteX9" fmla="*/ 468 w 147965"/>
                <a:gd name="connsiteY9" fmla="*/ 53208 h 146122"/>
                <a:gd name="connsiteX10" fmla="*/ 3547 w 147965"/>
                <a:gd name="connsiteY10" fmla="*/ 64206 h 146122"/>
                <a:gd name="connsiteX11" fmla="*/ 15282 w 147965"/>
                <a:gd name="connsiteY11" fmla="*/ 74610 h 146122"/>
                <a:gd name="connsiteX12" fmla="*/ 30111 w 147965"/>
                <a:gd name="connsiteY12" fmla="*/ 88061 h 146122"/>
                <a:gd name="connsiteX13" fmla="*/ 33205 w 147965"/>
                <a:gd name="connsiteY13" fmla="*/ 92870 h 146122"/>
                <a:gd name="connsiteX14" fmla="*/ 33205 w 147965"/>
                <a:gd name="connsiteY14" fmla="*/ 98369 h 146122"/>
                <a:gd name="connsiteX15" fmla="*/ 22704 w 147965"/>
                <a:gd name="connsiteY15" fmla="*/ 133237 h 146122"/>
                <a:gd name="connsiteX16" fmla="*/ 26439 w 147965"/>
                <a:gd name="connsiteY16" fmla="*/ 144283 h 146122"/>
                <a:gd name="connsiteX17" fmla="*/ 38174 w 147965"/>
                <a:gd name="connsiteY17" fmla="*/ 144283 h 146122"/>
                <a:gd name="connsiteX18" fmla="*/ 67817 w 147965"/>
                <a:gd name="connsiteY18" fmla="*/ 123442 h 146122"/>
                <a:gd name="connsiteX19" fmla="*/ 79551 w 147965"/>
                <a:gd name="connsiteY19" fmla="*/ 123442 h 146122"/>
                <a:gd name="connsiteX20" fmla="*/ 109162 w 147965"/>
                <a:gd name="connsiteY20" fmla="*/ 144283 h 146122"/>
                <a:gd name="connsiteX21" fmla="*/ 120897 w 147965"/>
                <a:gd name="connsiteY21" fmla="*/ 144283 h 146122"/>
                <a:gd name="connsiteX22" fmla="*/ 124600 w 147965"/>
                <a:gd name="connsiteY22" fmla="*/ 133285 h 146122"/>
                <a:gd name="connsiteX23" fmla="*/ 114099 w 147965"/>
                <a:gd name="connsiteY23" fmla="*/ 98417 h 146122"/>
                <a:gd name="connsiteX24" fmla="*/ 117193 w 147965"/>
                <a:gd name="connsiteY24" fmla="*/ 88029 h 146122"/>
                <a:gd name="connsiteX25" fmla="*/ 144447 w 147965"/>
                <a:gd name="connsiteY25" fmla="*/ 64783 h 146122"/>
                <a:gd name="connsiteX26" fmla="*/ 147541 w 147965"/>
                <a:gd name="connsiteY26" fmla="*/ 53785 h 146122"/>
                <a:gd name="connsiteX27" fmla="*/ 138194 w 147965"/>
                <a:gd name="connsiteY27" fmla="*/ 47084 h 14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7965" h="146122">
                  <a:moveTo>
                    <a:pt x="138194" y="47084"/>
                  </a:moveTo>
                  <a:lnTo>
                    <a:pt x="104224" y="47084"/>
                  </a:lnTo>
                  <a:cubicBezTo>
                    <a:pt x="100036" y="46998"/>
                    <a:pt x="96341" y="44320"/>
                    <a:pt x="94958" y="40367"/>
                  </a:cubicBezTo>
                  <a:lnTo>
                    <a:pt x="83848" y="7342"/>
                  </a:lnTo>
                  <a:cubicBezTo>
                    <a:pt x="82309" y="3142"/>
                    <a:pt x="78423" y="257"/>
                    <a:pt x="73957" y="0"/>
                  </a:cubicBezTo>
                  <a:cubicBezTo>
                    <a:pt x="69676" y="244"/>
                    <a:pt x="65880" y="2826"/>
                    <a:pt x="64081" y="6717"/>
                  </a:cubicBezTo>
                  <a:lnTo>
                    <a:pt x="52955" y="39742"/>
                  </a:lnTo>
                  <a:cubicBezTo>
                    <a:pt x="51792" y="43849"/>
                    <a:pt x="47971" y="46629"/>
                    <a:pt x="43705" y="46475"/>
                  </a:cubicBezTo>
                  <a:lnTo>
                    <a:pt x="9735" y="46475"/>
                  </a:lnTo>
                  <a:cubicBezTo>
                    <a:pt x="5462" y="46313"/>
                    <a:pt x="1634" y="49095"/>
                    <a:pt x="468" y="53208"/>
                  </a:cubicBezTo>
                  <a:cubicBezTo>
                    <a:pt x="-750" y="57161"/>
                    <a:pt x="454" y="61460"/>
                    <a:pt x="3547" y="64206"/>
                  </a:cubicBezTo>
                  <a:lnTo>
                    <a:pt x="15282" y="74610"/>
                  </a:lnTo>
                  <a:lnTo>
                    <a:pt x="30111" y="88061"/>
                  </a:lnTo>
                  <a:cubicBezTo>
                    <a:pt x="31475" y="89423"/>
                    <a:pt x="32530" y="91063"/>
                    <a:pt x="33205" y="92870"/>
                  </a:cubicBezTo>
                  <a:cubicBezTo>
                    <a:pt x="33814" y="94652"/>
                    <a:pt x="33814" y="96587"/>
                    <a:pt x="33205" y="98369"/>
                  </a:cubicBezTo>
                  <a:lnTo>
                    <a:pt x="22704" y="133237"/>
                  </a:lnTo>
                  <a:cubicBezTo>
                    <a:pt x="21280" y="137340"/>
                    <a:pt x="22818" y="141886"/>
                    <a:pt x="26439" y="144283"/>
                  </a:cubicBezTo>
                  <a:cubicBezTo>
                    <a:pt x="29966" y="146736"/>
                    <a:pt x="34647" y="146736"/>
                    <a:pt x="38174" y="144283"/>
                  </a:cubicBezTo>
                  <a:lnTo>
                    <a:pt x="67817" y="123442"/>
                  </a:lnTo>
                  <a:cubicBezTo>
                    <a:pt x="71350" y="121007"/>
                    <a:pt x="76018" y="121007"/>
                    <a:pt x="79551" y="123442"/>
                  </a:cubicBezTo>
                  <a:lnTo>
                    <a:pt x="109162" y="144283"/>
                  </a:lnTo>
                  <a:cubicBezTo>
                    <a:pt x="112688" y="146736"/>
                    <a:pt x="117370" y="146736"/>
                    <a:pt x="120897" y="144283"/>
                  </a:cubicBezTo>
                  <a:cubicBezTo>
                    <a:pt x="124403" y="141822"/>
                    <a:pt x="125903" y="137367"/>
                    <a:pt x="124600" y="133285"/>
                  </a:cubicBezTo>
                  <a:lnTo>
                    <a:pt x="114099" y="98417"/>
                  </a:lnTo>
                  <a:cubicBezTo>
                    <a:pt x="112895" y="94647"/>
                    <a:pt x="114123" y="90525"/>
                    <a:pt x="117193" y="88029"/>
                  </a:cubicBezTo>
                  <a:lnTo>
                    <a:pt x="144447" y="64783"/>
                  </a:lnTo>
                  <a:cubicBezTo>
                    <a:pt x="147483" y="62003"/>
                    <a:pt x="148682" y="57741"/>
                    <a:pt x="147541" y="53785"/>
                  </a:cubicBezTo>
                  <a:cubicBezTo>
                    <a:pt x="145987" y="49929"/>
                    <a:pt x="142345" y="47318"/>
                    <a:pt x="138194" y="47084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7EF440-2239-4005-8C84-113D3A077C3D}"/>
                </a:ext>
              </a:extLst>
            </p:cNvPr>
            <p:cNvSpPr/>
            <p:nvPr/>
          </p:nvSpPr>
          <p:spPr>
            <a:xfrm>
              <a:off x="6382543" y="2801336"/>
              <a:ext cx="66199" cy="64956"/>
            </a:xfrm>
            <a:custGeom>
              <a:avLst/>
              <a:gdLst>
                <a:gd name="connsiteX0" fmla="*/ 64081 w 66199"/>
                <a:gd name="connsiteY0" fmla="*/ 32188 h 64956"/>
                <a:gd name="connsiteX1" fmla="*/ 51256 w 66199"/>
                <a:gd name="connsiteY1" fmla="*/ 24814 h 64956"/>
                <a:gd name="connsiteX2" fmla="*/ 49268 w 66199"/>
                <a:gd name="connsiteY2" fmla="*/ 20261 h 64956"/>
                <a:gd name="connsiteX3" fmla="*/ 52474 w 66199"/>
                <a:gd name="connsiteY3" fmla="*/ 5448 h 64956"/>
                <a:gd name="connsiteX4" fmla="*/ 50390 w 66199"/>
                <a:gd name="connsiteY4" fmla="*/ 542 h 64956"/>
                <a:gd name="connsiteX5" fmla="*/ 45180 w 66199"/>
                <a:gd name="connsiteY5" fmla="*/ 927 h 64956"/>
                <a:gd name="connsiteX6" fmla="*/ 33685 w 66199"/>
                <a:gd name="connsiteY6" fmla="*/ 10915 h 64956"/>
                <a:gd name="connsiteX7" fmla="*/ 28716 w 66199"/>
                <a:gd name="connsiteY7" fmla="*/ 11444 h 64956"/>
                <a:gd name="connsiteX8" fmla="*/ 15890 w 66199"/>
                <a:gd name="connsiteY8" fmla="*/ 4053 h 64956"/>
                <a:gd name="connsiteX9" fmla="*/ 10921 w 66199"/>
                <a:gd name="connsiteY9" fmla="*/ 4582 h 64956"/>
                <a:gd name="connsiteX10" fmla="*/ 9638 w 66199"/>
                <a:gd name="connsiteY10" fmla="*/ 9392 h 64956"/>
                <a:gd name="connsiteX11" fmla="*/ 11754 w 66199"/>
                <a:gd name="connsiteY11" fmla="*/ 15804 h 64956"/>
                <a:gd name="connsiteX12" fmla="*/ 14335 w 66199"/>
                <a:gd name="connsiteY12" fmla="*/ 24076 h 64956"/>
                <a:gd name="connsiteX13" fmla="*/ 14335 w 66199"/>
                <a:gd name="connsiteY13" fmla="*/ 26593 h 64956"/>
                <a:gd name="connsiteX14" fmla="*/ 13117 w 66199"/>
                <a:gd name="connsiteY14" fmla="*/ 28661 h 64956"/>
                <a:gd name="connsiteX15" fmla="*/ 1462 w 66199"/>
                <a:gd name="connsiteY15" fmla="*/ 39483 h 64956"/>
                <a:gd name="connsiteX16" fmla="*/ 404 w 66199"/>
                <a:gd name="connsiteY16" fmla="*/ 44420 h 64956"/>
                <a:gd name="connsiteX17" fmla="*/ 4829 w 66199"/>
                <a:gd name="connsiteY17" fmla="*/ 46969 h 64956"/>
                <a:gd name="connsiteX18" fmla="*/ 20571 w 66199"/>
                <a:gd name="connsiteY18" fmla="*/ 45591 h 64956"/>
                <a:gd name="connsiteX19" fmla="*/ 24980 w 66199"/>
                <a:gd name="connsiteY19" fmla="*/ 48140 h 64956"/>
                <a:gd name="connsiteX20" fmla="*/ 31521 w 66199"/>
                <a:gd name="connsiteY20" fmla="*/ 62391 h 64956"/>
                <a:gd name="connsiteX21" fmla="*/ 35930 w 66199"/>
                <a:gd name="connsiteY21" fmla="*/ 64940 h 64956"/>
                <a:gd name="connsiteX22" fmla="*/ 39761 w 66199"/>
                <a:gd name="connsiteY22" fmla="*/ 61606 h 64956"/>
                <a:gd name="connsiteX23" fmla="*/ 43528 w 66199"/>
                <a:gd name="connsiteY23" fmla="*/ 46232 h 64956"/>
                <a:gd name="connsiteX24" fmla="*/ 46991 w 66199"/>
                <a:gd name="connsiteY24" fmla="*/ 43026 h 64956"/>
                <a:gd name="connsiteX25" fmla="*/ 62349 w 66199"/>
                <a:gd name="connsiteY25" fmla="*/ 40188 h 64956"/>
                <a:gd name="connsiteX26" fmla="*/ 66149 w 66199"/>
                <a:gd name="connsiteY26" fmla="*/ 36725 h 64956"/>
                <a:gd name="connsiteX27" fmla="*/ 64081 w 66199"/>
                <a:gd name="connsiteY27" fmla="*/ 32188 h 6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6199" h="64956">
                  <a:moveTo>
                    <a:pt x="64081" y="32188"/>
                  </a:moveTo>
                  <a:lnTo>
                    <a:pt x="51256" y="24814"/>
                  </a:lnTo>
                  <a:cubicBezTo>
                    <a:pt x="49694" y="23871"/>
                    <a:pt x="48897" y="22047"/>
                    <a:pt x="49268" y="20261"/>
                  </a:cubicBezTo>
                  <a:lnTo>
                    <a:pt x="52474" y="5448"/>
                  </a:lnTo>
                  <a:cubicBezTo>
                    <a:pt x="52832" y="3542"/>
                    <a:pt x="52011" y="1608"/>
                    <a:pt x="50390" y="542"/>
                  </a:cubicBezTo>
                  <a:cubicBezTo>
                    <a:pt x="48715" y="-300"/>
                    <a:pt x="46712" y="-153"/>
                    <a:pt x="45180" y="927"/>
                  </a:cubicBezTo>
                  <a:lnTo>
                    <a:pt x="33685" y="10915"/>
                  </a:lnTo>
                  <a:cubicBezTo>
                    <a:pt x="32345" y="12206"/>
                    <a:pt x="30298" y="12425"/>
                    <a:pt x="28716" y="11444"/>
                  </a:cubicBezTo>
                  <a:lnTo>
                    <a:pt x="15890" y="4053"/>
                  </a:lnTo>
                  <a:cubicBezTo>
                    <a:pt x="14308" y="3072"/>
                    <a:pt x="12261" y="3290"/>
                    <a:pt x="10921" y="4582"/>
                  </a:cubicBezTo>
                  <a:cubicBezTo>
                    <a:pt x="9588" y="5796"/>
                    <a:pt x="9087" y="7676"/>
                    <a:pt x="9638" y="9392"/>
                  </a:cubicBezTo>
                  <a:lnTo>
                    <a:pt x="11754" y="15804"/>
                  </a:lnTo>
                  <a:lnTo>
                    <a:pt x="14335" y="24076"/>
                  </a:lnTo>
                  <a:cubicBezTo>
                    <a:pt x="14520" y="24905"/>
                    <a:pt x="14520" y="25764"/>
                    <a:pt x="14335" y="26593"/>
                  </a:cubicBezTo>
                  <a:cubicBezTo>
                    <a:pt x="14169" y="27398"/>
                    <a:pt x="13741" y="28126"/>
                    <a:pt x="13117" y="28661"/>
                  </a:cubicBezTo>
                  <a:lnTo>
                    <a:pt x="1462" y="39483"/>
                  </a:lnTo>
                  <a:cubicBezTo>
                    <a:pt x="29" y="40698"/>
                    <a:pt x="-406" y="42726"/>
                    <a:pt x="404" y="44420"/>
                  </a:cubicBezTo>
                  <a:cubicBezTo>
                    <a:pt x="1201" y="46112"/>
                    <a:pt x="2966" y="47128"/>
                    <a:pt x="4829" y="46969"/>
                  </a:cubicBezTo>
                  <a:lnTo>
                    <a:pt x="20571" y="45591"/>
                  </a:lnTo>
                  <a:cubicBezTo>
                    <a:pt x="22430" y="45435"/>
                    <a:pt x="24188" y="46451"/>
                    <a:pt x="24980" y="48140"/>
                  </a:cubicBezTo>
                  <a:lnTo>
                    <a:pt x="31521" y="62391"/>
                  </a:lnTo>
                  <a:cubicBezTo>
                    <a:pt x="32313" y="64080"/>
                    <a:pt x="34072" y="65096"/>
                    <a:pt x="35930" y="64940"/>
                  </a:cubicBezTo>
                  <a:cubicBezTo>
                    <a:pt x="37796" y="64779"/>
                    <a:pt x="39343" y="63432"/>
                    <a:pt x="39761" y="61606"/>
                  </a:cubicBezTo>
                  <a:lnTo>
                    <a:pt x="43528" y="46232"/>
                  </a:lnTo>
                  <a:cubicBezTo>
                    <a:pt x="43916" y="44555"/>
                    <a:pt x="45289" y="43284"/>
                    <a:pt x="46991" y="43026"/>
                  </a:cubicBezTo>
                  <a:lnTo>
                    <a:pt x="62349" y="40188"/>
                  </a:lnTo>
                  <a:cubicBezTo>
                    <a:pt x="64179" y="39864"/>
                    <a:pt x="65657" y="38516"/>
                    <a:pt x="66149" y="36725"/>
                  </a:cubicBezTo>
                  <a:cubicBezTo>
                    <a:pt x="66418" y="34938"/>
                    <a:pt x="65607" y="33158"/>
                    <a:pt x="64081" y="32188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0E5BAEF-D3E0-4C9E-8990-672A1F6C1F58}"/>
                </a:ext>
              </a:extLst>
            </p:cNvPr>
            <p:cNvSpPr/>
            <p:nvPr/>
          </p:nvSpPr>
          <p:spPr>
            <a:xfrm>
              <a:off x="6107097" y="2833383"/>
              <a:ext cx="63433" cy="65933"/>
            </a:xfrm>
            <a:custGeom>
              <a:avLst/>
              <a:gdLst>
                <a:gd name="connsiteX0" fmla="*/ 8140 w 63433"/>
                <a:gd name="connsiteY0" fmla="*/ 36678 h 65933"/>
                <a:gd name="connsiteX1" fmla="*/ 15595 w 63433"/>
                <a:gd name="connsiteY1" fmla="*/ 41215 h 65933"/>
                <a:gd name="connsiteX2" fmla="*/ 17326 w 63433"/>
                <a:gd name="connsiteY2" fmla="*/ 43042 h 65933"/>
                <a:gd name="connsiteX3" fmla="*/ 17775 w 63433"/>
                <a:gd name="connsiteY3" fmla="*/ 45399 h 65933"/>
                <a:gd name="connsiteX4" fmla="*/ 16172 w 63433"/>
                <a:gd name="connsiteY4" fmla="*/ 61142 h 65933"/>
                <a:gd name="connsiteX5" fmla="*/ 18673 w 63433"/>
                <a:gd name="connsiteY5" fmla="*/ 65550 h 65933"/>
                <a:gd name="connsiteX6" fmla="*/ 23691 w 63433"/>
                <a:gd name="connsiteY6" fmla="*/ 64589 h 65933"/>
                <a:gd name="connsiteX7" fmla="*/ 34624 w 63433"/>
                <a:gd name="connsiteY7" fmla="*/ 53367 h 65933"/>
                <a:gd name="connsiteX8" fmla="*/ 39642 w 63433"/>
                <a:gd name="connsiteY8" fmla="*/ 52421 h 65933"/>
                <a:gd name="connsiteX9" fmla="*/ 54070 w 63433"/>
                <a:gd name="connsiteY9" fmla="*/ 58833 h 65933"/>
                <a:gd name="connsiteX10" fmla="*/ 59072 w 63433"/>
                <a:gd name="connsiteY10" fmla="*/ 57871 h 65933"/>
                <a:gd name="connsiteX11" fmla="*/ 59745 w 63433"/>
                <a:gd name="connsiteY11" fmla="*/ 52870 h 65933"/>
                <a:gd name="connsiteX12" fmla="*/ 52355 w 63433"/>
                <a:gd name="connsiteY12" fmla="*/ 38826 h 65933"/>
                <a:gd name="connsiteX13" fmla="*/ 52820 w 63433"/>
                <a:gd name="connsiteY13" fmla="*/ 34129 h 65933"/>
                <a:gd name="connsiteX14" fmla="*/ 62439 w 63433"/>
                <a:gd name="connsiteY14" fmla="*/ 21993 h 65933"/>
                <a:gd name="connsiteX15" fmla="*/ 61846 w 63433"/>
                <a:gd name="connsiteY15" fmla="*/ 15855 h 65933"/>
                <a:gd name="connsiteX16" fmla="*/ 58335 w 63433"/>
                <a:gd name="connsiteY16" fmla="*/ 14923 h 65933"/>
                <a:gd name="connsiteX17" fmla="*/ 43810 w 63433"/>
                <a:gd name="connsiteY17" fmla="*/ 17697 h 65933"/>
                <a:gd name="connsiteX18" fmla="*/ 39305 w 63433"/>
                <a:gd name="connsiteY18" fmla="*/ 15564 h 65933"/>
                <a:gd name="connsiteX19" fmla="*/ 31803 w 63433"/>
                <a:gd name="connsiteY19" fmla="*/ 2371 h 65933"/>
                <a:gd name="connsiteX20" fmla="*/ 26993 w 63433"/>
                <a:gd name="connsiteY20" fmla="*/ 46 h 65933"/>
                <a:gd name="connsiteX21" fmla="*/ 23338 w 63433"/>
                <a:gd name="connsiteY21" fmla="*/ 3717 h 65933"/>
                <a:gd name="connsiteX22" fmla="*/ 21334 w 63433"/>
                <a:gd name="connsiteY22" fmla="*/ 18739 h 65933"/>
                <a:gd name="connsiteX23" fmla="*/ 17935 w 63433"/>
                <a:gd name="connsiteY23" fmla="*/ 22362 h 65933"/>
                <a:gd name="connsiteX24" fmla="*/ 3427 w 63433"/>
                <a:gd name="connsiteY24" fmla="*/ 25135 h 65933"/>
                <a:gd name="connsiteX25" fmla="*/ 28 w 63433"/>
                <a:gd name="connsiteY25" fmla="*/ 28758 h 65933"/>
                <a:gd name="connsiteX26" fmla="*/ 2257 w 63433"/>
                <a:gd name="connsiteY26" fmla="*/ 33215 h 6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3433" h="65933">
                  <a:moveTo>
                    <a:pt x="8140" y="36678"/>
                  </a:moveTo>
                  <a:lnTo>
                    <a:pt x="15595" y="41215"/>
                  </a:lnTo>
                  <a:cubicBezTo>
                    <a:pt x="16297" y="41692"/>
                    <a:pt x="16887" y="42316"/>
                    <a:pt x="17326" y="43042"/>
                  </a:cubicBezTo>
                  <a:cubicBezTo>
                    <a:pt x="17735" y="43756"/>
                    <a:pt x="17894" y="44585"/>
                    <a:pt x="17775" y="45399"/>
                  </a:cubicBezTo>
                  <a:lnTo>
                    <a:pt x="16172" y="61142"/>
                  </a:lnTo>
                  <a:cubicBezTo>
                    <a:pt x="15925" y="63005"/>
                    <a:pt x="16946" y="64807"/>
                    <a:pt x="18673" y="65550"/>
                  </a:cubicBezTo>
                  <a:cubicBezTo>
                    <a:pt x="20382" y="66305"/>
                    <a:pt x="22381" y="65922"/>
                    <a:pt x="23691" y="64589"/>
                  </a:cubicBezTo>
                  <a:lnTo>
                    <a:pt x="34624" y="53367"/>
                  </a:lnTo>
                  <a:cubicBezTo>
                    <a:pt x="35932" y="52030"/>
                    <a:pt x="37936" y="51651"/>
                    <a:pt x="39642" y="52421"/>
                  </a:cubicBezTo>
                  <a:lnTo>
                    <a:pt x="54070" y="58833"/>
                  </a:lnTo>
                  <a:cubicBezTo>
                    <a:pt x="55774" y="59587"/>
                    <a:pt x="57769" y="59202"/>
                    <a:pt x="59072" y="57871"/>
                  </a:cubicBezTo>
                  <a:cubicBezTo>
                    <a:pt x="60375" y="56534"/>
                    <a:pt x="60648" y="54503"/>
                    <a:pt x="59745" y="52870"/>
                  </a:cubicBezTo>
                  <a:lnTo>
                    <a:pt x="52355" y="38826"/>
                  </a:lnTo>
                  <a:cubicBezTo>
                    <a:pt x="51528" y="37314"/>
                    <a:pt x="51712" y="35450"/>
                    <a:pt x="52820" y="34129"/>
                  </a:cubicBezTo>
                  <a:lnTo>
                    <a:pt x="62439" y="21993"/>
                  </a:lnTo>
                  <a:cubicBezTo>
                    <a:pt x="63970" y="20133"/>
                    <a:pt x="63704" y="17386"/>
                    <a:pt x="61846" y="15855"/>
                  </a:cubicBezTo>
                  <a:cubicBezTo>
                    <a:pt x="60866" y="15048"/>
                    <a:pt x="59585" y="14708"/>
                    <a:pt x="58335" y="14923"/>
                  </a:cubicBezTo>
                  <a:lnTo>
                    <a:pt x="43810" y="17697"/>
                  </a:lnTo>
                  <a:cubicBezTo>
                    <a:pt x="42011" y="17988"/>
                    <a:pt x="40219" y="17140"/>
                    <a:pt x="39305" y="15564"/>
                  </a:cubicBezTo>
                  <a:lnTo>
                    <a:pt x="31803" y="2371"/>
                  </a:lnTo>
                  <a:cubicBezTo>
                    <a:pt x="30817" y="695"/>
                    <a:pt x="28919" y="-222"/>
                    <a:pt x="26993" y="46"/>
                  </a:cubicBezTo>
                  <a:cubicBezTo>
                    <a:pt x="25187" y="495"/>
                    <a:pt x="23779" y="1909"/>
                    <a:pt x="23338" y="3717"/>
                  </a:cubicBezTo>
                  <a:lnTo>
                    <a:pt x="21334" y="18739"/>
                  </a:lnTo>
                  <a:cubicBezTo>
                    <a:pt x="21171" y="20585"/>
                    <a:pt x="19768" y="22081"/>
                    <a:pt x="17935" y="22362"/>
                  </a:cubicBezTo>
                  <a:lnTo>
                    <a:pt x="3427" y="25135"/>
                  </a:lnTo>
                  <a:cubicBezTo>
                    <a:pt x="1595" y="25416"/>
                    <a:pt x="192" y="26911"/>
                    <a:pt x="28" y="28758"/>
                  </a:cubicBezTo>
                  <a:cubicBezTo>
                    <a:pt x="-172" y="30554"/>
                    <a:pt x="702" y="32298"/>
                    <a:pt x="2257" y="33215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796EC3B-6554-46B0-BA07-7BE9E1955ADA}"/>
                </a:ext>
              </a:extLst>
            </p:cNvPr>
            <p:cNvSpPr/>
            <p:nvPr/>
          </p:nvSpPr>
          <p:spPr>
            <a:xfrm>
              <a:off x="5948206" y="3037573"/>
              <a:ext cx="192377" cy="192377"/>
            </a:xfrm>
            <a:custGeom>
              <a:avLst/>
              <a:gdLst>
                <a:gd name="connsiteX0" fmla="*/ 192377 w 192377"/>
                <a:gd name="connsiteY0" fmla="*/ 96189 h 192377"/>
                <a:gd name="connsiteX1" fmla="*/ 96189 w 192377"/>
                <a:gd name="connsiteY1" fmla="*/ 192377 h 192377"/>
                <a:gd name="connsiteX2" fmla="*/ 0 w 192377"/>
                <a:gd name="connsiteY2" fmla="*/ 96189 h 192377"/>
                <a:gd name="connsiteX3" fmla="*/ 96189 w 192377"/>
                <a:gd name="connsiteY3" fmla="*/ 0 h 192377"/>
                <a:gd name="connsiteX4" fmla="*/ 192377 w 192377"/>
                <a:gd name="connsiteY4" fmla="*/ 96189 h 19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377" h="192377">
                  <a:moveTo>
                    <a:pt x="192377" y="96189"/>
                  </a:moveTo>
                  <a:cubicBezTo>
                    <a:pt x="192377" y="149312"/>
                    <a:pt x="149312" y="192377"/>
                    <a:pt x="96189" y="192377"/>
                  </a:cubicBezTo>
                  <a:cubicBezTo>
                    <a:pt x="43065" y="192377"/>
                    <a:pt x="0" y="149312"/>
                    <a:pt x="0" y="96189"/>
                  </a:cubicBezTo>
                  <a:cubicBezTo>
                    <a:pt x="0" y="43065"/>
                    <a:pt x="43065" y="0"/>
                    <a:pt x="96189" y="0"/>
                  </a:cubicBezTo>
                  <a:cubicBezTo>
                    <a:pt x="149312" y="0"/>
                    <a:pt x="192377" y="43065"/>
                    <a:pt x="192377" y="96189"/>
                  </a:cubicBezTo>
                  <a:close/>
                </a:path>
              </a:pathLst>
            </a:custGeom>
            <a:grpFill/>
            <a:ln w="159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92B14C9-9382-4598-9C56-62243F02252D}"/>
              </a:ext>
            </a:extLst>
          </p:cNvPr>
          <p:cNvSpPr txBox="1"/>
          <p:nvPr/>
        </p:nvSpPr>
        <p:spPr>
          <a:xfrm>
            <a:off x="1146816" y="494728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A82118-4CF0-423C-A362-C05927A886C4}"/>
              </a:ext>
            </a:extLst>
          </p:cNvPr>
          <p:cNvSpPr txBox="1"/>
          <p:nvPr/>
        </p:nvSpPr>
        <p:spPr>
          <a:xfrm>
            <a:off x="6153538" y="4947280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924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73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Arc Charts – Slide Template</vt:lpstr>
      <vt:lpstr>Infographic Arc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Arc Charts</dc:title>
  <dc:creator>PresentationGO.com</dc:creator>
  <dc:description>© Copyright PresentationGO.com</dc:description>
  <dcterms:created xsi:type="dcterms:W3CDTF">2014-11-26T05:14:11Z</dcterms:created>
  <dcterms:modified xsi:type="dcterms:W3CDTF">2020-07-06T19:25:15Z</dcterms:modified>
  <cp:category>Charts &amp; Diagrams</cp:category>
</cp:coreProperties>
</file>