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1AA8FE"/>
    <a:srgbClr val="DF361F"/>
    <a:srgbClr val="F3591F"/>
    <a:srgbClr val="FA500E"/>
    <a:srgbClr val="8C3858"/>
    <a:srgbClr val="6C8D26"/>
    <a:srgbClr val="A72817"/>
    <a:srgbClr val="512032"/>
    <a:srgbClr val="90B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3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7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Infographic Banners for PowerPoint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784580" y="1143453"/>
            <a:ext cx="6622841" cy="1496189"/>
            <a:chOff x="2794030" y="1595510"/>
            <a:chExt cx="6622841" cy="1453631"/>
          </a:xfrm>
        </p:grpSpPr>
        <p:sp>
          <p:nvSpPr>
            <p:cNvPr id="6" name="Parallelogram 5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3591F">
                    <a:shade val="30000"/>
                    <a:satMod val="115000"/>
                  </a:srgbClr>
                </a:gs>
                <a:gs pos="50000">
                  <a:srgbClr val="F3591F">
                    <a:shade val="67500"/>
                    <a:satMod val="115000"/>
                  </a:srgbClr>
                </a:gs>
                <a:gs pos="100000">
                  <a:srgbClr val="F3591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>
                  <a:solidFill>
                    <a:srgbClr val="DF361F"/>
                  </a:solidFill>
                </a:rPr>
                <a:t>01</a:t>
              </a:r>
            </a:p>
          </p:txBody>
        </p:sp>
        <p:sp>
          <p:nvSpPr>
            <p:cNvPr id="5" name="Parallelogram 4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F3591F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784580" y="2852300"/>
            <a:ext cx="6622841" cy="1496189"/>
            <a:chOff x="2794030" y="1595510"/>
            <a:chExt cx="6622841" cy="1453631"/>
          </a:xfrm>
        </p:grpSpPr>
        <p:sp>
          <p:nvSpPr>
            <p:cNvPr id="38" name="Parallelogram 37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1AA8FE">
                    <a:shade val="30000"/>
                    <a:satMod val="115000"/>
                  </a:srgbClr>
                </a:gs>
                <a:gs pos="50000">
                  <a:srgbClr val="1AA8FE">
                    <a:shade val="67500"/>
                    <a:satMod val="115000"/>
                  </a:srgbClr>
                </a:gs>
                <a:gs pos="100000">
                  <a:srgbClr val="1AA8FE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rgbClr val="0070C0"/>
                  </a:solidFill>
                </a:rPr>
                <a:t>02</a:t>
              </a:r>
              <a:endParaRPr lang="en-US" sz="4000" b="1">
                <a:solidFill>
                  <a:srgbClr val="0070C0"/>
                </a:solidFill>
              </a:endParaRPr>
            </a:p>
          </p:txBody>
        </p:sp>
        <p:sp>
          <p:nvSpPr>
            <p:cNvPr id="40" name="Parallelogram 39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0070C0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84580" y="4561147"/>
            <a:ext cx="6622841" cy="1496189"/>
            <a:chOff x="2794030" y="1595510"/>
            <a:chExt cx="6622841" cy="1453631"/>
          </a:xfrm>
        </p:grpSpPr>
        <p:sp>
          <p:nvSpPr>
            <p:cNvPr id="42" name="Parallelogram 41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chemeClr val="accent4">
                      <a:lumMod val="75000"/>
                    </a:schemeClr>
                  </a:solidFill>
                </a:rPr>
                <a:t>03</a:t>
              </a:r>
              <a:endParaRPr lang="en-US" sz="4000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4" name="Parallelogram 43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chemeClr val="accent4">
                      <a:lumMod val="75000"/>
                    </a:schemeClr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67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Infographic Banners for PowerPoint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784580" y="1143453"/>
            <a:ext cx="6622841" cy="1496189"/>
            <a:chOff x="2794030" y="1595510"/>
            <a:chExt cx="6622841" cy="1453631"/>
          </a:xfrm>
        </p:grpSpPr>
        <p:sp>
          <p:nvSpPr>
            <p:cNvPr id="25" name="Parallelogram 24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3591F">
                    <a:shade val="30000"/>
                    <a:satMod val="115000"/>
                  </a:srgbClr>
                </a:gs>
                <a:gs pos="50000">
                  <a:srgbClr val="F3591F">
                    <a:shade val="67500"/>
                    <a:satMod val="115000"/>
                  </a:srgbClr>
                </a:gs>
                <a:gs pos="100000">
                  <a:srgbClr val="F3591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>
                  <a:solidFill>
                    <a:srgbClr val="DF361F"/>
                  </a:solidFill>
                </a:rPr>
                <a:t>01</a:t>
              </a:r>
            </a:p>
          </p:txBody>
        </p:sp>
        <p:sp>
          <p:nvSpPr>
            <p:cNvPr id="27" name="Parallelogram 26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F3591F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84580" y="2852300"/>
            <a:ext cx="6622841" cy="1496189"/>
            <a:chOff x="2794030" y="1595510"/>
            <a:chExt cx="6622841" cy="1453631"/>
          </a:xfrm>
        </p:grpSpPr>
        <p:sp>
          <p:nvSpPr>
            <p:cNvPr id="22" name="Parallelogram 21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1AA8FE">
                    <a:shade val="30000"/>
                    <a:satMod val="115000"/>
                  </a:srgbClr>
                </a:gs>
                <a:gs pos="50000">
                  <a:srgbClr val="1AA8FE">
                    <a:shade val="67500"/>
                    <a:satMod val="115000"/>
                  </a:srgbClr>
                </a:gs>
                <a:gs pos="100000">
                  <a:srgbClr val="1AA8FE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rgbClr val="0070C0"/>
                  </a:solidFill>
                </a:rPr>
                <a:t>02</a:t>
              </a:r>
              <a:endParaRPr lang="en-US" sz="4000" b="1">
                <a:solidFill>
                  <a:srgbClr val="0070C0"/>
                </a:solidFill>
              </a:endParaRPr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rgbClr val="0070C0"/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84580" y="4561147"/>
            <a:ext cx="6622841" cy="1496189"/>
            <a:chOff x="2794030" y="1595510"/>
            <a:chExt cx="6622841" cy="1453631"/>
          </a:xfrm>
        </p:grpSpPr>
        <p:sp>
          <p:nvSpPr>
            <p:cNvPr id="19" name="Parallelogram 18"/>
            <p:cNvSpPr/>
            <p:nvPr/>
          </p:nvSpPr>
          <p:spPr>
            <a:xfrm>
              <a:off x="3820847" y="1935564"/>
              <a:ext cx="5260062" cy="1113577"/>
            </a:xfrm>
            <a:prstGeom prst="parallelogram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374455" y="2044205"/>
              <a:ext cx="1042416" cy="89629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2700000" scaled="1"/>
              <a:tileRect/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smtClean="0">
                  <a:solidFill>
                    <a:schemeClr val="accent4">
                      <a:lumMod val="75000"/>
                    </a:schemeClr>
                  </a:solidFill>
                </a:rPr>
                <a:t>03</a:t>
              </a:r>
              <a:endParaRPr lang="en-US" sz="4000" b="1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1" name="Parallelogram 20"/>
            <p:cNvSpPr/>
            <p:nvPr/>
          </p:nvSpPr>
          <p:spPr>
            <a:xfrm>
              <a:off x="2794030" y="1595510"/>
              <a:ext cx="5390586" cy="1113577"/>
            </a:xfrm>
            <a:prstGeom prst="parallelogram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</a:gra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Lorem</a:t>
              </a:r>
              <a:r>
                <a:rPr lang="en-US" sz="3200" b="1" smtClean="0"/>
                <a:t> </a:t>
              </a:r>
              <a:r>
                <a:rPr lang="en-US" sz="3200" b="1" smtClean="0">
                  <a:solidFill>
                    <a:schemeClr val="accent4">
                      <a:lumMod val="75000"/>
                    </a:schemeClr>
                  </a:solidFill>
                </a:rPr>
                <a:t>Ipsum</a:t>
              </a:r>
            </a:p>
            <a:p>
              <a:pPr algn="ctr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sem mauris purus maecenas sed, libero urna purus fusce pede 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7012</TotalTime>
  <Words>161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Banners for PowerPoint</vt:lpstr>
      <vt:lpstr>Infographic Banners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2016-07-20T21:05:27Z</dcterms:modified>
</cp:coreProperties>
</file>