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277958" cy="739056"/>
          </a:xfrm>
        </p:spPr>
        <p:txBody>
          <a:bodyPr>
            <a:normAutofit/>
          </a:bodyPr>
          <a:lstStyle/>
          <a:p>
            <a:r>
              <a:rPr lang="en-US" smtClean="0"/>
              <a:t>Infographic Banners for PowerPoint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260580" y="1143453"/>
            <a:ext cx="6622841" cy="1496189"/>
            <a:chOff x="2794030" y="1595510"/>
            <a:chExt cx="6622841" cy="1453631"/>
          </a:xfrm>
        </p:grpSpPr>
        <p:sp>
          <p:nvSpPr>
            <p:cNvPr id="4" name="Parallelogram 3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3591F">
                    <a:shade val="30000"/>
                    <a:satMod val="115000"/>
                  </a:srgbClr>
                </a:gs>
                <a:gs pos="50000">
                  <a:srgbClr val="F3591F">
                    <a:shade val="67500"/>
                    <a:satMod val="115000"/>
                  </a:srgbClr>
                </a:gs>
                <a:gs pos="100000">
                  <a:srgbClr val="F3591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>
                  <a:solidFill>
                    <a:srgbClr val="DF361F"/>
                  </a:solidFill>
                </a:rPr>
                <a:t>01</a:t>
              </a:r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F3591F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60580" y="2852300"/>
            <a:ext cx="6622841" cy="1496189"/>
            <a:chOff x="2794030" y="1595510"/>
            <a:chExt cx="6622841" cy="1453631"/>
          </a:xfrm>
        </p:grpSpPr>
        <p:sp>
          <p:nvSpPr>
            <p:cNvPr id="8" name="Parallelogram 7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1AA8FE">
                    <a:shade val="30000"/>
                    <a:satMod val="115000"/>
                  </a:srgbClr>
                </a:gs>
                <a:gs pos="50000">
                  <a:srgbClr val="1AA8FE">
                    <a:shade val="67500"/>
                    <a:satMod val="115000"/>
                  </a:srgbClr>
                </a:gs>
                <a:gs pos="100000">
                  <a:srgbClr val="1AA8FE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rgbClr val="0070C0"/>
                  </a:solidFill>
                </a:rPr>
                <a:t>02</a:t>
              </a:r>
              <a:endParaRPr lang="en-US" sz="4000" b="1">
                <a:solidFill>
                  <a:srgbClr val="0070C0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0070C0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60580" y="4561147"/>
            <a:ext cx="6622841" cy="1496189"/>
            <a:chOff x="2794030" y="1595510"/>
            <a:chExt cx="6622841" cy="1453631"/>
          </a:xfrm>
        </p:grpSpPr>
        <p:sp>
          <p:nvSpPr>
            <p:cNvPr id="12" name="Parallelogram 11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chemeClr val="accent4">
                      <a:lumMod val="75000"/>
                    </a:schemeClr>
                  </a:solidFill>
                </a:rPr>
                <a:t>03</a:t>
              </a:r>
              <a:endParaRPr lang="en-US" sz="4000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chemeClr val="accent4">
                      <a:lumMod val="75000"/>
                    </a:schemeClr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010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Infographic Banners for PowerPoint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260580" y="1143453"/>
            <a:ext cx="6622841" cy="1496189"/>
            <a:chOff x="2794030" y="1595510"/>
            <a:chExt cx="6622841" cy="1453631"/>
          </a:xfrm>
        </p:grpSpPr>
        <p:sp>
          <p:nvSpPr>
            <p:cNvPr id="4" name="Parallelogram 3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3591F">
                    <a:shade val="30000"/>
                    <a:satMod val="115000"/>
                  </a:srgbClr>
                </a:gs>
                <a:gs pos="50000">
                  <a:srgbClr val="F3591F">
                    <a:shade val="67500"/>
                    <a:satMod val="115000"/>
                  </a:srgbClr>
                </a:gs>
                <a:gs pos="100000">
                  <a:srgbClr val="F3591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>
                  <a:solidFill>
                    <a:srgbClr val="DF361F"/>
                  </a:solidFill>
                </a:rPr>
                <a:t>01</a:t>
              </a:r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F3591F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60580" y="2852300"/>
            <a:ext cx="6622841" cy="1496189"/>
            <a:chOff x="2794030" y="1595510"/>
            <a:chExt cx="6622841" cy="1453631"/>
          </a:xfrm>
        </p:grpSpPr>
        <p:sp>
          <p:nvSpPr>
            <p:cNvPr id="8" name="Parallelogram 7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1AA8FE">
                    <a:shade val="30000"/>
                    <a:satMod val="115000"/>
                  </a:srgbClr>
                </a:gs>
                <a:gs pos="50000">
                  <a:srgbClr val="1AA8FE">
                    <a:shade val="67500"/>
                    <a:satMod val="115000"/>
                  </a:srgbClr>
                </a:gs>
                <a:gs pos="100000">
                  <a:srgbClr val="1AA8FE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rgbClr val="0070C0"/>
                  </a:solidFill>
                </a:rPr>
                <a:t>02</a:t>
              </a:r>
              <a:endParaRPr lang="en-US" sz="4000" b="1">
                <a:solidFill>
                  <a:srgbClr val="0070C0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0070C0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60580" y="4561147"/>
            <a:ext cx="6622841" cy="1496189"/>
            <a:chOff x="2794030" y="1595510"/>
            <a:chExt cx="6622841" cy="1453631"/>
          </a:xfrm>
        </p:grpSpPr>
        <p:sp>
          <p:nvSpPr>
            <p:cNvPr id="12" name="Parallelogram 11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chemeClr val="accent4">
                      <a:lumMod val="75000"/>
                    </a:schemeClr>
                  </a:solidFill>
                </a:rPr>
                <a:t>03</a:t>
              </a:r>
              <a:endParaRPr lang="en-US" sz="4000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chemeClr val="accent4">
                      <a:lumMod val="75000"/>
                    </a:schemeClr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9437</TotalTime>
  <Words>161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Banners for PowerPoint</vt:lpstr>
      <vt:lpstr>Infographic Banners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2016-07-22T17:32:43Z</dcterms:modified>
</cp:coreProperties>
</file>