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156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8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0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23D8CDB-F69E-402A-89A9-6F132803F91B}"/>
              </a:ext>
            </a:extLst>
          </p:cNvPr>
          <p:cNvSpPr/>
          <p:nvPr/>
        </p:nvSpPr>
        <p:spPr>
          <a:xfrm>
            <a:off x="388689" y="1"/>
            <a:ext cx="6225800" cy="6305910"/>
          </a:xfrm>
          <a:custGeom>
            <a:avLst/>
            <a:gdLst>
              <a:gd name="connsiteX0" fmla="*/ 4867514 w 6225800"/>
              <a:gd name="connsiteY0" fmla="*/ 0 h 6305911"/>
              <a:gd name="connsiteX1" fmla="*/ 6038811 w 6225800"/>
              <a:gd name="connsiteY1" fmla="*/ 0 h 6305911"/>
              <a:gd name="connsiteX2" fmla="*/ 6225800 w 6225800"/>
              <a:gd name="connsiteY2" fmla="*/ 0 h 6305911"/>
              <a:gd name="connsiteX3" fmla="*/ 6225800 w 6225800"/>
              <a:gd name="connsiteY3" fmla="*/ 1 h 6305911"/>
              <a:gd name="connsiteX4" fmla="*/ 5938647 w 6225800"/>
              <a:gd name="connsiteY4" fmla="*/ 1 h 6305911"/>
              <a:gd name="connsiteX5" fmla="*/ 1358286 w 6225800"/>
              <a:gd name="connsiteY5" fmla="*/ 6305911 h 6305911"/>
              <a:gd name="connsiteX6" fmla="*/ 0 w 6225800"/>
              <a:gd name="connsiteY6" fmla="*/ 6305911 h 6305911"/>
              <a:gd name="connsiteX7" fmla="*/ 4580361 w 6225800"/>
              <a:gd name="connsiteY7" fmla="*/ 1 h 6305911"/>
              <a:gd name="connsiteX8" fmla="*/ 4867514 w 6225800"/>
              <a:gd name="connsiteY8" fmla="*/ 1 h 63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5800" h="6305911">
                <a:moveTo>
                  <a:pt x="4867514" y="0"/>
                </a:moveTo>
                <a:lnTo>
                  <a:pt x="6038811" y="0"/>
                </a:lnTo>
                <a:lnTo>
                  <a:pt x="6225800" y="0"/>
                </a:lnTo>
                <a:lnTo>
                  <a:pt x="6225800" y="1"/>
                </a:lnTo>
                <a:lnTo>
                  <a:pt x="5938647" y="1"/>
                </a:lnTo>
                <a:lnTo>
                  <a:pt x="1358286" y="6305911"/>
                </a:lnTo>
                <a:lnTo>
                  <a:pt x="0" y="6305911"/>
                </a:lnTo>
                <a:lnTo>
                  <a:pt x="4580361" y="1"/>
                </a:lnTo>
                <a:lnTo>
                  <a:pt x="4867514" y="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5C9B0AF-F2DF-4C04-B77A-585869647B70}"/>
              </a:ext>
            </a:extLst>
          </p:cNvPr>
          <p:cNvSpPr/>
          <p:nvPr/>
        </p:nvSpPr>
        <p:spPr>
          <a:xfrm>
            <a:off x="3105260" y="980516"/>
            <a:ext cx="6038740" cy="1001751"/>
          </a:xfrm>
          <a:custGeom>
            <a:avLst/>
            <a:gdLst>
              <a:gd name="connsiteX0" fmla="*/ 727632 w 6038740"/>
              <a:gd name="connsiteY0" fmla="*/ 0 h 1001751"/>
              <a:gd name="connsiteX1" fmla="*/ 3258183 w 6038740"/>
              <a:gd name="connsiteY1" fmla="*/ 0 h 1001751"/>
              <a:gd name="connsiteX2" fmla="*/ 4807208 w 6038740"/>
              <a:gd name="connsiteY2" fmla="*/ 0 h 1001751"/>
              <a:gd name="connsiteX3" fmla="*/ 4816967 w 6038740"/>
              <a:gd name="connsiteY3" fmla="*/ 0 h 1001751"/>
              <a:gd name="connsiteX4" fmla="*/ 6038740 w 6038740"/>
              <a:gd name="connsiteY4" fmla="*/ 0 h 1001751"/>
              <a:gd name="connsiteX5" fmla="*/ 6038740 w 6038740"/>
              <a:gd name="connsiteY5" fmla="*/ 1001751 h 1001751"/>
              <a:gd name="connsiteX6" fmla="*/ 4816967 w 6038740"/>
              <a:gd name="connsiteY6" fmla="*/ 1001751 h 1001751"/>
              <a:gd name="connsiteX7" fmla="*/ 4807208 w 6038740"/>
              <a:gd name="connsiteY7" fmla="*/ 1001751 h 1001751"/>
              <a:gd name="connsiteX8" fmla="*/ 3258183 w 6038740"/>
              <a:gd name="connsiteY8" fmla="*/ 1001751 h 1001751"/>
              <a:gd name="connsiteX9" fmla="*/ 0 w 6038740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8740" h="1001751">
                <a:moveTo>
                  <a:pt x="727632" y="0"/>
                </a:moveTo>
                <a:lnTo>
                  <a:pt x="3258183" y="0"/>
                </a:lnTo>
                <a:lnTo>
                  <a:pt x="4807208" y="0"/>
                </a:lnTo>
                <a:lnTo>
                  <a:pt x="4816967" y="0"/>
                </a:lnTo>
                <a:lnTo>
                  <a:pt x="6038740" y="0"/>
                </a:lnTo>
                <a:lnTo>
                  <a:pt x="6038740" y="1001751"/>
                </a:lnTo>
                <a:lnTo>
                  <a:pt x="4816967" y="1001751"/>
                </a:lnTo>
                <a:lnTo>
                  <a:pt x="4807208" y="1001751"/>
                </a:lnTo>
                <a:lnTo>
                  <a:pt x="3258183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EBCB028-ACA3-4023-8E81-6EB369845210}"/>
              </a:ext>
            </a:extLst>
          </p:cNvPr>
          <p:cNvSpPr/>
          <p:nvPr/>
        </p:nvSpPr>
        <p:spPr>
          <a:xfrm>
            <a:off x="2162150" y="2278921"/>
            <a:ext cx="6981850" cy="1001751"/>
          </a:xfrm>
          <a:custGeom>
            <a:avLst/>
            <a:gdLst>
              <a:gd name="connsiteX0" fmla="*/ 727632 w 6981850"/>
              <a:gd name="connsiteY0" fmla="*/ 0 h 1001751"/>
              <a:gd name="connsiteX1" fmla="*/ 3192345 w 6981850"/>
              <a:gd name="connsiteY1" fmla="*/ 0 h 1001751"/>
              <a:gd name="connsiteX2" fmla="*/ 4747613 w 6981850"/>
              <a:gd name="connsiteY2" fmla="*/ 0 h 1001751"/>
              <a:gd name="connsiteX3" fmla="*/ 4757371 w 6981850"/>
              <a:gd name="connsiteY3" fmla="*/ 0 h 1001751"/>
              <a:gd name="connsiteX4" fmla="*/ 6981850 w 6981850"/>
              <a:gd name="connsiteY4" fmla="*/ 0 h 1001751"/>
              <a:gd name="connsiteX5" fmla="*/ 6981850 w 6981850"/>
              <a:gd name="connsiteY5" fmla="*/ 1001751 h 1001751"/>
              <a:gd name="connsiteX6" fmla="*/ 4757371 w 6981850"/>
              <a:gd name="connsiteY6" fmla="*/ 1001751 h 1001751"/>
              <a:gd name="connsiteX7" fmla="*/ 4747613 w 6981850"/>
              <a:gd name="connsiteY7" fmla="*/ 1001751 h 1001751"/>
              <a:gd name="connsiteX8" fmla="*/ 3192345 w 6981850"/>
              <a:gd name="connsiteY8" fmla="*/ 1001751 h 1001751"/>
              <a:gd name="connsiteX9" fmla="*/ 0 w 6981850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1850" h="1001751">
                <a:moveTo>
                  <a:pt x="727632" y="0"/>
                </a:moveTo>
                <a:lnTo>
                  <a:pt x="3192345" y="0"/>
                </a:lnTo>
                <a:lnTo>
                  <a:pt x="4747613" y="0"/>
                </a:lnTo>
                <a:lnTo>
                  <a:pt x="4757371" y="0"/>
                </a:lnTo>
                <a:lnTo>
                  <a:pt x="6981850" y="0"/>
                </a:lnTo>
                <a:lnTo>
                  <a:pt x="6981850" y="1001751"/>
                </a:lnTo>
                <a:lnTo>
                  <a:pt x="4757371" y="1001751"/>
                </a:lnTo>
                <a:lnTo>
                  <a:pt x="4747613" y="1001751"/>
                </a:lnTo>
                <a:lnTo>
                  <a:pt x="319234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0B39B32-F7FE-4E59-92C6-AE03CFC87186}"/>
              </a:ext>
            </a:extLst>
          </p:cNvPr>
          <p:cNvSpPr/>
          <p:nvPr/>
        </p:nvSpPr>
        <p:spPr>
          <a:xfrm>
            <a:off x="1219041" y="3577327"/>
            <a:ext cx="7924959" cy="1001751"/>
          </a:xfrm>
          <a:custGeom>
            <a:avLst/>
            <a:gdLst>
              <a:gd name="connsiteX0" fmla="*/ 727632 w 7924959"/>
              <a:gd name="connsiteY0" fmla="*/ 0 h 1001751"/>
              <a:gd name="connsiteX1" fmla="*/ 3652725 w 7924959"/>
              <a:gd name="connsiteY1" fmla="*/ 0 h 1001751"/>
              <a:gd name="connsiteX2" fmla="*/ 4682669 w 7924959"/>
              <a:gd name="connsiteY2" fmla="*/ 0 h 1001751"/>
              <a:gd name="connsiteX3" fmla="*/ 4692427 w 7924959"/>
              <a:gd name="connsiteY3" fmla="*/ 0 h 1001751"/>
              <a:gd name="connsiteX4" fmla="*/ 7924959 w 7924959"/>
              <a:gd name="connsiteY4" fmla="*/ 0 h 1001751"/>
              <a:gd name="connsiteX5" fmla="*/ 7924959 w 7924959"/>
              <a:gd name="connsiteY5" fmla="*/ 1001751 h 1001751"/>
              <a:gd name="connsiteX6" fmla="*/ 4692427 w 7924959"/>
              <a:gd name="connsiteY6" fmla="*/ 1001751 h 1001751"/>
              <a:gd name="connsiteX7" fmla="*/ 4682669 w 7924959"/>
              <a:gd name="connsiteY7" fmla="*/ 1001751 h 1001751"/>
              <a:gd name="connsiteX8" fmla="*/ 3652725 w 7924959"/>
              <a:gd name="connsiteY8" fmla="*/ 1001751 h 1001751"/>
              <a:gd name="connsiteX9" fmla="*/ 0 w 7924959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4959" h="1001751">
                <a:moveTo>
                  <a:pt x="727632" y="0"/>
                </a:moveTo>
                <a:lnTo>
                  <a:pt x="3652725" y="0"/>
                </a:lnTo>
                <a:lnTo>
                  <a:pt x="4682669" y="0"/>
                </a:lnTo>
                <a:lnTo>
                  <a:pt x="4692427" y="0"/>
                </a:lnTo>
                <a:lnTo>
                  <a:pt x="7924959" y="0"/>
                </a:lnTo>
                <a:lnTo>
                  <a:pt x="7924959" y="1001751"/>
                </a:lnTo>
                <a:lnTo>
                  <a:pt x="4692427" y="1001751"/>
                </a:lnTo>
                <a:lnTo>
                  <a:pt x="4682669" y="1001751"/>
                </a:lnTo>
                <a:lnTo>
                  <a:pt x="365272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EDD1F88-6F80-45F9-B60F-3EE1F19090C4}"/>
              </a:ext>
            </a:extLst>
          </p:cNvPr>
          <p:cNvSpPr/>
          <p:nvPr/>
        </p:nvSpPr>
        <p:spPr>
          <a:xfrm>
            <a:off x="275928" y="4875734"/>
            <a:ext cx="8868073" cy="1001751"/>
          </a:xfrm>
          <a:custGeom>
            <a:avLst/>
            <a:gdLst>
              <a:gd name="connsiteX0" fmla="*/ 727632 w 8868073"/>
              <a:gd name="connsiteY0" fmla="*/ 0 h 1001751"/>
              <a:gd name="connsiteX1" fmla="*/ 3347131 w 8868073"/>
              <a:gd name="connsiteY1" fmla="*/ 0 h 1001751"/>
              <a:gd name="connsiteX2" fmla="*/ 4618005 w 8868073"/>
              <a:gd name="connsiteY2" fmla="*/ 0 h 1001751"/>
              <a:gd name="connsiteX3" fmla="*/ 4627763 w 8868073"/>
              <a:gd name="connsiteY3" fmla="*/ 0 h 1001751"/>
              <a:gd name="connsiteX4" fmla="*/ 8868073 w 8868073"/>
              <a:gd name="connsiteY4" fmla="*/ 0 h 1001751"/>
              <a:gd name="connsiteX5" fmla="*/ 8868073 w 8868073"/>
              <a:gd name="connsiteY5" fmla="*/ 1001751 h 1001751"/>
              <a:gd name="connsiteX6" fmla="*/ 4627763 w 8868073"/>
              <a:gd name="connsiteY6" fmla="*/ 1001751 h 1001751"/>
              <a:gd name="connsiteX7" fmla="*/ 4618005 w 8868073"/>
              <a:gd name="connsiteY7" fmla="*/ 1001751 h 1001751"/>
              <a:gd name="connsiteX8" fmla="*/ 3347131 w 8868073"/>
              <a:gd name="connsiteY8" fmla="*/ 1001751 h 1001751"/>
              <a:gd name="connsiteX9" fmla="*/ 0 w 8868073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8073" h="1001751">
                <a:moveTo>
                  <a:pt x="727632" y="0"/>
                </a:moveTo>
                <a:lnTo>
                  <a:pt x="3347131" y="0"/>
                </a:lnTo>
                <a:lnTo>
                  <a:pt x="4618005" y="0"/>
                </a:lnTo>
                <a:lnTo>
                  <a:pt x="4627763" y="0"/>
                </a:lnTo>
                <a:lnTo>
                  <a:pt x="8868073" y="0"/>
                </a:lnTo>
                <a:lnTo>
                  <a:pt x="8868073" y="1001751"/>
                </a:lnTo>
                <a:lnTo>
                  <a:pt x="4627763" y="1001751"/>
                </a:lnTo>
                <a:lnTo>
                  <a:pt x="4618005" y="1001751"/>
                </a:lnTo>
                <a:lnTo>
                  <a:pt x="3347131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9E6F77B-3297-4ADF-A275-67DB429A6C45}"/>
              </a:ext>
            </a:extLst>
          </p:cNvPr>
          <p:cNvSpPr/>
          <p:nvPr/>
        </p:nvSpPr>
        <p:spPr>
          <a:xfrm>
            <a:off x="3105262" y="980516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E0789F0-2535-4A47-B1D5-3BDB44A44C2D}"/>
              </a:ext>
            </a:extLst>
          </p:cNvPr>
          <p:cNvSpPr/>
          <p:nvPr/>
        </p:nvSpPr>
        <p:spPr>
          <a:xfrm>
            <a:off x="2162153" y="2278921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D7FBE17-8D1A-4F82-ABD8-77AF551D3EAB}"/>
              </a:ext>
            </a:extLst>
          </p:cNvPr>
          <p:cNvSpPr/>
          <p:nvPr/>
        </p:nvSpPr>
        <p:spPr>
          <a:xfrm>
            <a:off x="1219042" y="3577327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EFA9C88-38AC-453C-96F0-28339A70CB7D}"/>
              </a:ext>
            </a:extLst>
          </p:cNvPr>
          <p:cNvSpPr/>
          <p:nvPr/>
        </p:nvSpPr>
        <p:spPr>
          <a:xfrm>
            <a:off x="275927" y="4875734"/>
            <a:ext cx="2509872" cy="1001751"/>
          </a:xfrm>
          <a:custGeom>
            <a:avLst/>
            <a:gdLst>
              <a:gd name="connsiteX0" fmla="*/ 727632 w 2509872"/>
              <a:gd name="connsiteY0" fmla="*/ 0 h 1001751"/>
              <a:gd name="connsiteX1" fmla="*/ 2509872 w 2509872"/>
              <a:gd name="connsiteY1" fmla="*/ 0 h 1001751"/>
              <a:gd name="connsiteX2" fmla="*/ 1782240 w 2509872"/>
              <a:gd name="connsiteY2" fmla="*/ 1001751 h 1001751"/>
              <a:gd name="connsiteX3" fmla="*/ 0 w 2509872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72" h="1001751">
                <a:moveTo>
                  <a:pt x="727632" y="0"/>
                </a:moveTo>
                <a:lnTo>
                  <a:pt x="2509872" y="0"/>
                </a:lnTo>
                <a:lnTo>
                  <a:pt x="1782240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4E65ED-0CE5-42E1-9F17-73A823FB8486}"/>
              </a:ext>
            </a:extLst>
          </p:cNvPr>
          <p:cNvSpPr txBox="1"/>
          <p:nvPr/>
        </p:nvSpPr>
        <p:spPr>
          <a:xfrm>
            <a:off x="5747054" y="101558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1C3B24-7A59-4D82-A685-7841968CF746}"/>
              </a:ext>
            </a:extLst>
          </p:cNvPr>
          <p:cNvSpPr txBox="1"/>
          <p:nvPr/>
        </p:nvSpPr>
        <p:spPr>
          <a:xfrm>
            <a:off x="4803945" y="231261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A059A5-F1D0-4274-9630-9761E58760E3}"/>
              </a:ext>
            </a:extLst>
          </p:cNvPr>
          <p:cNvSpPr txBox="1"/>
          <p:nvPr/>
        </p:nvSpPr>
        <p:spPr>
          <a:xfrm>
            <a:off x="3860834" y="360964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52C81F6-8497-4581-8D27-6330D8A6ED80}"/>
              </a:ext>
            </a:extLst>
          </p:cNvPr>
          <p:cNvSpPr txBox="1"/>
          <p:nvPr/>
        </p:nvSpPr>
        <p:spPr>
          <a:xfrm>
            <a:off x="2917719" y="4906677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5" name="Graphic 44" descr="Coins">
            <a:extLst>
              <a:ext uri="{FF2B5EF4-FFF2-40B4-BE49-F238E27FC236}">
                <a16:creationId xmlns:a16="http://schemas.microsoft.com/office/drawing/2014/main" id="{8282197C-452A-4CA2-855B-36D3F4AC3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6260" y="1024189"/>
            <a:ext cx="914400" cy="914400"/>
          </a:xfrm>
          <a:prstGeom prst="rect">
            <a:avLst/>
          </a:prstGeom>
        </p:spPr>
      </p:pic>
      <p:pic>
        <p:nvPicPr>
          <p:cNvPr id="46" name="Graphic 45" descr="Microscope">
            <a:extLst>
              <a:ext uri="{FF2B5EF4-FFF2-40B4-BE49-F238E27FC236}">
                <a16:creationId xmlns:a16="http://schemas.microsoft.com/office/drawing/2014/main" id="{CF312D55-CB73-4703-8178-4AE2D2836D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83151" y="2321902"/>
            <a:ext cx="914400" cy="914400"/>
          </a:xfrm>
          <a:prstGeom prst="rect">
            <a:avLst/>
          </a:prstGeom>
        </p:spPr>
      </p:pic>
      <p:pic>
        <p:nvPicPr>
          <p:cNvPr id="47" name="Graphic 46" descr="Fire">
            <a:extLst>
              <a:ext uri="{FF2B5EF4-FFF2-40B4-BE49-F238E27FC236}">
                <a16:creationId xmlns:a16="http://schemas.microsoft.com/office/drawing/2014/main" id="{78DB7502-3CF2-494D-BE03-CB9D7F8E1E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40041" y="3619614"/>
            <a:ext cx="914400" cy="914400"/>
          </a:xfrm>
          <a:prstGeom prst="rect">
            <a:avLst/>
          </a:prstGeom>
        </p:spPr>
      </p:pic>
      <p:pic>
        <p:nvPicPr>
          <p:cNvPr id="48" name="Graphic 47" descr="Pin">
            <a:extLst>
              <a:ext uri="{FF2B5EF4-FFF2-40B4-BE49-F238E27FC236}">
                <a16:creationId xmlns:a16="http://schemas.microsoft.com/office/drawing/2014/main" id="{D303D023-1875-429E-94BE-052BE6EFAA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6926" y="4917326"/>
            <a:ext cx="914400" cy="914400"/>
          </a:xfrm>
          <a:prstGeom prst="rect">
            <a:avLst/>
          </a:prstGeom>
        </p:spPr>
      </p:pic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E2EC528-D82F-4CFE-9053-1B3A75B5B53C}"/>
              </a:ext>
            </a:extLst>
          </p:cNvPr>
          <p:cNvSpPr/>
          <p:nvPr/>
        </p:nvSpPr>
        <p:spPr>
          <a:xfrm flipH="1" flipV="1">
            <a:off x="275926" y="5877483"/>
            <a:ext cx="423955" cy="173505"/>
          </a:xfrm>
          <a:custGeom>
            <a:avLst/>
            <a:gdLst>
              <a:gd name="connsiteX0" fmla="*/ 423954 w 423954"/>
              <a:gd name="connsiteY0" fmla="*/ 173505 h 173505"/>
              <a:gd name="connsiteX1" fmla="*/ 0 w 423954"/>
              <a:gd name="connsiteY1" fmla="*/ 173505 h 173505"/>
              <a:gd name="connsiteX2" fmla="*/ 126027 w 423954"/>
              <a:gd name="connsiteY2" fmla="*/ 0 h 17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4" h="173505">
                <a:moveTo>
                  <a:pt x="423954" y="173505"/>
                </a:moveTo>
                <a:lnTo>
                  <a:pt x="0" y="173505"/>
                </a:lnTo>
                <a:lnTo>
                  <a:pt x="126027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D99D073-118B-4D26-AEF9-CA69FFA6A397}"/>
              </a:ext>
            </a:extLst>
          </p:cNvPr>
          <p:cNvSpPr/>
          <p:nvPr/>
        </p:nvSpPr>
        <p:spPr>
          <a:xfrm flipH="1" flipV="1">
            <a:off x="1219041" y="4579078"/>
            <a:ext cx="423951" cy="173504"/>
          </a:xfrm>
          <a:custGeom>
            <a:avLst/>
            <a:gdLst>
              <a:gd name="connsiteX0" fmla="*/ 423950 w 423950"/>
              <a:gd name="connsiteY0" fmla="*/ 173504 h 173504"/>
              <a:gd name="connsiteX1" fmla="*/ 0 w 423950"/>
              <a:gd name="connsiteY1" fmla="*/ 173504 h 173504"/>
              <a:gd name="connsiteX2" fmla="*/ 126026 w 423950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0" h="173504">
                <a:moveTo>
                  <a:pt x="423950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7A173F9-67E7-468B-810C-EAAAF4CA2C95}"/>
              </a:ext>
            </a:extLst>
          </p:cNvPr>
          <p:cNvSpPr/>
          <p:nvPr/>
        </p:nvSpPr>
        <p:spPr>
          <a:xfrm flipH="1" flipV="1">
            <a:off x="2162151" y="3280670"/>
            <a:ext cx="423951" cy="173504"/>
          </a:xfrm>
          <a:custGeom>
            <a:avLst/>
            <a:gdLst>
              <a:gd name="connsiteX0" fmla="*/ 423951 w 423951"/>
              <a:gd name="connsiteY0" fmla="*/ 173504 h 173504"/>
              <a:gd name="connsiteX1" fmla="*/ 0 w 423951"/>
              <a:gd name="connsiteY1" fmla="*/ 173504 h 173504"/>
              <a:gd name="connsiteX2" fmla="*/ 126026 w 423951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1" h="173504">
                <a:moveTo>
                  <a:pt x="423951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8BA4302-1CDE-4B9C-9D35-3EEF39DEEFDD}"/>
              </a:ext>
            </a:extLst>
          </p:cNvPr>
          <p:cNvSpPr/>
          <p:nvPr/>
        </p:nvSpPr>
        <p:spPr>
          <a:xfrm flipH="1" flipV="1">
            <a:off x="3105260" y="1979373"/>
            <a:ext cx="426052" cy="174364"/>
          </a:xfrm>
          <a:custGeom>
            <a:avLst/>
            <a:gdLst>
              <a:gd name="connsiteX0" fmla="*/ 426052 w 426052"/>
              <a:gd name="connsiteY0" fmla="*/ 174364 h 174364"/>
              <a:gd name="connsiteX1" fmla="*/ 0 w 426052"/>
              <a:gd name="connsiteY1" fmla="*/ 174364 h 174364"/>
              <a:gd name="connsiteX2" fmla="*/ 126651 w 426052"/>
              <a:gd name="connsiteY2" fmla="*/ 0 h 1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052" h="174364">
                <a:moveTo>
                  <a:pt x="426052" y="174364"/>
                </a:moveTo>
                <a:lnTo>
                  <a:pt x="0" y="174364"/>
                </a:lnTo>
                <a:lnTo>
                  <a:pt x="1266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324479" cy="739056"/>
          </a:xfrm>
        </p:spPr>
        <p:txBody>
          <a:bodyPr>
            <a:noAutofit/>
          </a:bodyPr>
          <a:lstStyle/>
          <a:p>
            <a:r>
              <a:rPr lang="en-US"/>
              <a:t>Infographic Banners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32682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23D8CDB-F69E-402A-89A9-6F132803F91B}"/>
              </a:ext>
            </a:extLst>
          </p:cNvPr>
          <p:cNvSpPr/>
          <p:nvPr/>
        </p:nvSpPr>
        <p:spPr>
          <a:xfrm>
            <a:off x="388689" y="1"/>
            <a:ext cx="6225800" cy="6305910"/>
          </a:xfrm>
          <a:custGeom>
            <a:avLst/>
            <a:gdLst>
              <a:gd name="connsiteX0" fmla="*/ 4867514 w 6225800"/>
              <a:gd name="connsiteY0" fmla="*/ 0 h 6305911"/>
              <a:gd name="connsiteX1" fmla="*/ 6038811 w 6225800"/>
              <a:gd name="connsiteY1" fmla="*/ 0 h 6305911"/>
              <a:gd name="connsiteX2" fmla="*/ 6225800 w 6225800"/>
              <a:gd name="connsiteY2" fmla="*/ 0 h 6305911"/>
              <a:gd name="connsiteX3" fmla="*/ 6225800 w 6225800"/>
              <a:gd name="connsiteY3" fmla="*/ 1 h 6305911"/>
              <a:gd name="connsiteX4" fmla="*/ 5938647 w 6225800"/>
              <a:gd name="connsiteY4" fmla="*/ 1 h 6305911"/>
              <a:gd name="connsiteX5" fmla="*/ 1358286 w 6225800"/>
              <a:gd name="connsiteY5" fmla="*/ 6305911 h 6305911"/>
              <a:gd name="connsiteX6" fmla="*/ 0 w 6225800"/>
              <a:gd name="connsiteY6" fmla="*/ 6305911 h 6305911"/>
              <a:gd name="connsiteX7" fmla="*/ 4580361 w 6225800"/>
              <a:gd name="connsiteY7" fmla="*/ 1 h 6305911"/>
              <a:gd name="connsiteX8" fmla="*/ 4867514 w 6225800"/>
              <a:gd name="connsiteY8" fmla="*/ 1 h 63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5800" h="6305911">
                <a:moveTo>
                  <a:pt x="4867514" y="0"/>
                </a:moveTo>
                <a:lnTo>
                  <a:pt x="6038811" y="0"/>
                </a:lnTo>
                <a:lnTo>
                  <a:pt x="6225800" y="0"/>
                </a:lnTo>
                <a:lnTo>
                  <a:pt x="6225800" y="1"/>
                </a:lnTo>
                <a:lnTo>
                  <a:pt x="5938647" y="1"/>
                </a:lnTo>
                <a:lnTo>
                  <a:pt x="1358286" y="6305911"/>
                </a:lnTo>
                <a:lnTo>
                  <a:pt x="0" y="6305911"/>
                </a:lnTo>
                <a:lnTo>
                  <a:pt x="4580361" y="1"/>
                </a:lnTo>
                <a:lnTo>
                  <a:pt x="4867514" y="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5C9B0AF-F2DF-4C04-B77A-585869647B70}"/>
              </a:ext>
            </a:extLst>
          </p:cNvPr>
          <p:cNvSpPr/>
          <p:nvPr/>
        </p:nvSpPr>
        <p:spPr>
          <a:xfrm>
            <a:off x="3105260" y="980516"/>
            <a:ext cx="6038740" cy="1001751"/>
          </a:xfrm>
          <a:custGeom>
            <a:avLst/>
            <a:gdLst>
              <a:gd name="connsiteX0" fmla="*/ 727632 w 6038740"/>
              <a:gd name="connsiteY0" fmla="*/ 0 h 1001751"/>
              <a:gd name="connsiteX1" fmla="*/ 3258183 w 6038740"/>
              <a:gd name="connsiteY1" fmla="*/ 0 h 1001751"/>
              <a:gd name="connsiteX2" fmla="*/ 4807208 w 6038740"/>
              <a:gd name="connsiteY2" fmla="*/ 0 h 1001751"/>
              <a:gd name="connsiteX3" fmla="*/ 4816967 w 6038740"/>
              <a:gd name="connsiteY3" fmla="*/ 0 h 1001751"/>
              <a:gd name="connsiteX4" fmla="*/ 6038740 w 6038740"/>
              <a:gd name="connsiteY4" fmla="*/ 0 h 1001751"/>
              <a:gd name="connsiteX5" fmla="*/ 6038740 w 6038740"/>
              <a:gd name="connsiteY5" fmla="*/ 1001751 h 1001751"/>
              <a:gd name="connsiteX6" fmla="*/ 4816967 w 6038740"/>
              <a:gd name="connsiteY6" fmla="*/ 1001751 h 1001751"/>
              <a:gd name="connsiteX7" fmla="*/ 4807208 w 6038740"/>
              <a:gd name="connsiteY7" fmla="*/ 1001751 h 1001751"/>
              <a:gd name="connsiteX8" fmla="*/ 3258183 w 6038740"/>
              <a:gd name="connsiteY8" fmla="*/ 1001751 h 1001751"/>
              <a:gd name="connsiteX9" fmla="*/ 0 w 6038740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8740" h="1001751">
                <a:moveTo>
                  <a:pt x="727632" y="0"/>
                </a:moveTo>
                <a:lnTo>
                  <a:pt x="3258183" y="0"/>
                </a:lnTo>
                <a:lnTo>
                  <a:pt x="4807208" y="0"/>
                </a:lnTo>
                <a:lnTo>
                  <a:pt x="4816967" y="0"/>
                </a:lnTo>
                <a:lnTo>
                  <a:pt x="6038740" y="0"/>
                </a:lnTo>
                <a:lnTo>
                  <a:pt x="6038740" y="1001751"/>
                </a:lnTo>
                <a:lnTo>
                  <a:pt x="4816967" y="1001751"/>
                </a:lnTo>
                <a:lnTo>
                  <a:pt x="4807208" y="1001751"/>
                </a:lnTo>
                <a:lnTo>
                  <a:pt x="3258183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EBCB028-ACA3-4023-8E81-6EB369845210}"/>
              </a:ext>
            </a:extLst>
          </p:cNvPr>
          <p:cNvSpPr/>
          <p:nvPr/>
        </p:nvSpPr>
        <p:spPr>
          <a:xfrm>
            <a:off x="2162150" y="2278921"/>
            <a:ext cx="6981850" cy="1001751"/>
          </a:xfrm>
          <a:custGeom>
            <a:avLst/>
            <a:gdLst>
              <a:gd name="connsiteX0" fmla="*/ 727632 w 6981850"/>
              <a:gd name="connsiteY0" fmla="*/ 0 h 1001751"/>
              <a:gd name="connsiteX1" fmla="*/ 3192345 w 6981850"/>
              <a:gd name="connsiteY1" fmla="*/ 0 h 1001751"/>
              <a:gd name="connsiteX2" fmla="*/ 4747613 w 6981850"/>
              <a:gd name="connsiteY2" fmla="*/ 0 h 1001751"/>
              <a:gd name="connsiteX3" fmla="*/ 4757371 w 6981850"/>
              <a:gd name="connsiteY3" fmla="*/ 0 h 1001751"/>
              <a:gd name="connsiteX4" fmla="*/ 6981850 w 6981850"/>
              <a:gd name="connsiteY4" fmla="*/ 0 h 1001751"/>
              <a:gd name="connsiteX5" fmla="*/ 6981850 w 6981850"/>
              <a:gd name="connsiteY5" fmla="*/ 1001751 h 1001751"/>
              <a:gd name="connsiteX6" fmla="*/ 4757371 w 6981850"/>
              <a:gd name="connsiteY6" fmla="*/ 1001751 h 1001751"/>
              <a:gd name="connsiteX7" fmla="*/ 4747613 w 6981850"/>
              <a:gd name="connsiteY7" fmla="*/ 1001751 h 1001751"/>
              <a:gd name="connsiteX8" fmla="*/ 3192345 w 6981850"/>
              <a:gd name="connsiteY8" fmla="*/ 1001751 h 1001751"/>
              <a:gd name="connsiteX9" fmla="*/ 0 w 6981850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1850" h="1001751">
                <a:moveTo>
                  <a:pt x="727632" y="0"/>
                </a:moveTo>
                <a:lnTo>
                  <a:pt x="3192345" y="0"/>
                </a:lnTo>
                <a:lnTo>
                  <a:pt x="4747613" y="0"/>
                </a:lnTo>
                <a:lnTo>
                  <a:pt x="4757371" y="0"/>
                </a:lnTo>
                <a:lnTo>
                  <a:pt x="6981850" y="0"/>
                </a:lnTo>
                <a:lnTo>
                  <a:pt x="6981850" y="1001751"/>
                </a:lnTo>
                <a:lnTo>
                  <a:pt x="4757371" y="1001751"/>
                </a:lnTo>
                <a:lnTo>
                  <a:pt x="4747613" y="1001751"/>
                </a:lnTo>
                <a:lnTo>
                  <a:pt x="319234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0B39B32-F7FE-4E59-92C6-AE03CFC87186}"/>
              </a:ext>
            </a:extLst>
          </p:cNvPr>
          <p:cNvSpPr/>
          <p:nvPr/>
        </p:nvSpPr>
        <p:spPr>
          <a:xfrm>
            <a:off x="1219041" y="3577327"/>
            <a:ext cx="7924959" cy="1001751"/>
          </a:xfrm>
          <a:custGeom>
            <a:avLst/>
            <a:gdLst>
              <a:gd name="connsiteX0" fmla="*/ 727632 w 7924959"/>
              <a:gd name="connsiteY0" fmla="*/ 0 h 1001751"/>
              <a:gd name="connsiteX1" fmla="*/ 3652725 w 7924959"/>
              <a:gd name="connsiteY1" fmla="*/ 0 h 1001751"/>
              <a:gd name="connsiteX2" fmla="*/ 4682669 w 7924959"/>
              <a:gd name="connsiteY2" fmla="*/ 0 h 1001751"/>
              <a:gd name="connsiteX3" fmla="*/ 4692427 w 7924959"/>
              <a:gd name="connsiteY3" fmla="*/ 0 h 1001751"/>
              <a:gd name="connsiteX4" fmla="*/ 7924959 w 7924959"/>
              <a:gd name="connsiteY4" fmla="*/ 0 h 1001751"/>
              <a:gd name="connsiteX5" fmla="*/ 7924959 w 7924959"/>
              <a:gd name="connsiteY5" fmla="*/ 1001751 h 1001751"/>
              <a:gd name="connsiteX6" fmla="*/ 4692427 w 7924959"/>
              <a:gd name="connsiteY6" fmla="*/ 1001751 h 1001751"/>
              <a:gd name="connsiteX7" fmla="*/ 4682669 w 7924959"/>
              <a:gd name="connsiteY7" fmla="*/ 1001751 h 1001751"/>
              <a:gd name="connsiteX8" fmla="*/ 3652725 w 7924959"/>
              <a:gd name="connsiteY8" fmla="*/ 1001751 h 1001751"/>
              <a:gd name="connsiteX9" fmla="*/ 0 w 7924959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4959" h="1001751">
                <a:moveTo>
                  <a:pt x="727632" y="0"/>
                </a:moveTo>
                <a:lnTo>
                  <a:pt x="3652725" y="0"/>
                </a:lnTo>
                <a:lnTo>
                  <a:pt x="4682669" y="0"/>
                </a:lnTo>
                <a:lnTo>
                  <a:pt x="4692427" y="0"/>
                </a:lnTo>
                <a:lnTo>
                  <a:pt x="7924959" y="0"/>
                </a:lnTo>
                <a:lnTo>
                  <a:pt x="7924959" y="1001751"/>
                </a:lnTo>
                <a:lnTo>
                  <a:pt x="4692427" y="1001751"/>
                </a:lnTo>
                <a:lnTo>
                  <a:pt x="4682669" y="1001751"/>
                </a:lnTo>
                <a:lnTo>
                  <a:pt x="365272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EDD1F88-6F80-45F9-B60F-3EE1F19090C4}"/>
              </a:ext>
            </a:extLst>
          </p:cNvPr>
          <p:cNvSpPr/>
          <p:nvPr/>
        </p:nvSpPr>
        <p:spPr>
          <a:xfrm>
            <a:off x="275928" y="4875734"/>
            <a:ext cx="8868073" cy="1001751"/>
          </a:xfrm>
          <a:custGeom>
            <a:avLst/>
            <a:gdLst>
              <a:gd name="connsiteX0" fmla="*/ 727632 w 8868073"/>
              <a:gd name="connsiteY0" fmla="*/ 0 h 1001751"/>
              <a:gd name="connsiteX1" fmla="*/ 3347131 w 8868073"/>
              <a:gd name="connsiteY1" fmla="*/ 0 h 1001751"/>
              <a:gd name="connsiteX2" fmla="*/ 4618005 w 8868073"/>
              <a:gd name="connsiteY2" fmla="*/ 0 h 1001751"/>
              <a:gd name="connsiteX3" fmla="*/ 4627763 w 8868073"/>
              <a:gd name="connsiteY3" fmla="*/ 0 h 1001751"/>
              <a:gd name="connsiteX4" fmla="*/ 8868073 w 8868073"/>
              <a:gd name="connsiteY4" fmla="*/ 0 h 1001751"/>
              <a:gd name="connsiteX5" fmla="*/ 8868073 w 8868073"/>
              <a:gd name="connsiteY5" fmla="*/ 1001751 h 1001751"/>
              <a:gd name="connsiteX6" fmla="*/ 4627763 w 8868073"/>
              <a:gd name="connsiteY6" fmla="*/ 1001751 h 1001751"/>
              <a:gd name="connsiteX7" fmla="*/ 4618005 w 8868073"/>
              <a:gd name="connsiteY7" fmla="*/ 1001751 h 1001751"/>
              <a:gd name="connsiteX8" fmla="*/ 3347131 w 8868073"/>
              <a:gd name="connsiteY8" fmla="*/ 1001751 h 1001751"/>
              <a:gd name="connsiteX9" fmla="*/ 0 w 8868073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8073" h="1001751">
                <a:moveTo>
                  <a:pt x="727632" y="0"/>
                </a:moveTo>
                <a:lnTo>
                  <a:pt x="3347131" y="0"/>
                </a:lnTo>
                <a:lnTo>
                  <a:pt x="4618005" y="0"/>
                </a:lnTo>
                <a:lnTo>
                  <a:pt x="4627763" y="0"/>
                </a:lnTo>
                <a:lnTo>
                  <a:pt x="8868073" y="0"/>
                </a:lnTo>
                <a:lnTo>
                  <a:pt x="8868073" y="1001751"/>
                </a:lnTo>
                <a:lnTo>
                  <a:pt x="4627763" y="1001751"/>
                </a:lnTo>
                <a:lnTo>
                  <a:pt x="4618005" y="1001751"/>
                </a:lnTo>
                <a:lnTo>
                  <a:pt x="3347131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9E6F77B-3297-4ADF-A275-67DB429A6C45}"/>
              </a:ext>
            </a:extLst>
          </p:cNvPr>
          <p:cNvSpPr/>
          <p:nvPr/>
        </p:nvSpPr>
        <p:spPr>
          <a:xfrm>
            <a:off x="3105262" y="980516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E0789F0-2535-4A47-B1D5-3BDB44A44C2D}"/>
              </a:ext>
            </a:extLst>
          </p:cNvPr>
          <p:cNvSpPr/>
          <p:nvPr/>
        </p:nvSpPr>
        <p:spPr>
          <a:xfrm>
            <a:off x="2162153" y="2278921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D7FBE17-8D1A-4F82-ABD8-77AF551D3EAB}"/>
              </a:ext>
            </a:extLst>
          </p:cNvPr>
          <p:cNvSpPr/>
          <p:nvPr/>
        </p:nvSpPr>
        <p:spPr>
          <a:xfrm>
            <a:off x="1219042" y="3577327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EFA9C88-38AC-453C-96F0-28339A70CB7D}"/>
              </a:ext>
            </a:extLst>
          </p:cNvPr>
          <p:cNvSpPr/>
          <p:nvPr/>
        </p:nvSpPr>
        <p:spPr>
          <a:xfrm>
            <a:off x="275927" y="4875734"/>
            <a:ext cx="2509872" cy="1001751"/>
          </a:xfrm>
          <a:custGeom>
            <a:avLst/>
            <a:gdLst>
              <a:gd name="connsiteX0" fmla="*/ 727632 w 2509872"/>
              <a:gd name="connsiteY0" fmla="*/ 0 h 1001751"/>
              <a:gd name="connsiteX1" fmla="*/ 2509872 w 2509872"/>
              <a:gd name="connsiteY1" fmla="*/ 0 h 1001751"/>
              <a:gd name="connsiteX2" fmla="*/ 1782240 w 2509872"/>
              <a:gd name="connsiteY2" fmla="*/ 1001751 h 1001751"/>
              <a:gd name="connsiteX3" fmla="*/ 0 w 2509872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72" h="1001751">
                <a:moveTo>
                  <a:pt x="727632" y="0"/>
                </a:moveTo>
                <a:lnTo>
                  <a:pt x="2509872" y="0"/>
                </a:lnTo>
                <a:lnTo>
                  <a:pt x="1782240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4E65ED-0CE5-42E1-9F17-73A823FB8486}"/>
              </a:ext>
            </a:extLst>
          </p:cNvPr>
          <p:cNvSpPr txBox="1"/>
          <p:nvPr/>
        </p:nvSpPr>
        <p:spPr>
          <a:xfrm>
            <a:off x="5747054" y="101558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1C3B24-7A59-4D82-A685-7841968CF746}"/>
              </a:ext>
            </a:extLst>
          </p:cNvPr>
          <p:cNvSpPr txBox="1"/>
          <p:nvPr/>
        </p:nvSpPr>
        <p:spPr>
          <a:xfrm>
            <a:off x="4803945" y="231261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A059A5-F1D0-4274-9630-9761E58760E3}"/>
              </a:ext>
            </a:extLst>
          </p:cNvPr>
          <p:cNvSpPr txBox="1"/>
          <p:nvPr/>
        </p:nvSpPr>
        <p:spPr>
          <a:xfrm>
            <a:off x="3860834" y="3609648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52C81F6-8497-4581-8D27-6330D8A6ED80}"/>
              </a:ext>
            </a:extLst>
          </p:cNvPr>
          <p:cNvSpPr txBox="1"/>
          <p:nvPr/>
        </p:nvSpPr>
        <p:spPr>
          <a:xfrm>
            <a:off x="2917719" y="4906677"/>
            <a:ext cx="3206075" cy="93160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275"/>
              </a:lnSpc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5" name="Graphic 44" descr="Coins">
            <a:extLst>
              <a:ext uri="{FF2B5EF4-FFF2-40B4-BE49-F238E27FC236}">
                <a16:creationId xmlns:a16="http://schemas.microsoft.com/office/drawing/2014/main" id="{8282197C-452A-4CA2-855B-36D3F4AC3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6260" y="1024189"/>
            <a:ext cx="914400" cy="914400"/>
          </a:xfrm>
          <a:prstGeom prst="rect">
            <a:avLst/>
          </a:prstGeom>
        </p:spPr>
      </p:pic>
      <p:pic>
        <p:nvPicPr>
          <p:cNvPr id="46" name="Graphic 45" descr="Microscope">
            <a:extLst>
              <a:ext uri="{FF2B5EF4-FFF2-40B4-BE49-F238E27FC236}">
                <a16:creationId xmlns:a16="http://schemas.microsoft.com/office/drawing/2014/main" id="{CF312D55-CB73-4703-8178-4AE2D2836D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83151" y="2321902"/>
            <a:ext cx="914400" cy="914400"/>
          </a:xfrm>
          <a:prstGeom prst="rect">
            <a:avLst/>
          </a:prstGeom>
        </p:spPr>
      </p:pic>
      <p:pic>
        <p:nvPicPr>
          <p:cNvPr id="47" name="Graphic 46" descr="Fire">
            <a:extLst>
              <a:ext uri="{FF2B5EF4-FFF2-40B4-BE49-F238E27FC236}">
                <a16:creationId xmlns:a16="http://schemas.microsoft.com/office/drawing/2014/main" id="{78DB7502-3CF2-494D-BE03-CB9D7F8E1E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40041" y="3619614"/>
            <a:ext cx="914400" cy="914400"/>
          </a:xfrm>
          <a:prstGeom prst="rect">
            <a:avLst/>
          </a:prstGeom>
        </p:spPr>
      </p:pic>
      <p:pic>
        <p:nvPicPr>
          <p:cNvPr id="48" name="Graphic 47" descr="Pin">
            <a:extLst>
              <a:ext uri="{FF2B5EF4-FFF2-40B4-BE49-F238E27FC236}">
                <a16:creationId xmlns:a16="http://schemas.microsoft.com/office/drawing/2014/main" id="{D303D023-1875-429E-94BE-052BE6EFAA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6926" y="4917326"/>
            <a:ext cx="914400" cy="914400"/>
          </a:xfrm>
          <a:prstGeom prst="rect">
            <a:avLst/>
          </a:prstGeom>
        </p:spPr>
      </p:pic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E2EC528-D82F-4CFE-9053-1B3A75B5B53C}"/>
              </a:ext>
            </a:extLst>
          </p:cNvPr>
          <p:cNvSpPr/>
          <p:nvPr/>
        </p:nvSpPr>
        <p:spPr>
          <a:xfrm flipH="1" flipV="1">
            <a:off x="275926" y="5877483"/>
            <a:ext cx="423955" cy="173505"/>
          </a:xfrm>
          <a:custGeom>
            <a:avLst/>
            <a:gdLst>
              <a:gd name="connsiteX0" fmla="*/ 423954 w 423954"/>
              <a:gd name="connsiteY0" fmla="*/ 173505 h 173505"/>
              <a:gd name="connsiteX1" fmla="*/ 0 w 423954"/>
              <a:gd name="connsiteY1" fmla="*/ 173505 h 173505"/>
              <a:gd name="connsiteX2" fmla="*/ 126027 w 423954"/>
              <a:gd name="connsiteY2" fmla="*/ 0 h 17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4" h="173505">
                <a:moveTo>
                  <a:pt x="423954" y="173505"/>
                </a:moveTo>
                <a:lnTo>
                  <a:pt x="0" y="173505"/>
                </a:lnTo>
                <a:lnTo>
                  <a:pt x="126027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D99D073-118B-4D26-AEF9-CA69FFA6A397}"/>
              </a:ext>
            </a:extLst>
          </p:cNvPr>
          <p:cNvSpPr/>
          <p:nvPr/>
        </p:nvSpPr>
        <p:spPr>
          <a:xfrm flipH="1" flipV="1">
            <a:off x="1219041" y="4579078"/>
            <a:ext cx="423951" cy="173504"/>
          </a:xfrm>
          <a:custGeom>
            <a:avLst/>
            <a:gdLst>
              <a:gd name="connsiteX0" fmla="*/ 423950 w 423950"/>
              <a:gd name="connsiteY0" fmla="*/ 173504 h 173504"/>
              <a:gd name="connsiteX1" fmla="*/ 0 w 423950"/>
              <a:gd name="connsiteY1" fmla="*/ 173504 h 173504"/>
              <a:gd name="connsiteX2" fmla="*/ 126026 w 423950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0" h="173504">
                <a:moveTo>
                  <a:pt x="423950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7A173F9-67E7-468B-810C-EAAAF4CA2C95}"/>
              </a:ext>
            </a:extLst>
          </p:cNvPr>
          <p:cNvSpPr/>
          <p:nvPr/>
        </p:nvSpPr>
        <p:spPr>
          <a:xfrm flipH="1" flipV="1">
            <a:off x="2162151" y="3280670"/>
            <a:ext cx="423951" cy="173504"/>
          </a:xfrm>
          <a:custGeom>
            <a:avLst/>
            <a:gdLst>
              <a:gd name="connsiteX0" fmla="*/ 423951 w 423951"/>
              <a:gd name="connsiteY0" fmla="*/ 173504 h 173504"/>
              <a:gd name="connsiteX1" fmla="*/ 0 w 423951"/>
              <a:gd name="connsiteY1" fmla="*/ 173504 h 173504"/>
              <a:gd name="connsiteX2" fmla="*/ 126026 w 423951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1" h="173504">
                <a:moveTo>
                  <a:pt x="423951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8BA4302-1CDE-4B9C-9D35-3EEF39DEEFDD}"/>
              </a:ext>
            </a:extLst>
          </p:cNvPr>
          <p:cNvSpPr/>
          <p:nvPr/>
        </p:nvSpPr>
        <p:spPr>
          <a:xfrm flipH="1" flipV="1">
            <a:off x="3105260" y="1979373"/>
            <a:ext cx="426052" cy="174364"/>
          </a:xfrm>
          <a:custGeom>
            <a:avLst/>
            <a:gdLst>
              <a:gd name="connsiteX0" fmla="*/ 426052 w 426052"/>
              <a:gd name="connsiteY0" fmla="*/ 174364 h 174364"/>
              <a:gd name="connsiteX1" fmla="*/ 0 w 426052"/>
              <a:gd name="connsiteY1" fmla="*/ 174364 h 174364"/>
              <a:gd name="connsiteX2" fmla="*/ 126651 w 426052"/>
              <a:gd name="connsiteY2" fmla="*/ 0 h 1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052" h="174364">
                <a:moveTo>
                  <a:pt x="426052" y="174364"/>
                </a:moveTo>
                <a:lnTo>
                  <a:pt x="0" y="174364"/>
                </a:lnTo>
                <a:lnTo>
                  <a:pt x="1266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324479" cy="739056"/>
          </a:xfrm>
        </p:spPr>
        <p:txBody>
          <a:bodyPr>
            <a:noAutofit/>
          </a:bodyPr>
          <a:lstStyle/>
          <a:p>
            <a:r>
              <a:rPr lang="en-US"/>
              <a:t>Infographic Banners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186843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340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Banners for PowerPoint</vt:lpstr>
      <vt:lpstr>Infographic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2018-05-03T18:20:10Z</dcterms:modified>
  <cp:category>Text &amp; Tables</cp:category>
</cp:coreProperties>
</file>