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50" d="100"/>
          <a:sy n="50" d="100"/>
        </p:scale>
        <p:origin x="378" y="1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71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897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0F12C84-6137-4C65-938A-12612E80D072}"/>
              </a:ext>
            </a:extLst>
          </p:cNvPr>
          <p:cNvSpPr/>
          <p:nvPr/>
        </p:nvSpPr>
        <p:spPr>
          <a:xfrm>
            <a:off x="1075716" y="0"/>
            <a:ext cx="6225800" cy="6305911"/>
          </a:xfrm>
          <a:custGeom>
            <a:avLst/>
            <a:gdLst>
              <a:gd name="connsiteX0" fmla="*/ 4867514 w 6225800"/>
              <a:gd name="connsiteY0" fmla="*/ 0 h 6305911"/>
              <a:gd name="connsiteX1" fmla="*/ 6038811 w 6225800"/>
              <a:gd name="connsiteY1" fmla="*/ 0 h 6305911"/>
              <a:gd name="connsiteX2" fmla="*/ 6225800 w 6225800"/>
              <a:gd name="connsiteY2" fmla="*/ 0 h 6305911"/>
              <a:gd name="connsiteX3" fmla="*/ 6225800 w 6225800"/>
              <a:gd name="connsiteY3" fmla="*/ 1 h 6305911"/>
              <a:gd name="connsiteX4" fmla="*/ 5938647 w 6225800"/>
              <a:gd name="connsiteY4" fmla="*/ 1 h 6305911"/>
              <a:gd name="connsiteX5" fmla="*/ 1358286 w 6225800"/>
              <a:gd name="connsiteY5" fmla="*/ 6305911 h 6305911"/>
              <a:gd name="connsiteX6" fmla="*/ 0 w 6225800"/>
              <a:gd name="connsiteY6" fmla="*/ 6305911 h 6305911"/>
              <a:gd name="connsiteX7" fmla="*/ 4580361 w 6225800"/>
              <a:gd name="connsiteY7" fmla="*/ 1 h 6305911"/>
              <a:gd name="connsiteX8" fmla="*/ 4867514 w 6225800"/>
              <a:gd name="connsiteY8" fmla="*/ 1 h 6305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25800" h="6305911">
                <a:moveTo>
                  <a:pt x="4867514" y="0"/>
                </a:moveTo>
                <a:lnTo>
                  <a:pt x="6038811" y="0"/>
                </a:lnTo>
                <a:lnTo>
                  <a:pt x="6225800" y="0"/>
                </a:lnTo>
                <a:lnTo>
                  <a:pt x="6225800" y="1"/>
                </a:lnTo>
                <a:lnTo>
                  <a:pt x="5938647" y="1"/>
                </a:lnTo>
                <a:lnTo>
                  <a:pt x="1358286" y="6305911"/>
                </a:lnTo>
                <a:lnTo>
                  <a:pt x="0" y="6305911"/>
                </a:lnTo>
                <a:lnTo>
                  <a:pt x="4580361" y="1"/>
                </a:lnTo>
                <a:lnTo>
                  <a:pt x="4867514" y="1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Infographic Banners for PowerPoint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8DA8C8A5-1E21-4ACF-8333-66C9BD4B54FB}"/>
              </a:ext>
            </a:extLst>
          </p:cNvPr>
          <p:cNvSpPr/>
          <p:nvPr/>
        </p:nvSpPr>
        <p:spPr>
          <a:xfrm>
            <a:off x="3792288" y="980515"/>
            <a:ext cx="8399712" cy="1001751"/>
          </a:xfrm>
          <a:custGeom>
            <a:avLst/>
            <a:gdLst>
              <a:gd name="connsiteX0" fmla="*/ 727632 w 8399712"/>
              <a:gd name="connsiteY0" fmla="*/ 0 h 1001751"/>
              <a:gd name="connsiteX1" fmla="*/ 3258183 w 8399712"/>
              <a:gd name="connsiteY1" fmla="*/ 0 h 1001751"/>
              <a:gd name="connsiteX2" fmla="*/ 4807208 w 8399712"/>
              <a:gd name="connsiteY2" fmla="*/ 0 h 1001751"/>
              <a:gd name="connsiteX3" fmla="*/ 4816967 w 8399712"/>
              <a:gd name="connsiteY3" fmla="*/ 0 h 1001751"/>
              <a:gd name="connsiteX4" fmla="*/ 8399712 w 8399712"/>
              <a:gd name="connsiteY4" fmla="*/ 0 h 1001751"/>
              <a:gd name="connsiteX5" fmla="*/ 8399712 w 8399712"/>
              <a:gd name="connsiteY5" fmla="*/ 1001751 h 1001751"/>
              <a:gd name="connsiteX6" fmla="*/ 4816967 w 8399712"/>
              <a:gd name="connsiteY6" fmla="*/ 1001751 h 1001751"/>
              <a:gd name="connsiteX7" fmla="*/ 4807208 w 8399712"/>
              <a:gd name="connsiteY7" fmla="*/ 1001751 h 1001751"/>
              <a:gd name="connsiteX8" fmla="*/ 3258183 w 8399712"/>
              <a:gd name="connsiteY8" fmla="*/ 1001751 h 1001751"/>
              <a:gd name="connsiteX9" fmla="*/ 0 w 8399712"/>
              <a:gd name="connsiteY9" fmla="*/ 1001751 h 100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99712" h="1001751">
                <a:moveTo>
                  <a:pt x="727632" y="0"/>
                </a:moveTo>
                <a:lnTo>
                  <a:pt x="3258183" y="0"/>
                </a:lnTo>
                <a:lnTo>
                  <a:pt x="4807208" y="0"/>
                </a:lnTo>
                <a:lnTo>
                  <a:pt x="4816967" y="0"/>
                </a:lnTo>
                <a:lnTo>
                  <a:pt x="8399712" y="0"/>
                </a:lnTo>
                <a:lnTo>
                  <a:pt x="8399712" y="1001751"/>
                </a:lnTo>
                <a:lnTo>
                  <a:pt x="4816967" y="1001751"/>
                </a:lnTo>
                <a:lnTo>
                  <a:pt x="4807208" y="1001751"/>
                </a:lnTo>
                <a:lnTo>
                  <a:pt x="3258183" y="1001751"/>
                </a:lnTo>
                <a:lnTo>
                  <a:pt x="0" y="100175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6EEA796F-658D-4312-A597-E7F83F52ACFF}"/>
              </a:ext>
            </a:extLst>
          </p:cNvPr>
          <p:cNvSpPr/>
          <p:nvPr/>
        </p:nvSpPr>
        <p:spPr>
          <a:xfrm>
            <a:off x="2849178" y="2278921"/>
            <a:ext cx="9342822" cy="1001751"/>
          </a:xfrm>
          <a:custGeom>
            <a:avLst/>
            <a:gdLst>
              <a:gd name="connsiteX0" fmla="*/ 727632 w 9342822"/>
              <a:gd name="connsiteY0" fmla="*/ 0 h 1001751"/>
              <a:gd name="connsiteX1" fmla="*/ 3192345 w 9342822"/>
              <a:gd name="connsiteY1" fmla="*/ 0 h 1001751"/>
              <a:gd name="connsiteX2" fmla="*/ 4747613 w 9342822"/>
              <a:gd name="connsiteY2" fmla="*/ 0 h 1001751"/>
              <a:gd name="connsiteX3" fmla="*/ 4757371 w 9342822"/>
              <a:gd name="connsiteY3" fmla="*/ 0 h 1001751"/>
              <a:gd name="connsiteX4" fmla="*/ 9342822 w 9342822"/>
              <a:gd name="connsiteY4" fmla="*/ 0 h 1001751"/>
              <a:gd name="connsiteX5" fmla="*/ 9342822 w 9342822"/>
              <a:gd name="connsiteY5" fmla="*/ 1001751 h 1001751"/>
              <a:gd name="connsiteX6" fmla="*/ 4757371 w 9342822"/>
              <a:gd name="connsiteY6" fmla="*/ 1001751 h 1001751"/>
              <a:gd name="connsiteX7" fmla="*/ 4747613 w 9342822"/>
              <a:gd name="connsiteY7" fmla="*/ 1001751 h 1001751"/>
              <a:gd name="connsiteX8" fmla="*/ 3192345 w 9342822"/>
              <a:gd name="connsiteY8" fmla="*/ 1001751 h 1001751"/>
              <a:gd name="connsiteX9" fmla="*/ 0 w 9342822"/>
              <a:gd name="connsiteY9" fmla="*/ 1001751 h 100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42822" h="1001751">
                <a:moveTo>
                  <a:pt x="727632" y="0"/>
                </a:moveTo>
                <a:lnTo>
                  <a:pt x="3192345" y="0"/>
                </a:lnTo>
                <a:lnTo>
                  <a:pt x="4747613" y="0"/>
                </a:lnTo>
                <a:lnTo>
                  <a:pt x="4757371" y="0"/>
                </a:lnTo>
                <a:lnTo>
                  <a:pt x="9342822" y="0"/>
                </a:lnTo>
                <a:lnTo>
                  <a:pt x="9342822" y="1001751"/>
                </a:lnTo>
                <a:lnTo>
                  <a:pt x="4757371" y="1001751"/>
                </a:lnTo>
                <a:lnTo>
                  <a:pt x="4747613" y="1001751"/>
                </a:lnTo>
                <a:lnTo>
                  <a:pt x="3192345" y="1001751"/>
                </a:lnTo>
                <a:lnTo>
                  <a:pt x="0" y="100175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CAC2B01D-FB74-430B-B6D5-129F3AFE52A1}"/>
              </a:ext>
            </a:extLst>
          </p:cNvPr>
          <p:cNvSpPr/>
          <p:nvPr/>
        </p:nvSpPr>
        <p:spPr>
          <a:xfrm>
            <a:off x="1906068" y="3577327"/>
            <a:ext cx="10285932" cy="1001751"/>
          </a:xfrm>
          <a:custGeom>
            <a:avLst/>
            <a:gdLst>
              <a:gd name="connsiteX0" fmla="*/ 727632 w 10285932"/>
              <a:gd name="connsiteY0" fmla="*/ 0 h 1001751"/>
              <a:gd name="connsiteX1" fmla="*/ 3652725 w 10285932"/>
              <a:gd name="connsiteY1" fmla="*/ 0 h 1001751"/>
              <a:gd name="connsiteX2" fmla="*/ 4682669 w 10285932"/>
              <a:gd name="connsiteY2" fmla="*/ 0 h 1001751"/>
              <a:gd name="connsiteX3" fmla="*/ 4692427 w 10285932"/>
              <a:gd name="connsiteY3" fmla="*/ 0 h 1001751"/>
              <a:gd name="connsiteX4" fmla="*/ 10285932 w 10285932"/>
              <a:gd name="connsiteY4" fmla="*/ 0 h 1001751"/>
              <a:gd name="connsiteX5" fmla="*/ 10285932 w 10285932"/>
              <a:gd name="connsiteY5" fmla="*/ 1001751 h 1001751"/>
              <a:gd name="connsiteX6" fmla="*/ 4692427 w 10285932"/>
              <a:gd name="connsiteY6" fmla="*/ 1001751 h 1001751"/>
              <a:gd name="connsiteX7" fmla="*/ 4682669 w 10285932"/>
              <a:gd name="connsiteY7" fmla="*/ 1001751 h 1001751"/>
              <a:gd name="connsiteX8" fmla="*/ 3652725 w 10285932"/>
              <a:gd name="connsiteY8" fmla="*/ 1001751 h 1001751"/>
              <a:gd name="connsiteX9" fmla="*/ 0 w 10285932"/>
              <a:gd name="connsiteY9" fmla="*/ 1001751 h 100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85932" h="1001751">
                <a:moveTo>
                  <a:pt x="727632" y="0"/>
                </a:moveTo>
                <a:lnTo>
                  <a:pt x="3652725" y="0"/>
                </a:lnTo>
                <a:lnTo>
                  <a:pt x="4682669" y="0"/>
                </a:lnTo>
                <a:lnTo>
                  <a:pt x="4692427" y="0"/>
                </a:lnTo>
                <a:lnTo>
                  <a:pt x="10285932" y="0"/>
                </a:lnTo>
                <a:lnTo>
                  <a:pt x="10285932" y="1001751"/>
                </a:lnTo>
                <a:lnTo>
                  <a:pt x="4692427" y="1001751"/>
                </a:lnTo>
                <a:lnTo>
                  <a:pt x="4682669" y="1001751"/>
                </a:lnTo>
                <a:lnTo>
                  <a:pt x="3652725" y="1001751"/>
                </a:lnTo>
                <a:lnTo>
                  <a:pt x="0" y="100175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EA8A184C-F945-4B0D-8E3E-B4823129C2D2}"/>
              </a:ext>
            </a:extLst>
          </p:cNvPr>
          <p:cNvSpPr/>
          <p:nvPr/>
        </p:nvSpPr>
        <p:spPr>
          <a:xfrm>
            <a:off x="962954" y="4875734"/>
            <a:ext cx="11229043" cy="1001751"/>
          </a:xfrm>
          <a:custGeom>
            <a:avLst/>
            <a:gdLst>
              <a:gd name="connsiteX0" fmla="*/ 727632 w 11229043"/>
              <a:gd name="connsiteY0" fmla="*/ 0 h 1001751"/>
              <a:gd name="connsiteX1" fmla="*/ 3347131 w 11229043"/>
              <a:gd name="connsiteY1" fmla="*/ 0 h 1001751"/>
              <a:gd name="connsiteX2" fmla="*/ 4618005 w 11229043"/>
              <a:gd name="connsiteY2" fmla="*/ 0 h 1001751"/>
              <a:gd name="connsiteX3" fmla="*/ 4627763 w 11229043"/>
              <a:gd name="connsiteY3" fmla="*/ 0 h 1001751"/>
              <a:gd name="connsiteX4" fmla="*/ 11229043 w 11229043"/>
              <a:gd name="connsiteY4" fmla="*/ 0 h 1001751"/>
              <a:gd name="connsiteX5" fmla="*/ 11229043 w 11229043"/>
              <a:gd name="connsiteY5" fmla="*/ 1001751 h 1001751"/>
              <a:gd name="connsiteX6" fmla="*/ 4627763 w 11229043"/>
              <a:gd name="connsiteY6" fmla="*/ 1001751 h 1001751"/>
              <a:gd name="connsiteX7" fmla="*/ 4618005 w 11229043"/>
              <a:gd name="connsiteY7" fmla="*/ 1001751 h 1001751"/>
              <a:gd name="connsiteX8" fmla="*/ 3347131 w 11229043"/>
              <a:gd name="connsiteY8" fmla="*/ 1001751 h 1001751"/>
              <a:gd name="connsiteX9" fmla="*/ 0 w 11229043"/>
              <a:gd name="connsiteY9" fmla="*/ 1001751 h 100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229043" h="1001751">
                <a:moveTo>
                  <a:pt x="727632" y="0"/>
                </a:moveTo>
                <a:lnTo>
                  <a:pt x="3347131" y="0"/>
                </a:lnTo>
                <a:lnTo>
                  <a:pt x="4618005" y="0"/>
                </a:lnTo>
                <a:lnTo>
                  <a:pt x="4627763" y="0"/>
                </a:lnTo>
                <a:lnTo>
                  <a:pt x="11229043" y="0"/>
                </a:lnTo>
                <a:lnTo>
                  <a:pt x="11229043" y="1001751"/>
                </a:lnTo>
                <a:lnTo>
                  <a:pt x="4627763" y="1001751"/>
                </a:lnTo>
                <a:lnTo>
                  <a:pt x="4618005" y="1001751"/>
                </a:lnTo>
                <a:lnTo>
                  <a:pt x="3347131" y="1001751"/>
                </a:lnTo>
                <a:lnTo>
                  <a:pt x="0" y="100175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7B166B6B-C6D7-4DE7-BDBD-CD92C9C09A6F}"/>
              </a:ext>
            </a:extLst>
          </p:cNvPr>
          <p:cNvSpPr/>
          <p:nvPr/>
        </p:nvSpPr>
        <p:spPr>
          <a:xfrm>
            <a:off x="3792289" y="980515"/>
            <a:ext cx="2509869" cy="1001751"/>
          </a:xfrm>
          <a:custGeom>
            <a:avLst/>
            <a:gdLst>
              <a:gd name="connsiteX0" fmla="*/ 727632 w 2509869"/>
              <a:gd name="connsiteY0" fmla="*/ 0 h 1001751"/>
              <a:gd name="connsiteX1" fmla="*/ 2509869 w 2509869"/>
              <a:gd name="connsiteY1" fmla="*/ 0 h 1001751"/>
              <a:gd name="connsiteX2" fmla="*/ 1782237 w 2509869"/>
              <a:gd name="connsiteY2" fmla="*/ 1001751 h 1001751"/>
              <a:gd name="connsiteX3" fmla="*/ 0 w 2509869"/>
              <a:gd name="connsiteY3" fmla="*/ 1001751 h 100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9869" h="1001751">
                <a:moveTo>
                  <a:pt x="727632" y="0"/>
                </a:moveTo>
                <a:lnTo>
                  <a:pt x="2509869" y="0"/>
                </a:lnTo>
                <a:lnTo>
                  <a:pt x="1782237" y="1001751"/>
                </a:lnTo>
                <a:lnTo>
                  <a:pt x="0" y="1001751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A2122ACF-370A-47E4-8F8E-560981BDD578}"/>
              </a:ext>
            </a:extLst>
          </p:cNvPr>
          <p:cNvSpPr/>
          <p:nvPr/>
        </p:nvSpPr>
        <p:spPr>
          <a:xfrm>
            <a:off x="2849179" y="2278921"/>
            <a:ext cx="2509869" cy="1001751"/>
          </a:xfrm>
          <a:custGeom>
            <a:avLst/>
            <a:gdLst>
              <a:gd name="connsiteX0" fmla="*/ 727632 w 2509869"/>
              <a:gd name="connsiteY0" fmla="*/ 0 h 1001751"/>
              <a:gd name="connsiteX1" fmla="*/ 2509869 w 2509869"/>
              <a:gd name="connsiteY1" fmla="*/ 0 h 1001751"/>
              <a:gd name="connsiteX2" fmla="*/ 1782237 w 2509869"/>
              <a:gd name="connsiteY2" fmla="*/ 1001751 h 1001751"/>
              <a:gd name="connsiteX3" fmla="*/ 0 w 2509869"/>
              <a:gd name="connsiteY3" fmla="*/ 1001751 h 100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9869" h="1001751">
                <a:moveTo>
                  <a:pt x="727632" y="0"/>
                </a:moveTo>
                <a:lnTo>
                  <a:pt x="2509869" y="0"/>
                </a:lnTo>
                <a:lnTo>
                  <a:pt x="1782237" y="1001751"/>
                </a:lnTo>
                <a:lnTo>
                  <a:pt x="0" y="1001751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A7C0857C-AAEE-4384-AF30-1DAEA25B5D2E}"/>
              </a:ext>
            </a:extLst>
          </p:cNvPr>
          <p:cNvSpPr/>
          <p:nvPr/>
        </p:nvSpPr>
        <p:spPr>
          <a:xfrm>
            <a:off x="1906069" y="3577327"/>
            <a:ext cx="2509869" cy="1001751"/>
          </a:xfrm>
          <a:custGeom>
            <a:avLst/>
            <a:gdLst>
              <a:gd name="connsiteX0" fmla="*/ 727632 w 2509869"/>
              <a:gd name="connsiteY0" fmla="*/ 0 h 1001751"/>
              <a:gd name="connsiteX1" fmla="*/ 2509869 w 2509869"/>
              <a:gd name="connsiteY1" fmla="*/ 0 h 1001751"/>
              <a:gd name="connsiteX2" fmla="*/ 1782237 w 2509869"/>
              <a:gd name="connsiteY2" fmla="*/ 1001751 h 1001751"/>
              <a:gd name="connsiteX3" fmla="*/ 0 w 2509869"/>
              <a:gd name="connsiteY3" fmla="*/ 1001751 h 100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9869" h="1001751">
                <a:moveTo>
                  <a:pt x="727632" y="0"/>
                </a:moveTo>
                <a:lnTo>
                  <a:pt x="2509869" y="0"/>
                </a:lnTo>
                <a:lnTo>
                  <a:pt x="1782237" y="1001751"/>
                </a:lnTo>
                <a:lnTo>
                  <a:pt x="0" y="1001751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2E26E3B2-A6C4-4596-B871-4944FCA4DA06}"/>
              </a:ext>
            </a:extLst>
          </p:cNvPr>
          <p:cNvSpPr/>
          <p:nvPr/>
        </p:nvSpPr>
        <p:spPr>
          <a:xfrm>
            <a:off x="962954" y="4875734"/>
            <a:ext cx="2509872" cy="1001751"/>
          </a:xfrm>
          <a:custGeom>
            <a:avLst/>
            <a:gdLst>
              <a:gd name="connsiteX0" fmla="*/ 727632 w 2509872"/>
              <a:gd name="connsiteY0" fmla="*/ 0 h 1001751"/>
              <a:gd name="connsiteX1" fmla="*/ 2509872 w 2509872"/>
              <a:gd name="connsiteY1" fmla="*/ 0 h 1001751"/>
              <a:gd name="connsiteX2" fmla="*/ 1782240 w 2509872"/>
              <a:gd name="connsiteY2" fmla="*/ 1001751 h 1001751"/>
              <a:gd name="connsiteX3" fmla="*/ 0 w 2509872"/>
              <a:gd name="connsiteY3" fmla="*/ 1001751 h 100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9872" h="1001751">
                <a:moveTo>
                  <a:pt x="727632" y="0"/>
                </a:moveTo>
                <a:lnTo>
                  <a:pt x="2509872" y="0"/>
                </a:lnTo>
                <a:lnTo>
                  <a:pt x="1782240" y="1001751"/>
                </a:lnTo>
                <a:lnTo>
                  <a:pt x="0" y="1001751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624AD05-1223-4B1F-BC2D-7885E951A5D5}"/>
              </a:ext>
            </a:extLst>
          </p:cNvPr>
          <p:cNvSpPr txBox="1"/>
          <p:nvPr/>
        </p:nvSpPr>
        <p:spPr>
          <a:xfrm>
            <a:off x="6980034" y="999206"/>
            <a:ext cx="4768530" cy="96436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lnSpc>
                <a:spcPts val="1700"/>
              </a:lnSpc>
            </a:pPr>
            <a:r>
              <a:rPr lang="en-US" sz="1600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676C9C1-4DF7-4A4A-97C4-2C2AF5D6B533}"/>
              </a:ext>
            </a:extLst>
          </p:cNvPr>
          <p:cNvSpPr txBox="1"/>
          <p:nvPr/>
        </p:nvSpPr>
        <p:spPr>
          <a:xfrm>
            <a:off x="6036924" y="2296919"/>
            <a:ext cx="4768530" cy="96436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lnSpc>
                <a:spcPts val="1700"/>
              </a:lnSpc>
            </a:pPr>
            <a:r>
              <a:rPr lang="en-US" sz="1600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803FB87-C412-4C11-AB86-81FA9B4AB3B2}"/>
              </a:ext>
            </a:extLst>
          </p:cNvPr>
          <p:cNvSpPr txBox="1"/>
          <p:nvPr/>
        </p:nvSpPr>
        <p:spPr>
          <a:xfrm>
            <a:off x="5093814" y="3594632"/>
            <a:ext cx="4768530" cy="96436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lnSpc>
                <a:spcPts val="1700"/>
              </a:lnSpc>
            </a:pPr>
            <a:r>
              <a:rPr lang="en-US" sz="1600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F7D7C1C-BBC9-4666-8D1F-B9C7FB90D7DC}"/>
              </a:ext>
            </a:extLst>
          </p:cNvPr>
          <p:cNvSpPr txBox="1"/>
          <p:nvPr/>
        </p:nvSpPr>
        <p:spPr>
          <a:xfrm>
            <a:off x="4150699" y="4892344"/>
            <a:ext cx="4768530" cy="96436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lnSpc>
                <a:spcPts val="1700"/>
              </a:lnSpc>
            </a:pPr>
            <a:r>
              <a:rPr lang="en-US" sz="1600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7" name="Graphic 6" descr="Coins">
            <a:extLst>
              <a:ext uri="{FF2B5EF4-FFF2-40B4-BE49-F238E27FC236}">
                <a16:creationId xmlns:a16="http://schemas.microsoft.com/office/drawing/2014/main" id="{C74DE97C-34A9-4089-9E38-35329CEEB5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13288" y="1024189"/>
            <a:ext cx="914400" cy="914400"/>
          </a:xfrm>
          <a:prstGeom prst="rect">
            <a:avLst/>
          </a:prstGeom>
        </p:spPr>
      </p:pic>
      <p:pic>
        <p:nvPicPr>
          <p:cNvPr id="9" name="Graphic 8" descr="Microscope">
            <a:extLst>
              <a:ext uri="{FF2B5EF4-FFF2-40B4-BE49-F238E27FC236}">
                <a16:creationId xmlns:a16="http://schemas.microsoft.com/office/drawing/2014/main" id="{3A81BE40-9541-4289-B3DD-1529DE4877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70178" y="2321902"/>
            <a:ext cx="914400" cy="914400"/>
          </a:xfrm>
          <a:prstGeom prst="rect">
            <a:avLst/>
          </a:prstGeom>
        </p:spPr>
      </p:pic>
      <p:pic>
        <p:nvPicPr>
          <p:cNvPr id="11" name="Graphic 10" descr="Fire">
            <a:extLst>
              <a:ext uri="{FF2B5EF4-FFF2-40B4-BE49-F238E27FC236}">
                <a16:creationId xmlns:a16="http://schemas.microsoft.com/office/drawing/2014/main" id="{E3E1FA24-BA3A-459F-B11D-3DB2C700CCA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27068" y="3619615"/>
            <a:ext cx="914400" cy="914400"/>
          </a:xfrm>
          <a:prstGeom prst="rect">
            <a:avLst/>
          </a:prstGeom>
        </p:spPr>
      </p:pic>
      <p:pic>
        <p:nvPicPr>
          <p:cNvPr id="13" name="Graphic 12" descr="Pin">
            <a:extLst>
              <a:ext uri="{FF2B5EF4-FFF2-40B4-BE49-F238E27FC236}">
                <a16:creationId xmlns:a16="http://schemas.microsoft.com/office/drawing/2014/main" id="{5351322E-4A21-4A7A-904F-A67ECB0B024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83953" y="4917327"/>
            <a:ext cx="914400" cy="914400"/>
          </a:xfrm>
          <a:prstGeom prst="rect">
            <a:avLst/>
          </a:prstGeom>
        </p:spPr>
      </p:pic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41C5D44-4A53-4425-B16C-141EC26FC7F4}"/>
              </a:ext>
            </a:extLst>
          </p:cNvPr>
          <p:cNvSpPr/>
          <p:nvPr/>
        </p:nvSpPr>
        <p:spPr>
          <a:xfrm flipH="1" flipV="1">
            <a:off x="962954" y="5877484"/>
            <a:ext cx="423954" cy="173505"/>
          </a:xfrm>
          <a:custGeom>
            <a:avLst/>
            <a:gdLst>
              <a:gd name="connsiteX0" fmla="*/ 423954 w 423954"/>
              <a:gd name="connsiteY0" fmla="*/ 173505 h 173505"/>
              <a:gd name="connsiteX1" fmla="*/ 0 w 423954"/>
              <a:gd name="connsiteY1" fmla="*/ 173505 h 173505"/>
              <a:gd name="connsiteX2" fmla="*/ 126027 w 423954"/>
              <a:gd name="connsiteY2" fmla="*/ 0 h 173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3954" h="173505">
                <a:moveTo>
                  <a:pt x="423954" y="173505"/>
                </a:moveTo>
                <a:lnTo>
                  <a:pt x="0" y="173505"/>
                </a:lnTo>
                <a:lnTo>
                  <a:pt x="126027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3C73823A-0A5B-487E-8DC2-2286C06552CB}"/>
              </a:ext>
            </a:extLst>
          </p:cNvPr>
          <p:cNvSpPr/>
          <p:nvPr/>
        </p:nvSpPr>
        <p:spPr>
          <a:xfrm flipH="1" flipV="1">
            <a:off x="1906068" y="4579078"/>
            <a:ext cx="423950" cy="173504"/>
          </a:xfrm>
          <a:custGeom>
            <a:avLst/>
            <a:gdLst>
              <a:gd name="connsiteX0" fmla="*/ 423950 w 423950"/>
              <a:gd name="connsiteY0" fmla="*/ 173504 h 173504"/>
              <a:gd name="connsiteX1" fmla="*/ 0 w 423950"/>
              <a:gd name="connsiteY1" fmla="*/ 173504 h 173504"/>
              <a:gd name="connsiteX2" fmla="*/ 126026 w 423950"/>
              <a:gd name="connsiteY2" fmla="*/ 0 h 173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3950" h="173504">
                <a:moveTo>
                  <a:pt x="423950" y="173504"/>
                </a:moveTo>
                <a:lnTo>
                  <a:pt x="0" y="173504"/>
                </a:lnTo>
                <a:lnTo>
                  <a:pt x="126026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329EA2FA-5801-4A8B-9A39-5EB663269EF5}"/>
              </a:ext>
            </a:extLst>
          </p:cNvPr>
          <p:cNvSpPr/>
          <p:nvPr/>
        </p:nvSpPr>
        <p:spPr>
          <a:xfrm flipH="1" flipV="1">
            <a:off x="2849178" y="3280671"/>
            <a:ext cx="423951" cy="173504"/>
          </a:xfrm>
          <a:custGeom>
            <a:avLst/>
            <a:gdLst>
              <a:gd name="connsiteX0" fmla="*/ 423951 w 423951"/>
              <a:gd name="connsiteY0" fmla="*/ 173504 h 173504"/>
              <a:gd name="connsiteX1" fmla="*/ 0 w 423951"/>
              <a:gd name="connsiteY1" fmla="*/ 173504 h 173504"/>
              <a:gd name="connsiteX2" fmla="*/ 126026 w 423951"/>
              <a:gd name="connsiteY2" fmla="*/ 0 h 173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3951" h="173504">
                <a:moveTo>
                  <a:pt x="423951" y="173504"/>
                </a:moveTo>
                <a:lnTo>
                  <a:pt x="0" y="173504"/>
                </a:lnTo>
                <a:lnTo>
                  <a:pt x="126026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C656256E-F890-4424-A408-F3E7D3871F6C}"/>
              </a:ext>
            </a:extLst>
          </p:cNvPr>
          <p:cNvSpPr/>
          <p:nvPr/>
        </p:nvSpPr>
        <p:spPr>
          <a:xfrm flipH="1" flipV="1">
            <a:off x="3792288" y="1979373"/>
            <a:ext cx="426052" cy="174364"/>
          </a:xfrm>
          <a:custGeom>
            <a:avLst/>
            <a:gdLst>
              <a:gd name="connsiteX0" fmla="*/ 426052 w 426052"/>
              <a:gd name="connsiteY0" fmla="*/ 174364 h 174364"/>
              <a:gd name="connsiteX1" fmla="*/ 0 w 426052"/>
              <a:gd name="connsiteY1" fmla="*/ 174364 h 174364"/>
              <a:gd name="connsiteX2" fmla="*/ 126651 w 426052"/>
              <a:gd name="connsiteY2" fmla="*/ 0 h 174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6052" h="174364">
                <a:moveTo>
                  <a:pt x="426052" y="174364"/>
                </a:moveTo>
                <a:lnTo>
                  <a:pt x="0" y="174364"/>
                </a:lnTo>
                <a:lnTo>
                  <a:pt x="126651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92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14DE21A8-F158-48E6-A29E-886E3D942F6C}"/>
              </a:ext>
            </a:extLst>
          </p:cNvPr>
          <p:cNvSpPr/>
          <p:nvPr/>
        </p:nvSpPr>
        <p:spPr>
          <a:xfrm>
            <a:off x="1075716" y="0"/>
            <a:ext cx="6225800" cy="6305911"/>
          </a:xfrm>
          <a:custGeom>
            <a:avLst/>
            <a:gdLst>
              <a:gd name="connsiteX0" fmla="*/ 4867514 w 6225800"/>
              <a:gd name="connsiteY0" fmla="*/ 0 h 6305911"/>
              <a:gd name="connsiteX1" fmla="*/ 6038811 w 6225800"/>
              <a:gd name="connsiteY1" fmla="*/ 0 h 6305911"/>
              <a:gd name="connsiteX2" fmla="*/ 6225800 w 6225800"/>
              <a:gd name="connsiteY2" fmla="*/ 0 h 6305911"/>
              <a:gd name="connsiteX3" fmla="*/ 6225800 w 6225800"/>
              <a:gd name="connsiteY3" fmla="*/ 1 h 6305911"/>
              <a:gd name="connsiteX4" fmla="*/ 5938647 w 6225800"/>
              <a:gd name="connsiteY4" fmla="*/ 1 h 6305911"/>
              <a:gd name="connsiteX5" fmla="*/ 1358286 w 6225800"/>
              <a:gd name="connsiteY5" fmla="*/ 6305911 h 6305911"/>
              <a:gd name="connsiteX6" fmla="*/ 0 w 6225800"/>
              <a:gd name="connsiteY6" fmla="*/ 6305911 h 6305911"/>
              <a:gd name="connsiteX7" fmla="*/ 4580361 w 6225800"/>
              <a:gd name="connsiteY7" fmla="*/ 1 h 6305911"/>
              <a:gd name="connsiteX8" fmla="*/ 4867514 w 6225800"/>
              <a:gd name="connsiteY8" fmla="*/ 1 h 6305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25800" h="6305911">
                <a:moveTo>
                  <a:pt x="4867514" y="0"/>
                </a:moveTo>
                <a:lnTo>
                  <a:pt x="6038811" y="0"/>
                </a:lnTo>
                <a:lnTo>
                  <a:pt x="6225800" y="0"/>
                </a:lnTo>
                <a:lnTo>
                  <a:pt x="6225800" y="1"/>
                </a:lnTo>
                <a:lnTo>
                  <a:pt x="5938647" y="1"/>
                </a:lnTo>
                <a:lnTo>
                  <a:pt x="1358286" y="6305911"/>
                </a:lnTo>
                <a:lnTo>
                  <a:pt x="0" y="6305911"/>
                </a:lnTo>
                <a:lnTo>
                  <a:pt x="4580361" y="1"/>
                </a:lnTo>
                <a:lnTo>
                  <a:pt x="4867514" y="1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171106C5-EFE2-4738-91D4-42853926BB6B}"/>
              </a:ext>
            </a:extLst>
          </p:cNvPr>
          <p:cNvSpPr/>
          <p:nvPr/>
        </p:nvSpPr>
        <p:spPr>
          <a:xfrm flipH="1" flipV="1">
            <a:off x="962954" y="5877484"/>
            <a:ext cx="423954" cy="173505"/>
          </a:xfrm>
          <a:custGeom>
            <a:avLst/>
            <a:gdLst>
              <a:gd name="connsiteX0" fmla="*/ 423954 w 423954"/>
              <a:gd name="connsiteY0" fmla="*/ 173505 h 173505"/>
              <a:gd name="connsiteX1" fmla="*/ 0 w 423954"/>
              <a:gd name="connsiteY1" fmla="*/ 173505 h 173505"/>
              <a:gd name="connsiteX2" fmla="*/ 126027 w 423954"/>
              <a:gd name="connsiteY2" fmla="*/ 0 h 173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3954" h="173505">
                <a:moveTo>
                  <a:pt x="423954" y="173505"/>
                </a:moveTo>
                <a:lnTo>
                  <a:pt x="0" y="173505"/>
                </a:lnTo>
                <a:lnTo>
                  <a:pt x="126027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A2FB0FD-FAA8-433D-B976-7C17983D3942}"/>
              </a:ext>
            </a:extLst>
          </p:cNvPr>
          <p:cNvSpPr/>
          <p:nvPr/>
        </p:nvSpPr>
        <p:spPr>
          <a:xfrm flipH="1" flipV="1">
            <a:off x="1906068" y="4579078"/>
            <a:ext cx="423950" cy="173504"/>
          </a:xfrm>
          <a:custGeom>
            <a:avLst/>
            <a:gdLst>
              <a:gd name="connsiteX0" fmla="*/ 423950 w 423950"/>
              <a:gd name="connsiteY0" fmla="*/ 173504 h 173504"/>
              <a:gd name="connsiteX1" fmla="*/ 0 w 423950"/>
              <a:gd name="connsiteY1" fmla="*/ 173504 h 173504"/>
              <a:gd name="connsiteX2" fmla="*/ 126026 w 423950"/>
              <a:gd name="connsiteY2" fmla="*/ 0 h 173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3950" h="173504">
                <a:moveTo>
                  <a:pt x="423950" y="173504"/>
                </a:moveTo>
                <a:lnTo>
                  <a:pt x="0" y="173504"/>
                </a:lnTo>
                <a:lnTo>
                  <a:pt x="126026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3F5239B-0771-45CA-B0AE-06FAE7918458}"/>
              </a:ext>
            </a:extLst>
          </p:cNvPr>
          <p:cNvSpPr/>
          <p:nvPr/>
        </p:nvSpPr>
        <p:spPr>
          <a:xfrm flipH="1" flipV="1">
            <a:off x="2849178" y="3280671"/>
            <a:ext cx="423951" cy="173504"/>
          </a:xfrm>
          <a:custGeom>
            <a:avLst/>
            <a:gdLst>
              <a:gd name="connsiteX0" fmla="*/ 423951 w 423951"/>
              <a:gd name="connsiteY0" fmla="*/ 173504 h 173504"/>
              <a:gd name="connsiteX1" fmla="*/ 0 w 423951"/>
              <a:gd name="connsiteY1" fmla="*/ 173504 h 173504"/>
              <a:gd name="connsiteX2" fmla="*/ 126026 w 423951"/>
              <a:gd name="connsiteY2" fmla="*/ 0 h 173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3951" h="173504">
                <a:moveTo>
                  <a:pt x="423951" y="173504"/>
                </a:moveTo>
                <a:lnTo>
                  <a:pt x="0" y="173504"/>
                </a:lnTo>
                <a:lnTo>
                  <a:pt x="126026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F5048E9-F3F6-41B9-A504-6B5E681295B9}"/>
              </a:ext>
            </a:extLst>
          </p:cNvPr>
          <p:cNvSpPr/>
          <p:nvPr/>
        </p:nvSpPr>
        <p:spPr>
          <a:xfrm flipH="1" flipV="1">
            <a:off x="3792288" y="1979373"/>
            <a:ext cx="426052" cy="174364"/>
          </a:xfrm>
          <a:custGeom>
            <a:avLst/>
            <a:gdLst>
              <a:gd name="connsiteX0" fmla="*/ 426052 w 426052"/>
              <a:gd name="connsiteY0" fmla="*/ 174364 h 174364"/>
              <a:gd name="connsiteX1" fmla="*/ 0 w 426052"/>
              <a:gd name="connsiteY1" fmla="*/ 174364 h 174364"/>
              <a:gd name="connsiteX2" fmla="*/ 126651 w 426052"/>
              <a:gd name="connsiteY2" fmla="*/ 0 h 174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6052" h="174364">
                <a:moveTo>
                  <a:pt x="426052" y="174364"/>
                </a:moveTo>
                <a:lnTo>
                  <a:pt x="0" y="174364"/>
                </a:lnTo>
                <a:lnTo>
                  <a:pt x="126651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Infographic Banners for PowerPoint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8DA8C8A5-1E21-4ACF-8333-66C9BD4B54FB}"/>
              </a:ext>
            </a:extLst>
          </p:cNvPr>
          <p:cNvSpPr/>
          <p:nvPr/>
        </p:nvSpPr>
        <p:spPr>
          <a:xfrm>
            <a:off x="3792288" y="980515"/>
            <a:ext cx="8399712" cy="1001751"/>
          </a:xfrm>
          <a:custGeom>
            <a:avLst/>
            <a:gdLst>
              <a:gd name="connsiteX0" fmla="*/ 727632 w 8399712"/>
              <a:gd name="connsiteY0" fmla="*/ 0 h 1001751"/>
              <a:gd name="connsiteX1" fmla="*/ 3258183 w 8399712"/>
              <a:gd name="connsiteY1" fmla="*/ 0 h 1001751"/>
              <a:gd name="connsiteX2" fmla="*/ 4807208 w 8399712"/>
              <a:gd name="connsiteY2" fmla="*/ 0 h 1001751"/>
              <a:gd name="connsiteX3" fmla="*/ 4816967 w 8399712"/>
              <a:gd name="connsiteY3" fmla="*/ 0 h 1001751"/>
              <a:gd name="connsiteX4" fmla="*/ 8399712 w 8399712"/>
              <a:gd name="connsiteY4" fmla="*/ 0 h 1001751"/>
              <a:gd name="connsiteX5" fmla="*/ 8399712 w 8399712"/>
              <a:gd name="connsiteY5" fmla="*/ 1001751 h 1001751"/>
              <a:gd name="connsiteX6" fmla="*/ 4816967 w 8399712"/>
              <a:gd name="connsiteY6" fmla="*/ 1001751 h 1001751"/>
              <a:gd name="connsiteX7" fmla="*/ 4807208 w 8399712"/>
              <a:gd name="connsiteY7" fmla="*/ 1001751 h 1001751"/>
              <a:gd name="connsiteX8" fmla="*/ 3258183 w 8399712"/>
              <a:gd name="connsiteY8" fmla="*/ 1001751 h 1001751"/>
              <a:gd name="connsiteX9" fmla="*/ 0 w 8399712"/>
              <a:gd name="connsiteY9" fmla="*/ 1001751 h 100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99712" h="1001751">
                <a:moveTo>
                  <a:pt x="727632" y="0"/>
                </a:moveTo>
                <a:lnTo>
                  <a:pt x="3258183" y="0"/>
                </a:lnTo>
                <a:lnTo>
                  <a:pt x="4807208" y="0"/>
                </a:lnTo>
                <a:lnTo>
                  <a:pt x="4816967" y="0"/>
                </a:lnTo>
                <a:lnTo>
                  <a:pt x="8399712" y="0"/>
                </a:lnTo>
                <a:lnTo>
                  <a:pt x="8399712" y="1001751"/>
                </a:lnTo>
                <a:lnTo>
                  <a:pt x="4816967" y="1001751"/>
                </a:lnTo>
                <a:lnTo>
                  <a:pt x="4807208" y="1001751"/>
                </a:lnTo>
                <a:lnTo>
                  <a:pt x="3258183" y="1001751"/>
                </a:lnTo>
                <a:lnTo>
                  <a:pt x="0" y="100175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6EEA796F-658D-4312-A597-E7F83F52ACFF}"/>
              </a:ext>
            </a:extLst>
          </p:cNvPr>
          <p:cNvSpPr/>
          <p:nvPr/>
        </p:nvSpPr>
        <p:spPr>
          <a:xfrm>
            <a:off x="2849178" y="2278921"/>
            <a:ext cx="9342822" cy="1001751"/>
          </a:xfrm>
          <a:custGeom>
            <a:avLst/>
            <a:gdLst>
              <a:gd name="connsiteX0" fmla="*/ 727632 w 9342822"/>
              <a:gd name="connsiteY0" fmla="*/ 0 h 1001751"/>
              <a:gd name="connsiteX1" fmla="*/ 3192345 w 9342822"/>
              <a:gd name="connsiteY1" fmla="*/ 0 h 1001751"/>
              <a:gd name="connsiteX2" fmla="*/ 4747613 w 9342822"/>
              <a:gd name="connsiteY2" fmla="*/ 0 h 1001751"/>
              <a:gd name="connsiteX3" fmla="*/ 4757371 w 9342822"/>
              <a:gd name="connsiteY3" fmla="*/ 0 h 1001751"/>
              <a:gd name="connsiteX4" fmla="*/ 9342822 w 9342822"/>
              <a:gd name="connsiteY4" fmla="*/ 0 h 1001751"/>
              <a:gd name="connsiteX5" fmla="*/ 9342822 w 9342822"/>
              <a:gd name="connsiteY5" fmla="*/ 1001751 h 1001751"/>
              <a:gd name="connsiteX6" fmla="*/ 4757371 w 9342822"/>
              <a:gd name="connsiteY6" fmla="*/ 1001751 h 1001751"/>
              <a:gd name="connsiteX7" fmla="*/ 4747613 w 9342822"/>
              <a:gd name="connsiteY7" fmla="*/ 1001751 h 1001751"/>
              <a:gd name="connsiteX8" fmla="*/ 3192345 w 9342822"/>
              <a:gd name="connsiteY8" fmla="*/ 1001751 h 1001751"/>
              <a:gd name="connsiteX9" fmla="*/ 0 w 9342822"/>
              <a:gd name="connsiteY9" fmla="*/ 1001751 h 100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42822" h="1001751">
                <a:moveTo>
                  <a:pt x="727632" y="0"/>
                </a:moveTo>
                <a:lnTo>
                  <a:pt x="3192345" y="0"/>
                </a:lnTo>
                <a:lnTo>
                  <a:pt x="4747613" y="0"/>
                </a:lnTo>
                <a:lnTo>
                  <a:pt x="4757371" y="0"/>
                </a:lnTo>
                <a:lnTo>
                  <a:pt x="9342822" y="0"/>
                </a:lnTo>
                <a:lnTo>
                  <a:pt x="9342822" y="1001751"/>
                </a:lnTo>
                <a:lnTo>
                  <a:pt x="4757371" y="1001751"/>
                </a:lnTo>
                <a:lnTo>
                  <a:pt x="4747613" y="1001751"/>
                </a:lnTo>
                <a:lnTo>
                  <a:pt x="3192345" y="1001751"/>
                </a:lnTo>
                <a:lnTo>
                  <a:pt x="0" y="100175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CAC2B01D-FB74-430B-B6D5-129F3AFE52A1}"/>
              </a:ext>
            </a:extLst>
          </p:cNvPr>
          <p:cNvSpPr/>
          <p:nvPr/>
        </p:nvSpPr>
        <p:spPr>
          <a:xfrm>
            <a:off x="1906068" y="3577327"/>
            <a:ext cx="10285932" cy="1001751"/>
          </a:xfrm>
          <a:custGeom>
            <a:avLst/>
            <a:gdLst>
              <a:gd name="connsiteX0" fmla="*/ 727632 w 10285932"/>
              <a:gd name="connsiteY0" fmla="*/ 0 h 1001751"/>
              <a:gd name="connsiteX1" fmla="*/ 3652725 w 10285932"/>
              <a:gd name="connsiteY1" fmla="*/ 0 h 1001751"/>
              <a:gd name="connsiteX2" fmla="*/ 4682669 w 10285932"/>
              <a:gd name="connsiteY2" fmla="*/ 0 h 1001751"/>
              <a:gd name="connsiteX3" fmla="*/ 4692427 w 10285932"/>
              <a:gd name="connsiteY3" fmla="*/ 0 h 1001751"/>
              <a:gd name="connsiteX4" fmla="*/ 10285932 w 10285932"/>
              <a:gd name="connsiteY4" fmla="*/ 0 h 1001751"/>
              <a:gd name="connsiteX5" fmla="*/ 10285932 w 10285932"/>
              <a:gd name="connsiteY5" fmla="*/ 1001751 h 1001751"/>
              <a:gd name="connsiteX6" fmla="*/ 4692427 w 10285932"/>
              <a:gd name="connsiteY6" fmla="*/ 1001751 h 1001751"/>
              <a:gd name="connsiteX7" fmla="*/ 4682669 w 10285932"/>
              <a:gd name="connsiteY7" fmla="*/ 1001751 h 1001751"/>
              <a:gd name="connsiteX8" fmla="*/ 3652725 w 10285932"/>
              <a:gd name="connsiteY8" fmla="*/ 1001751 h 1001751"/>
              <a:gd name="connsiteX9" fmla="*/ 0 w 10285932"/>
              <a:gd name="connsiteY9" fmla="*/ 1001751 h 100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85932" h="1001751">
                <a:moveTo>
                  <a:pt x="727632" y="0"/>
                </a:moveTo>
                <a:lnTo>
                  <a:pt x="3652725" y="0"/>
                </a:lnTo>
                <a:lnTo>
                  <a:pt x="4682669" y="0"/>
                </a:lnTo>
                <a:lnTo>
                  <a:pt x="4692427" y="0"/>
                </a:lnTo>
                <a:lnTo>
                  <a:pt x="10285932" y="0"/>
                </a:lnTo>
                <a:lnTo>
                  <a:pt x="10285932" y="1001751"/>
                </a:lnTo>
                <a:lnTo>
                  <a:pt x="4692427" y="1001751"/>
                </a:lnTo>
                <a:lnTo>
                  <a:pt x="4682669" y="1001751"/>
                </a:lnTo>
                <a:lnTo>
                  <a:pt x="3652725" y="1001751"/>
                </a:lnTo>
                <a:lnTo>
                  <a:pt x="0" y="100175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EA8A184C-F945-4B0D-8E3E-B4823129C2D2}"/>
              </a:ext>
            </a:extLst>
          </p:cNvPr>
          <p:cNvSpPr/>
          <p:nvPr/>
        </p:nvSpPr>
        <p:spPr>
          <a:xfrm>
            <a:off x="962954" y="4875734"/>
            <a:ext cx="11229043" cy="1001751"/>
          </a:xfrm>
          <a:custGeom>
            <a:avLst/>
            <a:gdLst>
              <a:gd name="connsiteX0" fmla="*/ 727632 w 11229043"/>
              <a:gd name="connsiteY0" fmla="*/ 0 h 1001751"/>
              <a:gd name="connsiteX1" fmla="*/ 3347131 w 11229043"/>
              <a:gd name="connsiteY1" fmla="*/ 0 h 1001751"/>
              <a:gd name="connsiteX2" fmla="*/ 4618005 w 11229043"/>
              <a:gd name="connsiteY2" fmla="*/ 0 h 1001751"/>
              <a:gd name="connsiteX3" fmla="*/ 4627763 w 11229043"/>
              <a:gd name="connsiteY3" fmla="*/ 0 h 1001751"/>
              <a:gd name="connsiteX4" fmla="*/ 11229043 w 11229043"/>
              <a:gd name="connsiteY4" fmla="*/ 0 h 1001751"/>
              <a:gd name="connsiteX5" fmla="*/ 11229043 w 11229043"/>
              <a:gd name="connsiteY5" fmla="*/ 1001751 h 1001751"/>
              <a:gd name="connsiteX6" fmla="*/ 4627763 w 11229043"/>
              <a:gd name="connsiteY6" fmla="*/ 1001751 h 1001751"/>
              <a:gd name="connsiteX7" fmla="*/ 4618005 w 11229043"/>
              <a:gd name="connsiteY7" fmla="*/ 1001751 h 1001751"/>
              <a:gd name="connsiteX8" fmla="*/ 3347131 w 11229043"/>
              <a:gd name="connsiteY8" fmla="*/ 1001751 h 1001751"/>
              <a:gd name="connsiteX9" fmla="*/ 0 w 11229043"/>
              <a:gd name="connsiteY9" fmla="*/ 1001751 h 100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229043" h="1001751">
                <a:moveTo>
                  <a:pt x="727632" y="0"/>
                </a:moveTo>
                <a:lnTo>
                  <a:pt x="3347131" y="0"/>
                </a:lnTo>
                <a:lnTo>
                  <a:pt x="4618005" y="0"/>
                </a:lnTo>
                <a:lnTo>
                  <a:pt x="4627763" y="0"/>
                </a:lnTo>
                <a:lnTo>
                  <a:pt x="11229043" y="0"/>
                </a:lnTo>
                <a:lnTo>
                  <a:pt x="11229043" y="1001751"/>
                </a:lnTo>
                <a:lnTo>
                  <a:pt x="4627763" y="1001751"/>
                </a:lnTo>
                <a:lnTo>
                  <a:pt x="4618005" y="1001751"/>
                </a:lnTo>
                <a:lnTo>
                  <a:pt x="3347131" y="1001751"/>
                </a:lnTo>
                <a:lnTo>
                  <a:pt x="0" y="100175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7B166B6B-C6D7-4DE7-BDBD-CD92C9C09A6F}"/>
              </a:ext>
            </a:extLst>
          </p:cNvPr>
          <p:cNvSpPr/>
          <p:nvPr/>
        </p:nvSpPr>
        <p:spPr>
          <a:xfrm>
            <a:off x="3792289" y="980515"/>
            <a:ext cx="2509869" cy="1001751"/>
          </a:xfrm>
          <a:custGeom>
            <a:avLst/>
            <a:gdLst>
              <a:gd name="connsiteX0" fmla="*/ 727632 w 2509869"/>
              <a:gd name="connsiteY0" fmla="*/ 0 h 1001751"/>
              <a:gd name="connsiteX1" fmla="*/ 2509869 w 2509869"/>
              <a:gd name="connsiteY1" fmla="*/ 0 h 1001751"/>
              <a:gd name="connsiteX2" fmla="*/ 1782237 w 2509869"/>
              <a:gd name="connsiteY2" fmla="*/ 1001751 h 1001751"/>
              <a:gd name="connsiteX3" fmla="*/ 0 w 2509869"/>
              <a:gd name="connsiteY3" fmla="*/ 1001751 h 100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9869" h="1001751">
                <a:moveTo>
                  <a:pt x="727632" y="0"/>
                </a:moveTo>
                <a:lnTo>
                  <a:pt x="2509869" y="0"/>
                </a:lnTo>
                <a:lnTo>
                  <a:pt x="1782237" y="1001751"/>
                </a:lnTo>
                <a:lnTo>
                  <a:pt x="0" y="1001751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A2122ACF-370A-47E4-8F8E-560981BDD578}"/>
              </a:ext>
            </a:extLst>
          </p:cNvPr>
          <p:cNvSpPr/>
          <p:nvPr/>
        </p:nvSpPr>
        <p:spPr>
          <a:xfrm>
            <a:off x="2849179" y="2278921"/>
            <a:ext cx="2509869" cy="1001751"/>
          </a:xfrm>
          <a:custGeom>
            <a:avLst/>
            <a:gdLst>
              <a:gd name="connsiteX0" fmla="*/ 727632 w 2509869"/>
              <a:gd name="connsiteY0" fmla="*/ 0 h 1001751"/>
              <a:gd name="connsiteX1" fmla="*/ 2509869 w 2509869"/>
              <a:gd name="connsiteY1" fmla="*/ 0 h 1001751"/>
              <a:gd name="connsiteX2" fmla="*/ 1782237 w 2509869"/>
              <a:gd name="connsiteY2" fmla="*/ 1001751 h 1001751"/>
              <a:gd name="connsiteX3" fmla="*/ 0 w 2509869"/>
              <a:gd name="connsiteY3" fmla="*/ 1001751 h 100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9869" h="1001751">
                <a:moveTo>
                  <a:pt x="727632" y="0"/>
                </a:moveTo>
                <a:lnTo>
                  <a:pt x="2509869" y="0"/>
                </a:lnTo>
                <a:lnTo>
                  <a:pt x="1782237" y="1001751"/>
                </a:lnTo>
                <a:lnTo>
                  <a:pt x="0" y="1001751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A7C0857C-AAEE-4384-AF30-1DAEA25B5D2E}"/>
              </a:ext>
            </a:extLst>
          </p:cNvPr>
          <p:cNvSpPr/>
          <p:nvPr/>
        </p:nvSpPr>
        <p:spPr>
          <a:xfrm>
            <a:off x="1906069" y="3577327"/>
            <a:ext cx="2509869" cy="1001751"/>
          </a:xfrm>
          <a:custGeom>
            <a:avLst/>
            <a:gdLst>
              <a:gd name="connsiteX0" fmla="*/ 727632 w 2509869"/>
              <a:gd name="connsiteY0" fmla="*/ 0 h 1001751"/>
              <a:gd name="connsiteX1" fmla="*/ 2509869 w 2509869"/>
              <a:gd name="connsiteY1" fmla="*/ 0 h 1001751"/>
              <a:gd name="connsiteX2" fmla="*/ 1782237 w 2509869"/>
              <a:gd name="connsiteY2" fmla="*/ 1001751 h 1001751"/>
              <a:gd name="connsiteX3" fmla="*/ 0 w 2509869"/>
              <a:gd name="connsiteY3" fmla="*/ 1001751 h 100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9869" h="1001751">
                <a:moveTo>
                  <a:pt x="727632" y="0"/>
                </a:moveTo>
                <a:lnTo>
                  <a:pt x="2509869" y="0"/>
                </a:lnTo>
                <a:lnTo>
                  <a:pt x="1782237" y="1001751"/>
                </a:lnTo>
                <a:lnTo>
                  <a:pt x="0" y="1001751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2E26E3B2-A6C4-4596-B871-4944FCA4DA06}"/>
              </a:ext>
            </a:extLst>
          </p:cNvPr>
          <p:cNvSpPr/>
          <p:nvPr/>
        </p:nvSpPr>
        <p:spPr>
          <a:xfrm>
            <a:off x="962954" y="4875734"/>
            <a:ext cx="2509872" cy="1001751"/>
          </a:xfrm>
          <a:custGeom>
            <a:avLst/>
            <a:gdLst>
              <a:gd name="connsiteX0" fmla="*/ 727632 w 2509872"/>
              <a:gd name="connsiteY0" fmla="*/ 0 h 1001751"/>
              <a:gd name="connsiteX1" fmla="*/ 2509872 w 2509872"/>
              <a:gd name="connsiteY1" fmla="*/ 0 h 1001751"/>
              <a:gd name="connsiteX2" fmla="*/ 1782240 w 2509872"/>
              <a:gd name="connsiteY2" fmla="*/ 1001751 h 1001751"/>
              <a:gd name="connsiteX3" fmla="*/ 0 w 2509872"/>
              <a:gd name="connsiteY3" fmla="*/ 1001751 h 100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9872" h="1001751">
                <a:moveTo>
                  <a:pt x="727632" y="0"/>
                </a:moveTo>
                <a:lnTo>
                  <a:pt x="2509872" y="0"/>
                </a:lnTo>
                <a:lnTo>
                  <a:pt x="1782240" y="1001751"/>
                </a:lnTo>
                <a:lnTo>
                  <a:pt x="0" y="1001751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624AD05-1223-4B1F-BC2D-7885E951A5D5}"/>
              </a:ext>
            </a:extLst>
          </p:cNvPr>
          <p:cNvSpPr txBox="1"/>
          <p:nvPr/>
        </p:nvSpPr>
        <p:spPr>
          <a:xfrm>
            <a:off x="6980034" y="999206"/>
            <a:ext cx="4768530" cy="96436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lnSpc>
                <a:spcPts val="1700"/>
              </a:lnSpc>
            </a:pPr>
            <a:r>
              <a:rPr lang="en-US" sz="1600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676C9C1-4DF7-4A4A-97C4-2C2AF5D6B533}"/>
              </a:ext>
            </a:extLst>
          </p:cNvPr>
          <p:cNvSpPr txBox="1"/>
          <p:nvPr/>
        </p:nvSpPr>
        <p:spPr>
          <a:xfrm>
            <a:off x="6036924" y="2296919"/>
            <a:ext cx="4768530" cy="96436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lnSpc>
                <a:spcPts val="1700"/>
              </a:lnSpc>
            </a:pPr>
            <a:r>
              <a:rPr lang="en-US" sz="1600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803FB87-C412-4C11-AB86-81FA9B4AB3B2}"/>
              </a:ext>
            </a:extLst>
          </p:cNvPr>
          <p:cNvSpPr txBox="1"/>
          <p:nvPr/>
        </p:nvSpPr>
        <p:spPr>
          <a:xfrm>
            <a:off x="5093814" y="3594632"/>
            <a:ext cx="4768530" cy="96436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lnSpc>
                <a:spcPts val="1700"/>
              </a:lnSpc>
            </a:pPr>
            <a:r>
              <a:rPr lang="en-US" sz="1600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F7D7C1C-BBC9-4666-8D1F-B9C7FB90D7DC}"/>
              </a:ext>
            </a:extLst>
          </p:cNvPr>
          <p:cNvSpPr txBox="1"/>
          <p:nvPr/>
        </p:nvSpPr>
        <p:spPr>
          <a:xfrm>
            <a:off x="4150699" y="4892344"/>
            <a:ext cx="4768530" cy="96436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lnSpc>
                <a:spcPts val="1700"/>
              </a:lnSpc>
            </a:pPr>
            <a:r>
              <a:rPr lang="en-US" sz="1600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7" name="Graphic 6" descr="Coins">
            <a:extLst>
              <a:ext uri="{FF2B5EF4-FFF2-40B4-BE49-F238E27FC236}">
                <a16:creationId xmlns:a16="http://schemas.microsoft.com/office/drawing/2014/main" id="{C74DE97C-34A9-4089-9E38-35329CEEB5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13288" y="1024189"/>
            <a:ext cx="914400" cy="914400"/>
          </a:xfrm>
          <a:prstGeom prst="rect">
            <a:avLst/>
          </a:prstGeom>
        </p:spPr>
      </p:pic>
      <p:pic>
        <p:nvPicPr>
          <p:cNvPr id="9" name="Graphic 8" descr="Microscope">
            <a:extLst>
              <a:ext uri="{FF2B5EF4-FFF2-40B4-BE49-F238E27FC236}">
                <a16:creationId xmlns:a16="http://schemas.microsoft.com/office/drawing/2014/main" id="{3A81BE40-9541-4289-B3DD-1529DE4877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70178" y="2321902"/>
            <a:ext cx="914400" cy="914400"/>
          </a:xfrm>
          <a:prstGeom prst="rect">
            <a:avLst/>
          </a:prstGeom>
        </p:spPr>
      </p:pic>
      <p:pic>
        <p:nvPicPr>
          <p:cNvPr id="11" name="Graphic 10" descr="Fire">
            <a:extLst>
              <a:ext uri="{FF2B5EF4-FFF2-40B4-BE49-F238E27FC236}">
                <a16:creationId xmlns:a16="http://schemas.microsoft.com/office/drawing/2014/main" id="{E3E1FA24-BA3A-459F-B11D-3DB2C700CCA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27068" y="3619615"/>
            <a:ext cx="914400" cy="914400"/>
          </a:xfrm>
          <a:prstGeom prst="rect">
            <a:avLst/>
          </a:prstGeom>
        </p:spPr>
      </p:pic>
      <p:pic>
        <p:nvPicPr>
          <p:cNvPr id="13" name="Graphic 12" descr="Pin">
            <a:extLst>
              <a:ext uri="{FF2B5EF4-FFF2-40B4-BE49-F238E27FC236}">
                <a16:creationId xmlns:a16="http://schemas.microsoft.com/office/drawing/2014/main" id="{5351322E-4A21-4A7A-904F-A67ECB0B024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83953" y="491732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288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8535</TotalTime>
  <Words>340</Words>
  <PresentationFormat>Widescreen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Banners for PowerPoint</vt:lpstr>
      <vt:lpstr>Infographic Banners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Banners for PowerPoint</dc:title>
  <dc:creator>PresentationGO.com</dc:creator>
  <dc:description>© Copyright PresentationGO.com</dc:description>
  <dcterms:created xsi:type="dcterms:W3CDTF">2014-11-26T05:14:11Z</dcterms:created>
  <dcterms:modified xsi:type="dcterms:W3CDTF">2018-05-03T18:10:57Z</dcterms:modified>
  <cp:category>Text &amp; Tables</cp:category>
</cp:coreProperties>
</file>