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6" d="100"/>
          <a:sy n="146" d="100"/>
        </p:scale>
        <p:origin x="49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55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5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Block Cycle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344B6C2-04DF-45CE-9C10-82E6F6986D34}"/>
              </a:ext>
            </a:extLst>
          </p:cNvPr>
          <p:cNvSpPr>
            <a:spLocks/>
          </p:cNvSpPr>
          <p:nvPr/>
        </p:nvSpPr>
        <p:spPr bwMode="auto">
          <a:xfrm>
            <a:off x="4572360" y="2790298"/>
            <a:ext cx="1101942" cy="956872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8053C619-09B3-4C8D-BE39-292CC5754698}"/>
              </a:ext>
            </a:extLst>
          </p:cNvPr>
          <p:cNvSpPr>
            <a:spLocks/>
          </p:cNvSpPr>
          <p:nvPr/>
        </p:nvSpPr>
        <p:spPr bwMode="auto">
          <a:xfrm>
            <a:off x="4572360" y="3747170"/>
            <a:ext cx="1101942" cy="956872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BD77D699-64F9-4ECA-A2B2-FA2D4F0CC34E}"/>
              </a:ext>
            </a:extLst>
          </p:cNvPr>
          <p:cNvSpPr>
            <a:spLocks/>
          </p:cNvSpPr>
          <p:nvPr/>
        </p:nvSpPr>
        <p:spPr bwMode="auto">
          <a:xfrm>
            <a:off x="4021870" y="3747170"/>
            <a:ext cx="1101942" cy="1154780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86FDA3B9-7551-4195-9F95-AF8C3903468B}"/>
              </a:ext>
            </a:extLst>
          </p:cNvPr>
          <p:cNvSpPr>
            <a:spLocks/>
          </p:cNvSpPr>
          <p:nvPr/>
        </p:nvSpPr>
        <p:spPr bwMode="auto">
          <a:xfrm>
            <a:off x="3471381" y="3747170"/>
            <a:ext cx="1100980" cy="956872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F5020002-DFEA-4B9C-A009-459FEF16286A}"/>
              </a:ext>
            </a:extLst>
          </p:cNvPr>
          <p:cNvSpPr>
            <a:spLocks/>
          </p:cNvSpPr>
          <p:nvPr/>
        </p:nvSpPr>
        <p:spPr bwMode="auto">
          <a:xfrm>
            <a:off x="3471381" y="2790298"/>
            <a:ext cx="1100980" cy="956872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3DF6ED18-E36F-4D55-BF6B-3A1AF67AF985}"/>
              </a:ext>
            </a:extLst>
          </p:cNvPr>
          <p:cNvSpPr>
            <a:spLocks/>
          </p:cNvSpPr>
          <p:nvPr/>
        </p:nvSpPr>
        <p:spPr bwMode="auto">
          <a:xfrm>
            <a:off x="4021870" y="2593351"/>
            <a:ext cx="1101942" cy="1153819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E1278B-6578-430F-97A2-0DBBECDAC221}"/>
              </a:ext>
            </a:extLst>
          </p:cNvPr>
          <p:cNvCxnSpPr>
            <a:cxnSpLocks/>
            <a:stCxn id="33" idx="2"/>
          </p:cNvCxnSpPr>
          <p:nvPr/>
        </p:nvCxnSpPr>
        <p:spPr>
          <a:xfrm flipH="1" flipV="1">
            <a:off x="3609564" y="2074428"/>
            <a:ext cx="962796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AE1494-D73D-420E-8E86-472A734A0A4F}"/>
              </a:ext>
            </a:extLst>
          </p:cNvPr>
          <p:cNvCxnSpPr>
            <a:cxnSpLocks/>
            <a:stCxn id="33" idx="2"/>
          </p:cNvCxnSpPr>
          <p:nvPr/>
        </p:nvCxnSpPr>
        <p:spPr>
          <a:xfrm flipV="1">
            <a:off x="4572360" y="2074428"/>
            <a:ext cx="964477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570ED0-A04E-42D7-932A-6347F625DF5E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3610214" y="3747170"/>
            <a:ext cx="962439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044048-6B25-4EFE-8ACE-9CE1110164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572360" y="3747170"/>
            <a:ext cx="962796" cy="167133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D4B97FF-350C-42AD-95A3-3ABD3BA4FFCD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2905105" y="3747170"/>
            <a:ext cx="1667254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05ED4A-876A-4F0B-AE63-3F45AFF66BDA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572360" y="3747170"/>
            <a:ext cx="1668217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C630C78-1270-41AA-B728-22243AE55FB5}"/>
              </a:ext>
            </a:extLst>
          </p:cNvPr>
          <p:cNvSpPr/>
          <p:nvPr/>
        </p:nvSpPr>
        <p:spPr>
          <a:xfrm>
            <a:off x="1114214" y="168042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E0F841F1-9768-4011-B91D-A57241085187}"/>
              </a:ext>
            </a:extLst>
          </p:cNvPr>
          <p:cNvSpPr/>
          <p:nvPr/>
        </p:nvSpPr>
        <p:spPr>
          <a:xfrm>
            <a:off x="5477292" y="168042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F16C335-C9F2-43FA-99F7-C52555175F59}"/>
              </a:ext>
            </a:extLst>
          </p:cNvPr>
          <p:cNvSpPr/>
          <p:nvPr/>
        </p:nvSpPr>
        <p:spPr>
          <a:xfrm>
            <a:off x="367175" y="335340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1FEA0388-D74A-4C7B-A5BF-B32E2CFB9614}"/>
              </a:ext>
            </a:extLst>
          </p:cNvPr>
          <p:cNvSpPr/>
          <p:nvPr/>
        </p:nvSpPr>
        <p:spPr>
          <a:xfrm>
            <a:off x="6224330" y="335340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E775B3D7-F985-4C2A-880A-412C6202ACAF}"/>
              </a:ext>
            </a:extLst>
          </p:cNvPr>
          <p:cNvSpPr/>
          <p:nvPr/>
        </p:nvSpPr>
        <p:spPr>
          <a:xfrm>
            <a:off x="1123242" y="5025445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52E1938-49E2-4838-8325-941550F29386}"/>
              </a:ext>
            </a:extLst>
          </p:cNvPr>
          <p:cNvSpPr/>
          <p:nvPr/>
        </p:nvSpPr>
        <p:spPr>
          <a:xfrm>
            <a:off x="5468264" y="5025445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7058D0-8AC4-42CF-97F9-AB0FBF593084}"/>
              </a:ext>
            </a:extLst>
          </p:cNvPr>
          <p:cNvSpPr/>
          <p:nvPr/>
        </p:nvSpPr>
        <p:spPr>
          <a:xfrm>
            <a:off x="3683897" y="2856201"/>
            <a:ext cx="1779115" cy="1779115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Lorem Ipsum</a:t>
            </a:r>
          </a:p>
          <a:p>
            <a:pPr algn="ctr"/>
            <a:endParaRPr lang="en-US" sz="800" dirty="0"/>
          </a:p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  <a:endParaRPr lang="en-US" sz="90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9CE9757-8E78-49F8-9219-7C65FDBF201D}"/>
              </a:ext>
            </a:extLst>
          </p:cNvPr>
          <p:cNvSpPr/>
          <p:nvPr/>
        </p:nvSpPr>
        <p:spPr>
          <a:xfrm>
            <a:off x="452272" y="3428274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304F08D-85E6-4394-9454-329EA63F4E4F}"/>
              </a:ext>
            </a:extLst>
          </p:cNvPr>
          <p:cNvSpPr/>
          <p:nvPr/>
        </p:nvSpPr>
        <p:spPr>
          <a:xfrm>
            <a:off x="1208466" y="1755293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DB9425A-8549-4C72-834C-5A961547D2C8}"/>
              </a:ext>
            </a:extLst>
          </p:cNvPr>
          <p:cNvSpPr/>
          <p:nvPr/>
        </p:nvSpPr>
        <p:spPr>
          <a:xfrm>
            <a:off x="1208466" y="5100311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869C458-BDEB-4A69-8DFD-89409CC8D9FA}"/>
              </a:ext>
            </a:extLst>
          </p:cNvPr>
          <p:cNvSpPr/>
          <p:nvPr/>
        </p:nvSpPr>
        <p:spPr>
          <a:xfrm>
            <a:off x="7297745" y="1755293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4D63E1D-DE8E-433A-B17C-CCD8A4022F12}"/>
              </a:ext>
            </a:extLst>
          </p:cNvPr>
          <p:cNvSpPr/>
          <p:nvPr/>
        </p:nvSpPr>
        <p:spPr>
          <a:xfrm>
            <a:off x="7297745" y="5100311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D8A7291-0F9D-44CA-B5DE-9A32A7036566}"/>
              </a:ext>
            </a:extLst>
          </p:cNvPr>
          <p:cNvSpPr/>
          <p:nvPr/>
        </p:nvSpPr>
        <p:spPr>
          <a:xfrm>
            <a:off x="8053939" y="3428274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828B17-EEE6-4C7D-A720-5B33B364C0FB}"/>
              </a:ext>
            </a:extLst>
          </p:cNvPr>
          <p:cNvGrpSpPr/>
          <p:nvPr/>
        </p:nvGrpSpPr>
        <p:grpSpPr>
          <a:xfrm>
            <a:off x="1163746" y="3442504"/>
            <a:ext cx="1521671" cy="673921"/>
            <a:chOff x="332936" y="2888162"/>
            <a:chExt cx="2937088" cy="78912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7B5E7D-93F6-4849-8D00-D1F793C076FB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A81D7-A5E9-4316-9F77-9E1125C9894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116B1E-AA8F-413E-ADC5-0765B8534680}"/>
              </a:ext>
            </a:extLst>
          </p:cNvPr>
          <p:cNvGrpSpPr/>
          <p:nvPr/>
        </p:nvGrpSpPr>
        <p:grpSpPr>
          <a:xfrm>
            <a:off x="1935029" y="1769523"/>
            <a:ext cx="1521671" cy="673921"/>
            <a:chOff x="332936" y="2888162"/>
            <a:chExt cx="2937088" cy="7891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9CE170-0A6C-4C87-8610-AEA4B4ED8487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5F897B3-CBEF-4C95-8952-73D54FB870DB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1A287-ED90-44D7-8B2B-31479374D81A}"/>
              </a:ext>
            </a:extLst>
          </p:cNvPr>
          <p:cNvGrpSpPr/>
          <p:nvPr/>
        </p:nvGrpSpPr>
        <p:grpSpPr>
          <a:xfrm>
            <a:off x="1935029" y="5114541"/>
            <a:ext cx="1521671" cy="673921"/>
            <a:chOff x="332936" y="2888162"/>
            <a:chExt cx="2937088" cy="7891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B667E08-817D-4766-B642-29CAA7A0D760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77470F-89B5-4CDA-A5BF-1769BF39B6C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59A5BEF-A5D8-4103-948D-093E2BA9C2F1}"/>
              </a:ext>
            </a:extLst>
          </p:cNvPr>
          <p:cNvGrpSpPr/>
          <p:nvPr/>
        </p:nvGrpSpPr>
        <p:grpSpPr>
          <a:xfrm>
            <a:off x="6462812" y="3442502"/>
            <a:ext cx="1521671" cy="673924"/>
            <a:chOff x="332936" y="2888161"/>
            <a:chExt cx="2937088" cy="78912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5E96950-99E2-4B3B-B2AE-4349B5F40F74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1384C12-2E2D-4EBC-BE2A-5E008BDDE03F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963815A-7E20-4200-89BA-ED4AE45416C9}"/>
              </a:ext>
            </a:extLst>
          </p:cNvPr>
          <p:cNvGrpSpPr/>
          <p:nvPr/>
        </p:nvGrpSpPr>
        <p:grpSpPr>
          <a:xfrm>
            <a:off x="5701977" y="1769521"/>
            <a:ext cx="1521671" cy="673924"/>
            <a:chOff x="332936" y="2888161"/>
            <a:chExt cx="2937088" cy="78912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0E713B5-6893-484F-A2E3-46C7FC3CBD7D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507E06-B743-4CD6-BD9A-F0C2CF8E81A6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306D6D-1B29-4993-A9D0-128905451C84}"/>
              </a:ext>
            </a:extLst>
          </p:cNvPr>
          <p:cNvGrpSpPr/>
          <p:nvPr/>
        </p:nvGrpSpPr>
        <p:grpSpPr>
          <a:xfrm>
            <a:off x="5701977" y="5114539"/>
            <a:ext cx="1521671" cy="673924"/>
            <a:chOff x="332936" y="2888161"/>
            <a:chExt cx="2937088" cy="78912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DB109A-B0F8-4E3E-AD12-73BCE8A089F2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BE14CBD-95BE-42EA-9E0C-904573F16912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6" name="Graphic 3" descr="Bar graph with upward trend">
            <a:extLst>
              <a:ext uri="{FF2B5EF4-FFF2-40B4-BE49-F238E27FC236}">
                <a16:creationId xmlns:a16="http://schemas.microsoft.com/office/drawing/2014/main" id="{D027CD9E-853E-406D-B929-2919C4C5EF67}"/>
              </a:ext>
            </a:extLst>
          </p:cNvPr>
          <p:cNvGrpSpPr/>
          <p:nvPr/>
        </p:nvGrpSpPr>
        <p:grpSpPr>
          <a:xfrm>
            <a:off x="520218" y="3503946"/>
            <a:ext cx="486448" cy="486448"/>
            <a:chOff x="5181600" y="32979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469BAA0-B4F2-4509-9371-7DA7F68CF8A5}"/>
                </a:ext>
              </a:extLst>
            </p:cNvPr>
            <p:cNvSpPr/>
            <p:nvPr/>
          </p:nvSpPr>
          <p:spPr>
            <a:xfrm>
              <a:off x="5314950" y="3421800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6A0E1B-C0B0-442C-A9F2-305C2EC24B08}"/>
                </a:ext>
              </a:extLst>
            </p:cNvPr>
            <p:cNvSpPr/>
            <p:nvPr/>
          </p:nvSpPr>
          <p:spPr>
            <a:xfrm>
              <a:off x="5829300" y="3421800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476C7D7-0CF1-493D-BED1-EF47559B4E68}"/>
                </a:ext>
              </a:extLst>
            </p:cNvPr>
            <p:cNvSpPr/>
            <p:nvPr/>
          </p:nvSpPr>
          <p:spPr>
            <a:xfrm>
              <a:off x="5629275" y="3612300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AA68A5C-3CD2-4A4B-BC11-05877BFF3B39}"/>
                </a:ext>
              </a:extLst>
            </p:cNvPr>
            <p:cNvSpPr/>
            <p:nvPr/>
          </p:nvSpPr>
          <p:spPr>
            <a:xfrm>
              <a:off x="5429250" y="3783750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81BBE3D-CDCC-4591-BBD3-055B4FE04DCA}"/>
                </a:ext>
              </a:extLst>
            </p:cNvPr>
            <p:cNvSpPr/>
            <p:nvPr/>
          </p:nvSpPr>
          <p:spPr>
            <a:xfrm>
              <a:off x="5425345" y="3421800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12" name="Graphic 5" descr="Bullseye">
            <a:extLst>
              <a:ext uri="{FF2B5EF4-FFF2-40B4-BE49-F238E27FC236}">
                <a16:creationId xmlns:a16="http://schemas.microsoft.com/office/drawing/2014/main" id="{5C7294F8-68EB-4A6C-8CB6-6C6B9DA6226B}"/>
              </a:ext>
            </a:extLst>
          </p:cNvPr>
          <p:cNvGrpSpPr/>
          <p:nvPr/>
        </p:nvGrpSpPr>
        <p:grpSpPr>
          <a:xfrm>
            <a:off x="1288524" y="1830966"/>
            <a:ext cx="486448" cy="486448"/>
            <a:chOff x="2759925" y="25335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19B697B-8CBD-474E-AED2-46BBE07498CF}"/>
                </a:ext>
              </a:extLst>
            </p:cNvPr>
            <p:cNvSpPr/>
            <p:nvPr/>
          </p:nvSpPr>
          <p:spPr>
            <a:xfrm>
              <a:off x="3106635" y="2614538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5800D89-B460-4FEB-AF2B-951132AC1551}"/>
                </a:ext>
              </a:extLst>
            </p:cNvPr>
            <p:cNvSpPr/>
            <p:nvPr/>
          </p:nvSpPr>
          <p:spPr>
            <a:xfrm>
              <a:off x="2840888" y="264311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BAC2175-642B-482C-A8A3-1042C620F93F}"/>
                </a:ext>
              </a:extLst>
            </p:cNvPr>
            <p:cNvSpPr/>
            <p:nvPr/>
          </p:nvSpPr>
          <p:spPr>
            <a:xfrm>
              <a:off x="2974238" y="277646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16" name="Graphic 7" descr="Stopwatch">
            <a:extLst>
              <a:ext uri="{FF2B5EF4-FFF2-40B4-BE49-F238E27FC236}">
                <a16:creationId xmlns:a16="http://schemas.microsoft.com/office/drawing/2014/main" id="{F039F5FB-8BF1-4ADC-9D84-1FA0741A1983}"/>
              </a:ext>
            </a:extLst>
          </p:cNvPr>
          <p:cNvGrpSpPr/>
          <p:nvPr/>
        </p:nvGrpSpPr>
        <p:grpSpPr>
          <a:xfrm>
            <a:off x="8129611" y="3503946"/>
            <a:ext cx="486448" cy="486448"/>
            <a:chOff x="8367675" y="26907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0EB8BD5-C2A3-4063-843E-6110BD5C2F94}"/>
                </a:ext>
              </a:extLst>
            </p:cNvPr>
            <p:cNvSpPr/>
            <p:nvPr/>
          </p:nvSpPr>
          <p:spPr>
            <a:xfrm>
              <a:off x="8805825" y="2986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E3F6192-81D9-497A-B9C5-68287E98F980}"/>
                </a:ext>
              </a:extLst>
            </p:cNvPr>
            <p:cNvSpPr/>
            <p:nvPr/>
          </p:nvSpPr>
          <p:spPr>
            <a:xfrm>
              <a:off x="8805825" y="3367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A33651-DFC9-4A41-B2D0-49E252709F0F}"/>
                </a:ext>
              </a:extLst>
            </p:cNvPr>
            <p:cNvSpPr/>
            <p:nvPr/>
          </p:nvSpPr>
          <p:spPr>
            <a:xfrm>
              <a:off x="8996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38F92E4-6D26-4331-BB34-1A9110DDD62A}"/>
                </a:ext>
              </a:extLst>
            </p:cNvPr>
            <p:cNvSpPr/>
            <p:nvPr/>
          </p:nvSpPr>
          <p:spPr>
            <a:xfrm>
              <a:off x="8615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0789ADD-EBB1-48FC-A0D9-291BCB728DE0}"/>
                </a:ext>
              </a:extLst>
            </p:cNvPr>
            <p:cNvSpPr/>
            <p:nvPr/>
          </p:nvSpPr>
          <p:spPr>
            <a:xfrm>
              <a:off x="8805825" y="3052725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4CEE96C-DBF1-487A-839F-5ECCFCD3ECEF}"/>
                </a:ext>
              </a:extLst>
            </p:cNvPr>
            <p:cNvSpPr/>
            <p:nvPr/>
          </p:nvSpPr>
          <p:spPr>
            <a:xfrm>
              <a:off x="8501316" y="2776500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23" name="Graphic 9" descr="Gears">
            <a:extLst>
              <a:ext uri="{FF2B5EF4-FFF2-40B4-BE49-F238E27FC236}">
                <a16:creationId xmlns:a16="http://schemas.microsoft.com/office/drawing/2014/main" id="{1CFACC93-0F99-4F07-88D8-18D812EB692B}"/>
              </a:ext>
            </a:extLst>
          </p:cNvPr>
          <p:cNvGrpSpPr/>
          <p:nvPr/>
        </p:nvGrpSpPr>
        <p:grpSpPr>
          <a:xfrm>
            <a:off x="1359464" y="5221587"/>
            <a:ext cx="329365" cy="395239"/>
            <a:chOff x="6996323" y="4502888"/>
            <a:chExt cx="619125" cy="742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36495CD-FE4C-466D-8EB1-D4B462AFF672}"/>
                </a:ext>
              </a:extLst>
            </p:cNvPr>
            <p:cNvSpPr/>
            <p:nvPr/>
          </p:nvSpPr>
          <p:spPr>
            <a:xfrm>
              <a:off x="7211588" y="450288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39A13BF-A003-47F1-8C9B-D56E9B84C52F}"/>
                </a:ext>
              </a:extLst>
            </p:cNvPr>
            <p:cNvSpPr/>
            <p:nvPr/>
          </p:nvSpPr>
          <p:spPr>
            <a:xfrm>
              <a:off x="6996323" y="484959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26" name="Graphic 11" descr="Lightbulb">
            <a:extLst>
              <a:ext uri="{FF2B5EF4-FFF2-40B4-BE49-F238E27FC236}">
                <a16:creationId xmlns:a16="http://schemas.microsoft.com/office/drawing/2014/main" id="{9417A98E-C705-457A-ABD9-67815FA50C2E}"/>
              </a:ext>
            </a:extLst>
          </p:cNvPr>
          <p:cNvGrpSpPr/>
          <p:nvPr/>
        </p:nvGrpSpPr>
        <p:grpSpPr>
          <a:xfrm>
            <a:off x="7373416" y="1830966"/>
            <a:ext cx="486448" cy="486448"/>
            <a:chOff x="6849638" y="19263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6DB8512-FF90-4924-B987-2AC92856F45F}"/>
                </a:ext>
              </a:extLst>
            </p:cNvPr>
            <p:cNvSpPr/>
            <p:nvPr/>
          </p:nvSpPr>
          <p:spPr>
            <a:xfrm>
              <a:off x="7183013" y="25359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7E86563-18D5-4256-8D2A-91C93C1BA18D}"/>
                </a:ext>
              </a:extLst>
            </p:cNvPr>
            <p:cNvSpPr/>
            <p:nvPr/>
          </p:nvSpPr>
          <p:spPr>
            <a:xfrm>
              <a:off x="7183013" y="26312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D2593B5-491D-486F-9099-6CAC14CAD932}"/>
                </a:ext>
              </a:extLst>
            </p:cNvPr>
            <p:cNvSpPr/>
            <p:nvPr/>
          </p:nvSpPr>
          <p:spPr>
            <a:xfrm>
              <a:off x="7244926" y="27264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9C56EE1-A621-42C0-9618-F0BC1E6CA22F}"/>
                </a:ext>
              </a:extLst>
            </p:cNvPr>
            <p:cNvSpPr/>
            <p:nvPr/>
          </p:nvSpPr>
          <p:spPr>
            <a:xfrm>
              <a:off x="7059188" y="19835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31" name="Graphic 13" descr="Database">
            <a:extLst>
              <a:ext uri="{FF2B5EF4-FFF2-40B4-BE49-F238E27FC236}">
                <a16:creationId xmlns:a16="http://schemas.microsoft.com/office/drawing/2014/main" id="{E5C80B12-B8EF-4BEE-BE17-C8FC8105CD3D}"/>
              </a:ext>
            </a:extLst>
          </p:cNvPr>
          <p:cNvGrpSpPr/>
          <p:nvPr/>
        </p:nvGrpSpPr>
        <p:grpSpPr>
          <a:xfrm>
            <a:off x="7474758" y="5226654"/>
            <a:ext cx="283762" cy="385105"/>
            <a:chOff x="10351200" y="4307625"/>
            <a:chExt cx="533400" cy="7239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26F1261-BCBB-4421-902C-85A092878EC4}"/>
                </a:ext>
              </a:extLst>
            </p:cNvPr>
            <p:cNvSpPr/>
            <p:nvPr/>
          </p:nvSpPr>
          <p:spPr>
            <a:xfrm>
              <a:off x="10351200" y="4307625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251FEA0-CD43-4781-ACA5-25D5F6887D68}"/>
                </a:ext>
              </a:extLst>
            </p:cNvPr>
            <p:cNvSpPr/>
            <p:nvPr/>
          </p:nvSpPr>
          <p:spPr>
            <a:xfrm>
              <a:off x="10351200" y="4421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7C2F6B7-1977-41B2-8A4B-33B0B8276FD1}"/>
                </a:ext>
              </a:extLst>
            </p:cNvPr>
            <p:cNvSpPr/>
            <p:nvPr/>
          </p:nvSpPr>
          <p:spPr>
            <a:xfrm>
              <a:off x="10351200" y="46124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A07A1B5-4F2C-499D-B80D-F71C9AA6968F}"/>
                </a:ext>
              </a:extLst>
            </p:cNvPr>
            <p:cNvSpPr/>
            <p:nvPr/>
          </p:nvSpPr>
          <p:spPr>
            <a:xfrm>
              <a:off x="10351200" y="4802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E3A3D5-676A-4EBB-A53D-FA7C890C2FF9}"/>
              </a:ext>
            </a:extLst>
          </p:cNvPr>
          <p:cNvSpPr txBox="1"/>
          <p:nvPr/>
        </p:nvSpPr>
        <p:spPr>
          <a:xfrm>
            <a:off x="3370140" y="250426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297003A-38F9-49A9-9CE0-CA1D74CFF3A1}"/>
              </a:ext>
            </a:extLst>
          </p:cNvPr>
          <p:cNvSpPr txBox="1"/>
          <p:nvPr/>
        </p:nvSpPr>
        <p:spPr>
          <a:xfrm>
            <a:off x="4675041" y="219598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09236B-BEC0-4B4A-87BC-B1CD33DFAED8}"/>
              </a:ext>
            </a:extLst>
          </p:cNvPr>
          <p:cNvSpPr txBox="1"/>
          <p:nvPr/>
        </p:nvSpPr>
        <p:spPr>
          <a:xfrm>
            <a:off x="5671767" y="323616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C3954AC-E767-4B33-98FE-FBB5CCBA36C7}"/>
              </a:ext>
            </a:extLst>
          </p:cNvPr>
          <p:cNvSpPr txBox="1"/>
          <p:nvPr/>
        </p:nvSpPr>
        <p:spPr>
          <a:xfrm>
            <a:off x="5332419" y="452901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B0D4DE4-E1D6-4890-BA35-2C73D74B3DC7}"/>
              </a:ext>
            </a:extLst>
          </p:cNvPr>
          <p:cNvSpPr txBox="1"/>
          <p:nvPr/>
        </p:nvSpPr>
        <p:spPr>
          <a:xfrm>
            <a:off x="3989117" y="482859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B5B9ABE-39F5-4ACE-91C5-871CA48B32A4}"/>
              </a:ext>
            </a:extLst>
          </p:cNvPr>
          <p:cNvSpPr txBox="1"/>
          <p:nvPr/>
        </p:nvSpPr>
        <p:spPr>
          <a:xfrm>
            <a:off x="2964215" y="380896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35479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Block Cycle – Slide Template</a:t>
            </a:r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id="{8344B6C2-04DF-45CE-9C10-82E6F6986D34}"/>
              </a:ext>
            </a:extLst>
          </p:cNvPr>
          <p:cNvSpPr>
            <a:spLocks/>
          </p:cNvSpPr>
          <p:nvPr/>
        </p:nvSpPr>
        <p:spPr bwMode="auto">
          <a:xfrm>
            <a:off x="4572360" y="2790298"/>
            <a:ext cx="1101942" cy="956872"/>
          </a:xfrm>
          <a:custGeom>
            <a:avLst/>
            <a:gdLst>
              <a:gd name="T0" fmla="*/ 1461 w 2921"/>
              <a:gd name="T1" fmla="*/ 0 h 2529"/>
              <a:gd name="T2" fmla="*/ 2921 w 2921"/>
              <a:gd name="T3" fmla="*/ 2529 h 2529"/>
              <a:gd name="T4" fmla="*/ 0 w 2921"/>
              <a:gd name="T5" fmla="*/ 2529 h 2529"/>
              <a:gd name="T6" fmla="*/ 1461 w 2921"/>
              <a:gd name="T7" fmla="*/ 0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29">
                <a:moveTo>
                  <a:pt x="1461" y="0"/>
                </a:moveTo>
                <a:cubicBezTo>
                  <a:pt x="2364" y="522"/>
                  <a:pt x="2921" y="1486"/>
                  <a:pt x="2921" y="2529"/>
                </a:cubicBezTo>
                <a:lnTo>
                  <a:pt x="0" y="2529"/>
                </a:lnTo>
                <a:lnTo>
                  <a:pt x="1461" y="0"/>
                </a:lnTo>
                <a:close/>
              </a:path>
            </a:pathLst>
          </a:custGeom>
          <a:solidFill>
            <a:srgbClr val="3A5C8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8053C619-09B3-4C8D-BE39-292CC5754698}"/>
              </a:ext>
            </a:extLst>
          </p:cNvPr>
          <p:cNvSpPr>
            <a:spLocks/>
          </p:cNvSpPr>
          <p:nvPr/>
        </p:nvSpPr>
        <p:spPr bwMode="auto">
          <a:xfrm>
            <a:off x="4572360" y="3747170"/>
            <a:ext cx="1101942" cy="956872"/>
          </a:xfrm>
          <a:custGeom>
            <a:avLst/>
            <a:gdLst>
              <a:gd name="T0" fmla="*/ 2921 w 2921"/>
              <a:gd name="T1" fmla="*/ 0 h 2530"/>
              <a:gd name="T2" fmla="*/ 1461 w 2921"/>
              <a:gd name="T3" fmla="*/ 2530 h 2530"/>
              <a:gd name="T4" fmla="*/ 0 w 2921"/>
              <a:gd name="T5" fmla="*/ 0 h 2530"/>
              <a:gd name="T6" fmla="*/ 2921 w 2921"/>
              <a:gd name="T7" fmla="*/ 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2530">
                <a:moveTo>
                  <a:pt x="2921" y="0"/>
                </a:moveTo>
                <a:cubicBezTo>
                  <a:pt x="2921" y="1044"/>
                  <a:pt x="2364" y="2008"/>
                  <a:pt x="1461" y="2530"/>
                </a:cubicBezTo>
                <a:lnTo>
                  <a:pt x="0" y="0"/>
                </a:lnTo>
                <a:lnTo>
                  <a:pt x="2921" y="0"/>
                </a:lnTo>
                <a:close/>
              </a:path>
            </a:pathLst>
          </a:custGeom>
          <a:solidFill>
            <a:srgbClr val="F7931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5" name="Freeform 7">
            <a:extLst>
              <a:ext uri="{FF2B5EF4-FFF2-40B4-BE49-F238E27FC236}">
                <a16:creationId xmlns:a16="http://schemas.microsoft.com/office/drawing/2014/main" id="{BD77D699-64F9-4ECA-A2B2-FA2D4F0CC34E}"/>
              </a:ext>
            </a:extLst>
          </p:cNvPr>
          <p:cNvSpPr>
            <a:spLocks/>
          </p:cNvSpPr>
          <p:nvPr/>
        </p:nvSpPr>
        <p:spPr bwMode="auto">
          <a:xfrm>
            <a:off x="4021870" y="3747170"/>
            <a:ext cx="1101942" cy="1154780"/>
          </a:xfrm>
          <a:custGeom>
            <a:avLst/>
            <a:gdLst>
              <a:gd name="T0" fmla="*/ 2921 w 2921"/>
              <a:gd name="T1" fmla="*/ 2530 h 3052"/>
              <a:gd name="T2" fmla="*/ 0 w 2921"/>
              <a:gd name="T3" fmla="*/ 2530 h 3052"/>
              <a:gd name="T4" fmla="*/ 1460 w 2921"/>
              <a:gd name="T5" fmla="*/ 0 h 3052"/>
              <a:gd name="T6" fmla="*/ 2921 w 2921"/>
              <a:gd name="T7" fmla="*/ 2530 h 30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2">
                <a:moveTo>
                  <a:pt x="2921" y="2530"/>
                </a:moveTo>
                <a:cubicBezTo>
                  <a:pt x="2017" y="3052"/>
                  <a:pt x="904" y="3052"/>
                  <a:pt x="0" y="2530"/>
                </a:cubicBezTo>
                <a:lnTo>
                  <a:pt x="1460" y="0"/>
                </a:lnTo>
                <a:lnTo>
                  <a:pt x="2921" y="2530"/>
                </a:lnTo>
                <a:close/>
              </a:path>
            </a:pathLst>
          </a:custGeom>
          <a:solidFill>
            <a:srgbClr val="4CC1E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" name="Freeform 8">
            <a:extLst>
              <a:ext uri="{FF2B5EF4-FFF2-40B4-BE49-F238E27FC236}">
                <a16:creationId xmlns:a16="http://schemas.microsoft.com/office/drawing/2014/main" id="{86FDA3B9-7551-4195-9F95-AF8C3903468B}"/>
              </a:ext>
            </a:extLst>
          </p:cNvPr>
          <p:cNvSpPr>
            <a:spLocks/>
          </p:cNvSpPr>
          <p:nvPr/>
        </p:nvSpPr>
        <p:spPr bwMode="auto">
          <a:xfrm>
            <a:off x="3471381" y="3747170"/>
            <a:ext cx="1100980" cy="956872"/>
          </a:xfrm>
          <a:custGeom>
            <a:avLst/>
            <a:gdLst>
              <a:gd name="T0" fmla="*/ 1460 w 2920"/>
              <a:gd name="T1" fmla="*/ 2530 h 2530"/>
              <a:gd name="T2" fmla="*/ 0 w 2920"/>
              <a:gd name="T3" fmla="*/ 0 h 2530"/>
              <a:gd name="T4" fmla="*/ 2920 w 2920"/>
              <a:gd name="T5" fmla="*/ 0 h 2530"/>
              <a:gd name="T6" fmla="*/ 1460 w 2920"/>
              <a:gd name="T7" fmla="*/ 2530 h 25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30">
                <a:moveTo>
                  <a:pt x="1460" y="2530"/>
                </a:moveTo>
                <a:cubicBezTo>
                  <a:pt x="557" y="2008"/>
                  <a:pt x="0" y="1044"/>
                  <a:pt x="0" y="0"/>
                </a:cubicBezTo>
                <a:lnTo>
                  <a:pt x="2920" y="0"/>
                </a:lnTo>
                <a:lnTo>
                  <a:pt x="1460" y="2530"/>
                </a:lnTo>
                <a:close/>
              </a:path>
            </a:pathLst>
          </a:custGeom>
          <a:solidFill>
            <a:srgbClr val="FFCC4C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7" name="Freeform 9">
            <a:extLst>
              <a:ext uri="{FF2B5EF4-FFF2-40B4-BE49-F238E27FC236}">
                <a16:creationId xmlns:a16="http://schemas.microsoft.com/office/drawing/2014/main" id="{F5020002-DFEA-4B9C-A009-459FEF16286A}"/>
              </a:ext>
            </a:extLst>
          </p:cNvPr>
          <p:cNvSpPr>
            <a:spLocks/>
          </p:cNvSpPr>
          <p:nvPr/>
        </p:nvSpPr>
        <p:spPr bwMode="auto">
          <a:xfrm>
            <a:off x="3471381" y="2790298"/>
            <a:ext cx="1100980" cy="956872"/>
          </a:xfrm>
          <a:custGeom>
            <a:avLst/>
            <a:gdLst>
              <a:gd name="T0" fmla="*/ 0 w 2920"/>
              <a:gd name="T1" fmla="*/ 2529 h 2529"/>
              <a:gd name="T2" fmla="*/ 1460 w 2920"/>
              <a:gd name="T3" fmla="*/ 0 h 2529"/>
              <a:gd name="T4" fmla="*/ 2920 w 2920"/>
              <a:gd name="T5" fmla="*/ 2529 h 2529"/>
              <a:gd name="T6" fmla="*/ 0 w 2920"/>
              <a:gd name="T7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0" h="2529">
                <a:moveTo>
                  <a:pt x="0" y="2529"/>
                </a:moveTo>
                <a:cubicBezTo>
                  <a:pt x="0" y="1486"/>
                  <a:pt x="557" y="522"/>
                  <a:pt x="1460" y="0"/>
                </a:cubicBezTo>
                <a:lnTo>
                  <a:pt x="2920" y="2529"/>
                </a:lnTo>
                <a:lnTo>
                  <a:pt x="0" y="2529"/>
                </a:lnTo>
                <a:close/>
              </a:path>
            </a:pathLst>
          </a:custGeom>
          <a:solidFill>
            <a:srgbClr val="C13018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Freeform 10">
            <a:extLst>
              <a:ext uri="{FF2B5EF4-FFF2-40B4-BE49-F238E27FC236}">
                <a16:creationId xmlns:a16="http://schemas.microsoft.com/office/drawing/2014/main" id="{3DF6ED18-E36F-4D55-BF6B-3A1AF67AF985}"/>
              </a:ext>
            </a:extLst>
          </p:cNvPr>
          <p:cNvSpPr>
            <a:spLocks/>
          </p:cNvSpPr>
          <p:nvPr/>
        </p:nvSpPr>
        <p:spPr bwMode="auto">
          <a:xfrm>
            <a:off x="4021870" y="2593351"/>
            <a:ext cx="1101942" cy="1153819"/>
          </a:xfrm>
          <a:custGeom>
            <a:avLst/>
            <a:gdLst>
              <a:gd name="T0" fmla="*/ 0 w 2921"/>
              <a:gd name="T1" fmla="*/ 522 h 3051"/>
              <a:gd name="T2" fmla="*/ 2921 w 2921"/>
              <a:gd name="T3" fmla="*/ 522 h 3051"/>
              <a:gd name="T4" fmla="*/ 1460 w 2921"/>
              <a:gd name="T5" fmla="*/ 3051 h 3051"/>
              <a:gd name="T6" fmla="*/ 0 w 2921"/>
              <a:gd name="T7" fmla="*/ 522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1" h="3051">
                <a:moveTo>
                  <a:pt x="0" y="522"/>
                </a:moveTo>
                <a:cubicBezTo>
                  <a:pt x="904" y="0"/>
                  <a:pt x="2017" y="0"/>
                  <a:pt x="2921" y="522"/>
                </a:cubicBezTo>
                <a:lnTo>
                  <a:pt x="1460" y="3051"/>
                </a:lnTo>
                <a:lnTo>
                  <a:pt x="0" y="522"/>
                </a:lnTo>
                <a:close/>
              </a:path>
            </a:pathLst>
          </a:custGeom>
          <a:solidFill>
            <a:srgbClr val="A2B969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4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E1278B-6578-430F-97A2-0DBBECDAC221}"/>
              </a:ext>
            </a:extLst>
          </p:cNvPr>
          <p:cNvCxnSpPr>
            <a:cxnSpLocks/>
            <a:stCxn id="33" idx="2"/>
          </p:cNvCxnSpPr>
          <p:nvPr/>
        </p:nvCxnSpPr>
        <p:spPr>
          <a:xfrm flipH="1" flipV="1">
            <a:off x="3609564" y="2074428"/>
            <a:ext cx="962796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AE1494-D73D-420E-8E86-472A734A0A4F}"/>
              </a:ext>
            </a:extLst>
          </p:cNvPr>
          <p:cNvCxnSpPr>
            <a:cxnSpLocks/>
            <a:stCxn id="33" idx="2"/>
          </p:cNvCxnSpPr>
          <p:nvPr/>
        </p:nvCxnSpPr>
        <p:spPr>
          <a:xfrm flipV="1">
            <a:off x="4572360" y="2074428"/>
            <a:ext cx="964477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570ED0-A04E-42D7-932A-6347F625DF5E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3610214" y="3747170"/>
            <a:ext cx="962439" cy="167274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044048-6B25-4EFE-8ACE-9CE1110164E0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572360" y="3747170"/>
            <a:ext cx="962796" cy="1671332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D4B97FF-350C-42AD-95A3-3ABD3BA4FFCD}"/>
              </a:ext>
            </a:extLst>
          </p:cNvPr>
          <p:cNvCxnSpPr>
            <a:cxnSpLocks/>
            <a:stCxn id="33" idx="2"/>
          </p:cNvCxnSpPr>
          <p:nvPr/>
        </p:nvCxnSpPr>
        <p:spPr>
          <a:xfrm flipH="1">
            <a:off x="2905105" y="3747170"/>
            <a:ext cx="1667254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405ED4A-876A-4F0B-AE63-3F45AFF66BDA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4572360" y="3747170"/>
            <a:ext cx="1668217" cy="0"/>
          </a:xfrm>
          <a:prstGeom prst="line">
            <a:avLst/>
          </a:prstGeom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6C630C78-1270-41AA-B728-22243AE55FB5}"/>
              </a:ext>
            </a:extLst>
          </p:cNvPr>
          <p:cNvSpPr/>
          <p:nvPr/>
        </p:nvSpPr>
        <p:spPr>
          <a:xfrm>
            <a:off x="1114214" y="168042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E0F841F1-9768-4011-B91D-A57241085187}"/>
              </a:ext>
            </a:extLst>
          </p:cNvPr>
          <p:cNvSpPr/>
          <p:nvPr/>
        </p:nvSpPr>
        <p:spPr>
          <a:xfrm>
            <a:off x="5477292" y="168042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6F16C335-C9F2-43FA-99F7-C52555175F59}"/>
              </a:ext>
            </a:extLst>
          </p:cNvPr>
          <p:cNvSpPr/>
          <p:nvPr/>
        </p:nvSpPr>
        <p:spPr>
          <a:xfrm>
            <a:off x="367175" y="335340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1FEA0388-D74A-4C7B-A5BF-B32E2CFB9614}"/>
              </a:ext>
            </a:extLst>
          </p:cNvPr>
          <p:cNvSpPr/>
          <p:nvPr/>
        </p:nvSpPr>
        <p:spPr>
          <a:xfrm>
            <a:off x="6224330" y="3353407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E775B3D7-F985-4C2A-880A-412C6202ACAF}"/>
              </a:ext>
            </a:extLst>
          </p:cNvPr>
          <p:cNvSpPr/>
          <p:nvPr/>
        </p:nvSpPr>
        <p:spPr>
          <a:xfrm>
            <a:off x="1123242" y="5025445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452E1938-49E2-4838-8325-941550F29386}"/>
              </a:ext>
            </a:extLst>
          </p:cNvPr>
          <p:cNvSpPr/>
          <p:nvPr/>
        </p:nvSpPr>
        <p:spPr>
          <a:xfrm>
            <a:off x="5468264" y="5025445"/>
            <a:ext cx="2552496" cy="787525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37058D0-8AC4-42CF-97F9-AB0FBF593084}"/>
              </a:ext>
            </a:extLst>
          </p:cNvPr>
          <p:cNvSpPr/>
          <p:nvPr/>
        </p:nvSpPr>
        <p:spPr>
          <a:xfrm>
            <a:off x="3683897" y="2856201"/>
            <a:ext cx="1779115" cy="1779115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cap="all" dirty="0">
                <a:solidFill>
                  <a:schemeClr val="tx1"/>
                </a:solidFill>
              </a:rPr>
              <a:t>Lorem Ipsum</a:t>
            </a:r>
          </a:p>
          <a:p>
            <a:pPr algn="ctr"/>
            <a:endParaRPr lang="en-US" sz="800" dirty="0"/>
          </a:p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  <a:endParaRPr lang="en-US" sz="900" dirty="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9CE9757-8E78-49F8-9219-7C65FDBF201D}"/>
              </a:ext>
            </a:extLst>
          </p:cNvPr>
          <p:cNvSpPr/>
          <p:nvPr/>
        </p:nvSpPr>
        <p:spPr>
          <a:xfrm>
            <a:off x="452272" y="3428274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9304F08D-85E6-4394-9454-329EA63F4E4F}"/>
              </a:ext>
            </a:extLst>
          </p:cNvPr>
          <p:cNvSpPr/>
          <p:nvPr/>
        </p:nvSpPr>
        <p:spPr>
          <a:xfrm>
            <a:off x="1208466" y="1755293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DB9425A-8549-4C72-834C-5A961547D2C8}"/>
              </a:ext>
            </a:extLst>
          </p:cNvPr>
          <p:cNvSpPr/>
          <p:nvPr/>
        </p:nvSpPr>
        <p:spPr>
          <a:xfrm>
            <a:off x="1208466" y="5100311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1869C458-BDEB-4A69-8DFD-89409CC8D9FA}"/>
              </a:ext>
            </a:extLst>
          </p:cNvPr>
          <p:cNvSpPr/>
          <p:nvPr/>
        </p:nvSpPr>
        <p:spPr>
          <a:xfrm>
            <a:off x="7297745" y="1755293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4D63E1D-DE8E-433A-B17C-CCD8A4022F12}"/>
              </a:ext>
            </a:extLst>
          </p:cNvPr>
          <p:cNvSpPr/>
          <p:nvPr/>
        </p:nvSpPr>
        <p:spPr>
          <a:xfrm>
            <a:off x="7297745" y="5100311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3D8A7291-0F9D-44CA-B5DE-9A32A7036566}"/>
              </a:ext>
            </a:extLst>
          </p:cNvPr>
          <p:cNvSpPr/>
          <p:nvPr/>
        </p:nvSpPr>
        <p:spPr>
          <a:xfrm>
            <a:off x="8053939" y="3428274"/>
            <a:ext cx="637790" cy="63779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D828B17-EEE6-4C7D-A720-5B33B364C0FB}"/>
              </a:ext>
            </a:extLst>
          </p:cNvPr>
          <p:cNvGrpSpPr/>
          <p:nvPr/>
        </p:nvGrpSpPr>
        <p:grpSpPr>
          <a:xfrm>
            <a:off x="1163746" y="3442504"/>
            <a:ext cx="1521671" cy="673921"/>
            <a:chOff x="332936" y="2888162"/>
            <a:chExt cx="2937088" cy="789121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727B5E7D-93F6-4849-8D00-D1F793C076FB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2BA81D7-A5E9-4316-9F77-9E1125C98942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116B1E-AA8F-413E-ADC5-0765B8534680}"/>
              </a:ext>
            </a:extLst>
          </p:cNvPr>
          <p:cNvGrpSpPr/>
          <p:nvPr/>
        </p:nvGrpSpPr>
        <p:grpSpPr>
          <a:xfrm>
            <a:off x="1935029" y="1769523"/>
            <a:ext cx="1521671" cy="673921"/>
            <a:chOff x="332936" y="2888162"/>
            <a:chExt cx="2937088" cy="7891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29CE170-0A6C-4C87-8610-AEA4B4ED8487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85F897B3-CBEF-4C95-8952-73D54FB870DB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1A287-ED90-44D7-8B2B-31479374D81A}"/>
              </a:ext>
            </a:extLst>
          </p:cNvPr>
          <p:cNvGrpSpPr/>
          <p:nvPr/>
        </p:nvGrpSpPr>
        <p:grpSpPr>
          <a:xfrm>
            <a:off x="1935029" y="5114541"/>
            <a:ext cx="1521671" cy="673921"/>
            <a:chOff x="332936" y="2888162"/>
            <a:chExt cx="2937088" cy="7891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B667E08-817D-4766-B642-29CAA7A0D760}"/>
                </a:ext>
              </a:extLst>
            </p:cNvPr>
            <p:cNvSpPr txBox="1"/>
            <p:nvPr/>
          </p:nvSpPr>
          <p:spPr>
            <a:xfrm>
              <a:off x="332936" y="2888162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977470F-89B5-4CDA-A5BF-1769BF39B6C9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59A5BEF-A5D8-4103-948D-093E2BA9C2F1}"/>
              </a:ext>
            </a:extLst>
          </p:cNvPr>
          <p:cNvGrpSpPr/>
          <p:nvPr/>
        </p:nvGrpSpPr>
        <p:grpSpPr>
          <a:xfrm>
            <a:off x="6462812" y="3442502"/>
            <a:ext cx="1521671" cy="673924"/>
            <a:chOff x="332936" y="2888161"/>
            <a:chExt cx="2937088" cy="78912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5E96950-99E2-4B3B-B2AE-4349B5F40F74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1384C12-2E2D-4EBC-BE2A-5E008BDDE03F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963815A-7E20-4200-89BA-ED4AE45416C9}"/>
              </a:ext>
            </a:extLst>
          </p:cNvPr>
          <p:cNvGrpSpPr/>
          <p:nvPr/>
        </p:nvGrpSpPr>
        <p:grpSpPr>
          <a:xfrm>
            <a:off x="5701977" y="1769521"/>
            <a:ext cx="1521671" cy="673924"/>
            <a:chOff x="332936" y="2888161"/>
            <a:chExt cx="2937088" cy="78912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F0E713B5-6893-484F-A2E3-46C7FC3CBD7D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5507E06-B743-4CD6-BD9A-F0C2CF8E81A6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4306D6D-1B29-4993-A9D0-128905451C84}"/>
              </a:ext>
            </a:extLst>
          </p:cNvPr>
          <p:cNvGrpSpPr/>
          <p:nvPr/>
        </p:nvGrpSpPr>
        <p:grpSpPr>
          <a:xfrm>
            <a:off x="5701977" y="5114539"/>
            <a:ext cx="1521671" cy="673924"/>
            <a:chOff x="332936" y="2888161"/>
            <a:chExt cx="2937088" cy="78912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DDB109A-B0F8-4E3E-AD12-73BCE8A089F2}"/>
                </a:ext>
              </a:extLst>
            </p:cNvPr>
            <p:cNvSpPr txBox="1"/>
            <p:nvPr/>
          </p:nvSpPr>
          <p:spPr>
            <a:xfrm>
              <a:off x="332936" y="2888161"/>
              <a:ext cx="2937088" cy="2536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US" sz="14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BE14CBD-95BE-42EA-9E0C-904573F16912}"/>
                </a:ext>
              </a:extLst>
            </p:cNvPr>
            <p:cNvSpPr txBox="1"/>
            <p:nvPr/>
          </p:nvSpPr>
          <p:spPr>
            <a:xfrm>
              <a:off x="340732" y="3086925"/>
              <a:ext cx="2929292" cy="59036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lnSpc>
                  <a:spcPts val="800"/>
                </a:lnSpc>
              </a:pPr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 </a:t>
              </a:r>
            </a:p>
          </p:txBody>
        </p:sp>
      </p:grpSp>
      <p:grpSp>
        <p:nvGrpSpPr>
          <p:cNvPr id="106" name="Graphic 3" descr="Bar graph with upward trend">
            <a:extLst>
              <a:ext uri="{FF2B5EF4-FFF2-40B4-BE49-F238E27FC236}">
                <a16:creationId xmlns:a16="http://schemas.microsoft.com/office/drawing/2014/main" id="{D027CD9E-853E-406D-B929-2919C4C5EF67}"/>
              </a:ext>
            </a:extLst>
          </p:cNvPr>
          <p:cNvGrpSpPr/>
          <p:nvPr/>
        </p:nvGrpSpPr>
        <p:grpSpPr>
          <a:xfrm>
            <a:off x="520218" y="3503946"/>
            <a:ext cx="486448" cy="486448"/>
            <a:chOff x="5181600" y="32979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1469BAA0-B4F2-4509-9371-7DA7F68CF8A5}"/>
                </a:ext>
              </a:extLst>
            </p:cNvPr>
            <p:cNvSpPr/>
            <p:nvPr/>
          </p:nvSpPr>
          <p:spPr>
            <a:xfrm>
              <a:off x="5314950" y="3421800"/>
              <a:ext cx="657225" cy="666750"/>
            </a:xfrm>
            <a:custGeom>
              <a:avLst/>
              <a:gdLst>
                <a:gd name="connsiteX0" fmla="*/ 57150 w 657225"/>
                <a:gd name="connsiteY0" fmla="*/ 0 h 666750"/>
                <a:gd name="connsiteX1" fmla="*/ 0 w 657225"/>
                <a:gd name="connsiteY1" fmla="*/ 0 h 666750"/>
                <a:gd name="connsiteX2" fmla="*/ 0 w 657225"/>
                <a:gd name="connsiteY2" fmla="*/ 666750 h 666750"/>
                <a:gd name="connsiteX3" fmla="*/ 657225 w 657225"/>
                <a:gd name="connsiteY3" fmla="*/ 666750 h 666750"/>
                <a:gd name="connsiteX4" fmla="*/ 657225 w 657225"/>
                <a:gd name="connsiteY4" fmla="*/ 609600 h 666750"/>
                <a:gd name="connsiteX5" fmla="*/ 57150 w 657225"/>
                <a:gd name="connsiteY5" fmla="*/ 609600 h 666750"/>
                <a:gd name="connsiteX6" fmla="*/ 57150 w 657225"/>
                <a:gd name="connsiteY6" fmla="*/ 0 h 66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7225" h="666750">
                  <a:moveTo>
                    <a:pt x="57150" y="0"/>
                  </a:moveTo>
                  <a:lnTo>
                    <a:pt x="0" y="0"/>
                  </a:lnTo>
                  <a:lnTo>
                    <a:pt x="0" y="666750"/>
                  </a:lnTo>
                  <a:lnTo>
                    <a:pt x="657225" y="666750"/>
                  </a:lnTo>
                  <a:lnTo>
                    <a:pt x="657225" y="609600"/>
                  </a:lnTo>
                  <a:lnTo>
                    <a:pt x="57150" y="609600"/>
                  </a:lnTo>
                  <a:lnTo>
                    <a:pt x="5715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6A0E1B-C0B0-442C-A9F2-305C2EC24B08}"/>
                </a:ext>
              </a:extLst>
            </p:cNvPr>
            <p:cNvSpPr/>
            <p:nvPr/>
          </p:nvSpPr>
          <p:spPr>
            <a:xfrm>
              <a:off x="5829300" y="3421800"/>
              <a:ext cx="142875" cy="552450"/>
            </a:xfrm>
            <a:custGeom>
              <a:avLst/>
              <a:gdLst>
                <a:gd name="connsiteX0" fmla="*/ 142875 w 142875"/>
                <a:gd name="connsiteY0" fmla="*/ 552450 h 552450"/>
                <a:gd name="connsiteX1" fmla="*/ 0 w 142875"/>
                <a:gd name="connsiteY1" fmla="*/ 552450 h 552450"/>
                <a:gd name="connsiteX2" fmla="*/ 0 w 142875"/>
                <a:gd name="connsiteY2" fmla="*/ 0 h 552450"/>
                <a:gd name="connsiteX3" fmla="*/ 142875 w 142875"/>
                <a:gd name="connsiteY3" fmla="*/ 0 h 552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552450">
                  <a:moveTo>
                    <a:pt x="142875" y="552450"/>
                  </a:moveTo>
                  <a:lnTo>
                    <a:pt x="0" y="5524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476C7D7-0CF1-493D-BED1-EF47559B4E68}"/>
                </a:ext>
              </a:extLst>
            </p:cNvPr>
            <p:cNvSpPr/>
            <p:nvPr/>
          </p:nvSpPr>
          <p:spPr>
            <a:xfrm>
              <a:off x="5629275" y="3612300"/>
              <a:ext cx="142875" cy="361950"/>
            </a:xfrm>
            <a:custGeom>
              <a:avLst/>
              <a:gdLst>
                <a:gd name="connsiteX0" fmla="*/ 142875 w 142875"/>
                <a:gd name="connsiteY0" fmla="*/ 361950 h 361950"/>
                <a:gd name="connsiteX1" fmla="*/ 0 w 142875"/>
                <a:gd name="connsiteY1" fmla="*/ 361950 h 361950"/>
                <a:gd name="connsiteX2" fmla="*/ 0 w 142875"/>
                <a:gd name="connsiteY2" fmla="*/ 0 h 361950"/>
                <a:gd name="connsiteX3" fmla="*/ 142875 w 142875"/>
                <a:gd name="connsiteY3" fmla="*/ 0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361950">
                  <a:moveTo>
                    <a:pt x="142875" y="361950"/>
                  </a:moveTo>
                  <a:lnTo>
                    <a:pt x="0" y="36195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DAA68A5C-3CD2-4A4B-BC11-05877BFF3B39}"/>
                </a:ext>
              </a:extLst>
            </p:cNvPr>
            <p:cNvSpPr/>
            <p:nvPr/>
          </p:nvSpPr>
          <p:spPr>
            <a:xfrm>
              <a:off x="5429250" y="3783750"/>
              <a:ext cx="142875" cy="190500"/>
            </a:xfrm>
            <a:custGeom>
              <a:avLst/>
              <a:gdLst>
                <a:gd name="connsiteX0" fmla="*/ 142875 w 142875"/>
                <a:gd name="connsiteY0" fmla="*/ 190500 h 190500"/>
                <a:gd name="connsiteX1" fmla="*/ 0 w 142875"/>
                <a:gd name="connsiteY1" fmla="*/ 190500 h 190500"/>
                <a:gd name="connsiteX2" fmla="*/ 0 w 142875"/>
                <a:gd name="connsiteY2" fmla="*/ 0 h 190500"/>
                <a:gd name="connsiteX3" fmla="*/ 142875 w 142875"/>
                <a:gd name="connsiteY3" fmla="*/ 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2875" h="190500">
                  <a:moveTo>
                    <a:pt x="142875" y="190500"/>
                  </a:moveTo>
                  <a:lnTo>
                    <a:pt x="0" y="190500"/>
                  </a:lnTo>
                  <a:lnTo>
                    <a:pt x="0" y="0"/>
                  </a:lnTo>
                  <a:lnTo>
                    <a:pt x="142875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81BBE3D-CDCC-4591-BBD3-055B4FE04DCA}"/>
                </a:ext>
              </a:extLst>
            </p:cNvPr>
            <p:cNvSpPr/>
            <p:nvPr/>
          </p:nvSpPr>
          <p:spPr>
            <a:xfrm>
              <a:off x="5425345" y="3421800"/>
              <a:ext cx="304800" cy="304800"/>
            </a:xfrm>
            <a:custGeom>
              <a:avLst/>
              <a:gdLst>
                <a:gd name="connsiteX0" fmla="*/ 308705 w 304800"/>
                <a:gd name="connsiteY0" fmla="*/ 130874 h 304800"/>
                <a:gd name="connsiteX1" fmla="*/ 308705 w 304800"/>
                <a:gd name="connsiteY1" fmla="*/ 0 h 304800"/>
                <a:gd name="connsiteX2" fmla="*/ 177832 w 304800"/>
                <a:gd name="connsiteY2" fmla="*/ 0 h 304800"/>
                <a:gd name="connsiteX3" fmla="*/ 229838 w 304800"/>
                <a:gd name="connsiteY3" fmla="*/ 52006 h 304800"/>
                <a:gd name="connsiteX4" fmla="*/ 0 w 304800"/>
                <a:gd name="connsiteY4" fmla="*/ 281845 h 304800"/>
                <a:gd name="connsiteX5" fmla="*/ 26860 w 304800"/>
                <a:gd name="connsiteY5" fmla="*/ 308705 h 304800"/>
                <a:gd name="connsiteX6" fmla="*/ 256699 w 304800"/>
                <a:gd name="connsiteY6" fmla="*/ 78962 h 304800"/>
                <a:gd name="connsiteX7" fmla="*/ 308705 w 304800"/>
                <a:gd name="connsiteY7" fmla="*/ 13087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4800" h="304800">
                  <a:moveTo>
                    <a:pt x="308705" y="130874"/>
                  </a:moveTo>
                  <a:lnTo>
                    <a:pt x="308705" y="0"/>
                  </a:lnTo>
                  <a:lnTo>
                    <a:pt x="177832" y="0"/>
                  </a:lnTo>
                  <a:lnTo>
                    <a:pt x="229838" y="52006"/>
                  </a:lnTo>
                  <a:lnTo>
                    <a:pt x="0" y="281845"/>
                  </a:lnTo>
                  <a:lnTo>
                    <a:pt x="26860" y="308705"/>
                  </a:lnTo>
                  <a:lnTo>
                    <a:pt x="256699" y="78962"/>
                  </a:lnTo>
                  <a:lnTo>
                    <a:pt x="308705" y="13087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12" name="Graphic 5" descr="Bullseye">
            <a:extLst>
              <a:ext uri="{FF2B5EF4-FFF2-40B4-BE49-F238E27FC236}">
                <a16:creationId xmlns:a16="http://schemas.microsoft.com/office/drawing/2014/main" id="{5C7294F8-68EB-4A6C-8CB6-6C6B9DA6226B}"/>
              </a:ext>
            </a:extLst>
          </p:cNvPr>
          <p:cNvGrpSpPr/>
          <p:nvPr/>
        </p:nvGrpSpPr>
        <p:grpSpPr>
          <a:xfrm>
            <a:off x="1288524" y="1830966"/>
            <a:ext cx="486448" cy="486448"/>
            <a:chOff x="2759925" y="25335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19B697B-8CBD-474E-AED2-46BBE07498CF}"/>
                </a:ext>
              </a:extLst>
            </p:cNvPr>
            <p:cNvSpPr/>
            <p:nvPr/>
          </p:nvSpPr>
          <p:spPr>
            <a:xfrm>
              <a:off x="3106635" y="2614538"/>
              <a:ext cx="485775" cy="485775"/>
            </a:xfrm>
            <a:custGeom>
              <a:avLst/>
              <a:gdLst>
                <a:gd name="connsiteX0" fmla="*/ 401003 w 485775"/>
                <a:gd name="connsiteY0" fmla="*/ 85725 h 485775"/>
                <a:gd name="connsiteX1" fmla="*/ 391478 w 485775"/>
                <a:gd name="connsiteY1" fmla="*/ 0 h 485775"/>
                <a:gd name="connsiteX2" fmla="*/ 286703 w 485775"/>
                <a:gd name="connsiteY2" fmla="*/ 104775 h 485775"/>
                <a:gd name="connsiteX3" fmla="*/ 292417 w 485775"/>
                <a:gd name="connsiteY3" fmla="*/ 154305 h 485775"/>
                <a:gd name="connsiteX4" fmla="*/ 140017 w 485775"/>
                <a:gd name="connsiteY4" fmla="*/ 306705 h 485775"/>
                <a:gd name="connsiteX5" fmla="*/ 95250 w 485775"/>
                <a:gd name="connsiteY5" fmla="*/ 295275 h 485775"/>
                <a:gd name="connsiteX6" fmla="*/ 0 w 485775"/>
                <a:gd name="connsiteY6" fmla="*/ 390525 h 485775"/>
                <a:gd name="connsiteX7" fmla="*/ 95250 w 485775"/>
                <a:gd name="connsiteY7" fmla="*/ 485775 h 485775"/>
                <a:gd name="connsiteX8" fmla="*/ 190500 w 485775"/>
                <a:gd name="connsiteY8" fmla="*/ 390525 h 485775"/>
                <a:gd name="connsiteX9" fmla="*/ 180022 w 485775"/>
                <a:gd name="connsiteY9" fmla="*/ 346710 h 485775"/>
                <a:gd name="connsiteX10" fmla="*/ 332423 w 485775"/>
                <a:gd name="connsiteY10" fmla="*/ 194310 h 485775"/>
                <a:gd name="connsiteX11" fmla="*/ 381953 w 485775"/>
                <a:gd name="connsiteY11" fmla="*/ 200025 h 485775"/>
                <a:gd name="connsiteX12" fmla="*/ 486728 w 485775"/>
                <a:gd name="connsiteY12" fmla="*/ 95250 h 485775"/>
                <a:gd name="connsiteX13" fmla="*/ 401003 w 485775"/>
                <a:gd name="connsiteY13" fmla="*/ 8572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85775" h="485775">
                  <a:moveTo>
                    <a:pt x="401003" y="85725"/>
                  </a:moveTo>
                  <a:lnTo>
                    <a:pt x="391478" y="0"/>
                  </a:lnTo>
                  <a:lnTo>
                    <a:pt x="286703" y="104775"/>
                  </a:lnTo>
                  <a:lnTo>
                    <a:pt x="292417" y="154305"/>
                  </a:lnTo>
                  <a:lnTo>
                    <a:pt x="140017" y="306705"/>
                  </a:lnTo>
                  <a:cubicBezTo>
                    <a:pt x="126682" y="300038"/>
                    <a:pt x="111442" y="295275"/>
                    <a:pt x="95250" y="295275"/>
                  </a:cubicBezTo>
                  <a:cubicBezTo>
                    <a:pt x="42863" y="295275"/>
                    <a:pt x="0" y="338138"/>
                    <a:pt x="0" y="390525"/>
                  </a:cubicBezTo>
                  <a:cubicBezTo>
                    <a:pt x="0" y="442913"/>
                    <a:pt x="42863" y="485775"/>
                    <a:pt x="95250" y="485775"/>
                  </a:cubicBezTo>
                  <a:cubicBezTo>
                    <a:pt x="147638" y="485775"/>
                    <a:pt x="190500" y="442913"/>
                    <a:pt x="190500" y="390525"/>
                  </a:cubicBezTo>
                  <a:cubicBezTo>
                    <a:pt x="190500" y="374333"/>
                    <a:pt x="186690" y="360045"/>
                    <a:pt x="180022" y="346710"/>
                  </a:cubicBezTo>
                  <a:lnTo>
                    <a:pt x="332423" y="194310"/>
                  </a:lnTo>
                  <a:lnTo>
                    <a:pt x="381953" y="200025"/>
                  </a:lnTo>
                  <a:lnTo>
                    <a:pt x="486728" y="95250"/>
                  </a:lnTo>
                  <a:lnTo>
                    <a:pt x="401003" y="857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5800D89-B460-4FEB-AF2B-951132AC1551}"/>
                </a:ext>
              </a:extLst>
            </p:cNvPr>
            <p:cNvSpPr/>
            <p:nvPr/>
          </p:nvSpPr>
          <p:spPr>
            <a:xfrm>
              <a:off x="2840888" y="2643113"/>
              <a:ext cx="723900" cy="723900"/>
            </a:xfrm>
            <a:custGeom>
              <a:avLst/>
              <a:gdLst>
                <a:gd name="connsiteX0" fmla="*/ 674370 w 723900"/>
                <a:gd name="connsiteY0" fmla="*/ 198120 h 723900"/>
                <a:gd name="connsiteX1" fmla="*/ 661988 w 723900"/>
                <a:gd name="connsiteY1" fmla="*/ 211455 h 723900"/>
                <a:gd name="connsiteX2" fmla="*/ 643890 w 723900"/>
                <a:gd name="connsiteY2" fmla="*/ 209550 h 723900"/>
                <a:gd name="connsiteX3" fmla="*/ 623888 w 723900"/>
                <a:gd name="connsiteY3" fmla="*/ 206693 h 723900"/>
                <a:gd name="connsiteX4" fmla="*/ 666750 w 723900"/>
                <a:gd name="connsiteY4" fmla="*/ 361950 h 723900"/>
                <a:gd name="connsiteX5" fmla="*/ 361950 w 723900"/>
                <a:gd name="connsiteY5" fmla="*/ 666750 h 723900"/>
                <a:gd name="connsiteX6" fmla="*/ 57150 w 723900"/>
                <a:gd name="connsiteY6" fmla="*/ 361950 h 723900"/>
                <a:gd name="connsiteX7" fmla="*/ 361950 w 723900"/>
                <a:gd name="connsiteY7" fmla="*/ 57150 h 723900"/>
                <a:gd name="connsiteX8" fmla="*/ 517208 w 723900"/>
                <a:gd name="connsiteY8" fmla="*/ 100013 h 723900"/>
                <a:gd name="connsiteX9" fmla="*/ 515303 w 723900"/>
                <a:gd name="connsiteY9" fmla="*/ 80963 h 723900"/>
                <a:gd name="connsiteX10" fmla="*/ 512445 w 723900"/>
                <a:gd name="connsiteY10" fmla="*/ 61913 h 723900"/>
                <a:gd name="connsiteX11" fmla="*/ 525780 w 723900"/>
                <a:gd name="connsiteY11" fmla="*/ 48578 h 723900"/>
                <a:gd name="connsiteX12" fmla="*/ 532448 w 723900"/>
                <a:gd name="connsiteY12" fmla="*/ 41910 h 723900"/>
                <a:gd name="connsiteX13" fmla="*/ 361950 w 723900"/>
                <a:gd name="connsiteY13" fmla="*/ 0 h 723900"/>
                <a:gd name="connsiteX14" fmla="*/ 0 w 723900"/>
                <a:gd name="connsiteY14" fmla="*/ 361950 h 723900"/>
                <a:gd name="connsiteX15" fmla="*/ 361950 w 723900"/>
                <a:gd name="connsiteY15" fmla="*/ 723900 h 723900"/>
                <a:gd name="connsiteX16" fmla="*/ 723900 w 723900"/>
                <a:gd name="connsiteY16" fmla="*/ 361950 h 723900"/>
                <a:gd name="connsiteX17" fmla="*/ 681038 w 723900"/>
                <a:gd name="connsiteY17" fmla="*/ 192405 h 723900"/>
                <a:gd name="connsiteX18" fmla="*/ 674370 w 723900"/>
                <a:gd name="connsiteY18" fmla="*/ 198120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23900" h="723900">
                  <a:moveTo>
                    <a:pt x="674370" y="198120"/>
                  </a:moveTo>
                  <a:lnTo>
                    <a:pt x="661988" y="211455"/>
                  </a:lnTo>
                  <a:lnTo>
                    <a:pt x="643890" y="209550"/>
                  </a:lnTo>
                  <a:lnTo>
                    <a:pt x="623888" y="206693"/>
                  </a:lnTo>
                  <a:cubicBezTo>
                    <a:pt x="650558" y="252413"/>
                    <a:pt x="666750" y="304800"/>
                    <a:pt x="666750" y="361950"/>
                  </a:cubicBezTo>
                  <a:cubicBezTo>
                    <a:pt x="666750" y="529590"/>
                    <a:pt x="529590" y="666750"/>
                    <a:pt x="361950" y="666750"/>
                  </a:cubicBezTo>
                  <a:cubicBezTo>
                    <a:pt x="194310" y="666750"/>
                    <a:pt x="57150" y="529590"/>
                    <a:pt x="57150" y="361950"/>
                  </a:cubicBezTo>
                  <a:cubicBezTo>
                    <a:pt x="57150" y="194310"/>
                    <a:pt x="194310" y="57150"/>
                    <a:pt x="361950" y="57150"/>
                  </a:cubicBezTo>
                  <a:cubicBezTo>
                    <a:pt x="418148" y="57150"/>
                    <a:pt x="471488" y="72390"/>
                    <a:pt x="517208" y="100013"/>
                  </a:cubicBezTo>
                  <a:lnTo>
                    <a:pt x="515303" y="80963"/>
                  </a:lnTo>
                  <a:lnTo>
                    <a:pt x="512445" y="61913"/>
                  </a:lnTo>
                  <a:lnTo>
                    <a:pt x="525780" y="48578"/>
                  </a:lnTo>
                  <a:lnTo>
                    <a:pt x="532448" y="41910"/>
                  </a:lnTo>
                  <a:cubicBezTo>
                    <a:pt x="481013" y="15240"/>
                    <a:pt x="423863" y="0"/>
                    <a:pt x="361950" y="0"/>
                  </a:cubicBezTo>
                  <a:cubicBezTo>
                    <a:pt x="161925" y="0"/>
                    <a:pt x="0" y="161925"/>
                    <a:pt x="0" y="361950"/>
                  </a:cubicBezTo>
                  <a:cubicBezTo>
                    <a:pt x="0" y="561975"/>
                    <a:pt x="161925" y="723900"/>
                    <a:pt x="361950" y="723900"/>
                  </a:cubicBezTo>
                  <a:cubicBezTo>
                    <a:pt x="561975" y="723900"/>
                    <a:pt x="723900" y="561975"/>
                    <a:pt x="723900" y="361950"/>
                  </a:cubicBezTo>
                  <a:cubicBezTo>
                    <a:pt x="723900" y="300038"/>
                    <a:pt x="708660" y="242888"/>
                    <a:pt x="681038" y="192405"/>
                  </a:cubicBezTo>
                  <a:lnTo>
                    <a:pt x="674370" y="19812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BAC2175-642B-482C-A8A3-1042C620F93F}"/>
                </a:ext>
              </a:extLst>
            </p:cNvPr>
            <p:cNvSpPr/>
            <p:nvPr/>
          </p:nvSpPr>
          <p:spPr>
            <a:xfrm>
              <a:off x="2974238" y="2776463"/>
              <a:ext cx="457200" cy="457200"/>
            </a:xfrm>
            <a:custGeom>
              <a:avLst/>
              <a:gdLst>
                <a:gd name="connsiteX0" fmla="*/ 387668 w 457200"/>
                <a:gd name="connsiteY0" fmla="*/ 163830 h 457200"/>
                <a:gd name="connsiteX1" fmla="*/ 400050 w 457200"/>
                <a:gd name="connsiteY1" fmla="*/ 228600 h 457200"/>
                <a:gd name="connsiteX2" fmla="*/ 228600 w 457200"/>
                <a:gd name="connsiteY2" fmla="*/ 400050 h 457200"/>
                <a:gd name="connsiteX3" fmla="*/ 57150 w 457200"/>
                <a:gd name="connsiteY3" fmla="*/ 228600 h 457200"/>
                <a:gd name="connsiteX4" fmla="*/ 228600 w 457200"/>
                <a:gd name="connsiteY4" fmla="*/ 57150 h 457200"/>
                <a:gd name="connsiteX5" fmla="*/ 293370 w 457200"/>
                <a:gd name="connsiteY5" fmla="*/ 69532 h 457200"/>
                <a:gd name="connsiteX6" fmla="*/ 336233 w 457200"/>
                <a:gd name="connsiteY6" fmla="*/ 26670 h 457200"/>
                <a:gd name="connsiteX7" fmla="*/ 228600 w 457200"/>
                <a:gd name="connsiteY7" fmla="*/ 0 h 457200"/>
                <a:gd name="connsiteX8" fmla="*/ 0 w 457200"/>
                <a:gd name="connsiteY8" fmla="*/ 228600 h 457200"/>
                <a:gd name="connsiteX9" fmla="*/ 228600 w 457200"/>
                <a:gd name="connsiteY9" fmla="*/ 457200 h 457200"/>
                <a:gd name="connsiteX10" fmla="*/ 457200 w 457200"/>
                <a:gd name="connsiteY10" fmla="*/ 228600 h 457200"/>
                <a:gd name="connsiteX11" fmla="*/ 430530 w 457200"/>
                <a:gd name="connsiteY11" fmla="*/ 120968 h 457200"/>
                <a:gd name="connsiteX12" fmla="*/ 387668 w 457200"/>
                <a:gd name="connsiteY12" fmla="*/ 16383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7200" h="457200">
                  <a:moveTo>
                    <a:pt x="387668" y="163830"/>
                  </a:moveTo>
                  <a:cubicBezTo>
                    <a:pt x="396240" y="183833"/>
                    <a:pt x="400050" y="205740"/>
                    <a:pt x="400050" y="228600"/>
                  </a:cubicBezTo>
                  <a:cubicBezTo>
                    <a:pt x="400050" y="322898"/>
                    <a:pt x="322898" y="400050"/>
                    <a:pt x="228600" y="400050"/>
                  </a:cubicBezTo>
                  <a:cubicBezTo>
                    <a:pt x="134302" y="400050"/>
                    <a:pt x="57150" y="322898"/>
                    <a:pt x="57150" y="228600"/>
                  </a:cubicBezTo>
                  <a:cubicBezTo>
                    <a:pt x="57150" y="134302"/>
                    <a:pt x="134302" y="57150"/>
                    <a:pt x="228600" y="57150"/>
                  </a:cubicBezTo>
                  <a:cubicBezTo>
                    <a:pt x="251460" y="57150"/>
                    <a:pt x="273368" y="61913"/>
                    <a:pt x="293370" y="69532"/>
                  </a:cubicBezTo>
                  <a:lnTo>
                    <a:pt x="336233" y="26670"/>
                  </a:lnTo>
                  <a:cubicBezTo>
                    <a:pt x="303848" y="9525"/>
                    <a:pt x="267653" y="0"/>
                    <a:pt x="228600" y="0"/>
                  </a:cubicBezTo>
                  <a:cubicBezTo>
                    <a:pt x="102870" y="0"/>
                    <a:pt x="0" y="102870"/>
                    <a:pt x="0" y="228600"/>
                  </a:cubicBezTo>
                  <a:cubicBezTo>
                    <a:pt x="0" y="354330"/>
                    <a:pt x="102870" y="457200"/>
                    <a:pt x="228600" y="457200"/>
                  </a:cubicBezTo>
                  <a:cubicBezTo>
                    <a:pt x="354330" y="457200"/>
                    <a:pt x="457200" y="354330"/>
                    <a:pt x="457200" y="228600"/>
                  </a:cubicBezTo>
                  <a:cubicBezTo>
                    <a:pt x="457200" y="189548"/>
                    <a:pt x="447675" y="153352"/>
                    <a:pt x="430530" y="120968"/>
                  </a:cubicBezTo>
                  <a:lnTo>
                    <a:pt x="387668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16" name="Graphic 7" descr="Stopwatch">
            <a:extLst>
              <a:ext uri="{FF2B5EF4-FFF2-40B4-BE49-F238E27FC236}">
                <a16:creationId xmlns:a16="http://schemas.microsoft.com/office/drawing/2014/main" id="{F039F5FB-8BF1-4ADC-9D84-1FA0741A1983}"/>
              </a:ext>
            </a:extLst>
          </p:cNvPr>
          <p:cNvGrpSpPr/>
          <p:nvPr/>
        </p:nvGrpSpPr>
        <p:grpSpPr>
          <a:xfrm>
            <a:off x="8129611" y="3503946"/>
            <a:ext cx="486448" cy="486448"/>
            <a:chOff x="8367675" y="26907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0EB8BD5-C2A3-4063-843E-6110BD5C2F94}"/>
                </a:ext>
              </a:extLst>
            </p:cNvPr>
            <p:cNvSpPr/>
            <p:nvPr/>
          </p:nvSpPr>
          <p:spPr>
            <a:xfrm>
              <a:off x="8805825" y="2986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EE3F6192-81D9-497A-B9C5-68287E98F980}"/>
                </a:ext>
              </a:extLst>
            </p:cNvPr>
            <p:cNvSpPr/>
            <p:nvPr/>
          </p:nvSpPr>
          <p:spPr>
            <a:xfrm>
              <a:off x="8805825" y="3367050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A4A33651-DFC9-4A41-B2D0-49E252709F0F}"/>
                </a:ext>
              </a:extLst>
            </p:cNvPr>
            <p:cNvSpPr/>
            <p:nvPr/>
          </p:nvSpPr>
          <p:spPr>
            <a:xfrm>
              <a:off x="8996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38F92E4-6D26-4331-BB34-1A9110DDD62A}"/>
                </a:ext>
              </a:extLst>
            </p:cNvPr>
            <p:cNvSpPr/>
            <p:nvPr/>
          </p:nvSpPr>
          <p:spPr>
            <a:xfrm>
              <a:off x="8615325" y="3167025"/>
              <a:ext cx="38100" cy="38100"/>
            </a:xfrm>
            <a:custGeom>
              <a:avLst/>
              <a:gdLst>
                <a:gd name="connsiteX0" fmla="*/ 38100 w 38100"/>
                <a:gd name="connsiteY0" fmla="*/ 19050 h 38100"/>
                <a:gd name="connsiteX1" fmla="*/ 19050 w 38100"/>
                <a:gd name="connsiteY1" fmla="*/ 38100 h 38100"/>
                <a:gd name="connsiteX2" fmla="*/ 0 w 38100"/>
                <a:gd name="connsiteY2" fmla="*/ 19050 h 38100"/>
                <a:gd name="connsiteX3" fmla="*/ 19050 w 38100"/>
                <a:gd name="connsiteY3" fmla="*/ 0 h 38100"/>
                <a:gd name="connsiteX4" fmla="*/ 38100 w 38100"/>
                <a:gd name="connsiteY4" fmla="*/ 1905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100" h="38100">
                  <a:moveTo>
                    <a:pt x="38100" y="19050"/>
                  </a:moveTo>
                  <a:cubicBezTo>
                    <a:pt x="38100" y="29571"/>
                    <a:pt x="29571" y="38100"/>
                    <a:pt x="19050" y="38100"/>
                  </a:cubicBezTo>
                  <a:cubicBezTo>
                    <a:pt x="8529" y="38100"/>
                    <a:pt x="0" y="29571"/>
                    <a:pt x="0" y="19050"/>
                  </a:cubicBezTo>
                  <a:cubicBezTo>
                    <a:pt x="0" y="8529"/>
                    <a:pt x="8529" y="0"/>
                    <a:pt x="19050" y="0"/>
                  </a:cubicBezTo>
                  <a:cubicBezTo>
                    <a:pt x="29571" y="0"/>
                    <a:pt x="38100" y="8529"/>
                    <a:pt x="38100" y="1905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0789ADD-EBB1-48FC-A0D9-291BCB728DE0}"/>
                </a:ext>
              </a:extLst>
            </p:cNvPr>
            <p:cNvSpPr/>
            <p:nvPr/>
          </p:nvSpPr>
          <p:spPr>
            <a:xfrm>
              <a:off x="8805825" y="3052725"/>
              <a:ext cx="123825" cy="238125"/>
            </a:xfrm>
            <a:custGeom>
              <a:avLst/>
              <a:gdLst>
                <a:gd name="connsiteX0" fmla="*/ 38100 w 123825"/>
                <a:gd name="connsiteY0" fmla="*/ 0 h 238125"/>
                <a:gd name="connsiteX1" fmla="*/ 0 w 123825"/>
                <a:gd name="connsiteY1" fmla="*/ 0 h 238125"/>
                <a:gd name="connsiteX2" fmla="*/ 0 w 123825"/>
                <a:gd name="connsiteY2" fmla="*/ 133350 h 238125"/>
                <a:gd name="connsiteX3" fmla="*/ 5715 w 123825"/>
                <a:gd name="connsiteY3" fmla="*/ 146685 h 238125"/>
                <a:gd name="connsiteX4" fmla="*/ 100013 w 123825"/>
                <a:gd name="connsiteY4" fmla="*/ 240983 h 238125"/>
                <a:gd name="connsiteX5" fmla="*/ 126682 w 123825"/>
                <a:gd name="connsiteY5" fmla="*/ 214313 h 238125"/>
                <a:gd name="connsiteX6" fmla="*/ 38100 w 123825"/>
                <a:gd name="connsiteY6" fmla="*/ 125730 h 238125"/>
                <a:gd name="connsiteX7" fmla="*/ 38100 w 123825"/>
                <a:gd name="connsiteY7" fmla="*/ 0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3825" h="238125">
                  <a:moveTo>
                    <a:pt x="38100" y="0"/>
                  </a:moveTo>
                  <a:lnTo>
                    <a:pt x="0" y="0"/>
                  </a:lnTo>
                  <a:lnTo>
                    <a:pt x="0" y="133350"/>
                  </a:lnTo>
                  <a:cubicBezTo>
                    <a:pt x="0" y="138113"/>
                    <a:pt x="1905" y="142875"/>
                    <a:pt x="5715" y="146685"/>
                  </a:cubicBezTo>
                  <a:lnTo>
                    <a:pt x="100013" y="240983"/>
                  </a:lnTo>
                  <a:lnTo>
                    <a:pt x="126682" y="214313"/>
                  </a:lnTo>
                  <a:lnTo>
                    <a:pt x="38100" y="125730"/>
                  </a:lnTo>
                  <a:lnTo>
                    <a:pt x="3810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4CEE96C-DBF1-487A-839F-5ECCFCD3ECEF}"/>
                </a:ext>
              </a:extLst>
            </p:cNvPr>
            <p:cNvSpPr/>
            <p:nvPr/>
          </p:nvSpPr>
          <p:spPr>
            <a:xfrm>
              <a:off x="8501316" y="2776500"/>
              <a:ext cx="647700" cy="733425"/>
            </a:xfrm>
            <a:custGeom>
              <a:avLst/>
              <a:gdLst>
                <a:gd name="connsiteX0" fmla="*/ 323559 w 647700"/>
                <a:gd name="connsiteY0" fmla="*/ 685800 h 733425"/>
                <a:gd name="connsiteX1" fmla="*/ 56859 w 647700"/>
                <a:gd name="connsiteY1" fmla="*/ 419100 h 733425"/>
                <a:gd name="connsiteX2" fmla="*/ 323559 w 647700"/>
                <a:gd name="connsiteY2" fmla="*/ 152400 h 733425"/>
                <a:gd name="connsiteX3" fmla="*/ 590259 w 647700"/>
                <a:gd name="connsiteY3" fmla="*/ 419100 h 733425"/>
                <a:gd name="connsiteX4" fmla="*/ 323559 w 647700"/>
                <a:gd name="connsiteY4" fmla="*/ 685800 h 733425"/>
                <a:gd name="connsiteX5" fmla="*/ 323559 w 647700"/>
                <a:gd name="connsiteY5" fmla="*/ 685800 h 733425"/>
                <a:gd name="connsiteX6" fmla="*/ 549301 w 647700"/>
                <a:gd name="connsiteY6" fmla="*/ 186690 h 733425"/>
                <a:gd name="connsiteX7" fmla="*/ 577876 w 647700"/>
                <a:gd name="connsiteY7" fmla="*/ 158115 h 733425"/>
                <a:gd name="connsiteX8" fmla="*/ 576924 w 647700"/>
                <a:gd name="connsiteY8" fmla="*/ 118110 h 733425"/>
                <a:gd name="connsiteX9" fmla="*/ 536919 w 647700"/>
                <a:gd name="connsiteY9" fmla="*/ 117157 h 733425"/>
                <a:gd name="connsiteX10" fmla="*/ 504534 w 647700"/>
                <a:gd name="connsiteY10" fmla="*/ 150495 h 733425"/>
                <a:gd name="connsiteX11" fmla="*/ 352134 w 647700"/>
                <a:gd name="connsiteY11" fmla="*/ 97155 h 733425"/>
                <a:gd name="connsiteX12" fmla="*/ 352134 w 647700"/>
                <a:gd name="connsiteY12" fmla="*/ 57150 h 733425"/>
                <a:gd name="connsiteX13" fmla="*/ 437859 w 647700"/>
                <a:gd name="connsiteY13" fmla="*/ 57150 h 733425"/>
                <a:gd name="connsiteX14" fmla="*/ 437859 w 647700"/>
                <a:gd name="connsiteY14" fmla="*/ 0 h 733425"/>
                <a:gd name="connsiteX15" fmla="*/ 209259 w 647700"/>
                <a:gd name="connsiteY15" fmla="*/ 0 h 733425"/>
                <a:gd name="connsiteX16" fmla="*/ 209259 w 647700"/>
                <a:gd name="connsiteY16" fmla="*/ 57150 h 733425"/>
                <a:gd name="connsiteX17" fmla="*/ 294984 w 647700"/>
                <a:gd name="connsiteY17" fmla="*/ 57150 h 733425"/>
                <a:gd name="connsiteX18" fmla="*/ 294984 w 647700"/>
                <a:gd name="connsiteY18" fmla="*/ 96203 h 733425"/>
                <a:gd name="connsiteX19" fmla="*/ 2566 w 647700"/>
                <a:gd name="connsiteY19" fmla="*/ 378143 h 733425"/>
                <a:gd name="connsiteX20" fmla="*/ 215926 w 647700"/>
                <a:gd name="connsiteY20" fmla="*/ 723900 h 733425"/>
                <a:gd name="connsiteX21" fmla="*/ 599784 w 647700"/>
                <a:gd name="connsiteY21" fmla="*/ 589598 h 733425"/>
                <a:gd name="connsiteX22" fmla="*/ 549301 w 647700"/>
                <a:gd name="connsiteY22" fmla="*/ 186690 h 733425"/>
                <a:gd name="connsiteX23" fmla="*/ 549301 w 647700"/>
                <a:gd name="connsiteY23" fmla="*/ 186690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47700" h="733425">
                  <a:moveTo>
                    <a:pt x="323559" y="685800"/>
                  </a:moveTo>
                  <a:cubicBezTo>
                    <a:pt x="175921" y="685800"/>
                    <a:pt x="56859" y="566738"/>
                    <a:pt x="56859" y="419100"/>
                  </a:cubicBezTo>
                  <a:cubicBezTo>
                    <a:pt x="56859" y="271463"/>
                    <a:pt x="175921" y="152400"/>
                    <a:pt x="323559" y="152400"/>
                  </a:cubicBezTo>
                  <a:cubicBezTo>
                    <a:pt x="471196" y="152400"/>
                    <a:pt x="590259" y="271463"/>
                    <a:pt x="590259" y="419100"/>
                  </a:cubicBezTo>
                  <a:cubicBezTo>
                    <a:pt x="590259" y="566738"/>
                    <a:pt x="471196" y="685800"/>
                    <a:pt x="323559" y="685800"/>
                  </a:cubicBezTo>
                  <a:lnTo>
                    <a:pt x="323559" y="685800"/>
                  </a:lnTo>
                  <a:close/>
                  <a:moveTo>
                    <a:pt x="549301" y="186690"/>
                  </a:moveTo>
                  <a:lnTo>
                    <a:pt x="577876" y="158115"/>
                  </a:lnTo>
                  <a:cubicBezTo>
                    <a:pt x="588354" y="146685"/>
                    <a:pt x="588354" y="129540"/>
                    <a:pt x="576924" y="118110"/>
                  </a:cubicBezTo>
                  <a:cubicBezTo>
                    <a:pt x="566446" y="107632"/>
                    <a:pt x="548349" y="106680"/>
                    <a:pt x="536919" y="117157"/>
                  </a:cubicBezTo>
                  <a:lnTo>
                    <a:pt x="504534" y="150495"/>
                  </a:lnTo>
                  <a:cubicBezTo>
                    <a:pt x="458814" y="120015"/>
                    <a:pt x="406426" y="100965"/>
                    <a:pt x="352134" y="97155"/>
                  </a:cubicBezTo>
                  <a:lnTo>
                    <a:pt x="352134" y="57150"/>
                  </a:lnTo>
                  <a:lnTo>
                    <a:pt x="437859" y="57150"/>
                  </a:lnTo>
                  <a:lnTo>
                    <a:pt x="437859" y="0"/>
                  </a:lnTo>
                  <a:lnTo>
                    <a:pt x="209259" y="0"/>
                  </a:lnTo>
                  <a:lnTo>
                    <a:pt x="209259" y="57150"/>
                  </a:lnTo>
                  <a:lnTo>
                    <a:pt x="294984" y="57150"/>
                  </a:lnTo>
                  <a:lnTo>
                    <a:pt x="294984" y="96203"/>
                  </a:lnTo>
                  <a:cubicBezTo>
                    <a:pt x="143536" y="109538"/>
                    <a:pt x="21616" y="226695"/>
                    <a:pt x="2566" y="378143"/>
                  </a:cubicBezTo>
                  <a:cubicBezTo>
                    <a:pt x="-16484" y="529590"/>
                    <a:pt x="72099" y="673418"/>
                    <a:pt x="215926" y="723900"/>
                  </a:cubicBezTo>
                  <a:cubicBezTo>
                    <a:pt x="359754" y="774383"/>
                    <a:pt x="518821" y="719138"/>
                    <a:pt x="599784" y="589598"/>
                  </a:cubicBezTo>
                  <a:cubicBezTo>
                    <a:pt x="680746" y="460058"/>
                    <a:pt x="657886" y="292418"/>
                    <a:pt x="549301" y="186690"/>
                  </a:cubicBezTo>
                  <a:lnTo>
                    <a:pt x="549301" y="18669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23" name="Graphic 9" descr="Gears">
            <a:extLst>
              <a:ext uri="{FF2B5EF4-FFF2-40B4-BE49-F238E27FC236}">
                <a16:creationId xmlns:a16="http://schemas.microsoft.com/office/drawing/2014/main" id="{1CFACC93-0F99-4F07-88D8-18D812EB692B}"/>
              </a:ext>
            </a:extLst>
          </p:cNvPr>
          <p:cNvGrpSpPr/>
          <p:nvPr/>
        </p:nvGrpSpPr>
        <p:grpSpPr>
          <a:xfrm>
            <a:off x="1359464" y="5221587"/>
            <a:ext cx="329365" cy="395239"/>
            <a:chOff x="6996323" y="4502888"/>
            <a:chExt cx="619125" cy="7429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436495CD-FE4C-466D-8EB1-D4B462AFF672}"/>
                </a:ext>
              </a:extLst>
            </p:cNvPr>
            <p:cNvSpPr/>
            <p:nvPr/>
          </p:nvSpPr>
          <p:spPr>
            <a:xfrm>
              <a:off x="7211588" y="450288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3 h 400050"/>
                <a:gd name="connsiteX2" fmla="*/ 202883 w 400050"/>
                <a:gd name="connsiteY2" fmla="*/ 131445 h 400050"/>
                <a:gd name="connsiteX3" fmla="*/ 274320 w 400050"/>
                <a:gd name="connsiteY3" fmla="*/ 202883 h 400050"/>
                <a:gd name="connsiteX4" fmla="*/ 202883 w 400050"/>
                <a:gd name="connsiteY4" fmla="*/ 274320 h 400050"/>
                <a:gd name="connsiteX5" fmla="*/ 363855 w 400050"/>
                <a:gd name="connsiteY5" fmla="*/ 158115 h 400050"/>
                <a:gd name="connsiteX6" fmla="*/ 348615 w 400050"/>
                <a:gd name="connsiteY6" fmla="*/ 120968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1910 w 400050"/>
                <a:gd name="connsiteY16" fmla="*/ 76200 h 400050"/>
                <a:gd name="connsiteX17" fmla="*/ 57150 w 400050"/>
                <a:gd name="connsiteY17" fmla="*/ 120968 h 400050"/>
                <a:gd name="connsiteX18" fmla="*/ 41910 w 400050"/>
                <a:gd name="connsiteY18" fmla="*/ 158115 h 400050"/>
                <a:gd name="connsiteX19" fmla="*/ 0 w 400050"/>
                <a:gd name="connsiteY19" fmla="*/ 179070 h 400050"/>
                <a:gd name="connsiteX20" fmla="*/ 0 w 400050"/>
                <a:gd name="connsiteY20" fmla="*/ 226695 h 400050"/>
                <a:gd name="connsiteX21" fmla="*/ 41910 w 400050"/>
                <a:gd name="connsiteY21" fmla="*/ 247650 h 400050"/>
                <a:gd name="connsiteX22" fmla="*/ 57150 w 400050"/>
                <a:gd name="connsiteY22" fmla="*/ 284798 h 400050"/>
                <a:gd name="connsiteX23" fmla="*/ 41910 w 400050"/>
                <a:gd name="connsiteY23" fmla="*/ 329565 h 400050"/>
                <a:gd name="connsiteX24" fmla="*/ 75248 w 400050"/>
                <a:gd name="connsiteY24" fmla="*/ 362903 h 400050"/>
                <a:gd name="connsiteX25" fmla="*/ 120015 w 400050"/>
                <a:gd name="connsiteY25" fmla="*/ 347663 h 400050"/>
                <a:gd name="connsiteX26" fmla="*/ 157163 w 400050"/>
                <a:gd name="connsiteY26" fmla="*/ 362903 h 400050"/>
                <a:gd name="connsiteX27" fmla="*/ 178118 w 400050"/>
                <a:gd name="connsiteY27" fmla="*/ 404813 h 400050"/>
                <a:gd name="connsiteX28" fmla="*/ 225743 w 400050"/>
                <a:gd name="connsiteY28" fmla="*/ 404813 h 400050"/>
                <a:gd name="connsiteX29" fmla="*/ 246698 w 400050"/>
                <a:gd name="connsiteY29" fmla="*/ 362903 h 400050"/>
                <a:gd name="connsiteX30" fmla="*/ 283845 w 400050"/>
                <a:gd name="connsiteY30" fmla="*/ 347663 h 400050"/>
                <a:gd name="connsiteX31" fmla="*/ 328613 w 400050"/>
                <a:gd name="connsiteY31" fmla="*/ 362903 h 400050"/>
                <a:gd name="connsiteX32" fmla="*/ 362903 w 400050"/>
                <a:gd name="connsiteY32" fmla="*/ 329565 h 400050"/>
                <a:gd name="connsiteX33" fmla="*/ 347663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7" y="274320"/>
                    <a:pt x="131445" y="241935"/>
                    <a:pt x="131445" y="202883"/>
                  </a:cubicBezTo>
                  <a:cubicBezTo>
                    <a:pt x="131445" y="163830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3"/>
                  </a:cubicBezTo>
                  <a:cubicBezTo>
                    <a:pt x="274320" y="241935"/>
                    <a:pt x="241935" y="274320"/>
                    <a:pt x="202883" y="274320"/>
                  </a:cubicBezTo>
                  <a:close/>
                  <a:moveTo>
                    <a:pt x="363855" y="158115"/>
                  </a:moveTo>
                  <a:cubicBezTo>
                    <a:pt x="360045" y="144780"/>
                    <a:pt x="355283" y="132398"/>
                    <a:pt x="348615" y="120968"/>
                  </a:cubicBez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7" y="50483"/>
                    <a:pt x="260985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3"/>
                    <a:pt x="120968" y="57150"/>
                  </a:cubicBezTo>
                  <a:lnTo>
                    <a:pt x="76200" y="41910"/>
                  </a:lnTo>
                  <a:lnTo>
                    <a:pt x="41910" y="76200"/>
                  </a:lnTo>
                  <a:lnTo>
                    <a:pt x="57150" y="120968"/>
                  </a:lnTo>
                  <a:cubicBezTo>
                    <a:pt x="50482" y="132398"/>
                    <a:pt x="45720" y="144780"/>
                    <a:pt x="41910" y="158115"/>
                  </a:cubicBezTo>
                  <a:lnTo>
                    <a:pt x="0" y="179070"/>
                  </a:lnTo>
                  <a:lnTo>
                    <a:pt x="0" y="226695"/>
                  </a:lnTo>
                  <a:lnTo>
                    <a:pt x="41910" y="247650"/>
                  </a:lnTo>
                  <a:cubicBezTo>
                    <a:pt x="45720" y="260985"/>
                    <a:pt x="50482" y="273368"/>
                    <a:pt x="57150" y="284798"/>
                  </a:cubicBezTo>
                  <a:lnTo>
                    <a:pt x="41910" y="329565"/>
                  </a:lnTo>
                  <a:lnTo>
                    <a:pt x="75248" y="362903"/>
                  </a:lnTo>
                  <a:lnTo>
                    <a:pt x="120015" y="347663"/>
                  </a:lnTo>
                  <a:cubicBezTo>
                    <a:pt x="131445" y="354330"/>
                    <a:pt x="143827" y="359093"/>
                    <a:pt x="157163" y="362903"/>
                  </a:cubicBezTo>
                  <a:lnTo>
                    <a:pt x="178118" y="404813"/>
                  </a:lnTo>
                  <a:lnTo>
                    <a:pt x="225743" y="404813"/>
                  </a:lnTo>
                  <a:lnTo>
                    <a:pt x="246698" y="362903"/>
                  </a:lnTo>
                  <a:cubicBezTo>
                    <a:pt x="260033" y="359093"/>
                    <a:pt x="272415" y="354330"/>
                    <a:pt x="283845" y="347663"/>
                  </a:cubicBezTo>
                  <a:lnTo>
                    <a:pt x="328613" y="362903"/>
                  </a:lnTo>
                  <a:lnTo>
                    <a:pt x="362903" y="329565"/>
                  </a:lnTo>
                  <a:lnTo>
                    <a:pt x="347663" y="284798"/>
                  </a:lnTo>
                  <a:cubicBezTo>
                    <a:pt x="354330" y="273368"/>
                    <a:pt x="360045" y="260033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39A13BF-A003-47F1-8C9B-D56E9B84C52F}"/>
                </a:ext>
              </a:extLst>
            </p:cNvPr>
            <p:cNvSpPr/>
            <p:nvPr/>
          </p:nvSpPr>
          <p:spPr>
            <a:xfrm>
              <a:off x="6996323" y="4849598"/>
              <a:ext cx="400050" cy="400050"/>
            </a:xfrm>
            <a:custGeom>
              <a:avLst/>
              <a:gdLst>
                <a:gd name="connsiteX0" fmla="*/ 202883 w 400050"/>
                <a:gd name="connsiteY0" fmla="*/ 274320 h 400050"/>
                <a:gd name="connsiteX1" fmla="*/ 131445 w 400050"/>
                <a:gd name="connsiteY1" fmla="*/ 202882 h 400050"/>
                <a:gd name="connsiteX2" fmla="*/ 202883 w 400050"/>
                <a:gd name="connsiteY2" fmla="*/ 131445 h 400050"/>
                <a:gd name="connsiteX3" fmla="*/ 274320 w 400050"/>
                <a:gd name="connsiteY3" fmla="*/ 202882 h 400050"/>
                <a:gd name="connsiteX4" fmla="*/ 202883 w 400050"/>
                <a:gd name="connsiteY4" fmla="*/ 274320 h 400050"/>
                <a:gd name="connsiteX5" fmla="*/ 202883 w 400050"/>
                <a:gd name="connsiteY5" fmla="*/ 274320 h 400050"/>
                <a:gd name="connsiteX6" fmla="*/ 348615 w 400050"/>
                <a:gd name="connsiteY6" fmla="*/ 120967 h 400050"/>
                <a:gd name="connsiteX7" fmla="*/ 363855 w 400050"/>
                <a:gd name="connsiteY7" fmla="*/ 76200 h 400050"/>
                <a:gd name="connsiteX8" fmla="*/ 329565 w 400050"/>
                <a:gd name="connsiteY8" fmla="*/ 41910 h 400050"/>
                <a:gd name="connsiteX9" fmla="*/ 284798 w 400050"/>
                <a:gd name="connsiteY9" fmla="*/ 57150 h 400050"/>
                <a:gd name="connsiteX10" fmla="*/ 247650 w 400050"/>
                <a:gd name="connsiteY10" fmla="*/ 41910 h 400050"/>
                <a:gd name="connsiteX11" fmla="*/ 226695 w 400050"/>
                <a:gd name="connsiteY11" fmla="*/ 0 h 400050"/>
                <a:gd name="connsiteX12" fmla="*/ 179070 w 400050"/>
                <a:gd name="connsiteY12" fmla="*/ 0 h 400050"/>
                <a:gd name="connsiteX13" fmla="*/ 158115 w 400050"/>
                <a:gd name="connsiteY13" fmla="*/ 41910 h 400050"/>
                <a:gd name="connsiteX14" fmla="*/ 120968 w 400050"/>
                <a:gd name="connsiteY14" fmla="*/ 57150 h 400050"/>
                <a:gd name="connsiteX15" fmla="*/ 76200 w 400050"/>
                <a:gd name="connsiteY15" fmla="*/ 41910 h 400050"/>
                <a:gd name="connsiteX16" fmla="*/ 42863 w 400050"/>
                <a:gd name="connsiteY16" fmla="*/ 75247 h 400050"/>
                <a:gd name="connsiteX17" fmla="*/ 57150 w 400050"/>
                <a:gd name="connsiteY17" fmla="*/ 120015 h 400050"/>
                <a:gd name="connsiteX18" fmla="*/ 41910 w 400050"/>
                <a:gd name="connsiteY18" fmla="*/ 157163 h 400050"/>
                <a:gd name="connsiteX19" fmla="*/ 0 w 400050"/>
                <a:gd name="connsiteY19" fmla="*/ 178117 h 400050"/>
                <a:gd name="connsiteX20" fmla="*/ 0 w 400050"/>
                <a:gd name="connsiteY20" fmla="*/ 225742 h 400050"/>
                <a:gd name="connsiteX21" fmla="*/ 41910 w 400050"/>
                <a:gd name="connsiteY21" fmla="*/ 246698 h 400050"/>
                <a:gd name="connsiteX22" fmla="*/ 57150 w 400050"/>
                <a:gd name="connsiteY22" fmla="*/ 283845 h 400050"/>
                <a:gd name="connsiteX23" fmla="*/ 42863 w 400050"/>
                <a:gd name="connsiteY23" fmla="*/ 328613 h 400050"/>
                <a:gd name="connsiteX24" fmla="*/ 76200 w 400050"/>
                <a:gd name="connsiteY24" fmla="*/ 361950 h 400050"/>
                <a:gd name="connsiteX25" fmla="*/ 120968 w 400050"/>
                <a:gd name="connsiteY25" fmla="*/ 347663 h 400050"/>
                <a:gd name="connsiteX26" fmla="*/ 158115 w 400050"/>
                <a:gd name="connsiteY26" fmla="*/ 362903 h 400050"/>
                <a:gd name="connsiteX27" fmla="*/ 179070 w 400050"/>
                <a:gd name="connsiteY27" fmla="*/ 404813 h 400050"/>
                <a:gd name="connsiteX28" fmla="*/ 226695 w 400050"/>
                <a:gd name="connsiteY28" fmla="*/ 404813 h 400050"/>
                <a:gd name="connsiteX29" fmla="*/ 247650 w 400050"/>
                <a:gd name="connsiteY29" fmla="*/ 362903 h 400050"/>
                <a:gd name="connsiteX30" fmla="*/ 284798 w 400050"/>
                <a:gd name="connsiteY30" fmla="*/ 347663 h 400050"/>
                <a:gd name="connsiteX31" fmla="*/ 329565 w 400050"/>
                <a:gd name="connsiteY31" fmla="*/ 362903 h 400050"/>
                <a:gd name="connsiteX32" fmla="*/ 362903 w 400050"/>
                <a:gd name="connsiteY32" fmla="*/ 328613 h 400050"/>
                <a:gd name="connsiteX33" fmla="*/ 348615 w 400050"/>
                <a:gd name="connsiteY33" fmla="*/ 284798 h 400050"/>
                <a:gd name="connsiteX34" fmla="*/ 363855 w 400050"/>
                <a:gd name="connsiteY34" fmla="*/ 247650 h 400050"/>
                <a:gd name="connsiteX35" fmla="*/ 405765 w 400050"/>
                <a:gd name="connsiteY35" fmla="*/ 226695 h 400050"/>
                <a:gd name="connsiteX36" fmla="*/ 405765 w 400050"/>
                <a:gd name="connsiteY36" fmla="*/ 179070 h 400050"/>
                <a:gd name="connsiteX37" fmla="*/ 363855 w 400050"/>
                <a:gd name="connsiteY37" fmla="*/ 158115 h 400050"/>
                <a:gd name="connsiteX38" fmla="*/ 348615 w 400050"/>
                <a:gd name="connsiteY38" fmla="*/ 120967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400050" h="400050">
                  <a:moveTo>
                    <a:pt x="202883" y="274320"/>
                  </a:moveTo>
                  <a:cubicBezTo>
                    <a:pt x="162878" y="274320"/>
                    <a:pt x="131445" y="241935"/>
                    <a:pt x="131445" y="202882"/>
                  </a:cubicBezTo>
                  <a:cubicBezTo>
                    <a:pt x="131445" y="162877"/>
                    <a:pt x="163830" y="131445"/>
                    <a:pt x="202883" y="131445"/>
                  </a:cubicBezTo>
                  <a:cubicBezTo>
                    <a:pt x="242888" y="131445"/>
                    <a:pt x="274320" y="163830"/>
                    <a:pt x="274320" y="202882"/>
                  </a:cubicBezTo>
                  <a:cubicBezTo>
                    <a:pt x="274320" y="241935"/>
                    <a:pt x="242888" y="274320"/>
                    <a:pt x="202883" y="274320"/>
                  </a:cubicBezTo>
                  <a:lnTo>
                    <a:pt x="202883" y="274320"/>
                  </a:lnTo>
                  <a:close/>
                  <a:moveTo>
                    <a:pt x="348615" y="120967"/>
                  </a:moveTo>
                  <a:lnTo>
                    <a:pt x="363855" y="76200"/>
                  </a:lnTo>
                  <a:lnTo>
                    <a:pt x="329565" y="41910"/>
                  </a:lnTo>
                  <a:lnTo>
                    <a:pt x="284798" y="57150"/>
                  </a:lnTo>
                  <a:cubicBezTo>
                    <a:pt x="273368" y="50482"/>
                    <a:pt x="260033" y="45720"/>
                    <a:pt x="247650" y="41910"/>
                  </a:cubicBezTo>
                  <a:lnTo>
                    <a:pt x="226695" y="0"/>
                  </a:lnTo>
                  <a:lnTo>
                    <a:pt x="179070" y="0"/>
                  </a:lnTo>
                  <a:lnTo>
                    <a:pt x="158115" y="41910"/>
                  </a:lnTo>
                  <a:cubicBezTo>
                    <a:pt x="144780" y="45720"/>
                    <a:pt x="132398" y="50482"/>
                    <a:pt x="120968" y="57150"/>
                  </a:cubicBezTo>
                  <a:lnTo>
                    <a:pt x="76200" y="41910"/>
                  </a:lnTo>
                  <a:lnTo>
                    <a:pt x="42863" y="75247"/>
                  </a:lnTo>
                  <a:lnTo>
                    <a:pt x="57150" y="120015"/>
                  </a:lnTo>
                  <a:cubicBezTo>
                    <a:pt x="50483" y="131445"/>
                    <a:pt x="45720" y="144780"/>
                    <a:pt x="41910" y="157163"/>
                  </a:cubicBezTo>
                  <a:lnTo>
                    <a:pt x="0" y="178117"/>
                  </a:lnTo>
                  <a:lnTo>
                    <a:pt x="0" y="225742"/>
                  </a:lnTo>
                  <a:lnTo>
                    <a:pt x="41910" y="246698"/>
                  </a:lnTo>
                  <a:cubicBezTo>
                    <a:pt x="45720" y="260032"/>
                    <a:pt x="50483" y="272415"/>
                    <a:pt x="57150" y="283845"/>
                  </a:cubicBezTo>
                  <a:lnTo>
                    <a:pt x="42863" y="328613"/>
                  </a:lnTo>
                  <a:lnTo>
                    <a:pt x="76200" y="361950"/>
                  </a:lnTo>
                  <a:lnTo>
                    <a:pt x="120968" y="347663"/>
                  </a:lnTo>
                  <a:cubicBezTo>
                    <a:pt x="132398" y="354330"/>
                    <a:pt x="144780" y="359092"/>
                    <a:pt x="158115" y="362903"/>
                  </a:cubicBezTo>
                  <a:lnTo>
                    <a:pt x="179070" y="404813"/>
                  </a:lnTo>
                  <a:lnTo>
                    <a:pt x="226695" y="404813"/>
                  </a:lnTo>
                  <a:lnTo>
                    <a:pt x="247650" y="362903"/>
                  </a:lnTo>
                  <a:cubicBezTo>
                    <a:pt x="260985" y="359092"/>
                    <a:pt x="273368" y="354330"/>
                    <a:pt x="284798" y="347663"/>
                  </a:cubicBezTo>
                  <a:lnTo>
                    <a:pt x="329565" y="362903"/>
                  </a:lnTo>
                  <a:lnTo>
                    <a:pt x="362903" y="328613"/>
                  </a:lnTo>
                  <a:lnTo>
                    <a:pt x="348615" y="284798"/>
                  </a:lnTo>
                  <a:cubicBezTo>
                    <a:pt x="355283" y="273367"/>
                    <a:pt x="360045" y="260985"/>
                    <a:pt x="363855" y="247650"/>
                  </a:cubicBezTo>
                  <a:lnTo>
                    <a:pt x="405765" y="226695"/>
                  </a:lnTo>
                  <a:lnTo>
                    <a:pt x="405765" y="179070"/>
                  </a:lnTo>
                  <a:lnTo>
                    <a:pt x="363855" y="158115"/>
                  </a:lnTo>
                  <a:cubicBezTo>
                    <a:pt x="360045" y="144780"/>
                    <a:pt x="355283" y="132397"/>
                    <a:pt x="348615" y="1209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26" name="Graphic 11" descr="Lightbulb">
            <a:extLst>
              <a:ext uri="{FF2B5EF4-FFF2-40B4-BE49-F238E27FC236}">
                <a16:creationId xmlns:a16="http://schemas.microsoft.com/office/drawing/2014/main" id="{9417A98E-C705-457A-ABD9-67815FA50C2E}"/>
              </a:ext>
            </a:extLst>
          </p:cNvPr>
          <p:cNvGrpSpPr/>
          <p:nvPr/>
        </p:nvGrpSpPr>
        <p:grpSpPr>
          <a:xfrm>
            <a:off x="7373416" y="1830966"/>
            <a:ext cx="486448" cy="486448"/>
            <a:chOff x="6849638" y="1926375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6DB8512-FF90-4924-B987-2AC92856F45F}"/>
                </a:ext>
              </a:extLst>
            </p:cNvPr>
            <p:cNvSpPr/>
            <p:nvPr/>
          </p:nvSpPr>
          <p:spPr>
            <a:xfrm>
              <a:off x="7183013" y="253597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7E86563-18D5-4256-8D2A-91C93C1BA18D}"/>
                </a:ext>
              </a:extLst>
            </p:cNvPr>
            <p:cNvSpPr/>
            <p:nvPr/>
          </p:nvSpPr>
          <p:spPr>
            <a:xfrm>
              <a:off x="7183013" y="2631225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D2593B5-491D-486F-9099-6CAC14CAD932}"/>
                </a:ext>
              </a:extLst>
            </p:cNvPr>
            <p:cNvSpPr/>
            <p:nvPr/>
          </p:nvSpPr>
          <p:spPr>
            <a:xfrm>
              <a:off x="7244926" y="2726475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9C56EE1-A621-42C0-9618-F0BC1E6CA22F}"/>
                </a:ext>
              </a:extLst>
            </p:cNvPr>
            <p:cNvSpPr/>
            <p:nvPr/>
          </p:nvSpPr>
          <p:spPr>
            <a:xfrm>
              <a:off x="7059188" y="1983525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131" name="Graphic 13" descr="Database">
            <a:extLst>
              <a:ext uri="{FF2B5EF4-FFF2-40B4-BE49-F238E27FC236}">
                <a16:creationId xmlns:a16="http://schemas.microsoft.com/office/drawing/2014/main" id="{E5C80B12-B8EF-4BEE-BE17-C8FC8105CD3D}"/>
              </a:ext>
            </a:extLst>
          </p:cNvPr>
          <p:cNvGrpSpPr/>
          <p:nvPr/>
        </p:nvGrpSpPr>
        <p:grpSpPr>
          <a:xfrm>
            <a:off x="7474758" y="5226654"/>
            <a:ext cx="283762" cy="385105"/>
            <a:chOff x="10351200" y="4307625"/>
            <a:chExt cx="533400" cy="7239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626F1261-BCBB-4421-902C-85A092878EC4}"/>
                </a:ext>
              </a:extLst>
            </p:cNvPr>
            <p:cNvSpPr/>
            <p:nvPr/>
          </p:nvSpPr>
          <p:spPr>
            <a:xfrm>
              <a:off x="10351200" y="4307625"/>
              <a:ext cx="533400" cy="152400"/>
            </a:xfrm>
            <a:custGeom>
              <a:avLst/>
              <a:gdLst>
                <a:gd name="connsiteX0" fmla="*/ 533400 w 533400"/>
                <a:gd name="connsiteY0" fmla="*/ 76200 h 152400"/>
                <a:gd name="connsiteX1" fmla="*/ 266700 w 533400"/>
                <a:gd name="connsiteY1" fmla="*/ 152400 h 152400"/>
                <a:gd name="connsiteX2" fmla="*/ 0 w 533400"/>
                <a:gd name="connsiteY2" fmla="*/ 76200 h 152400"/>
                <a:gd name="connsiteX3" fmla="*/ 266700 w 533400"/>
                <a:gd name="connsiteY3" fmla="*/ 0 h 152400"/>
                <a:gd name="connsiteX4" fmla="*/ 533400 w 533400"/>
                <a:gd name="connsiteY4" fmla="*/ 7620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3400" h="152400">
                  <a:moveTo>
                    <a:pt x="533400" y="76200"/>
                  </a:moveTo>
                  <a:cubicBezTo>
                    <a:pt x="533400" y="118284"/>
                    <a:pt x="413994" y="152400"/>
                    <a:pt x="266700" y="152400"/>
                  </a:cubicBezTo>
                  <a:cubicBezTo>
                    <a:pt x="119406" y="152400"/>
                    <a:pt x="0" y="118284"/>
                    <a:pt x="0" y="76200"/>
                  </a:cubicBezTo>
                  <a:cubicBezTo>
                    <a:pt x="0" y="34116"/>
                    <a:pt x="119406" y="0"/>
                    <a:pt x="266700" y="0"/>
                  </a:cubicBezTo>
                  <a:cubicBezTo>
                    <a:pt x="413994" y="0"/>
                    <a:pt x="533400" y="34116"/>
                    <a:pt x="5334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6251FEA0-CD43-4781-ACA5-25D5F6887D68}"/>
                </a:ext>
              </a:extLst>
            </p:cNvPr>
            <p:cNvSpPr/>
            <p:nvPr/>
          </p:nvSpPr>
          <p:spPr>
            <a:xfrm>
              <a:off x="10351200" y="4421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7C2F6B7-1977-41B2-8A4B-33B0B8276FD1}"/>
                </a:ext>
              </a:extLst>
            </p:cNvPr>
            <p:cNvSpPr/>
            <p:nvPr/>
          </p:nvSpPr>
          <p:spPr>
            <a:xfrm>
              <a:off x="10351200" y="46124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3A07A1B5-4F2C-499D-B80D-F71C9AA6968F}"/>
                </a:ext>
              </a:extLst>
            </p:cNvPr>
            <p:cNvSpPr/>
            <p:nvPr/>
          </p:nvSpPr>
          <p:spPr>
            <a:xfrm>
              <a:off x="10351200" y="4802925"/>
              <a:ext cx="533400" cy="228600"/>
            </a:xfrm>
            <a:custGeom>
              <a:avLst/>
              <a:gdLst>
                <a:gd name="connsiteX0" fmla="*/ 457200 w 533400"/>
                <a:gd name="connsiteY0" fmla="*/ 152400 h 228600"/>
                <a:gd name="connsiteX1" fmla="*/ 438150 w 533400"/>
                <a:gd name="connsiteY1" fmla="*/ 133350 h 228600"/>
                <a:gd name="connsiteX2" fmla="*/ 457200 w 533400"/>
                <a:gd name="connsiteY2" fmla="*/ 114300 h 228600"/>
                <a:gd name="connsiteX3" fmla="*/ 476250 w 533400"/>
                <a:gd name="connsiteY3" fmla="*/ 133350 h 228600"/>
                <a:gd name="connsiteX4" fmla="*/ 457200 w 533400"/>
                <a:gd name="connsiteY4" fmla="*/ 152400 h 228600"/>
                <a:gd name="connsiteX5" fmla="*/ 266700 w 533400"/>
                <a:gd name="connsiteY5" fmla="*/ 76200 h 228600"/>
                <a:gd name="connsiteX6" fmla="*/ 0 w 533400"/>
                <a:gd name="connsiteY6" fmla="*/ 0 h 228600"/>
                <a:gd name="connsiteX7" fmla="*/ 0 w 533400"/>
                <a:gd name="connsiteY7" fmla="*/ 152400 h 228600"/>
                <a:gd name="connsiteX8" fmla="*/ 266700 w 533400"/>
                <a:gd name="connsiteY8" fmla="*/ 228600 h 228600"/>
                <a:gd name="connsiteX9" fmla="*/ 533400 w 533400"/>
                <a:gd name="connsiteY9" fmla="*/ 152400 h 228600"/>
                <a:gd name="connsiteX10" fmla="*/ 533400 w 533400"/>
                <a:gd name="connsiteY10" fmla="*/ 0 h 228600"/>
                <a:gd name="connsiteX11" fmla="*/ 266700 w 533400"/>
                <a:gd name="connsiteY11" fmla="*/ 762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3400" h="228600">
                  <a:moveTo>
                    <a:pt x="457200" y="152400"/>
                  </a:moveTo>
                  <a:cubicBezTo>
                    <a:pt x="445770" y="152400"/>
                    <a:pt x="438150" y="144780"/>
                    <a:pt x="438150" y="133350"/>
                  </a:cubicBezTo>
                  <a:cubicBezTo>
                    <a:pt x="438150" y="121920"/>
                    <a:pt x="445770" y="114300"/>
                    <a:pt x="457200" y="114300"/>
                  </a:cubicBezTo>
                  <a:cubicBezTo>
                    <a:pt x="468630" y="114300"/>
                    <a:pt x="476250" y="121920"/>
                    <a:pt x="476250" y="133350"/>
                  </a:cubicBezTo>
                  <a:cubicBezTo>
                    <a:pt x="476250" y="144780"/>
                    <a:pt x="468630" y="152400"/>
                    <a:pt x="457200" y="152400"/>
                  </a:cubicBezTo>
                  <a:close/>
                  <a:moveTo>
                    <a:pt x="266700" y="76200"/>
                  </a:moveTo>
                  <a:cubicBezTo>
                    <a:pt x="120015" y="76200"/>
                    <a:pt x="0" y="41910"/>
                    <a:pt x="0" y="0"/>
                  </a:cubicBezTo>
                  <a:lnTo>
                    <a:pt x="0" y="152400"/>
                  </a:lnTo>
                  <a:cubicBezTo>
                    <a:pt x="0" y="194310"/>
                    <a:pt x="120015" y="228600"/>
                    <a:pt x="266700" y="228600"/>
                  </a:cubicBezTo>
                  <a:cubicBezTo>
                    <a:pt x="413385" y="228600"/>
                    <a:pt x="533400" y="194310"/>
                    <a:pt x="533400" y="152400"/>
                  </a:cubicBezTo>
                  <a:lnTo>
                    <a:pt x="533400" y="0"/>
                  </a:lnTo>
                  <a:cubicBezTo>
                    <a:pt x="533400" y="41910"/>
                    <a:pt x="413385" y="76200"/>
                    <a:pt x="266700" y="762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EE3A3D5-676A-4EBB-A53D-FA7C890C2FF9}"/>
              </a:ext>
            </a:extLst>
          </p:cNvPr>
          <p:cNvSpPr txBox="1"/>
          <p:nvPr/>
        </p:nvSpPr>
        <p:spPr>
          <a:xfrm>
            <a:off x="3370140" y="250426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297003A-38F9-49A9-9CE0-CA1D74CFF3A1}"/>
              </a:ext>
            </a:extLst>
          </p:cNvPr>
          <p:cNvSpPr txBox="1"/>
          <p:nvPr/>
        </p:nvSpPr>
        <p:spPr>
          <a:xfrm>
            <a:off x="4675041" y="219598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01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09236B-BEC0-4B4A-87BC-B1CD33DFAED8}"/>
              </a:ext>
            </a:extLst>
          </p:cNvPr>
          <p:cNvSpPr txBox="1"/>
          <p:nvPr/>
        </p:nvSpPr>
        <p:spPr>
          <a:xfrm>
            <a:off x="5671767" y="323616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02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C3954AC-E767-4B33-98FE-FBB5CCBA36C7}"/>
              </a:ext>
            </a:extLst>
          </p:cNvPr>
          <p:cNvSpPr txBox="1"/>
          <p:nvPr/>
        </p:nvSpPr>
        <p:spPr>
          <a:xfrm>
            <a:off x="5332419" y="452901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4B0D4DE4-E1D6-4890-BA35-2C73D74B3DC7}"/>
              </a:ext>
            </a:extLst>
          </p:cNvPr>
          <p:cNvSpPr txBox="1"/>
          <p:nvPr/>
        </p:nvSpPr>
        <p:spPr>
          <a:xfrm>
            <a:off x="3989117" y="482859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04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B5B9ABE-39F5-4ACE-91C5-871CA48B32A4}"/>
              </a:ext>
            </a:extLst>
          </p:cNvPr>
          <p:cNvSpPr txBox="1"/>
          <p:nvPr/>
        </p:nvSpPr>
        <p:spPr>
          <a:xfrm>
            <a:off x="2964215" y="3808966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86528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10264</TotalTime>
  <Words>433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Block Cycle – Slide Template</vt:lpstr>
      <vt:lpstr>Infographic Block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Block Cycle</dc:title>
  <dc:creator>PresentationGO.com</dc:creator>
  <dc:description>© Copyright PresentationGO.com</dc:description>
  <dcterms:created xsi:type="dcterms:W3CDTF">2014-11-26T05:14:11Z</dcterms:created>
  <dcterms:modified xsi:type="dcterms:W3CDTF">2019-08-22T20:11:06Z</dcterms:modified>
  <cp:category>Charts &amp; Diagrams</cp:category>
</cp:coreProperties>
</file>