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858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5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84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Block Cycle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344B6C2-04DF-45CE-9C10-82E6F6986D34}"/>
              </a:ext>
            </a:extLst>
          </p:cNvPr>
          <p:cNvSpPr>
            <a:spLocks/>
          </p:cNvSpPr>
          <p:nvPr/>
        </p:nvSpPr>
        <p:spPr bwMode="auto">
          <a:xfrm>
            <a:off x="6096421" y="2484251"/>
            <a:ext cx="1290310" cy="1120443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8053C619-09B3-4C8D-BE39-292CC5754698}"/>
              </a:ext>
            </a:extLst>
          </p:cNvPr>
          <p:cNvSpPr>
            <a:spLocks/>
          </p:cNvSpPr>
          <p:nvPr/>
        </p:nvSpPr>
        <p:spPr bwMode="auto">
          <a:xfrm>
            <a:off x="6096421" y="3604694"/>
            <a:ext cx="1290310" cy="1120443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BD77D699-64F9-4ECA-A2B2-FA2D4F0CC34E}"/>
              </a:ext>
            </a:extLst>
          </p:cNvPr>
          <p:cNvSpPr>
            <a:spLocks/>
          </p:cNvSpPr>
          <p:nvPr/>
        </p:nvSpPr>
        <p:spPr bwMode="auto">
          <a:xfrm>
            <a:off x="5451829" y="3604694"/>
            <a:ext cx="1290310" cy="1352181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86FDA3B9-7551-4195-9F95-AF8C3903468B}"/>
              </a:ext>
            </a:extLst>
          </p:cNvPr>
          <p:cNvSpPr>
            <a:spLocks/>
          </p:cNvSpPr>
          <p:nvPr/>
        </p:nvSpPr>
        <p:spPr bwMode="auto">
          <a:xfrm>
            <a:off x="4807237" y="3604694"/>
            <a:ext cx="1289184" cy="1120443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F5020002-DFEA-4B9C-A009-459FEF16286A}"/>
              </a:ext>
            </a:extLst>
          </p:cNvPr>
          <p:cNvSpPr>
            <a:spLocks/>
          </p:cNvSpPr>
          <p:nvPr/>
        </p:nvSpPr>
        <p:spPr bwMode="auto">
          <a:xfrm>
            <a:off x="4807237" y="2484251"/>
            <a:ext cx="1289184" cy="1120443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3DF6ED18-E36F-4D55-BF6B-3A1AF67AF985}"/>
              </a:ext>
            </a:extLst>
          </p:cNvPr>
          <p:cNvSpPr>
            <a:spLocks/>
          </p:cNvSpPr>
          <p:nvPr/>
        </p:nvSpPr>
        <p:spPr bwMode="auto">
          <a:xfrm>
            <a:off x="5451829" y="2253638"/>
            <a:ext cx="1290310" cy="1351056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E1278B-6578-430F-97A2-0DBBECDAC221}"/>
              </a:ext>
            </a:extLst>
          </p:cNvPr>
          <p:cNvCxnSpPr>
            <a:cxnSpLocks/>
            <a:stCxn id="33" idx="2"/>
          </p:cNvCxnSpPr>
          <p:nvPr/>
        </p:nvCxnSpPr>
        <p:spPr>
          <a:xfrm flipH="1" flipV="1">
            <a:off x="4969042" y="1646009"/>
            <a:ext cx="1127379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AE1494-D73D-420E-8E86-472A734A0A4F}"/>
              </a:ext>
            </a:extLst>
          </p:cNvPr>
          <p:cNvCxnSpPr>
            <a:cxnSpLocks/>
            <a:stCxn id="33" idx="2"/>
          </p:cNvCxnSpPr>
          <p:nvPr/>
        </p:nvCxnSpPr>
        <p:spPr>
          <a:xfrm flipV="1">
            <a:off x="6096421" y="1646009"/>
            <a:ext cx="1129347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570ED0-A04E-42D7-932A-6347F625DF5E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4969802" y="3604694"/>
            <a:ext cx="1126961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044048-6B25-4EFE-8ACE-9CE1110164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96421" y="3604694"/>
            <a:ext cx="1127379" cy="1957033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D4B97FF-350C-42AD-95A3-3ABD3BA4FFCD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4144161" y="3604694"/>
            <a:ext cx="1952259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05ED4A-876A-4F0B-AE63-3F45AFF66BDA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96421" y="3604694"/>
            <a:ext cx="1953386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C630C78-1270-41AA-B728-22243AE55FB5}"/>
              </a:ext>
            </a:extLst>
          </p:cNvPr>
          <p:cNvSpPr/>
          <p:nvPr/>
        </p:nvSpPr>
        <p:spPr>
          <a:xfrm>
            <a:off x="2047131" y="1184656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E0F841F1-9768-4011-B91D-A57241085187}"/>
              </a:ext>
            </a:extLst>
          </p:cNvPr>
          <p:cNvSpPr/>
          <p:nvPr/>
        </p:nvSpPr>
        <p:spPr>
          <a:xfrm>
            <a:off x="7156044" y="1184656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F16C335-C9F2-43FA-99F7-C52555175F59}"/>
              </a:ext>
            </a:extLst>
          </p:cNvPr>
          <p:cNvSpPr/>
          <p:nvPr/>
        </p:nvSpPr>
        <p:spPr>
          <a:xfrm>
            <a:off x="1172391" y="314362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1FEA0388-D74A-4C7B-A5BF-B32E2CFB9614}"/>
              </a:ext>
            </a:extLst>
          </p:cNvPr>
          <p:cNvSpPr/>
          <p:nvPr/>
        </p:nvSpPr>
        <p:spPr>
          <a:xfrm>
            <a:off x="8030783" y="314362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E775B3D7-F985-4C2A-880A-412C6202ACAF}"/>
              </a:ext>
            </a:extLst>
          </p:cNvPr>
          <p:cNvSpPr/>
          <p:nvPr/>
        </p:nvSpPr>
        <p:spPr>
          <a:xfrm>
            <a:off x="2057702" y="510148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52E1938-49E2-4838-8325-941550F29386}"/>
              </a:ext>
            </a:extLst>
          </p:cNvPr>
          <p:cNvSpPr/>
          <p:nvPr/>
        </p:nvSpPr>
        <p:spPr>
          <a:xfrm>
            <a:off x="7145474" y="510148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7058D0-8AC4-42CF-97F9-AB0FBF593084}"/>
              </a:ext>
            </a:extLst>
          </p:cNvPr>
          <p:cNvSpPr/>
          <p:nvPr/>
        </p:nvSpPr>
        <p:spPr>
          <a:xfrm>
            <a:off x="5056081" y="2561421"/>
            <a:ext cx="2083241" cy="208324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cap="all" dirty="0">
                <a:solidFill>
                  <a:schemeClr val="tx1"/>
                </a:solidFill>
              </a:rPr>
              <a:t>Lorem Ipsum</a:t>
            </a:r>
          </a:p>
          <a:p>
            <a:pPr algn="ctr"/>
            <a:endParaRPr lang="en-US" sz="1050" dirty="0"/>
          </a:p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  <a:endParaRPr lang="en-US" sz="105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9CE9757-8E78-49F8-9219-7C65FDBF201D}"/>
              </a:ext>
            </a:extLst>
          </p:cNvPr>
          <p:cNvSpPr/>
          <p:nvPr/>
        </p:nvSpPr>
        <p:spPr>
          <a:xfrm>
            <a:off x="1272034" y="323128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304F08D-85E6-4394-9454-329EA63F4E4F}"/>
              </a:ext>
            </a:extLst>
          </p:cNvPr>
          <p:cNvSpPr/>
          <p:nvPr/>
        </p:nvSpPr>
        <p:spPr>
          <a:xfrm>
            <a:off x="2157494" y="1272321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DB9425A-8549-4C72-834C-5A961547D2C8}"/>
              </a:ext>
            </a:extLst>
          </p:cNvPr>
          <p:cNvSpPr/>
          <p:nvPr/>
        </p:nvSpPr>
        <p:spPr>
          <a:xfrm>
            <a:off x="2157494" y="518914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869C458-BDEB-4A69-8DFD-89409CC8D9FA}"/>
              </a:ext>
            </a:extLst>
          </p:cNvPr>
          <p:cNvSpPr/>
          <p:nvPr/>
        </p:nvSpPr>
        <p:spPr>
          <a:xfrm>
            <a:off x="9287690" y="1272321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4D63E1D-DE8E-433A-B17C-CCD8A4022F12}"/>
              </a:ext>
            </a:extLst>
          </p:cNvPr>
          <p:cNvSpPr/>
          <p:nvPr/>
        </p:nvSpPr>
        <p:spPr>
          <a:xfrm>
            <a:off x="9287690" y="518914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D8A7291-0F9D-44CA-B5DE-9A32A7036566}"/>
              </a:ext>
            </a:extLst>
          </p:cNvPr>
          <p:cNvSpPr/>
          <p:nvPr/>
        </p:nvSpPr>
        <p:spPr>
          <a:xfrm>
            <a:off x="10173151" y="323128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828B17-EEE6-4C7D-A720-5B33B364C0FB}"/>
              </a:ext>
            </a:extLst>
          </p:cNvPr>
          <p:cNvGrpSpPr/>
          <p:nvPr/>
        </p:nvGrpSpPr>
        <p:grpSpPr>
          <a:xfrm>
            <a:off x="2105129" y="3208969"/>
            <a:ext cx="1781789" cy="791449"/>
            <a:chOff x="332936" y="2803304"/>
            <a:chExt cx="2937088" cy="79144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7B5E7D-93F6-4849-8D00-D1F793C076FB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A81D7-A5E9-4316-9F77-9E1125C9894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116B1E-AA8F-413E-ADC5-0765B8534680}"/>
              </a:ext>
            </a:extLst>
          </p:cNvPr>
          <p:cNvGrpSpPr/>
          <p:nvPr/>
        </p:nvGrpSpPr>
        <p:grpSpPr>
          <a:xfrm>
            <a:off x="3008257" y="1250005"/>
            <a:ext cx="1781789" cy="791449"/>
            <a:chOff x="332936" y="2803304"/>
            <a:chExt cx="2937088" cy="79144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9CE170-0A6C-4C87-8610-AEA4B4ED8487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5F897B3-CBEF-4C95-8952-73D54FB870D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1A287-ED90-44D7-8B2B-31479374D81A}"/>
              </a:ext>
            </a:extLst>
          </p:cNvPr>
          <p:cNvGrpSpPr/>
          <p:nvPr/>
        </p:nvGrpSpPr>
        <p:grpSpPr>
          <a:xfrm>
            <a:off x="3008257" y="5166829"/>
            <a:ext cx="1781789" cy="791449"/>
            <a:chOff x="332936" y="2803304"/>
            <a:chExt cx="2937088" cy="79144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B667E08-817D-4766-B642-29CAA7A0D760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77470F-89B5-4CDA-A5BF-1769BF39B6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59A5BEF-A5D8-4103-948D-093E2BA9C2F1}"/>
              </a:ext>
            </a:extLst>
          </p:cNvPr>
          <p:cNvGrpSpPr/>
          <p:nvPr/>
        </p:nvGrpSpPr>
        <p:grpSpPr>
          <a:xfrm>
            <a:off x="8310031" y="3208969"/>
            <a:ext cx="1781789" cy="791449"/>
            <a:chOff x="332936" y="2803304"/>
            <a:chExt cx="2937088" cy="79144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5E96950-99E2-4B3B-B2AE-4349B5F40F74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1384C12-2E2D-4EBC-BE2A-5E008BDDE03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963815A-7E20-4200-89BA-ED4AE45416C9}"/>
              </a:ext>
            </a:extLst>
          </p:cNvPr>
          <p:cNvGrpSpPr/>
          <p:nvPr/>
        </p:nvGrpSpPr>
        <p:grpSpPr>
          <a:xfrm>
            <a:off x="7419137" y="1250005"/>
            <a:ext cx="1781789" cy="791449"/>
            <a:chOff x="332936" y="2803304"/>
            <a:chExt cx="2937088" cy="79144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0E713B5-6893-484F-A2E3-46C7FC3CBD7D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507E06-B743-4CD6-BD9A-F0C2CF8E81A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306D6D-1B29-4993-A9D0-128905451C84}"/>
              </a:ext>
            </a:extLst>
          </p:cNvPr>
          <p:cNvGrpSpPr/>
          <p:nvPr/>
        </p:nvGrpSpPr>
        <p:grpSpPr>
          <a:xfrm>
            <a:off x="7419137" y="5166829"/>
            <a:ext cx="1781789" cy="791449"/>
            <a:chOff x="332936" y="2803304"/>
            <a:chExt cx="2937088" cy="79144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DB109A-B0F8-4E3E-AD12-73BCE8A089F2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BE14CBD-95BE-42EA-9E0C-904573F169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6" name="Graphic 3" descr="Bar graph with upward trend">
            <a:extLst>
              <a:ext uri="{FF2B5EF4-FFF2-40B4-BE49-F238E27FC236}">
                <a16:creationId xmlns:a16="http://schemas.microsoft.com/office/drawing/2014/main" id="{D027CD9E-853E-406D-B929-2919C4C5EF67}"/>
              </a:ext>
            </a:extLst>
          </p:cNvPr>
          <p:cNvGrpSpPr/>
          <p:nvPr/>
        </p:nvGrpSpPr>
        <p:grpSpPr>
          <a:xfrm>
            <a:off x="1351594" y="3319892"/>
            <a:ext cx="569603" cy="569603"/>
            <a:chOff x="5181600" y="32979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469BAA0-B4F2-4509-9371-7DA7F68CF8A5}"/>
                </a:ext>
              </a:extLst>
            </p:cNvPr>
            <p:cNvSpPr/>
            <p:nvPr/>
          </p:nvSpPr>
          <p:spPr>
            <a:xfrm>
              <a:off x="5314950" y="3421800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6A0E1B-C0B0-442C-A9F2-305C2EC24B08}"/>
                </a:ext>
              </a:extLst>
            </p:cNvPr>
            <p:cNvSpPr/>
            <p:nvPr/>
          </p:nvSpPr>
          <p:spPr>
            <a:xfrm>
              <a:off x="5829300" y="3421800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476C7D7-0CF1-493D-BED1-EF47559B4E68}"/>
                </a:ext>
              </a:extLst>
            </p:cNvPr>
            <p:cNvSpPr/>
            <p:nvPr/>
          </p:nvSpPr>
          <p:spPr>
            <a:xfrm>
              <a:off x="5629275" y="3612300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AA68A5C-3CD2-4A4B-BC11-05877BFF3B39}"/>
                </a:ext>
              </a:extLst>
            </p:cNvPr>
            <p:cNvSpPr/>
            <p:nvPr/>
          </p:nvSpPr>
          <p:spPr>
            <a:xfrm>
              <a:off x="5429250" y="3783750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81BBE3D-CDCC-4591-BBD3-055B4FE04DCA}"/>
                </a:ext>
              </a:extLst>
            </p:cNvPr>
            <p:cNvSpPr/>
            <p:nvPr/>
          </p:nvSpPr>
          <p:spPr>
            <a:xfrm>
              <a:off x="5425345" y="3421800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5" descr="Bullseye">
            <a:extLst>
              <a:ext uri="{FF2B5EF4-FFF2-40B4-BE49-F238E27FC236}">
                <a16:creationId xmlns:a16="http://schemas.microsoft.com/office/drawing/2014/main" id="{5C7294F8-68EB-4A6C-8CB6-6C6B9DA6226B}"/>
              </a:ext>
            </a:extLst>
          </p:cNvPr>
          <p:cNvGrpSpPr/>
          <p:nvPr/>
        </p:nvGrpSpPr>
        <p:grpSpPr>
          <a:xfrm>
            <a:off x="2251236" y="1360928"/>
            <a:ext cx="569603" cy="569603"/>
            <a:chOff x="2759925" y="25335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19B697B-8CBD-474E-AED2-46BBE07498CF}"/>
                </a:ext>
              </a:extLst>
            </p:cNvPr>
            <p:cNvSpPr/>
            <p:nvPr/>
          </p:nvSpPr>
          <p:spPr>
            <a:xfrm>
              <a:off x="3106635" y="2614538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5800D89-B460-4FEB-AF2B-951132AC1551}"/>
                </a:ext>
              </a:extLst>
            </p:cNvPr>
            <p:cNvSpPr/>
            <p:nvPr/>
          </p:nvSpPr>
          <p:spPr>
            <a:xfrm>
              <a:off x="2840888" y="264311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BAC2175-642B-482C-A8A3-1042C620F93F}"/>
                </a:ext>
              </a:extLst>
            </p:cNvPr>
            <p:cNvSpPr/>
            <p:nvPr/>
          </p:nvSpPr>
          <p:spPr>
            <a:xfrm>
              <a:off x="2974238" y="277646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7" descr="Stopwatch">
            <a:extLst>
              <a:ext uri="{FF2B5EF4-FFF2-40B4-BE49-F238E27FC236}">
                <a16:creationId xmlns:a16="http://schemas.microsoft.com/office/drawing/2014/main" id="{F039F5FB-8BF1-4ADC-9D84-1FA0741A1983}"/>
              </a:ext>
            </a:extLst>
          </p:cNvPr>
          <p:cNvGrpSpPr/>
          <p:nvPr/>
        </p:nvGrpSpPr>
        <p:grpSpPr>
          <a:xfrm>
            <a:off x="10261757" y="3319892"/>
            <a:ext cx="569603" cy="569603"/>
            <a:chOff x="8367675" y="26907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0EB8BD5-C2A3-4063-843E-6110BD5C2F94}"/>
                </a:ext>
              </a:extLst>
            </p:cNvPr>
            <p:cNvSpPr/>
            <p:nvPr/>
          </p:nvSpPr>
          <p:spPr>
            <a:xfrm>
              <a:off x="8805825" y="2986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E3F6192-81D9-497A-B9C5-68287E98F980}"/>
                </a:ext>
              </a:extLst>
            </p:cNvPr>
            <p:cNvSpPr/>
            <p:nvPr/>
          </p:nvSpPr>
          <p:spPr>
            <a:xfrm>
              <a:off x="8805825" y="3367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A33651-DFC9-4A41-B2D0-49E252709F0F}"/>
                </a:ext>
              </a:extLst>
            </p:cNvPr>
            <p:cNvSpPr/>
            <p:nvPr/>
          </p:nvSpPr>
          <p:spPr>
            <a:xfrm>
              <a:off x="8996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38F92E4-6D26-4331-BB34-1A9110DDD62A}"/>
                </a:ext>
              </a:extLst>
            </p:cNvPr>
            <p:cNvSpPr/>
            <p:nvPr/>
          </p:nvSpPr>
          <p:spPr>
            <a:xfrm>
              <a:off x="8615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0789ADD-EBB1-48FC-A0D9-291BCB728DE0}"/>
                </a:ext>
              </a:extLst>
            </p:cNvPr>
            <p:cNvSpPr/>
            <p:nvPr/>
          </p:nvSpPr>
          <p:spPr>
            <a:xfrm>
              <a:off x="8805825" y="3052725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4CEE96C-DBF1-487A-839F-5ECCFCD3ECEF}"/>
                </a:ext>
              </a:extLst>
            </p:cNvPr>
            <p:cNvSpPr/>
            <p:nvPr/>
          </p:nvSpPr>
          <p:spPr>
            <a:xfrm>
              <a:off x="8501316" y="2776500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9" descr="Gears">
            <a:extLst>
              <a:ext uri="{FF2B5EF4-FFF2-40B4-BE49-F238E27FC236}">
                <a16:creationId xmlns:a16="http://schemas.microsoft.com/office/drawing/2014/main" id="{1CFACC93-0F99-4F07-88D8-18D812EB692B}"/>
              </a:ext>
            </a:extLst>
          </p:cNvPr>
          <p:cNvGrpSpPr/>
          <p:nvPr/>
        </p:nvGrpSpPr>
        <p:grpSpPr>
          <a:xfrm>
            <a:off x="2334304" y="5331152"/>
            <a:ext cx="385668" cy="462802"/>
            <a:chOff x="6996323" y="4502888"/>
            <a:chExt cx="619125" cy="742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36495CD-FE4C-466D-8EB1-D4B462AFF672}"/>
                </a:ext>
              </a:extLst>
            </p:cNvPr>
            <p:cNvSpPr/>
            <p:nvPr/>
          </p:nvSpPr>
          <p:spPr>
            <a:xfrm>
              <a:off x="7211588" y="450288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39A13BF-A003-47F1-8C9B-D56E9B84C52F}"/>
                </a:ext>
              </a:extLst>
            </p:cNvPr>
            <p:cNvSpPr/>
            <p:nvPr/>
          </p:nvSpPr>
          <p:spPr>
            <a:xfrm>
              <a:off x="6996323" y="484959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aphic 11" descr="Lightbulb">
            <a:extLst>
              <a:ext uri="{FF2B5EF4-FFF2-40B4-BE49-F238E27FC236}">
                <a16:creationId xmlns:a16="http://schemas.microsoft.com/office/drawing/2014/main" id="{9417A98E-C705-457A-ABD9-67815FA50C2E}"/>
              </a:ext>
            </a:extLst>
          </p:cNvPr>
          <p:cNvGrpSpPr/>
          <p:nvPr/>
        </p:nvGrpSpPr>
        <p:grpSpPr>
          <a:xfrm>
            <a:off x="9376296" y="1360928"/>
            <a:ext cx="569603" cy="569603"/>
            <a:chOff x="6849638" y="19263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6DB8512-FF90-4924-B987-2AC92856F45F}"/>
                </a:ext>
              </a:extLst>
            </p:cNvPr>
            <p:cNvSpPr/>
            <p:nvPr/>
          </p:nvSpPr>
          <p:spPr>
            <a:xfrm>
              <a:off x="7183013" y="25359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7E86563-18D5-4256-8D2A-91C93C1BA18D}"/>
                </a:ext>
              </a:extLst>
            </p:cNvPr>
            <p:cNvSpPr/>
            <p:nvPr/>
          </p:nvSpPr>
          <p:spPr>
            <a:xfrm>
              <a:off x="7183013" y="26312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D2593B5-491D-486F-9099-6CAC14CAD932}"/>
                </a:ext>
              </a:extLst>
            </p:cNvPr>
            <p:cNvSpPr/>
            <p:nvPr/>
          </p:nvSpPr>
          <p:spPr>
            <a:xfrm>
              <a:off x="7244926" y="27264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9C56EE1-A621-42C0-9618-F0BC1E6CA22F}"/>
                </a:ext>
              </a:extLst>
            </p:cNvPr>
            <p:cNvSpPr/>
            <p:nvPr/>
          </p:nvSpPr>
          <p:spPr>
            <a:xfrm>
              <a:off x="7059188" y="19835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13" descr="Database">
            <a:extLst>
              <a:ext uri="{FF2B5EF4-FFF2-40B4-BE49-F238E27FC236}">
                <a16:creationId xmlns:a16="http://schemas.microsoft.com/office/drawing/2014/main" id="{E5C80B12-B8EF-4BEE-BE17-C8FC8105CD3D}"/>
              </a:ext>
            </a:extLst>
          </p:cNvPr>
          <p:cNvGrpSpPr/>
          <p:nvPr/>
        </p:nvGrpSpPr>
        <p:grpSpPr>
          <a:xfrm>
            <a:off x="9494962" y="5337085"/>
            <a:ext cx="332269" cy="450936"/>
            <a:chOff x="10351200" y="4307625"/>
            <a:chExt cx="533400" cy="7239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26F1261-BCBB-4421-902C-85A092878EC4}"/>
                </a:ext>
              </a:extLst>
            </p:cNvPr>
            <p:cNvSpPr/>
            <p:nvPr/>
          </p:nvSpPr>
          <p:spPr>
            <a:xfrm>
              <a:off x="10351200" y="4307625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251FEA0-CD43-4781-ACA5-25D5F6887D68}"/>
                </a:ext>
              </a:extLst>
            </p:cNvPr>
            <p:cNvSpPr/>
            <p:nvPr/>
          </p:nvSpPr>
          <p:spPr>
            <a:xfrm>
              <a:off x="10351200" y="4421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7C2F6B7-1977-41B2-8A4B-33B0B8276FD1}"/>
                </a:ext>
              </a:extLst>
            </p:cNvPr>
            <p:cNvSpPr/>
            <p:nvPr/>
          </p:nvSpPr>
          <p:spPr>
            <a:xfrm>
              <a:off x="10351200" y="46124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A07A1B5-4F2C-499D-B80D-F71C9AA6968F}"/>
                </a:ext>
              </a:extLst>
            </p:cNvPr>
            <p:cNvSpPr/>
            <p:nvPr/>
          </p:nvSpPr>
          <p:spPr>
            <a:xfrm>
              <a:off x="10351200" y="4802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E3A3D5-676A-4EBB-A53D-FA7C890C2FF9}"/>
              </a:ext>
            </a:extLst>
          </p:cNvPr>
          <p:cNvSpPr txBox="1"/>
          <p:nvPr/>
        </p:nvSpPr>
        <p:spPr>
          <a:xfrm>
            <a:off x="4703804" y="215800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297003A-38F9-49A9-9CE0-CA1D74CFF3A1}"/>
              </a:ext>
            </a:extLst>
          </p:cNvPr>
          <p:cNvSpPr txBox="1"/>
          <p:nvPr/>
        </p:nvSpPr>
        <p:spPr>
          <a:xfrm>
            <a:off x="6231767" y="1797031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09236B-BEC0-4B4A-87BC-B1CD33DFAED8}"/>
              </a:ext>
            </a:extLst>
          </p:cNvPr>
          <p:cNvSpPr txBox="1"/>
          <p:nvPr/>
        </p:nvSpPr>
        <p:spPr>
          <a:xfrm>
            <a:off x="7398877" y="301501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C3954AC-E767-4B33-98FE-FBB5CCBA36C7}"/>
              </a:ext>
            </a:extLst>
          </p:cNvPr>
          <p:cNvSpPr txBox="1"/>
          <p:nvPr/>
        </p:nvSpPr>
        <p:spPr>
          <a:xfrm>
            <a:off x="7001520" y="452887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B0D4DE4-E1D6-4890-BA35-2C73D74B3DC7}"/>
              </a:ext>
            </a:extLst>
          </p:cNvPr>
          <p:cNvSpPr txBox="1"/>
          <p:nvPr/>
        </p:nvSpPr>
        <p:spPr>
          <a:xfrm>
            <a:off x="5428590" y="487966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B5B9ABE-39F5-4ACE-91C5-871CA48B32A4}"/>
              </a:ext>
            </a:extLst>
          </p:cNvPr>
          <p:cNvSpPr txBox="1"/>
          <p:nvPr/>
        </p:nvSpPr>
        <p:spPr>
          <a:xfrm>
            <a:off x="4228490" y="368573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35479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Block Cycle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344B6C2-04DF-45CE-9C10-82E6F6986D34}"/>
              </a:ext>
            </a:extLst>
          </p:cNvPr>
          <p:cNvSpPr>
            <a:spLocks/>
          </p:cNvSpPr>
          <p:nvPr/>
        </p:nvSpPr>
        <p:spPr bwMode="auto">
          <a:xfrm>
            <a:off x="6096421" y="2484251"/>
            <a:ext cx="1290310" cy="1120443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8053C619-09B3-4C8D-BE39-292CC5754698}"/>
              </a:ext>
            </a:extLst>
          </p:cNvPr>
          <p:cNvSpPr>
            <a:spLocks/>
          </p:cNvSpPr>
          <p:nvPr/>
        </p:nvSpPr>
        <p:spPr bwMode="auto">
          <a:xfrm>
            <a:off x="6096421" y="3604694"/>
            <a:ext cx="1290310" cy="1120443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BD77D699-64F9-4ECA-A2B2-FA2D4F0CC34E}"/>
              </a:ext>
            </a:extLst>
          </p:cNvPr>
          <p:cNvSpPr>
            <a:spLocks/>
          </p:cNvSpPr>
          <p:nvPr/>
        </p:nvSpPr>
        <p:spPr bwMode="auto">
          <a:xfrm>
            <a:off x="5451829" y="3604694"/>
            <a:ext cx="1290310" cy="1352181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86FDA3B9-7551-4195-9F95-AF8C3903468B}"/>
              </a:ext>
            </a:extLst>
          </p:cNvPr>
          <p:cNvSpPr>
            <a:spLocks/>
          </p:cNvSpPr>
          <p:nvPr/>
        </p:nvSpPr>
        <p:spPr bwMode="auto">
          <a:xfrm>
            <a:off x="4807237" y="3604694"/>
            <a:ext cx="1289184" cy="1120443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F5020002-DFEA-4B9C-A009-459FEF16286A}"/>
              </a:ext>
            </a:extLst>
          </p:cNvPr>
          <p:cNvSpPr>
            <a:spLocks/>
          </p:cNvSpPr>
          <p:nvPr/>
        </p:nvSpPr>
        <p:spPr bwMode="auto">
          <a:xfrm>
            <a:off x="4807237" y="2484251"/>
            <a:ext cx="1289184" cy="1120443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3DF6ED18-E36F-4D55-BF6B-3A1AF67AF985}"/>
              </a:ext>
            </a:extLst>
          </p:cNvPr>
          <p:cNvSpPr>
            <a:spLocks/>
          </p:cNvSpPr>
          <p:nvPr/>
        </p:nvSpPr>
        <p:spPr bwMode="auto">
          <a:xfrm>
            <a:off x="5451829" y="2253638"/>
            <a:ext cx="1290310" cy="1351056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E1278B-6578-430F-97A2-0DBBECDAC221}"/>
              </a:ext>
            </a:extLst>
          </p:cNvPr>
          <p:cNvCxnSpPr>
            <a:cxnSpLocks/>
            <a:stCxn id="33" idx="2"/>
          </p:cNvCxnSpPr>
          <p:nvPr/>
        </p:nvCxnSpPr>
        <p:spPr>
          <a:xfrm flipH="1" flipV="1">
            <a:off x="4969042" y="1646009"/>
            <a:ext cx="1127379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AE1494-D73D-420E-8E86-472A734A0A4F}"/>
              </a:ext>
            </a:extLst>
          </p:cNvPr>
          <p:cNvCxnSpPr>
            <a:cxnSpLocks/>
            <a:stCxn id="33" idx="2"/>
          </p:cNvCxnSpPr>
          <p:nvPr/>
        </p:nvCxnSpPr>
        <p:spPr>
          <a:xfrm flipV="1">
            <a:off x="6096421" y="1646009"/>
            <a:ext cx="1129347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570ED0-A04E-42D7-932A-6347F625DF5E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4969802" y="3604694"/>
            <a:ext cx="1126961" cy="195868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044048-6B25-4EFE-8ACE-9CE1110164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96421" y="3604694"/>
            <a:ext cx="1127379" cy="1957033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D4B97FF-350C-42AD-95A3-3ABD3BA4FFCD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4144161" y="3604694"/>
            <a:ext cx="1952259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05ED4A-876A-4F0B-AE63-3F45AFF66BDA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96421" y="3604694"/>
            <a:ext cx="1953386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C630C78-1270-41AA-B728-22243AE55FB5}"/>
              </a:ext>
            </a:extLst>
          </p:cNvPr>
          <p:cNvSpPr/>
          <p:nvPr/>
        </p:nvSpPr>
        <p:spPr>
          <a:xfrm>
            <a:off x="2047131" y="1184656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E0F841F1-9768-4011-B91D-A57241085187}"/>
              </a:ext>
            </a:extLst>
          </p:cNvPr>
          <p:cNvSpPr/>
          <p:nvPr/>
        </p:nvSpPr>
        <p:spPr>
          <a:xfrm>
            <a:off x="7156044" y="1184656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F16C335-C9F2-43FA-99F7-C52555175F59}"/>
              </a:ext>
            </a:extLst>
          </p:cNvPr>
          <p:cNvSpPr/>
          <p:nvPr/>
        </p:nvSpPr>
        <p:spPr>
          <a:xfrm>
            <a:off x="1172391" y="314362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1FEA0388-D74A-4C7B-A5BF-B32E2CFB9614}"/>
              </a:ext>
            </a:extLst>
          </p:cNvPr>
          <p:cNvSpPr/>
          <p:nvPr/>
        </p:nvSpPr>
        <p:spPr>
          <a:xfrm>
            <a:off x="8030783" y="314362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E775B3D7-F985-4C2A-880A-412C6202ACAF}"/>
              </a:ext>
            </a:extLst>
          </p:cNvPr>
          <p:cNvSpPr/>
          <p:nvPr/>
        </p:nvSpPr>
        <p:spPr>
          <a:xfrm>
            <a:off x="2057702" y="510148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52E1938-49E2-4838-8325-941550F29386}"/>
              </a:ext>
            </a:extLst>
          </p:cNvPr>
          <p:cNvSpPr/>
          <p:nvPr/>
        </p:nvSpPr>
        <p:spPr>
          <a:xfrm>
            <a:off x="7145474" y="5101480"/>
            <a:ext cx="2988826" cy="92214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7058D0-8AC4-42CF-97F9-AB0FBF593084}"/>
              </a:ext>
            </a:extLst>
          </p:cNvPr>
          <p:cNvSpPr/>
          <p:nvPr/>
        </p:nvSpPr>
        <p:spPr>
          <a:xfrm>
            <a:off x="5056081" y="2561421"/>
            <a:ext cx="2083241" cy="208324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cap="all" dirty="0">
                <a:solidFill>
                  <a:schemeClr val="tx1"/>
                </a:solidFill>
              </a:rPr>
              <a:t>Lorem Ipsum</a:t>
            </a:r>
          </a:p>
          <a:p>
            <a:pPr algn="ctr"/>
            <a:endParaRPr lang="en-US" sz="1050" dirty="0"/>
          </a:p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  <a:endParaRPr lang="en-US" sz="105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9CE9757-8E78-49F8-9219-7C65FDBF201D}"/>
              </a:ext>
            </a:extLst>
          </p:cNvPr>
          <p:cNvSpPr/>
          <p:nvPr/>
        </p:nvSpPr>
        <p:spPr>
          <a:xfrm>
            <a:off x="1272034" y="323128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304F08D-85E6-4394-9454-329EA63F4E4F}"/>
              </a:ext>
            </a:extLst>
          </p:cNvPr>
          <p:cNvSpPr/>
          <p:nvPr/>
        </p:nvSpPr>
        <p:spPr>
          <a:xfrm>
            <a:off x="2157494" y="1272321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DB9425A-8549-4C72-834C-5A961547D2C8}"/>
              </a:ext>
            </a:extLst>
          </p:cNvPr>
          <p:cNvSpPr/>
          <p:nvPr/>
        </p:nvSpPr>
        <p:spPr>
          <a:xfrm>
            <a:off x="2157494" y="518914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869C458-BDEB-4A69-8DFD-89409CC8D9FA}"/>
              </a:ext>
            </a:extLst>
          </p:cNvPr>
          <p:cNvSpPr/>
          <p:nvPr/>
        </p:nvSpPr>
        <p:spPr>
          <a:xfrm>
            <a:off x="9287690" y="1272321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4D63E1D-DE8E-433A-B17C-CCD8A4022F12}"/>
              </a:ext>
            </a:extLst>
          </p:cNvPr>
          <p:cNvSpPr/>
          <p:nvPr/>
        </p:nvSpPr>
        <p:spPr>
          <a:xfrm>
            <a:off x="9287690" y="518914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D8A7291-0F9D-44CA-B5DE-9A32A7036566}"/>
              </a:ext>
            </a:extLst>
          </p:cNvPr>
          <p:cNvSpPr/>
          <p:nvPr/>
        </p:nvSpPr>
        <p:spPr>
          <a:xfrm>
            <a:off x="10173151" y="3231285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828B17-EEE6-4C7D-A720-5B33B364C0FB}"/>
              </a:ext>
            </a:extLst>
          </p:cNvPr>
          <p:cNvGrpSpPr/>
          <p:nvPr/>
        </p:nvGrpSpPr>
        <p:grpSpPr>
          <a:xfrm>
            <a:off x="2105129" y="3208969"/>
            <a:ext cx="1781789" cy="791449"/>
            <a:chOff x="332936" y="2803304"/>
            <a:chExt cx="2937088" cy="79144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7B5E7D-93F6-4849-8D00-D1F793C076FB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A81D7-A5E9-4316-9F77-9E1125C9894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116B1E-AA8F-413E-ADC5-0765B8534680}"/>
              </a:ext>
            </a:extLst>
          </p:cNvPr>
          <p:cNvGrpSpPr/>
          <p:nvPr/>
        </p:nvGrpSpPr>
        <p:grpSpPr>
          <a:xfrm>
            <a:off x="3008257" y="1250005"/>
            <a:ext cx="1781789" cy="791449"/>
            <a:chOff x="332936" y="2803304"/>
            <a:chExt cx="2937088" cy="79144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9CE170-0A6C-4C87-8610-AEA4B4ED8487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5F897B3-CBEF-4C95-8952-73D54FB870D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1A287-ED90-44D7-8B2B-31479374D81A}"/>
              </a:ext>
            </a:extLst>
          </p:cNvPr>
          <p:cNvGrpSpPr/>
          <p:nvPr/>
        </p:nvGrpSpPr>
        <p:grpSpPr>
          <a:xfrm>
            <a:off x="3008257" y="5166829"/>
            <a:ext cx="1781789" cy="791449"/>
            <a:chOff x="332936" y="2803304"/>
            <a:chExt cx="2937088" cy="79144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B667E08-817D-4766-B642-29CAA7A0D760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77470F-89B5-4CDA-A5BF-1769BF39B6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59A5BEF-A5D8-4103-948D-093E2BA9C2F1}"/>
              </a:ext>
            </a:extLst>
          </p:cNvPr>
          <p:cNvGrpSpPr/>
          <p:nvPr/>
        </p:nvGrpSpPr>
        <p:grpSpPr>
          <a:xfrm>
            <a:off x="8310031" y="3208969"/>
            <a:ext cx="1781789" cy="791449"/>
            <a:chOff x="332936" y="2803304"/>
            <a:chExt cx="2937088" cy="79144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5E96950-99E2-4B3B-B2AE-4349B5F40F74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1384C12-2E2D-4EBC-BE2A-5E008BDDE03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963815A-7E20-4200-89BA-ED4AE45416C9}"/>
              </a:ext>
            </a:extLst>
          </p:cNvPr>
          <p:cNvGrpSpPr/>
          <p:nvPr/>
        </p:nvGrpSpPr>
        <p:grpSpPr>
          <a:xfrm>
            <a:off x="7419137" y="1250005"/>
            <a:ext cx="1781789" cy="791449"/>
            <a:chOff x="332936" y="2803304"/>
            <a:chExt cx="2937088" cy="79144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0E713B5-6893-484F-A2E3-46C7FC3CBD7D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507E06-B743-4CD6-BD9A-F0C2CF8E81A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306D6D-1B29-4993-A9D0-128905451C84}"/>
              </a:ext>
            </a:extLst>
          </p:cNvPr>
          <p:cNvGrpSpPr/>
          <p:nvPr/>
        </p:nvGrpSpPr>
        <p:grpSpPr>
          <a:xfrm>
            <a:off x="7419137" y="5166829"/>
            <a:ext cx="1781789" cy="791449"/>
            <a:chOff x="332936" y="2803304"/>
            <a:chExt cx="2937088" cy="79144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DB109A-B0F8-4E3E-AD12-73BCE8A089F2}"/>
                </a:ext>
              </a:extLst>
            </p:cNvPr>
            <p:cNvSpPr txBox="1"/>
            <p:nvPr/>
          </p:nvSpPr>
          <p:spPr>
            <a:xfrm>
              <a:off x="332936" y="280330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BE14CBD-95BE-42EA-9E0C-904573F169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6" name="Graphic 3" descr="Bar graph with upward trend">
            <a:extLst>
              <a:ext uri="{FF2B5EF4-FFF2-40B4-BE49-F238E27FC236}">
                <a16:creationId xmlns:a16="http://schemas.microsoft.com/office/drawing/2014/main" id="{D027CD9E-853E-406D-B929-2919C4C5EF67}"/>
              </a:ext>
            </a:extLst>
          </p:cNvPr>
          <p:cNvGrpSpPr/>
          <p:nvPr/>
        </p:nvGrpSpPr>
        <p:grpSpPr>
          <a:xfrm>
            <a:off x="1351594" y="3319892"/>
            <a:ext cx="569603" cy="569603"/>
            <a:chOff x="5181600" y="32979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469BAA0-B4F2-4509-9371-7DA7F68CF8A5}"/>
                </a:ext>
              </a:extLst>
            </p:cNvPr>
            <p:cNvSpPr/>
            <p:nvPr/>
          </p:nvSpPr>
          <p:spPr>
            <a:xfrm>
              <a:off x="5314950" y="3421800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6A0E1B-C0B0-442C-A9F2-305C2EC24B08}"/>
                </a:ext>
              </a:extLst>
            </p:cNvPr>
            <p:cNvSpPr/>
            <p:nvPr/>
          </p:nvSpPr>
          <p:spPr>
            <a:xfrm>
              <a:off x="5829300" y="3421800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476C7D7-0CF1-493D-BED1-EF47559B4E68}"/>
                </a:ext>
              </a:extLst>
            </p:cNvPr>
            <p:cNvSpPr/>
            <p:nvPr/>
          </p:nvSpPr>
          <p:spPr>
            <a:xfrm>
              <a:off x="5629275" y="3612300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AA68A5C-3CD2-4A4B-BC11-05877BFF3B39}"/>
                </a:ext>
              </a:extLst>
            </p:cNvPr>
            <p:cNvSpPr/>
            <p:nvPr/>
          </p:nvSpPr>
          <p:spPr>
            <a:xfrm>
              <a:off x="5429250" y="3783750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81BBE3D-CDCC-4591-BBD3-055B4FE04DCA}"/>
                </a:ext>
              </a:extLst>
            </p:cNvPr>
            <p:cNvSpPr/>
            <p:nvPr/>
          </p:nvSpPr>
          <p:spPr>
            <a:xfrm>
              <a:off x="5425345" y="3421800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5" descr="Bullseye">
            <a:extLst>
              <a:ext uri="{FF2B5EF4-FFF2-40B4-BE49-F238E27FC236}">
                <a16:creationId xmlns:a16="http://schemas.microsoft.com/office/drawing/2014/main" id="{5C7294F8-68EB-4A6C-8CB6-6C6B9DA6226B}"/>
              </a:ext>
            </a:extLst>
          </p:cNvPr>
          <p:cNvGrpSpPr/>
          <p:nvPr/>
        </p:nvGrpSpPr>
        <p:grpSpPr>
          <a:xfrm>
            <a:off x="2251236" y="1360928"/>
            <a:ext cx="569603" cy="569603"/>
            <a:chOff x="2759925" y="25335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19B697B-8CBD-474E-AED2-46BBE07498CF}"/>
                </a:ext>
              </a:extLst>
            </p:cNvPr>
            <p:cNvSpPr/>
            <p:nvPr/>
          </p:nvSpPr>
          <p:spPr>
            <a:xfrm>
              <a:off x="3106635" y="2614538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5800D89-B460-4FEB-AF2B-951132AC1551}"/>
                </a:ext>
              </a:extLst>
            </p:cNvPr>
            <p:cNvSpPr/>
            <p:nvPr/>
          </p:nvSpPr>
          <p:spPr>
            <a:xfrm>
              <a:off x="2840888" y="264311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BAC2175-642B-482C-A8A3-1042C620F93F}"/>
                </a:ext>
              </a:extLst>
            </p:cNvPr>
            <p:cNvSpPr/>
            <p:nvPr/>
          </p:nvSpPr>
          <p:spPr>
            <a:xfrm>
              <a:off x="2974238" y="277646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7" descr="Stopwatch">
            <a:extLst>
              <a:ext uri="{FF2B5EF4-FFF2-40B4-BE49-F238E27FC236}">
                <a16:creationId xmlns:a16="http://schemas.microsoft.com/office/drawing/2014/main" id="{F039F5FB-8BF1-4ADC-9D84-1FA0741A1983}"/>
              </a:ext>
            </a:extLst>
          </p:cNvPr>
          <p:cNvGrpSpPr/>
          <p:nvPr/>
        </p:nvGrpSpPr>
        <p:grpSpPr>
          <a:xfrm>
            <a:off x="10261757" y="3319892"/>
            <a:ext cx="569603" cy="569603"/>
            <a:chOff x="8367675" y="26907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0EB8BD5-C2A3-4063-843E-6110BD5C2F94}"/>
                </a:ext>
              </a:extLst>
            </p:cNvPr>
            <p:cNvSpPr/>
            <p:nvPr/>
          </p:nvSpPr>
          <p:spPr>
            <a:xfrm>
              <a:off x="8805825" y="2986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E3F6192-81D9-497A-B9C5-68287E98F980}"/>
                </a:ext>
              </a:extLst>
            </p:cNvPr>
            <p:cNvSpPr/>
            <p:nvPr/>
          </p:nvSpPr>
          <p:spPr>
            <a:xfrm>
              <a:off x="8805825" y="3367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A33651-DFC9-4A41-B2D0-49E252709F0F}"/>
                </a:ext>
              </a:extLst>
            </p:cNvPr>
            <p:cNvSpPr/>
            <p:nvPr/>
          </p:nvSpPr>
          <p:spPr>
            <a:xfrm>
              <a:off x="8996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38F92E4-6D26-4331-BB34-1A9110DDD62A}"/>
                </a:ext>
              </a:extLst>
            </p:cNvPr>
            <p:cNvSpPr/>
            <p:nvPr/>
          </p:nvSpPr>
          <p:spPr>
            <a:xfrm>
              <a:off x="8615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0789ADD-EBB1-48FC-A0D9-291BCB728DE0}"/>
                </a:ext>
              </a:extLst>
            </p:cNvPr>
            <p:cNvSpPr/>
            <p:nvPr/>
          </p:nvSpPr>
          <p:spPr>
            <a:xfrm>
              <a:off x="8805825" y="3052725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4CEE96C-DBF1-487A-839F-5ECCFCD3ECEF}"/>
                </a:ext>
              </a:extLst>
            </p:cNvPr>
            <p:cNvSpPr/>
            <p:nvPr/>
          </p:nvSpPr>
          <p:spPr>
            <a:xfrm>
              <a:off x="8501316" y="2776500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9" descr="Gears">
            <a:extLst>
              <a:ext uri="{FF2B5EF4-FFF2-40B4-BE49-F238E27FC236}">
                <a16:creationId xmlns:a16="http://schemas.microsoft.com/office/drawing/2014/main" id="{1CFACC93-0F99-4F07-88D8-18D812EB692B}"/>
              </a:ext>
            </a:extLst>
          </p:cNvPr>
          <p:cNvGrpSpPr/>
          <p:nvPr/>
        </p:nvGrpSpPr>
        <p:grpSpPr>
          <a:xfrm>
            <a:off x="2334304" y="5331152"/>
            <a:ext cx="385668" cy="462802"/>
            <a:chOff x="6996323" y="4502888"/>
            <a:chExt cx="619125" cy="742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36495CD-FE4C-466D-8EB1-D4B462AFF672}"/>
                </a:ext>
              </a:extLst>
            </p:cNvPr>
            <p:cNvSpPr/>
            <p:nvPr/>
          </p:nvSpPr>
          <p:spPr>
            <a:xfrm>
              <a:off x="7211588" y="450288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39A13BF-A003-47F1-8C9B-D56E9B84C52F}"/>
                </a:ext>
              </a:extLst>
            </p:cNvPr>
            <p:cNvSpPr/>
            <p:nvPr/>
          </p:nvSpPr>
          <p:spPr>
            <a:xfrm>
              <a:off x="6996323" y="484959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aphic 11" descr="Lightbulb">
            <a:extLst>
              <a:ext uri="{FF2B5EF4-FFF2-40B4-BE49-F238E27FC236}">
                <a16:creationId xmlns:a16="http://schemas.microsoft.com/office/drawing/2014/main" id="{9417A98E-C705-457A-ABD9-67815FA50C2E}"/>
              </a:ext>
            </a:extLst>
          </p:cNvPr>
          <p:cNvGrpSpPr/>
          <p:nvPr/>
        </p:nvGrpSpPr>
        <p:grpSpPr>
          <a:xfrm>
            <a:off x="9376296" y="1360928"/>
            <a:ext cx="569603" cy="569603"/>
            <a:chOff x="6849638" y="19263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6DB8512-FF90-4924-B987-2AC92856F45F}"/>
                </a:ext>
              </a:extLst>
            </p:cNvPr>
            <p:cNvSpPr/>
            <p:nvPr/>
          </p:nvSpPr>
          <p:spPr>
            <a:xfrm>
              <a:off x="7183013" y="25359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7E86563-18D5-4256-8D2A-91C93C1BA18D}"/>
                </a:ext>
              </a:extLst>
            </p:cNvPr>
            <p:cNvSpPr/>
            <p:nvPr/>
          </p:nvSpPr>
          <p:spPr>
            <a:xfrm>
              <a:off x="7183013" y="26312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D2593B5-491D-486F-9099-6CAC14CAD932}"/>
                </a:ext>
              </a:extLst>
            </p:cNvPr>
            <p:cNvSpPr/>
            <p:nvPr/>
          </p:nvSpPr>
          <p:spPr>
            <a:xfrm>
              <a:off x="7244926" y="27264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9C56EE1-A621-42C0-9618-F0BC1E6CA22F}"/>
                </a:ext>
              </a:extLst>
            </p:cNvPr>
            <p:cNvSpPr/>
            <p:nvPr/>
          </p:nvSpPr>
          <p:spPr>
            <a:xfrm>
              <a:off x="7059188" y="19835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13" descr="Database">
            <a:extLst>
              <a:ext uri="{FF2B5EF4-FFF2-40B4-BE49-F238E27FC236}">
                <a16:creationId xmlns:a16="http://schemas.microsoft.com/office/drawing/2014/main" id="{E5C80B12-B8EF-4BEE-BE17-C8FC8105CD3D}"/>
              </a:ext>
            </a:extLst>
          </p:cNvPr>
          <p:cNvGrpSpPr/>
          <p:nvPr/>
        </p:nvGrpSpPr>
        <p:grpSpPr>
          <a:xfrm>
            <a:off x="9494962" y="5337085"/>
            <a:ext cx="332269" cy="450936"/>
            <a:chOff x="10351200" y="4307625"/>
            <a:chExt cx="533400" cy="7239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26F1261-BCBB-4421-902C-85A092878EC4}"/>
                </a:ext>
              </a:extLst>
            </p:cNvPr>
            <p:cNvSpPr/>
            <p:nvPr/>
          </p:nvSpPr>
          <p:spPr>
            <a:xfrm>
              <a:off x="10351200" y="4307625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251FEA0-CD43-4781-ACA5-25D5F6887D68}"/>
                </a:ext>
              </a:extLst>
            </p:cNvPr>
            <p:cNvSpPr/>
            <p:nvPr/>
          </p:nvSpPr>
          <p:spPr>
            <a:xfrm>
              <a:off x="10351200" y="4421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7C2F6B7-1977-41B2-8A4B-33B0B8276FD1}"/>
                </a:ext>
              </a:extLst>
            </p:cNvPr>
            <p:cNvSpPr/>
            <p:nvPr/>
          </p:nvSpPr>
          <p:spPr>
            <a:xfrm>
              <a:off x="10351200" y="46124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A07A1B5-4F2C-499D-B80D-F71C9AA6968F}"/>
                </a:ext>
              </a:extLst>
            </p:cNvPr>
            <p:cNvSpPr/>
            <p:nvPr/>
          </p:nvSpPr>
          <p:spPr>
            <a:xfrm>
              <a:off x="10351200" y="4802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E3A3D5-676A-4EBB-A53D-FA7C890C2FF9}"/>
              </a:ext>
            </a:extLst>
          </p:cNvPr>
          <p:cNvSpPr txBox="1"/>
          <p:nvPr/>
        </p:nvSpPr>
        <p:spPr>
          <a:xfrm>
            <a:off x="4703804" y="215800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297003A-38F9-49A9-9CE0-CA1D74CFF3A1}"/>
              </a:ext>
            </a:extLst>
          </p:cNvPr>
          <p:cNvSpPr txBox="1"/>
          <p:nvPr/>
        </p:nvSpPr>
        <p:spPr>
          <a:xfrm>
            <a:off x="6231767" y="1797031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09236B-BEC0-4B4A-87BC-B1CD33DFAED8}"/>
              </a:ext>
            </a:extLst>
          </p:cNvPr>
          <p:cNvSpPr txBox="1"/>
          <p:nvPr/>
        </p:nvSpPr>
        <p:spPr>
          <a:xfrm>
            <a:off x="7398877" y="301501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C3954AC-E767-4B33-98FE-FBB5CCBA36C7}"/>
              </a:ext>
            </a:extLst>
          </p:cNvPr>
          <p:cNvSpPr txBox="1"/>
          <p:nvPr/>
        </p:nvSpPr>
        <p:spPr>
          <a:xfrm>
            <a:off x="7001520" y="452887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B0D4DE4-E1D6-4890-BA35-2C73D74B3DC7}"/>
              </a:ext>
            </a:extLst>
          </p:cNvPr>
          <p:cNvSpPr txBox="1"/>
          <p:nvPr/>
        </p:nvSpPr>
        <p:spPr>
          <a:xfrm>
            <a:off x="5428590" y="487966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B5B9ABE-39F5-4ACE-91C5-871CA48B32A4}"/>
              </a:ext>
            </a:extLst>
          </p:cNvPr>
          <p:cNvSpPr txBox="1"/>
          <p:nvPr/>
        </p:nvSpPr>
        <p:spPr>
          <a:xfrm>
            <a:off x="4228490" y="368573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406363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433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Block Cycle – Slide Template</vt:lpstr>
      <vt:lpstr>Infographic Block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Block Cycle</dc:title>
  <dc:creator>PresentationGO.com</dc:creator>
  <dc:description>© Copyright PresentationGO.com</dc:description>
  <dcterms:created xsi:type="dcterms:W3CDTF">2014-11-26T05:14:11Z</dcterms:created>
  <dcterms:modified xsi:type="dcterms:W3CDTF">2019-08-22T20:11:13Z</dcterms:modified>
  <cp:category>Charts &amp; Diagrams</cp:category>
</cp:coreProperties>
</file>