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7" r:id="rId4"/>
    <p:sldId id="34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9-489C-82D7-84AB13FD5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9-489C-82D7-84AB13FD5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Chart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93B7D7-F572-48B1-9163-58AB289EE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3227980"/>
              </p:ext>
            </p:extLst>
          </p:nvPr>
        </p:nvGraphicFramePr>
        <p:xfrm>
          <a:off x="1863346" y="1743895"/>
          <a:ext cx="5417308" cy="3611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C106A239-19C3-409B-99CE-50983AE225BC}"/>
              </a:ext>
            </a:extLst>
          </p:cNvPr>
          <p:cNvSpPr/>
          <p:nvPr/>
        </p:nvSpPr>
        <p:spPr>
          <a:xfrm>
            <a:off x="2729915" y="1671268"/>
            <a:ext cx="3684167" cy="3684166"/>
          </a:xfrm>
          <a:prstGeom prst="arc">
            <a:avLst>
              <a:gd name="adj1" fmla="val 16200000"/>
              <a:gd name="adj2" fmla="val 10182701"/>
            </a:avLst>
          </a:prstGeom>
          <a:ln w="19050">
            <a:solidFill>
              <a:schemeClr val="accent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B37AB4C-2B99-4865-8B73-6CE113E74501}"/>
              </a:ext>
            </a:extLst>
          </p:cNvPr>
          <p:cNvSpPr/>
          <p:nvPr/>
        </p:nvSpPr>
        <p:spPr>
          <a:xfrm>
            <a:off x="2526335" y="1459349"/>
            <a:ext cx="4095724" cy="4104063"/>
          </a:xfrm>
          <a:prstGeom prst="arc">
            <a:avLst>
              <a:gd name="adj1" fmla="val 16196942"/>
              <a:gd name="adj2" fmla="val 6383725"/>
            </a:avLst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4BDA2D40-E67D-43E9-B64A-FAE303F8E4B5}"/>
              </a:ext>
            </a:extLst>
          </p:cNvPr>
          <p:cNvSpPr/>
          <p:nvPr/>
        </p:nvSpPr>
        <p:spPr>
          <a:xfrm>
            <a:off x="2318357" y="1251372"/>
            <a:ext cx="4511680" cy="4520018"/>
          </a:xfrm>
          <a:prstGeom prst="arc">
            <a:avLst>
              <a:gd name="adj1" fmla="val 16204151"/>
              <a:gd name="adj2" fmla="val 2855894"/>
            </a:avLst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79AE66B6-AA11-4683-8671-EE0FFFCB07D4}"/>
              </a:ext>
            </a:extLst>
          </p:cNvPr>
          <p:cNvSpPr/>
          <p:nvPr/>
        </p:nvSpPr>
        <p:spPr>
          <a:xfrm>
            <a:off x="2110380" y="1043394"/>
            <a:ext cx="4927635" cy="4935973"/>
          </a:xfrm>
          <a:prstGeom prst="arc">
            <a:avLst>
              <a:gd name="adj1" fmla="val 16197486"/>
              <a:gd name="adj2" fmla="val 915645"/>
            </a:avLst>
          </a:prstGeom>
          <a:ln w="19050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0018CF-4757-487A-AAEC-C4B53EC136B1}"/>
              </a:ext>
            </a:extLst>
          </p:cNvPr>
          <p:cNvSpPr/>
          <p:nvPr/>
        </p:nvSpPr>
        <p:spPr>
          <a:xfrm>
            <a:off x="2880955" y="85601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6"/>
                </a:solidFill>
              </a:rPr>
              <a:t>01 - Lorem Ipsum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E5743F-D970-437A-B860-A77B1BCDEDEB}"/>
              </a:ext>
            </a:extLst>
          </p:cNvPr>
          <p:cNvSpPr/>
          <p:nvPr/>
        </p:nvSpPr>
        <p:spPr>
          <a:xfrm>
            <a:off x="2880955" y="1065301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5"/>
                </a:solidFill>
              </a:rPr>
              <a:t>02 - Lorem Ipsum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F6476E5-1E11-4C7F-85E7-4968F1FAAA1F}"/>
              </a:ext>
            </a:extLst>
          </p:cNvPr>
          <p:cNvSpPr/>
          <p:nvPr/>
        </p:nvSpPr>
        <p:spPr>
          <a:xfrm>
            <a:off x="2880955" y="1274594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3"/>
                </a:solidFill>
              </a:rPr>
              <a:t>03 - Lorem Ipsum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E073FBA-69C5-47D8-8972-99F6C496EE3E}"/>
              </a:ext>
            </a:extLst>
          </p:cNvPr>
          <p:cNvSpPr/>
          <p:nvPr/>
        </p:nvSpPr>
        <p:spPr>
          <a:xfrm>
            <a:off x="2880955" y="1483887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</a:rPr>
              <a:t>04 - Lorem Ipsum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pic>
        <p:nvPicPr>
          <p:cNvPr id="13" name="Graphic 12" descr="Fire">
            <a:extLst>
              <a:ext uri="{FF2B5EF4-FFF2-40B4-BE49-F238E27FC236}">
                <a16:creationId xmlns:a16="http://schemas.microsoft.com/office/drawing/2014/main" id="{E39161F2-000F-4676-8F9E-C661481E0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864" y="2824531"/>
            <a:ext cx="1450270" cy="145027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F1F569C9-C7E2-419B-96B3-3FBA4303988A}"/>
              </a:ext>
            </a:extLst>
          </p:cNvPr>
          <p:cNvGrpSpPr/>
          <p:nvPr/>
        </p:nvGrpSpPr>
        <p:grpSpPr>
          <a:xfrm>
            <a:off x="274561" y="3275656"/>
            <a:ext cx="2202816" cy="1059948"/>
            <a:chOff x="332936" y="2612377"/>
            <a:chExt cx="2937088" cy="141326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2C5E2B-9753-42DA-97DA-EE7A7EA43838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2"/>
                  </a:solidFill>
                </a:rPr>
                <a:t>04 - Lorem </a:t>
              </a:r>
              <a:r>
                <a:rPr lang="en-US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5F6E7C-F53E-4716-925F-8F372E251741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B57654-D710-434E-9DEF-77E24770FB78}"/>
              </a:ext>
            </a:extLst>
          </p:cNvPr>
          <p:cNvGrpSpPr/>
          <p:nvPr/>
        </p:nvGrpSpPr>
        <p:grpSpPr>
          <a:xfrm>
            <a:off x="1164315" y="5035443"/>
            <a:ext cx="2202816" cy="1059948"/>
            <a:chOff x="332936" y="2612377"/>
            <a:chExt cx="2937088" cy="141326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11F88BF-095F-41D5-9EDA-4DCBB9AD3A42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3"/>
                  </a:solidFill>
                </a:rPr>
                <a:t>03 - Lorem </a:t>
              </a:r>
              <a:r>
                <a:rPr lang="en-US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536137-FDB3-427A-AD7C-68C7515B9ECB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25E4DE8-73D2-419A-AEEB-E2D79902A934}"/>
              </a:ext>
            </a:extLst>
          </p:cNvPr>
          <p:cNvGrpSpPr/>
          <p:nvPr/>
        </p:nvGrpSpPr>
        <p:grpSpPr>
          <a:xfrm>
            <a:off x="6652939" y="5035443"/>
            <a:ext cx="2202816" cy="1059948"/>
            <a:chOff x="332936" y="2612377"/>
            <a:chExt cx="2937088" cy="14132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834E3A-00C2-40D0-AA74-F747DD540B98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5"/>
                  </a:solidFill>
                </a:rPr>
                <a:t>02 - Lorem </a:t>
              </a:r>
              <a:r>
                <a:rPr lang="en-US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15FFC4D-D517-436A-AA30-B872E8858B53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129E66-14B2-4B3C-95F2-B881E7D2A574}"/>
              </a:ext>
            </a:extLst>
          </p:cNvPr>
          <p:cNvGrpSpPr/>
          <p:nvPr/>
        </p:nvGrpSpPr>
        <p:grpSpPr>
          <a:xfrm>
            <a:off x="7241595" y="3526241"/>
            <a:ext cx="1703229" cy="1059948"/>
            <a:chOff x="332936" y="2612377"/>
            <a:chExt cx="2937088" cy="14132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050BFD-70EE-4174-ACC5-AC00557307C9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>
                  <a:solidFill>
                    <a:schemeClr val="accent6"/>
                  </a:solidFill>
                </a:rPr>
                <a:t>01 - Lorem </a:t>
              </a:r>
              <a:r>
                <a:rPr lang="en-US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ACA5C9-AA58-4F2A-A8C6-DB403C011267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68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Chart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93B7D7-F572-48B1-9163-58AB289EE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438625"/>
              </p:ext>
            </p:extLst>
          </p:nvPr>
        </p:nvGraphicFramePr>
        <p:xfrm>
          <a:off x="1863346" y="1743895"/>
          <a:ext cx="5417308" cy="3611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C106A239-19C3-409B-99CE-50983AE225BC}"/>
              </a:ext>
            </a:extLst>
          </p:cNvPr>
          <p:cNvSpPr/>
          <p:nvPr/>
        </p:nvSpPr>
        <p:spPr>
          <a:xfrm>
            <a:off x="2729915" y="1671268"/>
            <a:ext cx="3684167" cy="3684166"/>
          </a:xfrm>
          <a:prstGeom prst="arc">
            <a:avLst>
              <a:gd name="adj1" fmla="val 16200000"/>
              <a:gd name="adj2" fmla="val 10182701"/>
            </a:avLst>
          </a:prstGeom>
          <a:ln w="19050">
            <a:solidFill>
              <a:schemeClr val="accent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B37AB4C-2B99-4865-8B73-6CE113E74501}"/>
              </a:ext>
            </a:extLst>
          </p:cNvPr>
          <p:cNvSpPr/>
          <p:nvPr/>
        </p:nvSpPr>
        <p:spPr>
          <a:xfrm>
            <a:off x="2526335" y="1459349"/>
            <a:ext cx="4095724" cy="4104063"/>
          </a:xfrm>
          <a:prstGeom prst="arc">
            <a:avLst>
              <a:gd name="adj1" fmla="val 16196942"/>
              <a:gd name="adj2" fmla="val 6383725"/>
            </a:avLst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4BDA2D40-E67D-43E9-B64A-FAE303F8E4B5}"/>
              </a:ext>
            </a:extLst>
          </p:cNvPr>
          <p:cNvSpPr/>
          <p:nvPr/>
        </p:nvSpPr>
        <p:spPr>
          <a:xfrm>
            <a:off x="2318357" y="1251372"/>
            <a:ext cx="4511680" cy="4520018"/>
          </a:xfrm>
          <a:prstGeom prst="arc">
            <a:avLst>
              <a:gd name="adj1" fmla="val 16204151"/>
              <a:gd name="adj2" fmla="val 2855894"/>
            </a:avLst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79AE66B6-AA11-4683-8671-EE0FFFCB07D4}"/>
              </a:ext>
            </a:extLst>
          </p:cNvPr>
          <p:cNvSpPr/>
          <p:nvPr/>
        </p:nvSpPr>
        <p:spPr>
          <a:xfrm>
            <a:off x="2110380" y="1043394"/>
            <a:ext cx="4927635" cy="4935973"/>
          </a:xfrm>
          <a:prstGeom prst="arc">
            <a:avLst>
              <a:gd name="adj1" fmla="val 16197486"/>
              <a:gd name="adj2" fmla="val 915645"/>
            </a:avLst>
          </a:prstGeom>
          <a:ln w="19050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Graphic 12" descr="Fire">
            <a:extLst>
              <a:ext uri="{FF2B5EF4-FFF2-40B4-BE49-F238E27FC236}">
                <a16:creationId xmlns:a16="http://schemas.microsoft.com/office/drawing/2014/main" id="{E39161F2-000F-4676-8F9E-C661481E0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864" y="2824531"/>
            <a:ext cx="1450270" cy="145027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F1F569C9-C7E2-419B-96B3-3FBA4303988A}"/>
              </a:ext>
            </a:extLst>
          </p:cNvPr>
          <p:cNvGrpSpPr/>
          <p:nvPr/>
        </p:nvGrpSpPr>
        <p:grpSpPr>
          <a:xfrm>
            <a:off x="274561" y="3275656"/>
            <a:ext cx="2202816" cy="1059948"/>
            <a:chOff x="332936" y="2612377"/>
            <a:chExt cx="2937088" cy="141326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2C5E2B-9753-42DA-97DA-EE7A7EA43838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2"/>
                  </a:solidFill>
                </a:rPr>
                <a:t>04 - Lorem </a:t>
              </a:r>
              <a:r>
                <a:rPr lang="en-US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5F6E7C-F53E-4716-925F-8F372E251741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B57654-D710-434E-9DEF-77E24770FB78}"/>
              </a:ext>
            </a:extLst>
          </p:cNvPr>
          <p:cNvGrpSpPr/>
          <p:nvPr/>
        </p:nvGrpSpPr>
        <p:grpSpPr>
          <a:xfrm>
            <a:off x="1164315" y="5035443"/>
            <a:ext cx="2202816" cy="1059948"/>
            <a:chOff x="332936" y="2612377"/>
            <a:chExt cx="2937088" cy="141326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11F88BF-095F-41D5-9EDA-4DCBB9AD3A42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3"/>
                  </a:solidFill>
                </a:rPr>
                <a:t>03 - Lorem </a:t>
              </a:r>
              <a:r>
                <a:rPr lang="en-US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536137-FDB3-427A-AD7C-68C7515B9ECB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25E4DE8-73D2-419A-AEEB-E2D79902A934}"/>
              </a:ext>
            </a:extLst>
          </p:cNvPr>
          <p:cNvGrpSpPr/>
          <p:nvPr/>
        </p:nvGrpSpPr>
        <p:grpSpPr>
          <a:xfrm>
            <a:off x="6652939" y="5035443"/>
            <a:ext cx="2202816" cy="1059948"/>
            <a:chOff x="332936" y="2612377"/>
            <a:chExt cx="2937088" cy="14132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834E3A-00C2-40D0-AA74-F747DD540B98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5"/>
                  </a:solidFill>
                </a:rPr>
                <a:t>02 - Lorem </a:t>
              </a:r>
              <a:r>
                <a:rPr lang="en-US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15FFC4D-D517-436A-AA30-B872E8858B53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129E66-14B2-4B3C-95F2-B881E7D2A574}"/>
              </a:ext>
            </a:extLst>
          </p:cNvPr>
          <p:cNvGrpSpPr/>
          <p:nvPr/>
        </p:nvGrpSpPr>
        <p:grpSpPr>
          <a:xfrm>
            <a:off x="7241595" y="3526241"/>
            <a:ext cx="1703229" cy="1198448"/>
            <a:chOff x="332936" y="2612377"/>
            <a:chExt cx="2937088" cy="159793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050BFD-70EE-4174-ACC5-AC00557307C9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>
                  <a:solidFill>
                    <a:schemeClr val="accent6"/>
                  </a:solidFill>
                </a:rPr>
                <a:t>01 - Lorem </a:t>
              </a:r>
              <a:r>
                <a:rPr lang="en-US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ACA5C9-AA58-4F2A-A8C6-DB403C011267}"/>
                </a:ext>
              </a:extLst>
            </p:cNvPr>
            <p:cNvSpPr txBox="1"/>
            <p:nvPr/>
          </p:nvSpPr>
          <p:spPr>
            <a:xfrm>
              <a:off x="340730" y="2979201"/>
              <a:ext cx="2929294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B5B132D-BB06-4F81-9B69-1CFB3A4D8875}"/>
              </a:ext>
            </a:extLst>
          </p:cNvPr>
          <p:cNvSpPr/>
          <p:nvPr/>
        </p:nvSpPr>
        <p:spPr>
          <a:xfrm>
            <a:off x="2880955" y="85601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6"/>
                </a:solidFill>
              </a:rPr>
              <a:t>01 - Lorem Ipsum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C0FF8D-B0C9-412C-91EB-B0FC664620E9}"/>
              </a:ext>
            </a:extLst>
          </p:cNvPr>
          <p:cNvSpPr/>
          <p:nvPr/>
        </p:nvSpPr>
        <p:spPr>
          <a:xfrm>
            <a:off x="2880955" y="1065301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5"/>
                </a:solidFill>
              </a:rPr>
              <a:t>02 - Lorem Ipsum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8EF9B2-5933-47AA-B3B9-036E689B99F5}"/>
              </a:ext>
            </a:extLst>
          </p:cNvPr>
          <p:cNvSpPr/>
          <p:nvPr/>
        </p:nvSpPr>
        <p:spPr>
          <a:xfrm>
            <a:off x="2880955" y="1274594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3"/>
                </a:solidFill>
              </a:rPr>
              <a:t>03 - Lorem Ipsum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B7B313-82BE-4BCD-B56F-A525A40FB5EB}"/>
              </a:ext>
            </a:extLst>
          </p:cNvPr>
          <p:cNvSpPr/>
          <p:nvPr/>
        </p:nvSpPr>
        <p:spPr>
          <a:xfrm>
            <a:off x="2880955" y="1483887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</a:rPr>
              <a:t>04 - Lorem Ipsum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0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404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Chart for PowerPoint</vt:lpstr>
      <vt:lpstr>Infographic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Chart for PowerPoint</dc:title>
  <dc:creator>PresentationGo.com</dc:creator>
  <dc:description>© Copyright PresentationGo.com</dc:description>
  <dcterms:created xsi:type="dcterms:W3CDTF">2014-11-26T05:14:11Z</dcterms:created>
  <dcterms:modified xsi:type="dcterms:W3CDTF">2017-09-14T18:47:05Z</dcterms:modified>
  <cp:category>Charts &amp; Diagrams</cp:category>
</cp:coreProperties>
</file>