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7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Chevron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BE40E02-727D-4257-9C53-95837E81E33B}"/>
              </a:ext>
            </a:extLst>
          </p:cNvPr>
          <p:cNvGrpSpPr/>
          <p:nvPr/>
        </p:nvGrpSpPr>
        <p:grpSpPr>
          <a:xfrm>
            <a:off x="1352516" y="2015092"/>
            <a:ext cx="2517123" cy="2905002"/>
            <a:chOff x="1620018" y="1711429"/>
            <a:chExt cx="3356164" cy="38733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C30925-893F-4286-A443-535B7E7C09FD}"/>
                </a:ext>
              </a:extLst>
            </p:cNvPr>
            <p:cNvSpPr/>
            <p:nvPr/>
          </p:nvSpPr>
          <p:spPr>
            <a:xfrm>
              <a:off x="1620018" y="1711429"/>
              <a:ext cx="3356164" cy="3867020"/>
            </a:xfrm>
            <a:custGeom>
              <a:avLst/>
              <a:gdLst>
                <a:gd name="connsiteX0" fmla="*/ 1123796 w 3356164"/>
                <a:gd name="connsiteY0" fmla="*/ 0 h 3867020"/>
                <a:gd name="connsiteX1" fmla="*/ 1125712 w 3356164"/>
                <a:gd name="connsiteY1" fmla="*/ 3317 h 3867020"/>
                <a:gd name="connsiteX2" fmla="*/ 1127639 w 3356164"/>
                <a:gd name="connsiteY2" fmla="*/ 0 h 3867020"/>
                <a:gd name="connsiteX3" fmla="*/ 3352730 w 3356164"/>
                <a:gd name="connsiteY3" fmla="*/ 0 h 3867020"/>
                <a:gd name="connsiteX4" fmla="*/ 3356164 w 3356164"/>
                <a:gd name="connsiteY4" fmla="*/ 5908 h 3867020"/>
                <a:gd name="connsiteX5" fmla="*/ 2428735 w 3356164"/>
                <a:gd name="connsiteY5" fmla="*/ 1613326 h 3867020"/>
                <a:gd name="connsiteX6" fmla="*/ 2243689 w 3356164"/>
                <a:gd name="connsiteY6" fmla="*/ 1933858 h 3867020"/>
                <a:gd name="connsiteX7" fmla="*/ 2575914 w 3356164"/>
                <a:gd name="connsiteY7" fmla="*/ 2509887 h 3867020"/>
                <a:gd name="connsiteX8" fmla="*/ 3355371 w 3356164"/>
                <a:gd name="connsiteY8" fmla="*/ 3861795 h 3867020"/>
                <a:gd name="connsiteX9" fmla="*/ 3352334 w 3356164"/>
                <a:gd name="connsiteY9" fmla="*/ 3867020 h 3867020"/>
                <a:gd name="connsiteX10" fmla="*/ 1127243 w 3356164"/>
                <a:gd name="connsiteY10" fmla="*/ 3867020 h 3867020"/>
                <a:gd name="connsiteX11" fmla="*/ 1125757 w 3356164"/>
                <a:gd name="connsiteY11" fmla="*/ 3864463 h 3867020"/>
                <a:gd name="connsiteX12" fmla="*/ 1124282 w 3356164"/>
                <a:gd name="connsiteY12" fmla="*/ 3867020 h 3867020"/>
                <a:gd name="connsiteX13" fmla="*/ 409 w 3356164"/>
                <a:gd name="connsiteY13" fmla="*/ 1933445 h 3867020"/>
                <a:gd name="connsiteX14" fmla="*/ 0 w 3356164"/>
                <a:gd name="connsiteY14" fmla="*/ 1933445 h 3867020"/>
                <a:gd name="connsiteX15" fmla="*/ 205 w 3356164"/>
                <a:gd name="connsiteY15" fmla="*/ 1933093 h 3867020"/>
                <a:gd name="connsiteX16" fmla="*/ 0 w 3356164"/>
                <a:gd name="connsiteY16" fmla="*/ 1932741 h 3867020"/>
                <a:gd name="connsiteX17" fmla="*/ 409 w 3356164"/>
                <a:gd name="connsiteY17" fmla="*/ 1932741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6164" h="3867020">
                  <a:moveTo>
                    <a:pt x="1123796" y="0"/>
                  </a:moveTo>
                  <a:lnTo>
                    <a:pt x="1125712" y="3317"/>
                  </a:lnTo>
                  <a:lnTo>
                    <a:pt x="1127639" y="0"/>
                  </a:lnTo>
                  <a:lnTo>
                    <a:pt x="3352730" y="0"/>
                  </a:lnTo>
                  <a:lnTo>
                    <a:pt x="3356164" y="5908"/>
                  </a:lnTo>
                  <a:lnTo>
                    <a:pt x="2428735" y="1613326"/>
                  </a:lnTo>
                  <a:lnTo>
                    <a:pt x="2243689" y="1933858"/>
                  </a:lnTo>
                  <a:lnTo>
                    <a:pt x="2575914" y="2509887"/>
                  </a:lnTo>
                  <a:lnTo>
                    <a:pt x="3355371" y="3861795"/>
                  </a:lnTo>
                  <a:lnTo>
                    <a:pt x="3352334" y="3867020"/>
                  </a:lnTo>
                  <a:lnTo>
                    <a:pt x="1127243" y="3867020"/>
                  </a:lnTo>
                  <a:lnTo>
                    <a:pt x="1125757" y="3864463"/>
                  </a:lnTo>
                  <a:lnTo>
                    <a:pt x="1124282" y="3867020"/>
                  </a:lnTo>
                  <a:lnTo>
                    <a:pt x="409" y="1933445"/>
                  </a:lnTo>
                  <a:lnTo>
                    <a:pt x="0" y="1933445"/>
                  </a:lnTo>
                  <a:lnTo>
                    <a:pt x="205" y="1933093"/>
                  </a:lnTo>
                  <a:lnTo>
                    <a:pt x="0" y="1932741"/>
                  </a:lnTo>
                  <a:lnTo>
                    <a:pt x="409" y="193274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ACD8A88-F0DB-4845-8845-E4E685D37BD2}"/>
                </a:ext>
              </a:extLst>
            </p:cNvPr>
            <p:cNvGrpSpPr/>
            <p:nvPr/>
          </p:nvGrpSpPr>
          <p:grpSpPr>
            <a:xfrm>
              <a:off x="1620018" y="1717745"/>
              <a:ext cx="2240108" cy="3867020"/>
              <a:chOff x="2733762" y="1711455"/>
              <a:chExt cx="2240108" cy="386702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2277C8C-E5BF-4059-BDF0-C03394E5E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1711455"/>
                <a:ext cx="2240108" cy="1933445"/>
              </a:xfrm>
              <a:custGeom>
                <a:avLst/>
                <a:gdLst>
                  <a:gd name="connsiteX0" fmla="*/ 950904 w 1895475"/>
                  <a:gd name="connsiteY0" fmla="*/ 0 h 1635991"/>
                  <a:gd name="connsiteX1" fmla="*/ 1895475 w 1895475"/>
                  <a:gd name="connsiteY1" fmla="*/ 1635991 h 1635991"/>
                  <a:gd name="connsiteX2" fmla="*/ 0 w 1895475"/>
                  <a:gd name="connsiteY2" fmla="*/ 1635991 h 1635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5991">
                    <a:moveTo>
                      <a:pt x="950904" y="0"/>
                    </a:moveTo>
                    <a:lnTo>
                      <a:pt x="1895475" y="1635991"/>
                    </a:lnTo>
                    <a:lnTo>
                      <a:pt x="0" y="163599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13716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882D5A-8119-469A-A9B7-3D5BD14B3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3644196"/>
                <a:ext cx="2240108" cy="1934279"/>
              </a:xfrm>
              <a:custGeom>
                <a:avLst/>
                <a:gdLst>
                  <a:gd name="connsiteX0" fmla="*/ 0 w 1895475"/>
                  <a:gd name="connsiteY0" fmla="*/ 0 h 1636697"/>
                  <a:gd name="connsiteX1" fmla="*/ 1895475 w 1895475"/>
                  <a:gd name="connsiteY1" fmla="*/ 0 h 1636697"/>
                  <a:gd name="connsiteX2" fmla="*/ 951315 w 1895475"/>
                  <a:gd name="connsiteY2" fmla="*/ 1636697 h 1636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697">
                    <a:moveTo>
                      <a:pt x="0" y="0"/>
                    </a:moveTo>
                    <a:lnTo>
                      <a:pt x="1895475" y="0"/>
                    </a:lnTo>
                    <a:lnTo>
                      <a:pt x="951315" y="1636697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13716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60BEB68-8CB7-4449-AC24-A78D6E5B73F6}"/>
              </a:ext>
            </a:extLst>
          </p:cNvPr>
          <p:cNvGrpSpPr/>
          <p:nvPr/>
        </p:nvGrpSpPr>
        <p:grpSpPr>
          <a:xfrm>
            <a:off x="5274363" y="2015092"/>
            <a:ext cx="2513711" cy="2905004"/>
            <a:chOff x="7220368" y="1711429"/>
            <a:chExt cx="3351614" cy="387333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F41575E-F073-40CC-8525-79CA45545362}"/>
                </a:ext>
              </a:extLst>
            </p:cNvPr>
            <p:cNvSpPr/>
            <p:nvPr/>
          </p:nvSpPr>
          <p:spPr>
            <a:xfrm>
              <a:off x="7220368" y="1711429"/>
              <a:ext cx="3351614" cy="3867019"/>
            </a:xfrm>
            <a:custGeom>
              <a:avLst/>
              <a:gdLst>
                <a:gd name="connsiteX0" fmla="*/ 3433 w 3351614"/>
                <a:gd name="connsiteY0" fmla="*/ 0 h 3867020"/>
                <a:gd name="connsiteX1" fmla="*/ 2227762 w 3351614"/>
                <a:gd name="connsiteY1" fmla="*/ 0 h 3867020"/>
                <a:gd name="connsiteX2" fmla="*/ 2228524 w 3351614"/>
                <a:gd name="connsiteY2" fmla="*/ 0 h 3867020"/>
                <a:gd name="connsiteX3" fmla="*/ 2231958 w 3351614"/>
                <a:gd name="connsiteY3" fmla="*/ 5908 h 3867020"/>
                <a:gd name="connsiteX4" fmla="*/ 2231578 w 3351614"/>
                <a:gd name="connsiteY4" fmla="*/ 6566 h 3867020"/>
                <a:gd name="connsiteX5" fmla="*/ 3351035 w 3351614"/>
                <a:gd name="connsiteY5" fmla="*/ 1932546 h 3867020"/>
                <a:gd name="connsiteX6" fmla="*/ 3351614 w 3351614"/>
                <a:gd name="connsiteY6" fmla="*/ 1932546 h 3867020"/>
                <a:gd name="connsiteX7" fmla="*/ 3351325 w 3351614"/>
                <a:gd name="connsiteY7" fmla="*/ 1933044 h 3867020"/>
                <a:gd name="connsiteX8" fmla="*/ 3351614 w 3351614"/>
                <a:gd name="connsiteY8" fmla="*/ 1933542 h 3867020"/>
                <a:gd name="connsiteX9" fmla="*/ 3351035 w 3351614"/>
                <a:gd name="connsiteY9" fmla="*/ 1933542 h 3867020"/>
                <a:gd name="connsiteX10" fmla="*/ 2231111 w 3351614"/>
                <a:gd name="connsiteY10" fmla="*/ 3860326 h 3867020"/>
                <a:gd name="connsiteX11" fmla="*/ 2231958 w 3351614"/>
                <a:gd name="connsiteY11" fmla="*/ 3861795 h 3867020"/>
                <a:gd name="connsiteX12" fmla="*/ 2228921 w 3351614"/>
                <a:gd name="connsiteY12" fmla="*/ 3867020 h 3867020"/>
                <a:gd name="connsiteX13" fmla="*/ 2227220 w 3351614"/>
                <a:gd name="connsiteY13" fmla="*/ 3867020 h 3867020"/>
                <a:gd name="connsiteX14" fmla="*/ 3831 w 3351614"/>
                <a:gd name="connsiteY14" fmla="*/ 3867020 h 3867020"/>
                <a:gd name="connsiteX15" fmla="*/ 793 w 3351614"/>
                <a:gd name="connsiteY15" fmla="*/ 3861795 h 3867020"/>
                <a:gd name="connsiteX16" fmla="*/ 1112426 w 3351614"/>
                <a:gd name="connsiteY16" fmla="*/ 1934141 h 3867020"/>
                <a:gd name="connsiteX17" fmla="*/ 1112081 w 3351614"/>
                <a:gd name="connsiteY17" fmla="*/ 1933542 h 3867020"/>
                <a:gd name="connsiteX18" fmla="*/ 1111506 w 3351614"/>
                <a:gd name="connsiteY18" fmla="*/ 1933542 h 3867020"/>
                <a:gd name="connsiteX19" fmla="*/ 1111794 w 3351614"/>
                <a:gd name="connsiteY19" fmla="*/ 1933045 h 3867020"/>
                <a:gd name="connsiteX20" fmla="*/ 1111506 w 3351614"/>
                <a:gd name="connsiteY20" fmla="*/ 1932546 h 3867020"/>
                <a:gd name="connsiteX21" fmla="*/ 1111832 w 3351614"/>
                <a:gd name="connsiteY21" fmla="*/ 1932546 h 3867020"/>
                <a:gd name="connsiteX22" fmla="*/ 0 w 3351614"/>
                <a:gd name="connsiteY22" fmla="*/ 5908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51614" h="3867020">
                  <a:moveTo>
                    <a:pt x="3433" y="0"/>
                  </a:moveTo>
                  <a:lnTo>
                    <a:pt x="2227762" y="0"/>
                  </a:lnTo>
                  <a:lnTo>
                    <a:pt x="2228524" y="0"/>
                  </a:lnTo>
                  <a:lnTo>
                    <a:pt x="2231958" y="5908"/>
                  </a:lnTo>
                  <a:lnTo>
                    <a:pt x="2231578" y="6566"/>
                  </a:lnTo>
                  <a:lnTo>
                    <a:pt x="3351035" y="1932546"/>
                  </a:lnTo>
                  <a:lnTo>
                    <a:pt x="3351614" y="1932546"/>
                  </a:lnTo>
                  <a:lnTo>
                    <a:pt x="3351325" y="1933044"/>
                  </a:lnTo>
                  <a:lnTo>
                    <a:pt x="3351614" y="1933542"/>
                  </a:lnTo>
                  <a:lnTo>
                    <a:pt x="3351035" y="1933542"/>
                  </a:lnTo>
                  <a:lnTo>
                    <a:pt x="2231111" y="3860326"/>
                  </a:lnTo>
                  <a:lnTo>
                    <a:pt x="2231958" y="3861795"/>
                  </a:lnTo>
                  <a:lnTo>
                    <a:pt x="2228921" y="3867020"/>
                  </a:lnTo>
                  <a:lnTo>
                    <a:pt x="2227220" y="3867020"/>
                  </a:lnTo>
                  <a:lnTo>
                    <a:pt x="3831" y="3867020"/>
                  </a:lnTo>
                  <a:lnTo>
                    <a:pt x="793" y="3861795"/>
                  </a:lnTo>
                  <a:lnTo>
                    <a:pt x="1112426" y="1934141"/>
                  </a:lnTo>
                  <a:lnTo>
                    <a:pt x="1112081" y="1933542"/>
                  </a:lnTo>
                  <a:lnTo>
                    <a:pt x="1111506" y="1933542"/>
                  </a:lnTo>
                  <a:lnTo>
                    <a:pt x="1111794" y="1933045"/>
                  </a:lnTo>
                  <a:lnTo>
                    <a:pt x="1111506" y="1932546"/>
                  </a:lnTo>
                  <a:lnTo>
                    <a:pt x="1111832" y="1932546"/>
                  </a:lnTo>
                  <a:lnTo>
                    <a:pt x="0" y="59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A38FA41-9D02-4EEA-8217-AE646D5E4C38}"/>
                </a:ext>
              </a:extLst>
            </p:cNvPr>
            <p:cNvGrpSpPr/>
            <p:nvPr/>
          </p:nvGrpSpPr>
          <p:grpSpPr>
            <a:xfrm>
              <a:off x="8331871" y="1717745"/>
              <a:ext cx="2240111" cy="3867022"/>
              <a:chOff x="7213656" y="1711455"/>
              <a:chExt cx="2240111" cy="3867022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13CBC3C-90FA-41AD-932F-D0BEA15E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60" y="1711455"/>
                <a:ext cx="2240107" cy="1933544"/>
              </a:xfrm>
              <a:custGeom>
                <a:avLst/>
                <a:gdLst>
                  <a:gd name="connsiteX0" fmla="*/ 944524 w 1895475"/>
                  <a:gd name="connsiteY0" fmla="*/ 0 h 1636073"/>
                  <a:gd name="connsiteX1" fmla="*/ 1895475 w 1895475"/>
                  <a:gd name="connsiteY1" fmla="*/ 1636073 h 1636073"/>
                  <a:gd name="connsiteX2" fmla="*/ 0 w 1895475"/>
                  <a:gd name="connsiteY2" fmla="*/ 1636073 h 16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073">
                    <a:moveTo>
                      <a:pt x="944524" y="0"/>
                    </a:moveTo>
                    <a:lnTo>
                      <a:pt x="1895475" y="1636073"/>
                    </a:lnTo>
                    <a:lnTo>
                      <a:pt x="0" y="163607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13716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4754611-F7B9-4200-BA69-25966E0BF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6" y="3644001"/>
                <a:ext cx="2240106" cy="1934476"/>
              </a:xfrm>
              <a:custGeom>
                <a:avLst/>
                <a:gdLst>
                  <a:gd name="connsiteX0" fmla="*/ 0 w 1895475"/>
                  <a:gd name="connsiteY0" fmla="*/ 0 h 1636862"/>
                  <a:gd name="connsiteX1" fmla="*/ 1895475 w 1895475"/>
                  <a:gd name="connsiteY1" fmla="*/ 0 h 1636862"/>
                  <a:gd name="connsiteX2" fmla="*/ 944065 w 1895475"/>
                  <a:gd name="connsiteY2" fmla="*/ 1636862 h 1636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862">
                    <a:moveTo>
                      <a:pt x="0" y="0"/>
                    </a:moveTo>
                    <a:lnTo>
                      <a:pt x="1895475" y="0"/>
                    </a:lnTo>
                    <a:lnTo>
                      <a:pt x="944065" y="163686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13716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732B33-A56F-4C8A-B822-CECD1CAD6A2B}"/>
              </a:ext>
            </a:extLst>
          </p:cNvPr>
          <p:cNvSpPr>
            <a:spLocks/>
          </p:cNvSpPr>
          <p:nvPr/>
        </p:nvSpPr>
        <p:spPr bwMode="auto">
          <a:xfrm>
            <a:off x="3454762" y="2015092"/>
            <a:ext cx="2232531" cy="2900265"/>
          </a:xfrm>
          <a:custGeom>
            <a:avLst/>
            <a:gdLst>
              <a:gd name="connsiteX0" fmla="*/ 1116256 w 2976708"/>
              <a:gd name="connsiteY0" fmla="*/ 0 h 3867020"/>
              <a:gd name="connsiteX1" fmla="*/ 1852856 w 2976708"/>
              <a:gd name="connsiteY1" fmla="*/ 0 h 3867020"/>
              <a:gd name="connsiteX2" fmla="*/ 2976129 w 2976708"/>
              <a:gd name="connsiteY2" fmla="*/ 1932546 h 3867020"/>
              <a:gd name="connsiteX3" fmla="*/ 2976708 w 2976708"/>
              <a:gd name="connsiteY3" fmla="*/ 1932546 h 3867020"/>
              <a:gd name="connsiteX4" fmla="*/ 2976419 w 2976708"/>
              <a:gd name="connsiteY4" fmla="*/ 1933044 h 3867020"/>
              <a:gd name="connsiteX5" fmla="*/ 2976708 w 2976708"/>
              <a:gd name="connsiteY5" fmla="*/ 1933542 h 3867020"/>
              <a:gd name="connsiteX6" fmla="*/ 2976129 w 2976708"/>
              <a:gd name="connsiteY6" fmla="*/ 1933542 h 3867020"/>
              <a:gd name="connsiteX7" fmla="*/ 1852314 w 2976708"/>
              <a:gd name="connsiteY7" fmla="*/ 3867020 h 3867020"/>
              <a:gd name="connsiteX8" fmla="*/ 1115714 w 2976708"/>
              <a:gd name="connsiteY8" fmla="*/ 3867020 h 3867020"/>
              <a:gd name="connsiteX9" fmla="*/ 575 w 2976708"/>
              <a:gd name="connsiteY9" fmla="*/ 1933542 h 3867020"/>
              <a:gd name="connsiteX10" fmla="*/ 0 w 2976708"/>
              <a:gd name="connsiteY10" fmla="*/ 1933542 h 3867020"/>
              <a:gd name="connsiteX11" fmla="*/ 288 w 2976708"/>
              <a:gd name="connsiteY11" fmla="*/ 1933044 h 3867020"/>
              <a:gd name="connsiteX12" fmla="*/ 0 w 2976708"/>
              <a:gd name="connsiteY12" fmla="*/ 1932546 h 3867020"/>
              <a:gd name="connsiteX13" fmla="*/ 575 w 2976708"/>
              <a:gd name="connsiteY13" fmla="*/ 1932546 h 386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6708" h="3867020">
                <a:moveTo>
                  <a:pt x="1116256" y="0"/>
                </a:moveTo>
                <a:lnTo>
                  <a:pt x="1852856" y="0"/>
                </a:lnTo>
                <a:lnTo>
                  <a:pt x="2976129" y="1932546"/>
                </a:lnTo>
                <a:lnTo>
                  <a:pt x="2976708" y="1932546"/>
                </a:lnTo>
                <a:lnTo>
                  <a:pt x="2976419" y="1933044"/>
                </a:lnTo>
                <a:lnTo>
                  <a:pt x="2976708" y="1933542"/>
                </a:lnTo>
                <a:lnTo>
                  <a:pt x="2976129" y="1933542"/>
                </a:lnTo>
                <a:lnTo>
                  <a:pt x="1852314" y="3867020"/>
                </a:lnTo>
                <a:lnTo>
                  <a:pt x="1115714" y="3867020"/>
                </a:lnTo>
                <a:lnTo>
                  <a:pt x="575" y="1933542"/>
                </a:lnTo>
                <a:lnTo>
                  <a:pt x="0" y="1933542"/>
                </a:lnTo>
                <a:lnTo>
                  <a:pt x="288" y="1933044"/>
                </a:lnTo>
                <a:lnTo>
                  <a:pt x="0" y="1932546"/>
                </a:lnTo>
                <a:lnTo>
                  <a:pt x="575" y="1932546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B79257-686C-4094-AA16-972201B96043}"/>
              </a:ext>
            </a:extLst>
          </p:cNvPr>
          <p:cNvSpPr>
            <a:spLocks/>
          </p:cNvSpPr>
          <p:nvPr/>
        </p:nvSpPr>
        <p:spPr bwMode="auto">
          <a:xfrm>
            <a:off x="3454762" y="2015092"/>
            <a:ext cx="2232531" cy="1450157"/>
          </a:xfrm>
          <a:custGeom>
            <a:avLst/>
            <a:gdLst>
              <a:gd name="connsiteX0" fmla="*/ 1116256 w 2976708"/>
              <a:gd name="connsiteY0" fmla="*/ 0 h 1933542"/>
              <a:gd name="connsiteX1" fmla="*/ 1485805 w 2976708"/>
              <a:gd name="connsiteY1" fmla="*/ 635794 h 1933542"/>
              <a:gd name="connsiteX2" fmla="*/ 1852856 w 2976708"/>
              <a:gd name="connsiteY2" fmla="*/ 0 h 1933542"/>
              <a:gd name="connsiteX3" fmla="*/ 2976708 w 2976708"/>
              <a:gd name="connsiteY3" fmla="*/ 1933542 h 1933542"/>
              <a:gd name="connsiteX4" fmla="*/ 2240108 w 2976708"/>
              <a:gd name="connsiteY4" fmla="*/ 1933542 h 1933542"/>
              <a:gd name="connsiteX5" fmla="*/ 736600 w 2976708"/>
              <a:gd name="connsiteY5" fmla="*/ 1933542 h 1933542"/>
              <a:gd name="connsiteX6" fmla="*/ 0 w 2976708"/>
              <a:gd name="connsiteY6" fmla="*/ 1933542 h 1933542"/>
              <a:gd name="connsiteX0" fmla="*/ 1116256 w 2976708"/>
              <a:gd name="connsiteY0" fmla="*/ 0 h 1933542"/>
              <a:gd name="connsiteX1" fmla="*/ 1852856 w 2976708"/>
              <a:gd name="connsiteY1" fmla="*/ 0 h 1933542"/>
              <a:gd name="connsiteX2" fmla="*/ 2976708 w 2976708"/>
              <a:gd name="connsiteY2" fmla="*/ 1933542 h 1933542"/>
              <a:gd name="connsiteX3" fmla="*/ 2240108 w 2976708"/>
              <a:gd name="connsiteY3" fmla="*/ 1933542 h 1933542"/>
              <a:gd name="connsiteX4" fmla="*/ 736600 w 2976708"/>
              <a:gd name="connsiteY4" fmla="*/ 1933542 h 1933542"/>
              <a:gd name="connsiteX5" fmla="*/ 0 w 2976708"/>
              <a:gd name="connsiteY5" fmla="*/ 1933542 h 1933542"/>
              <a:gd name="connsiteX6" fmla="*/ 1116256 w 2976708"/>
              <a:gd name="connsiteY6" fmla="*/ 0 h 19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08" h="1933542">
                <a:moveTo>
                  <a:pt x="1116256" y="0"/>
                </a:moveTo>
                <a:lnTo>
                  <a:pt x="1852856" y="0"/>
                </a:lnTo>
                <a:lnTo>
                  <a:pt x="2976708" y="1933542"/>
                </a:lnTo>
                <a:lnTo>
                  <a:pt x="2240108" y="1933542"/>
                </a:lnTo>
                <a:lnTo>
                  <a:pt x="736600" y="1933542"/>
                </a:lnTo>
                <a:lnTo>
                  <a:pt x="0" y="1933542"/>
                </a:lnTo>
                <a:lnTo>
                  <a:pt x="11162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055F33-59EF-44B3-B378-1CE7DB9AB82E}"/>
              </a:ext>
            </a:extLst>
          </p:cNvPr>
          <p:cNvGrpSpPr/>
          <p:nvPr/>
        </p:nvGrpSpPr>
        <p:grpSpPr>
          <a:xfrm>
            <a:off x="4004185" y="2414233"/>
            <a:ext cx="1135631" cy="983004"/>
            <a:chOff x="332936" y="2761136"/>
            <a:chExt cx="2926080" cy="131067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F404CF-8D9F-4A22-895F-FF9BE1A00084}"/>
                </a:ext>
              </a:extLst>
            </p:cNvPr>
            <p:cNvSpPr txBox="1"/>
            <p:nvPr/>
          </p:nvSpPr>
          <p:spPr>
            <a:xfrm>
              <a:off x="332936" y="2761136"/>
              <a:ext cx="2926080" cy="3282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A40105C-00AF-497C-9B52-14B0B92CFA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7" name="Graphic 55" descr="Bullseye">
            <a:extLst>
              <a:ext uri="{FF2B5EF4-FFF2-40B4-BE49-F238E27FC236}">
                <a16:creationId xmlns:a16="http://schemas.microsoft.com/office/drawing/2014/main" id="{D63A13DC-625F-40D1-B5BE-090A62DBE567}"/>
              </a:ext>
            </a:extLst>
          </p:cNvPr>
          <p:cNvGrpSpPr/>
          <p:nvPr/>
        </p:nvGrpSpPr>
        <p:grpSpPr>
          <a:xfrm>
            <a:off x="2716439" y="4116242"/>
            <a:ext cx="624562" cy="624562"/>
            <a:chOff x="3621918" y="4512962"/>
            <a:chExt cx="832749" cy="83274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9ABF44-64FC-47A5-9586-F98FDD6D8229}"/>
                </a:ext>
              </a:extLst>
            </p:cNvPr>
            <p:cNvSpPr/>
            <p:nvPr/>
          </p:nvSpPr>
          <p:spPr>
            <a:xfrm>
              <a:off x="3937668" y="4586694"/>
              <a:ext cx="443265" cy="442397"/>
            </a:xfrm>
            <a:custGeom>
              <a:avLst/>
              <a:gdLst>
                <a:gd name="connsiteX0" fmla="*/ 365195 w 443265"/>
                <a:gd name="connsiteY0" fmla="*/ 78070 h 442397"/>
                <a:gd name="connsiteX1" fmla="*/ 356521 w 443265"/>
                <a:gd name="connsiteY1" fmla="*/ 0 h 442397"/>
                <a:gd name="connsiteX2" fmla="*/ 261102 w 443265"/>
                <a:gd name="connsiteY2" fmla="*/ 95419 h 442397"/>
                <a:gd name="connsiteX3" fmla="*/ 266306 w 443265"/>
                <a:gd name="connsiteY3" fmla="*/ 140526 h 442397"/>
                <a:gd name="connsiteX4" fmla="*/ 127515 w 443265"/>
                <a:gd name="connsiteY4" fmla="*/ 279318 h 442397"/>
                <a:gd name="connsiteX5" fmla="*/ 86745 w 443265"/>
                <a:gd name="connsiteY5" fmla="*/ 268909 h 442397"/>
                <a:gd name="connsiteX6" fmla="*/ 0 w 443265"/>
                <a:gd name="connsiteY6" fmla="*/ 355653 h 442397"/>
                <a:gd name="connsiteX7" fmla="*/ 86745 w 443265"/>
                <a:gd name="connsiteY7" fmla="*/ 442398 h 442397"/>
                <a:gd name="connsiteX8" fmla="*/ 173489 w 443265"/>
                <a:gd name="connsiteY8" fmla="*/ 355653 h 442397"/>
                <a:gd name="connsiteX9" fmla="*/ 163947 w 443265"/>
                <a:gd name="connsiteY9" fmla="*/ 315751 h 442397"/>
                <a:gd name="connsiteX10" fmla="*/ 302739 w 443265"/>
                <a:gd name="connsiteY10" fmla="*/ 176959 h 442397"/>
                <a:gd name="connsiteX11" fmla="*/ 347846 w 443265"/>
                <a:gd name="connsiteY11" fmla="*/ 182164 h 442397"/>
                <a:gd name="connsiteX12" fmla="*/ 443265 w 443265"/>
                <a:gd name="connsiteY12" fmla="*/ 86745 h 442397"/>
                <a:gd name="connsiteX13" fmla="*/ 365195 w 443265"/>
                <a:gd name="connsiteY13" fmla="*/ 78070 h 44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65" h="442397">
                  <a:moveTo>
                    <a:pt x="365195" y="78070"/>
                  </a:moveTo>
                  <a:lnTo>
                    <a:pt x="356521" y="0"/>
                  </a:lnTo>
                  <a:lnTo>
                    <a:pt x="261102" y="95419"/>
                  </a:lnTo>
                  <a:lnTo>
                    <a:pt x="266306" y="140526"/>
                  </a:lnTo>
                  <a:lnTo>
                    <a:pt x="127515" y="279318"/>
                  </a:lnTo>
                  <a:cubicBezTo>
                    <a:pt x="115370" y="273246"/>
                    <a:pt x="101491" y="268909"/>
                    <a:pt x="86745" y="268909"/>
                  </a:cubicBezTo>
                  <a:cubicBezTo>
                    <a:pt x="39035" y="268909"/>
                    <a:pt x="0" y="307944"/>
                    <a:pt x="0" y="355653"/>
                  </a:cubicBezTo>
                  <a:cubicBezTo>
                    <a:pt x="0" y="403363"/>
                    <a:pt x="39035" y="442398"/>
                    <a:pt x="86745" y="442398"/>
                  </a:cubicBezTo>
                  <a:cubicBezTo>
                    <a:pt x="134454" y="442398"/>
                    <a:pt x="173489" y="403363"/>
                    <a:pt x="173489" y="355653"/>
                  </a:cubicBezTo>
                  <a:cubicBezTo>
                    <a:pt x="173489" y="340907"/>
                    <a:pt x="170020" y="327895"/>
                    <a:pt x="163947" y="315751"/>
                  </a:cubicBezTo>
                  <a:lnTo>
                    <a:pt x="302739" y="176959"/>
                  </a:lnTo>
                  <a:lnTo>
                    <a:pt x="347846" y="182164"/>
                  </a:lnTo>
                  <a:lnTo>
                    <a:pt x="443265" y="86745"/>
                  </a:lnTo>
                  <a:lnTo>
                    <a:pt x="365195" y="7807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AAEB892-0FB3-4D03-AEAE-ABDAFE5ED40D}"/>
                </a:ext>
              </a:extLst>
            </p:cNvPr>
            <p:cNvSpPr/>
            <p:nvPr/>
          </p:nvSpPr>
          <p:spPr>
            <a:xfrm>
              <a:off x="3695650" y="4612718"/>
              <a:ext cx="659259" cy="659259"/>
            </a:xfrm>
            <a:custGeom>
              <a:avLst/>
              <a:gdLst>
                <a:gd name="connsiteX0" fmla="*/ 614152 w 659259"/>
                <a:gd name="connsiteY0" fmla="*/ 180429 h 659259"/>
                <a:gd name="connsiteX1" fmla="*/ 602876 w 659259"/>
                <a:gd name="connsiteY1" fmla="*/ 192573 h 659259"/>
                <a:gd name="connsiteX2" fmla="*/ 586394 w 659259"/>
                <a:gd name="connsiteY2" fmla="*/ 190838 h 659259"/>
                <a:gd name="connsiteX3" fmla="*/ 568178 w 659259"/>
                <a:gd name="connsiteY3" fmla="*/ 188236 h 659259"/>
                <a:gd name="connsiteX4" fmla="*/ 607213 w 659259"/>
                <a:gd name="connsiteY4" fmla="*/ 329630 h 659259"/>
                <a:gd name="connsiteX5" fmla="*/ 329630 w 659259"/>
                <a:gd name="connsiteY5" fmla="*/ 607213 h 659259"/>
                <a:gd name="connsiteX6" fmla="*/ 52047 w 659259"/>
                <a:gd name="connsiteY6" fmla="*/ 329630 h 659259"/>
                <a:gd name="connsiteX7" fmla="*/ 329630 w 659259"/>
                <a:gd name="connsiteY7" fmla="*/ 52047 h 659259"/>
                <a:gd name="connsiteX8" fmla="*/ 471024 w 659259"/>
                <a:gd name="connsiteY8" fmla="*/ 91082 h 659259"/>
                <a:gd name="connsiteX9" fmla="*/ 469289 w 659259"/>
                <a:gd name="connsiteY9" fmla="*/ 73733 h 659259"/>
                <a:gd name="connsiteX10" fmla="*/ 466686 w 659259"/>
                <a:gd name="connsiteY10" fmla="*/ 56384 h 659259"/>
                <a:gd name="connsiteX11" fmla="*/ 478831 w 659259"/>
                <a:gd name="connsiteY11" fmla="*/ 44240 h 659259"/>
                <a:gd name="connsiteX12" fmla="*/ 484903 w 659259"/>
                <a:gd name="connsiteY12" fmla="*/ 38168 h 659259"/>
                <a:gd name="connsiteX13" fmla="*/ 329630 w 659259"/>
                <a:gd name="connsiteY13" fmla="*/ 0 h 659259"/>
                <a:gd name="connsiteX14" fmla="*/ 0 w 659259"/>
                <a:gd name="connsiteY14" fmla="*/ 329630 h 659259"/>
                <a:gd name="connsiteX15" fmla="*/ 329630 w 659259"/>
                <a:gd name="connsiteY15" fmla="*/ 659260 h 659259"/>
                <a:gd name="connsiteX16" fmla="*/ 659260 w 659259"/>
                <a:gd name="connsiteY16" fmla="*/ 329630 h 659259"/>
                <a:gd name="connsiteX17" fmla="*/ 620225 w 659259"/>
                <a:gd name="connsiteY17" fmla="*/ 175224 h 659259"/>
                <a:gd name="connsiteX18" fmla="*/ 614152 w 659259"/>
                <a:gd name="connsiteY18" fmla="*/ 180429 h 65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9259" h="659259">
                  <a:moveTo>
                    <a:pt x="614152" y="180429"/>
                  </a:moveTo>
                  <a:lnTo>
                    <a:pt x="602876" y="192573"/>
                  </a:lnTo>
                  <a:lnTo>
                    <a:pt x="586394" y="190838"/>
                  </a:lnTo>
                  <a:lnTo>
                    <a:pt x="568178" y="188236"/>
                  </a:lnTo>
                  <a:cubicBezTo>
                    <a:pt x="592466" y="229873"/>
                    <a:pt x="607213" y="277583"/>
                    <a:pt x="607213" y="329630"/>
                  </a:cubicBezTo>
                  <a:cubicBezTo>
                    <a:pt x="607213" y="482300"/>
                    <a:pt x="482300" y="607213"/>
                    <a:pt x="329630" y="607213"/>
                  </a:cubicBezTo>
                  <a:cubicBezTo>
                    <a:pt x="176959" y="607213"/>
                    <a:pt x="52047" y="482300"/>
                    <a:pt x="52047" y="329630"/>
                  </a:cubicBezTo>
                  <a:cubicBezTo>
                    <a:pt x="52047" y="176959"/>
                    <a:pt x="176959" y="52047"/>
                    <a:pt x="329630" y="52047"/>
                  </a:cubicBezTo>
                  <a:cubicBezTo>
                    <a:pt x="380809" y="52047"/>
                    <a:pt x="429386" y="65926"/>
                    <a:pt x="471024" y="91082"/>
                  </a:cubicBezTo>
                  <a:lnTo>
                    <a:pt x="469289" y="73733"/>
                  </a:lnTo>
                  <a:lnTo>
                    <a:pt x="466686" y="56384"/>
                  </a:lnTo>
                  <a:lnTo>
                    <a:pt x="478831" y="44240"/>
                  </a:lnTo>
                  <a:lnTo>
                    <a:pt x="484903" y="38168"/>
                  </a:lnTo>
                  <a:cubicBezTo>
                    <a:pt x="438061" y="13879"/>
                    <a:pt x="386014" y="0"/>
                    <a:pt x="329630" y="0"/>
                  </a:cubicBezTo>
                  <a:cubicBezTo>
                    <a:pt x="147466" y="0"/>
                    <a:pt x="0" y="147466"/>
                    <a:pt x="0" y="329630"/>
                  </a:cubicBezTo>
                  <a:cubicBezTo>
                    <a:pt x="0" y="511794"/>
                    <a:pt x="147466" y="659260"/>
                    <a:pt x="329630" y="659260"/>
                  </a:cubicBezTo>
                  <a:cubicBezTo>
                    <a:pt x="511794" y="659260"/>
                    <a:pt x="659260" y="511794"/>
                    <a:pt x="659260" y="329630"/>
                  </a:cubicBezTo>
                  <a:cubicBezTo>
                    <a:pt x="659260" y="273246"/>
                    <a:pt x="645381" y="221199"/>
                    <a:pt x="620225" y="175224"/>
                  </a:cubicBezTo>
                  <a:lnTo>
                    <a:pt x="614152" y="180429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0698D80-B3FA-41F5-906A-1FE85D1DDC4A}"/>
                </a:ext>
              </a:extLst>
            </p:cNvPr>
            <p:cNvSpPr/>
            <p:nvPr/>
          </p:nvSpPr>
          <p:spPr>
            <a:xfrm>
              <a:off x="3817093" y="4734160"/>
              <a:ext cx="416374" cy="416374"/>
            </a:xfrm>
            <a:custGeom>
              <a:avLst/>
              <a:gdLst>
                <a:gd name="connsiteX0" fmla="*/ 353051 w 416374"/>
                <a:gd name="connsiteY0" fmla="*/ 149201 h 416374"/>
                <a:gd name="connsiteX1" fmla="*/ 364328 w 416374"/>
                <a:gd name="connsiteY1" fmla="*/ 208187 h 416374"/>
                <a:gd name="connsiteX2" fmla="*/ 208187 w 416374"/>
                <a:gd name="connsiteY2" fmla="*/ 364328 h 416374"/>
                <a:gd name="connsiteX3" fmla="*/ 52047 w 416374"/>
                <a:gd name="connsiteY3" fmla="*/ 208187 h 416374"/>
                <a:gd name="connsiteX4" fmla="*/ 208187 w 416374"/>
                <a:gd name="connsiteY4" fmla="*/ 52047 h 416374"/>
                <a:gd name="connsiteX5" fmla="*/ 267174 w 416374"/>
                <a:gd name="connsiteY5" fmla="*/ 63324 h 416374"/>
                <a:gd name="connsiteX6" fmla="*/ 306209 w 416374"/>
                <a:gd name="connsiteY6" fmla="*/ 24289 h 416374"/>
                <a:gd name="connsiteX7" fmla="*/ 208187 w 416374"/>
                <a:gd name="connsiteY7" fmla="*/ 0 h 416374"/>
                <a:gd name="connsiteX8" fmla="*/ 0 w 416374"/>
                <a:gd name="connsiteY8" fmla="*/ 208187 h 416374"/>
                <a:gd name="connsiteX9" fmla="*/ 208187 w 416374"/>
                <a:gd name="connsiteY9" fmla="*/ 416375 h 416374"/>
                <a:gd name="connsiteX10" fmla="*/ 416375 w 416374"/>
                <a:gd name="connsiteY10" fmla="*/ 208187 h 416374"/>
                <a:gd name="connsiteX11" fmla="*/ 392086 w 416374"/>
                <a:gd name="connsiteY11" fmla="*/ 110166 h 416374"/>
                <a:gd name="connsiteX12" fmla="*/ 353051 w 416374"/>
                <a:gd name="connsiteY12" fmla="*/ 149201 h 41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374" h="416374">
                  <a:moveTo>
                    <a:pt x="353051" y="149201"/>
                  </a:moveTo>
                  <a:cubicBezTo>
                    <a:pt x="360858" y="167417"/>
                    <a:pt x="364328" y="187369"/>
                    <a:pt x="364328" y="208187"/>
                  </a:cubicBezTo>
                  <a:cubicBezTo>
                    <a:pt x="364328" y="294065"/>
                    <a:pt x="294065" y="364328"/>
                    <a:pt x="208187" y="364328"/>
                  </a:cubicBezTo>
                  <a:cubicBezTo>
                    <a:pt x="122310" y="364328"/>
                    <a:pt x="52047" y="294065"/>
                    <a:pt x="52047" y="208187"/>
                  </a:cubicBezTo>
                  <a:cubicBezTo>
                    <a:pt x="52047" y="122310"/>
                    <a:pt x="122310" y="52047"/>
                    <a:pt x="208187" y="52047"/>
                  </a:cubicBezTo>
                  <a:cubicBezTo>
                    <a:pt x="229006" y="52047"/>
                    <a:pt x="248957" y="56384"/>
                    <a:pt x="267174" y="63324"/>
                  </a:cubicBezTo>
                  <a:lnTo>
                    <a:pt x="306209" y="24289"/>
                  </a:lnTo>
                  <a:cubicBezTo>
                    <a:pt x="276716" y="8674"/>
                    <a:pt x="243753" y="0"/>
                    <a:pt x="208187" y="0"/>
                  </a:cubicBezTo>
                  <a:cubicBezTo>
                    <a:pt x="93684" y="0"/>
                    <a:pt x="0" y="93684"/>
                    <a:pt x="0" y="208187"/>
                  </a:cubicBezTo>
                  <a:cubicBezTo>
                    <a:pt x="0" y="322690"/>
                    <a:pt x="93684" y="416375"/>
                    <a:pt x="208187" y="416375"/>
                  </a:cubicBezTo>
                  <a:cubicBezTo>
                    <a:pt x="322690" y="416375"/>
                    <a:pt x="416375" y="322690"/>
                    <a:pt x="416375" y="208187"/>
                  </a:cubicBezTo>
                  <a:cubicBezTo>
                    <a:pt x="416375" y="172622"/>
                    <a:pt x="407700" y="139659"/>
                    <a:pt x="392086" y="110166"/>
                  </a:cubicBezTo>
                  <a:lnTo>
                    <a:pt x="353051" y="149201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51" descr="Lights On">
            <a:extLst>
              <a:ext uri="{FF2B5EF4-FFF2-40B4-BE49-F238E27FC236}">
                <a16:creationId xmlns:a16="http://schemas.microsoft.com/office/drawing/2014/main" id="{AF65F331-2F03-4ED2-B07E-7A9E6DF65C72}"/>
              </a:ext>
            </a:extLst>
          </p:cNvPr>
          <p:cNvGrpSpPr/>
          <p:nvPr/>
        </p:nvGrpSpPr>
        <p:grpSpPr>
          <a:xfrm>
            <a:off x="2721781" y="2198494"/>
            <a:ext cx="624562" cy="624562"/>
            <a:chOff x="3629041" y="1955965"/>
            <a:chExt cx="832749" cy="832749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1D3FB7E-888D-407E-8FBD-8EA1FFD536DD}"/>
                </a:ext>
              </a:extLst>
            </p:cNvPr>
            <p:cNvSpPr/>
            <p:nvPr/>
          </p:nvSpPr>
          <p:spPr>
            <a:xfrm>
              <a:off x="3944600" y="2604745"/>
              <a:ext cx="199295" cy="49999"/>
            </a:xfrm>
            <a:custGeom>
              <a:avLst/>
              <a:gdLst>
                <a:gd name="connsiteX0" fmla="*/ 174296 w 199295"/>
                <a:gd name="connsiteY0" fmla="*/ 0 h 49999"/>
                <a:gd name="connsiteX1" fmla="*/ 25000 w 199295"/>
                <a:gd name="connsiteY1" fmla="*/ 0 h 49999"/>
                <a:gd name="connsiteX2" fmla="*/ 0 w 199295"/>
                <a:gd name="connsiteY2" fmla="*/ 25000 h 49999"/>
                <a:gd name="connsiteX3" fmla="*/ 25000 w 199295"/>
                <a:gd name="connsiteY3" fmla="*/ 50000 h 49999"/>
                <a:gd name="connsiteX4" fmla="*/ 174296 w 199295"/>
                <a:gd name="connsiteY4" fmla="*/ 50000 h 49999"/>
                <a:gd name="connsiteX5" fmla="*/ 199296 w 199295"/>
                <a:gd name="connsiteY5" fmla="*/ 25000 h 49999"/>
                <a:gd name="connsiteX6" fmla="*/ 174296 w 199295"/>
                <a:gd name="connsiteY6" fmla="*/ 0 h 4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295" h="49999">
                  <a:moveTo>
                    <a:pt x="174296" y="0"/>
                  </a:moveTo>
                  <a:lnTo>
                    <a:pt x="25000" y="0"/>
                  </a:lnTo>
                  <a:cubicBezTo>
                    <a:pt x="11193" y="0"/>
                    <a:pt x="0" y="11193"/>
                    <a:pt x="0" y="25000"/>
                  </a:cubicBezTo>
                  <a:cubicBezTo>
                    <a:pt x="0" y="38807"/>
                    <a:pt x="11193" y="50000"/>
                    <a:pt x="25000" y="50000"/>
                  </a:cubicBezTo>
                  <a:lnTo>
                    <a:pt x="174296" y="50000"/>
                  </a:lnTo>
                  <a:cubicBezTo>
                    <a:pt x="188103" y="50000"/>
                    <a:pt x="199296" y="38807"/>
                    <a:pt x="199296" y="25000"/>
                  </a:cubicBezTo>
                  <a:cubicBezTo>
                    <a:pt x="199296" y="11193"/>
                    <a:pt x="188103" y="0"/>
                    <a:pt x="174296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AC43982-13E4-43AE-8878-96980F718326}"/>
                </a:ext>
              </a:extLst>
            </p:cNvPr>
            <p:cNvSpPr/>
            <p:nvPr/>
          </p:nvSpPr>
          <p:spPr>
            <a:xfrm>
              <a:off x="3990089" y="2689443"/>
              <a:ext cx="108318" cy="50069"/>
            </a:xfrm>
            <a:custGeom>
              <a:avLst/>
              <a:gdLst>
                <a:gd name="connsiteX0" fmla="*/ 54163 w 108318"/>
                <a:gd name="connsiteY0" fmla="*/ 50069 h 50069"/>
                <a:gd name="connsiteX1" fmla="*/ 108318 w 108318"/>
                <a:gd name="connsiteY1" fmla="*/ 0 h 50069"/>
                <a:gd name="connsiteX2" fmla="*/ 0 w 108318"/>
                <a:gd name="connsiteY2" fmla="*/ 0 h 50069"/>
                <a:gd name="connsiteX3" fmla="*/ 54163 w 108318"/>
                <a:gd name="connsiteY3" fmla="*/ 50069 h 5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8" h="50069">
                  <a:moveTo>
                    <a:pt x="54163" y="50069"/>
                  </a:moveTo>
                  <a:cubicBezTo>
                    <a:pt x="82514" y="50066"/>
                    <a:pt x="106096" y="28263"/>
                    <a:pt x="108318" y="0"/>
                  </a:cubicBezTo>
                  <a:lnTo>
                    <a:pt x="0" y="0"/>
                  </a:lnTo>
                  <a:cubicBezTo>
                    <a:pt x="2223" y="28267"/>
                    <a:pt x="25810" y="50070"/>
                    <a:pt x="54163" y="5006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A1D8CC5-ABD8-40F8-8BD2-3080591EAD0D}"/>
                </a:ext>
              </a:extLst>
            </p:cNvPr>
            <p:cNvSpPr/>
            <p:nvPr/>
          </p:nvSpPr>
          <p:spPr>
            <a:xfrm>
              <a:off x="3827599" y="2120120"/>
              <a:ext cx="433281" cy="449936"/>
            </a:xfrm>
            <a:custGeom>
              <a:avLst/>
              <a:gdLst>
                <a:gd name="connsiteX0" fmla="*/ 433281 w 433281"/>
                <a:gd name="connsiteY0" fmla="*/ 221633 h 449936"/>
                <a:gd name="connsiteX1" fmla="*/ 433281 w 433281"/>
                <a:gd name="connsiteY1" fmla="*/ 214138 h 449936"/>
                <a:gd name="connsiteX2" fmla="*/ 216654 w 433281"/>
                <a:gd name="connsiteY2" fmla="*/ 0 h 449936"/>
                <a:gd name="connsiteX3" fmla="*/ 216654 w 433281"/>
                <a:gd name="connsiteY3" fmla="*/ 0 h 449936"/>
                <a:gd name="connsiteX4" fmla="*/ 0 w 433281"/>
                <a:gd name="connsiteY4" fmla="*/ 214138 h 449936"/>
                <a:gd name="connsiteX5" fmla="*/ 0 w 433281"/>
                <a:gd name="connsiteY5" fmla="*/ 221633 h 449936"/>
                <a:gd name="connsiteX6" fmla="*/ 15085 w 433281"/>
                <a:gd name="connsiteY6" fmla="*/ 296623 h 449936"/>
                <a:gd name="connsiteX7" fmla="*/ 52741 w 433281"/>
                <a:gd name="connsiteY7" fmla="*/ 358282 h 449936"/>
                <a:gd name="connsiteX8" fmla="*/ 103486 w 433281"/>
                <a:gd name="connsiteY8" fmla="*/ 440689 h 449936"/>
                <a:gd name="connsiteX9" fmla="*/ 118398 w 433281"/>
                <a:gd name="connsiteY9" fmla="*/ 449936 h 449936"/>
                <a:gd name="connsiteX10" fmla="*/ 314883 w 433281"/>
                <a:gd name="connsiteY10" fmla="*/ 449936 h 449936"/>
                <a:gd name="connsiteX11" fmla="*/ 329803 w 433281"/>
                <a:gd name="connsiteY11" fmla="*/ 440689 h 449936"/>
                <a:gd name="connsiteX12" fmla="*/ 380540 w 433281"/>
                <a:gd name="connsiteY12" fmla="*/ 358282 h 449936"/>
                <a:gd name="connsiteX13" fmla="*/ 418196 w 433281"/>
                <a:gd name="connsiteY13" fmla="*/ 296623 h 449936"/>
                <a:gd name="connsiteX14" fmla="*/ 433281 w 433281"/>
                <a:gd name="connsiteY14" fmla="*/ 221633 h 449936"/>
                <a:gd name="connsiteX15" fmla="*/ 383290 w 433281"/>
                <a:gd name="connsiteY15" fmla="*/ 220765 h 449936"/>
                <a:gd name="connsiteX16" fmla="*/ 371354 w 433281"/>
                <a:gd name="connsiteY16" fmla="*/ 279110 h 449936"/>
                <a:gd name="connsiteX17" fmla="*/ 343188 w 433281"/>
                <a:gd name="connsiteY17" fmla="*/ 324937 h 449936"/>
                <a:gd name="connsiteX18" fmla="*/ 294446 w 433281"/>
                <a:gd name="connsiteY18" fmla="*/ 399919 h 449936"/>
                <a:gd name="connsiteX19" fmla="*/ 138809 w 433281"/>
                <a:gd name="connsiteY19" fmla="*/ 399919 h 449936"/>
                <a:gd name="connsiteX20" fmla="*/ 90067 w 433281"/>
                <a:gd name="connsiteY20" fmla="*/ 324937 h 449936"/>
                <a:gd name="connsiteX21" fmla="*/ 61910 w 433281"/>
                <a:gd name="connsiteY21" fmla="*/ 279110 h 449936"/>
                <a:gd name="connsiteX22" fmla="*/ 49991 w 433281"/>
                <a:gd name="connsiteY22" fmla="*/ 220783 h 449936"/>
                <a:gd name="connsiteX23" fmla="*/ 49991 w 433281"/>
                <a:gd name="connsiteY23" fmla="*/ 214537 h 449936"/>
                <a:gd name="connsiteX24" fmla="*/ 216636 w 433281"/>
                <a:gd name="connsiteY24" fmla="*/ 49991 h 449936"/>
                <a:gd name="connsiteX25" fmla="*/ 216636 w 433281"/>
                <a:gd name="connsiteY25" fmla="*/ 49991 h 449936"/>
                <a:gd name="connsiteX26" fmla="*/ 383273 w 433281"/>
                <a:gd name="connsiteY26" fmla="*/ 214554 h 4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3281" h="449936">
                  <a:moveTo>
                    <a:pt x="433281" y="221633"/>
                  </a:moveTo>
                  <a:lnTo>
                    <a:pt x="433281" y="214138"/>
                  </a:lnTo>
                  <a:cubicBezTo>
                    <a:pt x="431119" y="95811"/>
                    <a:pt x="334997" y="795"/>
                    <a:pt x="216654" y="0"/>
                  </a:cubicBezTo>
                  <a:lnTo>
                    <a:pt x="216654" y="0"/>
                  </a:lnTo>
                  <a:cubicBezTo>
                    <a:pt x="98302" y="785"/>
                    <a:pt x="2167" y="95803"/>
                    <a:pt x="0" y="214138"/>
                  </a:cubicBezTo>
                  <a:lnTo>
                    <a:pt x="0" y="221633"/>
                  </a:lnTo>
                  <a:cubicBezTo>
                    <a:pt x="808" y="247296"/>
                    <a:pt x="5907" y="272644"/>
                    <a:pt x="15085" y="296623"/>
                  </a:cubicBezTo>
                  <a:cubicBezTo>
                    <a:pt x="23867" y="319253"/>
                    <a:pt x="36619" y="340134"/>
                    <a:pt x="52741" y="358282"/>
                  </a:cubicBezTo>
                  <a:cubicBezTo>
                    <a:pt x="72571" y="379968"/>
                    <a:pt x="94318" y="422022"/>
                    <a:pt x="103486" y="440689"/>
                  </a:cubicBezTo>
                  <a:cubicBezTo>
                    <a:pt x="106297" y="446353"/>
                    <a:pt x="112074" y="449936"/>
                    <a:pt x="118398" y="449936"/>
                  </a:cubicBezTo>
                  <a:lnTo>
                    <a:pt x="314883" y="449936"/>
                  </a:lnTo>
                  <a:cubicBezTo>
                    <a:pt x="321208" y="449933"/>
                    <a:pt x="326987" y="446352"/>
                    <a:pt x="329803" y="440689"/>
                  </a:cubicBezTo>
                  <a:cubicBezTo>
                    <a:pt x="338964" y="422030"/>
                    <a:pt x="360710" y="379968"/>
                    <a:pt x="380540" y="358282"/>
                  </a:cubicBezTo>
                  <a:cubicBezTo>
                    <a:pt x="396662" y="340134"/>
                    <a:pt x="409414" y="319253"/>
                    <a:pt x="418196" y="296623"/>
                  </a:cubicBezTo>
                  <a:cubicBezTo>
                    <a:pt x="427370" y="272642"/>
                    <a:pt x="432468" y="247296"/>
                    <a:pt x="433281" y="221633"/>
                  </a:cubicBezTo>
                  <a:close/>
                  <a:moveTo>
                    <a:pt x="383290" y="220765"/>
                  </a:moveTo>
                  <a:cubicBezTo>
                    <a:pt x="382536" y="240736"/>
                    <a:pt x="378504" y="260447"/>
                    <a:pt x="371354" y="279110"/>
                  </a:cubicBezTo>
                  <a:cubicBezTo>
                    <a:pt x="364744" y="295929"/>
                    <a:pt x="355208" y="311444"/>
                    <a:pt x="343188" y="324937"/>
                  </a:cubicBezTo>
                  <a:cubicBezTo>
                    <a:pt x="324090" y="347958"/>
                    <a:pt x="307734" y="373121"/>
                    <a:pt x="294446" y="399919"/>
                  </a:cubicBezTo>
                  <a:lnTo>
                    <a:pt x="138809" y="399919"/>
                  </a:lnTo>
                  <a:cubicBezTo>
                    <a:pt x="125525" y="373119"/>
                    <a:pt x="109167" y="347956"/>
                    <a:pt x="90067" y="324937"/>
                  </a:cubicBezTo>
                  <a:cubicBezTo>
                    <a:pt x="78046" y="311446"/>
                    <a:pt x="68513" y="295930"/>
                    <a:pt x="61910" y="279110"/>
                  </a:cubicBezTo>
                  <a:cubicBezTo>
                    <a:pt x="54764" y="260453"/>
                    <a:pt x="50737" y="240747"/>
                    <a:pt x="49991" y="220783"/>
                  </a:cubicBezTo>
                  <a:lnTo>
                    <a:pt x="49991" y="214537"/>
                  </a:lnTo>
                  <a:cubicBezTo>
                    <a:pt x="51675" y="123550"/>
                    <a:pt x="125636" y="50522"/>
                    <a:pt x="216636" y="49991"/>
                  </a:cubicBezTo>
                  <a:lnTo>
                    <a:pt x="216636" y="49991"/>
                  </a:lnTo>
                  <a:cubicBezTo>
                    <a:pt x="307644" y="50518"/>
                    <a:pt x="381607" y="123561"/>
                    <a:pt x="383273" y="214554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386D7DB-754D-4460-A447-F066490550DD}"/>
                </a:ext>
              </a:extLst>
            </p:cNvPr>
            <p:cNvSpPr/>
            <p:nvPr/>
          </p:nvSpPr>
          <p:spPr>
            <a:xfrm>
              <a:off x="4028604" y="1990662"/>
              <a:ext cx="34697" cy="95419"/>
            </a:xfrm>
            <a:custGeom>
              <a:avLst/>
              <a:gdLst>
                <a:gd name="connsiteX0" fmla="*/ 17349 w 34697"/>
                <a:gd name="connsiteY0" fmla="*/ 95419 h 95419"/>
                <a:gd name="connsiteX1" fmla="*/ 34698 w 34697"/>
                <a:gd name="connsiteY1" fmla="*/ 78070 h 95419"/>
                <a:gd name="connsiteX2" fmla="*/ 34698 w 34697"/>
                <a:gd name="connsiteY2" fmla="*/ 17349 h 95419"/>
                <a:gd name="connsiteX3" fmla="*/ 17349 w 34697"/>
                <a:gd name="connsiteY3" fmla="*/ 0 h 95419"/>
                <a:gd name="connsiteX4" fmla="*/ 0 w 34697"/>
                <a:gd name="connsiteY4" fmla="*/ 17349 h 95419"/>
                <a:gd name="connsiteX5" fmla="*/ 0 w 34697"/>
                <a:gd name="connsiteY5" fmla="*/ 78070 h 95419"/>
                <a:gd name="connsiteX6" fmla="*/ 17349 w 34697"/>
                <a:gd name="connsiteY6" fmla="*/ 95419 h 9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7" h="95419">
                  <a:moveTo>
                    <a:pt x="17349" y="95419"/>
                  </a:moveTo>
                  <a:cubicBezTo>
                    <a:pt x="26931" y="95419"/>
                    <a:pt x="34698" y="87652"/>
                    <a:pt x="34698" y="78070"/>
                  </a:cubicBezTo>
                  <a:lnTo>
                    <a:pt x="34698" y="17349"/>
                  </a:lnTo>
                  <a:cubicBezTo>
                    <a:pt x="34698" y="7767"/>
                    <a:pt x="26931" y="0"/>
                    <a:pt x="17349" y="0"/>
                  </a:cubicBezTo>
                  <a:cubicBezTo>
                    <a:pt x="7767" y="0"/>
                    <a:pt x="0" y="7767"/>
                    <a:pt x="0" y="17349"/>
                  </a:cubicBezTo>
                  <a:lnTo>
                    <a:pt x="0" y="78070"/>
                  </a:lnTo>
                  <a:cubicBezTo>
                    <a:pt x="0" y="87652"/>
                    <a:pt x="7767" y="95419"/>
                    <a:pt x="17349" y="9541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2F4B4DC-0691-424E-AAED-88B414A4F3F1}"/>
                </a:ext>
              </a:extLst>
            </p:cNvPr>
            <p:cNvSpPr/>
            <p:nvPr/>
          </p:nvSpPr>
          <p:spPr>
            <a:xfrm>
              <a:off x="3792212" y="2090042"/>
              <a:ext cx="77671" cy="77671"/>
            </a:xfrm>
            <a:custGeom>
              <a:avLst/>
              <a:gdLst>
                <a:gd name="connsiteX0" fmla="*/ 47844 w 77671"/>
                <a:gd name="connsiteY0" fmla="*/ 72375 h 77671"/>
                <a:gd name="connsiteX1" fmla="*/ 72375 w 77671"/>
                <a:gd name="connsiteY1" fmla="*/ 72802 h 77671"/>
                <a:gd name="connsiteX2" fmla="*/ 72802 w 77671"/>
                <a:gd name="connsiteY2" fmla="*/ 48270 h 77671"/>
                <a:gd name="connsiteX3" fmla="*/ 72375 w 77671"/>
                <a:gd name="connsiteY3" fmla="*/ 47844 h 77671"/>
                <a:gd name="connsiteX4" fmla="*/ 29402 w 77671"/>
                <a:gd name="connsiteY4" fmla="*/ 4870 h 77671"/>
                <a:gd name="connsiteX5" fmla="*/ 4870 w 77671"/>
                <a:gd name="connsiteY5" fmla="*/ 5297 h 77671"/>
                <a:gd name="connsiteX6" fmla="*/ 4870 w 77671"/>
                <a:gd name="connsiteY6" fmla="*/ 29402 h 7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71" h="77671">
                  <a:moveTo>
                    <a:pt x="47844" y="72375"/>
                  </a:moveTo>
                  <a:cubicBezTo>
                    <a:pt x="54500" y="79267"/>
                    <a:pt x="65483" y="79458"/>
                    <a:pt x="72375" y="72802"/>
                  </a:cubicBezTo>
                  <a:cubicBezTo>
                    <a:pt x="79267" y="66145"/>
                    <a:pt x="79458" y="55162"/>
                    <a:pt x="72802" y="48270"/>
                  </a:cubicBezTo>
                  <a:cubicBezTo>
                    <a:pt x="72662" y="48126"/>
                    <a:pt x="72520" y="47983"/>
                    <a:pt x="72375" y="47844"/>
                  </a:cubicBezTo>
                  <a:lnTo>
                    <a:pt x="29402" y="4870"/>
                  </a:lnTo>
                  <a:cubicBezTo>
                    <a:pt x="22510" y="-1786"/>
                    <a:pt x="11527" y="-1596"/>
                    <a:pt x="4870" y="5297"/>
                  </a:cubicBezTo>
                  <a:cubicBezTo>
                    <a:pt x="-1623" y="12020"/>
                    <a:pt x="-1623" y="22679"/>
                    <a:pt x="4870" y="29402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380522F-8DBD-4187-BDA3-2A83A8C1C26C}"/>
                </a:ext>
              </a:extLst>
            </p:cNvPr>
            <p:cNvSpPr/>
            <p:nvPr/>
          </p:nvSpPr>
          <p:spPr>
            <a:xfrm>
              <a:off x="4222500" y="2093582"/>
              <a:ext cx="77145" cy="77170"/>
            </a:xfrm>
            <a:custGeom>
              <a:avLst/>
              <a:gdLst>
                <a:gd name="connsiteX0" fmla="*/ 17319 w 77145"/>
                <a:gd name="connsiteY0" fmla="*/ 77171 h 77170"/>
                <a:gd name="connsiteX1" fmla="*/ 29585 w 77145"/>
                <a:gd name="connsiteY1" fmla="*/ 72087 h 77170"/>
                <a:gd name="connsiteX2" fmla="*/ 72515 w 77145"/>
                <a:gd name="connsiteY2" fmla="*/ 29149 h 77170"/>
                <a:gd name="connsiteX3" fmla="*/ 71596 w 77145"/>
                <a:gd name="connsiteY3" fmla="*/ 4631 h 77170"/>
                <a:gd name="connsiteX4" fmla="*/ 47983 w 77145"/>
                <a:gd name="connsiteY4" fmla="*/ 4643 h 77170"/>
                <a:gd name="connsiteX5" fmla="*/ 5079 w 77145"/>
                <a:gd name="connsiteY5" fmla="*/ 47556 h 77170"/>
                <a:gd name="connsiteX6" fmla="*/ 5083 w 77145"/>
                <a:gd name="connsiteY6" fmla="*/ 72091 h 77170"/>
                <a:gd name="connsiteX7" fmla="*/ 17345 w 77145"/>
                <a:gd name="connsiteY7" fmla="*/ 77171 h 7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45" h="77170">
                  <a:moveTo>
                    <a:pt x="17319" y="77171"/>
                  </a:moveTo>
                  <a:cubicBezTo>
                    <a:pt x="21920" y="77170"/>
                    <a:pt x="26332" y="75341"/>
                    <a:pt x="29585" y="72087"/>
                  </a:cubicBezTo>
                  <a:lnTo>
                    <a:pt x="72515" y="29149"/>
                  </a:lnTo>
                  <a:cubicBezTo>
                    <a:pt x="79032" y="22125"/>
                    <a:pt x="78621" y="11148"/>
                    <a:pt x="71596" y="4631"/>
                  </a:cubicBezTo>
                  <a:cubicBezTo>
                    <a:pt x="64936" y="-1548"/>
                    <a:pt x="54637" y="-1543"/>
                    <a:pt x="47983" y="4643"/>
                  </a:cubicBezTo>
                  <a:lnTo>
                    <a:pt x="5079" y="47556"/>
                  </a:lnTo>
                  <a:cubicBezTo>
                    <a:pt x="-1695" y="54333"/>
                    <a:pt x="-1693" y="65317"/>
                    <a:pt x="5083" y="72091"/>
                  </a:cubicBezTo>
                  <a:cubicBezTo>
                    <a:pt x="8336" y="75343"/>
                    <a:pt x="12746" y="77170"/>
                    <a:pt x="17345" y="7717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7F1874-0DB5-4E5A-A213-A72CD0607EA4}"/>
                </a:ext>
              </a:extLst>
            </p:cNvPr>
            <p:cNvSpPr/>
            <p:nvPr/>
          </p:nvSpPr>
          <p:spPr>
            <a:xfrm>
              <a:off x="3698436" y="231595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41BA4E6-960E-499D-8CB2-F85B4634AA72}"/>
                </a:ext>
              </a:extLst>
            </p:cNvPr>
            <p:cNvSpPr/>
            <p:nvPr/>
          </p:nvSpPr>
          <p:spPr>
            <a:xfrm>
              <a:off x="3791508" y="2498339"/>
              <a:ext cx="78340" cy="78357"/>
            </a:xfrm>
            <a:custGeom>
              <a:avLst/>
              <a:gdLst>
                <a:gd name="connsiteX0" fmla="*/ 48548 w 78340"/>
                <a:gd name="connsiteY0" fmla="*/ 5296 h 78357"/>
                <a:gd name="connsiteX1" fmla="*/ 5609 w 78340"/>
                <a:gd name="connsiteY1" fmla="*/ 48235 h 78357"/>
                <a:gd name="connsiteX2" fmla="*/ 4576 w 78340"/>
                <a:gd name="connsiteY2" fmla="*/ 72748 h 78357"/>
                <a:gd name="connsiteX3" fmla="*/ 29089 w 78340"/>
                <a:gd name="connsiteY3" fmla="*/ 73782 h 78357"/>
                <a:gd name="connsiteX4" fmla="*/ 30106 w 78340"/>
                <a:gd name="connsiteY4" fmla="*/ 72766 h 78357"/>
                <a:gd name="connsiteX5" fmla="*/ 73045 w 78340"/>
                <a:gd name="connsiteY5" fmla="*/ 29828 h 78357"/>
                <a:gd name="connsiteX6" fmla="*/ 73471 w 78340"/>
                <a:gd name="connsiteY6" fmla="*/ 5296 h 78357"/>
                <a:gd name="connsiteX7" fmla="*/ 48940 w 78340"/>
                <a:gd name="connsiteY7" fmla="*/ 4870 h 78357"/>
                <a:gd name="connsiteX8" fmla="*/ 48513 w 78340"/>
                <a:gd name="connsiteY8" fmla="*/ 5296 h 7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40" h="78357">
                  <a:moveTo>
                    <a:pt x="48548" y="5296"/>
                  </a:moveTo>
                  <a:lnTo>
                    <a:pt x="5609" y="48235"/>
                  </a:lnTo>
                  <a:cubicBezTo>
                    <a:pt x="-1446" y="54719"/>
                    <a:pt x="-1908" y="65694"/>
                    <a:pt x="4576" y="72748"/>
                  </a:cubicBezTo>
                  <a:cubicBezTo>
                    <a:pt x="11059" y="79803"/>
                    <a:pt x="22034" y="80266"/>
                    <a:pt x="29089" y="73782"/>
                  </a:cubicBezTo>
                  <a:cubicBezTo>
                    <a:pt x="29442" y="73458"/>
                    <a:pt x="29781" y="73119"/>
                    <a:pt x="30106" y="72766"/>
                  </a:cubicBezTo>
                  <a:lnTo>
                    <a:pt x="73045" y="29828"/>
                  </a:lnTo>
                  <a:cubicBezTo>
                    <a:pt x="79936" y="23171"/>
                    <a:pt x="80127" y="12188"/>
                    <a:pt x="73471" y="5296"/>
                  </a:cubicBezTo>
                  <a:cubicBezTo>
                    <a:pt x="66815" y="-1595"/>
                    <a:pt x="55832" y="-1786"/>
                    <a:pt x="48940" y="4870"/>
                  </a:cubicBezTo>
                  <a:cubicBezTo>
                    <a:pt x="48795" y="5009"/>
                    <a:pt x="48653" y="5152"/>
                    <a:pt x="48513" y="529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D212E-9F32-4CBB-B582-517775D3A832}"/>
                </a:ext>
              </a:extLst>
            </p:cNvPr>
            <p:cNvSpPr/>
            <p:nvPr/>
          </p:nvSpPr>
          <p:spPr>
            <a:xfrm>
              <a:off x="4222029" y="2494812"/>
              <a:ext cx="77881" cy="77867"/>
            </a:xfrm>
            <a:custGeom>
              <a:avLst/>
              <a:gdLst>
                <a:gd name="connsiteX0" fmla="*/ 30055 w 77881"/>
                <a:gd name="connsiteY0" fmla="*/ 5536 h 77867"/>
                <a:gd name="connsiteX1" fmla="*/ 5536 w 77881"/>
                <a:gd name="connsiteY1" fmla="*/ 4643 h 77867"/>
                <a:gd name="connsiteX2" fmla="*/ 4644 w 77881"/>
                <a:gd name="connsiteY2" fmla="*/ 29162 h 77867"/>
                <a:gd name="connsiteX3" fmla="*/ 5549 w 77881"/>
                <a:gd name="connsiteY3" fmla="*/ 30067 h 77867"/>
                <a:gd name="connsiteX4" fmla="*/ 48479 w 77881"/>
                <a:gd name="connsiteY4" fmla="*/ 72997 h 77867"/>
                <a:gd name="connsiteX5" fmla="*/ 73011 w 77881"/>
                <a:gd name="connsiteY5" fmla="*/ 72570 h 77867"/>
                <a:gd name="connsiteX6" fmla="*/ 73011 w 77881"/>
                <a:gd name="connsiteY6" fmla="*/ 48466 h 7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81" h="77867">
                  <a:moveTo>
                    <a:pt x="30055" y="5536"/>
                  </a:moveTo>
                  <a:cubicBezTo>
                    <a:pt x="23531" y="-1481"/>
                    <a:pt x="12553" y="-1881"/>
                    <a:pt x="5536" y="4643"/>
                  </a:cubicBezTo>
                  <a:cubicBezTo>
                    <a:pt x="-1481" y="11167"/>
                    <a:pt x="-1881" y="22145"/>
                    <a:pt x="4644" y="29162"/>
                  </a:cubicBezTo>
                  <a:cubicBezTo>
                    <a:pt x="4934" y="29475"/>
                    <a:pt x="5236" y="29776"/>
                    <a:pt x="5549" y="30067"/>
                  </a:cubicBezTo>
                  <a:lnTo>
                    <a:pt x="48479" y="72997"/>
                  </a:lnTo>
                  <a:cubicBezTo>
                    <a:pt x="55371" y="79654"/>
                    <a:pt x="66354" y="79463"/>
                    <a:pt x="73011" y="72570"/>
                  </a:cubicBezTo>
                  <a:cubicBezTo>
                    <a:pt x="79504" y="65848"/>
                    <a:pt x="79504" y="55188"/>
                    <a:pt x="73011" y="484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287B675-2106-42A7-9CA7-B8025CE2E709}"/>
                </a:ext>
              </a:extLst>
            </p:cNvPr>
            <p:cNvSpPr/>
            <p:nvPr/>
          </p:nvSpPr>
          <p:spPr>
            <a:xfrm>
              <a:off x="4294806" y="231536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2" name="Graphic 47" descr="Gauge">
            <a:extLst>
              <a:ext uri="{FF2B5EF4-FFF2-40B4-BE49-F238E27FC236}">
                <a16:creationId xmlns:a16="http://schemas.microsoft.com/office/drawing/2014/main" id="{BB1AE963-C6F6-4AFB-93CD-9EBE6DA8A9E4}"/>
              </a:ext>
            </a:extLst>
          </p:cNvPr>
          <p:cNvGrpSpPr/>
          <p:nvPr/>
        </p:nvGrpSpPr>
        <p:grpSpPr>
          <a:xfrm>
            <a:off x="4168279" y="3640619"/>
            <a:ext cx="807443" cy="807443"/>
            <a:chOff x="5557704" y="3878798"/>
            <a:chExt cx="1076591" cy="107659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661B28D-47BF-40A8-8A47-BB9E64DBC54D}"/>
                </a:ext>
              </a:extLst>
            </p:cNvPr>
            <p:cNvSpPr/>
            <p:nvPr/>
          </p:nvSpPr>
          <p:spPr>
            <a:xfrm>
              <a:off x="5602561" y="4147945"/>
              <a:ext cx="788378" cy="538295"/>
            </a:xfrm>
            <a:custGeom>
              <a:avLst/>
              <a:gdLst>
                <a:gd name="connsiteX0" fmla="*/ 471009 w 788378"/>
                <a:gd name="connsiteY0" fmla="*/ 68408 h 538295"/>
                <a:gd name="connsiteX1" fmla="*/ 471009 w 788378"/>
                <a:gd name="connsiteY1" fmla="*/ 113266 h 538295"/>
                <a:gd name="connsiteX2" fmla="*/ 493438 w 788378"/>
                <a:gd name="connsiteY2" fmla="*/ 112145 h 538295"/>
                <a:gd name="connsiteX3" fmla="*/ 515867 w 788378"/>
                <a:gd name="connsiteY3" fmla="*/ 113266 h 538295"/>
                <a:gd name="connsiteX4" fmla="*/ 515867 w 788378"/>
                <a:gd name="connsiteY4" fmla="*/ 68408 h 538295"/>
                <a:gd name="connsiteX5" fmla="*/ 639226 w 788378"/>
                <a:gd name="connsiteY5" fmla="*/ 94202 h 538295"/>
                <a:gd name="connsiteX6" fmla="*/ 622404 w 788378"/>
                <a:gd name="connsiteY6" fmla="*/ 134574 h 538295"/>
                <a:gd name="connsiteX7" fmla="*/ 663898 w 788378"/>
                <a:gd name="connsiteY7" fmla="*/ 152517 h 538295"/>
                <a:gd name="connsiteX8" fmla="*/ 680720 w 788378"/>
                <a:gd name="connsiteY8" fmla="*/ 111023 h 538295"/>
                <a:gd name="connsiteX9" fmla="*/ 740156 w 788378"/>
                <a:gd name="connsiteY9" fmla="*/ 146910 h 538295"/>
                <a:gd name="connsiteX10" fmla="*/ 788379 w 788378"/>
                <a:gd name="connsiteY10" fmla="*/ 98688 h 538295"/>
                <a:gd name="connsiteX11" fmla="*/ 493438 w 788378"/>
                <a:gd name="connsiteY11" fmla="*/ 0 h 538295"/>
                <a:gd name="connsiteX12" fmla="*/ 0 w 788378"/>
                <a:gd name="connsiteY12" fmla="*/ 493438 h 538295"/>
                <a:gd name="connsiteX13" fmla="*/ 0 w 788378"/>
                <a:gd name="connsiteY13" fmla="*/ 538296 h 538295"/>
                <a:gd name="connsiteX14" fmla="*/ 67287 w 788378"/>
                <a:gd name="connsiteY14" fmla="*/ 538296 h 538295"/>
                <a:gd name="connsiteX15" fmla="*/ 67287 w 788378"/>
                <a:gd name="connsiteY15" fmla="*/ 493438 h 538295"/>
                <a:gd name="connsiteX16" fmla="*/ 88594 w 788378"/>
                <a:gd name="connsiteY16" fmla="*/ 361107 h 538295"/>
                <a:gd name="connsiteX17" fmla="*/ 130088 w 788378"/>
                <a:gd name="connsiteY17" fmla="*/ 377928 h 538295"/>
                <a:gd name="connsiteX18" fmla="*/ 145788 w 788378"/>
                <a:gd name="connsiteY18" fmla="*/ 336435 h 538295"/>
                <a:gd name="connsiteX19" fmla="*/ 104295 w 788378"/>
                <a:gd name="connsiteY19" fmla="*/ 319613 h 538295"/>
                <a:gd name="connsiteX20" fmla="*/ 171582 w 788378"/>
                <a:gd name="connsiteY20" fmla="*/ 215318 h 538295"/>
                <a:gd name="connsiteX21" fmla="*/ 202982 w 788378"/>
                <a:gd name="connsiteY21" fmla="*/ 246719 h 538295"/>
                <a:gd name="connsiteX22" fmla="*/ 234383 w 788378"/>
                <a:gd name="connsiteY22" fmla="*/ 214197 h 538295"/>
                <a:gd name="connsiteX23" fmla="*/ 202982 w 788378"/>
                <a:gd name="connsiteY23" fmla="*/ 182796 h 538295"/>
                <a:gd name="connsiteX24" fmla="*/ 306156 w 788378"/>
                <a:gd name="connsiteY24" fmla="*/ 111023 h 538295"/>
                <a:gd name="connsiteX25" fmla="*/ 322977 w 788378"/>
                <a:gd name="connsiteY25" fmla="*/ 152517 h 538295"/>
                <a:gd name="connsiteX26" fmla="*/ 364471 w 788378"/>
                <a:gd name="connsiteY26" fmla="*/ 134574 h 538295"/>
                <a:gd name="connsiteX27" fmla="*/ 347649 w 788378"/>
                <a:gd name="connsiteY27" fmla="*/ 93080 h 538295"/>
                <a:gd name="connsiteX28" fmla="*/ 471009 w 788378"/>
                <a:gd name="connsiteY28" fmla="*/ 68408 h 53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8378" h="538295">
                  <a:moveTo>
                    <a:pt x="471009" y="68408"/>
                  </a:moveTo>
                  <a:lnTo>
                    <a:pt x="471009" y="113266"/>
                  </a:lnTo>
                  <a:cubicBezTo>
                    <a:pt x="478859" y="113266"/>
                    <a:pt x="485587" y="112145"/>
                    <a:pt x="493438" y="112145"/>
                  </a:cubicBezTo>
                  <a:cubicBezTo>
                    <a:pt x="501288" y="112145"/>
                    <a:pt x="508016" y="112145"/>
                    <a:pt x="515867" y="113266"/>
                  </a:cubicBezTo>
                  <a:lnTo>
                    <a:pt x="515867" y="68408"/>
                  </a:lnTo>
                  <a:cubicBezTo>
                    <a:pt x="559603" y="70651"/>
                    <a:pt x="601097" y="79623"/>
                    <a:pt x="639226" y="94202"/>
                  </a:cubicBezTo>
                  <a:lnTo>
                    <a:pt x="622404" y="134574"/>
                  </a:lnTo>
                  <a:cubicBezTo>
                    <a:pt x="636983" y="140181"/>
                    <a:pt x="650440" y="145788"/>
                    <a:pt x="663898" y="152517"/>
                  </a:cubicBezTo>
                  <a:lnTo>
                    <a:pt x="680720" y="111023"/>
                  </a:lnTo>
                  <a:cubicBezTo>
                    <a:pt x="702027" y="121116"/>
                    <a:pt x="721092" y="133452"/>
                    <a:pt x="740156" y="146910"/>
                  </a:cubicBezTo>
                  <a:lnTo>
                    <a:pt x="788379" y="98688"/>
                  </a:lnTo>
                  <a:cubicBezTo>
                    <a:pt x="706513" y="37008"/>
                    <a:pt x="604461" y="0"/>
                    <a:pt x="493438" y="0"/>
                  </a:cubicBezTo>
                  <a:cubicBezTo>
                    <a:pt x="220925" y="0"/>
                    <a:pt x="0" y="220925"/>
                    <a:pt x="0" y="493438"/>
                  </a:cubicBezTo>
                  <a:lnTo>
                    <a:pt x="0" y="538296"/>
                  </a:lnTo>
                  <a:lnTo>
                    <a:pt x="67287" y="538296"/>
                  </a:lnTo>
                  <a:lnTo>
                    <a:pt x="67287" y="493438"/>
                  </a:lnTo>
                  <a:cubicBezTo>
                    <a:pt x="67287" y="447458"/>
                    <a:pt x="75137" y="402600"/>
                    <a:pt x="88594" y="361107"/>
                  </a:cubicBezTo>
                  <a:lnTo>
                    <a:pt x="130088" y="377928"/>
                  </a:lnTo>
                  <a:cubicBezTo>
                    <a:pt x="134574" y="363349"/>
                    <a:pt x="140181" y="349892"/>
                    <a:pt x="145788" y="336435"/>
                  </a:cubicBezTo>
                  <a:lnTo>
                    <a:pt x="104295" y="319613"/>
                  </a:lnTo>
                  <a:cubicBezTo>
                    <a:pt x="121116" y="281484"/>
                    <a:pt x="144667" y="245597"/>
                    <a:pt x="171582" y="215318"/>
                  </a:cubicBezTo>
                  <a:lnTo>
                    <a:pt x="202982" y="246719"/>
                  </a:lnTo>
                  <a:cubicBezTo>
                    <a:pt x="213075" y="235504"/>
                    <a:pt x="223168" y="224290"/>
                    <a:pt x="234383" y="214197"/>
                  </a:cubicBezTo>
                  <a:lnTo>
                    <a:pt x="202982" y="182796"/>
                  </a:lnTo>
                  <a:cubicBezTo>
                    <a:pt x="233261" y="154760"/>
                    <a:pt x="268026" y="130088"/>
                    <a:pt x="306156" y="111023"/>
                  </a:cubicBezTo>
                  <a:lnTo>
                    <a:pt x="322977" y="152517"/>
                  </a:lnTo>
                  <a:cubicBezTo>
                    <a:pt x="336435" y="145788"/>
                    <a:pt x="349892" y="140181"/>
                    <a:pt x="364471" y="134574"/>
                  </a:cubicBezTo>
                  <a:lnTo>
                    <a:pt x="347649" y="93080"/>
                  </a:lnTo>
                  <a:cubicBezTo>
                    <a:pt x="385778" y="78501"/>
                    <a:pt x="427272" y="70651"/>
                    <a:pt x="471009" y="68408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B1A2CFF-7D91-4F76-86E9-2C393B047FC0}"/>
                </a:ext>
              </a:extLst>
            </p:cNvPr>
            <p:cNvSpPr/>
            <p:nvPr/>
          </p:nvSpPr>
          <p:spPr>
            <a:xfrm>
              <a:off x="6443648" y="4358778"/>
              <a:ext cx="145788" cy="327463"/>
            </a:xfrm>
            <a:custGeom>
              <a:avLst/>
              <a:gdLst>
                <a:gd name="connsiteX0" fmla="*/ 57194 w 145788"/>
                <a:gd name="connsiteY0" fmla="*/ 0 h 327463"/>
                <a:gd name="connsiteX1" fmla="*/ 8972 w 145788"/>
                <a:gd name="connsiteY1" fmla="*/ 48222 h 327463"/>
                <a:gd name="connsiteX2" fmla="*/ 41494 w 145788"/>
                <a:gd name="connsiteY2" fmla="*/ 107659 h 327463"/>
                <a:gd name="connsiteX3" fmla="*/ 0 w 145788"/>
                <a:gd name="connsiteY3" fmla="*/ 125602 h 327463"/>
                <a:gd name="connsiteX4" fmla="*/ 15700 w 145788"/>
                <a:gd name="connsiteY4" fmla="*/ 167096 h 327463"/>
                <a:gd name="connsiteX5" fmla="*/ 57194 w 145788"/>
                <a:gd name="connsiteY5" fmla="*/ 150274 h 327463"/>
                <a:gd name="connsiteX6" fmla="*/ 78501 w 145788"/>
                <a:gd name="connsiteY6" fmla="*/ 282605 h 327463"/>
                <a:gd name="connsiteX7" fmla="*/ 78501 w 145788"/>
                <a:gd name="connsiteY7" fmla="*/ 327463 h 327463"/>
                <a:gd name="connsiteX8" fmla="*/ 145788 w 145788"/>
                <a:gd name="connsiteY8" fmla="*/ 327463 h 327463"/>
                <a:gd name="connsiteX9" fmla="*/ 145788 w 145788"/>
                <a:gd name="connsiteY9" fmla="*/ 282605 h 327463"/>
                <a:gd name="connsiteX10" fmla="*/ 57194 w 145788"/>
                <a:gd name="connsiteY10" fmla="*/ 0 h 32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788" h="327463">
                  <a:moveTo>
                    <a:pt x="57194" y="0"/>
                  </a:moveTo>
                  <a:lnTo>
                    <a:pt x="8972" y="48222"/>
                  </a:lnTo>
                  <a:cubicBezTo>
                    <a:pt x="21308" y="67287"/>
                    <a:pt x="32522" y="87473"/>
                    <a:pt x="41494" y="107659"/>
                  </a:cubicBezTo>
                  <a:lnTo>
                    <a:pt x="0" y="125602"/>
                  </a:lnTo>
                  <a:cubicBezTo>
                    <a:pt x="5607" y="139060"/>
                    <a:pt x="11214" y="153639"/>
                    <a:pt x="15700" y="167096"/>
                  </a:cubicBezTo>
                  <a:lnTo>
                    <a:pt x="57194" y="150274"/>
                  </a:lnTo>
                  <a:cubicBezTo>
                    <a:pt x="70651" y="191768"/>
                    <a:pt x="78501" y="236626"/>
                    <a:pt x="78501" y="282605"/>
                  </a:cubicBezTo>
                  <a:lnTo>
                    <a:pt x="78501" y="327463"/>
                  </a:lnTo>
                  <a:lnTo>
                    <a:pt x="145788" y="327463"/>
                  </a:lnTo>
                  <a:lnTo>
                    <a:pt x="145788" y="282605"/>
                  </a:lnTo>
                  <a:cubicBezTo>
                    <a:pt x="145788" y="177189"/>
                    <a:pt x="113266" y="80744"/>
                    <a:pt x="57194" y="0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16A515-8742-4242-8B01-4D8AF6351FCB}"/>
                </a:ext>
              </a:extLst>
            </p:cNvPr>
            <p:cNvSpPr/>
            <p:nvPr/>
          </p:nvSpPr>
          <p:spPr>
            <a:xfrm>
              <a:off x="6048592" y="4271305"/>
              <a:ext cx="428699" cy="429821"/>
            </a:xfrm>
            <a:custGeom>
              <a:avLst/>
              <a:gdLst>
                <a:gd name="connsiteX0" fmla="*/ 16006 w 428699"/>
                <a:gd name="connsiteY0" fmla="*/ 349892 h 429821"/>
                <a:gd name="connsiteX1" fmla="*/ 10399 w 428699"/>
                <a:gd name="connsiteY1" fmla="*/ 355499 h 429821"/>
                <a:gd name="connsiteX2" fmla="*/ 16006 w 428699"/>
                <a:gd name="connsiteY2" fmla="*/ 419422 h 429821"/>
                <a:gd name="connsiteX3" fmla="*/ 79929 w 428699"/>
                <a:gd name="connsiteY3" fmla="*/ 413815 h 429821"/>
                <a:gd name="connsiteX4" fmla="*/ 428700 w 428699"/>
                <a:gd name="connsiteY4" fmla="*/ 0 h 429821"/>
                <a:gd name="connsiteX5" fmla="*/ 16006 w 428699"/>
                <a:gd name="connsiteY5" fmla="*/ 349892 h 429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99" h="429821">
                  <a:moveTo>
                    <a:pt x="16006" y="349892"/>
                  </a:moveTo>
                  <a:cubicBezTo>
                    <a:pt x="13764" y="351014"/>
                    <a:pt x="12642" y="353256"/>
                    <a:pt x="10399" y="355499"/>
                  </a:cubicBezTo>
                  <a:cubicBezTo>
                    <a:pt x="-5301" y="374564"/>
                    <a:pt x="-3058" y="402600"/>
                    <a:pt x="16006" y="419422"/>
                  </a:cubicBezTo>
                  <a:cubicBezTo>
                    <a:pt x="35071" y="435122"/>
                    <a:pt x="63107" y="432879"/>
                    <a:pt x="79929" y="413815"/>
                  </a:cubicBezTo>
                  <a:lnTo>
                    <a:pt x="428700" y="0"/>
                  </a:lnTo>
                  <a:lnTo>
                    <a:pt x="16006" y="349892"/>
                  </a:ln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53" descr="Research">
            <a:extLst>
              <a:ext uri="{FF2B5EF4-FFF2-40B4-BE49-F238E27FC236}">
                <a16:creationId xmlns:a16="http://schemas.microsoft.com/office/drawing/2014/main" id="{11F11859-5E01-46C7-BD8B-508BD4A9BF5D}"/>
              </a:ext>
            </a:extLst>
          </p:cNvPr>
          <p:cNvGrpSpPr/>
          <p:nvPr/>
        </p:nvGrpSpPr>
        <p:grpSpPr>
          <a:xfrm>
            <a:off x="5793156" y="2198494"/>
            <a:ext cx="624562" cy="624562"/>
            <a:chOff x="7724208" y="1955965"/>
            <a:chExt cx="832749" cy="83274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4A7EC41-5A34-4B85-907C-9E48D4582FE9}"/>
                </a:ext>
              </a:extLst>
            </p:cNvPr>
            <p:cNvSpPr/>
            <p:nvPr/>
          </p:nvSpPr>
          <p:spPr>
            <a:xfrm>
              <a:off x="7791864" y="2027958"/>
              <a:ext cx="686372" cy="687239"/>
            </a:xfrm>
            <a:custGeom>
              <a:avLst/>
              <a:gdLst>
                <a:gd name="connsiteX0" fmla="*/ 561243 w 686372"/>
                <a:gd name="connsiteY0" fmla="*/ 475366 h 687239"/>
                <a:gd name="connsiteX1" fmla="*/ 507461 w 686372"/>
                <a:gd name="connsiteY1" fmla="*/ 458884 h 687239"/>
                <a:gd name="connsiteX2" fmla="*/ 468426 w 686372"/>
                <a:gd name="connsiteY2" fmla="*/ 420717 h 687239"/>
                <a:gd name="connsiteX3" fmla="*/ 522208 w 686372"/>
                <a:gd name="connsiteY3" fmla="*/ 262841 h 687239"/>
                <a:gd name="connsiteX4" fmla="*/ 261974 w 686372"/>
                <a:gd name="connsiteY4" fmla="*/ 5 h 687239"/>
                <a:gd name="connsiteX5" fmla="*/ 5 w 686372"/>
                <a:gd name="connsiteY5" fmla="*/ 260239 h 687239"/>
                <a:gd name="connsiteX6" fmla="*/ 260239 w 686372"/>
                <a:gd name="connsiteY6" fmla="*/ 522208 h 687239"/>
                <a:gd name="connsiteX7" fmla="*/ 419849 w 686372"/>
                <a:gd name="connsiteY7" fmla="*/ 468426 h 687239"/>
                <a:gd name="connsiteX8" fmla="*/ 458017 w 686372"/>
                <a:gd name="connsiteY8" fmla="*/ 506594 h 687239"/>
                <a:gd name="connsiteX9" fmla="*/ 474498 w 686372"/>
                <a:gd name="connsiteY9" fmla="*/ 561243 h 687239"/>
                <a:gd name="connsiteX10" fmla="*/ 582929 w 686372"/>
                <a:gd name="connsiteY10" fmla="*/ 669674 h 687239"/>
                <a:gd name="connsiteX11" fmla="*/ 668806 w 686372"/>
                <a:gd name="connsiteY11" fmla="*/ 669674 h 687239"/>
                <a:gd name="connsiteX12" fmla="*/ 668806 w 686372"/>
                <a:gd name="connsiteY12" fmla="*/ 583797 h 687239"/>
                <a:gd name="connsiteX13" fmla="*/ 561243 w 686372"/>
                <a:gd name="connsiteY13" fmla="*/ 475366 h 687239"/>
                <a:gd name="connsiteX14" fmla="*/ 261974 w 686372"/>
                <a:gd name="connsiteY14" fmla="*/ 470161 h 687239"/>
                <a:gd name="connsiteX15" fmla="*/ 53786 w 686372"/>
                <a:gd name="connsiteY15" fmla="*/ 261974 h 687239"/>
                <a:gd name="connsiteX16" fmla="*/ 261974 w 686372"/>
                <a:gd name="connsiteY16" fmla="*/ 53786 h 687239"/>
                <a:gd name="connsiteX17" fmla="*/ 470161 w 686372"/>
                <a:gd name="connsiteY17" fmla="*/ 261974 h 687239"/>
                <a:gd name="connsiteX18" fmla="*/ 261974 w 686372"/>
                <a:gd name="connsiteY18" fmla="*/ 470161 h 68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6372" h="687239">
                  <a:moveTo>
                    <a:pt x="561243" y="475366"/>
                  </a:moveTo>
                  <a:cubicBezTo>
                    <a:pt x="547364" y="461487"/>
                    <a:pt x="526545" y="454547"/>
                    <a:pt x="507461" y="458884"/>
                  </a:cubicBezTo>
                  <a:lnTo>
                    <a:pt x="468426" y="420717"/>
                  </a:lnTo>
                  <a:cubicBezTo>
                    <a:pt x="503124" y="375609"/>
                    <a:pt x="522208" y="320093"/>
                    <a:pt x="522208" y="262841"/>
                  </a:cubicBezTo>
                  <a:cubicBezTo>
                    <a:pt x="523075" y="117978"/>
                    <a:pt x="405970" y="872"/>
                    <a:pt x="261974" y="5"/>
                  </a:cubicBezTo>
                  <a:cubicBezTo>
                    <a:pt x="117978" y="-863"/>
                    <a:pt x="872" y="116243"/>
                    <a:pt x="5" y="260239"/>
                  </a:cubicBezTo>
                  <a:cubicBezTo>
                    <a:pt x="-863" y="404235"/>
                    <a:pt x="116243" y="521340"/>
                    <a:pt x="260239" y="522208"/>
                  </a:cubicBezTo>
                  <a:cubicBezTo>
                    <a:pt x="317490" y="522208"/>
                    <a:pt x="373874" y="503124"/>
                    <a:pt x="419849" y="468426"/>
                  </a:cubicBezTo>
                  <a:lnTo>
                    <a:pt x="458017" y="506594"/>
                  </a:lnTo>
                  <a:cubicBezTo>
                    <a:pt x="454547" y="526545"/>
                    <a:pt x="460619" y="546496"/>
                    <a:pt x="474498" y="561243"/>
                  </a:cubicBezTo>
                  <a:lnTo>
                    <a:pt x="582929" y="669674"/>
                  </a:lnTo>
                  <a:cubicBezTo>
                    <a:pt x="606350" y="693095"/>
                    <a:pt x="645385" y="693095"/>
                    <a:pt x="668806" y="669674"/>
                  </a:cubicBezTo>
                  <a:cubicBezTo>
                    <a:pt x="692227" y="646253"/>
                    <a:pt x="692227" y="607218"/>
                    <a:pt x="668806" y="583797"/>
                  </a:cubicBezTo>
                  <a:lnTo>
                    <a:pt x="561243" y="475366"/>
                  </a:lnTo>
                  <a:close/>
                  <a:moveTo>
                    <a:pt x="261974" y="470161"/>
                  </a:moveTo>
                  <a:cubicBezTo>
                    <a:pt x="146603" y="470161"/>
                    <a:pt x="53786" y="377344"/>
                    <a:pt x="53786" y="261974"/>
                  </a:cubicBezTo>
                  <a:cubicBezTo>
                    <a:pt x="53786" y="146603"/>
                    <a:pt x="146603" y="53786"/>
                    <a:pt x="261974" y="53786"/>
                  </a:cubicBezTo>
                  <a:cubicBezTo>
                    <a:pt x="377344" y="53786"/>
                    <a:pt x="470161" y="146603"/>
                    <a:pt x="470161" y="261974"/>
                  </a:cubicBezTo>
                  <a:cubicBezTo>
                    <a:pt x="470161" y="376477"/>
                    <a:pt x="376477" y="470161"/>
                    <a:pt x="261974" y="47016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9AE9CC3-8D2F-4A39-BD54-C7E71DCCB500}"/>
                </a:ext>
              </a:extLst>
            </p:cNvPr>
            <p:cNvSpPr/>
            <p:nvPr/>
          </p:nvSpPr>
          <p:spPr>
            <a:xfrm>
              <a:off x="7867336" y="2156880"/>
              <a:ext cx="373869" cy="274445"/>
            </a:xfrm>
            <a:custGeom>
              <a:avLst/>
              <a:gdLst>
                <a:gd name="connsiteX0" fmla="*/ 373002 w 373869"/>
                <a:gd name="connsiteY0" fmla="*/ 120040 h 274445"/>
                <a:gd name="connsiteX1" fmla="*/ 323558 w 373869"/>
                <a:gd name="connsiteY1" fmla="*/ 120040 h 274445"/>
                <a:gd name="connsiteX2" fmla="*/ 312281 w 373869"/>
                <a:gd name="connsiteY2" fmla="*/ 126980 h 274445"/>
                <a:gd name="connsiteX3" fmla="*/ 279318 w 373869"/>
                <a:gd name="connsiteY3" fmla="*/ 162545 h 274445"/>
                <a:gd name="connsiteX4" fmla="*/ 251560 w 373869"/>
                <a:gd name="connsiteY4" fmla="*/ 66258 h 274445"/>
                <a:gd name="connsiteX5" fmla="*/ 232476 w 373869"/>
                <a:gd name="connsiteY5" fmla="*/ 55849 h 274445"/>
                <a:gd name="connsiteX6" fmla="*/ 222066 w 373869"/>
                <a:gd name="connsiteY6" fmla="*/ 65391 h 274445"/>
                <a:gd name="connsiteX7" fmla="*/ 170020 w 373869"/>
                <a:gd name="connsiteY7" fmla="*/ 203315 h 274445"/>
                <a:gd name="connsiteX8" fmla="*/ 134454 w 373869"/>
                <a:gd name="connsiteY8" fmla="*/ 12477 h 274445"/>
                <a:gd name="connsiteX9" fmla="*/ 117105 w 373869"/>
                <a:gd name="connsiteY9" fmla="*/ 332 h 274445"/>
                <a:gd name="connsiteX10" fmla="*/ 104961 w 373869"/>
                <a:gd name="connsiteY10" fmla="*/ 10742 h 274445"/>
                <a:gd name="connsiteX11" fmla="*/ 67661 w 373869"/>
                <a:gd name="connsiteY11" fmla="*/ 120040 h 274445"/>
                <a:gd name="connsiteX12" fmla="*/ 0 w 373869"/>
                <a:gd name="connsiteY12" fmla="*/ 120040 h 274445"/>
                <a:gd name="connsiteX13" fmla="*/ 0 w 373869"/>
                <a:gd name="connsiteY13" fmla="*/ 154738 h 274445"/>
                <a:gd name="connsiteX14" fmla="*/ 78938 w 373869"/>
                <a:gd name="connsiteY14" fmla="*/ 154738 h 274445"/>
                <a:gd name="connsiteX15" fmla="*/ 93684 w 373869"/>
                <a:gd name="connsiteY15" fmla="*/ 141726 h 274445"/>
                <a:gd name="connsiteX16" fmla="*/ 115370 w 373869"/>
                <a:gd name="connsiteY16" fmla="*/ 75800 h 274445"/>
                <a:gd name="connsiteX17" fmla="*/ 150068 w 373869"/>
                <a:gd name="connsiteY17" fmla="*/ 262301 h 274445"/>
                <a:gd name="connsiteX18" fmla="*/ 163947 w 373869"/>
                <a:gd name="connsiteY18" fmla="*/ 274446 h 274445"/>
                <a:gd name="connsiteX19" fmla="*/ 165682 w 373869"/>
                <a:gd name="connsiteY19" fmla="*/ 274446 h 274445"/>
                <a:gd name="connsiteX20" fmla="*/ 180429 w 373869"/>
                <a:gd name="connsiteY20" fmla="*/ 264904 h 274445"/>
                <a:gd name="connsiteX21" fmla="*/ 235946 w 373869"/>
                <a:gd name="connsiteY21" fmla="*/ 119173 h 274445"/>
                <a:gd name="connsiteX22" fmla="*/ 258499 w 373869"/>
                <a:gd name="connsiteY22" fmla="*/ 197243 h 274445"/>
                <a:gd name="connsiteX23" fmla="*/ 277583 w 373869"/>
                <a:gd name="connsiteY23" fmla="*/ 207652 h 274445"/>
                <a:gd name="connsiteX24" fmla="*/ 284523 w 373869"/>
                <a:gd name="connsiteY24" fmla="*/ 203315 h 274445"/>
                <a:gd name="connsiteX25" fmla="*/ 331365 w 373869"/>
                <a:gd name="connsiteY25" fmla="*/ 154738 h 274445"/>
                <a:gd name="connsiteX26" fmla="*/ 373870 w 373869"/>
                <a:gd name="connsiteY26" fmla="*/ 154738 h 274445"/>
                <a:gd name="connsiteX27" fmla="*/ 373870 w 373869"/>
                <a:gd name="connsiteY27" fmla="*/ 120040 h 27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73869" h="274445">
                  <a:moveTo>
                    <a:pt x="373002" y="120040"/>
                  </a:moveTo>
                  <a:lnTo>
                    <a:pt x="323558" y="120040"/>
                  </a:lnTo>
                  <a:cubicBezTo>
                    <a:pt x="319220" y="120908"/>
                    <a:pt x="314883" y="123510"/>
                    <a:pt x="312281" y="126980"/>
                  </a:cubicBezTo>
                  <a:lnTo>
                    <a:pt x="279318" y="162545"/>
                  </a:lnTo>
                  <a:lnTo>
                    <a:pt x="251560" y="66258"/>
                  </a:lnTo>
                  <a:cubicBezTo>
                    <a:pt x="248957" y="58451"/>
                    <a:pt x="240283" y="53247"/>
                    <a:pt x="232476" y="55849"/>
                  </a:cubicBezTo>
                  <a:cubicBezTo>
                    <a:pt x="228139" y="57584"/>
                    <a:pt x="223801" y="60186"/>
                    <a:pt x="222066" y="65391"/>
                  </a:cubicBezTo>
                  <a:lnTo>
                    <a:pt x="170020" y="203315"/>
                  </a:lnTo>
                  <a:lnTo>
                    <a:pt x="134454" y="12477"/>
                  </a:lnTo>
                  <a:cubicBezTo>
                    <a:pt x="132719" y="3802"/>
                    <a:pt x="124912" y="-1402"/>
                    <a:pt x="117105" y="332"/>
                  </a:cubicBezTo>
                  <a:cubicBezTo>
                    <a:pt x="111901" y="1200"/>
                    <a:pt x="107563" y="5537"/>
                    <a:pt x="104961" y="10742"/>
                  </a:cubicBezTo>
                  <a:lnTo>
                    <a:pt x="67661" y="120040"/>
                  </a:lnTo>
                  <a:lnTo>
                    <a:pt x="0" y="120040"/>
                  </a:lnTo>
                  <a:lnTo>
                    <a:pt x="0" y="154738"/>
                  </a:lnTo>
                  <a:lnTo>
                    <a:pt x="78938" y="154738"/>
                  </a:lnTo>
                  <a:cubicBezTo>
                    <a:pt x="85877" y="153871"/>
                    <a:pt x="91949" y="148666"/>
                    <a:pt x="93684" y="141726"/>
                  </a:cubicBezTo>
                  <a:lnTo>
                    <a:pt x="115370" y="75800"/>
                  </a:lnTo>
                  <a:lnTo>
                    <a:pt x="150068" y="262301"/>
                  </a:lnTo>
                  <a:cubicBezTo>
                    <a:pt x="150936" y="269241"/>
                    <a:pt x="157008" y="274446"/>
                    <a:pt x="163947" y="274446"/>
                  </a:cubicBezTo>
                  <a:lnTo>
                    <a:pt x="165682" y="274446"/>
                  </a:lnTo>
                  <a:cubicBezTo>
                    <a:pt x="171754" y="274446"/>
                    <a:pt x="177827" y="270976"/>
                    <a:pt x="180429" y="264904"/>
                  </a:cubicBezTo>
                  <a:lnTo>
                    <a:pt x="235946" y="119173"/>
                  </a:lnTo>
                  <a:lnTo>
                    <a:pt x="258499" y="197243"/>
                  </a:lnTo>
                  <a:cubicBezTo>
                    <a:pt x="261102" y="205050"/>
                    <a:pt x="268909" y="210255"/>
                    <a:pt x="277583" y="207652"/>
                  </a:cubicBezTo>
                  <a:cubicBezTo>
                    <a:pt x="280185" y="206785"/>
                    <a:pt x="282788" y="205050"/>
                    <a:pt x="284523" y="203315"/>
                  </a:cubicBezTo>
                  <a:lnTo>
                    <a:pt x="331365" y="154738"/>
                  </a:lnTo>
                  <a:lnTo>
                    <a:pt x="373870" y="154738"/>
                  </a:lnTo>
                  <a:lnTo>
                    <a:pt x="373870" y="12004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49" descr="Gears">
            <a:extLst>
              <a:ext uri="{FF2B5EF4-FFF2-40B4-BE49-F238E27FC236}">
                <a16:creationId xmlns:a16="http://schemas.microsoft.com/office/drawing/2014/main" id="{40946248-BA4F-47EF-B766-373AF86FA5BE}"/>
              </a:ext>
            </a:extLst>
          </p:cNvPr>
          <p:cNvGrpSpPr/>
          <p:nvPr/>
        </p:nvGrpSpPr>
        <p:grpSpPr>
          <a:xfrm>
            <a:off x="5900238" y="4171541"/>
            <a:ext cx="424181" cy="513311"/>
            <a:chOff x="7866983" y="4586694"/>
            <a:chExt cx="565575" cy="684415"/>
          </a:xfrm>
          <a:solidFill>
            <a:srgbClr val="26262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A9A74B-4B17-487F-BDA0-A16F08EF579A}"/>
                </a:ext>
              </a:extLst>
            </p:cNvPr>
            <p:cNvSpPr/>
            <p:nvPr/>
          </p:nvSpPr>
          <p:spPr>
            <a:xfrm>
              <a:off x="8063026" y="4586694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331365 w 369532"/>
                <a:gd name="connsiteY5" fmla="*/ 143996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8168 w 369532"/>
                <a:gd name="connsiteY16" fmla="*/ 69396 h 368664"/>
                <a:gd name="connsiteX17" fmla="*/ 52047 w 369532"/>
                <a:gd name="connsiteY17" fmla="*/ 110166 h 368664"/>
                <a:gd name="connsiteX18" fmla="*/ 38168 w 369532"/>
                <a:gd name="connsiteY18" fmla="*/ 143996 h 368664"/>
                <a:gd name="connsiteX19" fmla="*/ 0 w 369532"/>
                <a:gd name="connsiteY19" fmla="*/ 163080 h 368664"/>
                <a:gd name="connsiteX20" fmla="*/ 0 w 369532"/>
                <a:gd name="connsiteY20" fmla="*/ 206452 h 368664"/>
                <a:gd name="connsiteX21" fmla="*/ 38168 w 369532"/>
                <a:gd name="connsiteY21" fmla="*/ 225536 h 368664"/>
                <a:gd name="connsiteX22" fmla="*/ 52047 w 369532"/>
                <a:gd name="connsiteY22" fmla="*/ 259367 h 368664"/>
                <a:gd name="connsiteX23" fmla="*/ 38168 w 369532"/>
                <a:gd name="connsiteY23" fmla="*/ 300137 h 368664"/>
                <a:gd name="connsiteX24" fmla="*/ 68528 w 369532"/>
                <a:gd name="connsiteY24" fmla="*/ 330497 h 368664"/>
                <a:gd name="connsiteX25" fmla="*/ 109298 w 369532"/>
                <a:gd name="connsiteY25" fmla="*/ 316618 h 368664"/>
                <a:gd name="connsiteX26" fmla="*/ 143129 w 369532"/>
                <a:gd name="connsiteY26" fmla="*/ 330497 h 368664"/>
                <a:gd name="connsiteX27" fmla="*/ 162213 w 369532"/>
                <a:gd name="connsiteY27" fmla="*/ 368665 h 368664"/>
                <a:gd name="connsiteX28" fmla="*/ 205585 w 369532"/>
                <a:gd name="connsiteY28" fmla="*/ 368665 h 368664"/>
                <a:gd name="connsiteX29" fmla="*/ 224669 w 369532"/>
                <a:gd name="connsiteY29" fmla="*/ 330497 h 368664"/>
                <a:gd name="connsiteX30" fmla="*/ 258499 w 369532"/>
                <a:gd name="connsiteY30" fmla="*/ 316618 h 368664"/>
                <a:gd name="connsiteX31" fmla="*/ 299269 w 369532"/>
                <a:gd name="connsiteY31" fmla="*/ 330497 h 368664"/>
                <a:gd name="connsiteX32" fmla="*/ 330497 w 369532"/>
                <a:gd name="connsiteY32" fmla="*/ 300137 h 368664"/>
                <a:gd name="connsiteX33" fmla="*/ 316618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9201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0332" y="249825"/>
                    <a:pt x="184766" y="249825"/>
                  </a:cubicBezTo>
                  <a:close/>
                  <a:moveTo>
                    <a:pt x="331365" y="143996"/>
                  </a:moveTo>
                  <a:cubicBezTo>
                    <a:pt x="327895" y="131852"/>
                    <a:pt x="323558" y="120575"/>
                    <a:pt x="317486" y="110166"/>
                  </a:cubicBez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7680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8168" y="69396"/>
                  </a:lnTo>
                  <a:lnTo>
                    <a:pt x="52047" y="110166"/>
                  </a:lnTo>
                  <a:cubicBezTo>
                    <a:pt x="45975" y="120575"/>
                    <a:pt x="41637" y="131852"/>
                    <a:pt x="38168" y="143996"/>
                  </a:cubicBezTo>
                  <a:lnTo>
                    <a:pt x="0" y="163080"/>
                  </a:lnTo>
                  <a:lnTo>
                    <a:pt x="0" y="206452"/>
                  </a:lnTo>
                  <a:lnTo>
                    <a:pt x="38168" y="225536"/>
                  </a:lnTo>
                  <a:cubicBezTo>
                    <a:pt x="41637" y="237680"/>
                    <a:pt x="45975" y="248957"/>
                    <a:pt x="52047" y="259367"/>
                  </a:cubicBezTo>
                  <a:lnTo>
                    <a:pt x="38168" y="300137"/>
                  </a:lnTo>
                  <a:lnTo>
                    <a:pt x="68528" y="330497"/>
                  </a:lnTo>
                  <a:lnTo>
                    <a:pt x="109298" y="316618"/>
                  </a:lnTo>
                  <a:cubicBezTo>
                    <a:pt x="119708" y="322690"/>
                    <a:pt x="130984" y="327027"/>
                    <a:pt x="143129" y="330497"/>
                  </a:cubicBezTo>
                  <a:lnTo>
                    <a:pt x="162213" y="368665"/>
                  </a:lnTo>
                  <a:lnTo>
                    <a:pt x="205585" y="368665"/>
                  </a:lnTo>
                  <a:lnTo>
                    <a:pt x="224669" y="330497"/>
                  </a:lnTo>
                  <a:cubicBezTo>
                    <a:pt x="236813" y="327027"/>
                    <a:pt x="248090" y="322690"/>
                    <a:pt x="258499" y="316618"/>
                  </a:cubicBezTo>
                  <a:lnTo>
                    <a:pt x="299269" y="330497"/>
                  </a:lnTo>
                  <a:lnTo>
                    <a:pt x="330497" y="300137"/>
                  </a:lnTo>
                  <a:lnTo>
                    <a:pt x="316618" y="259367"/>
                  </a:lnTo>
                  <a:cubicBezTo>
                    <a:pt x="322690" y="248957"/>
                    <a:pt x="327895" y="236813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861A26A-56A1-4C5E-B060-4C0DEF799D40}"/>
                </a:ext>
              </a:extLst>
            </p:cNvPr>
            <p:cNvSpPr/>
            <p:nvPr/>
          </p:nvSpPr>
          <p:spPr>
            <a:xfrm>
              <a:off x="7866983" y="4902445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184766 w 369532"/>
                <a:gd name="connsiteY5" fmla="*/ 249825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9035 w 369532"/>
                <a:gd name="connsiteY16" fmla="*/ 68528 h 368664"/>
                <a:gd name="connsiteX17" fmla="*/ 52047 w 369532"/>
                <a:gd name="connsiteY17" fmla="*/ 109298 h 368664"/>
                <a:gd name="connsiteX18" fmla="*/ 38168 w 369532"/>
                <a:gd name="connsiteY18" fmla="*/ 143129 h 368664"/>
                <a:gd name="connsiteX19" fmla="*/ 0 w 369532"/>
                <a:gd name="connsiteY19" fmla="*/ 162213 h 368664"/>
                <a:gd name="connsiteX20" fmla="*/ 0 w 369532"/>
                <a:gd name="connsiteY20" fmla="*/ 205585 h 368664"/>
                <a:gd name="connsiteX21" fmla="*/ 38168 w 369532"/>
                <a:gd name="connsiteY21" fmla="*/ 224669 h 368664"/>
                <a:gd name="connsiteX22" fmla="*/ 52047 w 369532"/>
                <a:gd name="connsiteY22" fmla="*/ 258499 h 368664"/>
                <a:gd name="connsiteX23" fmla="*/ 39035 w 369532"/>
                <a:gd name="connsiteY23" fmla="*/ 299269 h 368664"/>
                <a:gd name="connsiteX24" fmla="*/ 69396 w 369532"/>
                <a:gd name="connsiteY24" fmla="*/ 329630 h 368664"/>
                <a:gd name="connsiteX25" fmla="*/ 110166 w 369532"/>
                <a:gd name="connsiteY25" fmla="*/ 316618 h 368664"/>
                <a:gd name="connsiteX26" fmla="*/ 143996 w 369532"/>
                <a:gd name="connsiteY26" fmla="*/ 330497 h 368664"/>
                <a:gd name="connsiteX27" fmla="*/ 163080 w 369532"/>
                <a:gd name="connsiteY27" fmla="*/ 368665 h 368664"/>
                <a:gd name="connsiteX28" fmla="*/ 206452 w 369532"/>
                <a:gd name="connsiteY28" fmla="*/ 368665 h 368664"/>
                <a:gd name="connsiteX29" fmla="*/ 225536 w 369532"/>
                <a:gd name="connsiteY29" fmla="*/ 330497 h 368664"/>
                <a:gd name="connsiteX30" fmla="*/ 259367 w 369532"/>
                <a:gd name="connsiteY30" fmla="*/ 316618 h 368664"/>
                <a:gd name="connsiteX31" fmla="*/ 300137 w 369532"/>
                <a:gd name="connsiteY31" fmla="*/ 330497 h 368664"/>
                <a:gd name="connsiteX32" fmla="*/ 330497 w 369532"/>
                <a:gd name="connsiteY32" fmla="*/ 299269 h 368664"/>
                <a:gd name="connsiteX33" fmla="*/ 317486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  <a:gd name="connsiteX38" fmla="*/ 317486 w 369532"/>
                <a:gd name="connsiteY38" fmla="*/ 11016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8333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1199" y="249825"/>
                    <a:pt x="184766" y="249825"/>
                  </a:cubicBezTo>
                  <a:lnTo>
                    <a:pt x="184766" y="249825"/>
                  </a:lnTo>
                  <a:close/>
                  <a:moveTo>
                    <a:pt x="317486" y="110166"/>
                  </a:move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6813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9035" y="68528"/>
                  </a:lnTo>
                  <a:lnTo>
                    <a:pt x="52047" y="109298"/>
                  </a:lnTo>
                  <a:cubicBezTo>
                    <a:pt x="45975" y="119708"/>
                    <a:pt x="41637" y="131852"/>
                    <a:pt x="38168" y="143129"/>
                  </a:cubicBezTo>
                  <a:lnTo>
                    <a:pt x="0" y="162213"/>
                  </a:lnTo>
                  <a:lnTo>
                    <a:pt x="0" y="205585"/>
                  </a:lnTo>
                  <a:lnTo>
                    <a:pt x="38168" y="224669"/>
                  </a:lnTo>
                  <a:cubicBezTo>
                    <a:pt x="41637" y="236813"/>
                    <a:pt x="45975" y="248090"/>
                    <a:pt x="52047" y="258499"/>
                  </a:cubicBezTo>
                  <a:lnTo>
                    <a:pt x="39035" y="299269"/>
                  </a:lnTo>
                  <a:lnTo>
                    <a:pt x="69396" y="329630"/>
                  </a:lnTo>
                  <a:lnTo>
                    <a:pt x="110166" y="316618"/>
                  </a:lnTo>
                  <a:cubicBezTo>
                    <a:pt x="120575" y="322690"/>
                    <a:pt x="131852" y="327027"/>
                    <a:pt x="143996" y="330497"/>
                  </a:cubicBezTo>
                  <a:lnTo>
                    <a:pt x="163080" y="368665"/>
                  </a:lnTo>
                  <a:lnTo>
                    <a:pt x="206452" y="368665"/>
                  </a:lnTo>
                  <a:lnTo>
                    <a:pt x="225536" y="330497"/>
                  </a:lnTo>
                  <a:cubicBezTo>
                    <a:pt x="237680" y="327027"/>
                    <a:pt x="248957" y="322690"/>
                    <a:pt x="259367" y="316618"/>
                  </a:cubicBezTo>
                  <a:lnTo>
                    <a:pt x="300137" y="330497"/>
                  </a:lnTo>
                  <a:lnTo>
                    <a:pt x="330497" y="299269"/>
                  </a:lnTo>
                  <a:lnTo>
                    <a:pt x="317486" y="259367"/>
                  </a:lnTo>
                  <a:cubicBezTo>
                    <a:pt x="323558" y="248957"/>
                    <a:pt x="327895" y="237680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ubicBezTo>
                    <a:pt x="327895" y="131852"/>
                    <a:pt x="323558" y="120575"/>
                    <a:pt x="317486" y="1101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F659624-14EA-4970-BFC8-F0A458036968}"/>
              </a:ext>
            </a:extLst>
          </p:cNvPr>
          <p:cNvGrpSpPr/>
          <p:nvPr/>
        </p:nvGrpSpPr>
        <p:grpSpPr>
          <a:xfrm>
            <a:off x="7288233" y="4652476"/>
            <a:ext cx="1594373" cy="1268644"/>
            <a:chOff x="6691483" y="4652476"/>
            <a:chExt cx="2194560" cy="126864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3276BE4-345F-4871-AF40-5DF9DBE2675A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FAA14C-F9A7-4A37-AB39-1CB26AC8597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A25876D-47D3-4DA6-81B8-B0B12126A9EE}"/>
              </a:ext>
            </a:extLst>
          </p:cNvPr>
          <p:cNvGrpSpPr/>
          <p:nvPr/>
        </p:nvGrpSpPr>
        <p:grpSpPr>
          <a:xfrm>
            <a:off x="249702" y="4652476"/>
            <a:ext cx="1594373" cy="1268644"/>
            <a:chOff x="249702" y="4652476"/>
            <a:chExt cx="2194560" cy="126864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ADF920A-4364-4E5C-87DA-974F62ECB0BC}"/>
                </a:ext>
              </a:extLst>
            </p:cNvPr>
            <p:cNvSpPr txBox="1"/>
            <p:nvPr/>
          </p:nvSpPr>
          <p:spPr>
            <a:xfrm>
              <a:off x="249702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5E797E6-5B06-4D27-9C73-E4463FCB337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0BE03B6-FECD-4487-B9F4-1C2076BED384}"/>
              </a:ext>
            </a:extLst>
          </p:cNvPr>
          <p:cNvGrpSpPr/>
          <p:nvPr/>
        </p:nvGrpSpPr>
        <p:grpSpPr>
          <a:xfrm>
            <a:off x="7294079" y="1020048"/>
            <a:ext cx="1594373" cy="1268646"/>
            <a:chOff x="6697329" y="1496035"/>
            <a:chExt cx="2194560" cy="126864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5742656-5A0C-40FA-92BC-6E7B56B91B97}"/>
                </a:ext>
              </a:extLst>
            </p:cNvPr>
            <p:cNvSpPr txBox="1"/>
            <p:nvPr/>
          </p:nvSpPr>
          <p:spPr>
            <a:xfrm>
              <a:off x="6697329" y="1496035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423B5D-B243-40D4-80CE-3F3712B5256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BC19504-5ECF-4718-9717-E222C3F89255}"/>
              </a:ext>
            </a:extLst>
          </p:cNvPr>
          <p:cNvGrpSpPr/>
          <p:nvPr/>
        </p:nvGrpSpPr>
        <p:grpSpPr>
          <a:xfrm>
            <a:off x="255548" y="1020047"/>
            <a:ext cx="1594373" cy="1268645"/>
            <a:chOff x="255548" y="1496034"/>
            <a:chExt cx="2194560" cy="126864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85B447-ED10-4333-8ADB-444D29088501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8F31291-5E26-4A00-B3ED-22D80692F64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Chevron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BE40E02-727D-4257-9C53-95837E81E33B}"/>
              </a:ext>
            </a:extLst>
          </p:cNvPr>
          <p:cNvGrpSpPr/>
          <p:nvPr/>
        </p:nvGrpSpPr>
        <p:grpSpPr>
          <a:xfrm>
            <a:off x="1352516" y="2015092"/>
            <a:ext cx="2517123" cy="2905002"/>
            <a:chOff x="1620018" y="1711429"/>
            <a:chExt cx="3356164" cy="38733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C30925-893F-4286-A443-535B7E7C09FD}"/>
                </a:ext>
              </a:extLst>
            </p:cNvPr>
            <p:cNvSpPr/>
            <p:nvPr/>
          </p:nvSpPr>
          <p:spPr>
            <a:xfrm>
              <a:off x="1620018" y="1711429"/>
              <a:ext cx="3356164" cy="3867020"/>
            </a:xfrm>
            <a:custGeom>
              <a:avLst/>
              <a:gdLst>
                <a:gd name="connsiteX0" fmla="*/ 1123796 w 3356164"/>
                <a:gd name="connsiteY0" fmla="*/ 0 h 3867020"/>
                <a:gd name="connsiteX1" fmla="*/ 1125712 w 3356164"/>
                <a:gd name="connsiteY1" fmla="*/ 3317 h 3867020"/>
                <a:gd name="connsiteX2" fmla="*/ 1127639 w 3356164"/>
                <a:gd name="connsiteY2" fmla="*/ 0 h 3867020"/>
                <a:gd name="connsiteX3" fmla="*/ 3352730 w 3356164"/>
                <a:gd name="connsiteY3" fmla="*/ 0 h 3867020"/>
                <a:gd name="connsiteX4" fmla="*/ 3356164 w 3356164"/>
                <a:gd name="connsiteY4" fmla="*/ 5908 h 3867020"/>
                <a:gd name="connsiteX5" fmla="*/ 2428735 w 3356164"/>
                <a:gd name="connsiteY5" fmla="*/ 1613326 h 3867020"/>
                <a:gd name="connsiteX6" fmla="*/ 2243689 w 3356164"/>
                <a:gd name="connsiteY6" fmla="*/ 1933858 h 3867020"/>
                <a:gd name="connsiteX7" fmla="*/ 2575914 w 3356164"/>
                <a:gd name="connsiteY7" fmla="*/ 2509887 h 3867020"/>
                <a:gd name="connsiteX8" fmla="*/ 3355371 w 3356164"/>
                <a:gd name="connsiteY8" fmla="*/ 3861795 h 3867020"/>
                <a:gd name="connsiteX9" fmla="*/ 3352334 w 3356164"/>
                <a:gd name="connsiteY9" fmla="*/ 3867020 h 3867020"/>
                <a:gd name="connsiteX10" fmla="*/ 1127243 w 3356164"/>
                <a:gd name="connsiteY10" fmla="*/ 3867020 h 3867020"/>
                <a:gd name="connsiteX11" fmla="*/ 1125757 w 3356164"/>
                <a:gd name="connsiteY11" fmla="*/ 3864463 h 3867020"/>
                <a:gd name="connsiteX12" fmla="*/ 1124282 w 3356164"/>
                <a:gd name="connsiteY12" fmla="*/ 3867020 h 3867020"/>
                <a:gd name="connsiteX13" fmla="*/ 409 w 3356164"/>
                <a:gd name="connsiteY13" fmla="*/ 1933445 h 3867020"/>
                <a:gd name="connsiteX14" fmla="*/ 0 w 3356164"/>
                <a:gd name="connsiteY14" fmla="*/ 1933445 h 3867020"/>
                <a:gd name="connsiteX15" fmla="*/ 205 w 3356164"/>
                <a:gd name="connsiteY15" fmla="*/ 1933093 h 3867020"/>
                <a:gd name="connsiteX16" fmla="*/ 0 w 3356164"/>
                <a:gd name="connsiteY16" fmla="*/ 1932741 h 3867020"/>
                <a:gd name="connsiteX17" fmla="*/ 409 w 3356164"/>
                <a:gd name="connsiteY17" fmla="*/ 1932741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6164" h="3867020">
                  <a:moveTo>
                    <a:pt x="1123796" y="0"/>
                  </a:moveTo>
                  <a:lnTo>
                    <a:pt x="1125712" y="3317"/>
                  </a:lnTo>
                  <a:lnTo>
                    <a:pt x="1127639" y="0"/>
                  </a:lnTo>
                  <a:lnTo>
                    <a:pt x="3352730" y="0"/>
                  </a:lnTo>
                  <a:lnTo>
                    <a:pt x="3356164" y="5908"/>
                  </a:lnTo>
                  <a:lnTo>
                    <a:pt x="2428735" y="1613326"/>
                  </a:lnTo>
                  <a:lnTo>
                    <a:pt x="2243689" y="1933858"/>
                  </a:lnTo>
                  <a:lnTo>
                    <a:pt x="2575914" y="2509887"/>
                  </a:lnTo>
                  <a:lnTo>
                    <a:pt x="3355371" y="3861795"/>
                  </a:lnTo>
                  <a:lnTo>
                    <a:pt x="3352334" y="3867020"/>
                  </a:lnTo>
                  <a:lnTo>
                    <a:pt x="1127243" y="3867020"/>
                  </a:lnTo>
                  <a:lnTo>
                    <a:pt x="1125757" y="3864463"/>
                  </a:lnTo>
                  <a:lnTo>
                    <a:pt x="1124282" y="3867020"/>
                  </a:lnTo>
                  <a:lnTo>
                    <a:pt x="409" y="1933445"/>
                  </a:lnTo>
                  <a:lnTo>
                    <a:pt x="0" y="1933445"/>
                  </a:lnTo>
                  <a:lnTo>
                    <a:pt x="205" y="1933093"/>
                  </a:lnTo>
                  <a:lnTo>
                    <a:pt x="0" y="1932741"/>
                  </a:lnTo>
                  <a:lnTo>
                    <a:pt x="409" y="193274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ACD8A88-F0DB-4845-8845-E4E685D37BD2}"/>
                </a:ext>
              </a:extLst>
            </p:cNvPr>
            <p:cNvGrpSpPr/>
            <p:nvPr/>
          </p:nvGrpSpPr>
          <p:grpSpPr>
            <a:xfrm>
              <a:off x="1620018" y="1717745"/>
              <a:ext cx="2240108" cy="3867020"/>
              <a:chOff x="2733762" y="1711455"/>
              <a:chExt cx="2240108" cy="386702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2277C8C-E5BF-4059-BDF0-C03394E5E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1711455"/>
                <a:ext cx="2240108" cy="1933445"/>
              </a:xfrm>
              <a:custGeom>
                <a:avLst/>
                <a:gdLst>
                  <a:gd name="connsiteX0" fmla="*/ 950904 w 1895475"/>
                  <a:gd name="connsiteY0" fmla="*/ 0 h 1635991"/>
                  <a:gd name="connsiteX1" fmla="*/ 1895475 w 1895475"/>
                  <a:gd name="connsiteY1" fmla="*/ 1635991 h 1635991"/>
                  <a:gd name="connsiteX2" fmla="*/ 0 w 1895475"/>
                  <a:gd name="connsiteY2" fmla="*/ 1635991 h 1635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5991">
                    <a:moveTo>
                      <a:pt x="950904" y="0"/>
                    </a:moveTo>
                    <a:lnTo>
                      <a:pt x="1895475" y="1635991"/>
                    </a:lnTo>
                    <a:lnTo>
                      <a:pt x="0" y="163599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13716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882D5A-8119-469A-A9B7-3D5BD14B3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3644196"/>
                <a:ext cx="2240108" cy="1934279"/>
              </a:xfrm>
              <a:custGeom>
                <a:avLst/>
                <a:gdLst>
                  <a:gd name="connsiteX0" fmla="*/ 0 w 1895475"/>
                  <a:gd name="connsiteY0" fmla="*/ 0 h 1636697"/>
                  <a:gd name="connsiteX1" fmla="*/ 1895475 w 1895475"/>
                  <a:gd name="connsiteY1" fmla="*/ 0 h 1636697"/>
                  <a:gd name="connsiteX2" fmla="*/ 951315 w 1895475"/>
                  <a:gd name="connsiteY2" fmla="*/ 1636697 h 1636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697">
                    <a:moveTo>
                      <a:pt x="0" y="0"/>
                    </a:moveTo>
                    <a:lnTo>
                      <a:pt x="1895475" y="0"/>
                    </a:lnTo>
                    <a:lnTo>
                      <a:pt x="951315" y="1636697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13716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60BEB68-8CB7-4449-AC24-A78D6E5B73F6}"/>
              </a:ext>
            </a:extLst>
          </p:cNvPr>
          <p:cNvGrpSpPr/>
          <p:nvPr/>
        </p:nvGrpSpPr>
        <p:grpSpPr>
          <a:xfrm>
            <a:off x="5274363" y="2015092"/>
            <a:ext cx="2513711" cy="2905002"/>
            <a:chOff x="7220368" y="1711429"/>
            <a:chExt cx="3351614" cy="387333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F41575E-F073-40CC-8525-79CA45545362}"/>
                </a:ext>
              </a:extLst>
            </p:cNvPr>
            <p:cNvSpPr/>
            <p:nvPr/>
          </p:nvSpPr>
          <p:spPr>
            <a:xfrm>
              <a:off x="7220368" y="1711429"/>
              <a:ext cx="3351614" cy="3867020"/>
            </a:xfrm>
            <a:custGeom>
              <a:avLst/>
              <a:gdLst>
                <a:gd name="connsiteX0" fmla="*/ 3433 w 3351614"/>
                <a:gd name="connsiteY0" fmla="*/ 0 h 3867020"/>
                <a:gd name="connsiteX1" fmla="*/ 2227762 w 3351614"/>
                <a:gd name="connsiteY1" fmla="*/ 0 h 3867020"/>
                <a:gd name="connsiteX2" fmla="*/ 2228524 w 3351614"/>
                <a:gd name="connsiteY2" fmla="*/ 0 h 3867020"/>
                <a:gd name="connsiteX3" fmla="*/ 2231958 w 3351614"/>
                <a:gd name="connsiteY3" fmla="*/ 5908 h 3867020"/>
                <a:gd name="connsiteX4" fmla="*/ 2231578 w 3351614"/>
                <a:gd name="connsiteY4" fmla="*/ 6566 h 3867020"/>
                <a:gd name="connsiteX5" fmla="*/ 3351035 w 3351614"/>
                <a:gd name="connsiteY5" fmla="*/ 1932546 h 3867020"/>
                <a:gd name="connsiteX6" fmla="*/ 3351614 w 3351614"/>
                <a:gd name="connsiteY6" fmla="*/ 1932546 h 3867020"/>
                <a:gd name="connsiteX7" fmla="*/ 3351325 w 3351614"/>
                <a:gd name="connsiteY7" fmla="*/ 1933044 h 3867020"/>
                <a:gd name="connsiteX8" fmla="*/ 3351614 w 3351614"/>
                <a:gd name="connsiteY8" fmla="*/ 1933542 h 3867020"/>
                <a:gd name="connsiteX9" fmla="*/ 3351035 w 3351614"/>
                <a:gd name="connsiteY9" fmla="*/ 1933542 h 3867020"/>
                <a:gd name="connsiteX10" fmla="*/ 2231111 w 3351614"/>
                <a:gd name="connsiteY10" fmla="*/ 3860326 h 3867020"/>
                <a:gd name="connsiteX11" fmla="*/ 2231958 w 3351614"/>
                <a:gd name="connsiteY11" fmla="*/ 3861795 h 3867020"/>
                <a:gd name="connsiteX12" fmla="*/ 2228921 w 3351614"/>
                <a:gd name="connsiteY12" fmla="*/ 3867020 h 3867020"/>
                <a:gd name="connsiteX13" fmla="*/ 2227220 w 3351614"/>
                <a:gd name="connsiteY13" fmla="*/ 3867020 h 3867020"/>
                <a:gd name="connsiteX14" fmla="*/ 3831 w 3351614"/>
                <a:gd name="connsiteY14" fmla="*/ 3867020 h 3867020"/>
                <a:gd name="connsiteX15" fmla="*/ 793 w 3351614"/>
                <a:gd name="connsiteY15" fmla="*/ 3861795 h 3867020"/>
                <a:gd name="connsiteX16" fmla="*/ 1112426 w 3351614"/>
                <a:gd name="connsiteY16" fmla="*/ 1934141 h 3867020"/>
                <a:gd name="connsiteX17" fmla="*/ 1112081 w 3351614"/>
                <a:gd name="connsiteY17" fmla="*/ 1933542 h 3867020"/>
                <a:gd name="connsiteX18" fmla="*/ 1111506 w 3351614"/>
                <a:gd name="connsiteY18" fmla="*/ 1933542 h 3867020"/>
                <a:gd name="connsiteX19" fmla="*/ 1111794 w 3351614"/>
                <a:gd name="connsiteY19" fmla="*/ 1933045 h 3867020"/>
                <a:gd name="connsiteX20" fmla="*/ 1111506 w 3351614"/>
                <a:gd name="connsiteY20" fmla="*/ 1932546 h 3867020"/>
                <a:gd name="connsiteX21" fmla="*/ 1111832 w 3351614"/>
                <a:gd name="connsiteY21" fmla="*/ 1932546 h 3867020"/>
                <a:gd name="connsiteX22" fmla="*/ 0 w 3351614"/>
                <a:gd name="connsiteY22" fmla="*/ 5908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51614" h="3867020">
                  <a:moveTo>
                    <a:pt x="3433" y="0"/>
                  </a:moveTo>
                  <a:lnTo>
                    <a:pt x="2227762" y="0"/>
                  </a:lnTo>
                  <a:lnTo>
                    <a:pt x="2228524" y="0"/>
                  </a:lnTo>
                  <a:lnTo>
                    <a:pt x="2231958" y="5908"/>
                  </a:lnTo>
                  <a:lnTo>
                    <a:pt x="2231578" y="6566"/>
                  </a:lnTo>
                  <a:lnTo>
                    <a:pt x="3351035" y="1932546"/>
                  </a:lnTo>
                  <a:lnTo>
                    <a:pt x="3351614" y="1932546"/>
                  </a:lnTo>
                  <a:lnTo>
                    <a:pt x="3351325" y="1933044"/>
                  </a:lnTo>
                  <a:lnTo>
                    <a:pt x="3351614" y="1933542"/>
                  </a:lnTo>
                  <a:lnTo>
                    <a:pt x="3351035" y="1933542"/>
                  </a:lnTo>
                  <a:lnTo>
                    <a:pt x="2231111" y="3860326"/>
                  </a:lnTo>
                  <a:lnTo>
                    <a:pt x="2231958" y="3861795"/>
                  </a:lnTo>
                  <a:lnTo>
                    <a:pt x="2228921" y="3867020"/>
                  </a:lnTo>
                  <a:lnTo>
                    <a:pt x="2227220" y="3867020"/>
                  </a:lnTo>
                  <a:lnTo>
                    <a:pt x="3831" y="3867020"/>
                  </a:lnTo>
                  <a:lnTo>
                    <a:pt x="793" y="3861795"/>
                  </a:lnTo>
                  <a:lnTo>
                    <a:pt x="1112426" y="1934141"/>
                  </a:lnTo>
                  <a:lnTo>
                    <a:pt x="1112081" y="1933542"/>
                  </a:lnTo>
                  <a:lnTo>
                    <a:pt x="1111506" y="1933542"/>
                  </a:lnTo>
                  <a:lnTo>
                    <a:pt x="1111794" y="1933045"/>
                  </a:lnTo>
                  <a:lnTo>
                    <a:pt x="1111506" y="1932546"/>
                  </a:lnTo>
                  <a:lnTo>
                    <a:pt x="1111832" y="1932546"/>
                  </a:lnTo>
                  <a:lnTo>
                    <a:pt x="0" y="59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A38FA41-9D02-4EEA-8217-AE646D5E4C38}"/>
                </a:ext>
              </a:extLst>
            </p:cNvPr>
            <p:cNvGrpSpPr/>
            <p:nvPr/>
          </p:nvGrpSpPr>
          <p:grpSpPr>
            <a:xfrm>
              <a:off x="8331874" y="1717745"/>
              <a:ext cx="2240108" cy="3867020"/>
              <a:chOff x="7213659" y="1711455"/>
              <a:chExt cx="2240108" cy="3867020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13CBC3C-90FA-41AD-932F-D0BEA15E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1711455"/>
                <a:ext cx="2240108" cy="1933542"/>
              </a:xfrm>
              <a:custGeom>
                <a:avLst/>
                <a:gdLst>
                  <a:gd name="connsiteX0" fmla="*/ 944524 w 1895475"/>
                  <a:gd name="connsiteY0" fmla="*/ 0 h 1636073"/>
                  <a:gd name="connsiteX1" fmla="*/ 1895475 w 1895475"/>
                  <a:gd name="connsiteY1" fmla="*/ 1636073 h 1636073"/>
                  <a:gd name="connsiteX2" fmla="*/ 0 w 1895475"/>
                  <a:gd name="connsiteY2" fmla="*/ 1636073 h 16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073">
                    <a:moveTo>
                      <a:pt x="944524" y="0"/>
                    </a:moveTo>
                    <a:lnTo>
                      <a:pt x="1895475" y="1636073"/>
                    </a:lnTo>
                    <a:lnTo>
                      <a:pt x="0" y="163607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13716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4754611-F7B9-4200-BA69-25966E0BF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3644001"/>
                <a:ext cx="2240108" cy="1934474"/>
              </a:xfrm>
              <a:custGeom>
                <a:avLst/>
                <a:gdLst>
                  <a:gd name="connsiteX0" fmla="*/ 0 w 1895475"/>
                  <a:gd name="connsiteY0" fmla="*/ 0 h 1636862"/>
                  <a:gd name="connsiteX1" fmla="*/ 1895475 w 1895475"/>
                  <a:gd name="connsiteY1" fmla="*/ 0 h 1636862"/>
                  <a:gd name="connsiteX2" fmla="*/ 944065 w 1895475"/>
                  <a:gd name="connsiteY2" fmla="*/ 1636862 h 1636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862">
                    <a:moveTo>
                      <a:pt x="0" y="0"/>
                    </a:moveTo>
                    <a:lnTo>
                      <a:pt x="1895475" y="0"/>
                    </a:lnTo>
                    <a:lnTo>
                      <a:pt x="944065" y="163686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13716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732B33-A56F-4C8A-B822-CECD1CAD6A2B}"/>
              </a:ext>
            </a:extLst>
          </p:cNvPr>
          <p:cNvSpPr>
            <a:spLocks/>
          </p:cNvSpPr>
          <p:nvPr/>
        </p:nvSpPr>
        <p:spPr bwMode="auto">
          <a:xfrm>
            <a:off x="3454762" y="2015092"/>
            <a:ext cx="2232531" cy="2900265"/>
          </a:xfrm>
          <a:custGeom>
            <a:avLst/>
            <a:gdLst>
              <a:gd name="connsiteX0" fmla="*/ 1116256 w 2976708"/>
              <a:gd name="connsiteY0" fmla="*/ 0 h 3867020"/>
              <a:gd name="connsiteX1" fmla="*/ 1852856 w 2976708"/>
              <a:gd name="connsiteY1" fmla="*/ 0 h 3867020"/>
              <a:gd name="connsiteX2" fmla="*/ 2976129 w 2976708"/>
              <a:gd name="connsiteY2" fmla="*/ 1932546 h 3867020"/>
              <a:gd name="connsiteX3" fmla="*/ 2976708 w 2976708"/>
              <a:gd name="connsiteY3" fmla="*/ 1932546 h 3867020"/>
              <a:gd name="connsiteX4" fmla="*/ 2976419 w 2976708"/>
              <a:gd name="connsiteY4" fmla="*/ 1933044 h 3867020"/>
              <a:gd name="connsiteX5" fmla="*/ 2976708 w 2976708"/>
              <a:gd name="connsiteY5" fmla="*/ 1933542 h 3867020"/>
              <a:gd name="connsiteX6" fmla="*/ 2976129 w 2976708"/>
              <a:gd name="connsiteY6" fmla="*/ 1933542 h 3867020"/>
              <a:gd name="connsiteX7" fmla="*/ 1852314 w 2976708"/>
              <a:gd name="connsiteY7" fmla="*/ 3867020 h 3867020"/>
              <a:gd name="connsiteX8" fmla="*/ 1115714 w 2976708"/>
              <a:gd name="connsiteY8" fmla="*/ 3867020 h 3867020"/>
              <a:gd name="connsiteX9" fmla="*/ 575 w 2976708"/>
              <a:gd name="connsiteY9" fmla="*/ 1933542 h 3867020"/>
              <a:gd name="connsiteX10" fmla="*/ 0 w 2976708"/>
              <a:gd name="connsiteY10" fmla="*/ 1933542 h 3867020"/>
              <a:gd name="connsiteX11" fmla="*/ 288 w 2976708"/>
              <a:gd name="connsiteY11" fmla="*/ 1933044 h 3867020"/>
              <a:gd name="connsiteX12" fmla="*/ 0 w 2976708"/>
              <a:gd name="connsiteY12" fmla="*/ 1932546 h 3867020"/>
              <a:gd name="connsiteX13" fmla="*/ 575 w 2976708"/>
              <a:gd name="connsiteY13" fmla="*/ 1932546 h 386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6708" h="3867020">
                <a:moveTo>
                  <a:pt x="1116256" y="0"/>
                </a:moveTo>
                <a:lnTo>
                  <a:pt x="1852856" y="0"/>
                </a:lnTo>
                <a:lnTo>
                  <a:pt x="2976129" y="1932546"/>
                </a:lnTo>
                <a:lnTo>
                  <a:pt x="2976708" y="1932546"/>
                </a:lnTo>
                <a:lnTo>
                  <a:pt x="2976419" y="1933044"/>
                </a:lnTo>
                <a:lnTo>
                  <a:pt x="2976708" y="1933542"/>
                </a:lnTo>
                <a:lnTo>
                  <a:pt x="2976129" y="1933542"/>
                </a:lnTo>
                <a:lnTo>
                  <a:pt x="1852314" y="3867020"/>
                </a:lnTo>
                <a:lnTo>
                  <a:pt x="1115714" y="3867020"/>
                </a:lnTo>
                <a:lnTo>
                  <a:pt x="575" y="1933542"/>
                </a:lnTo>
                <a:lnTo>
                  <a:pt x="0" y="1933542"/>
                </a:lnTo>
                <a:lnTo>
                  <a:pt x="288" y="1933044"/>
                </a:lnTo>
                <a:lnTo>
                  <a:pt x="0" y="1932546"/>
                </a:lnTo>
                <a:lnTo>
                  <a:pt x="575" y="1932546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B79257-686C-4094-AA16-972201B96043}"/>
              </a:ext>
            </a:extLst>
          </p:cNvPr>
          <p:cNvSpPr>
            <a:spLocks/>
          </p:cNvSpPr>
          <p:nvPr/>
        </p:nvSpPr>
        <p:spPr bwMode="auto">
          <a:xfrm>
            <a:off x="3454762" y="2015092"/>
            <a:ext cx="2232531" cy="1450157"/>
          </a:xfrm>
          <a:custGeom>
            <a:avLst/>
            <a:gdLst>
              <a:gd name="connsiteX0" fmla="*/ 1116256 w 2976708"/>
              <a:gd name="connsiteY0" fmla="*/ 0 h 1933542"/>
              <a:gd name="connsiteX1" fmla="*/ 1485805 w 2976708"/>
              <a:gd name="connsiteY1" fmla="*/ 635794 h 1933542"/>
              <a:gd name="connsiteX2" fmla="*/ 1852856 w 2976708"/>
              <a:gd name="connsiteY2" fmla="*/ 0 h 1933542"/>
              <a:gd name="connsiteX3" fmla="*/ 2976708 w 2976708"/>
              <a:gd name="connsiteY3" fmla="*/ 1933542 h 1933542"/>
              <a:gd name="connsiteX4" fmla="*/ 2240108 w 2976708"/>
              <a:gd name="connsiteY4" fmla="*/ 1933542 h 1933542"/>
              <a:gd name="connsiteX5" fmla="*/ 736600 w 2976708"/>
              <a:gd name="connsiteY5" fmla="*/ 1933542 h 1933542"/>
              <a:gd name="connsiteX6" fmla="*/ 0 w 2976708"/>
              <a:gd name="connsiteY6" fmla="*/ 1933542 h 1933542"/>
              <a:gd name="connsiteX0" fmla="*/ 1116256 w 2976708"/>
              <a:gd name="connsiteY0" fmla="*/ 0 h 1933542"/>
              <a:gd name="connsiteX1" fmla="*/ 1852856 w 2976708"/>
              <a:gd name="connsiteY1" fmla="*/ 0 h 1933542"/>
              <a:gd name="connsiteX2" fmla="*/ 2976708 w 2976708"/>
              <a:gd name="connsiteY2" fmla="*/ 1933542 h 1933542"/>
              <a:gd name="connsiteX3" fmla="*/ 2240108 w 2976708"/>
              <a:gd name="connsiteY3" fmla="*/ 1933542 h 1933542"/>
              <a:gd name="connsiteX4" fmla="*/ 736600 w 2976708"/>
              <a:gd name="connsiteY4" fmla="*/ 1933542 h 1933542"/>
              <a:gd name="connsiteX5" fmla="*/ 0 w 2976708"/>
              <a:gd name="connsiteY5" fmla="*/ 1933542 h 1933542"/>
              <a:gd name="connsiteX6" fmla="*/ 1116256 w 2976708"/>
              <a:gd name="connsiteY6" fmla="*/ 0 h 19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08" h="1933542">
                <a:moveTo>
                  <a:pt x="1116256" y="0"/>
                </a:moveTo>
                <a:lnTo>
                  <a:pt x="1852856" y="0"/>
                </a:lnTo>
                <a:lnTo>
                  <a:pt x="2976708" y="1933542"/>
                </a:lnTo>
                <a:lnTo>
                  <a:pt x="2240108" y="1933542"/>
                </a:lnTo>
                <a:lnTo>
                  <a:pt x="736600" y="1933542"/>
                </a:lnTo>
                <a:lnTo>
                  <a:pt x="0" y="1933542"/>
                </a:lnTo>
                <a:lnTo>
                  <a:pt x="11162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055F33-59EF-44B3-B378-1CE7DB9AB82E}"/>
              </a:ext>
            </a:extLst>
          </p:cNvPr>
          <p:cNvGrpSpPr/>
          <p:nvPr/>
        </p:nvGrpSpPr>
        <p:grpSpPr>
          <a:xfrm>
            <a:off x="4004185" y="2414233"/>
            <a:ext cx="1135631" cy="983004"/>
            <a:chOff x="332936" y="2761136"/>
            <a:chExt cx="2926080" cy="131067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F404CF-8D9F-4A22-895F-FF9BE1A00084}"/>
                </a:ext>
              </a:extLst>
            </p:cNvPr>
            <p:cNvSpPr txBox="1"/>
            <p:nvPr/>
          </p:nvSpPr>
          <p:spPr>
            <a:xfrm>
              <a:off x="332936" y="2761136"/>
              <a:ext cx="2926080" cy="3282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A40105C-00AF-497C-9B52-14B0B92CFA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7" name="Graphic 55" descr="Bullseye">
            <a:extLst>
              <a:ext uri="{FF2B5EF4-FFF2-40B4-BE49-F238E27FC236}">
                <a16:creationId xmlns:a16="http://schemas.microsoft.com/office/drawing/2014/main" id="{D63A13DC-625F-40D1-B5BE-090A62DBE567}"/>
              </a:ext>
            </a:extLst>
          </p:cNvPr>
          <p:cNvGrpSpPr/>
          <p:nvPr/>
        </p:nvGrpSpPr>
        <p:grpSpPr>
          <a:xfrm>
            <a:off x="2716439" y="4116242"/>
            <a:ext cx="624562" cy="624562"/>
            <a:chOff x="3621918" y="4512962"/>
            <a:chExt cx="832749" cy="83274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9ABF44-64FC-47A5-9586-F98FDD6D8229}"/>
                </a:ext>
              </a:extLst>
            </p:cNvPr>
            <p:cNvSpPr/>
            <p:nvPr/>
          </p:nvSpPr>
          <p:spPr>
            <a:xfrm>
              <a:off x="3937668" y="4586694"/>
              <a:ext cx="443265" cy="442397"/>
            </a:xfrm>
            <a:custGeom>
              <a:avLst/>
              <a:gdLst>
                <a:gd name="connsiteX0" fmla="*/ 365195 w 443265"/>
                <a:gd name="connsiteY0" fmla="*/ 78070 h 442397"/>
                <a:gd name="connsiteX1" fmla="*/ 356521 w 443265"/>
                <a:gd name="connsiteY1" fmla="*/ 0 h 442397"/>
                <a:gd name="connsiteX2" fmla="*/ 261102 w 443265"/>
                <a:gd name="connsiteY2" fmla="*/ 95419 h 442397"/>
                <a:gd name="connsiteX3" fmla="*/ 266306 w 443265"/>
                <a:gd name="connsiteY3" fmla="*/ 140526 h 442397"/>
                <a:gd name="connsiteX4" fmla="*/ 127515 w 443265"/>
                <a:gd name="connsiteY4" fmla="*/ 279318 h 442397"/>
                <a:gd name="connsiteX5" fmla="*/ 86745 w 443265"/>
                <a:gd name="connsiteY5" fmla="*/ 268909 h 442397"/>
                <a:gd name="connsiteX6" fmla="*/ 0 w 443265"/>
                <a:gd name="connsiteY6" fmla="*/ 355653 h 442397"/>
                <a:gd name="connsiteX7" fmla="*/ 86745 w 443265"/>
                <a:gd name="connsiteY7" fmla="*/ 442398 h 442397"/>
                <a:gd name="connsiteX8" fmla="*/ 173489 w 443265"/>
                <a:gd name="connsiteY8" fmla="*/ 355653 h 442397"/>
                <a:gd name="connsiteX9" fmla="*/ 163947 w 443265"/>
                <a:gd name="connsiteY9" fmla="*/ 315751 h 442397"/>
                <a:gd name="connsiteX10" fmla="*/ 302739 w 443265"/>
                <a:gd name="connsiteY10" fmla="*/ 176959 h 442397"/>
                <a:gd name="connsiteX11" fmla="*/ 347846 w 443265"/>
                <a:gd name="connsiteY11" fmla="*/ 182164 h 442397"/>
                <a:gd name="connsiteX12" fmla="*/ 443265 w 443265"/>
                <a:gd name="connsiteY12" fmla="*/ 86745 h 442397"/>
                <a:gd name="connsiteX13" fmla="*/ 365195 w 443265"/>
                <a:gd name="connsiteY13" fmla="*/ 78070 h 44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65" h="442397">
                  <a:moveTo>
                    <a:pt x="365195" y="78070"/>
                  </a:moveTo>
                  <a:lnTo>
                    <a:pt x="356521" y="0"/>
                  </a:lnTo>
                  <a:lnTo>
                    <a:pt x="261102" y="95419"/>
                  </a:lnTo>
                  <a:lnTo>
                    <a:pt x="266306" y="140526"/>
                  </a:lnTo>
                  <a:lnTo>
                    <a:pt x="127515" y="279318"/>
                  </a:lnTo>
                  <a:cubicBezTo>
                    <a:pt x="115370" y="273246"/>
                    <a:pt x="101491" y="268909"/>
                    <a:pt x="86745" y="268909"/>
                  </a:cubicBezTo>
                  <a:cubicBezTo>
                    <a:pt x="39035" y="268909"/>
                    <a:pt x="0" y="307944"/>
                    <a:pt x="0" y="355653"/>
                  </a:cubicBezTo>
                  <a:cubicBezTo>
                    <a:pt x="0" y="403363"/>
                    <a:pt x="39035" y="442398"/>
                    <a:pt x="86745" y="442398"/>
                  </a:cubicBezTo>
                  <a:cubicBezTo>
                    <a:pt x="134454" y="442398"/>
                    <a:pt x="173489" y="403363"/>
                    <a:pt x="173489" y="355653"/>
                  </a:cubicBezTo>
                  <a:cubicBezTo>
                    <a:pt x="173489" y="340907"/>
                    <a:pt x="170020" y="327895"/>
                    <a:pt x="163947" y="315751"/>
                  </a:cubicBezTo>
                  <a:lnTo>
                    <a:pt x="302739" y="176959"/>
                  </a:lnTo>
                  <a:lnTo>
                    <a:pt x="347846" y="182164"/>
                  </a:lnTo>
                  <a:lnTo>
                    <a:pt x="443265" y="86745"/>
                  </a:lnTo>
                  <a:lnTo>
                    <a:pt x="365195" y="7807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AAEB892-0FB3-4D03-AEAE-ABDAFE5ED40D}"/>
                </a:ext>
              </a:extLst>
            </p:cNvPr>
            <p:cNvSpPr/>
            <p:nvPr/>
          </p:nvSpPr>
          <p:spPr>
            <a:xfrm>
              <a:off x="3695650" y="4612718"/>
              <a:ext cx="659259" cy="659259"/>
            </a:xfrm>
            <a:custGeom>
              <a:avLst/>
              <a:gdLst>
                <a:gd name="connsiteX0" fmla="*/ 614152 w 659259"/>
                <a:gd name="connsiteY0" fmla="*/ 180429 h 659259"/>
                <a:gd name="connsiteX1" fmla="*/ 602876 w 659259"/>
                <a:gd name="connsiteY1" fmla="*/ 192573 h 659259"/>
                <a:gd name="connsiteX2" fmla="*/ 586394 w 659259"/>
                <a:gd name="connsiteY2" fmla="*/ 190838 h 659259"/>
                <a:gd name="connsiteX3" fmla="*/ 568178 w 659259"/>
                <a:gd name="connsiteY3" fmla="*/ 188236 h 659259"/>
                <a:gd name="connsiteX4" fmla="*/ 607213 w 659259"/>
                <a:gd name="connsiteY4" fmla="*/ 329630 h 659259"/>
                <a:gd name="connsiteX5" fmla="*/ 329630 w 659259"/>
                <a:gd name="connsiteY5" fmla="*/ 607213 h 659259"/>
                <a:gd name="connsiteX6" fmla="*/ 52047 w 659259"/>
                <a:gd name="connsiteY6" fmla="*/ 329630 h 659259"/>
                <a:gd name="connsiteX7" fmla="*/ 329630 w 659259"/>
                <a:gd name="connsiteY7" fmla="*/ 52047 h 659259"/>
                <a:gd name="connsiteX8" fmla="*/ 471024 w 659259"/>
                <a:gd name="connsiteY8" fmla="*/ 91082 h 659259"/>
                <a:gd name="connsiteX9" fmla="*/ 469289 w 659259"/>
                <a:gd name="connsiteY9" fmla="*/ 73733 h 659259"/>
                <a:gd name="connsiteX10" fmla="*/ 466686 w 659259"/>
                <a:gd name="connsiteY10" fmla="*/ 56384 h 659259"/>
                <a:gd name="connsiteX11" fmla="*/ 478831 w 659259"/>
                <a:gd name="connsiteY11" fmla="*/ 44240 h 659259"/>
                <a:gd name="connsiteX12" fmla="*/ 484903 w 659259"/>
                <a:gd name="connsiteY12" fmla="*/ 38168 h 659259"/>
                <a:gd name="connsiteX13" fmla="*/ 329630 w 659259"/>
                <a:gd name="connsiteY13" fmla="*/ 0 h 659259"/>
                <a:gd name="connsiteX14" fmla="*/ 0 w 659259"/>
                <a:gd name="connsiteY14" fmla="*/ 329630 h 659259"/>
                <a:gd name="connsiteX15" fmla="*/ 329630 w 659259"/>
                <a:gd name="connsiteY15" fmla="*/ 659260 h 659259"/>
                <a:gd name="connsiteX16" fmla="*/ 659260 w 659259"/>
                <a:gd name="connsiteY16" fmla="*/ 329630 h 659259"/>
                <a:gd name="connsiteX17" fmla="*/ 620225 w 659259"/>
                <a:gd name="connsiteY17" fmla="*/ 175224 h 659259"/>
                <a:gd name="connsiteX18" fmla="*/ 614152 w 659259"/>
                <a:gd name="connsiteY18" fmla="*/ 180429 h 65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9259" h="659259">
                  <a:moveTo>
                    <a:pt x="614152" y="180429"/>
                  </a:moveTo>
                  <a:lnTo>
                    <a:pt x="602876" y="192573"/>
                  </a:lnTo>
                  <a:lnTo>
                    <a:pt x="586394" y="190838"/>
                  </a:lnTo>
                  <a:lnTo>
                    <a:pt x="568178" y="188236"/>
                  </a:lnTo>
                  <a:cubicBezTo>
                    <a:pt x="592466" y="229873"/>
                    <a:pt x="607213" y="277583"/>
                    <a:pt x="607213" y="329630"/>
                  </a:cubicBezTo>
                  <a:cubicBezTo>
                    <a:pt x="607213" y="482300"/>
                    <a:pt x="482300" y="607213"/>
                    <a:pt x="329630" y="607213"/>
                  </a:cubicBezTo>
                  <a:cubicBezTo>
                    <a:pt x="176959" y="607213"/>
                    <a:pt x="52047" y="482300"/>
                    <a:pt x="52047" y="329630"/>
                  </a:cubicBezTo>
                  <a:cubicBezTo>
                    <a:pt x="52047" y="176959"/>
                    <a:pt x="176959" y="52047"/>
                    <a:pt x="329630" y="52047"/>
                  </a:cubicBezTo>
                  <a:cubicBezTo>
                    <a:pt x="380809" y="52047"/>
                    <a:pt x="429386" y="65926"/>
                    <a:pt x="471024" y="91082"/>
                  </a:cubicBezTo>
                  <a:lnTo>
                    <a:pt x="469289" y="73733"/>
                  </a:lnTo>
                  <a:lnTo>
                    <a:pt x="466686" y="56384"/>
                  </a:lnTo>
                  <a:lnTo>
                    <a:pt x="478831" y="44240"/>
                  </a:lnTo>
                  <a:lnTo>
                    <a:pt x="484903" y="38168"/>
                  </a:lnTo>
                  <a:cubicBezTo>
                    <a:pt x="438061" y="13879"/>
                    <a:pt x="386014" y="0"/>
                    <a:pt x="329630" y="0"/>
                  </a:cubicBezTo>
                  <a:cubicBezTo>
                    <a:pt x="147466" y="0"/>
                    <a:pt x="0" y="147466"/>
                    <a:pt x="0" y="329630"/>
                  </a:cubicBezTo>
                  <a:cubicBezTo>
                    <a:pt x="0" y="511794"/>
                    <a:pt x="147466" y="659260"/>
                    <a:pt x="329630" y="659260"/>
                  </a:cubicBezTo>
                  <a:cubicBezTo>
                    <a:pt x="511794" y="659260"/>
                    <a:pt x="659260" y="511794"/>
                    <a:pt x="659260" y="329630"/>
                  </a:cubicBezTo>
                  <a:cubicBezTo>
                    <a:pt x="659260" y="273246"/>
                    <a:pt x="645381" y="221199"/>
                    <a:pt x="620225" y="175224"/>
                  </a:cubicBezTo>
                  <a:lnTo>
                    <a:pt x="614152" y="180429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0698D80-B3FA-41F5-906A-1FE85D1DDC4A}"/>
                </a:ext>
              </a:extLst>
            </p:cNvPr>
            <p:cNvSpPr/>
            <p:nvPr/>
          </p:nvSpPr>
          <p:spPr>
            <a:xfrm>
              <a:off x="3817093" y="4734160"/>
              <a:ext cx="416374" cy="416374"/>
            </a:xfrm>
            <a:custGeom>
              <a:avLst/>
              <a:gdLst>
                <a:gd name="connsiteX0" fmla="*/ 353051 w 416374"/>
                <a:gd name="connsiteY0" fmla="*/ 149201 h 416374"/>
                <a:gd name="connsiteX1" fmla="*/ 364328 w 416374"/>
                <a:gd name="connsiteY1" fmla="*/ 208187 h 416374"/>
                <a:gd name="connsiteX2" fmla="*/ 208187 w 416374"/>
                <a:gd name="connsiteY2" fmla="*/ 364328 h 416374"/>
                <a:gd name="connsiteX3" fmla="*/ 52047 w 416374"/>
                <a:gd name="connsiteY3" fmla="*/ 208187 h 416374"/>
                <a:gd name="connsiteX4" fmla="*/ 208187 w 416374"/>
                <a:gd name="connsiteY4" fmla="*/ 52047 h 416374"/>
                <a:gd name="connsiteX5" fmla="*/ 267174 w 416374"/>
                <a:gd name="connsiteY5" fmla="*/ 63324 h 416374"/>
                <a:gd name="connsiteX6" fmla="*/ 306209 w 416374"/>
                <a:gd name="connsiteY6" fmla="*/ 24289 h 416374"/>
                <a:gd name="connsiteX7" fmla="*/ 208187 w 416374"/>
                <a:gd name="connsiteY7" fmla="*/ 0 h 416374"/>
                <a:gd name="connsiteX8" fmla="*/ 0 w 416374"/>
                <a:gd name="connsiteY8" fmla="*/ 208187 h 416374"/>
                <a:gd name="connsiteX9" fmla="*/ 208187 w 416374"/>
                <a:gd name="connsiteY9" fmla="*/ 416375 h 416374"/>
                <a:gd name="connsiteX10" fmla="*/ 416375 w 416374"/>
                <a:gd name="connsiteY10" fmla="*/ 208187 h 416374"/>
                <a:gd name="connsiteX11" fmla="*/ 392086 w 416374"/>
                <a:gd name="connsiteY11" fmla="*/ 110166 h 416374"/>
                <a:gd name="connsiteX12" fmla="*/ 353051 w 416374"/>
                <a:gd name="connsiteY12" fmla="*/ 149201 h 41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374" h="416374">
                  <a:moveTo>
                    <a:pt x="353051" y="149201"/>
                  </a:moveTo>
                  <a:cubicBezTo>
                    <a:pt x="360858" y="167417"/>
                    <a:pt x="364328" y="187369"/>
                    <a:pt x="364328" y="208187"/>
                  </a:cubicBezTo>
                  <a:cubicBezTo>
                    <a:pt x="364328" y="294065"/>
                    <a:pt x="294065" y="364328"/>
                    <a:pt x="208187" y="364328"/>
                  </a:cubicBezTo>
                  <a:cubicBezTo>
                    <a:pt x="122310" y="364328"/>
                    <a:pt x="52047" y="294065"/>
                    <a:pt x="52047" y="208187"/>
                  </a:cubicBezTo>
                  <a:cubicBezTo>
                    <a:pt x="52047" y="122310"/>
                    <a:pt x="122310" y="52047"/>
                    <a:pt x="208187" y="52047"/>
                  </a:cubicBezTo>
                  <a:cubicBezTo>
                    <a:pt x="229006" y="52047"/>
                    <a:pt x="248957" y="56384"/>
                    <a:pt x="267174" y="63324"/>
                  </a:cubicBezTo>
                  <a:lnTo>
                    <a:pt x="306209" y="24289"/>
                  </a:lnTo>
                  <a:cubicBezTo>
                    <a:pt x="276716" y="8674"/>
                    <a:pt x="243753" y="0"/>
                    <a:pt x="208187" y="0"/>
                  </a:cubicBezTo>
                  <a:cubicBezTo>
                    <a:pt x="93684" y="0"/>
                    <a:pt x="0" y="93684"/>
                    <a:pt x="0" y="208187"/>
                  </a:cubicBezTo>
                  <a:cubicBezTo>
                    <a:pt x="0" y="322690"/>
                    <a:pt x="93684" y="416375"/>
                    <a:pt x="208187" y="416375"/>
                  </a:cubicBezTo>
                  <a:cubicBezTo>
                    <a:pt x="322690" y="416375"/>
                    <a:pt x="416375" y="322690"/>
                    <a:pt x="416375" y="208187"/>
                  </a:cubicBezTo>
                  <a:cubicBezTo>
                    <a:pt x="416375" y="172622"/>
                    <a:pt x="407700" y="139659"/>
                    <a:pt x="392086" y="110166"/>
                  </a:cubicBezTo>
                  <a:lnTo>
                    <a:pt x="353051" y="149201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51" descr="Lights On">
            <a:extLst>
              <a:ext uri="{FF2B5EF4-FFF2-40B4-BE49-F238E27FC236}">
                <a16:creationId xmlns:a16="http://schemas.microsoft.com/office/drawing/2014/main" id="{AF65F331-2F03-4ED2-B07E-7A9E6DF65C72}"/>
              </a:ext>
            </a:extLst>
          </p:cNvPr>
          <p:cNvGrpSpPr/>
          <p:nvPr/>
        </p:nvGrpSpPr>
        <p:grpSpPr>
          <a:xfrm>
            <a:off x="2721781" y="2198494"/>
            <a:ext cx="624562" cy="624562"/>
            <a:chOff x="3629041" y="1955965"/>
            <a:chExt cx="832749" cy="832749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1D3FB7E-888D-407E-8FBD-8EA1FFD536DD}"/>
                </a:ext>
              </a:extLst>
            </p:cNvPr>
            <p:cNvSpPr/>
            <p:nvPr/>
          </p:nvSpPr>
          <p:spPr>
            <a:xfrm>
              <a:off x="3944600" y="2604745"/>
              <a:ext cx="199295" cy="49999"/>
            </a:xfrm>
            <a:custGeom>
              <a:avLst/>
              <a:gdLst>
                <a:gd name="connsiteX0" fmla="*/ 174296 w 199295"/>
                <a:gd name="connsiteY0" fmla="*/ 0 h 49999"/>
                <a:gd name="connsiteX1" fmla="*/ 25000 w 199295"/>
                <a:gd name="connsiteY1" fmla="*/ 0 h 49999"/>
                <a:gd name="connsiteX2" fmla="*/ 0 w 199295"/>
                <a:gd name="connsiteY2" fmla="*/ 25000 h 49999"/>
                <a:gd name="connsiteX3" fmla="*/ 25000 w 199295"/>
                <a:gd name="connsiteY3" fmla="*/ 50000 h 49999"/>
                <a:gd name="connsiteX4" fmla="*/ 174296 w 199295"/>
                <a:gd name="connsiteY4" fmla="*/ 50000 h 49999"/>
                <a:gd name="connsiteX5" fmla="*/ 199296 w 199295"/>
                <a:gd name="connsiteY5" fmla="*/ 25000 h 49999"/>
                <a:gd name="connsiteX6" fmla="*/ 174296 w 199295"/>
                <a:gd name="connsiteY6" fmla="*/ 0 h 4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295" h="49999">
                  <a:moveTo>
                    <a:pt x="174296" y="0"/>
                  </a:moveTo>
                  <a:lnTo>
                    <a:pt x="25000" y="0"/>
                  </a:lnTo>
                  <a:cubicBezTo>
                    <a:pt x="11193" y="0"/>
                    <a:pt x="0" y="11193"/>
                    <a:pt x="0" y="25000"/>
                  </a:cubicBezTo>
                  <a:cubicBezTo>
                    <a:pt x="0" y="38807"/>
                    <a:pt x="11193" y="50000"/>
                    <a:pt x="25000" y="50000"/>
                  </a:cubicBezTo>
                  <a:lnTo>
                    <a:pt x="174296" y="50000"/>
                  </a:lnTo>
                  <a:cubicBezTo>
                    <a:pt x="188103" y="50000"/>
                    <a:pt x="199296" y="38807"/>
                    <a:pt x="199296" y="25000"/>
                  </a:cubicBezTo>
                  <a:cubicBezTo>
                    <a:pt x="199296" y="11193"/>
                    <a:pt x="188103" y="0"/>
                    <a:pt x="174296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AC43982-13E4-43AE-8878-96980F718326}"/>
                </a:ext>
              </a:extLst>
            </p:cNvPr>
            <p:cNvSpPr/>
            <p:nvPr/>
          </p:nvSpPr>
          <p:spPr>
            <a:xfrm>
              <a:off x="3990089" y="2689443"/>
              <a:ext cx="108318" cy="50069"/>
            </a:xfrm>
            <a:custGeom>
              <a:avLst/>
              <a:gdLst>
                <a:gd name="connsiteX0" fmla="*/ 54163 w 108318"/>
                <a:gd name="connsiteY0" fmla="*/ 50069 h 50069"/>
                <a:gd name="connsiteX1" fmla="*/ 108318 w 108318"/>
                <a:gd name="connsiteY1" fmla="*/ 0 h 50069"/>
                <a:gd name="connsiteX2" fmla="*/ 0 w 108318"/>
                <a:gd name="connsiteY2" fmla="*/ 0 h 50069"/>
                <a:gd name="connsiteX3" fmla="*/ 54163 w 108318"/>
                <a:gd name="connsiteY3" fmla="*/ 50069 h 5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8" h="50069">
                  <a:moveTo>
                    <a:pt x="54163" y="50069"/>
                  </a:moveTo>
                  <a:cubicBezTo>
                    <a:pt x="82514" y="50066"/>
                    <a:pt x="106096" y="28263"/>
                    <a:pt x="108318" y="0"/>
                  </a:cubicBezTo>
                  <a:lnTo>
                    <a:pt x="0" y="0"/>
                  </a:lnTo>
                  <a:cubicBezTo>
                    <a:pt x="2223" y="28267"/>
                    <a:pt x="25810" y="50070"/>
                    <a:pt x="54163" y="5006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A1D8CC5-ABD8-40F8-8BD2-3080591EAD0D}"/>
                </a:ext>
              </a:extLst>
            </p:cNvPr>
            <p:cNvSpPr/>
            <p:nvPr/>
          </p:nvSpPr>
          <p:spPr>
            <a:xfrm>
              <a:off x="3827599" y="2120120"/>
              <a:ext cx="433281" cy="449936"/>
            </a:xfrm>
            <a:custGeom>
              <a:avLst/>
              <a:gdLst>
                <a:gd name="connsiteX0" fmla="*/ 433281 w 433281"/>
                <a:gd name="connsiteY0" fmla="*/ 221633 h 449936"/>
                <a:gd name="connsiteX1" fmla="*/ 433281 w 433281"/>
                <a:gd name="connsiteY1" fmla="*/ 214138 h 449936"/>
                <a:gd name="connsiteX2" fmla="*/ 216654 w 433281"/>
                <a:gd name="connsiteY2" fmla="*/ 0 h 449936"/>
                <a:gd name="connsiteX3" fmla="*/ 216654 w 433281"/>
                <a:gd name="connsiteY3" fmla="*/ 0 h 449936"/>
                <a:gd name="connsiteX4" fmla="*/ 0 w 433281"/>
                <a:gd name="connsiteY4" fmla="*/ 214138 h 449936"/>
                <a:gd name="connsiteX5" fmla="*/ 0 w 433281"/>
                <a:gd name="connsiteY5" fmla="*/ 221633 h 449936"/>
                <a:gd name="connsiteX6" fmla="*/ 15085 w 433281"/>
                <a:gd name="connsiteY6" fmla="*/ 296623 h 449936"/>
                <a:gd name="connsiteX7" fmla="*/ 52741 w 433281"/>
                <a:gd name="connsiteY7" fmla="*/ 358282 h 449936"/>
                <a:gd name="connsiteX8" fmla="*/ 103486 w 433281"/>
                <a:gd name="connsiteY8" fmla="*/ 440689 h 449936"/>
                <a:gd name="connsiteX9" fmla="*/ 118398 w 433281"/>
                <a:gd name="connsiteY9" fmla="*/ 449936 h 449936"/>
                <a:gd name="connsiteX10" fmla="*/ 314883 w 433281"/>
                <a:gd name="connsiteY10" fmla="*/ 449936 h 449936"/>
                <a:gd name="connsiteX11" fmla="*/ 329803 w 433281"/>
                <a:gd name="connsiteY11" fmla="*/ 440689 h 449936"/>
                <a:gd name="connsiteX12" fmla="*/ 380540 w 433281"/>
                <a:gd name="connsiteY12" fmla="*/ 358282 h 449936"/>
                <a:gd name="connsiteX13" fmla="*/ 418196 w 433281"/>
                <a:gd name="connsiteY13" fmla="*/ 296623 h 449936"/>
                <a:gd name="connsiteX14" fmla="*/ 433281 w 433281"/>
                <a:gd name="connsiteY14" fmla="*/ 221633 h 449936"/>
                <a:gd name="connsiteX15" fmla="*/ 383290 w 433281"/>
                <a:gd name="connsiteY15" fmla="*/ 220765 h 449936"/>
                <a:gd name="connsiteX16" fmla="*/ 371354 w 433281"/>
                <a:gd name="connsiteY16" fmla="*/ 279110 h 449936"/>
                <a:gd name="connsiteX17" fmla="*/ 343188 w 433281"/>
                <a:gd name="connsiteY17" fmla="*/ 324937 h 449936"/>
                <a:gd name="connsiteX18" fmla="*/ 294446 w 433281"/>
                <a:gd name="connsiteY18" fmla="*/ 399919 h 449936"/>
                <a:gd name="connsiteX19" fmla="*/ 138809 w 433281"/>
                <a:gd name="connsiteY19" fmla="*/ 399919 h 449936"/>
                <a:gd name="connsiteX20" fmla="*/ 90067 w 433281"/>
                <a:gd name="connsiteY20" fmla="*/ 324937 h 449936"/>
                <a:gd name="connsiteX21" fmla="*/ 61910 w 433281"/>
                <a:gd name="connsiteY21" fmla="*/ 279110 h 449936"/>
                <a:gd name="connsiteX22" fmla="*/ 49991 w 433281"/>
                <a:gd name="connsiteY22" fmla="*/ 220783 h 449936"/>
                <a:gd name="connsiteX23" fmla="*/ 49991 w 433281"/>
                <a:gd name="connsiteY23" fmla="*/ 214537 h 449936"/>
                <a:gd name="connsiteX24" fmla="*/ 216636 w 433281"/>
                <a:gd name="connsiteY24" fmla="*/ 49991 h 449936"/>
                <a:gd name="connsiteX25" fmla="*/ 216636 w 433281"/>
                <a:gd name="connsiteY25" fmla="*/ 49991 h 449936"/>
                <a:gd name="connsiteX26" fmla="*/ 383273 w 433281"/>
                <a:gd name="connsiteY26" fmla="*/ 214554 h 4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3281" h="449936">
                  <a:moveTo>
                    <a:pt x="433281" y="221633"/>
                  </a:moveTo>
                  <a:lnTo>
                    <a:pt x="433281" y="214138"/>
                  </a:lnTo>
                  <a:cubicBezTo>
                    <a:pt x="431119" y="95811"/>
                    <a:pt x="334997" y="795"/>
                    <a:pt x="216654" y="0"/>
                  </a:cubicBezTo>
                  <a:lnTo>
                    <a:pt x="216654" y="0"/>
                  </a:lnTo>
                  <a:cubicBezTo>
                    <a:pt x="98302" y="785"/>
                    <a:pt x="2167" y="95803"/>
                    <a:pt x="0" y="214138"/>
                  </a:cubicBezTo>
                  <a:lnTo>
                    <a:pt x="0" y="221633"/>
                  </a:lnTo>
                  <a:cubicBezTo>
                    <a:pt x="808" y="247296"/>
                    <a:pt x="5907" y="272644"/>
                    <a:pt x="15085" y="296623"/>
                  </a:cubicBezTo>
                  <a:cubicBezTo>
                    <a:pt x="23867" y="319253"/>
                    <a:pt x="36619" y="340134"/>
                    <a:pt x="52741" y="358282"/>
                  </a:cubicBezTo>
                  <a:cubicBezTo>
                    <a:pt x="72571" y="379968"/>
                    <a:pt x="94318" y="422022"/>
                    <a:pt x="103486" y="440689"/>
                  </a:cubicBezTo>
                  <a:cubicBezTo>
                    <a:pt x="106297" y="446353"/>
                    <a:pt x="112074" y="449936"/>
                    <a:pt x="118398" y="449936"/>
                  </a:cubicBezTo>
                  <a:lnTo>
                    <a:pt x="314883" y="449936"/>
                  </a:lnTo>
                  <a:cubicBezTo>
                    <a:pt x="321208" y="449933"/>
                    <a:pt x="326987" y="446352"/>
                    <a:pt x="329803" y="440689"/>
                  </a:cubicBezTo>
                  <a:cubicBezTo>
                    <a:pt x="338964" y="422030"/>
                    <a:pt x="360710" y="379968"/>
                    <a:pt x="380540" y="358282"/>
                  </a:cubicBezTo>
                  <a:cubicBezTo>
                    <a:pt x="396662" y="340134"/>
                    <a:pt x="409414" y="319253"/>
                    <a:pt x="418196" y="296623"/>
                  </a:cubicBezTo>
                  <a:cubicBezTo>
                    <a:pt x="427370" y="272642"/>
                    <a:pt x="432468" y="247296"/>
                    <a:pt x="433281" y="221633"/>
                  </a:cubicBezTo>
                  <a:close/>
                  <a:moveTo>
                    <a:pt x="383290" y="220765"/>
                  </a:moveTo>
                  <a:cubicBezTo>
                    <a:pt x="382536" y="240736"/>
                    <a:pt x="378504" y="260447"/>
                    <a:pt x="371354" y="279110"/>
                  </a:cubicBezTo>
                  <a:cubicBezTo>
                    <a:pt x="364744" y="295929"/>
                    <a:pt x="355208" y="311444"/>
                    <a:pt x="343188" y="324937"/>
                  </a:cubicBezTo>
                  <a:cubicBezTo>
                    <a:pt x="324090" y="347958"/>
                    <a:pt x="307734" y="373121"/>
                    <a:pt x="294446" y="399919"/>
                  </a:cubicBezTo>
                  <a:lnTo>
                    <a:pt x="138809" y="399919"/>
                  </a:lnTo>
                  <a:cubicBezTo>
                    <a:pt x="125525" y="373119"/>
                    <a:pt x="109167" y="347956"/>
                    <a:pt x="90067" y="324937"/>
                  </a:cubicBezTo>
                  <a:cubicBezTo>
                    <a:pt x="78046" y="311446"/>
                    <a:pt x="68513" y="295930"/>
                    <a:pt x="61910" y="279110"/>
                  </a:cubicBezTo>
                  <a:cubicBezTo>
                    <a:pt x="54764" y="260453"/>
                    <a:pt x="50737" y="240747"/>
                    <a:pt x="49991" y="220783"/>
                  </a:cubicBezTo>
                  <a:lnTo>
                    <a:pt x="49991" y="214537"/>
                  </a:lnTo>
                  <a:cubicBezTo>
                    <a:pt x="51675" y="123550"/>
                    <a:pt x="125636" y="50522"/>
                    <a:pt x="216636" y="49991"/>
                  </a:cubicBezTo>
                  <a:lnTo>
                    <a:pt x="216636" y="49991"/>
                  </a:lnTo>
                  <a:cubicBezTo>
                    <a:pt x="307644" y="50518"/>
                    <a:pt x="381607" y="123561"/>
                    <a:pt x="383273" y="214554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386D7DB-754D-4460-A447-F066490550DD}"/>
                </a:ext>
              </a:extLst>
            </p:cNvPr>
            <p:cNvSpPr/>
            <p:nvPr/>
          </p:nvSpPr>
          <p:spPr>
            <a:xfrm>
              <a:off x="4028604" y="1990662"/>
              <a:ext cx="34697" cy="95419"/>
            </a:xfrm>
            <a:custGeom>
              <a:avLst/>
              <a:gdLst>
                <a:gd name="connsiteX0" fmla="*/ 17349 w 34697"/>
                <a:gd name="connsiteY0" fmla="*/ 95419 h 95419"/>
                <a:gd name="connsiteX1" fmla="*/ 34698 w 34697"/>
                <a:gd name="connsiteY1" fmla="*/ 78070 h 95419"/>
                <a:gd name="connsiteX2" fmla="*/ 34698 w 34697"/>
                <a:gd name="connsiteY2" fmla="*/ 17349 h 95419"/>
                <a:gd name="connsiteX3" fmla="*/ 17349 w 34697"/>
                <a:gd name="connsiteY3" fmla="*/ 0 h 95419"/>
                <a:gd name="connsiteX4" fmla="*/ 0 w 34697"/>
                <a:gd name="connsiteY4" fmla="*/ 17349 h 95419"/>
                <a:gd name="connsiteX5" fmla="*/ 0 w 34697"/>
                <a:gd name="connsiteY5" fmla="*/ 78070 h 95419"/>
                <a:gd name="connsiteX6" fmla="*/ 17349 w 34697"/>
                <a:gd name="connsiteY6" fmla="*/ 95419 h 9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7" h="95419">
                  <a:moveTo>
                    <a:pt x="17349" y="95419"/>
                  </a:moveTo>
                  <a:cubicBezTo>
                    <a:pt x="26931" y="95419"/>
                    <a:pt x="34698" y="87652"/>
                    <a:pt x="34698" y="78070"/>
                  </a:cubicBezTo>
                  <a:lnTo>
                    <a:pt x="34698" y="17349"/>
                  </a:lnTo>
                  <a:cubicBezTo>
                    <a:pt x="34698" y="7767"/>
                    <a:pt x="26931" y="0"/>
                    <a:pt x="17349" y="0"/>
                  </a:cubicBezTo>
                  <a:cubicBezTo>
                    <a:pt x="7767" y="0"/>
                    <a:pt x="0" y="7767"/>
                    <a:pt x="0" y="17349"/>
                  </a:cubicBezTo>
                  <a:lnTo>
                    <a:pt x="0" y="78070"/>
                  </a:lnTo>
                  <a:cubicBezTo>
                    <a:pt x="0" y="87652"/>
                    <a:pt x="7767" y="95419"/>
                    <a:pt x="17349" y="9541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2F4B4DC-0691-424E-AAED-88B414A4F3F1}"/>
                </a:ext>
              </a:extLst>
            </p:cNvPr>
            <p:cNvSpPr/>
            <p:nvPr/>
          </p:nvSpPr>
          <p:spPr>
            <a:xfrm>
              <a:off x="3792212" y="2090042"/>
              <a:ext cx="77671" cy="77671"/>
            </a:xfrm>
            <a:custGeom>
              <a:avLst/>
              <a:gdLst>
                <a:gd name="connsiteX0" fmla="*/ 47844 w 77671"/>
                <a:gd name="connsiteY0" fmla="*/ 72375 h 77671"/>
                <a:gd name="connsiteX1" fmla="*/ 72375 w 77671"/>
                <a:gd name="connsiteY1" fmla="*/ 72802 h 77671"/>
                <a:gd name="connsiteX2" fmla="*/ 72802 w 77671"/>
                <a:gd name="connsiteY2" fmla="*/ 48270 h 77671"/>
                <a:gd name="connsiteX3" fmla="*/ 72375 w 77671"/>
                <a:gd name="connsiteY3" fmla="*/ 47844 h 77671"/>
                <a:gd name="connsiteX4" fmla="*/ 29402 w 77671"/>
                <a:gd name="connsiteY4" fmla="*/ 4870 h 77671"/>
                <a:gd name="connsiteX5" fmla="*/ 4870 w 77671"/>
                <a:gd name="connsiteY5" fmla="*/ 5297 h 77671"/>
                <a:gd name="connsiteX6" fmla="*/ 4870 w 77671"/>
                <a:gd name="connsiteY6" fmla="*/ 29402 h 7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71" h="77671">
                  <a:moveTo>
                    <a:pt x="47844" y="72375"/>
                  </a:moveTo>
                  <a:cubicBezTo>
                    <a:pt x="54500" y="79267"/>
                    <a:pt x="65483" y="79458"/>
                    <a:pt x="72375" y="72802"/>
                  </a:cubicBezTo>
                  <a:cubicBezTo>
                    <a:pt x="79267" y="66145"/>
                    <a:pt x="79458" y="55162"/>
                    <a:pt x="72802" y="48270"/>
                  </a:cubicBezTo>
                  <a:cubicBezTo>
                    <a:pt x="72662" y="48126"/>
                    <a:pt x="72520" y="47983"/>
                    <a:pt x="72375" y="47844"/>
                  </a:cubicBezTo>
                  <a:lnTo>
                    <a:pt x="29402" y="4870"/>
                  </a:lnTo>
                  <a:cubicBezTo>
                    <a:pt x="22510" y="-1786"/>
                    <a:pt x="11527" y="-1596"/>
                    <a:pt x="4870" y="5297"/>
                  </a:cubicBezTo>
                  <a:cubicBezTo>
                    <a:pt x="-1623" y="12020"/>
                    <a:pt x="-1623" y="22679"/>
                    <a:pt x="4870" y="29402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380522F-8DBD-4187-BDA3-2A83A8C1C26C}"/>
                </a:ext>
              </a:extLst>
            </p:cNvPr>
            <p:cNvSpPr/>
            <p:nvPr/>
          </p:nvSpPr>
          <p:spPr>
            <a:xfrm>
              <a:off x="4222500" y="2093582"/>
              <a:ext cx="77145" cy="77170"/>
            </a:xfrm>
            <a:custGeom>
              <a:avLst/>
              <a:gdLst>
                <a:gd name="connsiteX0" fmla="*/ 17319 w 77145"/>
                <a:gd name="connsiteY0" fmla="*/ 77171 h 77170"/>
                <a:gd name="connsiteX1" fmla="*/ 29585 w 77145"/>
                <a:gd name="connsiteY1" fmla="*/ 72087 h 77170"/>
                <a:gd name="connsiteX2" fmla="*/ 72515 w 77145"/>
                <a:gd name="connsiteY2" fmla="*/ 29149 h 77170"/>
                <a:gd name="connsiteX3" fmla="*/ 71596 w 77145"/>
                <a:gd name="connsiteY3" fmla="*/ 4631 h 77170"/>
                <a:gd name="connsiteX4" fmla="*/ 47983 w 77145"/>
                <a:gd name="connsiteY4" fmla="*/ 4643 h 77170"/>
                <a:gd name="connsiteX5" fmla="*/ 5079 w 77145"/>
                <a:gd name="connsiteY5" fmla="*/ 47556 h 77170"/>
                <a:gd name="connsiteX6" fmla="*/ 5083 w 77145"/>
                <a:gd name="connsiteY6" fmla="*/ 72091 h 77170"/>
                <a:gd name="connsiteX7" fmla="*/ 17345 w 77145"/>
                <a:gd name="connsiteY7" fmla="*/ 77171 h 7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45" h="77170">
                  <a:moveTo>
                    <a:pt x="17319" y="77171"/>
                  </a:moveTo>
                  <a:cubicBezTo>
                    <a:pt x="21920" y="77170"/>
                    <a:pt x="26332" y="75341"/>
                    <a:pt x="29585" y="72087"/>
                  </a:cubicBezTo>
                  <a:lnTo>
                    <a:pt x="72515" y="29149"/>
                  </a:lnTo>
                  <a:cubicBezTo>
                    <a:pt x="79032" y="22125"/>
                    <a:pt x="78621" y="11148"/>
                    <a:pt x="71596" y="4631"/>
                  </a:cubicBezTo>
                  <a:cubicBezTo>
                    <a:pt x="64936" y="-1548"/>
                    <a:pt x="54637" y="-1543"/>
                    <a:pt x="47983" y="4643"/>
                  </a:cubicBezTo>
                  <a:lnTo>
                    <a:pt x="5079" y="47556"/>
                  </a:lnTo>
                  <a:cubicBezTo>
                    <a:pt x="-1695" y="54333"/>
                    <a:pt x="-1693" y="65317"/>
                    <a:pt x="5083" y="72091"/>
                  </a:cubicBezTo>
                  <a:cubicBezTo>
                    <a:pt x="8336" y="75343"/>
                    <a:pt x="12746" y="77170"/>
                    <a:pt x="17345" y="7717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7F1874-0DB5-4E5A-A213-A72CD0607EA4}"/>
                </a:ext>
              </a:extLst>
            </p:cNvPr>
            <p:cNvSpPr/>
            <p:nvPr/>
          </p:nvSpPr>
          <p:spPr>
            <a:xfrm>
              <a:off x="3698436" y="231595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41BA4E6-960E-499D-8CB2-F85B4634AA72}"/>
                </a:ext>
              </a:extLst>
            </p:cNvPr>
            <p:cNvSpPr/>
            <p:nvPr/>
          </p:nvSpPr>
          <p:spPr>
            <a:xfrm>
              <a:off x="3791508" y="2498339"/>
              <a:ext cx="78340" cy="78357"/>
            </a:xfrm>
            <a:custGeom>
              <a:avLst/>
              <a:gdLst>
                <a:gd name="connsiteX0" fmla="*/ 48548 w 78340"/>
                <a:gd name="connsiteY0" fmla="*/ 5296 h 78357"/>
                <a:gd name="connsiteX1" fmla="*/ 5609 w 78340"/>
                <a:gd name="connsiteY1" fmla="*/ 48235 h 78357"/>
                <a:gd name="connsiteX2" fmla="*/ 4576 w 78340"/>
                <a:gd name="connsiteY2" fmla="*/ 72748 h 78357"/>
                <a:gd name="connsiteX3" fmla="*/ 29089 w 78340"/>
                <a:gd name="connsiteY3" fmla="*/ 73782 h 78357"/>
                <a:gd name="connsiteX4" fmla="*/ 30106 w 78340"/>
                <a:gd name="connsiteY4" fmla="*/ 72766 h 78357"/>
                <a:gd name="connsiteX5" fmla="*/ 73045 w 78340"/>
                <a:gd name="connsiteY5" fmla="*/ 29828 h 78357"/>
                <a:gd name="connsiteX6" fmla="*/ 73471 w 78340"/>
                <a:gd name="connsiteY6" fmla="*/ 5296 h 78357"/>
                <a:gd name="connsiteX7" fmla="*/ 48940 w 78340"/>
                <a:gd name="connsiteY7" fmla="*/ 4870 h 78357"/>
                <a:gd name="connsiteX8" fmla="*/ 48513 w 78340"/>
                <a:gd name="connsiteY8" fmla="*/ 5296 h 7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40" h="78357">
                  <a:moveTo>
                    <a:pt x="48548" y="5296"/>
                  </a:moveTo>
                  <a:lnTo>
                    <a:pt x="5609" y="48235"/>
                  </a:lnTo>
                  <a:cubicBezTo>
                    <a:pt x="-1446" y="54719"/>
                    <a:pt x="-1908" y="65694"/>
                    <a:pt x="4576" y="72748"/>
                  </a:cubicBezTo>
                  <a:cubicBezTo>
                    <a:pt x="11059" y="79803"/>
                    <a:pt x="22034" y="80266"/>
                    <a:pt x="29089" y="73782"/>
                  </a:cubicBezTo>
                  <a:cubicBezTo>
                    <a:pt x="29442" y="73458"/>
                    <a:pt x="29781" y="73119"/>
                    <a:pt x="30106" y="72766"/>
                  </a:cubicBezTo>
                  <a:lnTo>
                    <a:pt x="73045" y="29828"/>
                  </a:lnTo>
                  <a:cubicBezTo>
                    <a:pt x="79936" y="23171"/>
                    <a:pt x="80127" y="12188"/>
                    <a:pt x="73471" y="5296"/>
                  </a:cubicBezTo>
                  <a:cubicBezTo>
                    <a:pt x="66815" y="-1595"/>
                    <a:pt x="55832" y="-1786"/>
                    <a:pt x="48940" y="4870"/>
                  </a:cubicBezTo>
                  <a:cubicBezTo>
                    <a:pt x="48795" y="5009"/>
                    <a:pt x="48653" y="5152"/>
                    <a:pt x="48513" y="529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D212E-9F32-4CBB-B582-517775D3A832}"/>
                </a:ext>
              </a:extLst>
            </p:cNvPr>
            <p:cNvSpPr/>
            <p:nvPr/>
          </p:nvSpPr>
          <p:spPr>
            <a:xfrm>
              <a:off x="4222029" y="2494812"/>
              <a:ext cx="77881" cy="77867"/>
            </a:xfrm>
            <a:custGeom>
              <a:avLst/>
              <a:gdLst>
                <a:gd name="connsiteX0" fmla="*/ 30055 w 77881"/>
                <a:gd name="connsiteY0" fmla="*/ 5536 h 77867"/>
                <a:gd name="connsiteX1" fmla="*/ 5536 w 77881"/>
                <a:gd name="connsiteY1" fmla="*/ 4643 h 77867"/>
                <a:gd name="connsiteX2" fmla="*/ 4644 w 77881"/>
                <a:gd name="connsiteY2" fmla="*/ 29162 h 77867"/>
                <a:gd name="connsiteX3" fmla="*/ 5549 w 77881"/>
                <a:gd name="connsiteY3" fmla="*/ 30067 h 77867"/>
                <a:gd name="connsiteX4" fmla="*/ 48479 w 77881"/>
                <a:gd name="connsiteY4" fmla="*/ 72997 h 77867"/>
                <a:gd name="connsiteX5" fmla="*/ 73011 w 77881"/>
                <a:gd name="connsiteY5" fmla="*/ 72570 h 77867"/>
                <a:gd name="connsiteX6" fmla="*/ 73011 w 77881"/>
                <a:gd name="connsiteY6" fmla="*/ 48466 h 7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81" h="77867">
                  <a:moveTo>
                    <a:pt x="30055" y="5536"/>
                  </a:moveTo>
                  <a:cubicBezTo>
                    <a:pt x="23531" y="-1481"/>
                    <a:pt x="12553" y="-1881"/>
                    <a:pt x="5536" y="4643"/>
                  </a:cubicBezTo>
                  <a:cubicBezTo>
                    <a:pt x="-1481" y="11167"/>
                    <a:pt x="-1881" y="22145"/>
                    <a:pt x="4644" y="29162"/>
                  </a:cubicBezTo>
                  <a:cubicBezTo>
                    <a:pt x="4934" y="29475"/>
                    <a:pt x="5236" y="29776"/>
                    <a:pt x="5549" y="30067"/>
                  </a:cubicBezTo>
                  <a:lnTo>
                    <a:pt x="48479" y="72997"/>
                  </a:lnTo>
                  <a:cubicBezTo>
                    <a:pt x="55371" y="79654"/>
                    <a:pt x="66354" y="79463"/>
                    <a:pt x="73011" y="72570"/>
                  </a:cubicBezTo>
                  <a:cubicBezTo>
                    <a:pt x="79504" y="65848"/>
                    <a:pt x="79504" y="55188"/>
                    <a:pt x="73011" y="484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287B675-2106-42A7-9CA7-B8025CE2E709}"/>
                </a:ext>
              </a:extLst>
            </p:cNvPr>
            <p:cNvSpPr/>
            <p:nvPr/>
          </p:nvSpPr>
          <p:spPr>
            <a:xfrm>
              <a:off x="4294806" y="231536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2" name="Graphic 47" descr="Gauge">
            <a:extLst>
              <a:ext uri="{FF2B5EF4-FFF2-40B4-BE49-F238E27FC236}">
                <a16:creationId xmlns:a16="http://schemas.microsoft.com/office/drawing/2014/main" id="{BB1AE963-C6F6-4AFB-93CD-9EBE6DA8A9E4}"/>
              </a:ext>
            </a:extLst>
          </p:cNvPr>
          <p:cNvGrpSpPr/>
          <p:nvPr/>
        </p:nvGrpSpPr>
        <p:grpSpPr>
          <a:xfrm>
            <a:off x="4168279" y="3640619"/>
            <a:ext cx="807443" cy="807443"/>
            <a:chOff x="5557704" y="3878798"/>
            <a:chExt cx="1076591" cy="107659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661B28D-47BF-40A8-8A47-BB9E64DBC54D}"/>
                </a:ext>
              </a:extLst>
            </p:cNvPr>
            <p:cNvSpPr/>
            <p:nvPr/>
          </p:nvSpPr>
          <p:spPr>
            <a:xfrm>
              <a:off x="5602561" y="4147945"/>
              <a:ext cx="788378" cy="538295"/>
            </a:xfrm>
            <a:custGeom>
              <a:avLst/>
              <a:gdLst>
                <a:gd name="connsiteX0" fmla="*/ 471009 w 788378"/>
                <a:gd name="connsiteY0" fmla="*/ 68408 h 538295"/>
                <a:gd name="connsiteX1" fmla="*/ 471009 w 788378"/>
                <a:gd name="connsiteY1" fmla="*/ 113266 h 538295"/>
                <a:gd name="connsiteX2" fmla="*/ 493438 w 788378"/>
                <a:gd name="connsiteY2" fmla="*/ 112145 h 538295"/>
                <a:gd name="connsiteX3" fmla="*/ 515867 w 788378"/>
                <a:gd name="connsiteY3" fmla="*/ 113266 h 538295"/>
                <a:gd name="connsiteX4" fmla="*/ 515867 w 788378"/>
                <a:gd name="connsiteY4" fmla="*/ 68408 h 538295"/>
                <a:gd name="connsiteX5" fmla="*/ 639226 w 788378"/>
                <a:gd name="connsiteY5" fmla="*/ 94202 h 538295"/>
                <a:gd name="connsiteX6" fmla="*/ 622404 w 788378"/>
                <a:gd name="connsiteY6" fmla="*/ 134574 h 538295"/>
                <a:gd name="connsiteX7" fmla="*/ 663898 w 788378"/>
                <a:gd name="connsiteY7" fmla="*/ 152517 h 538295"/>
                <a:gd name="connsiteX8" fmla="*/ 680720 w 788378"/>
                <a:gd name="connsiteY8" fmla="*/ 111023 h 538295"/>
                <a:gd name="connsiteX9" fmla="*/ 740156 w 788378"/>
                <a:gd name="connsiteY9" fmla="*/ 146910 h 538295"/>
                <a:gd name="connsiteX10" fmla="*/ 788379 w 788378"/>
                <a:gd name="connsiteY10" fmla="*/ 98688 h 538295"/>
                <a:gd name="connsiteX11" fmla="*/ 493438 w 788378"/>
                <a:gd name="connsiteY11" fmla="*/ 0 h 538295"/>
                <a:gd name="connsiteX12" fmla="*/ 0 w 788378"/>
                <a:gd name="connsiteY12" fmla="*/ 493438 h 538295"/>
                <a:gd name="connsiteX13" fmla="*/ 0 w 788378"/>
                <a:gd name="connsiteY13" fmla="*/ 538296 h 538295"/>
                <a:gd name="connsiteX14" fmla="*/ 67287 w 788378"/>
                <a:gd name="connsiteY14" fmla="*/ 538296 h 538295"/>
                <a:gd name="connsiteX15" fmla="*/ 67287 w 788378"/>
                <a:gd name="connsiteY15" fmla="*/ 493438 h 538295"/>
                <a:gd name="connsiteX16" fmla="*/ 88594 w 788378"/>
                <a:gd name="connsiteY16" fmla="*/ 361107 h 538295"/>
                <a:gd name="connsiteX17" fmla="*/ 130088 w 788378"/>
                <a:gd name="connsiteY17" fmla="*/ 377928 h 538295"/>
                <a:gd name="connsiteX18" fmla="*/ 145788 w 788378"/>
                <a:gd name="connsiteY18" fmla="*/ 336435 h 538295"/>
                <a:gd name="connsiteX19" fmla="*/ 104295 w 788378"/>
                <a:gd name="connsiteY19" fmla="*/ 319613 h 538295"/>
                <a:gd name="connsiteX20" fmla="*/ 171582 w 788378"/>
                <a:gd name="connsiteY20" fmla="*/ 215318 h 538295"/>
                <a:gd name="connsiteX21" fmla="*/ 202982 w 788378"/>
                <a:gd name="connsiteY21" fmla="*/ 246719 h 538295"/>
                <a:gd name="connsiteX22" fmla="*/ 234383 w 788378"/>
                <a:gd name="connsiteY22" fmla="*/ 214197 h 538295"/>
                <a:gd name="connsiteX23" fmla="*/ 202982 w 788378"/>
                <a:gd name="connsiteY23" fmla="*/ 182796 h 538295"/>
                <a:gd name="connsiteX24" fmla="*/ 306156 w 788378"/>
                <a:gd name="connsiteY24" fmla="*/ 111023 h 538295"/>
                <a:gd name="connsiteX25" fmla="*/ 322977 w 788378"/>
                <a:gd name="connsiteY25" fmla="*/ 152517 h 538295"/>
                <a:gd name="connsiteX26" fmla="*/ 364471 w 788378"/>
                <a:gd name="connsiteY26" fmla="*/ 134574 h 538295"/>
                <a:gd name="connsiteX27" fmla="*/ 347649 w 788378"/>
                <a:gd name="connsiteY27" fmla="*/ 93080 h 538295"/>
                <a:gd name="connsiteX28" fmla="*/ 471009 w 788378"/>
                <a:gd name="connsiteY28" fmla="*/ 68408 h 53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8378" h="538295">
                  <a:moveTo>
                    <a:pt x="471009" y="68408"/>
                  </a:moveTo>
                  <a:lnTo>
                    <a:pt x="471009" y="113266"/>
                  </a:lnTo>
                  <a:cubicBezTo>
                    <a:pt x="478859" y="113266"/>
                    <a:pt x="485587" y="112145"/>
                    <a:pt x="493438" y="112145"/>
                  </a:cubicBezTo>
                  <a:cubicBezTo>
                    <a:pt x="501288" y="112145"/>
                    <a:pt x="508016" y="112145"/>
                    <a:pt x="515867" y="113266"/>
                  </a:cubicBezTo>
                  <a:lnTo>
                    <a:pt x="515867" y="68408"/>
                  </a:lnTo>
                  <a:cubicBezTo>
                    <a:pt x="559603" y="70651"/>
                    <a:pt x="601097" y="79623"/>
                    <a:pt x="639226" y="94202"/>
                  </a:cubicBezTo>
                  <a:lnTo>
                    <a:pt x="622404" y="134574"/>
                  </a:lnTo>
                  <a:cubicBezTo>
                    <a:pt x="636983" y="140181"/>
                    <a:pt x="650440" y="145788"/>
                    <a:pt x="663898" y="152517"/>
                  </a:cubicBezTo>
                  <a:lnTo>
                    <a:pt x="680720" y="111023"/>
                  </a:lnTo>
                  <a:cubicBezTo>
                    <a:pt x="702027" y="121116"/>
                    <a:pt x="721092" y="133452"/>
                    <a:pt x="740156" y="146910"/>
                  </a:cubicBezTo>
                  <a:lnTo>
                    <a:pt x="788379" y="98688"/>
                  </a:lnTo>
                  <a:cubicBezTo>
                    <a:pt x="706513" y="37008"/>
                    <a:pt x="604461" y="0"/>
                    <a:pt x="493438" y="0"/>
                  </a:cubicBezTo>
                  <a:cubicBezTo>
                    <a:pt x="220925" y="0"/>
                    <a:pt x="0" y="220925"/>
                    <a:pt x="0" y="493438"/>
                  </a:cubicBezTo>
                  <a:lnTo>
                    <a:pt x="0" y="538296"/>
                  </a:lnTo>
                  <a:lnTo>
                    <a:pt x="67287" y="538296"/>
                  </a:lnTo>
                  <a:lnTo>
                    <a:pt x="67287" y="493438"/>
                  </a:lnTo>
                  <a:cubicBezTo>
                    <a:pt x="67287" y="447458"/>
                    <a:pt x="75137" y="402600"/>
                    <a:pt x="88594" y="361107"/>
                  </a:cubicBezTo>
                  <a:lnTo>
                    <a:pt x="130088" y="377928"/>
                  </a:lnTo>
                  <a:cubicBezTo>
                    <a:pt x="134574" y="363349"/>
                    <a:pt x="140181" y="349892"/>
                    <a:pt x="145788" y="336435"/>
                  </a:cubicBezTo>
                  <a:lnTo>
                    <a:pt x="104295" y="319613"/>
                  </a:lnTo>
                  <a:cubicBezTo>
                    <a:pt x="121116" y="281484"/>
                    <a:pt x="144667" y="245597"/>
                    <a:pt x="171582" y="215318"/>
                  </a:cubicBezTo>
                  <a:lnTo>
                    <a:pt x="202982" y="246719"/>
                  </a:lnTo>
                  <a:cubicBezTo>
                    <a:pt x="213075" y="235504"/>
                    <a:pt x="223168" y="224290"/>
                    <a:pt x="234383" y="214197"/>
                  </a:cubicBezTo>
                  <a:lnTo>
                    <a:pt x="202982" y="182796"/>
                  </a:lnTo>
                  <a:cubicBezTo>
                    <a:pt x="233261" y="154760"/>
                    <a:pt x="268026" y="130088"/>
                    <a:pt x="306156" y="111023"/>
                  </a:cubicBezTo>
                  <a:lnTo>
                    <a:pt x="322977" y="152517"/>
                  </a:lnTo>
                  <a:cubicBezTo>
                    <a:pt x="336435" y="145788"/>
                    <a:pt x="349892" y="140181"/>
                    <a:pt x="364471" y="134574"/>
                  </a:cubicBezTo>
                  <a:lnTo>
                    <a:pt x="347649" y="93080"/>
                  </a:lnTo>
                  <a:cubicBezTo>
                    <a:pt x="385778" y="78501"/>
                    <a:pt x="427272" y="70651"/>
                    <a:pt x="471009" y="68408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B1A2CFF-7D91-4F76-86E9-2C393B047FC0}"/>
                </a:ext>
              </a:extLst>
            </p:cNvPr>
            <p:cNvSpPr/>
            <p:nvPr/>
          </p:nvSpPr>
          <p:spPr>
            <a:xfrm>
              <a:off x="6443648" y="4358778"/>
              <a:ext cx="145788" cy="327463"/>
            </a:xfrm>
            <a:custGeom>
              <a:avLst/>
              <a:gdLst>
                <a:gd name="connsiteX0" fmla="*/ 57194 w 145788"/>
                <a:gd name="connsiteY0" fmla="*/ 0 h 327463"/>
                <a:gd name="connsiteX1" fmla="*/ 8972 w 145788"/>
                <a:gd name="connsiteY1" fmla="*/ 48222 h 327463"/>
                <a:gd name="connsiteX2" fmla="*/ 41494 w 145788"/>
                <a:gd name="connsiteY2" fmla="*/ 107659 h 327463"/>
                <a:gd name="connsiteX3" fmla="*/ 0 w 145788"/>
                <a:gd name="connsiteY3" fmla="*/ 125602 h 327463"/>
                <a:gd name="connsiteX4" fmla="*/ 15700 w 145788"/>
                <a:gd name="connsiteY4" fmla="*/ 167096 h 327463"/>
                <a:gd name="connsiteX5" fmla="*/ 57194 w 145788"/>
                <a:gd name="connsiteY5" fmla="*/ 150274 h 327463"/>
                <a:gd name="connsiteX6" fmla="*/ 78501 w 145788"/>
                <a:gd name="connsiteY6" fmla="*/ 282605 h 327463"/>
                <a:gd name="connsiteX7" fmla="*/ 78501 w 145788"/>
                <a:gd name="connsiteY7" fmla="*/ 327463 h 327463"/>
                <a:gd name="connsiteX8" fmla="*/ 145788 w 145788"/>
                <a:gd name="connsiteY8" fmla="*/ 327463 h 327463"/>
                <a:gd name="connsiteX9" fmla="*/ 145788 w 145788"/>
                <a:gd name="connsiteY9" fmla="*/ 282605 h 327463"/>
                <a:gd name="connsiteX10" fmla="*/ 57194 w 145788"/>
                <a:gd name="connsiteY10" fmla="*/ 0 h 32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788" h="327463">
                  <a:moveTo>
                    <a:pt x="57194" y="0"/>
                  </a:moveTo>
                  <a:lnTo>
                    <a:pt x="8972" y="48222"/>
                  </a:lnTo>
                  <a:cubicBezTo>
                    <a:pt x="21308" y="67287"/>
                    <a:pt x="32522" y="87473"/>
                    <a:pt x="41494" y="107659"/>
                  </a:cubicBezTo>
                  <a:lnTo>
                    <a:pt x="0" y="125602"/>
                  </a:lnTo>
                  <a:cubicBezTo>
                    <a:pt x="5607" y="139060"/>
                    <a:pt x="11214" y="153639"/>
                    <a:pt x="15700" y="167096"/>
                  </a:cubicBezTo>
                  <a:lnTo>
                    <a:pt x="57194" y="150274"/>
                  </a:lnTo>
                  <a:cubicBezTo>
                    <a:pt x="70651" y="191768"/>
                    <a:pt x="78501" y="236626"/>
                    <a:pt x="78501" y="282605"/>
                  </a:cubicBezTo>
                  <a:lnTo>
                    <a:pt x="78501" y="327463"/>
                  </a:lnTo>
                  <a:lnTo>
                    <a:pt x="145788" y="327463"/>
                  </a:lnTo>
                  <a:lnTo>
                    <a:pt x="145788" y="282605"/>
                  </a:lnTo>
                  <a:cubicBezTo>
                    <a:pt x="145788" y="177189"/>
                    <a:pt x="113266" y="80744"/>
                    <a:pt x="57194" y="0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16A515-8742-4242-8B01-4D8AF6351FCB}"/>
                </a:ext>
              </a:extLst>
            </p:cNvPr>
            <p:cNvSpPr/>
            <p:nvPr/>
          </p:nvSpPr>
          <p:spPr>
            <a:xfrm>
              <a:off x="6048592" y="4271305"/>
              <a:ext cx="428699" cy="429821"/>
            </a:xfrm>
            <a:custGeom>
              <a:avLst/>
              <a:gdLst>
                <a:gd name="connsiteX0" fmla="*/ 16006 w 428699"/>
                <a:gd name="connsiteY0" fmla="*/ 349892 h 429821"/>
                <a:gd name="connsiteX1" fmla="*/ 10399 w 428699"/>
                <a:gd name="connsiteY1" fmla="*/ 355499 h 429821"/>
                <a:gd name="connsiteX2" fmla="*/ 16006 w 428699"/>
                <a:gd name="connsiteY2" fmla="*/ 419422 h 429821"/>
                <a:gd name="connsiteX3" fmla="*/ 79929 w 428699"/>
                <a:gd name="connsiteY3" fmla="*/ 413815 h 429821"/>
                <a:gd name="connsiteX4" fmla="*/ 428700 w 428699"/>
                <a:gd name="connsiteY4" fmla="*/ 0 h 429821"/>
                <a:gd name="connsiteX5" fmla="*/ 16006 w 428699"/>
                <a:gd name="connsiteY5" fmla="*/ 349892 h 429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99" h="429821">
                  <a:moveTo>
                    <a:pt x="16006" y="349892"/>
                  </a:moveTo>
                  <a:cubicBezTo>
                    <a:pt x="13764" y="351014"/>
                    <a:pt x="12642" y="353256"/>
                    <a:pt x="10399" y="355499"/>
                  </a:cubicBezTo>
                  <a:cubicBezTo>
                    <a:pt x="-5301" y="374564"/>
                    <a:pt x="-3058" y="402600"/>
                    <a:pt x="16006" y="419422"/>
                  </a:cubicBezTo>
                  <a:cubicBezTo>
                    <a:pt x="35071" y="435122"/>
                    <a:pt x="63107" y="432879"/>
                    <a:pt x="79929" y="413815"/>
                  </a:cubicBezTo>
                  <a:lnTo>
                    <a:pt x="428700" y="0"/>
                  </a:lnTo>
                  <a:lnTo>
                    <a:pt x="16006" y="349892"/>
                  </a:ln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53" descr="Research">
            <a:extLst>
              <a:ext uri="{FF2B5EF4-FFF2-40B4-BE49-F238E27FC236}">
                <a16:creationId xmlns:a16="http://schemas.microsoft.com/office/drawing/2014/main" id="{11F11859-5E01-46C7-BD8B-508BD4A9BF5D}"/>
              </a:ext>
            </a:extLst>
          </p:cNvPr>
          <p:cNvGrpSpPr/>
          <p:nvPr/>
        </p:nvGrpSpPr>
        <p:grpSpPr>
          <a:xfrm>
            <a:off x="5793156" y="2198494"/>
            <a:ext cx="624562" cy="624562"/>
            <a:chOff x="7724208" y="1955965"/>
            <a:chExt cx="832749" cy="83274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4A7EC41-5A34-4B85-907C-9E48D4582FE9}"/>
                </a:ext>
              </a:extLst>
            </p:cNvPr>
            <p:cNvSpPr/>
            <p:nvPr/>
          </p:nvSpPr>
          <p:spPr>
            <a:xfrm>
              <a:off x="7791864" y="2027958"/>
              <a:ext cx="686372" cy="687239"/>
            </a:xfrm>
            <a:custGeom>
              <a:avLst/>
              <a:gdLst>
                <a:gd name="connsiteX0" fmla="*/ 561243 w 686372"/>
                <a:gd name="connsiteY0" fmla="*/ 475366 h 687239"/>
                <a:gd name="connsiteX1" fmla="*/ 507461 w 686372"/>
                <a:gd name="connsiteY1" fmla="*/ 458884 h 687239"/>
                <a:gd name="connsiteX2" fmla="*/ 468426 w 686372"/>
                <a:gd name="connsiteY2" fmla="*/ 420717 h 687239"/>
                <a:gd name="connsiteX3" fmla="*/ 522208 w 686372"/>
                <a:gd name="connsiteY3" fmla="*/ 262841 h 687239"/>
                <a:gd name="connsiteX4" fmla="*/ 261974 w 686372"/>
                <a:gd name="connsiteY4" fmla="*/ 5 h 687239"/>
                <a:gd name="connsiteX5" fmla="*/ 5 w 686372"/>
                <a:gd name="connsiteY5" fmla="*/ 260239 h 687239"/>
                <a:gd name="connsiteX6" fmla="*/ 260239 w 686372"/>
                <a:gd name="connsiteY6" fmla="*/ 522208 h 687239"/>
                <a:gd name="connsiteX7" fmla="*/ 419849 w 686372"/>
                <a:gd name="connsiteY7" fmla="*/ 468426 h 687239"/>
                <a:gd name="connsiteX8" fmla="*/ 458017 w 686372"/>
                <a:gd name="connsiteY8" fmla="*/ 506594 h 687239"/>
                <a:gd name="connsiteX9" fmla="*/ 474498 w 686372"/>
                <a:gd name="connsiteY9" fmla="*/ 561243 h 687239"/>
                <a:gd name="connsiteX10" fmla="*/ 582929 w 686372"/>
                <a:gd name="connsiteY10" fmla="*/ 669674 h 687239"/>
                <a:gd name="connsiteX11" fmla="*/ 668806 w 686372"/>
                <a:gd name="connsiteY11" fmla="*/ 669674 h 687239"/>
                <a:gd name="connsiteX12" fmla="*/ 668806 w 686372"/>
                <a:gd name="connsiteY12" fmla="*/ 583797 h 687239"/>
                <a:gd name="connsiteX13" fmla="*/ 561243 w 686372"/>
                <a:gd name="connsiteY13" fmla="*/ 475366 h 687239"/>
                <a:gd name="connsiteX14" fmla="*/ 261974 w 686372"/>
                <a:gd name="connsiteY14" fmla="*/ 470161 h 687239"/>
                <a:gd name="connsiteX15" fmla="*/ 53786 w 686372"/>
                <a:gd name="connsiteY15" fmla="*/ 261974 h 687239"/>
                <a:gd name="connsiteX16" fmla="*/ 261974 w 686372"/>
                <a:gd name="connsiteY16" fmla="*/ 53786 h 687239"/>
                <a:gd name="connsiteX17" fmla="*/ 470161 w 686372"/>
                <a:gd name="connsiteY17" fmla="*/ 261974 h 687239"/>
                <a:gd name="connsiteX18" fmla="*/ 261974 w 686372"/>
                <a:gd name="connsiteY18" fmla="*/ 470161 h 68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6372" h="687239">
                  <a:moveTo>
                    <a:pt x="561243" y="475366"/>
                  </a:moveTo>
                  <a:cubicBezTo>
                    <a:pt x="547364" y="461487"/>
                    <a:pt x="526545" y="454547"/>
                    <a:pt x="507461" y="458884"/>
                  </a:cubicBezTo>
                  <a:lnTo>
                    <a:pt x="468426" y="420717"/>
                  </a:lnTo>
                  <a:cubicBezTo>
                    <a:pt x="503124" y="375609"/>
                    <a:pt x="522208" y="320093"/>
                    <a:pt x="522208" y="262841"/>
                  </a:cubicBezTo>
                  <a:cubicBezTo>
                    <a:pt x="523075" y="117978"/>
                    <a:pt x="405970" y="872"/>
                    <a:pt x="261974" y="5"/>
                  </a:cubicBezTo>
                  <a:cubicBezTo>
                    <a:pt x="117978" y="-863"/>
                    <a:pt x="872" y="116243"/>
                    <a:pt x="5" y="260239"/>
                  </a:cubicBezTo>
                  <a:cubicBezTo>
                    <a:pt x="-863" y="404235"/>
                    <a:pt x="116243" y="521340"/>
                    <a:pt x="260239" y="522208"/>
                  </a:cubicBezTo>
                  <a:cubicBezTo>
                    <a:pt x="317490" y="522208"/>
                    <a:pt x="373874" y="503124"/>
                    <a:pt x="419849" y="468426"/>
                  </a:cubicBezTo>
                  <a:lnTo>
                    <a:pt x="458017" y="506594"/>
                  </a:lnTo>
                  <a:cubicBezTo>
                    <a:pt x="454547" y="526545"/>
                    <a:pt x="460619" y="546496"/>
                    <a:pt x="474498" y="561243"/>
                  </a:cubicBezTo>
                  <a:lnTo>
                    <a:pt x="582929" y="669674"/>
                  </a:lnTo>
                  <a:cubicBezTo>
                    <a:pt x="606350" y="693095"/>
                    <a:pt x="645385" y="693095"/>
                    <a:pt x="668806" y="669674"/>
                  </a:cubicBezTo>
                  <a:cubicBezTo>
                    <a:pt x="692227" y="646253"/>
                    <a:pt x="692227" y="607218"/>
                    <a:pt x="668806" y="583797"/>
                  </a:cubicBezTo>
                  <a:lnTo>
                    <a:pt x="561243" y="475366"/>
                  </a:lnTo>
                  <a:close/>
                  <a:moveTo>
                    <a:pt x="261974" y="470161"/>
                  </a:moveTo>
                  <a:cubicBezTo>
                    <a:pt x="146603" y="470161"/>
                    <a:pt x="53786" y="377344"/>
                    <a:pt x="53786" y="261974"/>
                  </a:cubicBezTo>
                  <a:cubicBezTo>
                    <a:pt x="53786" y="146603"/>
                    <a:pt x="146603" y="53786"/>
                    <a:pt x="261974" y="53786"/>
                  </a:cubicBezTo>
                  <a:cubicBezTo>
                    <a:pt x="377344" y="53786"/>
                    <a:pt x="470161" y="146603"/>
                    <a:pt x="470161" y="261974"/>
                  </a:cubicBezTo>
                  <a:cubicBezTo>
                    <a:pt x="470161" y="376477"/>
                    <a:pt x="376477" y="470161"/>
                    <a:pt x="261974" y="47016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9AE9CC3-8D2F-4A39-BD54-C7E71DCCB500}"/>
                </a:ext>
              </a:extLst>
            </p:cNvPr>
            <p:cNvSpPr/>
            <p:nvPr/>
          </p:nvSpPr>
          <p:spPr>
            <a:xfrm>
              <a:off x="7867336" y="2156880"/>
              <a:ext cx="373869" cy="274445"/>
            </a:xfrm>
            <a:custGeom>
              <a:avLst/>
              <a:gdLst>
                <a:gd name="connsiteX0" fmla="*/ 373002 w 373869"/>
                <a:gd name="connsiteY0" fmla="*/ 120040 h 274445"/>
                <a:gd name="connsiteX1" fmla="*/ 323558 w 373869"/>
                <a:gd name="connsiteY1" fmla="*/ 120040 h 274445"/>
                <a:gd name="connsiteX2" fmla="*/ 312281 w 373869"/>
                <a:gd name="connsiteY2" fmla="*/ 126980 h 274445"/>
                <a:gd name="connsiteX3" fmla="*/ 279318 w 373869"/>
                <a:gd name="connsiteY3" fmla="*/ 162545 h 274445"/>
                <a:gd name="connsiteX4" fmla="*/ 251560 w 373869"/>
                <a:gd name="connsiteY4" fmla="*/ 66258 h 274445"/>
                <a:gd name="connsiteX5" fmla="*/ 232476 w 373869"/>
                <a:gd name="connsiteY5" fmla="*/ 55849 h 274445"/>
                <a:gd name="connsiteX6" fmla="*/ 222066 w 373869"/>
                <a:gd name="connsiteY6" fmla="*/ 65391 h 274445"/>
                <a:gd name="connsiteX7" fmla="*/ 170020 w 373869"/>
                <a:gd name="connsiteY7" fmla="*/ 203315 h 274445"/>
                <a:gd name="connsiteX8" fmla="*/ 134454 w 373869"/>
                <a:gd name="connsiteY8" fmla="*/ 12477 h 274445"/>
                <a:gd name="connsiteX9" fmla="*/ 117105 w 373869"/>
                <a:gd name="connsiteY9" fmla="*/ 332 h 274445"/>
                <a:gd name="connsiteX10" fmla="*/ 104961 w 373869"/>
                <a:gd name="connsiteY10" fmla="*/ 10742 h 274445"/>
                <a:gd name="connsiteX11" fmla="*/ 67661 w 373869"/>
                <a:gd name="connsiteY11" fmla="*/ 120040 h 274445"/>
                <a:gd name="connsiteX12" fmla="*/ 0 w 373869"/>
                <a:gd name="connsiteY12" fmla="*/ 120040 h 274445"/>
                <a:gd name="connsiteX13" fmla="*/ 0 w 373869"/>
                <a:gd name="connsiteY13" fmla="*/ 154738 h 274445"/>
                <a:gd name="connsiteX14" fmla="*/ 78938 w 373869"/>
                <a:gd name="connsiteY14" fmla="*/ 154738 h 274445"/>
                <a:gd name="connsiteX15" fmla="*/ 93684 w 373869"/>
                <a:gd name="connsiteY15" fmla="*/ 141726 h 274445"/>
                <a:gd name="connsiteX16" fmla="*/ 115370 w 373869"/>
                <a:gd name="connsiteY16" fmla="*/ 75800 h 274445"/>
                <a:gd name="connsiteX17" fmla="*/ 150068 w 373869"/>
                <a:gd name="connsiteY17" fmla="*/ 262301 h 274445"/>
                <a:gd name="connsiteX18" fmla="*/ 163947 w 373869"/>
                <a:gd name="connsiteY18" fmla="*/ 274446 h 274445"/>
                <a:gd name="connsiteX19" fmla="*/ 165682 w 373869"/>
                <a:gd name="connsiteY19" fmla="*/ 274446 h 274445"/>
                <a:gd name="connsiteX20" fmla="*/ 180429 w 373869"/>
                <a:gd name="connsiteY20" fmla="*/ 264904 h 274445"/>
                <a:gd name="connsiteX21" fmla="*/ 235946 w 373869"/>
                <a:gd name="connsiteY21" fmla="*/ 119173 h 274445"/>
                <a:gd name="connsiteX22" fmla="*/ 258499 w 373869"/>
                <a:gd name="connsiteY22" fmla="*/ 197243 h 274445"/>
                <a:gd name="connsiteX23" fmla="*/ 277583 w 373869"/>
                <a:gd name="connsiteY23" fmla="*/ 207652 h 274445"/>
                <a:gd name="connsiteX24" fmla="*/ 284523 w 373869"/>
                <a:gd name="connsiteY24" fmla="*/ 203315 h 274445"/>
                <a:gd name="connsiteX25" fmla="*/ 331365 w 373869"/>
                <a:gd name="connsiteY25" fmla="*/ 154738 h 274445"/>
                <a:gd name="connsiteX26" fmla="*/ 373870 w 373869"/>
                <a:gd name="connsiteY26" fmla="*/ 154738 h 274445"/>
                <a:gd name="connsiteX27" fmla="*/ 373870 w 373869"/>
                <a:gd name="connsiteY27" fmla="*/ 120040 h 27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73869" h="274445">
                  <a:moveTo>
                    <a:pt x="373002" y="120040"/>
                  </a:moveTo>
                  <a:lnTo>
                    <a:pt x="323558" y="120040"/>
                  </a:lnTo>
                  <a:cubicBezTo>
                    <a:pt x="319220" y="120908"/>
                    <a:pt x="314883" y="123510"/>
                    <a:pt x="312281" y="126980"/>
                  </a:cubicBezTo>
                  <a:lnTo>
                    <a:pt x="279318" y="162545"/>
                  </a:lnTo>
                  <a:lnTo>
                    <a:pt x="251560" y="66258"/>
                  </a:lnTo>
                  <a:cubicBezTo>
                    <a:pt x="248957" y="58451"/>
                    <a:pt x="240283" y="53247"/>
                    <a:pt x="232476" y="55849"/>
                  </a:cubicBezTo>
                  <a:cubicBezTo>
                    <a:pt x="228139" y="57584"/>
                    <a:pt x="223801" y="60186"/>
                    <a:pt x="222066" y="65391"/>
                  </a:cubicBezTo>
                  <a:lnTo>
                    <a:pt x="170020" y="203315"/>
                  </a:lnTo>
                  <a:lnTo>
                    <a:pt x="134454" y="12477"/>
                  </a:lnTo>
                  <a:cubicBezTo>
                    <a:pt x="132719" y="3802"/>
                    <a:pt x="124912" y="-1402"/>
                    <a:pt x="117105" y="332"/>
                  </a:cubicBezTo>
                  <a:cubicBezTo>
                    <a:pt x="111901" y="1200"/>
                    <a:pt x="107563" y="5537"/>
                    <a:pt x="104961" y="10742"/>
                  </a:cubicBezTo>
                  <a:lnTo>
                    <a:pt x="67661" y="120040"/>
                  </a:lnTo>
                  <a:lnTo>
                    <a:pt x="0" y="120040"/>
                  </a:lnTo>
                  <a:lnTo>
                    <a:pt x="0" y="154738"/>
                  </a:lnTo>
                  <a:lnTo>
                    <a:pt x="78938" y="154738"/>
                  </a:lnTo>
                  <a:cubicBezTo>
                    <a:pt x="85877" y="153871"/>
                    <a:pt x="91949" y="148666"/>
                    <a:pt x="93684" y="141726"/>
                  </a:cubicBezTo>
                  <a:lnTo>
                    <a:pt x="115370" y="75800"/>
                  </a:lnTo>
                  <a:lnTo>
                    <a:pt x="150068" y="262301"/>
                  </a:lnTo>
                  <a:cubicBezTo>
                    <a:pt x="150936" y="269241"/>
                    <a:pt x="157008" y="274446"/>
                    <a:pt x="163947" y="274446"/>
                  </a:cubicBezTo>
                  <a:lnTo>
                    <a:pt x="165682" y="274446"/>
                  </a:lnTo>
                  <a:cubicBezTo>
                    <a:pt x="171754" y="274446"/>
                    <a:pt x="177827" y="270976"/>
                    <a:pt x="180429" y="264904"/>
                  </a:cubicBezTo>
                  <a:lnTo>
                    <a:pt x="235946" y="119173"/>
                  </a:lnTo>
                  <a:lnTo>
                    <a:pt x="258499" y="197243"/>
                  </a:lnTo>
                  <a:cubicBezTo>
                    <a:pt x="261102" y="205050"/>
                    <a:pt x="268909" y="210255"/>
                    <a:pt x="277583" y="207652"/>
                  </a:cubicBezTo>
                  <a:cubicBezTo>
                    <a:pt x="280185" y="206785"/>
                    <a:pt x="282788" y="205050"/>
                    <a:pt x="284523" y="203315"/>
                  </a:cubicBezTo>
                  <a:lnTo>
                    <a:pt x="331365" y="154738"/>
                  </a:lnTo>
                  <a:lnTo>
                    <a:pt x="373870" y="154738"/>
                  </a:lnTo>
                  <a:lnTo>
                    <a:pt x="373870" y="12004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49" descr="Gears">
            <a:extLst>
              <a:ext uri="{FF2B5EF4-FFF2-40B4-BE49-F238E27FC236}">
                <a16:creationId xmlns:a16="http://schemas.microsoft.com/office/drawing/2014/main" id="{40946248-BA4F-47EF-B766-373AF86FA5BE}"/>
              </a:ext>
            </a:extLst>
          </p:cNvPr>
          <p:cNvGrpSpPr/>
          <p:nvPr/>
        </p:nvGrpSpPr>
        <p:grpSpPr>
          <a:xfrm>
            <a:off x="5900238" y="4171541"/>
            <a:ext cx="424181" cy="513311"/>
            <a:chOff x="7866983" y="4586694"/>
            <a:chExt cx="565575" cy="684415"/>
          </a:xfrm>
          <a:solidFill>
            <a:srgbClr val="26262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A9A74B-4B17-487F-BDA0-A16F08EF579A}"/>
                </a:ext>
              </a:extLst>
            </p:cNvPr>
            <p:cNvSpPr/>
            <p:nvPr/>
          </p:nvSpPr>
          <p:spPr>
            <a:xfrm>
              <a:off x="8063026" y="4586694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331365 w 369532"/>
                <a:gd name="connsiteY5" fmla="*/ 143996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8168 w 369532"/>
                <a:gd name="connsiteY16" fmla="*/ 69396 h 368664"/>
                <a:gd name="connsiteX17" fmla="*/ 52047 w 369532"/>
                <a:gd name="connsiteY17" fmla="*/ 110166 h 368664"/>
                <a:gd name="connsiteX18" fmla="*/ 38168 w 369532"/>
                <a:gd name="connsiteY18" fmla="*/ 143996 h 368664"/>
                <a:gd name="connsiteX19" fmla="*/ 0 w 369532"/>
                <a:gd name="connsiteY19" fmla="*/ 163080 h 368664"/>
                <a:gd name="connsiteX20" fmla="*/ 0 w 369532"/>
                <a:gd name="connsiteY20" fmla="*/ 206452 h 368664"/>
                <a:gd name="connsiteX21" fmla="*/ 38168 w 369532"/>
                <a:gd name="connsiteY21" fmla="*/ 225536 h 368664"/>
                <a:gd name="connsiteX22" fmla="*/ 52047 w 369532"/>
                <a:gd name="connsiteY22" fmla="*/ 259367 h 368664"/>
                <a:gd name="connsiteX23" fmla="*/ 38168 w 369532"/>
                <a:gd name="connsiteY23" fmla="*/ 300137 h 368664"/>
                <a:gd name="connsiteX24" fmla="*/ 68528 w 369532"/>
                <a:gd name="connsiteY24" fmla="*/ 330497 h 368664"/>
                <a:gd name="connsiteX25" fmla="*/ 109298 w 369532"/>
                <a:gd name="connsiteY25" fmla="*/ 316618 h 368664"/>
                <a:gd name="connsiteX26" fmla="*/ 143129 w 369532"/>
                <a:gd name="connsiteY26" fmla="*/ 330497 h 368664"/>
                <a:gd name="connsiteX27" fmla="*/ 162213 w 369532"/>
                <a:gd name="connsiteY27" fmla="*/ 368665 h 368664"/>
                <a:gd name="connsiteX28" fmla="*/ 205585 w 369532"/>
                <a:gd name="connsiteY28" fmla="*/ 368665 h 368664"/>
                <a:gd name="connsiteX29" fmla="*/ 224669 w 369532"/>
                <a:gd name="connsiteY29" fmla="*/ 330497 h 368664"/>
                <a:gd name="connsiteX30" fmla="*/ 258499 w 369532"/>
                <a:gd name="connsiteY30" fmla="*/ 316618 h 368664"/>
                <a:gd name="connsiteX31" fmla="*/ 299269 w 369532"/>
                <a:gd name="connsiteY31" fmla="*/ 330497 h 368664"/>
                <a:gd name="connsiteX32" fmla="*/ 330497 w 369532"/>
                <a:gd name="connsiteY32" fmla="*/ 300137 h 368664"/>
                <a:gd name="connsiteX33" fmla="*/ 316618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9201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0332" y="249825"/>
                    <a:pt x="184766" y="249825"/>
                  </a:cubicBezTo>
                  <a:close/>
                  <a:moveTo>
                    <a:pt x="331365" y="143996"/>
                  </a:moveTo>
                  <a:cubicBezTo>
                    <a:pt x="327895" y="131852"/>
                    <a:pt x="323558" y="120575"/>
                    <a:pt x="317486" y="110166"/>
                  </a:cubicBez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7680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8168" y="69396"/>
                  </a:lnTo>
                  <a:lnTo>
                    <a:pt x="52047" y="110166"/>
                  </a:lnTo>
                  <a:cubicBezTo>
                    <a:pt x="45975" y="120575"/>
                    <a:pt x="41637" y="131852"/>
                    <a:pt x="38168" y="143996"/>
                  </a:cubicBezTo>
                  <a:lnTo>
                    <a:pt x="0" y="163080"/>
                  </a:lnTo>
                  <a:lnTo>
                    <a:pt x="0" y="206452"/>
                  </a:lnTo>
                  <a:lnTo>
                    <a:pt x="38168" y="225536"/>
                  </a:lnTo>
                  <a:cubicBezTo>
                    <a:pt x="41637" y="237680"/>
                    <a:pt x="45975" y="248957"/>
                    <a:pt x="52047" y="259367"/>
                  </a:cubicBezTo>
                  <a:lnTo>
                    <a:pt x="38168" y="300137"/>
                  </a:lnTo>
                  <a:lnTo>
                    <a:pt x="68528" y="330497"/>
                  </a:lnTo>
                  <a:lnTo>
                    <a:pt x="109298" y="316618"/>
                  </a:lnTo>
                  <a:cubicBezTo>
                    <a:pt x="119708" y="322690"/>
                    <a:pt x="130984" y="327027"/>
                    <a:pt x="143129" y="330497"/>
                  </a:cubicBezTo>
                  <a:lnTo>
                    <a:pt x="162213" y="368665"/>
                  </a:lnTo>
                  <a:lnTo>
                    <a:pt x="205585" y="368665"/>
                  </a:lnTo>
                  <a:lnTo>
                    <a:pt x="224669" y="330497"/>
                  </a:lnTo>
                  <a:cubicBezTo>
                    <a:pt x="236813" y="327027"/>
                    <a:pt x="248090" y="322690"/>
                    <a:pt x="258499" y="316618"/>
                  </a:cubicBezTo>
                  <a:lnTo>
                    <a:pt x="299269" y="330497"/>
                  </a:lnTo>
                  <a:lnTo>
                    <a:pt x="330497" y="300137"/>
                  </a:lnTo>
                  <a:lnTo>
                    <a:pt x="316618" y="259367"/>
                  </a:lnTo>
                  <a:cubicBezTo>
                    <a:pt x="322690" y="248957"/>
                    <a:pt x="327895" y="236813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861A26A-56A1-4C5E-B060-4C0DEF799D40}"/>
                </a:ext>
              </a:extLst>
            </p:cNvPr>
            <p:cNvSpPr/>
            <p:nvPr/>
          </p:nvSpPr>
          <p:spPr>
            <a:xfrm>
              <a:off x="7866983" y="4902445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184766 w 369532"/>
                <a:gd name="connsiteY5" fmla="*/ 249825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9035 w 369532"/>
                <a:gd name="connsiteY16" fmla="*/ 68528 h 368664"/>
                <a:gd name="connsiteX17" fmla="*/ 52047 w 369532"/>
                <a:gd name="connsiteY17" fmla="*/ 109298 h 368664"/>
                <a:gd name="connsiteX18" fmla="*/ 38168 w 369532"/>
                <a:gd name="connsiteY18" fmla="*/ 143129 h 368664"/>
                <a:gd name="connsiteX19" fmla="*/ 0 w 369532"/>
                <a:gd name="connsiteY19" fmla="*/ 162213 h 368664"/>
                <a:gd name="connsiteX20" fmla="*/ 0 w 369532"/>
                <a:gd name="connsiteY20" fmla="*/ 205585 h 368664"/>
                <a:gd name="connsiteX21" fmla="*/ 38168 w 369532"/>
                <a:gd name="connsiteY21" fmla="*/ 224669 h 368664"/>
                <a:gd name="connsiteX22" fmla="*/ 52047 w 369532"/>
                <a:gd name="connsiteY22" fmla="*/ 258499 h 368664"/>
                <a:gd name="connsiteX23" fmla="*/ 39035 w 369532"/>
                <a:gd name="connsiteY23" fmla="*/ 299269 h 368664"/>
                <a:gd name="connsiteX24" fmla="*/ 69396 w 369532"/>
                <a:gd name="connsiteY24" fmla="*/ 329630 h 368664"/>
                <a:gd name="connsiteX25" fmla="*/ 110166 w 369532"/>
                <a:gd name="connsiteY25" fmla="*/ 316618 h 368664"/>
                <a:gd name="connsiteX26" fmla="*/ 143996 w 369532"/>
                <a:gd name="connsiteY26" fmla="*/ 330497 h 368664"/>
                <a:gd name="connsiteX27" fmla="*/ 163080 w 369532"/>
                <a:gd name="connsiteY27" fmla="*/ 368665 h 368664"/>
                <a:gd name="connsiteX28" fmla="*/ 206452 w 369532"/>
                <a:gd name="connsiteY28" fmla="*/ 368665 h 368664"/>
                <a:gd name="connsiteX29" fmla="*/ 225536 w 369532"/>
                <a:gd name="connsiteY29" fmla="*/ 330497 h 368664"/>
                <a:gd name="connsiteX30" fmla="*/ 259367 w 369532"/>
                <a:gd name="connsiteY30" fmla="*/ 316618 h 368664"/>
                <a:gd name="connsiteX31" fmla="*/ 300137 w 369532"/>
                <a:gd name="connsiteY31" fmla="*/ 330497 h 368664"/>
                <a:gd name="connsiteX32" fmla="*/ 330497 w 369532"/>
                <a:gd name="connsiteY32" fmla="*/ 299269 h 368664"/>
                <a:gd name="connsiteX33" fmla="*/ 317486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  <a:gd name="connsiteX38" fmla="*/ 317486 w 369532"/>
                <a:gd name="connsiteY38" fmla="*/ 11016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8333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1199" y="249825"/>
                    <a:pt x="184766" y="249825"/>
                  </a:cubicBezTo>
                  <a:lnTo>
                    <a:pt x="184766" y="249825"/>
                  </a:lnTo>
                  <a:close/>
                  <a:moveTo>
                    <a:pt x="317486" y="110166"/>
                  </a:move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6813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9035" y="68528"/>
                  </a:lnTo>
                  <a:lnTo>
                    <a:pt x="52047" y="109298"/>
                  </a:lnTo>
                  <a:cubicBezTo>
                    <a:pt x="45975" y="119708"/>
                    <a:pt x="41637" y="131852"/>
                    <a:pt x="38168" y="143129"/>
                  </a:cubicBezTo>
                  <a:lnTo>
                    <a:pt x="0" y="162213"/>
                  </a:lnTo>
                  <a:lnTo>
                    <a:pt x="0" y="205585"/>
                  </a:lnTo>
                  <a:lnTo>
                    <a:pt x="38168" y="224669"/>
                  </a:lnTo>
                  <a:cubicBezTo>
                    <a:pt x="41637" y="236813"/>
                    <a:pt x="45975" y="248090"/>
                    <a:pt x="52047" y="258499"/>
                  </a:cubicBezTo>
                  <a:lnTo>
                    <a:pt x="39035" y="299269"/>
                  </a:lnTo>
                  <a:lnTo>
                    <a:pt x="69396" y="329630"/>
                  </a:lnTo>
                  <a:lnTo>
                    <a:pt x="110166" y="316618"/>
                  </a:lnTo>
                  <a:cubicBezTo>
                    <a:pt x="120575" y="322690"/>
                    <a:pt x="131852" y="327027"/>
                    <a:pt x="143996" y="330497"/>
                  </a:cubicBezTo>
                  <a:lnTo>
                    <a:pt x="163080" y="368665"/>
                  </a:lnTo>
                  <a:lnTo>
                    <a:pt x="206452" y="368665"/>
                  </a:lnTo>
                  <a:lnTo>
                    <a:pt x="225536" y="330497"/>
                  </a:lnTo>
                  <a:cubicBezTo>
                    <a:pt x="237680" y="327027"/>
                    <a:pt x="248957" y="322690"/>
                    <a:pt x="259367" y="316618"/>
                  </a:cubicBezTo>
                  <a:lnTo>
                    <a:pt x="300137" y="330497"/>
                  </a:lnTo>
                  <a:lnTo>
                    <a:pt x="330497" y="299269"/>
                  </a:lnTo>
                  <a:lnTo>
                    <a:pt x="317486" y="259367"/>
                  </a:lnTo>
                  <a:cubicBezTo>
                    <a:pt x="323558" y="248957"/>
                    <a:pt x="327895" y="237680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ubicBezTo>
                    <a:pt x="327895" y="131852"/>
                    <a:pt x="323558" y="120575"/>
                    <a:pt x="317486" y="1101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F659624-14EA-4970-BFC8-F0A458036968}"/>
              </a:ext>
            </a:extLst>
          </p:cNvPr>
          <p:cNvGrpSpPr/>
          <p:nvPr/>
        </p:nvGrpSpPr>
        <p:grpSpPr>
          <a:xfrm>
            <a:off x="7288233" y="4652476"/>
            <a:ext cx="1594373" cy="1268644"/>
            <a:chOff x="6691483" y="4652476"/>
            <a:chExt cx="2194560" cy="126864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3276BE4-345F-4871-AF40-5DF9DBE2675A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FAA14C-F9A7-4A37-AB39-1CB26AC8597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A25876D-47D3-4DA6-81B8-B0B12126A9EE}"/>
              </a:ext>
            </a:extLst>
          </p:cNvPr>
          <p:cNvGrpSpPr/>
          <p:nvPr/>
        </p:nvGrpSpPr>
        <p:grpSpPr>
          <a:xfrm>
            <a:off x="249702" y="4652476"/>
            <a:ext cx="1594373" cy="1268644"/>
            <a:chOff x="249702" y="4652476"/>
            <a:chExt cx="2194560" cy="126864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ADF920A-4364-4E5C-87DA-974F62ECB0BC}"/>
                </a:ext>
              </a:extLst>
            </p:cNvPr>
            <p:cNvSpPr txBox="1"/>
            <p:nvPr/>
          </p:nvSpPr>
          <p:spPr>
            <a:xfrm>
              <a:off x="249702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5E797E6-5B06-4D27-9C73-E4463FCB337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0BE03B6-FECD-4487-B9F4-1C2076BED384}"/>
              </a:ext>
            </a:extLst>
          </p:cNvPr>
          <p:cNvGrpSpPr/>
          <p:nvPr/>
        </p:nvGrpSpPr>
        <p:grpSpPr>
          <a:xfrm>
            <a:off x="7294079" y="1020048"/>
            <a:ext cx="1594373" cy="1268646"/>
            <a:chOff x="6697329" y="1496035"/>
            <a:chExt cx="2194560" cy="126864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5742656-5A0C-40FA-92BC-6E7B56B91B97}"/>
                </a:ext>
              </a:extLst>
            </p:cNvPr>
            <p:cNvSpPr txBox="1"/>
            <p:nvPr/>
          </p:nvSpPr>
          <p:spPr>
            <a:xfrm>
              <a:off x="6697329" y="1496035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423B5D-B243-40D4-80CE-3F3712B5256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BC19504-5ECF-4718-9717-E222C3F89255}"/>
              </a:ext>
            </a:extLst>
          </p:cNvPr>
          <p:cNvGrpSpPr/>
          <p:nvPr/>
        </p:nvGrpSpPr>
        <p:grpSpPr>
          <a:xfrm>
            <a:off x="255548" y="1020047"/>
            <a:ext cx="1594373" cy="1268645"/>
            <a:chOff x="255548" y="1496034"/>
            <a:chExt cx="2194560" cy="126864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85B447-ED10-4333-8ADB-444D29088501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8F31291-5E26-4A00-B3ED-22D80692F64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842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447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Chevron – Slide Template</vt:lpstr>
      <vt:lpstr>Infographic Chevron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Chevron</dc:title>
  <dc:creator>PresentationGO.com</dc:creator>
  <dc:description>© Copyright PresentationGO.com</dc:description>
  <dcterms:created xsi:type="dcterms:W3CDTF">2014-11-26T05:14:11Z</dcterms:created>
  <dcterms:modified xsi:type="dcterms:W3CDTF">2020-10-21T03:52:18Z</dcterms:modified>
  <cp:category>Charts &amp; Diagrams</cp:category>
</cp:coreProperties>
</file>