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Circular Bar Chart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895F3-6674-4650-9B59-3CC61E44D122}"/>
              </a:ext>
            </a:extLst>
          </p:cNvPr>
          <p:cNvGrpSpPr/>
          <p:nvPr/>
        </p:nvGrpSpPr>
        <p:grpSpPr>
          <a:xfrm>
            <a:off x="832385" y="2229831"/>
            <a:ext cx="1976669" cy="1976669"/>
            <a:chOff x="1032167" y="2058670"/>
            <a:chExt cx="2971800" cy="2971800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25BCDFE7-4622-4B2F-B3FB-F0FAB2168BBC}"/>
                </a:ext>
              </a:extLst>
            </p:cNvPr>
            <p:cNvSpPr/>
            <p:nvPr/>
          </p:nvSpPr>
          <p:spPr>
            <a:xfrm>
              <a:off x="1032167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3689972-784A-44D1-97F4-20622B138D9B}"/>
                </a:ext>
              </a:extLst>
            </p:cNvPr>
            <p:cNvSpPr/>
            <p:nvPr/>
          </p:nvSpPr>
          <p:spPr>
            <a:xfrm>
              <a:off x="1055027" y="2081530"/>
              <a:ext cx="2926080" cy="2926080"/>
            </a:xfrm>
            <a:prstGeom prst="arc">
              <a:avLst>
                <a:gd name="adj1" fmla="val 16200000"/>
                <a:gd name="adj2" fmla="val 1160162"/>
              </a:avLst>
            </a:prstGeom>
            <a:ln w="323850" cap="rnd"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7FE8C8-91D1-4C9E-9A67-6BD49E009A66}"/>
                </a:ext>
              </a:extLst>
            </p:cNvPr>
            <p:cNvGrpSpPr/>
            <p:nvPr/>
          </p:nvGrpSpPr>
          <p:grpSpPr>
            <a:xfrm>
              <a:off x="1598356" y="2930016"/>
              <a:ext cx="1839422" cy="1256596"/>
              <a:chOff x="1598356" y="3189335"/>
              <a:chExt cx="1839422" cy="1256596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098B4-F3CA-48DD-979C-675C5CCDEE3D}"/>
                  </a:ext>
                </a:extLst>
              </p:cNvPr>
              <p:cNvSpPr txBox="1"/>
              <p:nvPr/>
            </p:nvSpPr>
            <p:spPr>
              <a:xfrm>
                <a:off x="1774337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tx2"/>
                    </a:solidFill>
                  </a:rPr>
                  <a:t>30%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A70DE-7D1E-4F59-84BE-5975014F6364}"/>
                  </a:ext>
                </a:extLst>
              </p:cNvPr>
              <p:cNvSpPr txBox="1"/>
              <p:nvPr/>
            </p:nvSpPr>
            <p:spPr>
              <a:xfrm>
                <a:off x="1598356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/>
                  <a:t>Lorem Ipsum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6C7DDC-E190-4E59-95B4-DB1F90E55D27}"/>
              </a:ext>
            </a:extLst>
          </p:cNvPr>
          <p:cNvGrpSpPr/>
          <p:nvPr/>
        </p:nvGrpSpPr>
        <p:grpSpPr>
          <a:xfrm>
            <a:off x="3583666" y="2229831"/>
            <a:ext cx="1976669" cy="1976669"/>
            <a:chOff x="4610100" y="2058670"/>
            <a:chExt cx="2971800" cy="2971800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14A79C09-667B-4316-893C-372525FDD273}"/>
                </a:ext>
              </a:extLst>
            </p:cNvPr>
            <p:cNvSpPr/>
            <p:nvPr/>
          </p:nvSpPr>
          <p:spPr>
            <a:xfrm>
              <a:off x="4610100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EA4F15DF-FEA0-498F-A4C3-F0AC35EFF0FE}"/>
                </a:ext>
              </a:extLst>
            </p:cNvPr>
            <p:cNvSpPr/>
            <p:nvPr/>
          </p:nvSpPr>
          <p:spPr>
            <a:xfrm>
              <a:off x="4632960" y="2081530"/>
              <a:ext cx="2926080" cy="2926080"/>
            </a:xfrm>
            <a:prstGeom prst="arc">
              <a:avLst>
                <a:gd name="adj1" fmla="val 16200000"/>
                <a:gd name="adj2" fmla="val 10630331"/>
              </a:avLst>
            </a:prstGeom>
            <a:ln w="323850" cap="rnd">
              <a:solidFill>
                <a:schemeClr val="accent2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5F3715C-E133-4BA4-9427-F0934477051B}"/>
                </a:ext>
              </a:extLst>
            </p:cNvPr>
            <p:cNvGrpSpPr/>
            <p:nvPr/>
          </p:nvGrpSpPr>
          <p:grpSpPr>
            <a:xfrm>
              <a:off x="5176290" y="2930016"/>
              <a:ext cx="1839422" cy="1256596"/>
              <a:chOff x="1598357" y="3189335"/>
              <a:chExt cx="1839422" cy="12565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8476E-0A9D-4A5C-893A-EE46E0A70898}"/>
                  </a:ext>
                </a:extLst>
              </p:cNvPr>
              <p:cNvSpPr txBox="1"/>
              <p:nvPr/>
            </p:nvSpPr>
            <p:spPr>
              <a:xfrm>
                <a:off x="1774339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75%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12C597-862E-437E-A3E5-214BF0C3C56E}"/>
                  </a:ext>
                </a:extLst>
              </p:cNvPr>
              <p:cNvSpPr txBox="1"/>
              <p:nvPr/>
            </p:nvSpPr>
            <p:spPr>
              <a:xfrm>
                <a:off x="1598357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accent2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177B3C-3B27-4761-B8A9-A041859E582D}"/>
              </a:ext>
            </a:extLst>
          </p:cNvPr>
          <p:cNvGrpSpPr/>
          <p:nvPr/>
        </p:nvGrpSpPr>
        <p:grpSpPr>
          <a:xfrm>
            <a:off x="6334948" y="2229831"/>
            <a:ext cx="1976669" cy="1976669"/>
            <a:chOff x="8188033" y="2058670"/>
            <a:chExt cx="2971800" cy="2971800"/>
          </a:xfrm>
        </p:grpSpPr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CCAACBA3-694F-49BE-B4D4-0E4BBBC76E90}"/>
                </a:ext>
              </a:extLst>
            </p:cNvPr>
            <p:cNvSpPr/>
            <p:nvPr/>
          </p:nvSpPr>
          <p:spPr>
            <a:xfrm>
              <a:off x="8188033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6BB84E8F-FE66-446F-9ABC-437BF790E760}"/>
                </a:ext>
              </a:extLst>
            </p:cNvPr>
            <p:cNvSpPr/>
            <p:nvPr/>
          </p:nvSpPr>
          <p:spPr>
            <a:xfrm>
              <a:off x="8210893" y="2081530"/>
              <a:ext cx="2926080" cy="2926080"/>
            </a:xfrm>
            <a:prstGeom prst="arc">
              <a:avLst>
                <a:gd name="adj1" fmla="val 16191385"/>
                <a:gd name="adj2" fmla="val 5202290"/>
              </a:avLst>
            </a:prstGeom>
            <a:ln w="323850" cap="rnd">
              <a:solidFill>
                <a:schemeClr val="accent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F9DF648-3009-43E6-9385-690F19414593}"/>
                </a:ext>
              </a:extLst>
            </p:cNvPr>
            <p:cNvGrpSpPr/>
            <p:nvPr/>
          </p:nvGrpSpPr>
          <p:grpSpPr>
            <a:xfrm>
              <a:off x="8754223" y="2930016"/>
              <a:ext cx="1839422" cy="1256596"/>
              <a:chOff x="1598357" y="3189335"/>
              <a:chExt cx="1839422" cy="1256596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578646-72CC-4F39-BA49-FE9E52F99F87}"/>
                  </a:ext>
                </a:extLst>
              </p:cNvPr>
              <p:cNvSpPr txBox="1"/>
              <p:nvPr/>
            </p:nvSpPr>
            <p:spPr>
              <a:xfrm>
                <a:off x="1774339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</a:rPr>
                  <a:t>50%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2F8A9E-98EE-4DF2-B540-1DB448F7BB27}"/>
                  </a:ext>
                </a:extLst>
              </p:cNvPr>
              <p:cNvSpPr txBox="1"/>
              <p:nvPr/>
            </p:nvSpPr>
            <p:spPr>
              <a:xfrm>
                <a:off x="1598357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accent6">
                        <a:lumMod val="50000"/>
                      </a:schemeClr>
                    </a:solidFill>
                  </a:rPr>
                  <a:t>Lorem Ipsum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F13F22D-F222-4656-B504-5F166B1C0881}"/>
              </a:ext>
            </a:extLst>
          </p:cNvPr>
          <p:cNvSpPr txBox="1"/>
          <p:nvPr/>
        </p:nvSpPr>
        <p:spPr>
          <a:xfrm>
            <a:off x="723439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7F2510-2373-4A6C-8D15-5F7F5076CB93}"/>
              </a:ext>
            </a:extLst>
          </p:cNvPr>
          <p:cNvSpPr txBox="1"/>
          <p:nvPr/>
        </p:nvSpPr>
        <p:spPr>
          <a:xfrm>
            <a:off x="3474720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7746A4-295F-4F0C-BBB5-42AB61A6DCBB}"/>
              </a:ext>
            </a:extLst>
          </p:cNvPr>
          <p:cNvSpPr txBox="1"/>
          <p:nvPr/>
        </p:nvSpPr>
        <p:spPr>
          <a:xfrm>
            <a:off x="6226001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74620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Circular Bar Chart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F895F3-6674-4650-9B59-3CC61E44D122}"/>
              </a:ext>
            </a:extLst>
          </p:cNvPr>
          <p:cNvGrpSpPr/>
          <p:nvPr/>
        </p:nvGrpSpPr>
        <p:grpSpPr>
          <a:xfrm>
            <a:off x="832385" y="2229831"/>
            <a:ext cx="1976669" cy="1976669"/>
            <a:chOff x="1032167" y="2058670"/>
            <a:chExt cx="2971800" cy="2971800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25BCDFE7-4622-4B2F-B3FB-F0FAB2168BBC}"/>
                </a:ext>
              </a:extLst>
            </p:cNvPr>
            <p:cNvSpPr/>
            <p:nvPr/>
          </p:nvSpPr>
          <p:spPr>
            <a:xfrm>
              <a:off x="1032167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3689972-784A-44D1-97F4-20622B138D9B}"/>
                </a:ext>
              </a:extLst>
            </p:cNvPr>
            <p:cNvSpPr/>
            <p:nvPr/>
          </p:nvSpPr>
          <p:spPr>
            <a:xfrm>
              <a:off x="1055027" y="2081530"/>
              <a:ext cx="2926080" cy="2926080"/>
            </a:xfrm>
            <a:prstGeom prst="arc">
              <a:avLst>
                <a:gd name="adj1" fmla="val 16200000"/>
                <a:gd name="adj2" fmla="val 1160162"/>
              </a:avLst>
            </a:prstGeom>
            <a:ln w="323850" cap="rnd">
              <a:solidFill>
                <a:schemeClr val="accent3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7FE8C8-91D1-4C9E-9A67-6BD49E009A66}"/>
                </a:ext>
              </a:extLst>
            </p:cNvPr>
            <p:cNvGrpSpPr/>
            <p:nvPr/>
          </p:nvGrpSpPr>
          <p:grpSpPr>
            <a:xfrm>
              <a:off x="1598357" y="2930016"/>
              <a:ext cx="1839422" cy="1256596"/>
              <a:chOff x="1598357" y="3189335"/>
              <a:chExt cx="1839422" cy="1256596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B098B4-F3CA-48DD-979C-675C5CCDEE3D}"/>
                  </a:ext>
                </a:extLst>
              </p:cNvPr>
              <p:cNvSpPr txBox="1"/>
              <p:nvPr/>
            </p:nvSpPr>
            <p:spPr>
              <a:xfrm>
                <a:off x="1774339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accent3"/>
                    </a:solidFill>
                  </a:rPr>
                  <a:t>30%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A70DE-7D1E-4F59-84BE-5975014F6364}"/>
                  </a:ext>
                </a:extLst>
              </p:cNvPr>
              <p:cNvSpPr txBox="1"/>
              <p:nvPr/>
            </p:nvSpPr>
            <p:spPr>
              <a:xfrm>
                <a:off x="1598357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6C7DDC-E190-4E59-95B4-DB1F90E55D27}"/>
              </a:ext>
            </a:extLst>
          </p:cNvPr>
          <p:cNvGrpSpPr/>
          <p:nvPr/>
        </p:nvGrpSpPr>
        <p:grpSpPr>
          <a:xfrm>
            <a:off x="3583666" y="2229831"/>
            <a:ext cx="1976669" cy="1976669"/>
            <a:chOff x="4610100" y="2058670"/>
            <a:chExt cx="2971800" cy="2971800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14A79C09-667B-4316-893C-372525FDD273}"/>
                </a:ext>
              </a:extLst>
            </p:cNvPr>
            <p:cNvSpPr/>
            <p:nvPr/>
          </p:nvSpPr>
          <p:spPr>
            <a:xfrm>
              <a:off x="4610100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EA4F15DF-FEA0-498F-A4C3-F0AC35EFF0FE}"/>
                </a:ext>
              </a:extLst>
            </p:cNvPr>
            <p:cNvSpPr/>
            <p:nvPr/>
          </p:nvSpPr>
          <p:spPr>
            <a:xfrm>
              <a:off x="4632960" y="2081530"/>
              <a:ext cx="2926080" cy="2926080"/>
            </a:xfrm>
            <a:prstGeom prst="arc">
              <a:avLst>
                <a:gd name="adj1" fmla="val 16200000"/>
                <a:gd name="adj2" fmla="val 10630331"/>
              </a:avLst>
            </a:prstGeom>
            <a:ln w="323850" cap="rnd">
              <a:solidFill>
                <a:schemeClr val="accent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5F3715C-E133-4BA4-9427-F0934477051B}"/>
                </a:ext>
              </a:extLst>
            </p:cNvPr>
            <p:cNvGrpSpPr/>
            <p:nvPr/>
          </p:nvGrpSpPr>
          <p:grpSpPr>
            <a:xfrm>
              <a:off x="5176290" y="2930016"/>
              <a:ext cx="1839422" cy="1256596"/>
              <a:chOff x="1598357" y="3189335"/>
              <a:chExt cx="1839422" cy="125659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8476E-0A9D-4A5C-893A-EE46E0A70898}"/>
                  </a:ext>
                </a:extLst>
              </p:cNvPr>
              <p:cNvSpPr txBox="1"/>
              <p:nvPr/>
            </p:nvSpPr>
            <p:spPr>
              <a:xfrm>
                <a:off x="1774339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accent4"/>
                    </a:solidFill>
                  </a:rPr>
                  <a:t>75%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12C597-862E-437E-A3E5-214BF0C3C56E}"/>
                  </a:ext>
                </a:extLst>
              </p:cNvPr>
              <p:cNvSpPr txBox="1"/>
              <p:nvPr/>
            </p:nvSpPr>
            <p:spPr>
              <a:xfrm>
                <a:off x="1598357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177B3C-3B27-4761-B8A9-A041859E582D}"/>
              </a:ext>
            </a:extLst>
          </p:cNvPr>
          <p:cNvGrpSpPr/>
          <p:nvPr/>
        </p:nvGrpSpPr>
        <p:grpSpPr>
          <a:xfrm>
            <a:off x="6334948" y="2229831"/>
            <a:ext cx="1976669" cy="1976669"/>
            <a:chOff x="8188033" y="2058670"/>
            <a:chExt cx="2971800" cy="2971800"/>
          </a:xfrm>
        </p:grpSpPr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CCAACBA3-694F-49BE-B4D4-0E4BBBC76E90}"/>
                </a:ext>
              </a:extLst>
            </p:cNvPr>
            <p:cNvSpPr/>
            <p:nvPr/>
          </p:nvSpPr>
          <p:spPr>
            <a:xfrm>
              <a:off x="8188033" y="2058670"/>
              <a:ext cx="2971800" cy="2971800"/>
            </a:xfrm>
            <a:prstGeom prst="donut">
              <a:avLst>
                <a:gd name="adj" fmla="val 2777"/>
              </a:avLst>
            </a:prstGeom>
            <a:solidFill>
              <a:schemeClr val="bg2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6BB84E8F-FE66-446F-9ABC-437BF790E760}"/>
                </a:ext>
              </a:extLst>
            </p:cNvPr>
            <p:cNvSpPr/>
            <p:nvPr/>
          </p:nvSpPr>
          <p:spPr>
            <a:xfrm>
              <a:off x="8210893" y="2081530"/>
              <a:ext cx="2926080" cy="2926080"/>
            </a:xfrm>
            <a:prstGeom prst="arc">
              <a:avLst>
                <a:gd name="adj1" fmla="val 16191385"/>
                <a:gd name="adj2" fmla="val 5202290"/>
              </a:avLst>
            </a:prstGeom>
            <a:ln w="323850" cap="rnd">
              <a:solidFill>
                <a:schemeClr val="accent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F9DF648-3009-43E6-9385-690F19414593}"/>
                </a:ext>
              </a:extLst>
            </p:cNvPr>
            <p:cNvGrpSpPr/>
            <p:nvPr/>
          </p:nvGrpSpPr>
          <p:grpSpPr>
            <a:xfrm>
              <a:off x="8754223" y="2930016"/>
              <a:ext cx="1839422" cy="1256596"/>
              <a:chOff x="1598357" y="3189335"/>
              <a:chExt cx="1839422" cy="1256596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578646-72CC-4F39-BA49-FE9E52F99F87}"/>
                  </a:ext>
                </a:extLst>
              </p:cNvPr>
              <p:cNvSpPr txBox="1"/>
              <p:nvPr/>
            </p:nvSpPr>
            <p:spPr>
              <a:xfrm>
                <a:off x="1774339" y="3474212"/>
                <a:ext cx="1487462" cy="9717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accent6"/>
                    </a:solidFill>
                  </a:rPr>
                  <a:t>50%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2F8A9E-98EE-4DF2-B540-1DB448F7BB27}"/>
                  </a:ext>
                </a:extLst>
              </p:cNvPr>
              <p:cNvSpPr txBox="1"/>
              <p:nvPr/>
            </p:nvSpPr>
            <p:spPr>
              <a:xfrm>
                <a:off x="1598357" y="3189335"/>
                <a:ext cx="1839422" cy="48585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500" b="1" dirty="0">
                    <a:solidFill>
                      <a:schemeClr val="bg2"/>
                    </a:solidFill>
                  </a:rPr>
                  <a:t>Lorem Ipsum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3774EC5-9E4E-44D5-BE2D-BFD20098708D}"/>
              </a:ext>
            </a:extLst>
          </p:cNvPr>
          <p:cNvSpPr txBox="1"/>
          <p:nvPr/>
        </p:nvSpPr>
        <p:spPr>
          <a:xfrm>
            <a:off x="723439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43425B-C6C3-4128-BBE6-07B9AE8400ED}"/>
              </a:ext>
            </a:extLst>
          </p:cNvPr>
          <p:cNvSpPr txBox="1"/>
          <p:nvPr/>
        </p:nvSpPr>
        <p:spPr>
          <a:xfrm>
            <a:off x="3474720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0E93B7-147C-40BC-B196-2B998A8A54DD}"/>
              </a:ext>
            </a:extLst>
          </p:cNvPr>
          <p:cNvSpPr txBox="1"/>
          <p:nvPr/>
        </p:nvSpPr>
        <p:spPr>
          <a:xfrm>
            <a:off x="6226001" y="4628169"/>
            <a:ext cx="2194560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143788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305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Circular Bar Chart – Slide Template</vt:lpstr>
      <vt:lpstr>Infographic Circular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Circular Bar Chart</dc:title>
  <dc:creator>PresentationGO.com</dc:creator>
  <dc:description>© Copyright PresentationGO.com</dc:description>
  <dcterms:created xsi:type="dcterms:W3CDTF">2014-11-26T05:14:11Z</dcterms:created>
  <dcterms:modified xsi:type="dcterms:W3CDTF">2020-12-03T22:08:45Z</dcterms:modified>
  <cp:category>Charts &amp; Diagrams</cp:category>
</cp:coreProperties>
</file>