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0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2870059" y="1455799"/>
            <a:ext cx="5933212" cy="4388887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864000" tIns="270000" rIns="864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82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5024550" y="1701383"/>
            <a:ext cx="632152" cy="632152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5628292" y="2604035"/>
            <a:ext cx="526794" cy="526794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6232805" y="3601743"/>
            <a:ext cx="684428" cy="426953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5628031" y="4400291"/>
            <a:ext cx="2506652" cy="1103467"/>
            <a:chOff x="8921977" y="4069810"/>
            <a:chExt cx="2937088" cy="129295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69810"/>
              <a:ext cx="2937088" cy="468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1" y="4533319"/>
              <a:ext cx="2929293" cy="829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249702" y="2965687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249702" y="4564961"/>
            <a:ext cx="2202816" cy="1260003"/>
            <a:chOff x="332936" y="4580523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255548" y="1366413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424829" y="2973712"/>
            <a:ext cx="384060" cy="38406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415228" y="4666167"/>
            <a:ext cx="403263" cy="251559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386424" y="1309435"/>
            <a:ext cx="460873" cy="460873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165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Infographic Clouds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3EF40E-4951-48C5-BE62-A940AF09EED2}"/>
              </a:ext>
            </a:extLst>
          </p:cNvPr>
          <p:cNvGrpSpPr/>
          <p:nvPr/>
        </p:nvGrpSpPr>
        <p:grpSpPr>
          <a:xfrm>
            <a:off x="2870059" y="1455799"/>
            <a:ext cx="5933212" cy="4388887"/>
            <a:chOff x="15273057" y="2642602"/>
            <a:chExt cx="2209518" cy="1634412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2951099-338A-4A88-B9A6-288150AB43ED}"/>
                </a:ext>
              </a:extLst>
            </p:cNvPr>
            <p:cNvSpPr/>
            <p:nvPr/>
          </p:nvSpPr>
          <p:spPr>
            <a:xfrm>
              <a:off x="15273057" y="2642602"/>
              <a:ext cx="2151517" cy="14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02" extrusionOk="0">
                  <a:moveTo>
                    <a:pt x="20200" y="9301"/>
                  </a:moveTo>
                  <a:cubicBezTo>
                    <a:pt x="20209" y="9309"/>
                    <a:pt x="20218" y="9314"/>
                    <a:pt x="20227" y="9322"/>
                  </a:cubicBezTo>
                  <a:cubicBezTo>
                    <a:pt x="20228" y="9322"/>
                    <a:pt x="20228" y="9324"/>
                    <a:pt x="20230" y="9324"/>
                  </a:cubicBezTo>
                  <a:lnTo>
                    <a:pt x="20230" y="9324"/>
                  </a:lnTo>
                  <a:lnTo>
                    <a:pt x="19336" y="8596"/>
                  </a:lnTo>
                  <a:cubicBezTo>
                    <a:pt x="19307" y="8573"/>
                    <a:pt x="19278" y="8550"/>
                    <a:pt x="19248" y="8527"/>
                  </a:cubicBezTo>
                  <a:cubicBezTo>
                    <a:pt x="19248" y="8527"/>
                    <a:pt x="19247" y="8527"/>
                    <a:pt x="19247" y="8525"/>
                  </a:cubicBezTo>
                  <a:cubicBezTo>
                    <a:pt x="19243" y="8523"/>
                    <a:pt x="19241" y="8522"/>
                    <a:pt x="19237" y="8518"/>
                  </a:cubicBezTo>
                  <a:cubicBezTo>
                    <a:pt x="19207" y="8497"/>
                    <a:pt x="19177" y="8476"/>
                    <a:pt x="19146" y="8455"/>
                  </a:cubicBezTo>
                  <a:cubicBezTo>
                    <a:pt x="19135" y="8447"/>
                    <a:pt x="19123" y="8441"/>
                    <a:pt x="19113" y="8434"/>
                  </a:cubicBezTo>
                  <a:cubicBezTo>
                    <a:pt x="19089" y="8418"/>
                    <a:pt x="19065" y="8403"/>
                    <a:pt x="19041" y="8390"/>
                  </a:cubicBezTo>
                  <a:cubicBezTo>
                    <a:pt x="19029" y="8382"/>
                    <a:pt x="19016" y="8376"/>
                    <a:pt x="19005" y="8369"/>
                  </a:cubicBezTo>
                  <a:cubicBezTo>
                    <a:pt x="18978" y="8353"/>
                    <a:pt x="18951" y="8340"/>
                    <a:pt x="18925" y="8329"/>
                  </a:cubicBezTo>
                  <a:cubicBezTo>
                    <a:pt x="18916" y="8325"/>
                    <a:pt x="18905" y="8319"/>
                    <a:pt x="18897" y="8315"/>
                  </a:cubicBezTo>
                  <a:cubicBezTo>
                    <a:pt x="18861" y="8298"/>
                    <a:pt x="18824" y="8283"/>
                    <a:pt x="18787" y="8269"/>
                  </a:cubicBezTo>
                  <a:cubicBezTo>
                    <a:pt x="18786" y="8269"/>
                    <a:pt x="18784" y="8267"/>
                    <a:pt x="18783" y="8267"/>
                  </a:cubicBezTo>
                  <a:cubicBezTo>
                    <a:pt x="18777" y="8265"/>
                    <a:pt x="18769" y="8264"/>
                    <a:pt x="18763" y="8260"/>
                  </a:cubicBezTo>
                  <a:cubicBezTo>
                    <a:pt x="18735" y="8248"/>
                    <a:pt x="18705" y="8239"/>
                    <a:pt x="18677" y="8231"/>
                  </a:cubicBezTo>
                  <a:cubicBezTo>
                    <a:pt x="18665" y="8227"/>
                    <a:pt x="18652" y="8223"/>
                    <a:pt x="18639" y="8220"/>
                  </a:cubicBezTo>
                  <a:cubicBezTo>
                    <a:pt x="18638" y="8220"/>
                    <a:pt x="18638" y="8220"/>
                    <a:pt x="18637" y="8220"/>
                  </a:cubicBezTo>
                  <a:cubicBezTo>
                    <a:pt x="18652" y="8009"/>
                    <a:pt x="18659" y="7797"/>
                    <a:pt x="18661" y="7583"/>
                  </a:cubicBezTo>
                  <a:cubicBezTo>
                    <a:pt x="18663" y="5573"/>
                    <a:pt x="18010" y="3951"/>
                    <a:pt x="17026" y="3176"/>
                  </a:cubicBezTo>
                  <a:cubicBezTo>
                    <a:pt x="17037" y="3185"/>
                    <a:pt x="17049" y="3193"/>
                    <a:pt x="17060" y="3202"/>
                  </a:cubicBezTo>
                  <a:lnTo>
                    <a:pt x="16167" y="2474"/>
                  </a:lnTo>
                  <a:cubicBezTo>
                    <a:pt x="16132" y="2448"/>
                    <a:pt x="16098" y="2421"/>
                    <a:pt x="16063" y="2394"/>
                  </a:cubicBezTo>
                  <a:cubicBezTo>
                    <a:pt x="16062" y="2394"/>
                    <a:pt x="16062" y="2392"/>
                    <a:pt x="16061" y="2392"/>
                  </a:cubicBezTo>
                  <a:cubicBezTo>
                    <a:pt x="16057" y="2390"/>
                    <a:pt x="16053" y="2386"/>
                    <a:pt x="16049" y="2384"/>
                  </a:cubicBezTo>
                  <a:cubicBezTo>
                    <a:pt x="16015" y="2360"/>
                    <a:pt x="15979" y="2335"/>
                    <a:pt x="15944" y="2312"/>
                  </a:cubicBezTo>
                  <a:cubicBezTo>
                    <a:pt x="15931" y="2304"/>
                    <a:pt x="15918" y="2295"/>
                    <a:pt x="15904" y="2287"/>
                  </a:cubicBezTo>
                  <a:cubicBezTo>
                    <a:pt x="15876" y="2270"/>
                    <a:pt x="15847" y="2253"/>
                    <a:pt x="15819" y="2235"/>
                  </a:cubicBezTo>
                  <a:cubicBezTo>
                    <a:pt x="15805" y="2228"/>
                    <a:pt x="15791" y="2220"/>
                    <a:pt x="15777" y="2213"/>
                  </a:cubicBezTo>
                  <a:cubicBezTo>
                    <a:pt x="15745" y="2195"/>
                    <a:pt x="15714" y="2180"/>
                    <a:pt x="15682" y="2165"/>
                  </a:cubicBezTo>
                  <a:cubicBezTo>
                    <a:pt x="15672" y="2159"/>
                    <a:pt x="15661" y="2153"/>
                    <a:pt x="15651" y="2149"/>
                  </a:cubicBezTo>
                  <a:cubicBezTo>
                    <a:pt x="15609" y="2130"/>
                    <a:pt x="15565" y="2111"/>
                    <a:pt x="15522" y="2094"/>
                  </a:cubicBezTo>
                  <a:cubicBezTo>
                    <a:pt x="15521" y="2094"/>
                    <a:pt x="15518" y="2092"/>
                    <a:pt x="15517" y="2092"/>
                  </a:cubicBezTo>
                  <a:cubicBezTo>
                    <a:pt x="15509" y="2088"/>
                    <a:pt x="15500" y="2086"/>
                    <a:pt x="15493" y="2085"/>
                  </a:cubicBezTo>
                  <a:cubicBezTo>
                    <a:pt x="15459" y="2073"/>
                    <a:pt x="15426" y="2060"/>
                    <a:pt x="15393" y="2050"/>
                  </a:cubicBezTo>
                  <a:cubicBezTo>
                    <a:pt x="15378" y="2046"/>
                    <a:pt x="15364" y="2041"/>
                    <a:pt x="15349" y="2037"/>
                  </a:cubicBezTo>
                  <a:cubicBezTo>
                    <a:pt x="15319" y="2029"/>
                    <a:pt x="15290" y="2020"/>
                    <a:pt x="15259" y="2014"/>
                  </a:cubicBezTo>
                  <a:cubicBezTo>
                    <a:pt x="15244" y="2010"/>
                    <a:pt x="15229" y="2006"/>
                    <a:pt x="15212" y="2002"/>
                  </a:cubicBezTo>
                  <a:cubicBezTo>
                    <a:pt x="15180" y="1995"/>
                    <a:pt x="15148" y="1989"/>
                    <a:pt x="15115" y="1983"/>
                  </a:cubicBezTo>
                  <a:cubicBezTo>
                    <a:pt x="15103" y="1981"/>
                    <a:pt x="15090" y="1978"/>
                    <a:pt x="15077" y="1976"/>
                  </a:cubicBezTo>
                  <a:cubicBezTo>
                    <a:pt x="15032" y="1968"/>
                    <a:pt x="14987" y="1964"/>
                    <a:pt x="14941" y="1960"/>
                  </a:cubicBezTo>
                  <a:cubicBezTo>
                    <a:pt x="14934" y="1960"/>
                    <a:pt x="14927" y="1960"/>
                    <a:pt x="14920" y="1958"/>
                  </a:cubicBezTo>
                  <a:cubicBezTo>
                    <a:pt x="14881" y="1957"/>
                    <a:pt x="14841" y="1955"/>
                    <a:pt x="14802" y="1953"/>
                  </a:cubicBezTo>
                  <a:cubicBezTo>
                    <a:pt x="14787" y="1953"/>
                    <a:pt x="14771" y="1953"/>
                    <a:pt x="14756" y="1953"/>
                  </a:cubicBezTo>
                  <a:cubicBezTo>
                    <a:pt x="14724" y="1953"/>
                    <a:pt x="14692" y="1955"/>
                    <a:pt x="14660" y="1955"/>
                  </a:cubicBezTo>
                  <a:cubicBezTo>
                    <a:pt x="14644" y="1955"/>
                    <a:pt x="14627" y="1957"/>
                    <a:pt x="14611" y="1958"/>
                  </a:cubicBezTo>
                  <a:cubicBezTo>
                    <a:pt x="14578" y="1960"/>
                    <a:pt x="14544" y="1964"/>
                    <a:pt x="14513" y="1968"/>
                  </a:cubicBezTo>
                  <a:cubicBezTo>
                    <a:pt x="14497" y="1970"/>
                    <a:pt x="14483" y="1972"/>
                    <a:pt x="14468" y="1974"/>
                  </a:cubicBezTo>
                  <a:cubicBezTo>
                    <a:pt x="14421" y="1981"/>
                    <a:pt x="14372" y="1989"/>
                    <a:pt x="14324" y="1999"/>
                  </a:cubicBezTo>
                  <a:cubicBezTo>
                    <a:pt x="14255" y="2014"/>
                    <a:pt x="14186" y="2031"/>
                    <a:pt x="14117" y="2052"/>
                  </a:cubicBezTo>
                  <a:cubicBezTo>
                    <a:pt x="14107" y="2056"/>
                    <a:pt x="14096" y="2058"/>
                    <a:pt x="14086" y="2062"/>
                  </a:cubicBezTo>
                  <a:cubicBezTo>
                    <a:pt x="14021" y="2083"/>
                    <a:pt x="13956" y="2106"/>
                    <a:pt x="13892" y="2132"/>
                  </a:cubicBezTo>
                  <a:cubicBezTo>
                    <a:pt x="13879" y="2138"/>
                    <a:pt x="13868" y="2142"/>
                    <a:pt x="13855" y="2148"/>
                  </a:cubicBezTo>
                  <a:cubicBezTo>
                    <a:pt x="13791" y="2174"/>
                    <a:pt x="13727" y="2205"/>
                    <a:pt x="13664" y="2237"/>
                  </a:cubicBezTo>
                  <a:cubicBezTo>
                    <a:pt x="13655" y="2241"/>
                    <a:pt x="13647" y="2247"/>
                    <a:pt x="13638" y="2251"/>
                  </a:cubicBezTo>
                  <a:cubicBezTo>
                    <a:pt x="13576" y="2285"/>
                    <a:pt x="13513" y="2320"/>
                    <a:pt x="13452" y="2360"/>
                  </a:cubicBezTo>
                  <a:cubicBezTo>
                    <a:pt x="13447" y="2362"/>
                    <a:pt x="13443" y="2365"/>
                    <a:pt x="13438" y="2367"/>
                  </a:cubicBezTo>
                  <a:cubicBezTo>
                    <a:pt x="13395" y="2394"/>
                    <a:pt x="13353" y="2423"/>
                    <a:pt x="13311" y="2453"/>
                  </a:cubicBezTo>
                  <a:cubicBezTo>
                    <a:pt x="13294" y="2465"/>
                    <a:pt x="13276" y="2478"/>
                    <a:pt x="13260" y="2491"/>
                  </a:cubicBezTo>
                  <a:cubicBezTo>
                    <a:pt x="13243" y="2503"/>
                    <a:pt x="13227" y="2516"/>
                    <a:pt x="13210" y="2530"/>
                  </a:cubicBezTo>
                  <a:cubicBezTo>
                    <a:pt x="13154" y="2572"/>
                    <a:pt x="13099" y="2616"/>
                    <a:pt x="13044" y="2663"/>
                  </a:cubicBezTo>
                  <a:cubicBezTo>
                    <a:pt x="12747" y="2134"/>
                    <a:pt x="12393" y="1699"/>
                    <a:pt x="11993" y="1376"/>
                  </a:cubicBezTo>
                  <a:cubicBezTo>
                    <a:pt x="11997" y="1379"/>
                    <a:pt x="12001" y="1381"/>
                    <a:pt x="12004" y="1385"/>
                  </a:cubicBezTo>
                  <a:lnTo>
                    <a:pt x="11111" y="657"/>
                  </a:lnTo>
                  <a:cubicBezTo>
                    <a:pt x="11069" y="623"/>
                    <a:pt x="11026" y="590"/>
                    <a:pt x="10982" y="558"/>
                  </a:cubicBezTo>
                  <a:cubicBezTo>
                    <a:pt x="10982" y="558"/>
                    <a:pt x="10981" y="556"/>
                    <a:pt x="10981" y="556"/>
                  </a:cubicBezTo>
                  <a:cubicBezTo>
                    <a:pt x="10977" y="554"/>
                    <a:pt x="10973" y="550"/>
                    <a:pt x="10970" y="548"/>
                  </a:cubicBezTo>
                  <a:cubicBezTo>
                    <a:pt x="10925" y="516"/>
                    <a:pt x="10879" y="485"/>
                    <a:pt x="10833" y="455"/>
                  </a:cubicBezTo>
                  <a:cubicBezTo>
                    <a:pt x="10818" y="445"/>
                    <a:pt x="10801" y="434"/>
                    <a:pt x="10785" y="424"/>
                  </a:cubicBezTo>
                  <a:cubicBezTo>
                    <a:pt x="10749" y="401"/>
                    <a:pt x="10713" y="380"/>
                    <a:pt x="10678" y="359"/>
                  </a:cubicBezTo>
                  <a:cubicBezTo>
                    <a:pt x="10660" y="350"/>
                    <a:pt x="10642" y="340"/>
                    <a:pt x="10626" y="331"/>
                  </a:cubicBezTo>
                  <a:cubicBezTo>
                    <a:pt x="10587" y="310"/>
                    <a:pt x="10549" y="290"/>
                    <a:pt x="10511" y="271"/>
                  </a:cubicBezTo>
                  <a:cubicBezTo>
                    <a:pt x="10497" y="264"/>
                    <a:pt x="10482" y="256"/>
                    <a:pt x="10468" y="250"/>
                  </a:cubicBezTo>
                  <a:cubicBezTo>
                    <a:pt x="10415" y="225"/>
                    <a:pt x="10362" y="203"/>
                    <a:pt x="10308" y="182"/>
                  </a:cubicBezTo>
                  <a:cubicBezTo>
                    <a:pt x="10307" y="182"/>
                    <a:pt x="10304" y="180"/>
                    <a:pt x="10303" y="180"/>
                  </a:cubicBezTo>
                  <a:cubicBezTo>
                    <a:pt x="10294" y="176"/>
                    <a:pt x="10285" y="174"/>
                    <a:pt x="10278" y="170"/>
                  </a:cubicBezTo>
                  <a:cubicBezTo>
                    <a:pt x="10234" y="153"/>
                    <a:pt x="10191" y="138"/>
                    <a:pt x="10146" y="124"/>
                  </a:cubicBezTo>
                  <a:cubicBezTo>
                    <a:pt x="10129" y="118"/>
                    <a:pt x="10109" y="113"/>
                    <a:pt x="10092" y="107"/>
                  </a:cubicBezTo>
                  <a:cubicBezTo>
                    <a:pt x="10055" y="96"/>
                    <a:pt x="10018" y="86"/>
                    <a:pt x="9979" y="76"/>
                  </a:cubicBezTo>
                  <a:cubicBezTo>
                    <a:pt x="9960" y="71"/>
                    <a:pt x="9940" y="67"/>
                    <a:pt x="9921" y="63"/>
                  </a:cubicBezTo>
                  <a:cubicBezTo>
                    <a:pt x="9881" y="53"/>
                    <a:pt x="9842" y="48"/>
                    <a:pt x="9802" y="40"/>
                  </a:cubicBezTo>
                  <a:cubicBezTo>
                    <a:pt x="9786" y="36"/>
                    <a:pt x="9769" y="34"/>
                    <a:pt x="9751" y="31"/>
                  </a:cubicBezTo>
                  <a:cubicBezTo>
                    <a:pt x="9695" y="23"/>
                    <a:pt x="9638" y="15"/>
                    <a:pt x="9582" y="10"/>
                  </a:cubicBezTo>
                  <a:cubicBezTo>
                    <a:pt x="9575" y="10"/>
                    <a:pt x="9568" y="10"/>
                    <a:pt x="9561" y="8"/>
                  </a:cubicBezTo>
                  <a:cubicBezTo>
                    <a:pt x="9510" y="4"/>
                    <a:pt x="9461" y="2"/>
                    <a:pt x="9410" y="0"/>
                  </a:cubicBezTo>
                  <a:cubicBezTo>
                    <a:pt x="9391" y="0"/>
                    <a:pt x="9372" y="0"/>
                    <a:pt x="9354" y="0"/>
                  </a:cubicBezTo>
                  <a:cubicBezTo>
                    <a:pt x="9314" y="0"/>
                    <a:pt x="9273" y="2"/>
                    <a:pt x="9233" y="4"/>
                  </a:cubicBezTo>
                  <a:cubicBezTo>
                    <a:pt x="9212" y="6"/>
                    <a:pt x="9192" y="6"/>
                    <a:pt x="9170" y="8"/>
                  </a:cubicBezTo>
                  <a:cubicBezTo>
                    <a:pt x="9129" y="11"/>
                    <a:pt x="9087" y="15"/>
                    <a:pt x="9047" y="21"/>
                  </a:cubicBezTo>
                  <a:cubicBezTo>
                    <a:pt x="9027" y="23"/>
                    <a:pt x="9010" y="25"/>
                    <a:pt x="8991" y="29"/>
                  </a:cubicBezTo>
                  <a:cubicBezTo>
                    <a:pt x="8931" y="36"/>
                    <a:pt x="8871" y="48"/>
                    <a:pt x="8811" y="59"/>
                  </a:cubicBezTo>
                  <a:cubicBezTo>
                    <a:pt x="8745" y="73"/>
                    <a:pt x="8678" y="90"/>
                    <a:pt x="8612" y="109"/>
                  </a:cubicBezTo>
                  <a:cubicBezTo>
                    <a:pt x="8593" y="115"/>
                    <a:pt x="8574" y="120"/>
                    <a:pt x="8555" y="126"/>
                  </a:cubicBezTo>
                  <a:cubicBezTo>
                    <a:pt x="8505" y="141"/>
                    <a:pt x="8455" y="159"/>
                    <a:pt x="8406" y="176"/>
                  </a:cubicBezTo>
                  <a:cubicBezTo>
                    <a:pt x="8388" y="182"/>
                    <a:pt x="8370" y="189"/>
                    <a:pt x="8352" y="195"/>
                  </a:cubicBezTo>
                  <a:cubicBezTo>
                    <a:pt x="8287" y="220"/>
                    <a:pt x="8223" y="246"/>
                    <a:pt x="8160" y="275"/>
                  </a:cubicBezTo>
                  <a:cubicBezTo>
                    <a:pt x="8151" y="279"/>
                    <a:pt x="8142" y="285"/>
                    <a:pt x="8133" y="289"/>
                  </a:cubicBezTo>
                  <a:cubicBezTo>
                    <a:pt x="8077" y="315"/>
                    <a:pt x="8022" y="342"/>
                    <a:pt x="7967" y="371"/>
                  </a:cubicBezTo>
                  <a:cubicBezTo>
                    <a:pt x="7948" y="380"/>
                    <a:pt x="7929" y="392"/>
                    <a:pt x="7910" y="401"/>
                  </a:cubicBezTo>
                  <a:cubicBezTo>
                    <a:pt x="7861" y="428"/>
                    <a:pt x="7813" y="457"/>
                    <a:pt x="7765" y="485"/>
                  </a:cubicBezTo>
                  <a:cubicBezTo>
                    <a:pt x="7749" y="495"/>
                    <a:pt x="7734" y="504"/>
                    <a:pt x="7719" y="512"/>
                  </a:cubicBezTo>
                  <a:cubicBezTo>
                    <a:pt x="7661" y="548"/>
                    <a:pt x="7605" y="585"/>
                    <a:pt x="7549" y="625"/>
                  </a:cubicBezTo>
                  <a:cubicBezTo>
                    <a:pt x="7545" y="627"/>
                    <a:pt x="7541" y="631"/>
                    <a:pt x="7538" y="634"/>
                  </a:cubicBezTo>
                  <a:cubicBezTo>
                    <a:pt x="7516" y="650"/>
                    <a:pt x="7494" y="667"/>
                    <a:pt x="7473" y="682"/>
                  </a:cubicBezTo>
                  <a:cubicBezTo>
                    <a:pt x="7431" y="713"/>
                    <a:pt x="7387" y="745"/>
                    <a:pt x="7347" y="778"/>
                  </a:cubicBezTo>
                  <a:cubicBezTo>
                    <a:pt x="7321" y="797"/>
                    <a:pt x="7297" y="818"/>
                    <a:pt x="7273" y="839"/>
                  </a:cubicBezTo>
                  <a:cubicBezTo>
                    <a:pt x="7234" y="869"/>
                    <a:pt x="7196" y="902"/>
                    <a:pt x="7159" y="934"/>
                  </a:cubicBezTo>
                  <a:cubicBezTo>
                    <a:pt x="7134" y="957"/>
                    <a:pt x="7108" y="980"/>
                    <a:pt x="7083" y="1003"/>
                  </a:cubicBezTo>
                  <a:cubicBezTo>
                    <a:pt x="7047" y="1036"/>
                    <a:pt x="7011" y="1070"/>
                    <a:pt x="6976" y="1104"/>
                  </a:cubicBezTo>
                  <a:cubicBezTo>
                    <a:pt x="6950" y="1129"/>
                    <a:pt x="6925" y="1154"/>
                    <a:pt x="6899" y="1179"/>
                  </a:cubicBezTo>
                  <a:cubicBezTo>
                    <a:pt x="6883" y="1196"/>
                    <a:pt x="6865" y="1211"/>
                    <a:pt x="6848" y="1229"/>
                  </a:cubicBezTo>
                  <a:cubicBezTo>
                    <a:pt x="6827" y="1251"/>
                    <a:pt x="6804" y="1276"/>
                    <a:pt x="6782" y="1299"/>
                  </a:cubicBezTo>
                  <a:cubicBezTo>
                    <a:pt x="6767" y="1315"/>
                    <a:pt x="6751" y="1332"/>
                    <a:pt x="6737" y="1347"/>
                  </a:cubicBezTo>
                  <a:cubicBezTo>
                    <a:pt x="6683" y="1406"/>
                    <a:pt x="6629" y="1467"/>
                    <a:pt x="6576" y="1530"/>
                  </a:cubicBezTo>
                  <a:cubicBezTo>
                    <a:pt x="6569" y="1538"/>
                    <a:pt x="6561" y="1548"/>
                    <a:pt x="6555" y="1555"/>
                  </a:cubicBezTo>
                  <a:cubicBezTo>
                    <a:pt x="6509" y="1611"/>
                    <a:pt x="6463" y="1668"/>
                    <a:pt x="6417" y="1727"/>
                  </a:cubicBezTo>
                  <a:cubicBezTo>
                    <a:pt x="6402" y="1746"/>
                    <a:pt x="6387" y="1767"/>
                    <a:pt x="6372" y="1786"/>
                  </a:cubicBezTo>
                  <a:cubicBezTo>
                    <a:pt x="6356" y="1806"/>
                    <a:pt x="6341" y="1827"/>
                    <a:pt x="6326" y="1846"/>
                  </a:cubicBezTo>
                  <a:cubicBezTo>
                    <a:pt x="6314" y="1861"/>
                    <a:pt x="6303" y="1878"/>
                    <a:pt x="6291" y="1893"/>
                  </a:cubicBezTo>
                  <a:cubicBezTo>
                    <a:pt x="6238" y="1966"/>
                    <a:pt x="6186" y="2041"/>
                    <a:pt x="6135" y="2117"/>
                  </a:cubicBezTo>
                  <a:cubicBezTo>
                    <a:pt x="6118" y="2142"/>
                    <a:pt x="6101" y="2167"/>
                    <a:pt x="6085" y="2192"/>
                  </a:cubicBezTo>
                  <a:cubicBezTo>
                    <a:pt x="6020" y="2291"/>
                    <a:pt x="5956" y="2392"/>
                    <a:pt x="5894" y="2497"/>
                  </a:cubicBezTo>
                  <a:cubicBezTo>
                    <a:pt x="5891" y="2503"/>
                    <a:pt x="5887" y="2507"/>
                    <a:pt x="5885" y="2511"/>
                  </a:cubicBezTo>
                  <a:cubicBezTo>
                    <a:pt x="5875" y="2528"/>
                    <a:pt x="5867" y="2545"/>
                    <a:pt x="5857" y="2560"/>
                  </a:cubicBezTo>
                  <a:cubicBezTo>
                    <a:pt x="5807" y="2646"/>
                    <a:pt x="5759" y="2734"/>
                    <a:pt x="5711" y="2822"/>
                  </a:cubicBezTo>
                  <a:cubicBezTo>
                    <a:pt x="5694" y="2855"/>
                    <a:pt x="5676" y="2889"/>
                    <a:pt x="5659" y="2923"/>
                  </a:cubicBezTo>
                  <a:cubicBezTo>
                    <a:pt x="5613" y="3013"/>
                    <a:pt x="5567" y="3103"/>
                    <a:pt x="5524" y="3195"/>
                  </a:cubicBezTo>
                  <a:cubicBezTo>
                    <a:pt x="5515" y="3214"/>
                    <a:pt x="5506" y="3231"/>
                    <a:pt x="5497" y="3248"/>
                  </a:cubicBezTo>
                  <a:cubicBezTo>
                    <a:pt x="5495" y="3254"/>
                    <a:pt x="5492" y="3260"/>
                    <a:pt x="5490" y="3265"/>
                  </a:cubicBezTo>
                  <a:cubicBezTo>
                    <a:pt x="5434" y="3386"/>
                    <a:pt x="5380" y="3510"/>
                    <a:pt x="5328" y="3634"/>
                  </a:cubicBezTo>
                  <a:cubicBezTo>
                    <a:pt x="5315" y="3665"/>
                    <a:pt x="5302" y="3695"/>
                    <a:pt x="5291" y="3728"/>
                  </a:cubicBezTo>
                  <a:cubicBezTo>
                    <a:pt x="5249" y="3831"/>
                    <a:pt x="5209" y="3936"/>
                    <a:pt x="5170" y="4041"/>
                  </a:cubicBezTo>
                  <a:cubicBezTo>
                    <a:pt x="5162" y="4062"/>
                    <a:pt x="5153" y="4081"/>
                    <a:pt x="5146" y="4102"/>
                  </a:cubicBezTo>
                  <a:cubicBezTo>
                    <a:pt x="5141" y="4117"/>
                    <a:pt x="5135" y="4135"/>
                    <a:pt x="5129" y="4150"/>
                  </a:cubicBezTo>
                  <a:cubicBezTo>
                    <a:pt x="5116" y="4186"/>
                    <a:pt x="5104" y="4223"/>
                    <a:pt x="5092" y="4259"/>
                  </a:cubicBezTo>
                  <a:cubicBezTo>
                    <a:pt x="5070" y="4320"/>
                    <a:pt x="5050" y="4383"/>
                    <a:pt x="5030" y="4446"/>
                  </a:cubicBezTo>
                  <a:cubicBezTo>
                    <a:pt x="5017" y="4484"/>
                    <a:pt x="5005" y="4523"/>
                    <a:pt x="4994" y="4561"/>
                  </a:cubicBezTo>
                  <a:cubicBezTo>
                    <a:pt x="4975" y="4624"/>
                    <a:pt x="4956" y="4687"/>
                    <a:pt x="4937" y="4752"/>
                  </a:cubicBezTo>
                  <a:cubicBezTo>
                    <a:pt x="4926" y="4790"/>
                    <a:pt x="4915" y="4826"/>
                    <a:pt x="4905" y="4865"/>
                  </a:cubicBezTo>
                  <a:cubicBezTo>
                    <a:pt x="4886" y="4935"/>
                    <a:pt x="4867" y="5006"/>
                    <a:pt x="4849" y="5079"/>
                  </a:cubicBezTo>
                  <a:cubicBezTo>
                    <a:pt x="4841" y="5109"/>
                    <a:pt x="4832" y="5140"/>
                    <a:pt x="4824" y="5170"/>
                  </a:cubicBezTo>
                  <a:cubicBezTo>
                    <a:pt x="4823" y="5178"/>
                    <a:pt x="4821" y="5186"/>
                    <a:pt x="4818" y="5193"/>
                  </a:cubicBezTo>
                  <a:cubicBezTo>
                    <a:pt x="4805" y="5245"/>
                    <a:pt x="4794" y="5296"/>
                    <a:pt x="4782" y="5350"/>
                  </a:cubicBezTo>
                  <a:cubicBezTo>
                    <a:pt x="4771" y="5401"/>
                    <a:pt x="4758" y="5453"/>
                    <a:pt x="4747" y="5505"/>
                  </a:cubicBezTo>
                  <a:cubicBezTo>
                    <a:pt x="4734" y="5564"/>
                    <a:pt x="4723" y="5625"/>
                    <a:pt x="4710" y="5686"/>
                  </a:cubicBezTo>
                  <a:cubicBezTo>
                    <a:pt x="4700" y="5738"/>
                    <a:pt x="4688" y="5789"/>
                    <a:pt x="4679" y="5841"/>
                  </a:cubicBezTo>
                  <a:cubicBezTo>
                    <a:pt x="4668" y="5902"/>
                    <a:pt x="4658" y="5965"/>
                    <a:pt x="4647" y="6026"/>
                  </a:cubicBezTo>
                  <a:cubicBezTo>
                    <a:pt x="4638" y="6078"/>
                    <a:pt x="4629" y="6129"/>
                    <a:pt x="4621" y="6181"/>
                  </a:cubicBezTo>
                  <a:cubicBezTo>
                    <a:pt x="4610" y="6244"/>
                    <a:pt x="4603" y="6309"/>
                    <a:pt x="4594" y="6372"/>
                  </a:cubicBezTo>
                  <a:cubicBezTo>
                    <a:pt x="4586" y="6424"/>
                    <a:pt x="4579" y="6475"/>
                    <a:pt x="4572" y="6527"/>
                  </a:cubicBezTo>
                  <a:cubicBezTo>
                    <a:pt x="4564" y="6592"/>
                    <a:pt x="4558" y="6659"/>
                    <a:pt x="4550" y="6726"/>
                  </a:cubicBezTo>
                  <a:cubicBezTo>
                    <a:pt x="4545" y="6775"/>
                    <a:pt x="4539" y="6827"/>
                    <a:pt x="4534" y="6876"/>
                  </a:cubicBezTo>
                  <a:cubicBezTo>
                    <a:pt x="4528" y="6947"/>
                    <a:pt x="4522" y="7018"/>
                    <a:pt x="4517" y="7089"/>
                  </a:cubicBezTo>
                  <a:cubicBezTo>
                    <a:pt x="4513" y="7136"/>
                    <a:pt x="4510" y="7182"/>
                    <a:pt x="4506" y="7230"/>
                  </a:cubicBezTo>
                  <a:cubicBezTo>
                    <a:pt x="4501" y="7310"/>
                    <a:pt x="4498" y="7389"/>
                    <a:pt x="4494" y="7469"/>
                  </a:cubicBezTo>
                  <a:cubicBezTo>
                    <a:pt x="4493" y="7507"/>
                    <a:pt x="4491" y="7547"/>
                    <a:pt x="4489" y="7585"/>
                  </a:cubicBezTo>
                  <a:cubicBezTo>
                    <a:pt x="4485" y="7704"/>
                    <a:pt x="4483" y="7824"/>
                    <a:pt x="4483" y="7943"/>
                  </a:cubicBezTo>
                  <a:cubicBezTo>
                    <a:pt x="4483" y="8166"/>
                    <a:pt x="4489" y="8384"/>
                    <a:pt x="4501" y="8600"/>
                  </a:cubicBezTo>
                  <a:cubicBezTo>
                    <a:pt x="4510" y="8743"/>
                    <a:pt x="4520" y="8885"/>
                    <a:pt x="4534" y="9024"/>
                  </a:cubicBezTo>
                  <a:cubicBezTo>
                    <a:pt x="4540" y="9093"/>
                    <a:pt x="4548" y="9164"/>
                    <a:pt x="4557" y="9232"/>
                  </a:cubicBezTo>
                  <a:cubicBezTo>
                    <a:pt x="4573" y="9370"/>
                    <a:pt x="4593" y="9506"/>
                    <a:pt x="4613" y="9637"/>
                  </a:cubicBezTo>
                  <a:cubicBezTo>
                    <a:pt x="4251" y="9506"/>
                    <a:pt x="3862" y="9473"/>
                    <a:pt x="3456" y="9557"/>
                  </a:cubicBezTo>
                  <a:cubicBezTo>
                    <a:pt x="3402" y="9569"/>
                    <a:pt x="3349" y="9582"/>
                    <a:pt x="3296" y="9597"/>
                  </a:cubicBezTo>
                  <a:cubicBezTo>
                    <a:pt x="3281" y="9601"/>
                    <a:pt x="3266" y="9607"/>
                    <a:pt x="3251" y="9611"/>
                  </a:cubicBezTo>
                  <a:cubicBezTo>
                    <a:pt x="3211" y="9622"/>
                    <a:pt x="3170" y="9635"/>
                    <a:pt x="3131" y="9651"/>
                  </a:cubicBezTo>
                  <a:cubicBezTo>
                    <a:pt x="3117" y="9656"/>
                    <a:pt x="3103" y="9660"/>
                    <a:pt x="3089" y="9666"/>
                  </a:cubicBezTo>
                  <a:cubicBezTo>
                    <a:pt x="3036" y="9685"/>
                    <a:pt x="2985" y="9706"/>
                    <a:pt x="2935" y="9731"/>
                  </a:cubicBezTo>
                  <a:cubicBezTo>
                    <a:pt x="2927" y="9735"/>
                    <a:pt x="2921" y="9739"/>
                    <a:pt x="2913" y="9741"/>
                  </a:cubicBezTo>
                  <a:cubicBezTo>
                    <a:pt x="2868" y="9762"/>
                    <a:pt x="2825" y="9783"/>
                    <a:pt x="2780" y="9807"/>
                  </a:cubicBezTo>
                  <a:cubicBezTo>
                    <a:pt x="2765" y="9815"/>
                    <a:pt x="2750" y="9825"/>
                    <a:pt x="2734" y="9832"/>
                  </a:cubicBezTo>
                  <a:cubicBezTo>
                    <a:pt x="2695" y="9853"/>
                    <a:pt x="2657" y="9876"/>
                    <a:pt x="2618" y="9901"/>
                  </a:cubicBezTo>
                  <a:cubicBezTo>
                    <a:pt x="2607" y="9909"/>
                    <a:pt x="2594" y="9916"/>
                    <a:pt x="2583" y="9924"/>
                  </a:cubicBezTo>
                  <a:cubicBezTo>
                    <a:pt x="2537" y="9953"/>
                    <a:pt x="2492" y="9983"/>
                    <a:pt x="2448" y="10014"/>
                  </a:cubicBezTo>
                  <a:cubicBezTo>
                    <a:pt x="2445" y="10016"/>
                    <a:pt x="2441" y="10018"/>
                    <a:pt x="2439" y="10021"/>
                  </a:cubicBezTo>
                  <a:cubicBezTo>
                    <a:pt x="2421" y="10033"/>
                    <a:pt x="2404" y="10046"/>
                    <a:pt x="2387" y="10060"/>
                  </a:cubicBezTo>
                  <a:cubicBezTo>
                    <a:pt x="2352" y="10084"/>
                    <a:pt x="2319" y="10109"/>
                    <a:pt x="2286" y="10136"/>
                  </a:cubicBezTo>
                  <a:cubicBezTo>
                    <a:pt x="2265" y="10151"/>
                    <a:pt x="2246" y="10169"/>
                    <a:pt x="2226" y="10186"/>
                  </a:cubicBezTo>
                  <a:cubicBezTo>
                    <a:pt x="2195" y="10211"/>
                    <a:pt x="2165" y="10235"/>
                    <a:pt x="2135" y="10262"/>
                  </a:cubicBezTo>
                  <a:cubicBezTo>
                    <a:pt x="2115" y="10279"/>
                    <a:pt x="2095" y="10298"/>
                    <a:pt x="2074" y="10318"/>
                  </a:cubicBezTo>
                  <a:cubicBezTo>
                    <a:pt x="2045" y="10344"/>
                    <a:pt x="2017" y="10371"/>
                    <a:pt x="1989" y="10398"/>
                  </a:cubicBezTo>
                  <a:cubicBezTo>
                    <a:pt x="1968" y="10417"/>
                    <a:pt x="1948" y="10438"/>
                    <a:pt x="1928" y="10459"/>
                  </a:cubicBezTo>
                  <a:cubicBezTo>
                    <a:pt x="1915" y="10472"/>
                    <a:pt x="1901" y="10486"/>
                    <a:pt x="1887" y="10499"/>
                  </a:cubicBezTo>
                  <a:cubicBezTo>
                    <a:pt x="1878" y="10509"/>
                    <a:pt x="1870" y="10518"/>
                    <a:pt x="1861" y="10528"/>
                  </a:cubicBezTo>
                  <a:cubicBezTo>
                    <a:pt x="1803" y="10591"/>
                    <a:pt x="1744" y="10654"/>
                    <a:pt x="1687" y="10721"/>
                  </a:cubicBezTo>
                  <a:cubicBezTo>
                    <a:pt x="1682" y="10726"/>
                    <a:pt x="1675" y="10732"/>
                    <a:pt x="1670" y="10740"/>
                  </a:cubicBezTo>
                  <a:cubicBezTo>
                    <a:pt x="1609" y="10812"/>
                    <a:pt x="1549" y="10889"/>
                    <a:pt x="1491" y="10967"/>
                  </a:cubicBezTo>
                  <a:cubicBezTo>
                    <a:pt x="1484" y="10977"/>
                    <a:pt x="1477" y="10984"/>
                    <a:pt x="1470" y="10992"/>
                  </a:cubicBezTo>
                  <a:cubicBezTo>
                    <a:pt x="1461" y="11005"/>
                    <a:pt x="1452" y="11019"/>
                    <a:pt x="1443" y="11030"/>
                  </a:cubicBezTo>
                  <a:cubicBezTo>
                    <a:pt x="1401" y="11089"/>
                    <a:pt x="1359" y="11149"/>
                    <a:pt x="1319" y="11210"/>
                  </a:cubicBezTo>
                  <a:cubicBezTo>
                    <a:pt x="1306" y="11229"/>
                    <a:pt x="1292" y="11248"/>
                    <a:pt x="1279" y="11269"/>
                  </a:cubicBezTo>
                  <a:cubicBezTo>
                    <a:pt x="1227" y="11349"/>
                    <a:pt x="1176" y="11430"/>
                    <a:pt x="1126" y="11514"/>
                  </a:cubicBezTo>
                  <a:cubicBezTo>
                    <a:pt x="1124" y="11517"/>
                    <a:pt x="1121" y="11521"/>
                    <a:pt x="1120" y="11525"/>
                  </a:cubicBezTo>
                  <a:cubicBezTo>
                    <a:pt x="1112" y="11538"/>
                    <a:pt x="1106" y="11552"/>
                    <a:pt x="1098" y="11565"/>
                  </a:cubicBezTo>
                  <a:cubicBezTo>
                    <a:pt x="1059" y="11634"/>
                    <a:pt x="1019" y="11705"/>
                    <a:pt x="981" y="11775"/>
                  </a:cubicBezTo>
                  <a:cubicBezTo>
                    <a:pt x="967" y="11802"/>
                    <a:pt x="953" y="11829"/>
                    <a:pt x="939" y="11856"/>
                  </a:cubicBezTo>
                  <a:cubicBezTo>
                    <a:pt x="902" y="11926"/>
                    <a:pt x="866" y="11999"/>
                    <a:pt x="830" y="12073"/>
                  </a:cubicBezTo>
                  <a:cubicBezTo>
                    <a:pt x="823" y="12089"/>
                    <a:pt x="816" y="12102"/>
                    <a:pt x="809" y="12117"/>
                  </a:cubicBezTo>
                  <a:cubicBezTo>
                    <a:pt x="806" y="12121"/>
                    <a:pt x="805" y="12127"/>
                    <a:pt x="802" y="12131"/>
                  </a:cubicBezTo>
                  <a:cubicBezTo>
                    <a:pt x="758" y="12228"/>
                    <a:pt x="714" y="12326"/>
                    <a:pt x="672" y="12427"/>
                  </a:cubicBezTo>
                  <a:cubicBezTo>
                    <a:pt x="662" y="12452"/>
                    <a:pt x="652" y="12477"/>
                    <a:pt x="642" y="12501"/>
                  </a:cubicBezTo>
                  <a:cubicBezTo>
                    <a:pt x="609" y="12584"/>
                    <a:pt x="577" y="12668"/>
                    <a:pt x="545" y="12752"/>
                  </a:cubicBezTo>
                  <a:cubicBezTo>
                    <a:pt x="539" y="12769"/>
                    <a:pt x="532" y="12784"/>
                    <a:pt x="526" y="12801"/>
                  </a:cubicBezTo>
                  <a:cubicBezTo>
                    <a:pt x="521" y="12815"/>
                    <a:pt x="517" y="12826"/>
                    <a:pt x="513" y="12840"/>
                  </a:cubicBezTo>
                  <a:cubicBezTo>
                    <a:pt x="503" y="12868"/>
                    <a:pt x="493" y="12897"/>
                    <a:pt x="484" y="12926"/>
                  </a:cubicBezTo>
                  <a:cubicBezTo>
                    <a:pt x="467" y="12975"/>
                    <a:pt x="451" y="13025"/>
                    <a:pt x="434" y="13075"/>
                  </a:cubicBezTo>
                  <a:cubicBezTo>
                    <a:pt x="424" y="13105"/>
                    <a:pt x="415" y="13136"/>
                    <a:pt x="405" y="13166"/>
                  </a:cubicBezTo>
                  <a:cubicBezTo>
                    <a:pt x="389" y="13216"/>
                    <a:pt x="374" y="13268"/>
                    <a:pt x="359" y="13319"/>
                  </a:cubicBezTo>
                  <a:cubicBezTo>
                    <a:pt x="350" y="13350"/>
                    <a:pt x="341" y="13378"/>
                    <a:pt x="333" y="13409"/>
                  </a:cubicBezTo>
                  <a:cubicBezTo>
                    <a:pt x="318" y="13466"/>
                    <a:pt x="303" y="13524"/>
                    <a:pt x="288" y="13581"/>
                  </a:cubicBezTo>
                  <a:cubicBezTo>
                    <a:pt x="281" y="13606"/>
                    <a:pt x="275" y="13631"/>
                    <a:pt x="268" y="13655"/>
                  </a:cubicBezTo>
                  <a:cubicBezTo>
                    <a:pt x="267" y="13661"/>
                    <a:pt x="266" y="13667"/>
                    <a:pt x="263" y="13673"/>
                  </a:cubicBezTo>
                  <a:cubicBezTo>
                    <a:pt x="253" y="13715"/>
                    <a:pt x="244" y="13755"/>
                    <a:pt x="235" y="13797"/>
                  </a:cubicBezTo>
                  <a:cubicBezTo>
                    <a:pt x="226" y="13839"/>
                    <a:pt x="216" y="13879"/>
                    <a:pt x="207" y="13921"/>
                  </a:cubicBezTo>
                  <a:cubicBezTo>
                    <a:pt x="197" y="13969"/>
                    <a:pt x="188" y="14017"/>
                    <a:pt x="178" y="14066"/>
                  </a:cubicBezTo>
                  <a:cubicBezTo>
                    <a:pt x="170" y="14108"/>
                    <a:pt x="161" y="14148"/>
                    <a:pt x="154" y="14190"/>
                  </a:cubicBezTo>
                  <a:cubicBezTo>
                    <a:pt x="145" y="14240"/>
                    <a:pt x="137" y="14288"/>
                    <a:pt x="128" y="14338"/>
                  </a:cubicBezTo>
                  <a:cubicBezTo>
                    <a:pt x="121" y="14380"/>
                    <a:pt x="114" y="14422"/>
                    <a:pt x="108" y="14464"/>
                  </a:cubicBezTo>
                  <a:cubicBezTo>
                    <a:pt x="100" y="14513"/>
                    <a:pt x="94" y="14565"/>
                    <a:pt x="86" y="14615"/>
                  </a:cubicBezTo>
                  <a:cubicBezTo>
                    <a:pt x="81" y="14657"/>
                    <a:pt x="75" y="14699"/>
                    <a:pt x="68" y="14739"/>
                  </a:cubicBezTo>
                  <a:cubicBezTo>
                    <a:pt x="62" y="14790"/>
                    <a:pt x="57" y="14842"/>
                    <a:pt x="52" y="14896"/>
                  </a:cubicBezTo>
                  <a:cubicBezTo>
                    <a:pt x="48" y="14938"/>
                    <a:pt x="43" y="14978"/>
                    <a:pt x="39" y="15018"/>
                  </a:cubicBezTo>
                  <a:cubicBezTo>
                    <a:pt x="34" y="15073"/>
                    <a:pt x="30" y="15129"/>
                    <a:pt x="26" y="15184"/>
                  </a:cubicBezTo>
                  <a:cubicBezTo>
                    <a:pt x="24" y="15222"/>
                    <a:pt x="20" y="15260"/>
                    <a:pt x="17" y="15299"/>
                  </a:cubicBezTo>
                  <a:cubicBezTo>
                    <a:pt x="14" y="15362"/>
                    <a:pt x="11" y="15425"/>
                    <a:pt x="8" y="15490"/>
                  </a:cubicBezTo>
                  <a:cubicBezTo>
                    <a:pt x="7" y="15520"/>
                    <a:pt x="5" y="15553"/>
                    <a:pt x="5" y="15583"/>
                  </a:cubicBezTo>
                  <a:cubicBezTo>
                    <a:pt x="2" y="15679"/>
                    <a:pt x="0" y="15774"/>
                    <a:pt x="0" y="15870"/>
                  </a:cubicBezTo>
                  <a:cubicBezTo>
                    <a:pt x="-3" y="17855"/>
                    <a:pt x="635" y="19464"/>
                    <a:pt x="1599" y="20251"/>
                  </a:cubicBezTo>
                  <a:lnTo>
                    <a:pt x="2492" y="20979"/>
                  </a:lnTo>
                  <a:cubicBezTo>
                    <a:pt x="2482" y="20971"/>
                    <a:pt x="2472" y="20960"/>
                    <a:pt x="2462" y="20952"/>
                  </a:cubicBezTo>
                  <a:cubicBezTo>
                    <a:pt x="3001" y="21405"/>
                    <a:pt x="3643" y="21600"/>
                    <a:pt x="4334" y="21455"/>
                  </a:cubicBezTo>
                  <a:lnTo>
                    <a:pt x="18639" y="18440"/>
                  </a:lnTo>
                  <a:cubicBezTo>
                    <a:pt x="20265" y="18098"/>
                    <a:pt x="21586" y="15687"/>
                    <a:pt x="21589" y="13056"/>
                  </a:cubicBezTo>
                  <a:cubicBezTo>
                    <a:pt x="21597" y="11349"/>
                    <a:pt x="21039" y="9964"/>
                    <a:pt x="20200" y="9301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E7C2D2E-4C39-4EB8-A97F-0DC611E06085}"/>
                </a:ext>
              </a:extLst>
            </p:cNvPr>
            <p:cNvSpPr/>
            <p:nvPr/>
          </p:nvSpPr>
          <p:spPr>
            <a:xfrm>
              <a:off x="15367002" y="2679699"/>
              <a:ext cx="2062609" cy="138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0948" extrusionOk="0">
                  <a:moveTo>
                    <a:pt x="9186" y="60"/>
                  </a:moveTo>
                  <a:cubicBezTo>
                    <a:pt x="10933" y="-296"/>
                    <a:pt x="12443" y="954"/>
                    <a:pt x="13187" y="3077"/>
                  </a:cubicBezTo>
                  <a:cubicBezTo>
                    <a:pt x="13705" y="2520"/>
                    <a:pt x="14302" y="2141"/>
                    <a:pt x="14938" y="2012"/>
                  </a:cubicBezTo>
                  <a:cubicBezTo>
                    <a:pt x="16925" y="1607"/>
                    <a:pt x="18533" y="3797"/>
                    <a:pt x="18529" y="6907"/>
                  </a:cubicBezTo>
                  <a:cubicBezTo>
                    <a:pt x="18529" y="7373"/>
                    <a:pt x="18491" y="7833"/>
                    <a:pt x="18422" y="8280"/>
                  </a:cubicBezTo>
                  <a:cubicBezTo>
                    <a:pt x="18458" y="8270"/>
                    <a:pt x="18493" y="8261"/>
                    <a:pt x="18527" y="8253"/>
                  </a:cubicBezTo>
                  <a:cubicBezTo>
                    <a:pt x="20224" y="7908"/>
                    <a:pt x="21596" y="9779"/>
                    <a:pt x="21593" y="12431"/>
                  </a:cubicBezTo>
                  <a:cubicBezTo>
                    <a:pt x="21589" y="15084"/>
                    <a:pt x="20212" y="17515"/>
                    <a:pt x="18515" y="17860"/>
                  </a:cubicBezTo>
                  <a:lnTo>
                    <a:pt x="3591" y="20899"/>
                  </a:lnTo>
                  <a:cubicBezTo>
                    <a:pt x="1605" y="21304"/>
                    <a:pt x="-4" y="19112"/>
                    <a:pt x="0" y="16005"/>
                  </a:cubicBezTo>
                  <a:cubicBezTo>
                    <a:pt x="4" y="12897"/>
                    <a:pt x="1618" y="10048"/>
                    <a:pt x="3606" y="9644"/>
                  </a:cubicBezTo>
                  <a:cubicBezTo>
                    <a:pt x="4030" y="9557"/>
                    <a:pt x="4435" y="9590"/>
                    <a:pt x="4813" y="9725"/>
                  </a:cubicBezTo>
                  <a:cubicBezTo>
                    <a:pt x="4724" y="9187"/>
                    <a:pt x="4676" y="8615"/>
                    <a:pt x="4676" y="8018"/>
                  </a:cubicBezTo>
                  <a:cubicBezTo>
                    <a:pt x="4681" y="4129"/>
                    <a:pt x="6701" y="567"/>
                    <a:pt x="9186" y="6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6B2CCB2-DF37-49BC-8CDC-BCF06F6D6015}"/>
                </a:ext>
              </a:extLst>
            </p:cNvPr>
            <p:cNvSpPr/>
            <p:nvPr/>
          </p:nvSpPr>
          <p:spPr>
            <a:xfrm>
              <a:off x="15608303" y="2943789"/>
              <a:ext cx="1857378" cy="123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02" extrusionOk="0">
                  <a:moveTo>
                    <a:pt x="20214" y="9382"/>
                  </a:moveTo>
                  <a:cubicBezTo>
                    <a:pt x="20219" y="9386"/>
                    <a:pt x="20225" y="9390"/>
                    <a:pt x="20231" y="9395"/>
                  </a:cubicBezTo>
                  <a:lnTo>
                    <a:pt x="20231" y="9395"/>
                  </a:lnTo>
                  <a:cubicBezTo>
                    <a:pt x="20231" y="9395"/>
                    <a:pt x="20231" y="9395"/>
                    <a:pt x="20231" y="9395"/>
                  </a:cubicBezTo>
                  <a:lnTo>
                    <a:pt x="19196" y="8550"/>
                  </a:lnTo>
                  <a:cubicBezTo>
                    <a:pt x="19167" y="8526"/>
                    <a:pt x="19137" y="8504"/>
                    <a:pt x="19107" y="8482"/>
                  </a:cubicBezTo>
                  <a:cubicBezTo>
                    <a:pt x="19087" y="8466"/>
                    <a:pt x="19065" y="8451"/>
                    <a:pt x="19043" y="8437"/>
                  </a:cubicBezTo>
                  <a:cubicBezTo>
                    <a:pt x="19032" y="8431"/>
                    <a:pt x="19023" y="8424"/>
                    <a:pt x="19013" y="8417"/>
                  </a:cubicBezTo>
                  <a:cubicBezTo>
                    <a:pt x="18961" y="8384"/>
                    <a:pt x="18910" y="8353"/>
                    <a:pt x="18856" y="8324"/>
                  </a:cubicBezTo>
                  <a:cubicBezTo>
                    <a:pt x="18845" y="8318"/>
                    <a:pt x="18833" y="8313"/>
                    <a:pt x="18822" y="8307"/>
                  </a:cubicBezTo>
                  <a:cubicBezTo>
                    <a:pt x="18772" y="8280"/>
                    <a:pt x="18721" y="8258"/>
                    <a:pt x="18669" y="8236"/>
                  </a:cubicBezTo>
                  <a:cubicBezTo>
                    <a:pt x="18663" y="8234"/>
                    <a:pt x="18659" y="8231"/>
                    <a:pt x="18653" y="8229"/>
                  </a:cubicBezTo>
                  <a:cubicBezTo>
                    <a:pt x="18653" y="8229"/>
                    <a:pt x="18653" y="8229"/>
                    <a:pt x="18651" y="8229"/>
                  </a:cubicBezTo>
                  <a:cubicBezTo>
                    <a:pt x="18663" y="8043"/>
                    <a:pt x="18670" y="7855"/>
                    <a:pt x="18670" y="7666"/>
                  </a:cubicBezTo>
                  <a:cubicBezTo>
                    <a:pt x="18673" y="5667"/>
                    <a:pt x="18024" y="4054"/>
                    <a:pt x="17046" y="3282"/>
                  </a:cubicBezTo>
                  <a:cubicBezTo>
                    <a:pt x="17058" y="3291"/>
                    <a:pt x="17070" y="3300"/>
                    <a:pt x="17081" y="3309"/>
                  </a:cubicBezTo>
                  <a:lnTo>
                    <a:pt x="16046" y="2465"/>
                  </a:lnTo>
                  <a:cubicBezTo>
                    <a:pt x="16012" y="2438"/>
                    <a:pt x="15978" y="2411"/>
                    <a:pt x="15944" y="2385"/>
                  </a:cubicBezTo>
                  <a:cubicBezTo>
                    <a:pt x="15944" y="2385"/>
                    <a:pt x="15943" y="2385"/>
                    <a:pt x="15943" y="2383"/>
                  </a:cubicBezTo>
                  <a:cubicBezTo>
                    <a:pt x="15938" y="2380"/>
                    <a:pt x="15935" y="2378"/>
                    <a:pt x="15931" y="2374"/>
                  </a:cubicBezTo>
                  <a:cubicBezTo>
                    <a:pt x="15896" y="2349"/>
                    <a:pt x="15862" y="2325"/>
                    <a:pt x="15825" y="2301"/>
                  </a:cubicBezTo>
                  <a:cubicBezTo>
                    <a:pt x="15811" y="2292"/>
                    <a:pt x="15798" y="2285"/>
                    <a:pt x="15786" y="2276"/>
                  </a:cubicBezTo>
                  <a:cubicBezTo>
                    <a:pt x="15758" y="2258"/>
                    <a:pt x="15730" y="2241"/>
                    <a:pt x="15701" y="2225"/>
                  </a:cubicBezTo>
                  <a:cubicBezTo>
                    <a:pt x="15687" y="2216"/>
                    <a:pt x="15673" y="2210"/>
                    <a:pt x="15659" y="2201"/>
                  </a:cubicBezTo>
                  <a:cubicBezTo>
                    <a:pt x="15628" y="2183"/>
                    <a:pt x="15597" y="2168"/>
                    <a:pt x="15566" y="2152"/>
                  </a:cubicBezTo>
                  <a:cubicBezTo>
                    <a:pt x="15556" y="2148"/>
                    <a:pt x="15544" y="2141"/>
                    <a:pt x="15534" y="2136"/>
                  </a:cubicBezTo>
                  <a:cubicBezTo>
                    <a:pt x="15492" y="2117"/>
                    <a:pt x="15450" y="2099"/>
                    <a:pt x="15407" y="2081"/>
                  </a:cubicBezTo>
                  <a:cubicBezTo>
                    <a:pt x="15405" y="2081"/>
                    <a:pt x="15404" y="2079"/>
                    <a:pt x="15402" y="2079"/>
                  </a:cubicBezTo>
                  <a:cubicBezTo>
                    <a:pt x="15395" y="2077"/>
                    <a:pt x="15386" y="2074"/>
                    <a:pt x="15379" y="2070"/>
                  </a:cubicBezTo>
                  <a:cubicBezTo>
                    <a:pt x="15346" y="2057"/>
                    <a:pt x="15312" y="2046"/>
                    <a:pt x="15280" y="2035"/>
                  </a:cubicBezTo>
                  <a:cubicBezTo>
                    <a:pt x="15265" y="2030"/>
                    <a:pt x="15250" y="2026"/>
                    <a:pt x="15236" y="2021"/>
                  </a:cubicBezTo>
                  <a:cubicBezTo>
                    <a:pt x="15206" y="2012"/>
                    <a:pt x="15176" y="2006"/>
                    <a:pt x="15147" y="1997"/>
                  </a:cubicBezTo>
                  <a:cubicBezTo>
                    <a:pt x="15132" y="1992"/>
                    <a:pt x="15116" y="1990"/>
                    <a:pt x="15101" y="1986"/>
                  </a:cubicBezTo>
                  <a:cubicBezTo>
                    <a:pt x="15070" y="1979"/>
                    <a:pt x="15038" y="1972"/>
                    <a:pt x="15005" y="1968"/>
                  </a:cubicBezTo>
                  <a:cubicBezTo>
                    <a:pt x="14992" y="1966"/>
                    <a:pt x="14980" y="1964"/>
                    <a:pt x="14967" y="1961"/>
                  </a:cubicBezTo>
                  <a:cubicBezTo>
                    <a:pt x="14922" y="1955"/>
                    <a:pt x="14877" y="1950"/>
                    <a:pt x="14832" y="1946"/>
                  </a:cubicBezTo>
                  <a:cubicBezTo>
                    <a:pt x="14825" y="1946"/>
                    <a:pt x="14819" y="1946"/>
                    <a:pt x="14812" y="1944"/>
                  </a:cubicBezTo>
                  <a:cubicBezTo>
                    <a:pt x="14773" y="1941"/>
                    <a:pt x="14735" y="1939"/>
                    <a:pt x="14695" y="1939"/>
                  </a:cubicBezTo>
                  <a:cubicBezTo>
                    <a:pt x="14680" y="1939"/>
                    <a:pt x="14664" y="1939"/>
                    <a:pt x="14649" y="1939"/>
                  </a:cubicBezTo>
                  <a:cubicBezTo>
                    <a:pt x="14618" y="1939"/>
                    <a:pt x="14586" y="1941"/>
                    <a:pt x="14555" y="1941"/>
                  </a:cubicBezTo>
                  <a:cubicBezTo>
                    <a:pt x="14538" y="1941"/>
                    <a:pt x="14522" y="1944"/>
                    <a:pt x="14505" y="1944"/>
                  </a:cubicBezTo>
                  <a:cubicBezTo>
                    <a:pt x="14472" y="1946"/>
                    <a:pt x="14440" y="1950"/>
                    <a:pt x="14407" y="1955"/>
                  </a:cubicBezTo>
                  <a:cubicBezTo>
                    <a:pt x="14392" y="1957"/>
                    <a:pt x="14378" y="1959"/>
                    <a:pt x="14363" y="1959"/>
                  </a:cubicBezTo>
                  <a:cubicBezTo>
                    <a:pt x="14315" y="1966"/>
                    <a:pt x="14268" y="1975"/>
                    <a:pt x="14219" y="1984"/>
                  </a:cubicBezTo>
                  <a:cubicBezTo>
                    <a:pt x="14150" y="1999"/>
                    <a:pt x="14082" y="2017"/>
                    <a:pt x="14014" y="2037"/>
                  </a:cubicBezTo>
                  <a:cubicBezTo>
                    <a:pt x="14004" y="2039"/>
                    <a:pt x="13994" y="2043"/>
                    <a:pt x="13983" y="2046"/>
                  </a:cubicBezTo>
                  <a:cubicBezTo>
                    <a:pt x="13918" y="2066"/>
                    <a:pt x="13855" y="2090"/>
                    <a:pt x="13791" y="2117"/>
                  </a:cubicBezTo>
                  <a:cubicBezTo>
                    <a:pt x="13779" y="2121"/>
                    <a:pt x="13766" y="2128"/>
                    <a:pt x="13754" y="2132"/>
                  </a:cubicBezTo>
                  <a:cubicBezTo>
                    <a:pt x="13691" y="2159"/>
                    <a:pt x="13627" y="2190"/>
                    <a:pt x="13565" y="2223"/>
                  </a:cubicBezTo>
                  <a:cubicBezTo>
                    <a:pt x="13556" y="2227"/>
                    <a:pt x="13549" y="2232"/>
                    <a:pt x="13540" y="2236"/>
                  </a:cubicBezTo>
                  <a:cubicBezTo>
                    <a:pt x="13478" y="2269"/>
                    <a:pt x="13416" y="2305"/>
                    <a:pt x="13356" y="2345"/>
                  </a:cubicBezTo>
                  <a:cubicBezTo>
                    <a:pt x="13351" y="2347"/>
                    <a:pt x="13347" y="2351"/>
                    <a:pt x="13342" y="2354"/>
                  </a:cubicBezTo>
                  <a:cubicBezTo>
                    <a:pt x="13299" y="2380"/>
                    <a:pt x="13258" y="2409"/>
                    <a:pt x="13215" y="2438"/>
                  </a:cubicBezTo>
                  <a:cubicBezTo>
                    <a:pt x="13199" y="2449"/>
                    <a:pt x="13181" y="2462"/>
                    <a:pt x="13165" y="2476"/>
                  </a:cubicBezTo>
                  <a:cubicBezTo>
                    <a:pt x="13149" y="2489"/>
                    <a:pt x="13131" y="2500"/>
                    <a:pt x="13115" y="2513"/>
                  </a:cubicBezTo>
                  <a:cubicBezTo>
                    <a:pt x="13078" y="2542"/>
                    <a:pt x="13041" y="2573"/>
                    <a:pt x="13003" y="2604"/>
                  </a:cubicBezTo>
                  <a:cubicBezTo>
                    <a:pt x="12728" y="2152"/>
                    <a:pt x="12408" y="1773"/>
                    <a:pt x="12053" y="1487"/>
                  </a:cubicBezTo>
                  <a:cubicBezTo>
                    <a:pt x="12058" y="1489"/>
                    <a:pt x="12061" y="1494"/>
                    <a:pt x="12065" y="1496"/>
                  </a:cubicBezTo>
                  <a:lnTo>
                    <a:pt x="11030" y="652"/>
                  </a:lnTo>
                  <a:cubicBezTo>
                    <a:pt x="10988" y="618"/>
                    <a:pt x="10946" y="585"/>
                    <a:pt x="10903" y="552"/>
                  </a:cubicBezTo>
                  <a:cubicBezTo>
                    <a:pt x="10903" y="552"/>
                    <a:pt x="10901" y="552"/>
                    <a:pt x="10901" y="550"/>
                  </a:cubicBezTo>
                  <a:cubicBezTo>
                    <a:pt x="10897" y="547"/>
                    <a:pt x="10894" y="545"/>
                    <a:pt x="10889" y="541"/>
                  </a:cubicBezTo>
                  <a:cubicBezTo>
                    <a:pt x="10845" y="508"/>
                    <a:pt x="10799" y="477"/>
                    <a:pt x="10755" y="448"/>
                  </a:cubicBezTo>
                  <a:cubicBezTo>
                    <a:pt x="10739" y="437"/>
                    <a:pt x="10723" y="428"/>
                    <a:pt x="10706" y="417"/>
                  </a:cubicBezTo>
                  <a:cubicBezTo>
                    <a:pt x="10671" y="394"/>
                    <a:pt x="10635" y="372"/>
                    <a:pt x="10600" y="352"/>
                  </a:cubicBezTo>
                  <a:cubicBezTo>
                    <a:pt x="10582" y="341"/>
                    <a:pt x="10565" y="332"/>
                    <a:pt x="10547" y="324"/>
                  </a:cubicBezTo>
                  <a:cubicBezTo>
                    <a:pt x="10508" y="304"/>
                    <a:pt x="10472" y="284"/>
                    <a:pt x="10433" y="266"/>
                  </a:cubicBezTo>
                  <a:cubicBezTo>
                    <a:pt x="10418" y="259"/>
                    <a:pt x="10405" y="250"/>
                    <a:pt x="10390" y="244"/>
                  </a:cubicBezTo>
                  <a:cubicBezTo>
                    <a:pt x="10337" y="219"/>
                    <a:pt x="10286" y="197"/>
                    <a:pt x="10231" y="175"/>
                  </a:cubicBezTo>
                  <a:cubicBezTo>
                    <a:pt x="10229" y="175"/>
                    <a:pt x="10228" y="173"/>
                    <a:pt x="10226" y="173"/>
                  </a:cubicBezTo>
                  <a:cubicBezTo>
                    <a:pt x="10218" y="171"/>
                    <a:pt x="10210" y="166"/>
                    <a:pt x="10201" y="164"/>
                  </a:cubicBezTo>
                  <a:cubicBezTo>
                    <a:pt x="10158" y="148"/>
                    <a:pt x="10114" y="133"/>
                    <a:pt x="10070" y="117"/>
                  </a:cubicBezTo>
                  <a:cubicBezTo>
                    <a:pt x="10052" y="111"/>
                    <a:pt x="10033" y="106"/>
                    <a:pt x="10015" y="102"/>
                  </a:cubicBezTo>
                  <a:cubicBezTo>
                    <a:pt x="9978" y="91"/>
                    <a:pt x="9941" y="82"/>
                    <a:pt x="9903" y="71"/>
                  </a:cubicBezTo>
                  <a:cubicBezTo>
                    <a:pt x="9884" y="66"/>
                    <a:pt x="9865" y="62"/>
                    <a:pt x="9845" y="58"/>
                  </a:cubicBezTo>
                  <a:cubicBezTo>
                    <a:pt x="9806" y="49"/>
                    <a:pt x="9767" y="42"/>
                    <a:pt x="9727" y="35"/>
                  </a:cubicBezTo>
                  <a:cubicBezTo>
                    <a:pt x="9711" y="33"/>
                    <a:pt x="9695" y="29"/>
                    <a:pt x="9677" y="27"/>
                  </a:cubicBezTo>
                  <a:cubicBezTo>
                    <a:pt x="9621" y="18"/>
                    <a:pt x="9565" y="11"/>
                    <a:pt x="9509" y="7"/>
                  </a:cubicBezTo>
                  <a:cubicBezTo>
                    <a:pt x="9503" y="7"/>
                    <a:pt x="9495" y="7"/>
                    <a:pt x="9488" y="7"/>
                  </a:cubicBezTo>
                  <a:cubicBezTo>
                    <a:pt x="9438" y="2"/>
                    <a:pt x="9388" y="0"/>
                    <a:pt x="9336" y="0"/>
                  </a:cubicBezTo>
                  <a:cubicBezTo>
                    <a:pt x="9317" y="0"/>
                    <a:pt x="9298" y="0"/>
                    <a:pt x="9280" y="0"/>
                  </a:cubicBezTo>
                  <a:cubicBezTo>
                    <a:pt x="9240" y="0"/>
                    <a:pt x="9200" y="2"/>
                    <a:pt x="9160" y="4"/>
                  </a:cubicBezTo>
                  <a:cubicBezTo>
                    <a:pt x="9140" y="7"/>
                    <a:pt x="9119" y="7"/>
                    <a:pt x="9098" y="9"/>
                  </a:cubicBezTo>
                  <a:cubicBezTo>
                    <a:pt x="9057" y="11"/>
                    <a:pt x="9017" y="16"/>
                    <a:pt x="8976" y="22"/>
                  </a:cubicBezTo>
                  <a:cubicBezTo>
                    <a:pt x="8956" y="24"/>
                    <a:pt x="8939" y="27"/>
                    <a:pt x="8919" y="29"/>
                  </a:cubicBezTo>
                  <a:cubicBezTo>
                    <a:pt x="8860" y="38"/>
                    <a:pt x="8801" y="47"/>
                    <a:pt x="8741" y="60"/>
                  </a:cubicBezTo>
                  <a:cubicBezTo>
                    <a:pt x="8674" y="73"/>
                    <a:pt x="8608" y="91"/>
                    <a:pt x="8543" y="109"/>
                  </a:cubicBezTo>
                  <a:cubicBezTo>
                    <a:pt x="8524" y="113"/>
                    <a:pt x="8505" y="120"/>
                    <a:pt x="8485" y="126"/>
                  </a:cubicBezTo>
                  <a:cubicBezTo>
                    <a:pt x="8437" y="142"/>
                    <a:pt x="8386" y="157"/>
                    <a:pt x="8338" y="175"/>
                  </a:cubicBezTo>
                  <a:cubicBezTo>
                    <a:pt x="8320" y="182"/>
                    <a:pt x="8302" y="188"/>
                    <a:pt x="8285" y="195"/>
                  </a:cubicBezTo>
                  <a:cubicBezTo>
                    <a:pt x="8221" y="219"/>
                    <a:pt x="8156" y="246"/>
                    <a:pt x="8093" y="275"/>
                  </a:cubicBezTo>
                  <a:cubicBezTo>
                    <a:pt x="8084" y="279"/>
                    <a:pt x="8075" y="284"/>
                    <a:pt x="8066" y="288"/>
                  </a:cubicBezTo>
                  <a:cubicBezTo>
                    <a:pt x="8011" y="315"/>
                    <a:pt x="7955" y="341"/>
                    <a:pt x="7901" y="370"/>
                  </a:cubicBezTo>
                  <a:cubicBezTo>
                    <a:pt x="7881" y="381"/>
                    <a:pt x="7864" y="390"/>
                    <a:pt x="7844" y="401"/>
                  </a:cubicBezTo>
                  <a:cubicBezTo>
                    <a:pt x="7796" y="428"/>
                    <a:pt x="7748" y="457"/>
                    <a:pt x="7700" y="485"/>
                  </a:cubicBezTo>
                  <a:cubicBezTo>
                    <a:pt x="7685" y="494"/>
                    <a:pt x="7669" y="503"/>
                    <a:pt x="7654" y="512"/>
                  </a:cubicBezTo>
                  <a:cubicBezTo>
                    <a:pt x="7598" y="547"/>
                    <a:pt x="7540" y="585"/>
                    <a:pt x="7486" y="625"/>
                  </a:cubicBezTo>
                  <a:cubicBezTo>
                    <a:pt x="7481" y="627"/>
                    <a:pt x="7478" y="632"/>
                    <a:pt x="7474" y="634"/>
                  </a:cubicBezTo>
                  <a:cubicBezTo>
                    <a:pt x="7453" y="649"/>
                    <a:pt x="7431" y="665"/>
                    <a:pt x="7410" y="680"/>
                  </a:cubicBezTo>
                  <a:cubicBezTo>
                    <a:pt x="7367" y="711"/>
                    <a:pt x="7326" y="742"/>
                    <a:pt x="7283" y="776"/>
                  </a:cubicBezTo>
                  <a:cubicBezTo>
                    <a:pt x="7258" y="796"/>
                    <a:pt x="7235" y="816"/>
                    <a:pt x="7209" y="836"/>
                  </a:cubicBezTo>
                  <a:cubicBezTo>
                    <a:pt x="7171" y="867"/>
                    <a:pt x="7134" y="898"/>
                    <a:pt x="7097" y="931"/>
                  </a:cubicBezTo>
                  <a:cubicBezTo>
                    <a:pt x="7072" y="953"/>
                    <a:pt x="7047" y="977"/>
                    <a:pt x="7022" y="1000"/>
                  </a:cubicBezTo>
                  <a:cubicBezTo>
                    <a:pt x="6986" y="1033"/>
                    <a:pt x="6951" y="1066"/>
                    <a:pt x="6916" y="1099"/>
                  </a:cubicBezTo>
                  <a:cubicBezTo>
                    <a:pt x="6890" y="1124"/>
                    <a:pt x="6865" y="1148"/>
                    <a:pt x="6840" y="1175"/>
                  </a:cubicBezTo>
                  <a:cubicBezTo>
                    <a:pt x="6824" y="1192"/>
                    <a:pt x="6806" y="1208"/>
                    <a:pt x="6790" y="1226"/>
                  </a:cubicBezTo>
                  <a:cubicBezTo>
                    <a:pt x="6780" y="1237"/>
                    <a:pt x="6769" y="1250"/>
                    <a:pt x="6758" y="1261"/>
                  </a:cubicBezTo>
                  <a:cubicBezTo>
                    <a:pt x="6684" y="1339"/>
                    <a:pt x="6611" y="1418"/>
                    <a:pt x="6541" y="1503"/>
                  </a:cubicBezTo>
                  <a:cubicBezTo>
                    <a:pt x="6535" y="1509"/>
                    <a:pt x="6527" y="1516"/>
                    <a:pt x="6521" y="1525"/>
                  </a:cubicBezTo>
                  <a:cubicBezTo>
                    <a:pt x="6445" y="1616"/>
                    <a:pt x="6371" y="1711"/>
                    <a:pt x="6297" y="1808"/>
                  </a:cubicBezTo>
                  <a:cubicBezTo>
                    <a:pt x="6288" y="1820"/>
                    <a:pt x="6279" y="1831"/>
                    <a:pt x="6272" y="1842"/>
                  </a:cubicBezTo>
                  <a:cubicBezTo>
                    <a:pt x="6260" y="1857"/>
                    <a:pt x="6250" y="1875"/>
                    <a:pt x="6238" y="1890"/>
                  </a:cubicBezTo>
                  <a:cubicBezTo>
                    <a:pt x="6185" y="1964"/>
                    <a:pt x="6133" y="2037"/>
                    <a:pt x="6083" y="2114"/>
                  </a:cubicBezTo>
                  <a:cubicBezTo>
                    <a:pt x="6066" y="2139"/>
                    <a:pt x="6050" y="2163"/>
                    <a:pt x="6034" y="2187"/>
                  </a:cubicBezTo>
                  <a:cubicBezTo>
                    <a:pt x="5969" y="2287"/>
                    <a:pt x="5906" y="2387"/>
                    <a:pt x="5845" y="2491"/>
                  </a:cubicBezTo>
                  <a:cubicBezTo>
                    <a:pt x="5842" y="2496"/>
                    <a:pt x="5839" y="2500"/>
                    <a:pt x="5836" y="2504"/>
                  </a:cubicBezTo>
                  <a:cubicBezTo>
                    <a:pt x="5827" y="2520"/>
                    <a:pt x="5818" y="2538"/>
                    <a:pt x="5808" y="2555"/>
                  </a:cubicBezTo>
                  <a:cubicBezTo>
                    <a:pt x="5759" y="2640"/>
                    <a:pt x="5711" y="2728"/>
                    <a:pt x="5663" y="2817"/>
                  </a:cubicBezTo>
                  <a:cubicBezTo>
                    <a:pt x="5646" y="2850"/>
                    <a:pt x="5628" y="2883"/>
                    <a:pt x="5612" y="2917"/>
                  </a:cubicBezTo>
                  <a:cubicBezTo>
                    <a:pt x="5566" y="3005"/>
                    <a:pt x="5522" y="3096"/>
                    <a:pt x="5477" y="3187"/>
                  </a:cubicBezTo>
                  <a:cubicBezTo>
                    <a:pt x="5468" y="3205"/>
                    <a:pt x="5460" y="3222"/>
                    <a:pt x="5451" y="3240"/>
                  </a:cubicBezTo>
                  <a:cubicBezTo>
                    <a:pt x="5448" y="3247"/>
                    <a:pt x="5446" y="3251"/>
                    <a:pt x="5443" y="3258"/>
                  </a:cubicBezTo>
                  <a:cubicBezTo>
                    <a:pt x="5387" y="3378"/>
                    <a:pt x="5334" y="3502"/>
                    <a:pt x="5282" y="3626"/>
                  </a:cubicBezTo>
                  <a:cubicBezTo>
                    <a:pt x="5269" y="3657"/>
                    <a:pt x="5257" y="3688"/>
                    <a:pt x="5245" y="3719"/>
                  </a:cubicBezTo>
                  <a:cubicBezTo>
                    <a:pt x="5204" y="3821"/>
                    <a:pt x="5164" y="3925"/>
                    <a:pt x="5126" y="4031"/>
                  </a:cubicBezTo>
                  <a:cubicBezTo>
                    <a:pt x="5118" y="4051"/>
                    <a:pt x="5110" y="4071"/>
                    <a:pt x="5102" y="4091"/>
                  </a:cubicBezTo>
                  <a:cubicBezTo>
                    <a:pt x="5096" y="4107"/>
                    <a:pt x="5092" y="4122"/>
                    <a:pt x="5086" y="4138"/>
                  </a:cubicBezTo>
                  <a:cubicBezTo>
                    <a:pt x="5073" y="4173"/>
                    <a:pt x="5061" y="4209"/>
                    <a:pt x="5049" y="4244"/>
                  </a:cubicBezTo>
                  <a:cubicBezTo>
                    <a:pt x="5028" y="4306"/>
                    <a:pt x="5008" y="4368"/>
                    <a:pt x="4987" y="4430"/>
                  </a:cubicBezTo>
                  <a:cubicBezTo>
                    <a:pt x="4975" y="4468"/>
                    <a:pt x="4963" y="4506"/>
                    <a:pt x="4952" y="4543"/>
                  </a:cubicBezTo>
                  <a:cubicBezTo>
                    <a:pt x="4932" y="4605"/>
                    <a:pt x="4913" y="4670"/>
                    <a:pt x="4895" y="4732"/>
                  </a:cubicBezTo>
                  <a:cubicBezTo>
                    <a:pt x="4885" y="4769"/>
                    <a:pt x="4873" y="4805"/>
                    <a:pt x="4863" y="4843"/>
                  </a:cubicBezTo>
                  <a:cubicBezTo>
                    <a:pt x="4844" y="4914"/>
                    <a:pt x="4825" y="4984"/>
                    <a:pt x="4807" y="5055"/>
                  </a:cubicBezTo>
                  <a:cubicBezTo>
                    <a:pt x="4799" y="5086"/>
                    <a:pt x="4791" y="5117"/>
                    <a:pt x="4783" y="5148"/>
                  </a:cubicBezTo>
                  <a:cubicBezTo>
                    <a:pt x="4782" y="5155"/>
                    <a:pt x="4779" y="5164"/>
                    <a:pt x="4777" y="5171"/>
                  </a:cubicBezTo>
                  <a:cubicBezTo>
                    <a:pt x="4765" y="5222"/>
                    <a:pt x="4754" y="5273"/>
                    <a:pt x="4742" y="5326"/>
                  </a:cubicBezTo>
                  <a:cubicBezTo>
                    <a:pt x="4730" y="5377"/>
                    <a:pt x="4718" y="5428"/>
                    <a:pt x="4706" y="5481"/>
                  </a:cubicBezTo>
                  <a:cubicBezTo>
                    <a:pt x="4693" y="5541"/>
                    <a:pt x="4683" y="5601"/>
                    <a:pt x="4671" y="5660"/>
                  </a:cubicBezTo>
                  <a:cubicBezTo>
                    <a:pt x="4661" y="5711"/>
                    <a:pt x="4650" y="5762"/>
                    <a:pt x="4640" y="5816"/>
                  </a:cubicBezTo>
                  <a:cubicBezTo>
                    <a:pt x="4628" y="5878"/>
                    <a:pt x="4619" y="5937"/>
                    <a:pt x="4609" y="6000"/>
                  </a:cubicBezTo>
                  <a:cubicBezTo>
                    <a:pt x="4600" y="6050"/>
                    <a:pt x="4591" y="6101"/>
                    <a:pt x="4582" y="6155"/>
                  </a:cubicBezTo>
                  <a:cubicBezTo>
                    <a:pt x="4572" y="6217"/>
                    <a:pt x="4565" y="6281"/>
                    <a:pt x="4556" y="6343"/>
                  </a:cubicBezTo>
                  <a:cubicBezTo>
                    <a:pt x="4548" y="6394"/>
                    <a:pt x="4541" y="6445"/>
                    <a:pt x="4535" y="6498"/>
                  </a:cubicBezTo>
                  <a:cubicBezTo>
                    <a:pt x="4528" y="6562"/>
                    <a:pt x="4520" y="6629"/>
                    <a:pt x="4514" y="6693"/>
                  </a:cubicBezTo>
                  <a:cubicBezTo>
                    <a:pt x="4508" y="6744"/>
                    <a:pt x="4503" y="6795"/>
                    <a:pt x="4498" y="6844"/>
                  </a:cubicBezTo>
                  <a:cubicBezTo>
                    <a:pt x="4492" y="6913"/>
                    <a:pt x="4488" y="6981"/>
                    <a:pt x="4482" y="7050"/>
                  </a:cubicBezTo>
                  <a:cubicBezTo>
                    <a:pt x="4479" y="7099"/>
                    <a:pt x="4473" y="7148"/>
                    <a:pt x="4470" y="7196"/>
                  </a:cubicBezTo>
                  <a:cubicBezTo>
                    <a:pt x="4466" y="7272"/>
                    <a:pt x="4463" y="7349"/>
                    <a:pt x="4460" y="7427"/>
                  </a:cubicBezTo>
                  <a:cubicBezTo>
                    <a:pt x="4458" y="7469"/>
                    <a:pt x="4455" y="7509"/>
                    <a:pt x="4454" y="7551"/>
                  </a:cubicBezTo>
                  <a:cubicBezTo>
                    <a:pt x="4449" y="7668"/>
                    <a:pt x="4448" y="7788"/>
                    <a:pt x="4448" y="7906"/>
                  </a:cubicBezTo>
                  <a:cubicBezTo>
                    <a:pt x="4446" y="8497"/>
                    <a:pt x="4492" y="9062"/>
                    <a:pt x="4578" y="9590"/>
                  </a:cubicBezTo>
                  <a:cubicBezTo>
                    <a:pt x="4219" y="9459"/>
                    <a:pt x="3832" y="9426"/>
                    <a:pt x="3429" y="9512"/>
                  </a:cubicBezTo>
                  <a:cubicBezTo>
                    <a:pt x="3376" y="9523"/>
                    <a:pt x="3323" y="9537"/>
                    <a:pt x="3271" y="9552"/>
                  </a:cubicBezTo>
                  <a:cubicBezTo>
                    <a:pt x="3256" y="9557"/>
                    <a:pt x="3241" y="9561"/>
                    <a:pt x="3225" y="9566"/>
                  </a:cubicBezTo>
                  <a:cubicBezTo>
                    <a:pt x="3185" y="9577"/>
                    <a:pt x="3145" y="9590"/>
                    <a:pt x="3107" y="9605"/>
                  </a:cubicBezTo>
                  <a:cubicBezTo>
                    <a:pt x="3092" y="9610"/>
                    <a:pt x="3079" y="9616"/>
                    <a:pt x="3064" y="9621"/>
                  </a:cubicBezTo>
                  <a:cubicBezTo>
                    <a:pt x="3013" y="9641"/>
                    <a:pt x="2962" y="9661"/>
                    <a:pt x="2911" y="9685"/>
                  </a:cubicBezTo>
                  <a:cubicBezTo>
                    <a:pt x="2903" y="9687"/>
                    <a:pt x="2897" y="9692"/>
                    <a:pt x="2890" y="9696"/>
                  </a:cubicBezTo>
                  <a:cubicBezTo>
                    <a:pt x="2846" y="9716"/>
                    <a:pt x="2801" y="9738"/>
                    <a:pt x="2759" y="9763"/>
                  </a:cubicBezTo>
                  <a:cubicBezTo>
                    <a:pt x="2744" y="9772"/>
                    <a:pt x="2729" y="9778"/>
                    <a:pt x="2714" y="9787"/>
                  </a:cubicBezTo>
                  <a:cubicBezTo>
                    <a:pt x="2676" y="9809"/>
                    <a:pt x="2637" y="9831"/>
                    <a:pt x="2599" y="9854"/>
                  </a:cubicBezTo>
                  <a:cubicBezTo>
                    <a:pt x="2587" y="9860"/>
                    <a:pt x="2575" y="9869"/>
                    <a:pt x="2564" y="9876"/>
                  </a:cubicBezTo>
                  <a:cubicBezTo>
                    <a:pt x="2518" y="9905"/>
                    <a:pt x="2474" y="9933"/>
                    <a:pt x="2429" y="9967"/>
                  </a:cubicBezTo>
                  <a:cubicBezTo>
                    <a:pt x="2426" y="9969"/>
                    <a:pt x="2423" y="9971"/>
                    <a:pt x="2420" y="9973"/>
                  </a:cubicBezTo>
                  <a:cubicBezTo>
                    <a:pt x="2403" y="9984"/>
                    <a:pt x="2386" y="9998"/>
                    <a:pt x="2369" y="10011"/>
                  </a:cubicBezTo>
                  <a:cubicBezTo>
                    <a:pt x="2335" y="10035"/>
                    <a:pt x="2301" y="10062"/>
                    <a:pt x="2268" y="10089"/>
                  </a:cubicBezTo>
                  <a:cubicBezTo>
                    <a:pt x="2249" y="10104"/>
                    <a:pt x="2228" y="10122"/>
                    <a:pt x="2209" y="10137"/>
                  </a:cubicBezTo>
                  <a:cubicBezTo>
                    <a:pt x="2180" y="10162"/>
                    <a:pt x="2149" y="10188"/>
                    <a:pt x="2119" y="10215"/>
                  </a:cubicBezTo>
                  <a:cubicBezTo>
                    <a:pt x="2098" y="10233"/>
                    <a:pt x="2079" y="10253"/>
                    <a:pt x="2059" y="10270"/>
                  </a:cubicBezTo>
                  <a:cubicBezTo>
                    <a:pt x="2031" y="10297"/>
                    <a:pt x="2001" y="10323"/>
                    <a:pt x="1973" y="10350"/>
                  </a:cubicBezTo>
                  <a:cubicBezTo>
                    <a:pt x="1952" y="10370"/>
                    <a:pt x="1933" y="10390"/>
                    <a:pt x="1912" y="10410"/>
                  </a:cubicBezTo>
                  <a:cubicBezTo>
                    <a:pt x="1899" y="10423"/>
                    <a:pt x="1886" y="10437"/>
                    <a:pt x="1872" y="10450"/>
                  </a:cubicBezTo>
                  <a:cubicBezTo>
                    <a:pt x="1864" y="10459"/>
                    <a:pt x="1856" y="10470"/>
                    <a:pt x="1847" y="10479"/>
                  </a:cubicBezTo>
                  <a:cubicBezTo>
                    <a:pt x="1788" y="10541"/>
                    <a:pt x="1731" y="10605"/>
                    <a:pt x="1673" y="10671"/>
                  </a:cubicBezTo>
                  <a:cubicBezTo>
                    <a:pt x="1669" y="10678"/>
                    <a:pt x="1663" y="10683"/>
                    <a:pt x="1658" y="10689"/>
                  </a:cubicBezTo>
                  <a:cubicBezTo>
                    <a:pt x="1598" y="10762"/>
                    <a:pt x="1537" y="10838"/>
                    <a:pt x="1480" y="10915"/>
                  </a:cubicBezTo>
                  <a:cubicBezTo>
                    <a:pt x="1474" y="10924"/>
                    <a:pt x="1466" y="10933"/>
                    <a:pt x="1459" y="10942"/>
                  </a:cubicBezTo>
                  <a:cubicBezTo>
                    <a:pt x="1450" y="10955"/>
                    <a:pt x="1441" y="10968"/>
                    <a:pt x="1432" y="10980"/>
                  </a:cubicBezTo>
                  <a:cubicBezTo>
                    <a:pt x="1390" y="11037"/>
                    <a:pt x="1348" y="11097"/>
                    <a:pt x="1308" y="11157"/>
                  </a:cubicBezTo>
                  <a:cubicBezTo>
                    <a:pt x="1295" y="11177"/>
                    <a:pt x="1282" y="11194"/>
                    <a:pt x="1268" y="11214"/>
                  </a:cubicBezTo>
                  <a:cubicBezTo>
                    <a:pt x="1217" y="11294"/>
                    <a:pt x="1167" y="11374"/>
                    <a:pt x="1116" y="11458"/>
                  </a:cubicBezTo>
                  <a:cubicBezTo>
                    <a:pt x="1113" y="11463"/>
                    <a:pt x="1112" y="11465"/>
                    <a:pt x="1109" y="11469"/>
                  </a:cubicBezTo>
                  <a:cubicBezTo>
                    <a:pt x="1102" y="11483"/>
                    <a:pt x="1094" y="11496"/>
                    <a:pt x="1087" y="11509"/>
                  </a:cubicBezTo>
                  <a:cubicBezTo>
                    <a:pt x="1047" y="11578"/>
                    <a:pt x="1009" y="11647"/>
                    <a:pt x="970" y="11718"/>
                  </a:cubicBezTo>
                  <a:cubicBezTo>
                    <a:pt x="955" y="11744"/>
                    <a:pt x="942" y="11771"/>
                    <a:pt x="929" y="11797"/>
                  </a:cubicBezTo>
                  <a:cubicBezTo>
                    <a:pt x="892" y="11868"/>
                    <a:pt x="856" y="11941"/>
                    <a:pt x="821" y="12015"/>
                  </a:cubicBezTo>
                  <a:cubicBezTo>
                    <a:pt x="814" y="12030"/>
                    <a:pt x="806" y="12043"/>
                    <a:pt x="800" y="12057"/>
                  </a:cubicBezTo>
                  <a:cubicBezTo>
                    <a:pt x="799" y="12061"/>
                    <a:pt x="796" y="12065"/>
                    <a:pt x="794" y="12070"/>
                  </a:cubicBezTo>
                  <a:cubicBezTo>
                    <a:pt x="750" y="12165"/>
                    <a:pt x="707" y="12265"/>
                    <a:pt x="666" y="12362"/>
                  </a:cubicBezTo>
                  <a:cubicBezTo>
                    <a:pt x="656" y="12387"/>
                    <a:pt x="645" y="12411"/>
                    <a:pt x="636" y="12436"/>
                  </a:cubicBezTo>
                  <a:cubicBezTo>
                    <a:pt x="604" y="12518"/>
                    <a:pt x="571" y="12600"/>
                    <a:pt x="540" y="12684"/>
                  </a:cubicBezTo>
                  <a:cubicBezTo>
                    <a:pt x="535" y="12699"/>
                    <a:pt x="527" y="12717"/>
                    <a:pt x="521" y="12733"/>
                  </a:cubicBezTo>
                  <a:cubicBezTo>
                    <a:pt x="517" y="12746"/>
                    <a:pt x="512" y="12759"/>
                    <a:pt x="508" y="12770"/>
                  </a:cubicBezTo>
                  <a:cubicBezTo>
                    <a:pt x="498" y="12799"/>
                    <a:pt x="489" y="12828"/>
                    <a:pt x="478" y="12857"/>
                  </a:cubicBezTo>
                  <a:cubicBezTo>
                    <a:pt x="462" y="12905"/>
                    <a:pt x="444" y="12956"/>
                    <a:pt x="430" y="13005"/>
                  </a:cubicBezTo>
                  <a:cubicBezTo>
                    <a:pt x="419" y="13036"/>
                    <a:pt x="411" y="13065"/>
                    <a:pt x="402" y="13096"/>
                  </a:cubicBezTo>
                  <a:cubicBezTo>
                    <a:pt x="387" y="13147"/>
                    <a:pt x="371" y="13196"/>
                    <a:pt x="356" y="13247"/>
                  </a:cubicBezTo>
                  <a:cubicBezTo>
                    <a:pt x="347" y="13276"/>
                    <a:pt x="338" y="13307"/>
                    <a:pt x="331" y="13335"/>
                  </a:cubicBezTo>
                  <a:cubicBezTo>
                    <a:pt x="315" y="13391"/>
                    <a:pt x="300" y="13448"/>
                    <a:pt x="286" y="13506"/>
                  </a:cubicBezTo>
                  <a:cubicBezTo>
                    <a:pt x="281" y="13530"/>
                    <a:pt x="273" y="13555"/>
                    <a:pt x="267" y="13579"/>
                  </a:cubicBezTo>
                  <a:cubicBezTo>
                    <a:pt x="266" y="13586"/>
                    <a:pt x="264" y="13590"/>
                    <a:pt x="263" y="13597"/>
                  </a:cubicBezTo>
                  <a:cubicBezTo>
                    <a:pt x="252" y="13637"/>
                    <a:pt x="244" y="13679"/>
                    <a:pt x="235" y="13721"/>
                  </a:cubicBezTo>
                  <a:cubicBezTo>
                    <a:pt x="226" y="13763"/>
                    <a:pt x="216" y="13803"/>
                    <a:pt x="207" y="13845"/>
                  </a:cubicBezTo>
                  <a:cubicBezTo>
                    <a:pt x="196" y="13892"/>
                    <a:pt x="188" y="13940"/>
                    <a:pt x="179" y="13987"/>
                  </a:cubicBezTo>
                  <a:cubicBezTo>
                    <a:pt x="170" y="14029"/>
                    <a:pt x="162" y="14069"/>
                    <a:pt x="154" y="14111"/>
                  </a:cubicBezTo>
                  <a:cubicBezTo>
                    <a:pt x="145" y="14160"/>
                    <a:pt x="137" y="14209"/>
                    <a:pt x="128" y="14257"/>
                  </a:cubicBezTo>
                  <a:cubicBezTo>
                    <a:pt x="121" y="14300"/>
                    <a:pt x="114" y="14339"/>
                    <a:pt x="108" y="14382"/>
                  </a:cubicBezTo>
                  <a:cubicBezTo>
                    <a:pt x="100" y="14432"/>
                    <a:pt x="93" y="14483"/>
                    <a:pt x="87" y="14534"/>
                  </a:cubicBezTo>
                  <a:cubicBezTo>
                    <a:pt x="81" y="14574"/>
                    <a:pt x="75" y="14616"/>
                    <a:pt x="71" y="14656"/>
                  </a:cubicBezTo>
                  <a:cubicBezTo>
                    <a:pt x="65" y="14710"/>
                    <a:pt x="59" y="14761"/>
                    <a:pt x="53" y="14814"/>
                  </a:cubicBezTo>
                  <a:cubicBezTo>
                    <a:pt x="49" y="14854"/>
                    <a:pt x="44" y="14893"/>
                    <a:pt x="40" y="14933"/>
                  </a:cubicBezTo>
                  <a:cubicBezTo>
                    <a:pt x="34" y="14989"/>
                    <a:pt x="31" y="15046"/>
                    <a:pt x="27" y="15102"/>
                  </a:cubicBezTo>
                  <a:cubicBezTo>
                    <a:pt x="24" y="15139"/>
                    <a:pt x="21" y="15177"/>
                    <a:pt x="18" y="15215"/>
                  </a:cubicBezTo>
                  <a:cubicBezTo>
                    <a:pt x="13" y="15277"/>
                    <a:pt x="12" y="15341"/>
                    <a:pt x="9" y="15403"/>
                  </a:cubicBezTo>
                  <a:cubicBezTo>
                    <a:pt x="7" y="15434"/>
                    <a:pt x="6" y="15465"/>
                    <a:pt x="4" y="15496"/>
                  </a:cubicBezTo>
                  <a:cubicBezTo>
                    <a:pt x="1" y="15592"/>
                    <a:pt x="0" y="15685"/>
                    <a:pt x="0" y="15780"/>
                  </a:cubicBezTo>
                  <a:cubicBezTo>
                    <a:pt x="-3" y="17755"/>
                    <a:pt x="632" y="19355"/>
                    <a:pt x="1589" y="20137"/>
                  </a:cubicBezTo>
                  <a:lnTo>
                    <a:pt x="2624" y="20982"/>
                  </a:lnTo>
                  <a:cubicBezTo>
                    <a:pt x="2614" y="20973"/>
                    <a:pt x="2603" y="20964"/>
                    <a:pt x="2593" y="20955"/>
                  </a:cubicBezTo>
                  <a:cubicBezTo>
                    <a:pt x="3129" y="21405"/>
                    <a:pt x="3767" y="21600"/>
                    <a:pt x="4454" y="21454"/>
                  </a:cubicBezTo>
                  <a:lnTo>
                    <a:pt x="18666" y="18455"/>
                  </a:lnTo>
                  <a:cubicBezTo>
                    <a:pt x="20281" y="18114"/>
                    <a:pt x="21594" y="15716"/>
                    <a:pt x="21597" y="13098"/>
                  </a:cubicBezTo>
                  <a:cubicBezTo>
                    <a:pt x="21590" y="11416"/>
                    <a:pt x="21040" y="10044"/>
                    <a:pt x="20214" y="93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086261C-734E-4F49-B0BC-38C2E8322D8B}"/>
                </a:ext>
              </a:extLst>
            </p:cNvPr>
            <p:cNvSpPr/>
            <p:nvPr/>
          </p:nvSpPr>
          <p:spPr>
            <a:xfrm>
              <a:off x="15697202" y="2984499"/>
              <a:ext cx="1768478" cy="1184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9" extrusionOk="0">
                  <a:moveTo>
                    <a:pt x="9185" y="60"/>
                  </a:moveTo>
                  <a:cubicBezTo>
                    <a:pt x="10933" y="-295"/>
                    <a:pt x="12443" y="954"/>
                    <a:pt x="13186" y="3075"/>
                  </a:cubicBezTo>
                  <a:cubicBezTo>
                    <a:pt x="13705" y="2518"/>
                    <a:pt x="14301" y="2138"/>
                    <a:pt x="14937" y="2010"/>
                  </a:cubicBezTo>
                  <a:cubicBezTo>
                    <a:pt x="16925" y="1606"/>
                    <a:pt x="18533" y="3797"/>
                    <a:pt x="18528" y="6906"/>
                  </a:cubicBezTo>
                  <a:cubicBezTo>
                    <a:pt x="18528" y="7372"/>
                    <a:pt x="18491" y="7832"/>
                    <a:pt x="18421" y="8279"/>
                  </a:cubicBezTo>
                  <a:cubicBezTo>
                    <a:pt x="18457" y="8270"/>
                    <a:pt x="18491" y="8261"/>
                    <a:pt x="18526" y="8252"/>
                  </a:cubicBezTo>
                  <a:cubicBezTo>
                    <a:pt x="20223" y="7906"/>
                    <a:pt x="21595" y="9778"/>
                    <a:pt x="21592" y="12430"/>
                  </a:cubicBezTo>
                  <a:cubicBezTo>
                    <a:pt x="21589" y="15083"/>
                    <a:pt x="20210" y="17514"/>
                    <a:pt x="18514" y="17860"/>
                  </a:cubicBezTo>
                  <a:lnTo>
                    <a:pt x="3591" y="20901"/>
                  </a:lnTo>
                  <a:cubicBezTo>
                    <a:pt x="1603" y="21305"/>
                    <a:pt x="-5" y="19114"/>
                    <a:pt x="0" y="16004"/>
                  </a:cubicBezTo>
                  <a:cubicBezTo>
                    <a:pt x="4" y="12897"/>
                    <a:pt x="1618" y="10048"/>
                    <a:pt x="3605" y="9643"/>
                  </a:cubicBezTo>
                  <a:cubicBezTo>
                    <a:pt x="4028" y="9558"/>
                    <a:pt x="4434" y="9589"/>
                    <a:pt x="4811" y="9722"/>
                  </a:cubicBezTo>
                  <a:cubicBezTo>
                    <a:pt x="4721" y="9185"/>
                    <a:pt x="4673" y="8614"/>
                    <a:pt x="4675" y="8014"/>
                  </a:cubicBezTo>
                  <a:cubicBezTo>
                    <a:pt x="4681" y="4129"/>
                    <a:pt x="6700" y="566"/>
                    <a:pt x="9185" y="6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5B4D968-BA4F-44A7-B3A5-3E2816C54D6C}"/>
                </a:ext>
              </a:extLst>
            </p:cNvPr>
            <p:cNvSpPr/>
            <p:nvPr/>
          </p:nvSpPr>
          <p:spPr>
            <a:xfrm>
              <a:off x="15951202" y="3263900"/>
              <a:ext cx="1531373" cy="101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04" extrusionOk="0">
                  <a:moveTo>
                    <a:pt x="20237" y="9470"/>
                  </a:moveTo>
                  <a:cubicBezTo>
                    <a:pt x="20243" y="9475"/>
                    <a:pt x="20248" y="9478"/>
                    <a:pt x="20255" y="9483"/>
                  </a:cubicBezTo>
                  <a:lnTo>
                    <a:pt x="19000" y="8456"/>
                  </a:lnTo>
                  <a:cubicBezTo>
                    <a:pt x="18971" y="8432"/>
                    <a:pt x="18941" y="8410"/>
                    <a:pt x="18912" y="8389"/>
                  </a:cubicBezTo>
                  <a:cubicBezTo>
                    <a:pt x="18901" y="8381"/>
                    <a:pt x="18889" y="8375"/>
                    <a:pt x="18878" y="8367"/>
                  </a:cubicBezTo>
                  <a:cubicBezTo>
                    <a:pt x="18830" y="8332"/>
                    <a:pt x="18781" y="8302"/>
                    <a:pt x="18731" y="8273"/>
                  </a:cubicBezTo>
                  <a:cubicBezTo>
                    <a:pt x="18719" y="8265"/>
                    <a:pt x="18708" y="8259"/>
                    <a:pt x="18695" y="8251"/>
                  </a:cubicBezTo>
                  <a:cubicBezTo>
                    <a:pt x="18704" y="8090"/>
                    <a:pt x="18710" y="7928"/>
                    <a:pt x="18710" y="7766"/>
                  </a:cubicBezTo>
                  <a:cubicBezTo>
                    <a:pt x="18712" y="5793"/>
                    <a:pt x="18076" y="4200"/>
                    <a:pt x="17118" y="3429"/>
                  </a:cubicBezTo>
                  <a:cubicBezTo>
                    <a:pt x="17125" y="3434"/>
                    <a:pt x="17132" y="3440"/>
                    <a:pt x="17138" y="3445"/>
                  </a:cubicBezTo>
                  <a:lnTo>
                    <a:pt x="15882" y="2418"/>
                  </a:lnTo>
                  <a:cubicBezTo>
                    <a:pt x="15848" y="2391"/>
                    <a:pt x="15814" y="2364"/>
                    <a:pt x="15779" y="2337"/>
                  </a:cubicBezTo>
                  <a:cubicBezTo>
                    <a:pt x="15754" y="2318"/>
                    <a:pt x="15728" y="2302"/>
                    <a:pt x="15703" y="2286"/>
                  </a:cubicBezTo>
                  <a:cubicBezTo>
                    <a:pt x="15693" y="2278"/>
                    <a:pt x="15682" y="2270"/>
                    <a:pt x="15669" y="2262"/>
                  </a:cubicBezTo>
                  <a:cubicBezTo>
                    <a:pt x="15610" y="2221"/>
                    <a:pt x="15549" y="2186"/>
                    <a:pt x="15487" y="2154"/>
                  </a:cubicBezTo>
                  <a:cubicBezTo>
                    <a:pt x="15474" y="2146"/>
                    <a:pt x="15460" y="2140"/>
                    <a:pt x="15447" y="2132"/>
                  </a:cubicBezTo>
                  <a:cubicBezTo>
                    <a:pt x="15388" y="2103"/>
                    <a:pt x="15329" y="2076"/>
                    <a:pt x="15268" y="2051"/>
                  </a:cubicBezTo>
                  <a:cubicBezTo>
                    <a:pt x="15261" y="2049"/>
                    <a:pt x="15256" y="2046"/>
                    <a:pt x="15249" y="2043"/>
                  </a:cubicBezTo>
                  <a:cubicBezTo>
                    <a:pt x="15247" y="2043"/>
                    <a:pt x="15243" y="2041"/>
                    <a:pt x="15241" y="2041"/>
                  </a:cubicBezTo>
                  <a:cubicBezTo>
                    <a:pt x="15179" y="2016"/>
                    <a:pt x="15116" y="1997"/>
                    <a:pt x="15052" y="1979"/>
                  </a:cubicBezTo>
                  <a:cubicBezTo>
                    <a:pt x="15037" y="1973"/>
                    <a:pt x="15023" y="1970"/>
                    <a:pt x="15009" y="1968"/>
                  </a:cubicBezTo>
                  <a:cubicBezTo>
                    <a:pt x="14942" y="1952"/>
                    <a:pt x="14874" y="1935"/>
                    <a:pt x="14806" y="1927"/>
                  </a:cubicBezTo>
                  <a:cubicBezTo>
                    <a:pt x="14797" y="1925"/>
                    <a:pt x="14788" y="1925"/>
                    <a:pt x="14778" y="1925"/>
                  </a:cubicBezTo>
                  <a:cubicBezTo>
                    <a:pt x="14715" y="1917"/>
                    <a:pt x="14651" y="1911"/>
                    <a:pt x="14584" y="1908"/>
                  </a:cubicBezTo>
                  <a:cubicBezTo>
                    <a:pt x="14572" y="1908"/>
                    <a:pt x="14559" y="1906"/>
                    <a:pt x="14547" y="1906"/>
                  </a:cubicBezTo>
                  <a:cubicBezTo>
                    <a:pt x="14477" y="1906"/>
                    <a:pt x="14407" y="1908"/>
                    <a:pt x="14335" y="1914"/>
                  </a:cubicBezTo>
                  <a:cubicBezTo>
                    <a:pt x="14321" y="1914"/>
                    <a:pt x="14305" y="1917"/>
                    <a:pt x="14291" y="1919"/>
                  </a:cubicBezTo>
                  <a:cubicBezTo>
                    <a:pt x="14217" y="1927"/>
                    <a:pt x="14144" y="1938"/>
                    <a:pt x="14069" y="1954"/>
                  </a:cubicBezTo>
                  <a:cubicBezTo>
                    <a:pt x="13988" y="1970"/>
                    <a:pt x="13907" y="1995"/>
                    <a:pt x="13827" y="2019"/>
                  </a:cubicBezTo>
                  <a:cubicBezTo>
                    <a:pt x="13800" y="2027"/>
                    <a:pt x="13775" y="2038"/>
                    <a:pt x="13750" y="2049"/>
                  </a:cubicBezTo>
                  <a:cubicBezTo>
                    <a:pt x="13696" y="2068"/>
                    <a:pt x="13642" y="2089"/>
                    <a:pt x="13590" y="2111"/>
                  </a:cubicBezTo>
                  <a:cubicBezTo>
                    <a:pt x="13560" y="2124"/>
                    <a:pt x="13531" y="2138"/>
                    <a:pt x="13501" y="2154"/>
                  </a:cubicBezTo>
                  <a:cubicBezTo>
                    <a:pt x="13453" y="2178"/>
                    <a:pt x="13404" y="2202"/>
                    <a:pt x="13358" y="2229"/>
                  </a:cubicBezTo>
                  <a:cubicBezTo>
                    <a:pt x="13327" y="2245"/>
                    <a:pt x="13297" y="2264"/>
                    <a:pt x="13266" y="2283"/>
                  </a:cubicBezTo>
                  <a:cubicBezTo>
                    <a:pt x="13220" y="2310"/>
                    <a:pt x="13173" y="2342"/>
                    <a:pt x="13128" y="2372"/>
                  </a:cubicBezTo>
                  <a:cubicBezTo>
                    <a:pt x="13111" y="2383"/>
                    <a:pt x="13093" y="2394"/>
                    <a:pt x="13075" y="2407"/>
                  </a:cubicBezTo>
                  <a:cubicBezTo>
                    <a:pt x="13057" y="2421"/>
                    <a:pt x="13041" y="2434"/>
                    <a:pt x="13023" y="2445"/>
                  </a:cubicBezTo>
                  <a:cubicBezTo>
                    <a:pt x="13007" y="2458"/>
                    <a:pt x="12991" y="2469"/>
                    <a:pt x="12973" y="2483"/>
                  </a:cubicBezTo>
                  <a:cubicBezTo>
                    <a:pt x="12960" y="2493"/>
                    <a:pt x="12948" y="2504"/>
                    <a:pt x="12933" y="2515"/>
                  </a:cubicBezTo>
                  <a:cubicBezTo>
                    <a:pt x="12701" y="2175"/>
                    <a:pt x="12437" y="1884"/>
                    <a:pt x="12154" y="1655"/>
                  </a:cubicBezTo>
                  <a:cubicBezTo>
                    <a:pt x="12158" y="1658"/>
                    <a:pt x="12162" y="1660"/>
                    <a:pt x="12165" y="1663"/>
                  </a:cubicBezTo>
                  <a:lnTo>
                    <a:pt x="10910" y="636"/>
                  </a:lnTo>
                  <a:cubicBezTo>
                    <a:pt x="10869" y="601"/>
                    <a:pt x="10826" y="569"/>
                    <a:pt x="10785" y="539"/>
                  </a:cubicBezTo>
                  <a:cubicBezTo>
                    <a:pt x="10785" y="539"/>
                    <a:pt x="10783" y="539"/>
                    <a:pt x="10783" y="536"/>
                  </a:cubicBezTo>
                  <a:cubicBezTo>
                    <a:pt x="10779" y="534"/>
                    <a:pt x="10776" y="531"/>
                    <a:pt x="10772" y="528"/>
                  </a:cubicBezTo>
                  <a:cubicBezTo>
                    <a:pt x="10727" y="496"/>
                    <a:pt x="10684" y="466"/>
                    <a:pt x="10640" y="437"/>
                  </a:cubicBezTo>
                  <a:cubicBezTo>
                    <a:pt x="10623" y="426"/>
                    <a:pt x="10607" y="418"/>
                    <a:pt x="10591" y="407"/>
                  </a:cubicBezTo>
                  <a:cubicBezTo>
                    <a:pt x="10557" y="385"/>
                    <a:pt x="10521" y="364"/>
                    <a:pt x="10487" y="345"/>
                  </a:cubicBezTo>
                  <a:cubicBezTo>
                    <a:pt x="10469" y="334"/>
                    <a:pt x="10453" y="326"/>
                    <a:pt x="10435" y="315"/>
                  </a:cubicBezTo>
                  <a:cubicBezTo>
                    <a:pt x="10398" y="294"/>
                    <a:pt x="10360" y="275"/>
                    <a:pt x="10323" y="259"/>
                  </a:cubicBezTo>
                  <a:cubicBezTo>
                    <a:pt x="10308" y="251"/>
                    <a:pt x="10294" y="245"/>
                    <a:pt x="10280" y="237"/>
                  </a:cubicBezTo>
                  <a:cubicBezTo>
                    <a:pt x="10228" y="213"/>
                    <a:pt x="10176" y="191"/>
                    <a:pt x="10122" y="170"/>
                  </a:cubicBezTo>
                  <a:cubicBezTo>
                    <a:pt x="10120" y="170"/>
                    <a:pt x="10119" y="167"/>
                    <a:pt x="10117" y="167"/>
                  </a:cubicBezTo>
                  <a:cubicBezTo>
                    <a:pt x="10108" y="164"/>
                    <a:pt x="10101" y="162"/>
                    <a:pt x="10092" y="159"/>
                  </a:cubicBezTo>
                  <a:cubicBezTo>
                    <a:pt x="10049" y="143"/>
                    <a:pt x="10006" y="127"/>
                    <a:pt x="9963" y="113"/>
                  </a:cubicBezTo>
                  <a:cubicBezTo>
                    <a:pt x="9945" y="108"/>
                    <a:pt x="9927" y="102"/>
                    <a:pt x="9909" y="97"/>
                  </a:cubicBezTo>
                  <a:cubicBezTo>
                    <a:pt x="9873" y="86"/>
                    <a:pt x="9836" y="75"/>
                    <a:pt x="9800" y="67"/>
                  </a:cubicBezTo>
                  <a:cubicBezTo>
                    <a:pt x="9780" y="62"/>
                    <a:pt x="9762" y="59"/>
                    <a:pt x="9742" y="54"/>
                  </a:cubicBezTo>
                  <a:cubicBezTo>
                    <a:pt x="9703" y="46"/>
                    <a:pt x="9664" y="38"/>
                    <a:pt x="9626" y="32"/>
                  </a:cubicBezTo>
                  <a:cubicBezTo>
                    <a:pt x="9610" y="30"/>
                    <a:pt x="9594" y="27"/>
                    <a:pt x="9578" y="24"/>
                  </a:cubicBezTo>
                  <a:cubicBezTo>
                    <a:pt x="9522" y="16"/>
                    <a:pt x="9467" y="8"/>
                    <a:pt x="9409" y="5"/>
                  </a:cubicBezTo>
                  <a:cubicBezTo>
                    <a:pt x="9402" y="5"/>
                    <a:pt x="9397" y="5"/>
                    <a:pt x="9390" y="5"/>
                  </a:cubicBezTo>
                  <a:cubicBezTo>
                    <a:pt x="9340" y="3"/>
                    <a:pt x="9289" y="0"/>
                    <a:pt x="9239" y="0"/>
                  </a:cubicBezTo>
                  <a:cubicBezTo>
                    <a:pt x="9221" y="0"/>
                    <a:pt x="9202" y="0"/>
                    <a:pt x="9184" y="0"/>
                  </a:cubicBezTo>
                  <a:cubicBezTo>
                    <a:pt x="9144" y="0"/>
                    <a:pt x="9105" y="3"/>
                    <a:pt x="9066" y="3"/>
                  </a:cubicBezTo>
                  <a:cubicBezTo>
                    <a:pt x="9046" y="3"/>
                    <a:pt x="9024" y="5"/>
                    <a:pt x="9005" y="5"/>
                  </a:cubicBezTo>
                  <a:cubicBezTo>
                    <a:pt x="8964" y="8"/>
                    <a:pt x="8924" y="13"/>
                    <a:pt x="8883" y="19"/>
                  </a:cubicBezTo>
                  <a:cubicBezTo>
                    <a:pt x="8865" y="22"/>
                    <a:pt x="8847" y="24"/>
                    <a:pt x="8827" y="27"/>
                  </a:cubicBezTo>
                  <a:cubicBezTo>
                    <a:pt x="8768" y="35"/>
                    <a:pt x="8709" y="46"/>
                    <a:pt x="8650" y="57"/>
                  </a:cubicBezTo>
                  <a:cubicBezTo>
                    <a:pt x="8584" y="70"/>
                    <a:pt x="8520" y="86"/>
                    <a:pt x="8455" y="105"/>
                  </a:cubicBezTo>
                  <a:cubicBezTo>
                    <a:pt x="8435" y="111"/>
                    <a:pt x="8417" y="116"/>
                    <a:pt x="8398" y="121"/>
                  </a:cubicBezTo>
                  <a:cubicBezTo>
                    <a:pt x="8349" y="137"/>
                    <a:pt x="8299" y="154"/>
                    <a:pt x="8251" y="170"/>
                  </a:cubicBezTo>
                  <a:cubicBezTo>
                    <a:pt x="8233" y="175"/>
                    <a:pt x="8215" y="183"/>
                    <a:pt x="8199" y="189"/>
                  </a:cubicBezTo>
                  <a:cubicBezTo>
                    <a:pt x="8135" y="213"/>
                    <a:pt x="8072" y="240"/>
                    <a:pt x="8009" y="267"/>
                  </a:cubicBezTo>
                  <a:cubicBezTo>
                    <a:pt x="8000" y="270"/>
                    <a:pt x="7991" y="275"/>
                    <a:pt x="7984" y="280"/>
                  </a:cubicBezTo>
                  <a:cubicBezTo>
                    <a:pt x="7929" y="305"/>
                    <a:pt x="7875" y="334"/>
                    <a:pt x="7821" y="361"/>
                  </a:cubicBezTo>
                  <a:cubicBezTo>
                    <a:pt x="7803" y="372"/>
                    <a:pt x="7784" y="380"/>
                    <a:pt x="7766" y="391"/>
                  </a:cubicBezTo>
                  <a:cubicBezTo>
                    <a:pt x="7717" y="418"/>
                    <a:pt x="7671" y="445"/>
                    <a:pt x="7622" y="474"/>
                  </a:cubicBezTo>
                  <a:cubicBezTo>
                    <a:pt x="7608" y="483"/>
                    <a:pt x="7592" y="493"/>
                    <a:pt x="7578" y="501"/>
                  </a:cubicBezTo>
                  <a:cubicBezTo>
                    <a:pt x="7522" y="536"/>
                    <a:pt x="7467" y="574"/>
                    <a:pt x="7411" y="612"/>
                  </a:cubicBezTo>
                  <a:cubicBezTo>
                    <a:pt x="7408" y="615"/>
                    <a:pt x="7404" y="617"/>
                    <a:pt x="7400" y="620"/>
                  </a:cubicBezTo>
                  <a:cubicBezTo>
                    <a:pt x="7379" y="636"/>
                    <a:pt x="7359" y="652"/>
                    <a:pt x="7338" y="666"/>
                  </a:cubicBezTo>
                  <a:cubicBezTo>
                    <a:pt x="7296" y="695"/>
                    <a:pt x="7254" y="728"/>
                    <a:pt x="7212" y="760"/>
                  </a:cubicBezTo>
                  <a:cubicBezTo>
                    <a:pt x="7187" y="779"/>
                    <a:pt x="7164" y="801"/>
                    <a:pt x="7139" y="819"/>
                  </a:cubicBezTo>
                  <a:cubicBezTo>
                    <a:pt x="7101" y="852"/>
                    <a:pt x="7064" y="881"/>
                    <a:pt x="7028" y="914"/>
                  </a:cubicBezTo>
                  <a:cubicBezTo>
                    <a:pt x="7003" y="935"/>
                    <a:pt x="6978" y="960"/>
                    <a:pt x="6953" y="981"/>
                  </a:cubicBezTo>
                  <a:cubicBezTo>
                    <a:pt x="6917" y="1014"/>
                    <a:pt x="6883" y="1046"/>
                    <a:pt x="6847" y="1081"/>
                  </a:cubicBezTo>
                  <a:cubicBezTo>
                    <a:pt x="6822" y="1105"/>
                    <a:pt x="6797" y="1129"/>
                    <a:pt x="6772" y="1156"/>
                  </a:cubicBezTo>
                  <a:cubicBezTo>
                    <a:pt x="6756" y="1173"/>
                    <a:pt x="6738" y="1189"/>
                    <a:pt x="6722" y="1205"/>
                  </a:cubicBezTo>
                  <a:cubicBezTo>
                    <a:pt x="6711" y="1216"/>
                    <a:pt x="6700" y="1229"/>
                    <a:pt x="6689" y="1240"/>
                  </a:cubicBezTo>
                  <a:cubicBezTo>
                    <a:pt x="6616" y="1318"/>
                    <a:pt x="6544" y="1396"/>
                    <a:pt x="6475" y="1480"/>
                  </a:cubicBezTo>
                  <a:cubicBezTo>
                    <a:pt x="6467" y="1488"/>
                    <a:pt x="6462" y="1493"/>
                    <a:pt x="6455" y="1501"/>
                  </a:cubicBezTo>
                  <a:cubicBezTo>
                    <a:pt x="6380" y="1590"/>
                    <a:pt x="6306" y="1687"/>
                    <a:pt x="6233" y="1782"/>
                  </a:cubicBezTo>
                  <a:cubicBezTo>
                    <a:pt x="6224" y="1793"/>
                    <a:pt x="6217" y="1803"/>
                    <a:pt x="6208" y="1814"/>
                  </a:cubicBezTo>
                  <a:cubicBezTo>
                    <a:pt x="6197" y="1830"/>
                    <a:pt x="6186" y="1846"/>
                    <a:pt x="6174" y="1863"/>
                  </a:cubicBezTo>
                  <a:cubicBezTo>
                    <a:pt x="6122" y="1935"/>
                    <a:pt x="6070" y="2008"/>
                    <a:pt x="6020" y="2084"/>
                  </a:cubicBezTo>
                  <a:cubicBezTo>
                    <a:pt x="6004" y="2108"/>
                    <a:pt x="5988" y="2132"/>
                    <a:pt x="5971" y="2156"/>
                  </a:cubicBezTo>
                  <a:cubicBezTo>
                    <a:pt x="5907" y="2254"/>
                    <a:pt x="5844" y="2356"/>
                    <a:pt x="5783" y="2458"/>
                  </a:cubicBezTo>
                  <a:cubicBezTo>
                    <a:pt x="5780" y="2464"/>
                    <a:pt x="5778" y="2466"/>
                    <a:pt x="5774" y="2472"/>
                  </a:cubicBezTo>
                  <a:cubicBezTo>
                    <a:pt x="5766" y="2488"/>
                    <a:pt x="5757" y="2504"/>
                    <a:pt x="5748" y="2520"/>
                  </a:cubicBezTo>
                  <a:cubicBezTo>
                    <a:pt x="5699" y="2604"/>
                    <a:pt x="5651" y="2690"/>
                    <a:pt x="5604" y="2779"/>
                  </a:cubicBezTo>
                  <a:cubicBezTo>
                    <a:pt x="5586" y="2812"/>
                    <a:pt x="5570" y="2844"/>
                    <a:pt x="5552" y="2879"/>
                  </a:cubicBezTo>
                  <a:cubicBezTo>
                    <a:pt x="5508" y="2968"/>
                    <a:pt x="5463" y="3057"/>
                    <a:pt x="5420" y="3148"/>
                  </a:cubicBezTo>
                  <a:cubicBezTo>
                    <a:pt x="5411" y="3167"/>
                    <a:pt x="5402" y="3184"/>
                    <a:pt x="5393" y="3202"/>
                  </a:cubicBezTo>
                  <a:cubicBezTo>
                    <a:pt x="5391" y="3208"/>
                    <a:pt x="5388" y="3213"/>
                    <a:pt x="5386" y="3219"/>
                  </a:cubicBezTo>
                  <a:cubicBezTo>
                    <a:pt x="5330" y="3337"/>
                    <a:pt x="5278" y="3458"/>
                    <a:pt x="5227" y="3582"/>
                  </a:cubicBezTo>
                  <a:cubicBezTo>
                    <a:pt x="5214" y="3612"/>
                    <a:pt x="5201" y="3644"/>
                    <a:pt x="5189" y="3674"/>
                  </a:cubicBezTo>
                  <a:cubicBezTo>
                    <a:pt x="5148" y="3777"/>
                    <a:pt x="5108" y="3879"/>
                    <a:pt x="5071" y="3984"/>
                  </a:cubicBezTo>
                  <a:cubicBezTo>
                    <a:pt x="5064" y="4006"/>
                    <a:pt x="5055" y="4025"/>
                    <a:pt x="5047" y="4043"/>
                  </a:cubicBezTo>
                  <a:cubicBezTo>
                    <a:pt x="5042" y="4060"/>
                    <a:pt x="5037" y="4076"/>
                    <a:pt x="5031" y="4089"/>
                  </a:cubicBezTo>
                  <a:cubicBezTo>
                    <a:pt x="5019" y="4124"/>
                    <a:pt x="5006" y="4159"/>
                    <a:pt x="4996" y="4194"/>
                  </a:cubicBezTo>
                  <a:cubicBezTo>
                    <a:pt x="4974" y="4256"/>
                    <a:pt x="4954" y="4316"/>
                    <a:pt x="4935" y="4378"/>
                  </a:cubicBezTo>
                  <a:cubicBezTo>
                    <a:pt x="4922" y="4415"/>
                    <a:pt x="4911" y="4453"/>
                    <a:pt x="4899" y="4491"/>
                  </a:cubicBezTo>
                  <a:cubicBezTo>
                    <a:pt x="4879" y="4553"/>
                    <a:pt x="4861" y="4615"/>
                    <a:pt x="4843" y="4680"/>
                  </a:cubicBezTo>
                  <a:cubicBezTo>
                    <a:pt x="4833" y="4717"/>
                    <a:pt x="4822" y="4752"/>
                    <a:pt x="4811" y="4790"/>
                  </a:cubicBezTo>
                  <a:cubicBezTo>
                    <a:pt x="4791" y="4860"/>
                    <a:pt x="4774" y="4930"/>
                    <a:pt x="4756" y="5000"/>
                  </a:cubicBezTo>
                  <a:cubicBezTo>
                    <a:pt x="4748" y="5030"/>
                    <a:pt x="4739" y="5060"/>
                    <a:pt x="4732" y="5092"/>
                  </a:cubicBezTo>
                  <a:cubicBezTo>
                    <a:pt x="4731" y="5100"/>
                    <a:pt x="4729" y="5105"/>
                    <a:pt x="4727" y="5114"/>
                  </a:cubicBezTo>
                  <a:cubicBezTo>
                    <a:pt x="4714" y="5165"/>
                    <a:pt x="4704" y="5216"/>
                    <a:pt x="4691" y="5267"/>
                  </a:cubicBezTo>
                  <a:cubicBezTo>
                    <a:pt x="4679" y="5318"/>
                    <a:pt x="4668" y="5370"/>
                    <a:pt x="4657" y="5421"/>
                  </a:cubicBezTo>
                  <a:cubicBezTo>
                    <a:pt x="4645" y="5480"/>
                    <a:pt x="4634" y="5539"/>
                    <a:pt x="4621" y="5599"/>
                  </a:cubicBezTo>
                  <a:cubicBezTo>
                    <a:pt x="4611" y="5650"/>
                    <a:pt x="4600" y="5701"/>
                    <a:pt x="4591" y="5752"/>
                  </a:cubicBezTo>
                  <a:cubicBezTo>
                    <a:pt x="4580" y="5814"/>
                    <a:pt x="4569" y="5874"/>
                    <a:pt x="4560" y="5936"/>
                  </a:cubicBezTo>
                  <a:cubicBezTo>
                    <a:pt x="4551" y="5987"/>
                    <a:pt x="4543" y="6038"/>
                    <a:pt x="4535" y="6089"/>
                  </a:cubicBezTo>
                  <a:cubicBezTo>
                    <a:pt x="4526" y="6151"/>
                    <a:pt x="4517" y="6216"/>
                    <a:pt x="4508" y="6278"/>
                  </a:cubicBezTo>
                  <a:cubicBezTo>
                    <a:pt x="4501" y="6329"/>
                    <a:pt x="4494" y="6381"/>
                    <a:pt x="4487" y="6429"/>
                  </a:cubicBezTo>
                  <a:cubicBezTo>
                    <a:pt x="4478" y="6494"/>
                    <a:pt x="4473" y="6561"/>
                    <a:pt x="4466" y="6629"/>
                  </a:cubicBezTo>
                  <a:cubicBezTo>
                    <a:pt x="4460" y="6677"/>
                    <a:pt x="4455" y="6726"/>
                    <a:pt x="4449" y="6774"/>
                  </a:cubicBezTo>
                  <a:cubicBezTo>
                    <a:pt x="4442" y="6844"/>
                    <a:pt x="4439" y="6914"/>
                    <a:pt x="4433" y="6987"/>
                  </a:cubicBezTo>
                  <a:cubicBezTo>
                    <a:pt x="4430" y="7033"/>
                    <a:pt x="4426" y="7079"/>
                    <a:pt x="4423" y="7125"/>
                  </a:cubicBezTo>
                  <a:cubicBezTo>
                    <a:pt x="4417" y="7200"/>
                    <a:pt x="4415" y="7278"/>
                    <a:pt x="4412" y="7354"/>
                  </a:cubicBezTo>
                  <a:cubicBezTo>
                    <a:pt x="4410" y="7394"/>
                    <a:pt x="4408" y="7435"/>
                    <a:pt x="4406" y="7475"/>
                  </a:cubicBezTo>
                  <a:cubicBezTo>
                    <a:pt x="4403" y="7591"/>
                    <a:pt x="4401" y="7709"/>
                    <a:pt x="4401" y="7828"/>
                  </a:cubicBezTo>
                  <a:cubicBezTo>
                    <a:pt x="4401" y="8413"/>
                    <a:pt x="4446" y="8974"/>
                    <a:pt x="4530" y="9499"/>
                  </a:cubicBezTo>
                  <a:cubicBezTo>
                    <a:pt x="4175" y="9370"/>
                    <a:pt x="3792" y="9338"/>
                    <a:pt x="3393" y="9421"/>
                  </a:cubicBezTo>
                  <a:cubicBezTo>
                    <a:pt x="3316" y="9437"/>
                    <a:pt x="3241" y="9459"/>
                    <a:pt x="3166" y="9483"/>
                  </a:cubicBezTo>
                  <a:cubicBezTo>
                    <a:pt x="3146" y="9489"/>
                    <a:pt x="3126" y="9497"/>
                    <a:pt x="3108" y="9502"/>
                  </a:cubicBezTo>
                  <a:cubicBezTo>
                    <a:pt x="3038" y="9526"/>
                    <a:pt x="2970" y="9553"/>
                    <a:pt x="2902" y="9583"/>
                  </a:cubicBezTo>
                  <a:cubicBezTo>
                    <a:pt x="2897" y="9586"/>
                    <a:pt x="2890" y="9588"/>
                    <a:pt x="2884" y="9591"/>
                  </a:cubicBezTo>
                  <a:cubicBezTo>
                    <a:pt x="2811" y="9623"/>
                    <a:pt x="2739" y="9664"/>
                    <a:pt x="2668" y="9704"/>
                  </a:cubicBezTo>
                  <a:cubicBezTo>
                    <a:pt x="2650" y="9715"/>
                    <a:pt x="2632" y="9726"/>
                    <a:pt x="2612" y="9737"/>
                  </a:cubicBezTo>
                  <a:cubicBezTo>
                    <a:pt x="2550" y="9774"/>
                    <a:pt x="2487" y="9815"/>
                    <a:pt x="2426" y="9855"/>
                  </a:cubicBezTo>
                  <a:cubicBezTo>
                    <a:pt x="2419" y="9861"/>
                    <a:pt x="2412" y="9863"/>
                    <a:pt x="2405" y="9869"/>
                  </a:cubicBezTo>
                  <a:cubicBezTo>
                    <a:pt x="2401" y="9871"/>
                    <a:pt x="2399" y="9874"/>
                    <a:pt x="2396" y="9874"/>
                  </a:cubicBezTo>
                  <a:cubicBezTo>
                    <a:pt x="2379" y="9885"/>
                    <a:pt x="2362" y="9898"/>
                    <a:pt x="2345" y="9912"/>
                  </a:cubicBezTo>
                  <a:cubicBezTo>
                    <a:pt x="2311" y="9936"/>
                    <a:pt x="2279" y="9960"/>
                    <a:pt x="2245" y="9987"/>
                  </a:cubicBezTo>
                  <a:cubicBezTo>
                    <a:pt x="2225" y="10003"/>
                    <a:pt x="2206" y="10020"/>
                    <a:pt x="2188" y="10036"/>
                  </a:cubicBezTo>
                  <a:cubicBezTo>
                    <a:pt x="2157" y="10060"/>
                    <a:pt x="2129" y="10087"/>
                    <a:pt x="2098" y="10111"/>
                  </a:cubicBezTo>
                  <a:cubicBezTo>
                    <a:pt x="2079" y="10130"/>
                    <a:pt x="2059" y="10146"/>
                    <a:pt x="2037" y="10165"/>
                  </a:cubicBezTo>
                  <a:cubicBezTo>
                    <a:pt x="2009" y="10192"/>
                    <a:pt x="1982" y="10216"/>
                    <a:pt x="1953" y="10243"/>
                  </a:cubicBezTo>
                  <a:cubicBezTo>
                    <a:pt x="1934" y="10262"/>
                    <a:pt x="1914" y="10284"/>
                    <a:pt x="1894" y="10303"/>
                  </a:cubicBezTo>
                  <a:cubicBezTo>
                    <a:pt x="1882" y="10316"/>
                    <a:pt x="1867" y="10330"/>
                    <a:pt x="1855" y="10343"/>
                  </a:cubicBezTo>
                  <a:cubicBezTo>
                    <a:pt x="1846" y="10351"/>
                    <a:pt x="1839" y="10362"/>
                    <a:pt x="1830" y="10370"/>
                  </a:cubicBezTo>
                  <a:cubicBezTo>
                    <a:pt x="1771" y="10432"/>
                    <a:pt x="1713" y="10497"/>
                    <a:pt x="1658" y="10561"/>
                  </a:cubicBezTo>
                  <a:cubicBezTo>
                    <a:pt x="1652" y="10567"/>
                    <a:pt x="1647" y="10572"/>
                    <a:pt x="1644" y="10578"/>
                  </a:cubicBezTo>
                  <a:cubicBezTo>
                    <a:pt x="1583" y="10650"/>
                    <a:pt x="1524" y="10726"/>
                    <a:pt x="1466" y="10804"/>
                  </a:cubicBezTo>
                  <a:cubicBezTo>
                    <a:pt x="1459" y="10812"/>
                    <a:pt x="1452" y="10820"/>
                    <a:pt x="1447" y="10828"/>
                  </a:cubicBezTo>
                  <a:cubicBezTo>
                    <a:pt x="1438" y="10842"/>
                    <a:pt x="1429" y="10855"/>
                    <a:pt x="1420" y="10866"/>
                  </a:cubicBezTo>
                  <a:cubicBezTo>
                    <a:pt x="1379" y="10923"/>
                    <a:pt x="1337" y="10982"/>
                    <a:pt x="1296" y="11044"/>
                  </a:cubicBezTo>
                  <a:cubicBezTo>
                    <a:pt x="1284" y="11063"/>
                    <a:pt x="1269" y="11082"/>
                    <a:pt x="1257" y="11103"/>
                  </a:cubicBezTo>
                  <a:cubicBezTo>
                    <a:pt x="1205" y="11181"/>
                    <a:pt x="1155" y="11262"/>
                    <a:pt x="1106" y="11346"/>
                  </a:cubicBezTo>
                  <a:cubicBezTo>
                    <a:pt x="1105" y="11349"/>
                    <a:pt x="1101" y="11354"/>
                    <a:pt x="1099" y="11357"/>
                  </a:cubicBezTo>
                  <a:cubicBezTo>
                    <a:pt x="1092" y="11370"/>
                    <a:pt x="1085" y="11384"/>
                    <a:pt x="1078" y="11397"/>
                  </a:cubicBezTo>
                  <a:cubicBezTo>
                    <a:pt x="1038" y="11464"/>
                    <a:pt x="1001" y="11535"/>
                    <a:pt x="963" y="11605"/>
                  </a:cubicBezTo>
                  <a:cubicBezTo>
                    <a:pt x="949" y="11632"/>
                    <a:pt x="936" y="11656"/>
                    <a:pt x="922" y="11683"/>
                  </a:cubicBezTo>
                  <a:cubicBezTo>
                    <a:pt x="886" y="11753"/>
                    <a:pt x="850" y="11826"/>
                    <a:pt x="816" y="11898"/>
                  </a:cubicBezTo>
                  <a:cubicBezTo>
                    <a:pt x="809" y="11912"/>
                    <a:pt x="802" y="11925"/>
                    <a:pt x="795" y="11942"/>
                  </a:cubicBezTo>
                  <a:cubicBezTo>
                    <a:pt x="793" y="11947"/>
                    <a:pt x="791" y="11950"/>
                    <a:pt x="789" y="11955"/>
                  </a:cubicBezTo>
                  <a:cubicBezTo>
                    <a:pt x="745" y="12049"/>
                    <a:pt x="704" y="12146"/>
                    <a:pt x="662" y="12246"/>
                  </a:cubicBezTo>
                  <a:cubicBezTo>
                    <a:pt x="652" y="12270"/>
                    <a:pt x="643" y="12295"/>
                    <a:pt x="634" y="12319"/>
                  </a:cubicBezTo>
                  <a:cubicBezTo>
                    <a:pt x="601" y="12400"/>
                    <a:pt x="569" y="12483"/>
                    <a:pt x="539" y="12567"/>
                  </a:cubicBezTo>
                  <a:cubicBezTo>
                    <a:pt x="533" y="12583"/>
                    <a:pt x="526" y="12599"/>
                    <a:pt x="521" y="12616"/>
                  </a:cubicBezTo>
                  <a:cubicBezTo>
                    <a:pt x="519" y="12624"/>
                    <a:pt x="516" y="12632"/>
                    <a:pt x="514" y="12637"/>
                  </a:cubicBezTo>
                  <a:cubicBezTo>
                    <a:pt x="471" y="12756"/>
                    <a:pt x="431" y="12880"/>
                    <a:pt x="394" y="13004"/>
                  </a:cubicBezTo>
                  <a:cubicBezTo>
                    <a:pt x="387" y="13028"/>
                    <a:pt x="379" y="13052"/>
                    <a:pt x="372" y="13076"/>
                  </a:cubicBezTo>
                  <a:cubicBezTo>
                    <a:pt x="335" y="13203"/>
                    <a:pt x="299" y="13333"/>
                    <a:pt x="268" y="13462"/>
                  </a:cubicBezTo>
                  <a:cubicBezTo>
                    <a:pt x="267" y="13465"/>
                    <a:pt x="267" y="13470"/>
                    <a:pt x="265" y="13473"/>
                  </a:cubicBezTo>
                  <a:cubicBezTo>
                    <a:pt x="254" y="13513"/>
                    <a:pt x="247" y="13554"/>
                    <a:pt x="236" y="13594"/>
                  </a:cubicBezTo>
                  <a:cubicBezTo>
                    <a:pt x="227" y="13634"/>
                    <a:pt x="216" y="13675"/>
                    <a:pt x="208" y="13718"/>
                  </a:cubicBezTo>
                  <a:cubicBezTo>
                    <a:pt x="197" y="13764"/>
                    <a:pt x="188" y="13812"/>
                    <a:pt x="179" y="13858"/>
                  </a:cubicBezTo>
                  <a:cubicBezTo>
                    <a:pt x="170" y="13899"/>
                    <a:pt x="163" y="13942"/>
                    <a:pt x="154" y="13982"/>
                  </a:cubicBezTo>
                  <a:cubicBezTo>
                    <a:pt x="145" y="14031"/>
                    <a:pt x="138" y="14079"/>
                    <a:pt x="129" y="14128"/>
                  </a:cubicBezTo>
                  <a:cubicBezTo>
                    <a:pt x="122" y="14168"/>
                    <a:pt x="114" y="14209"/>
                    <a:pt x="107" y="14252"/>
                  </a:cubicBezTo>
                  <a:cubicBezTo>
                    <a:pt x="100" y="14300"/>
                    <a:pt x="93" y="14351"/>
                    <a:pt x="86" y="14403"/>
                  </a:cubicBezTo>
                  <a:cubicBezTo>
                    <a:pt x="80" y="14443"/>
                    <a:pt x="73" y="14484"/>
                    <a:pt x="70" y="14524"/>
                  </a:cubicBezTo>
                  <a:cubicBezTo>
                    <a:pt x="62" y="14575"/>
                    <a:pt x="59" y="14626"/>
                    <a:pt x="54" y="14678"/>
                  </a:cubicBezTo>
                  <a:cubicBezTo>
                    <a:pt x="50" y="14718"/>
                    <a:pt x="45" y="14759"/>
                    <a:pt x="41" y="14799"/>
                  </a:cubicBezTo>
                  <a:cubicBezTo>
                    <a:pt x="36" y="14853"/>
                    <a:pt x="32" y="14907"/>
                    <a:pt x="28" y="14961"/>
                  </a:cubicBezTo>
                  <a:cubicBezTo>
                    <a:pt x="25" y="14998"/>
                    <a:pt x="21" y="15039"/>
                    <a:pt x="20" y="15077"/>
                  </a:cubicBezTo>
                  <a:cubicBezTo>
                    <a:pt x="16" y="15136"/>
                    <a:pt x="14" y="15198"/>
                    <a:pt x="11" y="15260"/>
                  </a:cubicBezTo>
                  <a:cubicBezTo>
                    <a:pt x="9" y="15292"/>
                    <a:pt x="7" y="15325"/>
                    <a:pt x="5" y="15357"/>
                  </a:cubicBezTo>
                  <a:cubicBezTo>
                    <a:pt x="2" y="15451"/>
                    <a:pt x="0" y="15546"/>
                    <a:pt x="0" y="15640"/>
                  </a:cubicBezTo>
                  <a:cubicBezTo>
                    <a:pt x="-2" y="17600"/>
                    <a:pt x="625" y="19185"/>
                    <a:pt x="1572" y="19961"/>
                  </a:cubicBezTo>
                  <a:lnTo>
                    <a:pt x="2827" y="20988"/>
                  </a:lnTo>
                  <a:cubicBezTo>
                    <a:pt x="2816" y="20980"/>
                    <a:pt x="2807" y="20969"/>
                    <a:pt x="2797" y="20961"/>
                  </a:cubicBezTo>
                  <a:cubicBezTo>
                    <a:pt x="3327" y="21409"/>
                    <a:pt x="3957" y="21600"/>
                    <a:pt x="4637" y="21457"/>
                  </a:cubicBezTo>
                  <a:lnTo>
                    <a:pt x="18692" y="18484"/>
                  </a:lnTo>
                  <a:cubicBezTo>
                    <a:pt x="20289" y="18147"/>
                    <a:pt x="21587" y="15767"/>
                    <a:pt x="21591" y="13171"/>
                  </a:cubicBezTo>
                  <a:cubicBezTo>
                    <a:pt x="21598" y="11486"/>
                    <a:pt x="21055" y="10125"/>
                    <a:pt x="20237" y="94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  <a:effectLst>
              <a:outerShdw blurRad="165100" dist="63500" dir="13500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BFBE42C-70F1-41BD-A51D-2B1961EF1DE6}"/>
                </a:ext>
              </a:extLst>
            </p:cNvPr>
            <p:cNvSpPr/>
            <p:nvPr/>
          </p:nvSpPr>
          <p:spPr>
            <a:xfrm>
              <a:off x="16040100" y="3302000"/>
              <a:ext cx="1442340" cy="96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0948" extrusionOk="0">
                  <a:moveTo>
                    <a:pt x="9185" y="60"/>
                  </a:moveTo>
                  <a:cubicBezTo>
                    <a:pt x="10932" y="-295"/>
                    <a:pt x="12443" y="953"/>
                    <a:pt x="13187" y="3077"/>
                  </a:cubicBezTo>
                  <a:cubicBezTo>
                    <a:pt x="13706" y="2520"/>
                    <a:pt x="14303" y="2140"/>
                    <a:pt x="14938" y="2011"/>
                  </a:cubicBezTo>
                  <a:cubicBezTo>
                    <a:pt x="16925" y="1606"/>
                    <a:pt x="18533" y="3799"/>
                    <a:pt x="18529" y="6906"/>
                  </a:cubicBezTo>
                  <a:cubicBezTo>
                    <a:pt x="18529" y="7371"/>
                    <a:pt x="18491" y="7832"/>
                    <a:pt x="18423" y="8278"/>
                  </a:cubicBezTo>
                  <a:cubicBezTo>
                    <a:pt x="18457" y="8270"/>
                    <a:pt x="18493" y="8259"/>
                    <a:pt x="18527" y="8253"/>
                  </a:cubicBezTo>
                  <a:cubicBezTo>
                    <a:pt x="20223" y="7909"/>
                    <a:pt x="21596" y="9779"/>
                    <a:pt x="21592" y="12432"/>
                  </a:cubicBezTo>
                  <a:cubicBezTo>
                    <a:pt x="21588" y="15085"/>
                    <a:pt x="20210" y="17514"/>
                    <a:pt x="18514" y="17862"/>
                  </a:cubicBezTo>
                  <a:lnTo>
                    <a:pt x="3591" y="20900"/>
                  </a:lnTo>
                  <a:cubicBezTo>
                    <a:pt x="1603" y="21305"/>
                    <a:pt x="-4" y="19112"/>
                    <a:pt x="0" y="16005"/>
                  </a:cubicBezTo>
                  <a:cubicBezTo>
                    <a:pt x="4" y="12898"/>
                    <a:pt x="1618" y="10049"/>
                    <a:pt x="3605" y="9644"/>
                  </a:cubicBezTo>
                  <a:cubicBezTo>
                    <a:pt x="4029" y="9559"/>
                    <a:pt x="4433" y="9592"/>
                    <a:pt x="4812" y="9724"/>
                  </a:cubicBezTo>
                  <a:cubicBezTo>
                    <a:pt x="4722" y="9187"/>
                    <a:pt x="4675" y="8614"/>
                    <a:pt x="4675" y="8016"/>
                  </a:cubicBezTo>
                  <a:cubicBezTo>
                    <a:pt x="4681" y="4126"/>
                    <a:pt x="6700" y="564"/>
                    <a:pt x="9185" y="6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864000" tIns="270000" rIns="8640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825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" name="Graphic 11" descr="Lightbulb">
            <a:extLst>
              <a:ext uri="{FF2B5EF4-FFF2-40B4-BE49-F238E27FC236}">
                <a16:creationId xmlns:a16="http://schemas.microsoft.com/office/drawing/2014/main" id="{189FE366-19E3-4A59-9782-8ED7113ECCE9}"/>
              </a:ext>
            </a:extLst>
          </p:cNvPr>
          <p:cNvGrpSpPr/>
          <p:nvPr/>
        </p:nvGrpSpPr>
        <p:grpSpPr>
          <a:xfrm>
            <a:off x="5024550" y="1701383"/>
            <a:ext cx="632152" cy="632152"/>
            <a:chOff x="6926177" y="1013535"/>
            <a:chExt cx="740704" cy="74070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FAE064E-ADF5-4C6B-9F11-A836C6B1F787}"/>
                </a:ext>
              </a:extLst>
            </p:cNvPr>
            <p:cNvSpPr/>
            <p:nvPr/>
          </p:nvSpPr>
          <p:spPr>
            <a:xfrm>
              <a:off x="7196225" y="1507337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A4AB9-7D5E-4865-BC21-A03B08924875}"/>
                </a:ext>
              </a:extLst>
            </p:cNvPr>
            <p:cNvSpPr/>
            <p:nvPr/>
          </p:nvSpPr>
          <p:spPr>
            <a:xfrm>
              <a:off x="7196225" y="1584494"/>
              <a:ext cx="200607" cy="46294"/>
            </a:xfrm>
            <a:custGeom>
              <a:avLst/>
              <a:gdLst>
                <a:gd name="connsiteX0" fmla="*/ 23147 w 200607"/>
                <a:gd name="connsiteY0" fmla="*/ 0 h 46294"/>
                <a:gd name="connsiteX1" fmla="*/ 177460 w 200607"/>
                <a:gd name="connsiteY1" fmla="*/ 0 h 46294"/>
                <a:gd name="connsiteX2" fmla="*/ 200607 w 200607"/>
                <a:gd name="connsiteY2" fmla="*/ 23147 h 46294"/>
                <a:gd name="connsiteX3" fmla="*/ 177460 w 200607"/>
                <a:gd name="connsiteY3" fmla="*/ 46294 h 46294"/>
                <a:gd name="connsiteX4" fmla="*/ 23147 w 200607"/>
                <a:gd name="connsiteY4" fmla="*/ 46294 h 46294"/>
                <a:gd name="connsiteX5" fmla="*/ 0 w 200607"/>
                <a:gd name="connsiteY5" fmla="*/ 23147 h 46294"/>
                <a:gd name="connsiteX6" fmla="*/ 23147 w 200607"/>
                <a:gd name="connsiteY6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607" h="46294">
                  <a:moveTo>
                    <a:pt x="23147" y="0"/>
                  </a:moveTo>
                  <a:lnTo>
                    <a:pt x="177460" y="0"/>
                  </a:lnTo>
                  <a:cubicBezTo>
                    <a:pt x="190577" y="0"/>
                    <a:pt x="200607" y="10030"/>
                    <a:pt x="200607" y="23147"/>
                  </a:cubicBezTo>
                  <a:cubicBezTo>
                    <a:pt x="200607" y="36264"/>
                    <a:pt x="190577" y="46294"/>
                    <a:pt x="177460" y="46294"/>
                  </a:cubicBezTo>
                  <a:lnTo>
                    <a:pt x="23147" y="46294"/>
                  </a:lnTo>
                  <a:cubicBezTo>
                    <a:pt x="10030" y="46294"/>
                    <a:pt x="0" y="36264"/>
                    <a:pt x="0" y="23147"/>
                  </a:cubicBezTo>
                  <a:cubicBezTo>
                    <a:pt x="0" y="10030"/>
                    <a:pt x="10030" y="0"/>
                    <a:pt x="23147" y="0"/>
                  </a:cubicBez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47F259E-2A6D-4414-9993-11640FA3D18B}"/>
                </a:ext>
              </a:extLst>
            </p:cNvPr>
            <p:cNvSpPr/>
            <p:nvPr/>
          </p:nvSpPr>
          <p:spPr>
            <a:xfrm>
              <a:off x="7246377" y="1661651"/>
              <a:ext cx="100303" cy="46294"/>
            </a:xfrm>
            <a:custGeom>
              <a:avLst/>
              <a:gdLst>
                <a:gd name="connsiteX0" fmla="*/ 0 w 100303"/>
                <a:gd name="connsiteY0" fmla="*/ 0 h 46294"/>
                <a:gd name="connsiteX1" fmla="*/ 50152 w 100303"/>
                <a:gd name="connsiteY1" fmla="*/ 46294 h 46294"/>
                <a:gd name="connsiteX2" fmla="*/ 100304 w 100303"/>
                <a:gd name="connsiteY2" fmla="*/ 0 h 46294"/>
                <a:gd name="connsiteX3" fmla="*/ 0 w 100303"/>
                <a:gd name="connsiteY3" fmla="*/ 0 h 4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03" h="46294">
                  <a:moveTo>
                    <a:pt x="0" y="0"/>
                  </a:moveTo>
                  <a:cubicBezTo>
                    <a:pt x="2315" y="26233"/>
                    <a:pt x="23919" y="46294"/>
                    <a:pt x="50152" y="46294"/>
                  </a:cubicBezTo>
                  <a:cubicBezTo>
                    <a:pt x="76385" y="46294"/>
                    <a:pt x="97989" y="26233"/>
                    <a:pt x="1003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D73496A-C5CA-4881-BBDD-B8D3FC9C4E85}"/>
                </a:ext>
              </a:extLst>
            </p:cNvPr>
            <p:cNvSpPr/>
            <p:nvPr/>
          </p:nvSpPr>
          <p:spPr>
            <a:xfrm>
              <a:off x="7095921" y="1059829"/>
              <a:ext cx="401214" cy="416646"/>
            </a:xfrm>
            <a:custGeom>
              <a:avLst/>
              <a:gdLst>
                <a:gd name="connsiteX0" fmla="*/ 200607 w 401214"/>
                <a:gd name="connsiteY0" fmla="*/ 0 h 416646"/>
                <a:gd name="connsiteX1" fmla="*/ 200607 w 401214"/>
                <a:gd name="connsiteY1" fmla="*/ 0 h 416646"/>
                <a:gd name="connsiteX2" fmla="*/ 200607 w 401214"/>
                <a:gd name="connsiteY2" fmla="*/ 0 h 416646"/>
                <a:gd name="connsiteX3" fmla="*/ 0 w 401214"/>
                <a:gd name="connsiteY3" fmla="*/ 198293 h 416646"/>
                <a:gd name="connsiteX4" fmla="*/ 0 w 401214"/>
                <a:gd name="connsiteY4" fmla="*/ 205237 h 416646"/>
                <a:gd name="connsiteX5" fmla="*/ 13888 w 401214"/>
                <a:gd name="connsiteY5" fmla="*/ 274678 h 416646"/>
                <a:gd name="connsiteX6" fmla="*/ 48609 w 401214"/>
                <a:gd name="connsiteY6" fmla="*/ 331774 h 416646"/>
                <a:gd name="connsiteX7" fmla="*/ 95674 w 401214"/>
                <a:gd name="connsiteY7" fmla="*/ 408159 h 416646"/>
                <a:gd name="connsiteX8" fmla="*/ 109562 w 401214"/>
                <a:gd name="connsiteY8" fmla="*/ 416646 h 416646"/>
                <a:gd name="connsiteX9" fmla="*/ 291652 w 401214"/>
                <a:gd name="connsiteY9" fmla="*/ 416646 h 416646"/>
                <a:gd name="connsiteX10" fmla="*/ 305540 w 401214"/>
                <a:gd name="connsiteY10" fmla="*/ 408159 h 416646"/>
                <a:gd name="connsiteX11" fmla="*/ 352606 w 401214"/>
                <a:gd name="connsiteY11" fmla="*/ 331774 h 416646"/>
                <a:gd name="connsiteX12" fmla="*/ 387326 w 401214"/>
                <a:gd name="connsiteY12" fmla="*/ 274678 h 416646"/>
                <a:gd name="connsiteX13" fmla="*/ 401215 w 401214"/>
                <a:gd name="connsiteY13" fmla="*/ 205237 h 416646"/>
                <a:gd name="connsiteX14" fmla="*/ 401215 w 401214"/>
                <a:gd name="connsiteY14" fmla="*/ 198293 h 416646"/>
                <a:gd name="connsiteX15" fmla="*/ 200607 w 401214"/>
                <a:gd name="connsiteY15" fmla="*/ 0 h 416646"/>
                <a:gd name="connsiteX16" fmla="*/ 354921 w 401214"/>
                <a:gd name="connsiteY16" fmla="*/ 204465 h 416646"/>
                <a:gd name="connsiteX17" fmla="*/ 344119 w 401214"/>
                <a:gd name="connsiteY17" fmla="*/ 258475 h 416646"/>
                <a:gd name="connsiteX18" fmla="*/ 317885 w 401214"/>
                <a:gd name="connsiteY18" fmla="*/ 300911 h 416646"/>
                <a:gd name="connsiteX19" fmla="*/ 273135 w 401214"/>
                <a:gd name="connsiteY19" fmla="*/ 370352 h 416646"/>
                <a:gd name="connsiteX20" fmla="*/ 200607 w 401214"/>
                <a:gd name="connsiteY20" fmla="*/ 370352 h 416646"/>
                <a:gd name="connsiteX21" fmla="*/ 128852 w 401214"/>
                <a:gd name="connsiteY21" fmla="*/ 370352 h 416646"/>
                <a:gd name="connsiteX22" fmla="*/ 84101 w 401214"/>
                <a:gd name="connsiteY22" fmla="*/ 300911 h 416646"/>
                <a:gd name="connsiteX23" fmla="*/ 57868 w 401214"/>
                <a:gd name="connsiteY23" fmla="*/ 258475 h 416646"/>
                <a:gd name="connsiteX24" fmla="*/ 47066 w 401214"/>
                <a:gd name="connsiteY24" fmla="*/ 204465 h 416646"/>
                <a:gd name="connsiteX25" fmla="*/ 47066 w 401214"/>
                <a:gd name="connsiteY25" fmla="*/ 198293 h 416646"/>
                <a:gd name="connsiteX26" fmla="*/ 201379 w 401214"/>
                <a:gd name="connsiteY26" fmla="*/ 45522 h 416646"/>
                <a:gd name="connsiteX27" fmla="*/ 201379 w 401214"/>
                <a:gd name="connsiteY27" fmla="*/ 45522 h 416646"/>
                <a:gd name="connsiteX28" fmla="*/ 201379 w 401214"/>
                <a:gd name="connsiteY28" fmla="*/ 45522 h 416646"/>
                <a:gd name="connsiteX29" fmla="*/ 201379 w 401214"/>
                <a:gd name="connsiteY29" fmla="*/ 45522 h 416646"/>
                <a:gd name="connsiteX30" fmla="*/ 201379 w 401214"/>
                <a:gd name="connsiteY30" fmla="*/ 45522 h 416646"/>
                <a:gd name="connsiteX31" fmla="*/ 201379 w 401214"/>
                <a:gd name="connsiteY31" fmla="*/ 45522 h 416646"/>
                <a:gd name="connsiteX32" fmla="*/ 201379 w 401214"/>
                <a:gd name="connsiteY32" fmla="*/ 45522 h 416646"/>
                <a:gd name="connsiteX33" fmla="*/ 355692 w 401214"/>
                <a:gd name="connsiteY33" fmla="*/ 198293 h 416646"/>
                <a:gd name="connsiteX34" fmla="*/ 355692 w 401214"/>
                <a:gd name="connsiteY34" fmla="*/ 204465 h 41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1214" h="416646">
                  <a:moveTo>
                    <a:pt x="200607" y="0"/>
                  </a:moveTo>
                  <a:cubicBezTo>
                    <a:pt x="200607" y="0"/>
                    <a:pt x="200607" y="0"/>
                    <a:pt x="200607" y="0"/>
                  </a:cubicBezTo>
                  <a:cubicBezTo>
                    <a:pt x="200607" y="0"/>
                    <a:pt x="200607" y="0"/>
                    <a:pt x="200607" y="0"/>
                  </a:cubicBezTo>
                  <a:cubicBezTo>
                    <a:pt x="91045" y="772"/>
                    <a:pt x="2315" y="88730"/>
                    <a:pt x="0" y="198293"/>
                  </a:cubicBezTo>
                  <a:lnTo>
                    <a:pt x="0" y="205237"/>
                  </a:lnTo>
                  <a:cubicBezTo>
                    <a:pt x="772" y="229155"/>
                    <a:pt x="5401" y="252302"/>
                    <a:pt x="13888" y="274678"/>
                  </a:cubicBezTo>
                  <a:cubicBezTo>
                    <a:pt x="22375" y="295510"/>
                    <a:pt x="33949" y="314799"/>
                    <a:pt x="48609" y="331774"/>
                  </a:cubicBezTo>
                  <a:cubicBezTo>
                    <a:pt x="67126" y="351834"/>
                    <a:pt x="87187" y="391184"/>
                    <a:pt x="95674" y="408159"/>
                  </a:cubicBezTo>
                  <a:cubicBezTo>
                    <a:pt x="97989" y="413560"/>
                    <a:pt x="103390" y="416646"/>
                    <a:pt x="109562" y="416646"/>
                  </a:cubicBezTo>
                  <a:lnTo>
                    <a:pt x="291652" y="416646"/>
                  </a:lnTo>
                  <a:cubicBezTo>
                    <a:pt x="297825" y="416646"/>
                    <a:pt x="303226" y="413560"/>
                    <a:pt x="305540" y="408159"/>
                  </a:cubicBezTo>
                  <a:cubicBezTo>
                    <a:pt x="314028" y="391184"/>
                    <a:pt x="334088" y="351834"/>
                    <a:pt x="352606" y="331774"/>
                  </a:cubicBezTo>
                  <a:cubicBezTo>
                    <a:pt x="367266" y="314799"/>
                    <a:pt x="379611" y="295510"/>
                    <a:pt x="387326" y="274678"/>
                  </a:cubicBezTo>
                  <a:cubicBezTo>
                    <a:pt x="395814" y="252302"/>
                    <a:pt x="400443" y="229155"/>
                    <a:pt x="401215" y="205237"/>
                  </a:cubicBezTo>
                  <a:lnTo>
                    <a:pt x="401215" y="198293"/>
                  </a:lnTo>
                  <a:cubicBezTo>
                    <a:pt x="398900" y="88730"/>
                    <a:pt x="310170" y="772"/>
                    <a:pt x="200607" y="0"/>
                  </a:cubicBezTo>
                  <a:close/>
                  <a:moveTo>
                    <a:pt x="354921" y="204465"/>
                  </a:moveTo>
                  <a:cubicBezTo>
                    <a:pt x="354149" y="222983"/>
                    <a:pt x="350291" y="241500"/>
                    <a:pt x="344119" y="258475"/>
                  </a:cubicBezTo>
                  <a:cubicBezTo>
                    <a:pt x="337946" y="273906"/>
                    <a:pt x="329459" y="288566"/>
                    <a:pt x="317885" y="300911"/>
                  </a:cubicBezTo>
                  <a:cubicBezTo>
                    <a:pt x="300139" y="322515"/>
                    <a:pt x="284708" y="345662"/>
                    <a:pt x="273135" y="370352"/>
                  </a:cubicBezTo>
                  <a:lnTo>
                    <a:pt x="200607" y="370352"/>
                  </a:lnTo>
                  <a:lnTo>
                    <a:pt x="128852" y="370352"/>
                  </a:lnTo>
                  <a:cubicBezTo>
                    <a:pt x="116507" y="345662"/>
                    <a:pt x="101075" y="322515"/>
                    <a:pt x="84101" y="300911"/>
                  </a:cubicBezTo>
                  <a:cubicBezTo>
                    <a:pt x="73299" y="288566"/>
                    <a:pt x="64040" y="273906"/>
                    <a:pt x="57868" y="258475"/>
                  </a:cubicBezTo>
                  <a:cubicBezTo>
                    <a:pt x="50923" y="241500"/>
                    <a:pt x="47837" y="222983"/>
                    <a:pt x="47066" y="204465"/>
                  </a:cubicBezTo>
                  <a:lnTo>
                    <a:pt x="47066" y="198293"/>
                  </a:lnTo>
                  <a:cubicBezTo>
                    <a:pt x="48609" y="114192"/>
                    <a:pt x="117278" y="46294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01379" y="45522"/>
                    <a:pt x="201379" y="45522"/>
                    <a:pt x="201379" y="45522"/>
                  </a:cubicBezTo>
                  <a:cubicBezTo>
                    <a:pt x="201379" y="45522"/>
                    <a:pt x="201379" y="45522"/>
                    <a:pt x="201379" y="45522"/>
                  </a:cubicBezTo>
                  <a:lnTo>
                    <a:pt x="201379" y="45522"/>
                  </a:lnTo>
                  <a:lnTo>
                    <a:pt x="201379" y="45522"/>
                  </a:lnTo>
                  <a:cubicBezTo>
                    <a:pt x="285480" y="46294"/>
                    <a:pt x="354149" y="113420"/>
                    <a:pt x="355692" y="198293"/>
                  </a:cubicBezTo>
                  <a:lnTo>
                    <a:pt x="355692" y="204465"/>
                  </a:lnTo>
                  <a:close/>
                </a:path>
              </a:pathLst>
            </a:custGeom>
            <a:solidFill>
              <a:schemeClr val="bg1"/>
            </a:solidFill>
            <a:ln w="764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10" descr="Puzzle">
            <a:extLst>
              <a:ext uri="{FF2B5EF4-FFF2-40B4-BE49-F238E27FC236}">
                <a16:creationId xmlns:a16="http://schemas.microsoft.com/office/drawing/2014/main" id="{8B0EF5BC-0472-4695-BE67-F2C992D31FC4}"/>
              </a:ext>
            </a:extLst>
          </p:cNvPr>
          <p:cNvSpPr/>
          <p:nvPr/>
        </p:nvSpPr>
        <p:spPr>
          <a:xfrm>
            <a:off x="5628292" y="2604035"/>
            <a:ext cx="526794" cy="526794"/>
          </a:xfrm>
          <a:custGeom>
            <a:avLst/>
            <a:gdLst>
              <a:gd name="connsiteX0" fmla="*/ 398900 w 617253"/>
              <a:gd name="connsiteY0" fmla="*/ 468341 h 617253"/>
              <a:gd name="connsiteX1" fmla="*/ 365723 w 617253"/>
              <a:gd name="connsiteY1" fmla="*/ 366494 h 617253"/>
              <a:gd name="connsiteX2" fmla="*/ 371124 w 617253"/>
              <a:gd name="connsiteY2" fmla="*/ 361093 h 617253"/>
              <a:gd name="connsiteX3" fmla="*/ 474514 w 617253"/>
              <a:gd name="connsiteY3" fmla="*/ 392727 h 617253"/>
              <a:gd name="connsiteX4" fmla="*/ 529295 w 617253"/>
              <a:gd name="connsiteY4" fmla="*/ 436707 h 617253"/>
              <a:gd name="connsiteX5" fmla="*/ 617253 w 617253"/>
              <a:gd name="connsiteY5" fmla="*/ 348748 h 617253"/>
              <a:gd name="connsiteX6" fmla="*/ 486087 w 617253"/>
              <a:gd name="connsiteY6" fmla="*/ 217582 h 617253"/>
              <a:gd name="connsiteX7" fmla="*/ 530066 w 617253"/>
              <a:gd name="connsiteY7" fmla="*/ 162801 h 617253"/>
              <a:gd name="connsiteX8" fmla="*/ 561701 w 617253"/>
              <a:gd name="connsiteY8" fmla="*/ 59411 h 617253"/>
              <a:gd name="connsiteX9" fmla="*/ 556300 w 617253"/>
              <a:gd name="connsiteY9" fmla="*/ 54010 h 617253"/>
              <a:gd name="connsiteX10" fmla="*/ 454453 w 617253"/>
              <a:gd name="connsiteY10" fmla="*/ 87187 h 617253"/>
              <a:gd name="connsiteX11" fmla="*/ 399672 w 617253"/>
              <a:gd name="connsiteY11" fmla="*/ 131166 h 617253"/>
              <a:gd name="connsiteX12" fmla="*/ 268505 w 617253"/>
              <a:gd name="connsiteY12" fmla="*/ 0 h 617253"/>
              <a:gd name="connsiteX13" fmla="*/ 179775 w 617253"/>
              <a:gd name="connsiteY13" fmla="*/ 87959 h 617253"/>
              <a:gd name="connsiteX14" fmla="*/ 223754 w 617253"/>
              <a:gd name="connsiteY14" fmla="*/ 142740 h 617253"/>
              <a:gd name="connsiteX15" fmla="*/ 256932 w 617253"/>
              <a:gd name="connsiteY15" fmla="*/ 244587 h 617253"/>
              <a:gd name="connsiteX16" fmla="*/ 251531 w 617253"/>
              <a:gd name="connsiteY16" fmla="*/ 249988 h 617253"/>
              <a:gd name="connsiteX17" fmla="*/ 148141 w 617253"/>
              <a:gd name="connsiteY17" fmla="*/ 218353 h 617253"/>
              <a:gd name="connsiteX18" fmla="*/ 93360 w 617253"/>
              <a:gd name="connsiteY18" fmla="*/ 174374 h 617253"/>
              <a:gd name="connsiteX19" fmla="*/ 0 w 617253"/>
              <a:gd name="connsiteY19" fmla="*/ 268505 h 617253"/>
              <a:gd name="connsiteX20" fmla="*/ 131166 w 617253"/>
              <a:gd name="connsiteY20" fmla="*/ 399672 h 617253"/>
              <a:gd name="connsiteX21" fmla="*/ 87187 w 617253"/>
              <a:gd name="connsiteY21" fmla="*/ 454453 h 617253"/>
              <a:gd name="connsiteX22" fmla="*/ 55553 w 617253"/>
              <a:gd name="connsiteY22" fmla="*/ 557843 h 617253"/>
              <a:gd name="connsiteX23" fmla="*/ 60954 w 617253"/>
              <a:gd name="connsiteY23" fmla="*/ 563244 h 617253"/>
              <a:gd name="connsiteX24" fmla="*/ 162801 w 617253"/>
              <a:gd name="connsiteY24" fmla="*/ 530066 h 617253"/>
              <a:gd name="connsiteX25" fmla="*/ 217582 w 617253"/>
              <a:gd name="connsiteY25" fmla="*/ 486087 h 617253"/>
              <a:gd name="connsiteX26" fmla="*/ 348748 w 617253"/>
              <a:gd name="connsiteY26" fmla="*/ 617253 h 617253"/>
              <a:gd name="connsiteX27" fmla="*/ 442879 w 617253"/>
              <a:gd name="connsiteY27" fmla="*/ 523122 h 617253"/>
              <a:gd name="connsiteX28" fmla="*/ 398900 w 617253"/>
              <a:gd name="connsiteY28" fmla="*/ 468341 h 6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7253" h="617253">
                <a:moveTo>
                  <a:pt x="398900" y="468341"/>
                </a:moveTo>
                <a:cubicBezTo>
                  <a:pt x="347977" y="469884"/>
                  <a:pt x="329459" y="404301"/>
                  <a:pt x="365723" y="366494"/>
                </a:cubicBezTo>
                <a:lnTo>
                  <a:pt x="371124" y="361093"/>
                </a:lnTo>
                <a:cubicBezTo>
                  <a:pt x="408930" y="324830"/>
                  <a:pt x="476057" y="341804"/>
                  <a:pt x="474514" y="392727"/>
                </a:cubicBezTo>
                <a:cubicBezTo>
                  <a:pt x="473742" y="422047"/>
                  <a:pt x="508462" y="457539"/>
                  <a:pt x="529295" y="436707"/>
                </a:cubicBezTo>
                <a:lnTo>
                  <a:pt x="617253" y="348748"/>
                </a:lnTo>
                <a:lnTo>
                  <a:pt x="486087" y="217582"/>
                </a:lnTo>
                <a:cubicBezTo>
                  <a:pt x="465255" y="196750"/>
                  <a:pt x="500747" y="162029"/>
                  <a:pt x="530066" y="162801"/>
                </a:cubicBezTo>
                <a:cubicBezTo>
                  <a:pt x="580990" y="164344"/>
                  <a:pt x="597964" y="97217"/>
                  <a:pt x="561701" y="59411"/>
                </a:cubicBezTo>
                <a:lnTo>
                  <a:pt x="556300" y="54010"/>
                </a:lnTo>
                <a:cubicBezTo>
                  <a:pt x="518493" y="17746"/>
                  <a:pt x="452910" y="36264"/>
                  <a:pt x="454453" y="87187"/>
                </a:cubicBezTo>
                <a:cubicBezTo>
                  <a:pt x="455224" y="116507"/>
                  <a:pt x="420504" y="151999"/>
                  <a:pt x="399672" y="131166"/>
                </a:cubicBezTo>
                <a:lnTo>
                  <a:pt x="268505" y="0"/>
                </a:lnTo>
                <a:lnTo>
                  <a:pt x="179775" y="87959"/>
                </a:lnTo>
                <a:cubicBezTo>
                  <a:pt x="158943" y="108791"/>
                  <a:pt x="194435" y="143511"/>
                  <a:pt x="223754" y="142740"/>
                </a:cubicBezTo>
                <a:cubicBezTo>
                  <a:pt x="274678" y="141197"/>
                  <a:pt x="293195" y="206780"/>
                  <a:pt x="256932" y="244587"/>
                </a:cubicBezTo>
                <a:lnTo>
                  <a:pt x="251531" y="249988"/>
                </a:lnTo>
                <a:cubicBezTo>
                  <a:pt x="213724" y="286251"/>
                  <a:pt x="146598" y="269277"/>
                  <a:pt x="148141" y="218353"/>
                </a:cubicBezTo>
                <a:cubicBezTo>
                  <a:pt x="148912" y="189034"/>
                  <a:pt x="114192" y="153542"/>
                  <a:pt x="93360" y="174374"/>
                </a:cubicBezTo>
                <a:lnTo>
                  <a:pt x="0" y="268505"/>
                </a:lnTo>
                <a:lnTo>
                  <a:pt x="131166" y="399672"/>
                </a:lnTo>
                <a:cubicBezTo>
                  <a:pt x="151999" y="420504"/>
                  <a:pt x="116507" y="455224"/>
                  <a:pt x="87187" y="454453"/>
                </a:cubicBezTo>
                <a:cubicBezTo>
                  <a:pt x="36264" y="452910"/>
                  <a:pt x="19289" y="520036"/>
                  <a:pt x="55553" y="557843"/>
                </a:cubicBezTo>
                <a:lnTo>
                  <a:pt x="60954" y="563244"/>
                </a:lnTo>
                <a:cubicBezTo>
                  <a:pt x="98761" y="599507"/>
                  <a:pt x="164344" y="580990"/>
                  <a:pt x="162801" y="530066"/>
                </a:cubicBezTo>
                <a:cubicBezTo>
                  <a:pt x="162029" y="500747"/>
                  <a:pt x="196750" y="465255"/>
                  <a:pt x="217582" y="486087"/>
                </a:cubicBezTo>
                <a:lnTo>
                  <a:pt x="348748" y="617253"/>
                </a:lnTo>
                <a:lnTo>
                  <a:pt x="442879" y="523122"/>
                </a:lnTo>
                <a:cubicBezTo>
                  <a:pt x="463712" y="502290"/>
                  <a:pt x="428991" y="467569"/>
                  <a:pt x="398900" y="468341"/>
                </a:cubicBezTo>
                <a:close/>
              </a:path>
            </a:pathLst>
          </a:custGeom>
          <a:solidFill>
            <a:srgbClr val="000000"/>
          </a:solidFill>
          <a:ln w="764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" descr="Users">
            <a:extLst>
              <a:ext uri="{FF2B5EF4-FFF2-40B4-BE49-F238E27FC236}">
                <a16:creationId xmlns:a16="http://schemas.microsoft.com/office/drawing/2014/main" id="{579DAACB-A66A-4360-A3D5-A8943B34F0C6}"/>
              </a:ext>
            </a:extLst>
          </p:cNvPr>
          <p:cNvGrpSpPr/>
          <p:nvPr/>
        </p:nvGrpSpPr>
        <p:grpSpPr>
          <a:xfrm>
            <a:off x="6232805" y="3601743"/>
            <a:ext cx="684428" cy="426953"/>
            <a:chOff x="8341910" y="3240221"/>
            <a:chExt cx="801956" cy="50026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71940-325E-436E-B072-80A459870ECD}"/>
                </a:ext>
              </a:extLst>
            </p:cNvPr>
            <p:cNvSpPr/>
            <p:nvPr/>
          </p:nvSpPr>
          <p:spPr>
            <a:xfrm>
              <a:off x="8427834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1E38DFD-DD0A-4357-A40E-89725E8A7653}"/>
                </a:ext>
              </a:extLst>
            </p:cNvPr>
            <p:cNvSpPr/>
            <p:nvPr/>
          </p:nvSpPr>
          <p:spPr>
            <a:xfrm>
              <a:off x="8886095" y="324022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979F39-EE66-4BF6-9C79-6B3C1E0D8021}"/>
                </a:ext>
              </a:extLst>
            </p:cNvPr>
            <p:cNvSpPr/>
            <p:nvPr/>
          </p:nvSpPr>
          <p:spPr>
            <a:xfrm>
              <a:off x="8571041" y="3568642"/>
              <a:ext cx="343695" cy="171847"/>
            </a:xfrm>
            <a:custGeom>
              <a:avLst/>
              <a:gdLst>
                <a:gd name="connsiteX0" fmla="*/ 343696 w 343695"/>
                <a:gd name="connsiteY0" fmla="*/ 171848 h 171847"/>
                <a:gd name="connsiteX1" fmla="*/ 343696 w 343695"/>
                <a:gd name="connsiteY1" fmla="*/ 85924 h 171847"/>
                <a:gd name="connsiteX2" fmla="*/ 326511 w 343695"/>
                <a:gd name="connsiteY2" fmla="*/ 51554 h 171847"/>
                <a:gd name="connsiteX3" fmla="*/ 242496 w 343695"/>
                <a:gd name="connsiteY3" fmla="*/ 11457 h 171847"/>
                <a:gd name="connsiteX4" fmla="*/ 171848 w 343695"/>
                <a:gd name="connsiteY4" fmla="*/ 0 h 171847"/>
                <a:gd name="connsiteX5" fmla="*/ 101199 w 343695"/>
                <a:gd name="connsiteY5" fmla="*/ 11457 h 171847"/>
                <a:gd name="connsiteX6" fmla="*/ 17185 w 343695"/>
                <a:gd name="connsiteY6" fmla="*/ 51554 h 171847"/>
                <a:gd name="connsiteX7" fmla="*/ 0 w 343695"/>
                <a:gd name="connsiteY7" fmla="*/ 85924 h 171847"/>
                <a:gd name="connsiteX8" fmla="*/ 0 w 343695"/>
                <a:gd name="connsiteY8" fmla="*/ 171848 h 171847"/>
                <a:gd name="connsiteX9" fmla="*/ 343696 w 343695"/>
                <a:gd name="connsiteY9" fmla="*/ 171848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695" h="171847">
                  <a:moveTo>
                    <a:pt x="343696" y="171848"/>
                  </a:moveTo>
                  <a:lnTo>
                    <a:pt x="343696" y="85924"/>
                  </a:lnTo>
                  <a:cubicBezTo>
                    <a:pt x="343696" y="72558"/>
                    <a:pt x="337968" y="59192"/>
                    <a:pt x="326511" y="51554"/>
                  </a:cubicBezTo>
                  <a:cubicBezTo>
                    <a:pt x="303598" y="32460"/>
                    <a:pt x="273047" y="19094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19094"/>
                    <a:pt x="42007" y="34370"/>
                    <a:pt x="17185" y="51554"/>
                  </a:cubicBezTo>
                  <a:cubicBezTo>
                    <a:pt x="5728" y="61101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343696" y="17184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1CED96-A326-4422-BF5F-ADF98390B131}"/>
                </a:ext>
              </a:extLst>
            </p:cNvPr>
            <p:cNvSpPr/>
            <p:nvPr/>
          </p:nvSpPr>
          <p:spPr>
            <a:xfrm>
              <a:off x="8656965" y="3373881"/>
              <a:ext cx="171847" cy="171847"/>
            </a:xfrm>
            <a:custGeom>
              <a:avLst/>
              <a:gdLst>
                <a:gd name="connsiteX0" fmla="*/ 171848 w 171847"/>
                <a:gd name="connsiteY0" fmla="*/ 85924 h 171847"/>
                <a:gd name="connsiteX1" fmla="*/ 85924 w 171847"/>
                <a:gd name="connsiteY1" fmla="*/ 171848 h 171847"/>
                <a:gd name="connsiteX2" fmla="*/ 0 w 171847"/>
                <a:gd name="connsiteY2" fmla="*/ 85924 h 171847"/>
                <a:gd name="connsiteX3" fmla="*/ 85924 w 171847"/>
                <a:gd name="connsiteY3" fmla="*/ 0 h 171847"/>
                <a:gd name="connsiteX4" fmla="*/ 171848 w 171847"/>
                <a:gd name="connsiteY4" fmla="*/ 8592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847" h="171847">
                  <a:moveTo>
                    <a:pt x="171848" y="85924"/>
                  </a:moveTo>
                  <a:cubicBezTo>
                    <a:pt x="171848" y="133378"/>
                    <a:pt x="133378" y="171848"/>
                    <a:pt x="85924" y="171848"/>
                  </a:cubicBezTo>
                  <a:cubicBezTo>
                    <a:pt x="38469" y="171848"/>
                    <a:pt x="0" y="133378"/>
                    <a:pt x="0" y="85924"/>
                  </a:cubicBezTo>
                  <a:cubicBezTo>
                    <a:pt x="0" y="38469"/>
                    <a:pt x="38469" y="0"/>
                    <a:pt x="85924" y="0"/>
                  </a:cubicBezTo>
                  <a:cubicBezTo>
                    <a:pt x="133378" y="0"/>
                    <a:pt x="171848" y="38469"/>
                    <a:pt x="171848" y="8592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5C8155A-7147-4750-8997-68DC471C0761}"/>
                </a:ext>
              </a:extLst>
            </p:cNvPr>
            <p:cNvSpPr/>
            <p:nvPr/>
          </p:nvSpPr>
          <p:spPr>
            <a:xfrm>
              <a:off x="8832631" y="3434982"/>
              <a:ext cx="311235" cy="171847"/>
            </a:xfrm>
            <a:custGeom>
              <a:avLst/>
              <a:gdLst>
                <a:gd name="connsiteX0" fmla="*/ 294051 w 311235"/>
                <a:gd name="connsiteY0" fmla="*/ 51554 h 171847"/>
                <a:gd name="connsiteX1" fmla="*/ 210036 w 311235"/>
                <a:gd name="connsiteY1" fmla="*/ 11457 h 171847"/>
                <a:gd name="connsiteX2" fmla="*/ 139388 w 311235"/>
                <a:gd name="connsiteY2" fmla="*/ 0 h 171847"/>
                <a:gd name="connsiteX3" fmla="*/ 68739 w 311235"/>
                <a:gd name="connsiteY3" fmla="*/ 11457 h 171847"/>
                <a:gd name="connsiteX4" fmla="*/ 34370 w 311235"/>
                <a:gd name="connsiteY4" fmla="*/ 24822 h 171847"/>
                <a:gd name="connsiteX5" fmla="*/ 34370 w 311235"/>
                <a:gd name="connsiteY5" fmla="*/ 26732 h 171847"/>
                <a:gd name="connsiteX6" fmla="*/ 0 w 311235"/>
                <a:gd name="connsiteY6" fmla="*/ 110746 h 171847"/>
                <a:gd name="connsiteX7" fmla="*/ 87833 w 311235"/>
                <a:gd name="connsiteY7" fmla="*/ 154663 h 171847"/>
                <a:gd name="connsiteX8" fmla="*/ 103109 w 311235"/>
                <a:gd name="connsiteY8" fmla="*/ 171848 h 171847"/>
                <a:gd name="connsiteX9" fmla="*/ 311236 w 311235"/>
                <a:gd name="connsiteY9" fmla="*/ 171848 h 171847"/>
                <a:gd name="connsiteX10" fmla="*/ 311236 w 311235"/>
                <a:gd name="connsiteY10" fmla="*/ 85924 h 171847"/>
                <a:gd name="connsiteX11" fmla="*/ 294051 w 311235"/>
                <a:gd name="connsiteY11" fmla="*/ 51554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1235" h="171847">
                  <a:moveTo>
                    <a:pt x="294051" y="51554"/>
                  </a:moveTo>
                  <a:cubicBezTo>
                    <a:pt x="271138" y="32460"/>
                    <a:pt x="240587" y="19094"/>
                    <a:pt x="210036" y="11457"/>
                  </a:cubicBezTo>
                  <a:cubicBezTo>
                    <a:pt x="189033" y="5728"/>
                    <a:pt x="164210" y="0"/>
                    <a:pt x="139388" y="0"/>
                  </a:cubicBezTo>
                  <a:cubicBezTo>
                    <a:pt x="116475" y="0"/>
                    <a:pt x="91652" y="3819"/>
                    <a:pt x="68739" y="11457"/>
                  </a:cubicBezTo>
                  <a:cubicBezTo>
                    <a:pt x="57283" y="15275"/>
                    <a:pt x="45826" y="19094"/>
                    <a:pt x="34370" y="24822"/>
                  </a:cubicBezTo>
                  <a:lnTo>
                    <a:pt x="34370" y="26732"/>
                  </a:lnTo>
                  <a:cubicBezTo>
                    <a:pt x="34370" y="59192"/>
                    <a:pt x="21004" y="89743"/>
                    <a:pt x="0" y="110746"/>
                  </a:cubicBezTo>
                  <a:cubicBezTo>
                    <a:pt x="36279" y="122203"/>
                    <a:pt x="64920" y="137478"/>
                    <a:pt x="87833" y="154663"/>
                  </a:cubicBezTo>
                  <a:cubicBezTo>
                    <a:pt x="93562" y="160391"/>
                    <a:pt x="99290" y="164210"/>
                    <a:pt x="103109" y="171848"/>
                  </a:cubicBezTo>
                  <a:lnTo>
                    <a:pt x="311236" y="171848"/>
                  </a:lnTo>
                  <a:lnTo>
                    <a:pt x="311236" y="85924"/>
                  </a:lnTo>
                  <a:cubicBezTo>
                    <a:pt x="311236" y="72558"/>
                    <a:pt x="305507" y="59192"/>
                    <a:pt x="294051" y="515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FBAAAC6-0F3A-4065-B5A4-9ED114871635}"/>
                </a:ext>
              </a:extLst>
            </p:cNvPr>
            <p:cNvSpPr/>
            <p:nvPr/>
          </p:nvSpPr>
          <p:spPr>
            <a:xfrm>
              <a:off x="8341910" y="3434982"/>
              <a:ext cx="311235" cy="171847"/>
            </a:xfrm>
            <a:custGeom>
              <a:avLst/>
              <a:gdLst>
                <a:gd name="connsiteX0" fmla="*/ 223402 w 311235"/>
                <a:gd name="connsiteY0" fmla="*/ 154663 h 171847"/>
                <a:gd name="connsiteX1" fmla="*/ 223402 w 311235"/>
                <a:gd name="connsiteY1" fmla="*/ 154663 h 171847"/>
                <a:gd name="connsiteX2" fmla="*/ 311236 w 311235"/>
                <a:gd name="connsiteY2" fmla="*/ 110746 h 171847"/>
                <a:gd name="connsiteX3" fmla="*/ 276866 w 311235"/>
                <a:gd name="connsiteY3" fmla="*/ 26732 h 171847"/>
                <a:gd name="connsiteX4" fmla="*/ 276866 w 311235"/>
                <a:gd name="connsiteY4" fmla="*/ 22913 h 171847"/>
                <a:gd name="connsiteX5" fmla="*/ 242496 w 311235"/>
                <a:gd name="connsiteY5" fmla="*/ 11457 h 171847"/>
                <a:gd name="connsiteX6" fmla="*/ 171848 w 311235"/>
                <a:gd name="connsiteY6" fmla="*/ 0 h 171847"/>
                <a:gd name="connsiteX7" fmla="*/ 101199 w 311235"/>
                <a:gd name="connsiteY7" fmla="*/ 11457 h 171847"/>
                <a:gd name="connsiteX8" fmla="*/ 17185 w 311235"/>
                <a:gd name="connsiteY8" fmla="*/ 51554 h 171847"/>
                <a:gd name="connsiteX9" fmla="*/ 0 w 311235"/>
                <a:gd name="connsiteY9" fmla="*/ 85924 h 171847"/>
                <a:gd name="connsiteX10" fmla="*/ 0 w 311235"/>
                <a:gd name="connsiteY10" fmla="*/ 171848 h 171847"/>
                <a:gd name="connsiteX11" fmla="*/ 206217 w 311235"/>
                <a:gd name="connsiteY11" fmla="*/ 171848 h 171847"/>
                <a:gd name="connsiteX12" fmla="*/ 223402 w 311235"/>
                <a:gd name="connsiteY12" fmla="*/ 154663 h 171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35" h="171847">
                  <a:moveTo>
                    <a:pt x="223402" y="154663"/>
                  </a:moveTo>
                  <a:lnTo>
                    <a:pt x="223402" y="154663"/>
                  </a:lnTo>
                  <a:cubicBezTo>
                    <a:pt x="250134" y="135569"/>
                    <a:pt x="280685" y="120294"/>
                    <a:pt x="311236" y="110746"/>
                  </a:cubicBezTo>
                  <a:cubicBezTo>
                    <a:pt x="290232" y="87833"/>
                    <a:pt x="276866" y="59192"/>
                    <a:pt x="276866" y="26732"/>
                  </a:cubicBezTo>
                  <a:cubicBezTo>
                    <a:pt x="276866" y="24822"/>
                    <a:pt x="276866" y="24822"/>
                    <a:pt x="276866" y="22913"/>
                  </a:cubicBezTo>
                  <a:cubicBezTo>
                    <a:pt x="265410" y="19094"/>
                    <a:pt x="253953" y="13366"/>
                    <a:pt x="242496" y="11457"/>
                  </a:cubicBezTo>
                  <a:cubicBezTo>
                    <a:pt x="221493" y="5728"/>
                    <a:pt x="196670" y="0"/>
                    <a:pt x="171848" y="0"/>
                  </a:cubicBezTo>
                  <a:cubicBezTo>
                    <a:pt x="148935" y="0"/>
                    <a:pt x="124112" y="3819"/>
                    <a:pt x="101199" y="11457"/>
                  </a:cubicBezTo>
                  <a:cubicBezTo>
                    <a:pt x="70649" y="21004"/>
                    <a:pt x="42007" y="34370"/>
                    <a:pt x="17185" y="51554"/>
                  </a:cubicBezTo>
                  <a:cubicBezTo>
                    <a:pt x="5728" y="59192"/>
                    <a:pt x="0" y="72558"/>
                    <a:pt x="0" y="85924"/>
                  </a:cubicBezTo>
                  <a:lnTo>
                    <a:pt x="0" y="171848"/>
                  </a:lnTo>
                  <a:lnTo>
                    <a:pt x="206217" y="171848"/>
                  </a:lnTo>
                  <a:cubicBezTo>
                    <a:pt x="211946" y="164210"/>
                    <a:pt x="215765" y="160391"/>
                    <a:pt x="223402" y="1546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471F2D-C1C8-43A9-B568-63C5FD42DA1F}"/>
              </a:ext>
            </a:extLst>
          </p:cNvPr>
          <p:cNvGrpSpPr/>
          <p:nvPr/>
        </p:nvGrpSpPr>
        <p:grpSpPr>
          <a:xfrm rot="21118915">
            <a:off x="5628031" y="4400291"/>
            <a:ext cx="2506652" cy="1103467"/>
            <a:chOff x="8921977" y="4069810"/>
            <a:chExt cx="2937088" cy="129295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4E24E25-1D88-4CB7-81FD-2E3D594801D1}"/>
                </a:ext>
              </a:extLst>
            </p:cNvPr>
            <p:cNvSpPr txBox="1"/>
            <p:nvPr/>
          </p:nvSpPr>
          <p:spPr>
            <a:xfrm>
              <a:off x="8921977" y="4069810"/>
              <a:ext cx="2937088" cy="468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8C7A810-0625-48D7-8332-6B11E1FD51AB}"/>
                </a:ext>
              </a:extLst>
            </p:cNvPr>
            <p:cNvSpPr txBox="1"/>
            <p:nvPr/>
          </p:nvSpPr>
          <p:spPr>
            <a:xfrm>
              <a:off x="8929771" y="4533319"/>
              <a:ext cx="2929293" cy="829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3E20F7-4F5D-497F-A28B-16420C7D3620}"/>
              </a:ext>
            </a:extLst>
          </p:cNvPr>
          <p:cNvGrpSpPr/>
          <p:nvPr/>
        </p:nvGrpSpPr>
        <p:grpSpPr>
          <a:xfrm>
            <a:off x="249702" y="2965687"/>
            <a:ext cx="2202816" cy="1260003"/>
            <a:chOff x="332936" y="2555951"/>
            <a:chExt cx="2937088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EED1E2-2001-473D-BDAA-30AC10FA319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A39677-B80C-472B-BE80-58AFEC7A5DF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4FB331-4BC8-4E89-91CC-53AC434FACB2}"/>
              </a:ext>
            </a:extLst>
          </p:cNvPr>
          <p:cNvGrpSpPr/>
          <p:nvPr/>
        </p:nvGrpSpPr>
        <p:grpSpPr>
          <a:xfrm>
            <a:off x="249702" y="4564961"/>
            <a:ext cx="2202816" cy="1260003"/>
            <a:chOff x="332936" y="4580523"/>
            <a:chExt cx="2937088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5F09D78-F519-4854-9491-29AD3174C1E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FEB9C0-B498-4F09-B986-68FCC898C61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D926B60-4580-402B-BB2B-1E5CE153D767}"/>
              </a:ext>
            </a:extLst>
          </p:cNvPr>
          <p:cNvGrpSpPr/>
          <p:nvPr/>
        </p:nvGrpSpPr>
        <p:grpSpPr>
          <a:xfrm>
            <a:off x="255548" y="1366413"/>
            <a:ext cx="2202816" cy="1260003"/>
            <a:chOff x="332936" y="2555951"/>
            <a:chExt cx="2937088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1462D-C16F-4A18-AF23-E08C0184A8A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1857C7D-ED2E-447C-B380-CA71CA9EE1EE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Graphic 54" descr="Puzzle">
            <a:extLst>
              <a:ext uri="{FF2B5EF4-FFF2-40B4-BE49-F238E27FC236}">
                <a16:creationId xmlns:a16="http://schemas.microsoft.com/office/drawing/2014/main" id="{A5793BB4-46C1-4BCA-8E7B-026DDDC6EFFA}"/>
              </a:ext>
            </a:extLst>
          </p:cNvPr>
          <p:cNvSpPr/>
          <p:nvPr/>
        </p:nvSpPr>
        <p:spPr>
          <a:xfrm>
            <a:off x="424829" y="2973712"/>
            <a:ext cx="384060" cy="384060"/>
          </a:xfrm>
          <a:custGeom>
            <a:avLst/>
            <a:gdLst>
              <a:gd name="connsiteX0" fmla="*/ 330932 w 512080"/>
              <a:gd name="connsiteY0" fmla="*/ 388541 h 512080"/>
              <a:gd name="connsiteX1" fmla="*/ 303408 w 512080"/>
              <a:gd name="connsiteY1" fmla="*/ 304048 h 512080"/>
              <a:gd name="connsiteX2" fmla="*/ 307889 w 512080"/>
              <a:gd name="connsiteY2" fmla="*/ 299567 h 512080"/>
              <a:gd name="connsiteX3" fmla="*/ 393662 w 512080"/>
              <a:gd name="connsiteY3" fmla="*/ 325811 h 512080"/>
              <a:gd name="connsiteX4" fmla="*/ 439109 w 512080"/>
              <a:gd name="connsiteY4" fmla="*/ 362297 h 512080"/>
              <a:gd name="connsiteX5" fmla="*/ 512081 w 512080"/>
              <a:gd name="connsiteY5" fmla="*/ 289326 h 512080"/>
              <a:gd name="connsiteX6" fmla="*/ 403264 w 512080"/>
              <a:gd name="connsiteY6" fmla="*/ 180509 h 512080"/>
              <a:gd name="connsiteX7" fmla="*/ 439749 w 512080"/>
              <a:gd name="connsiteY7" fmla="*/ 135061 h 512080"/>
              <a:gd name="connsiteX8" fmla="*/ 465994 w 512080"/>
              <a:gd name="connsiteY8" fmla="*/ 49288 h 512080"/>
              <a:gd name="connsiteX9" fmla="*/ 461513 w 512080"/>
              <a:gd name="connsiteY9" fmla="*/ 44807 h 512080"/>
              <a:gd name="connsiteX10" fmla="*/ 377020 w 512080"/>
              <a:gd name="connsiteY10" fmla="*/ 72331 h 512080"/>
              <a:gd name="connsiteX11" fmla="*/ 331572 w 512080"/>
              <a:gd name="connsiteY11" fmla="*/ 108817 h 512080"/>
              <a:gd name="connsiteX12" fmla="*/ 222755 w 512080"/>
              <a:gd name="connsiteY12" fmla="*/ 0 h 512080"/>
              <a:gd name="connsiteX13" fmla="*/ 149144 w 512080"/>
              <a:gd name="connsiteY13" fmla="*/ 72972 h 512080"/>
              <a:gd name="connsiteX14" fmla="*/ 185629 w 512080"/>
              <a:gd name="connsiteY14" fmla="*/ 118419 h 512080"/>
              <a:gd name="connsiteX15" fmla="*/ 213154 w 512080"/>
              <a:gd name="connsiteY15" fmla="*/ 202912 h 512080"/>
              <a:gd name="connsiteX16" fmla="*/ 208673 w 512080"/>
              <a:gd name="connsiteY16" fmla="*/ 207393 h 512080"/>
              <a:gd name="connsiteX17" fmla="*/ 122899 w 512080"/>
              <a:gd name="connsiteY17" fmla="*/ 181149 h 512080"/>
              <a:gd name="connsiteX18" fmla="*/ 77452 w 512080"/>
              <a:gd name="connsiteY18" fmla="*/ 144663 h 512080"/>
              <a:gd name="connsiteX19" fmla="*/ 0 w 512080"/>
              <a:gd name="connsiteY19" fmla="*/ 222755 h 512080"/>
              <a:gd name="connsiteX20" fmla="*/ 108817 w 512080"/>
              <a:gd name="connsiteY20" fmla="*/ 331572 h 512080"/>
              <a:gd name="connsiteX21" fmla="*/ 72331 w 512080"/>
              <a:gd name="connsiteY21" fmla="*/ 377020 h 512080"/>
              <a:gd name="connsiteX22" fmla="*/ 46087 w 512080"/>
              <a:gd name="connsiteY22" fmla="*/ 462793 h 512080"/>
              <a:gd name="connsiteX23" fmla="*/ 50568 w 512080"/>
              <a:gd name="connsiteY23" fmla="*/ 467274 h 512080"/>
              <a:gd name="connsiteX24" fmla="*/ 135061 w 512080"/>
              <a:gd name="connsiteY24" fmla="*/ 439749 h 512080"/>
              <a:gd name="connsiteX25" fmla="*/ 180509 w 512080"/>
              <a:gd name="connsiteY25" fmla="*/ 403264 h 512080"/>
              <a:gd name="connsiteX26" fmla="*/ 289326 w 512080"/>
              <a:gd name="connsiteY26" fmla="*/ 512081 h 512080"/>
              <a:gd name="connsiteX27" fmla="*/ 367418 w 512080"/>
              <a:gd name="connsiteY27" fmla="*/ 433989 h 512080"/>
              <a:gd name="connsiteX28" fmla="*/ 330932 w 512080"/>
              <a:gd name="connsiteY28" fmla="*/ 388541 h 5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2080" h="512080">
                <a:moveTo>
                  <a:pt x="330932" y="388541"/>
                </a:moveTo>
                <a:cubicBezTo>
                  <a:pt x="288686" y="389822"/>
                  <a:pt x="273323" y="335413"/>
                  <a:pt x="303408" y="304048"/>
                </a:cubicBezTo>
                <a:lnTo>
                  <a:pt x="307889" y="299567"/>
                </a:lnTo>
                <a:cubicBezTo>
                  <a:pt x="339254" y="269483"/>
                  <a:pt x="394942" y="283565"/>
                  <a:pt x="393662" y="325811"/>
                </a:cubicBezTo>
                <a:cubicBezTo>
                  <a:pt x="393022" y="350135"/>
                  <a:pt x="421827" y="379580"/>
                  <a:pt x="439109" y="362297"/>
                </a:cubicBezTo>
                <a:lnTo>
                  <a:pt x="512081" y="289326"/>
                </a:lnTo>
                <a:lnTo>
                  <a:pt x="403264" y="180509"/>
                </a:lnTo>
                <a:cubicBezTo>
                  <a:pt x="385981" y="163226"/>
                  <a:pt x="415426" y="134421"/>
                  <a:pt x="439749" y="135061"/>
                </a:cubicBezTo>
                <a:cubicBezTo>
                  <a:pt x="481996" y="136342"/>
                  <a:pt x="496078" y="80653"/>
                  <a:pt x="465994" y="49288"/>
                </a:cubicBezTo>
                <a:lnTo>
                  <a:pt x="461513" y="44807"/>
                </a:lnTo>
                <a:cubicBezTo>
                  <a:pt x="430148" y="14722"/>
                  <a:pt x="375739" y="30085"/>
                  <a:pt x="377020" y="72331"/>
                </a:cubicBezTo>
                <a:cubicBezTo>
                  <a:pt x="377660" y="96655"/>
                  <a:pt x="348855" y="126100"/>
                  <a:pt x="331572" y="108817"/>
                </a:cubicBezTo>
                <a:lnTo>
                  <a:pt x="222755" y="0"/>
                </a:lnTo>
                <a:lnTo>
                  <a:pt x="149144" y="72972"/>
                </a:lnTo>
                <a:cubicBezTo>
                  <a:pt x="131861" y="90254"/>
                  <a:pt x="161305" y="119059"/>
                  <a:pt x="185629" y="118419"/>
                </a:cubicBezTo>
                <a:cubicBezTo>
                  <a:pt x="227876" y="117138"/>
                  <a:pt x="243238" y="171547"/>
                  <a:pt x="213154" y="202912"/>
                </a:cubicBezTo>
                <a:lnTo>
                  <a:pt x="208673" y="207393"/>
                </a:lnTo>
                <a:cubicBezTo>
                  <a:pt x="177308" y="237477"/>
                  <a:pt x="121619" y="223395"/>
                  <a:pt x="122899" y="181149"/>
                </a:cubicBezTo>
                <a:cubicBezTo>
                  <a:pt x="123540" y="156825"/>
                  <a:pt x="94735" y="127380"/>
                  <a:pt x="77452" y="144663"/>
                </a:cubicBezTo>
                <a:lnTo>
                  <a:pt x="0" y="222755"/>
                </a:lnTo>
                <a:lnTo>
                  <a:pt x="108817" y="331572"/>
                </a:lnTo>
                <a:cubicBezTo>
                  <a:pt x="126100" y="348855"/>
                  <a:pt x="96655" y="377660"/>
                  <a:pt x="72331" y="377020"/>
                </a:cubicBezTo>
                <a:cubicBezTo>
                  <a:pt x="30085" y="375739"/>
                  <a:pt x="16003" y="431428"/>
                  <a:pt x="46087" y="462793"/>
                </a:cubicBezTo>
                <a:lnTo>
                  <a:pt x="50568" y="467274"/>
                </a:lnTo>
                <a:cubicBezTo>
                  <a:pt x="81933" y="497359"/>
                  <a:pt x="136342" y="481996"/>
                  <a:pt x="135061" y="439749"/>
                </a:cubicBezTo>
                <a:cubicBezTo>
                  <a:pt x="134421" y="415426"/>
                  <a:pt x="163226" y="385981"/>
                  <a:pt x="180509" y="403264"/>
                </a:cubicBezTo>
                <a:lnTo>
                  <a:pt x="289326" y="512081"/>
                </a:lnTo>
                <a:lnTo>
                  <a:pt x="367418" y="433989"/>
                </a:lnTo>
                <a:cubicBezTo>
                  <a:pt x="384701" y="416706"/>
                  <a:pt x="355896" y="387901"/>
                  <a:pt x="330932" y="3885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3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53" descr="Users">
            <a:extLst>
              <a:ext uri="{FF2B5EF4-FFF2-40B4-BE49-F238E27FC236}">
                <a16:creationId xmlns:a16="http://schemas.microsoft.com/office/drawing/2014/main" id="{5A6B413B-FF1D-48A5-BD5E-CA1C8BB88F09}"/>
              </a:ext>
            </a:extLst>
          </p:cNvPr>
          <p:cNvGrpSpPr/>
          <p:nvPr/>
        </p:nvGrpSpPr>
        <p:grpSpPr>
          <a:xfrm>
            <a:off x="415228" y="4666167"/>
            <a:ext cx="403263" cy="251559"/>
            <a:chOff x="736033" y="4715463"/>
            <a:chExt cx="537684" cy="33541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182F4A7-51F9-461B-907B-7099BB6AC5C2}"/>
                </a:ext>
              </a:extLst>
            </p:cNvPr>
            <p:cNvSpPr/>
            <p:nvPr/>
          </p:nvSpPr>
          <p:spPr>
            <a:xfrm>
              <a:off x="793642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183420-9196-4292-8239-31F0312276E5}"/>
                </a:ext>
              </a:extLst>
            </p:cNvPr>
            <p:cNvSpPr/>
            <p:nvPr/>
          </p:nvSpPr>
          <p:spPr>
            <a:xfrm>
              <a:off x="1100890" y="4715463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151BD8-89BB-4C98-8526-F59A5E2973F8}"/>
                </a:ext>
              </a:extLst>
            </p:cNvPr>
            <p:cNvSpPr/>
            <p:nvPr/>
          </p:nvSpPr>
          <p:spPr>
            <a:xfrm>
              <a:off x="889657" y="4935657"/>
              <a:ext cx="230436" cy="115218"/>
            </a:xfrm>
            <a:custGeom>
              <a:avLst/>
              <a:gdLst>
                <a:gd name="connsiteX0" fmla="*/ 230436 w 230436"/>
                <a:gd name="connsiteY0" fmla="*/ 115218 h 115218"/>
                <a:gd name="connsiteX1" fmla="*/ 230436 w 230436"/>
                <a:gd name="connsiteY1" fmla="*/ 57609 h 115218"/>
                <a:gd name="connsiteX2" fmla="*/ 218915 w 230436"/>
                <a:gd name="connsiteY2" fmla="*/ 34565 h 115218"/>
                <a:gd name="connsiteX3" fmla="*/ 162586 w 230436"/>
                <a:gd name="connsiteY3" fmla="*/ 7681 h 115218"/>
                <a:gd name="connsiteX4" fmla="*/ 115218 w 230436"/>
                <a:gd name="connsiteY4" fmla="*/ 0 h 115218"/>
                <a:gd name="connsiteX5" fmla="*/ 67851 w 230436"/>
                <a:gd name="connsiteY5" fmla="*/ 7681 h 115218"/>
                <a:gd name="connsiteX6" fmla="*/ 11522 w 230436"/>
                <a:gd name="connsiteY6" fmla="*/ 34565 h 115218"/>
                <a:gd name="connsiteX7" fmla="*/ 0 w 230436"/>
                <a:gd name="connsiteY7" fmla="*/ 57609 h 115218"/>
                <a:gd name="connsiteX8" fmla="*/ 0 w 230436"/>
                <a:gd name="connsiteY8" fmla="*/ 115218 h 115218"/>
                <a:gd name="connsiteX9" fmla="*/ 230436 w 230436"/>
                <a:gd name="connsiteY9" fmla="*/ 115218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0436" h="115218">
                  <a:moveTo>
                    <a:pt x="230436" y="115218"/>
                  </a:moveTo>
                  <a:lnTo>
                    <a:pt x="230436" y="57609"/>
                  </a:lnTo>
                  <a:cubicBezTo>
                    <a:pt x="230436" y="48648"/>
                    <a:pt x="226596" y="39686"/>
                    <a:pt x="218915" y="34565"/>
                  </a:cubicBezTo>
                  <a:cubicBezTo>
                    <a:pt x="203552" y="21763"/>
                    <a:pt x="183069" y="12802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2802"/>
                    <a:pt x="28164" y="23044"/>
                    <a:pt x="11522" y="34565"/>
                  </a:cubicBezTo>
                  <a:cubicBezTo>
                    <a:pt x="3841" y="4096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230436" y="11521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CC0CA1-F493-41A7-89C8-A73C50F05B0A}"/>
                </a:ext>
              </a:extLst>
            </p:cNvPr>
            <p:cNvSpPr/>
            <p:nvPr/>
          </p:nvSpPr>
          <p:spPr>
            <a:xfrm>
              <a:off x="947266" y="4805077"/>
              <a:ext cx="115218" cy="115218"/>
            </a:xfrm>
            <a:custGeom>
              <a:avLst/>
              <a:gdLst>
                <a:gd name="connsiteX0" fmla="*/ 115218 w 115218"/>
                <a:gd name="connsiteY0" fmla="*/ 57609 h 115218"/>
                <a:gd name="connsiteX1" fmla="*/ 57609 w 115218"/>
                <a:gd name="connsiteY1" fmla="*/ 115218 h 115218"/>
                <a:gd name="connsiteX2" fmla="*/ 0 w 115218"/>
                <a:gd name="connsiteY2" fmla="*/ 57609 h 115218"/>
                <a:gd name="connsiteX3" fmla="*/ 57609 w 115218"/>
                <a:gd name="connsiteY3" fmla="*/ 0 h 115218"/>
                <a:gd name="connsiteX4" fmla="*/ 115218 w 115218"/>
                <a:gd name="connsiteY4" fmla="*/ 57609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18" h="115218">
                  <a:moveTo>
                    <a:pt x="115218" y="57609"/>
                  </a:moveTo>
                  <a:cubicBezTo>
                    <a:pt x="115218" y="89426"/>
                    <a:pt x="89426" y="115218"/>
                    <a:pt x="57609" y="115218"/>
                  </a:cubicBezTo>
                  <a:cubicBezTo>
                    <a:pt x="25792" y="115218"/>
                    <a:pt x="0" y="89426"/>
                    <a:pt x="0" y="57609"/>
                  </a:cubicBezTo>
                  <a:cubicBezTo>
                    <a:pt x="0" y="25792"/>
                    <a:pt x="25792" y="0"/>
                    <a:pt x="57609" y="0"/>
                  </a:cubicBezTo>
                  <a:cubicBezTo>
                    <a:pt x="89426" y="0"/>
                    <a:pt x="115218" y="25792"/>
                    <a:pt x="115218" y="5760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4D9691-A61B-4E1B-B7BA-78E5B24D5958}"/>
                </a:ext>
              </a:extLst>
            </p:cNvPr>
            <p:cNvSpPr/>
            <p:nvPr/>
          </p:nvSpPr>
          <p:spPr>
            <a:xfrm>
              <a:off x="1065045" y="4846043"/>
              <a:ext cx="208672" cy="115218"/>
            </a:xfrm>
            <a:custGeom>
              <a:avLst/>
              <a:gdLst>
                <a:gd name="connsiteX0" fmla="*/ 197151 w 208672"/>
                <a:gd name="connsiteY0" fmla="*/ 34565 h 115218"/>
                <a:gd name="connsiteX1" fmla="*/ 140822 w 208672"/>
                <a:gd name="connsiteY1" fmla="*/ 7681 h 115218"/>
                <a:gd name="connsiteX2" fmla="*/ 93455 w 208672"/>
                <a:gd name="connsiteY2" fmla="*/ 0 h 115218"/>
                <a:gd name="connsiteX3" fmla="*/ 46087 w 208672"/>
                <a:gd name="connsiteY3" fmla="*/ 7681 h 115218"/>
                <a:gd name="connsiteX4" fmla="*/ 23044 w 208672"/>
                <a:gd name="connsiteY4" fmla="*/ 16643 h 115218"/>
                <a:gd name="connsiteX5" fmla="*/ 23044 w 208672"/>
                <a:gd name="connsiteY5" fmla="*/ 17923 h 115218"/>
                <a:gd name="connsiteX6" fmla="*/ 0 w 208672"/>
                <a:gd name="connsiteY6" fmla="*/ 74252 h 115218"/>
                <a:gd name="connsiteX7" fmla="*/ 58889 w 208672"/>
                <a:gd name="connsiteY7" fmla="*/ 103696 h 115218"/>
                <a:gd name="connsiteX8" fmla="*/ 69131 w 208672"/>
                <a:gd name="connsiteY8" fmla="*/ 115218 h 115218"/>
                <a:gd name="connsiteX9" fmla="*/ 208673 w 208672"/>
                <a:gd name="connsiteY9" fmla="*/ 115218 h 115218"/>
                <a:gd name="connsiteX10" fmla="*/ 208673 w 208672"/>
                <a:gd name="connsiteY10" fmla="*/ 57609 h 115218"/>
                <a:gd name="connsiteX11" fmla="*/ 197151 w 208672"/>
                <a:gd name="connsiteY11" fmla="*/ 34565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8672" h="115218">
                  <a:moveTo>
                    <a:pt x="197151" y="34565"/>
                  </a:moveTo>
                  <a:cubicBezTo>
                    <a:pt x="181789" y="21763"/>
                    <a:pt x="161305" y="12802"/>
                    <a:pt x="140822" y="7681"/>
                  </a:cubicBezTo>
                  <a:cubicBezTo>
                    <a:pt x="126740" y="3841"/>
                    <a:pt x="110097" y="0"/>
                    <a:pt x="93455" y="0"/>
                  </a:cubicBezTo>
                  <a:cubicBezTo>
                    <a:pt x="78092" y="0"/>
                    <a:pt x="61450" y="2560"/>
                    <a:pt x="46087" y="7681"/>
                  </a:cubicBezTo>
                  <a:cubicBezTo>
                    <a:pt x="38406" y="10242"/>
                    <a:pt x="30725" y="12802"/>
                    <a:pt x="23044" y="16643"/>
                  </a:cubicBezTo>
                  <a:lnTo>
                    <a:pt x="23044" y="17923"/>
                  </a:lnTo>
                  <a:cubicBezTo>
                    <a:pt x="23044" y="39686"/>
                    <a:pt x="14082" y="60169"/>
                    <a:pt x="0" y="74252"/>
                  </a:cubicBezTo>
                  <a:cubicBezTo>
                    <a:pt x="24324" y="81933"/>
                    <a:pt x="43527" y="92175"/>
                    <a:pt x="58889" y="103696"/>
                  </a:cubicBezTo>
                  <a:cubicBezTo>
                    <a:pt x="62730" y="107537"/>
                    <a:pt x="66571" y="110097"/>
                    <a:pt x="69131" y="115218"/>
                  </a:cubicBezTo>
                  <a:lnTo>
                    <a:pt x="208673" y="115218"/>
                  </a:lnTo>
                  <a:lnTo>
                    <a:pt x="208673" y="57609"/>
                  </a:lnTo>
                  <a:cubicBezTo>
                    <a:pt x="208673" y="48648"/>
                    <a:pt x="204832" y="39686"/>
                    <a:pt x="197151" y="34565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5EB569B-A0BA-48BE-BE0B-6AEB7865CD11}"/>
                </a:ext>
              </a:extLst>
            </p:cNvPr>
            <p:cNvSpPr/>
            <p:nvPr/>
          </p:nvSpPr>
          <p:spPr>
            <a:xfrm>
              <a:off x="736033" y="4846043"/>
              <a:ext cx="208672" cy="115218"/>
            </a:xfrm>
            <a:custGeom>
              <a:avLst/>
              <a:gdLst>
                <a:gd name="connsiteX0" fmla="*/ 149784 w 208672"/>
                <a:gd name="connsiteY0" fmla="*/ 103696 h 115218"/>
                <a:gd name="connsiteX1" fmla="*/ 149784 w 208672"/>
                <a:gd name="connsiteY1" fmla="*/ 103696 h 115218"/>
                <a:gd name="connsiteX2" fmla="*/ 208673 w 208672"/>
                <a:gd name="connsiteY2" fmla="*/ 74252 h 115218"/>
                <a:gd name="connsiteX3" fmla="*/ 185629 w 208672"/>
                <a:gd name="connsiteY3" fmla="*/ 17923 h 115218"/>
                <a:gd name="connsiteX4" fmla="*/ 185629 w 208672"/>
                <a:gd name="connsiteY4" fmla="*/ 15362 h 115218"/>
                <a:gd name="connsiteX5" fmla="*/ 162586 w 208672"/>
                <a:gd name="connsiteY5" fmla="*/ 7681 h 115218"/>
                <a:gd name="connsiteX6" fmla="*/ 115218 w 208672"/>
                <a:gd name="connsiteY6" fmla="*/ 0 h 115218"/>
                <a:gd name="connsiteX7" fmla="*/ 67851 w 208672"/>
                <a:gd name="connsiteY7" fmla="*/ 7681 h 115218"/>
                <a:gd name="connsiteX8" fmla="*/ 11522 w 208672"/>
                <a:gd name="connsiteY8" fmla="*/ 34565 h 115218"/>
                <a:gd name="connsiteX9" fmla="*/ 0 w 208672"/>
                <a:gd name="connsiteY9" fmla="*/ 57609 h 115218"/>
                <a:gd name="connsiteX10" fmla="*/ 0 w 208672"/>
                <a:gd name="connsiteY10" fmla="*/ 115218 h 115218"/>
                <a:gd name="connsiteX11" fmla="*/ 138262 w 208672"/>
                <a:gd name="connsiteY11" fmla="*/ 115218 h 115218"/>
                <a:gd name="connsiteX12" fmla="*/ 149784 w 208672"/>
                <a:gd name="connsiteY12" fmla="*/ 103696 h 115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72" h="115218">
                  <a:moveTo>
                    <a:pt x="149784" y="103696"/>
                  </a:moveTo>
                  <a:lnTo>
                    <a:pt x="149784" y="103696"/>
                  </a:lnTo>
                  <a:cubicBezTo>
                    <a:pt x="167706" y="90894"/>
                    <a:pt x="188190" y="80653"/>
                    <a:pt x="208673" y="74252"/>
                  </a:cubicBezTo>
                  <a:cubicBezTo>
                    <a:pt x="194591" y="58889"/>
                    <a:pt x="185629" y="39686"/>
                    <a:pt x="185629" y="17923"/>
                  </a:cubicBezTo>
                  <a:cubicBezTo>
                    <a:pt x="185629" y="16643"/>
                    <a:pt x="185629" y="16643"/>
                    <a:pt x="185629" y="15362"/>
                  </a:cubicBezTo>
                  <a:cubicBezTo>
                    <a:pt x="177948" y="12802"/>
                    <a:pt x="170267" y="8961"/>
                    <a:pt x="162586" y="7681"/>
                  </a:cubicBezTo>
                  <a:cubicBezTo>
                    <a:pt x="148503" y="3841"/>
                    <a:pt x="131861" y="0"/>
                    <a:pt x="115218" y="0"/>
                  </a:cubicBezTo>
                  <a:cubicBezTo>
                    <a:pt x="99856" y="0"/>
                    <a:pt x="83213" y="2560"/>
                    <a:pt x="67851" y="7681"/>
                  </a:cubicBezTo>
                  <a:cubicBezTo>
                    <a:pt x="47367" y="14082"/>
                    <a:pt x="28164" y="23044"/>
                    <a:pt x="11522" y="34565"/>
                  </a:cubicBezTo>
                  <a:cubicBezTo>
                    <a:pt x="3841" y="39686"/>
                    <a:pt x="0" y="48648"/>
                    <a:pt x="0" y="57609"/>
                  </a:cubicBezTo>
                  <a:lnTo>
                    <a:pt x="0" y="115218"/>
                  </a:lnTo>
                  <a:lnTo>
                    <a:pt x="138262" y="115218"/>
                  </a:lnTo>
                  <a:cubicBezTo>
                    <a:pt x="142102" y="110097"/>
                    <a:pt x="144663" y="107537"/>
                    <a:pt x="149784" y="103696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aphic 55" descr="Lightbulb">
            <a:extLst>
              <a:ext uri="{FF2B5EF4-FFF2-40B4-BE49-F238E27FC236}">
                <a16:creationId xmlns:a16="http://schemas.microsoft.com/office/drawing/2014/main" id="{4671A73E-556D-452C-9E30-D2B9C3B92794}"/>
              </a:ext>
            </a:extLst>
          </p:cNvPr>
          <p:cNvGrpSpPr/>
          <p:nvPr/>
        </p:nvGrpSpPr>
        <p:grpSpPr>
          <a:xfrm>
            <a:off x="386424" y="1309435"/>
            <a:ext cx="460873" cy="460873"/>
            <a:chOff x="697627" y="1094365"/>
            <a:chExt cx="614497" cy="614497"/>
          </a:xfrm>
          <a:solidFill>
            <a:schemeClr val="accent3">
              <a:lumMod val="5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B7532A1-A09D-4D25-A232-F186825D4667}"/>
                </a:ext>
              </a:extLst>
            </p:cNvPr>
            <p:cNvSpPr/>
            <p:nvPr/>
          </p:nvSpPr>
          <p:spPr>
            <a:xfrm>
              <a:off x="921662" y="150402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6EF93E-2EE4-4706-A037-3D644FDC193E}"/>
                </a:ext>
              </a:extLst>
            </p:cNvPr>
            <p:cNvSpPr/>
            <p:nvPr/>
          </p:nvSpPr>
          <p:spPr>
            <a:xfrm>
              <a:off x="921662" y="1568039"/>
              <a:ext cx="166426" cy="38406"/>
            </a:xfrm>
            <a:custGeom>
              <a:avLst/>
              <a:gdLst>
                <a:gd name="connsiteX0" fmla="*/ 19203 w 166426"/>
                <a:gd name="connsiteY0" fmla="*/ 0 h 38406"/>
                <a:gd name="connsiteX1" fmla="*/ 147223 w 166426"/>
                <a:gd name="connsiteY1" fmla="*/ 0 h 38406"/>
                <a:gd name="connsiteX2" fmla="*/ 166426 w 166426"/>
                <a:gd name="connsiteY2" fmla="*/ 19203 h 38406"/>
                <a:gd name="connsiteX3" fmla="*/ 147223 w 166426"/>
                <a:gd name="connsiteY3" fmla="*/ 38406 h 38406"/>
                <a:gd name="connsiteX4" fmla="*/ 19203 w 166426"/>
                <a:gd name="connsiteY4" fmla="*/ 38406 h 38406"/>
                <a:gd name="connsiteX5" fmla="*/ 0 w 166426"/>
                <a:gd name="connsiteY5" fmla="*/ 19203 h 38406"/>
                <a:gd name="connsiteX6" fmla="*/ 19203 w 166426"/>
                <a:gd name="connsiteY6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426" h="38406">
                  <a:moveTo>
                    <a:pt x="19203" y="0"/>
                  </a:moveTo>
                  <a:lnTo>
                    <a:pt x="147223" y="0"/>
                  </a:lnTo>
                  <a:cubicBezTo>
                    <a:pt x="158105" y="0"/>
                    <a:pt x="166426" y="8321"/>
                    <a:pt x="166426" y="19203"/>
                  </a:cubicBezTo>
                  <a:cubicBezTo>
                    <a:pt x="166426" y="30085"/>
                    <a:pt x="158105" y="38406"/>
                    <a:pt x="147223" y="38406"/>
                  </a:cubicBezTo>
                  <a:lnTo>
                    <a:pt x="19203" y="38406"/>
                  </a:lnTo>
                  <a:cubicBezTo>
                    <a:pt x="8321" y="38406"/>
                    <a:pt x="0" y="30085"/>
                    <a:pt x="0" y="19203"/>
                  </a:cubicBezTo>
                  <a:cubicBezTo>
                    <a:pt x="0" y="8321"/>
                    <a:pt x="8321" y="0"/>
                    <a:pt x="19203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5CC5251-0CAF-4071-B377-06487C7B0AD9}"/>
                </a:ext>
              </a:extLst>
            </p:cNvPr>
            <p:cNvSpPr/>
            <p:nvPr/>
          </p:nvSpPr>
          <p:spPr>
            <a:xfrm>
              <a:off x="963268" y="1632049"/>
              <a:ext cx="83213" cy="38406"/>
            </a:xfrm>
            <a:custGeom>
              <a:avLst/>
              <a:gdLst>
                <a:gd name="connsiteX0" fmla="*/ 0 w 83213"/>
                <a:gd name="connsiteY0" fmla="*/ 0 h 38406"/>
                <a:gd name="connsiteX1" fmla="*/ 41607 w 83213"/>
                <a:gd name="connsiteY1" fmla="*/ 38406 h 38406"/>
                <a:gd name="connsiteX2" fmla="*/ 83213 w 83213"/>
                <a:gd name="connsiteY2" fmla="*/ 0 h 38406"/>
                <a:gd name="connsiteX3" fmla="*/ 0 w 83213"/>
                <a:gd name="connsiteY3" fmla="*/ 0 h 38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13" h="38406">
                  <a:moveTo>
                    <a:pt x="0" y="0"/>
                  </a:moveTo>
                  <a:cubicBezTo>
                    <a:pt x="1920" y="21763"/>
                    <a:pt x="19843" y="38406"/>
                    <a:pt x="41607" y="38406"/>
                  </a:cubicBezTo>
                  <a:cubicBezTo>
                    <a:pt x="63370" y="38406"/>
                    <a:pt x="81293" y="21763"/>
                    <a:pt x="832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F7C2A0-692C-4680-B335-C11FE107464E}"/>
                </a:ext>
              </a:extLst>
            </p:cNvPr>
            <p:cNvSpPr/>
            <p:nvPr/>
          </p:nvSpPr>
          <p:spPr>
            <a:xfrm>
              <a:off x="838449" y="1132771"/>
              <a:ext cx="332852" cy="345654"/>
            </a:xfrm>
            <a:custGeom>
              <a:avLst/>
              <a:gdLst>
                <a:gd name="connsiteX0" fmla="*/ 166426 w 332852"/>
                <a:gd name="connsiteY0" fmla="*/ 0 h 345654"/>
                <a:gd name="connsiteX1" fmla="*/ 166426 w 332852"/>
                <a:gd name="connsiteY1" fmla="*/ 0 h 345654"/>
                <a:gd name="connsiteX2" fmla="*/ 166426 w 332852"/>
                <a:gd name="connsiteY2" fmla="*/ 0 h 345654"/>
                <a:gd name="connsiteX3" fmla="*/ 0 w 332852"/>
                <a:gd name="connsiteY3" fmla="*/ 164506 h 345654"/>
                <a:gd name="connsiteX4" fmla="*/ 0 w 332852"/>
                <a:gd name="connsiteY4" fmla="*/ 170267 h 345654"/>
                <a:gd name="connsiteX5" fmla="*/ 11522 w 332852"/>
                <a:gd name="connsiteY5" fmla="*/ 227876 h 345654"/>
                <a:gd name="connsiteX6" fmla="*/ 40326 w 332852"/>
                <a:gd name="connsiteY6" fmla="*/ 275243 h 345654"/>
                <a:gd name="connsiteX7" fmla="*/ 79373 w 332852"/>
                <a:gd name="connsiteY7" fmla="*/ 338613 h 345654"/>
                <a:gd name="connsiteX8" fmla="*/ 90894 w 332852"/>
                <a:gd name="connsiteY8" fmla="*/ 345655 h 345654"/>
                <a:gd name="connsiteX9" fmla="*/ 241958 w 332852"/>
                <a:gd name="connsiteY9" fmla="*/ 345655 h 345654"/>
                <a:gd name="connsiteX10" fmla="*/ 253480 w 332852"/>
                <a:gd name="connsiteY10" fmla="*/ 338613 h 345654"/>
                <a:gd name="connsiteX11" fmla="*/ 292526 w 332852"/>
                <a:gd name="connsiteY11" fmla="*/ 275243 h 345654"/>
                <a:gd name="connsiteX12" fmla="*/ 321331 w 332852"/>
                <a:gd name="connsiteY12" fmla="*/ 227876 h 345654"/>
                <a:gd name="connsiteX13" fmla="*/ 332853 w 332852"/>
                <a:gd name="connsiteY13" fmla="*/ 170267 h 345654"/>
                <a:gd name="connsiteX14" fmla="*/ 332853 w 332852"/>
                <a:gd name="connsiteY14" fmla="*/ 164506 h 345654"/>
                <a:gd name="connsiteX15" fmla="*/ 166426 w 332852"/>
                <a:gd name="connsiteY15" fmla="*/ 0 h 345654"/>
                <a:gd name="connsiteX16" fmla="*/ 294446 w 332852"/>
                <a:gd name="connsiteY16" fmla="*/ 169627 h 345654"/>
                <a:gd name="connsiteX17" fmla="*/ 285485 w 332852"/>
                <a:gd name="connsiteY17" fmla="*/ 214434 h 345654"/>
                <a:gd name="connsiteX18" fmla="*/ 263722 w 332852"/>
                <a:gd name="connsiteY18" fmla="*/ 249639 h 345654"/>
                <a:gd name="connsiteX19" fmla="*/ 226596 w 332852"/>
                <a:gd name="connsiteY19" fmla="*/ 307249 h 345654"/>
                <a:gd name="connsiteX20" fmla="*/ 166426 w 332852"/>
                <a:gd name="connsiteY20" fmla="*/ 307249 h 345654"/>
                <a:gd name="connsiteX21" fmla="*/ 106897 w 332852"/>
                <a:gd name="connsiteY21" fmla="*/ 307249 h 345654"/>
                <a:gd name="connsiteX22" fmla="*/ 69771 w 332852"/>
                <a:gd name="connsiteY22" fmla="*/ 249639 h 345654"/>
                <a:gd name="connsiteX23" fmla="*/ 48008 w 332852"/>
                <a:gd name="connsiteY23" fmla="*/ 214434 h 345654"/>
                <a:gd name="connsiteX24" fmla="*/ 39046 w 332852"/>
                <a:gd name="connsiteY24" fmla="*/ 169627 h 345654"/>
                <a:gd name="connsiteX25" fmla="*/ 39046 w 332852"/>
                <a:gd name="connsiteY25" fmla="*/ 164506 h 345654"/>
                <a:gd name="connsiteX26" fmla="*/ 167066 w 332852"/>
                <a:gd name="connsiteY26" fmla="*/ 37766 h 345654"/>
                <a:gd name="connsiteX27" fmla="*/ 167066 w 332852"/>
                <a:gd name="connsiteY27" fmla="*/ 37766 h 345654"/>
                <a:gd name="connsiteX28" fmla="*/ 167066 w 332852"/>
                <a:gd name="connsiteY28" fmla="*/ 37766 h 345654"/>
                <a:gd name="connsiteX29" fmla="*/ 167066 w 332852"/>
                <a:gd name="connsiteY29" fmla="*/ 37766 h 345654"/>
                <a:gd name="connsiteX30" fmla="*/ 167066 w 332852"/>
                <a:gd name="connsiteY30" fmla="*/ 37766 h 345654"/>
                <a:gd name="connsiteX31" fmla="*/ 167066 w 332852"/>
                <a:gd name="connsiteY31" fmla="*/ 37766 h 345654"/>
                <a:gd name="connsiteX32" fmla="*/ 167066 w 332852"/>
                <a:gd name="connsiteY32" fmla="*/ 37766 h 345654"/>
                <a:gd name="connsiteX33" fmla="*/ 295087 w 332852"/>
                <a:gd name="connsiteY33" fmla="*/ 164506 h 345654"/>
                <a:gd name="connsiteX34" fmla="*/ 295087 w 332852"/>
                <a:gd name="connsiteY34" fmla="*/ 169627 h 34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2852" h="345654">
                  <a:moveTo>
                    <a:pt x="166426" y="0"/>
                  </a:moveTo>
                  <a:cubicBezTo>
                    <a:pt x="166426" y="0"/>
                    <a:pt x="166426" y="0"/>
                    <a:pt x="166426" y="0"/>
                  </a:cubicBezTo>
                  <a:cubicBezTo>
                    <a:pt x="166426" y="0"/>
                    <a:pt x="166426" y="0"/>
                    <a:pt x="166426" y="0"/>
                  </a:cubicBezTo>
                  <a:cubicBezTo>
                    <a:pt x="75532" y="640"/>
                    <a:pt x="1920" y="73612"/>
                    <a:pt x="0" y="164506"/>
                  </a:cubicBezTo>
                  <a:lnTo>
                    <a:pt x="0" y="170267"/>
                  </a:lnTo>
                  <a:cubicBezTo>
                    <a:pt x="640" y="190110"/>
                    <a:pt x="4481" y="209313"/>
                    <a:pt x="11522" y="227876"/>
                  </a:cubicBezTo>
                  <a:cubicBezTo>
                    <a:pt x="18563" y="245159"/>
                    <a:pt x="28164" y="261161"/>
                    <a:pt x="40326" y="275243"/>
                  </a:cubicBezTo>
                  <a:cubicBezTo>
                    <a:pt x="55689" y="291886"/>
                    <a:pt x="72331" y="324531"/>
                    <a:pt x="79373" y="338613"/>
                  </a:cubicBezTo>
                  <a:cubicBezTo>
                    <a:pt x="81293" y="343094"/>
                    <a:pt x="85774" y="345655"/>
                    <a:pt x="90894" y="345655"/>
                  </a:cubicBezTo>
                  <a:lnTo>
                    <a:pt x="241958" y="345655"/>
                  </a:lnTo>
                  <a:cubicBezTo>
                    <a:pt x="247079" y="345655"/>
                    <a:pt x="251560" y="343094"/>
                    <a:pt x="253480" y="338613"/>
                  </a:cubicBezTo>
                  <a:cubicBezTo>
                    <a:pt x="260521" y="324531"/>
                    <a:pt x="277164" y="291886"/>
                    <a:pt x="292526" y="275243"/>
                  </a:cubicBezTo>
                  <a:cubicBezTo>
                    <a:pt x="304688" y="261161"/>
                    <a:pt x="314930" y="245159"/>
                    <a:pt x="321331" y="227876"/>
                  </a:cubicBezTo>
                  <a:cubicBezTo>
                    <a:pt x="328372" y="209313"/>
                    <a:pt x="332212" y="190110"/>
                    <a:pt x="332853" y="170267"/>
                  </a:cubicBezTo>
                  <a:lnTo>
                    <a:pt x="332853" y="164506"/>
                  </a:lnTo>
                  <a:cubicBezTo>
                    <a:pt x="330932" y="73612"/>
                    <a:pt x="257321" y="640"/>
                    <a:pt x="166426" y="0"/>
                  </a:cubicBezTo>
                  <a:close/>
                  <a:moveTo>
                    <a:pt x="294446" y="169627"/>
                  </a:moveTo>
                  <a:cubicBezTo>
                    <a:pt x="293806" y="184989"/>
                    <a:pt x="290606" y="200352"/>
                    <a:pt x="285485" y="214434"/>
                  </a:cubicBezTo>
                  <a:cubicBezTo>
                    <a:pt x="280364" y="227236"/>
                    <a:pt x="273323" y="239398"/>
                    <a:pt x="263722" y="249639"/>
                  </a:cubicBezTo>
                  <a:cubicBezTo>
                    <a:pt x="248999" y="267562"/>
                    <a:pt x="236197" y="286765"/>
                    <a:pt x="226596" y="307249"/>
                  </a:cubicBezTo>
                  <a:lnTo>
                    <a:pt x="166426" y="307249"/>
                  </a:lnTo>
                  <a:lnTo>
                    <a:pt x="106897" y="307249"/>
                  </a:lnTo>
                  <a:cubicBezTo>
                    <a:pt x="96655" y="286765"/>
                    <a:pt x="83853" y="267562"/>
                    <a:pt x="69771" y="249639"/>
                  </a:cubicBezTo>
                  <a:cubicBezTo>
                    <a:pt x="60810" y="239398"/>
                    <a:pt x="53128" y="227236"/>
                    <a:pt x="48008" y="214434"/>
                  </a:cubicBezTo>
                  <a:cubicBezTo>
                    <a:pt x="42247" y="200352"/>
                    <a:pt x="39686" y="184989"/>
                    <a:pt x="39046" y="169627"/>
                  </a:cubicBezTo>
                  <a:lnTo>
                    <a:pt x="39046" y="164506"/>
                  </a:lnTo>
                  <a:cubicBezTo>
                    <a:pt x="40326" y="94735"/>
                    <a:pt x="97295" y="3840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167066" y="37766"/>
                    <a:pt x="167066" y="37766"/>
                    <a:pt x="167066" y="37766"/>
                  </a:cubicBezTo>
                  <a:cubicBezTo>
                    <a:pt x="167066" y="37766"/>
                    <a:pt x="167066" y="37766"/>
                    <a:pt x="167066" y="37766"/>
                  </a:cubicBezTo>
                  <a:lnTo>
                    <a:pt x="167066" y="37766"/>
                  </a:lnTo>
                  <a:lnTo>
                    <a:pt x="167066" y="37766"/>
                  </a:lnTo>
                  <a:cubicBezTo>
                    <a:pt x="236837" y="38406"/>
                    <a:pt x="293806" y="94095"/>
                    <a:pt x="295087" y="164506"/>
                  </a:cubicBezTo>
                  <a:lnTo>
                    <a:pt x="295087" y="169627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4309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Clouds – Slide Template</vt:lpstr>
      <vt:lpstr>Infographic Clouds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Clouds</dc:title>
  <dc:creator>PresentationGO.com</dc:creator>
  <dc:description>© Copyright PresentationGO.com</dc:description>
  <dcterms:created xsi:type="dcterms:W3CDTF">2014-11-26T05:14:11Z</dcterms:created>
  <dcterms:modified xsi:type="dcterms:W3CDTF">2019-10-31T19:21:22Z</dcterms:modified>
  <cp:category>Graphics &amp; Metaphors</cp:category>
</cp:coreProperties>
</file>