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92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2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Infographic Cluster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04B859CC-28DC-40C5-B161-9874C5E1526F}"/>
              </a:ext>
            </a:extLst>
          </p:cNvPr>
          <p:cNvSpPr/>
          <p:nvPr/>
        </p:nvSpPr>
        <p:spPr>
          <a:xfrm>
            <a:off x="532857" y="2071737"/>
            <a:ext cx="2376989" cy="2412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3" h="21600" extrusionOk="0">
                <a:moveTo>
                  <a:pt x="19041" y="11598"/>
                </a:moveTo>
                <a:cubicBezTo>
                  <a:pt x="18767" y="11116"/>
                  <a:pt x="18221" y="10815"/>
                  <a:pt x="17643" y="10815"/>
                </a:cubicBezTo>
                <a:cubicBezTo>
                  <a:pt x="18221" y="10815"/>
                  <a:pt x="18737" y="10514"/>
                  <a:pt x="19041" y="10032"/>
                </a:cubicBezTo>
                <a:lnTo>
                  <a:pt x="21259" y="6206"/>
                </a:lnTo>
                <a:cubicBezTo>
                  <a:pt x="21532" y="5724"/>
                  <a:pt x="21532" y="5121"/>
                  <a:pt x="21259" y="4609"/>
                </a:cubicBezTo>
                <a:lnTo>
                  <a:pt x="19041" y="783"/>
                </a:lnTo>
                <a:cubicBezTo>
                  <a:pt x="18767" y="301"/>
                  <a:pt x="18221" y="0"/>
                  <a:pt x="17643" y="0"/>
                </a:cubicBezTo>
                <a:lnTo>
                  <a:pt x="13178" y="0"/>
                </a:lnTo>
                <a:cubicBezTo>
                  <a:pt x="12600" y="0"/>
                  <a:pt x="12084" y="301"/>
                  <a:pt x="11780" y="783"/>
                </a:cubicBezTo>
                <a:lnTo>
                  <a:pt x="9562" y="4609"/>
                </a:lnTo>
                <a:cubicBezTo>
                  <a:pt x="9350" y="5001"/>
                  <a:pt x="9289" y="5453"/>
                  <a:pt x="9410" y="5844"/>
                </a:cubicBezTo>
                <a:cubicBezTo>
                  <a:pt x="9107" y="5543"/>
                  <a:pt x="8712" y="5392"/>
                  <a:pt x="8286" y="5392"/>
                </a:cubicBezTo>
                <a:lnTo>
                  <a:pt x="3821" y="5392"/>
                </a:lnTo>
                <a:cubicBezTo>
                  <a:pt x="3243" y="5392"/>
                  <a:pt x="2727" y="5694"/>
                  <a:pt x="2423" y="6176"/>
                </a:cubicBezTo>
                <a:lnTo>
                  <a:pt x="205" y="10002"/>
                </a:lnTo>
                <a:cubicBezTo>
                  <a:pt x="-68" y="10484"/>
                  <a:pt x="-68" y="11086"/>
                  <a:pt x="205" y="11598"/>
                </a:cubicBezTo>
                <a:lnTo>
                  <a:pt x="2423" y="15424"/>
                </a:lnTo>
                <a:cubicBezTo>
                  <a:pt x="2697" y="15906"/>
                  <a:pt x="3243" y="16208"/>
                  <a:pt x="3821" y="16208"/>
                </a:cubicBezTo>
                <a:lnTo>
                  <a:pt x="8286" y="16208"/>
                </a:lnTo>
                <a:cubicBezTo>
                  <a:pt x="8712" y="16208"/>
                  <a:pt x="9107" y="16027"/>
                  <a:pt x="9410" y="15756"/>
                </a:cubicBezTo>
                <a:cubicBezTo>
                  <a:pt x="9289" y="16177"/>
                  <a:pt x="9319" y="16629"/>
                  <a:pt x="9562" y="16991"/>
                </a:cubicBezTo>
                <a:lnTo>
                  <a:pt x="11780" y="20817"/>
                </a:lnTo>
                <a:cubicBezTo>
                  <a:pt x="12054" y="21299"/>
                  <a:pt x="12600" y="21600"/>
                  <a:pt x="13178" y="21600"/>
                </a:cubicBezTo>
                <a:lnTo>
                  <a:pt x="17643" y="21600"/>
                </a:lnTo>
                <a:cubicBezTo>
                  <a:pt x="18221" y="21600"/>
                  <a:pt x="18737" y="21299"/>
                  <a:pt x="19041" y="20817"/>
                </a:cubicBezTo>
                <a:lnTo>
                  <a:pt x="21259" y="16991"/>
                </a:lnTo>
                <a:cubicBezTo>
                  <a:pt x="21532" y="16509"/>
                  <a:pt x="21532" y="15906"/>
                  <a:pt x="21259" y="15394"/>
                </a:cubicBezTo>
                <a:lnTo>
                  <a:pt x="19041" y="1159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837565EA-5FD3-44F0-B680-60E9907A85AC}"/>
              </a:ext>
            </a:extLst>
          </p:cNvPr>
          <p:cNvSpPr/>
          <p:nvPr/>
        </p:nvSpPr>
        <p:spPr>
          <a:xfrm>
            <a:off x="5989453" y="1398846"/>
            <a:ext cx="2390447" cy="2419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4" h="21600" extrusionOk="0">
                <a:moveTo>
                  <a:pt x="19055" y="11566"/>
                </a:moveTo>
                <a:cubicBezTo>
                  <a:pt x="18783" y="11085"/>
                  <a:pt x="18239" y="10785"/>
                  <a:pt x="17665" y="10785"/>
                </a:cubicBezTo>
                <a:cubicBezTo>
                  <a:pt x="18239" y="10785"/>
                  <a:pt x="18753" y="10485"/>
                  <a:pt x="19055" y="10004"/>
                </a:cubicBezTo>
                <a:lnTo>
                  <a:pt x="21260" y="6189"/>
                </a:lnTo>
                <a:cubicBezTo>
                  <a:pt x="21532" y="5708"/>
                  <a:pt x="21532" y="5107"/>
                  <a:pt x="21260" y="4596"/>
                </a:cubicBezTo>
                <a:lnTo>
                  <a:pt x="19055" y="781"/>
                </a:lnTo>
                <a:cubicBezTo>
                  <a:pt x="18783" y="300"/>
                  <a:pt x="18239" y="0"/>
                  <a:pt x="17665" y="0"/>
                </a:cubicBezTo>
                <a:lnTo>
                  <a:pt x="13224" y="0"/>
                </a:lnTo>
                <a:cubicBezTo>
                  <a:pt x="12650" y="0"/>
                  <a:pt x="12137" y="300"/>
                  <a:pt x="11835" y="781"/>
                </a:cubicBezTo>
                <a:lnTo>
                  <a:pt x="9629" y="4596"/>
                </a:lnTo>
                <a:cubicBezTo>
                  <a:pt x="9357" y="5077"/>
                  <a:pt x="9357" y="5678"/>
                  <a:pt x="9629" y="6189"/>
                </a:cubicBezTo>
                <a:lnTo>
                  <a:pt x="9629" y="6189"/>
                </a:lnTo>
                <a:lnTo>
                  <a:pt x="9629" y="6189"/>
                </a:lnTo>
                <a:cubicBezTo>
                  <a:pt x="9357" y="5708"/>
                  <a:pt x="8814" y="5408"/>
                  <a:pt x="8240" y="5408"/>
                </a:cubicBezTo>
                <a:lnTo>
                  <a:pt x="3799" y="5408"/>
                </a:lnTo>
                <a:cubicBezTo>
                  <a:pt x="3225" y="5408"/>
                  <a:pt x="2711" y="5708"/>
                  <a:pt x="2409" y="6189"/>
                </a:cubicBezTo>
                <a:lnTo>
                  <a:pt x="204" y="10004"/>
                </a:lnTo>
                <a:cubicBezTo>
                  <a:pt x="-68" y="10485"/>
                  <a:pt x="-68" y="11085"/>
                  <a:pt x="204" y="11596"/>
                </a:cubicBezTo>
                <a:lnTo>
                  <a:pt x="2409" y="15411"/>
                </a:lnTo>
                <a:cubicBezTo>
                  <a:pt x="2681" y="15892"/>
                  <a:pt x="3225" y="16192"/>
                  <a:pt x="3799" y="16192"/>
                </a:cubicBezTo>
                <a:lnTo>
                  <a:pt x="8240" y="16192"/>
                </a:lnTo>
                <a:cubicBezTo>
                  <a:pt x="8814" y="16192"/>
                  <a:pt x="9327" y="15892"/>
                  <a:pt x="9629" y="15411"/>
                </a:cubicBezTo>
                <a:lnTo>
                  <a:pt x="9629" y="15411"/>
                </a:lnTo>
                <a:lnTo>
                  <a:pt x="9629" y="15411"/>
                </a:lnTo>
                <a:cubicBezTo>
                  <a:pt x="9357" y="15892"/>
                  <a:pt x="9357" y="16493"/>
                  <a:pt x="9629" y="17004"/>
                </a:cubicBezTo>
                <a:lnTo>
                  <a:pt x="11835" y="20819"/>
                </a:lnTo>
                <a:cubicBezTo>
                  <a:pt x="12107" y="21300"/>
                  <a:pt x="12650" y="21600"/>
                  <a:pt x="13224" y="21600"/>
                </a:cubicBezTo>
                <a:lnTo>
                  <a:pt x="17665" y="21600"/>
                </a:lnTo>
                <a:cubicBezTo>
                  <a:pt x="18239" y="21600"/>
                  <a:pt x="18753" y="21300"/>
                  <a:pt x="19055" y="20819"/>
                </a:cubicBezTo>
                <a:lnTo>
                  <a:pt x="21260" y="17004"/>
                </a:lnTo>
                <a:cubicBezTo>
                  <a:pt x="21532" y="16523"/>
                  <a:pt x="21532" y="15922"/>
                  <a:pt x="21260" y="15411"/>
                </a:cubicBezTo>
                <a:lnTo>
                  <a:pt x="19055" y="11566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F6B62C7F-1FDC-4F2C-926F-680F3C20B550}"/>
              </a:ext>
            </a:extLst>
          </p:cNvPr>
          <p:cNvSpPr/>
          <p:nvPr/>
        </p:nvSpPr>
        <p:spPr>
          <a:xfrm>
            <a:off x="2719752" y="2677341"/>
            <a:ext cx="2382881" cy="2415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600" extrusionOk="0">
                <a:moveTo>
                  <a:pt x="21229" y="9988"/>
                </a:moveTo>
                <a:lnTo>
                  <a:pt x="19018" y="6167"/>
                </a:lnTo>
                <a:cubicBezTo>
                  <a:pt x="18745" y="5686"/>
                  <a:pt x="18200" y="5385"/>
                  <a:pt x="17624" y="5385"/>
                </a:cubicBezTo>
                <a:lnTo>
                  <a:pt x="13171" y="5385"/>
                </a:lnTo>
                <a:cubicBezTo>
                  <a:pt x="12716" y="5385"/>
                  <a:pt x="12292" y="5565"/>
                  <a:pt x="11989" y="5896"/>
                </a:cubicBezTo>
                <a:cubicBezTo>
                  <a:pt x="12141" y="5475"/>
                  <a:pt x="12080" y="4994"/>
                  <a:pt x="11868" y="4603"/>
                </a:cubicBezTo>
                <a:lnTo>
                  <a:pt x="9657" y="782"/>
                </a:lnTo>
                <a:cubicBezTo>
                  <a:pt x="9384" y="301"/>
                  <a:pt x="8839" y="0"/>
                  <a:pt x="8263" y="0"/>
                </a:cubicBezTo>
                <a:lnTo>
                  <a:pt x="3810" y="0"/>
                </a:lnTo>
                <a:cubicBezTo>
                  <a:pt x="3234" y="0"/>
                  <a:pt x="2719" y="301"/>
                  <a:pt x="2416" y="782"/>
                </a:cubicBezTo>
                <a:lnTo>
                  <a:pt x="205" y="4603"/>
                </a:lnTo>
                <a:cubicBezTo>
                  <a:pt x="-68" y="5084"/>
                  <a:pt x="-68" y="5686"/>
                  <a:pt x="205" y="6197"/>
                </a:cubicBezTo>
                <a:lnTo>
                  <a:pt x="2416" y="10018"/>
                </a:lnTo>
                <a:cubicBezTo>
                  <a:pt x="2689" y="10499"/>
                  <a:pt x="3234" y="10800"/>
                  <a:pt x="3810" y="10800"/>
                </a:cubicBezTo>
                <a:cubicBezTo>
                  <a:pt x="3234" y="10800"/>
                  <a:pt x="2719" y="11101"/>
                  <a:pt x="2416" y="11582"/>
                </a:cubicBezTo>
                <a:lnTo>
                  <a:pt x="205" y="15403"/>
                </a:lnTo>
                <a:cubicBezTo>
                  <a:pt x="-68" y="15884"/>
                  <a:pt x="-68" y="16486"/>
                  <a:pt x="205" y="16997"/>
                </a:cubicBezTo>
                <a:lnTo>
                  <a:pt x="2416" y="20818"/>
                </a:lnTo>
                <a:cubicBezTo>
                  <a:pt x="2689" y="21299"/>
                  <a:pt x="3234" y="21600"/>
                  <a:pt x="3810" y="21600"/>
                </a:cubicBezTo>
                <a:lnTo>
                  <a:pt x="8263" y="21600"/>
                </a:lnTo>
                <a:cubicBezTo>
                  <a:pt x="8839" y="21600"/>
                  <a:pt x="9354" y="21299"/>
                  <a:pt x="9657" y="20818"/>
                </a:cubicBezTo>
                <a:lnTo>
                  <a:pt x="11868" y="16997"/>
                </a:lnTo>
                <a:cubicBezTo>
                  <a:pt x="12110" y="16606"/>
                  <a:pt x="12141" y="16125"/>
                  <a:pt x="11989" y="15704"/>
                </a:cubicBezTo>
                <a:cubicBezTo>
                  <a:pt x="12292" y="16035"/>
                  <a:pt x="12716" y="16215"/>
                  <a:pt x="13171" y="16215"/>
                </a:cubicBezTo>
                <a:lnTo>
                  <a:pt x="17624" y="16215"/>
                </a:lnTo>
                <a:cubicBezTo>
                  <a:pt x="18200" y="16215"/>
                  <a:pt x="18715" y="15914"/>
                  <a:pt x="19018" y="15433"/>
                </a:cubicBezTo>
                <a:lnTo>
                  <a:pt x="21229" y="11612"/>
                </a:lnTo>
                <a:cubicBezTo>
                  <a:pt x="21532" y="11101"/>
                  <a:pt x="21532" y="10469"/>
                  <a:pt x="21229" y="998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8F4A70E0-7550-4F19-96BC-19CD51318DC4}"/>
              </a:ext>
            </a:extLst>
          </p:cNvPr>
          <p:cNvSpPr/>
          <p:nvPr/>
        </p:nvSpPr>
        <p:spPr>
          <a:xfrm>
            <a:off x="4892768" y="2677341"/>
            <a:ext cx="2382881" cy="2415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600" extrusionOk="0">
                <a:moveTo>
                  <a:pt x="21229" y="9988"/>
                </a:moveTo>
                <a:lnTo>
                  <a:pt x="19018" y="6167"/>
                </a:lnTo>
                <a:cubicBezTo>
                  <a:pt x="18745" y="5686"/>
                  <a:pt x="18200" y="5385"/>
                  <a:pt x="17624" y="5385"/>
                </a:cubicBezTo>
                <a:lnTo>
                  <a:pt x="13171" y="5385"/>
                </a:lnTo>
                <a:cubicBezTo>
                  <a:pt x="12716" y="5385"/>
                  <a:pt x="12292" y="5565"/>
                  <a:pt x="11989" y="5896"/>
                </a:cubicBezTo>
                <a:cubicBezTo>
                  <a:pt x="12141" y="5475"/>
                  <a:pt x="12080" y="4994"/>
                  <a:pt x="11868" y="4603"/>
                </a:cubicBezTo>
                <a:lnTo>
                  <a:pt x="9657" y="782"/>
                </a:lnTo>
                <a:cubicBezTo>
                  <a:pt x="9384" y="301"/>
                  <a:pt x="8839" y="0"/>
                  <a:pt x="8263" y="0"/>
                </a:cubicBezTo>
                <a:lnTo>
                  <a:pt x="3810" y="0"/>
                </a:lnTo>
                <a:cubicBezTo>
                  <a:pt x="3234" y="0"/>
                  <a:pt x="2719" y="301"/>
                  <a:pt x="2416" y="782"/>
                </a:cubicBezTo>
                <a:lnTo>
                  <a:pt x="205" y="4603"/>
                </a:lnTo>
                <a:cubicBezTo>
                  <a:pt x="-68" y="5084"/>
                  <a:pt x="-68" y="5686"/>
                  <a:pt x="205" y="6197"/>
                </a:cubicBezTo>
                <a:lnTo>
                  <a:pt x="2416" y="10018"/>
                </a:lnTo>
                <a:cubicBezTo>
                  <a:pt x="2689" y="10499"/>
                  <a:pt x="3234" y="10800"/>
                  <a:pt x="3810" y="10800"/>
                </a:cubicBezTo>
                <a:cubicBezTo>
                  <a:pt x="3234" y="10800"/>
                  <a:pt x="2719" y="11101"/>
                  <a:pt x="2416" y="11582"/>
                </a:cubicBezTo>
                <a:lnTo>
                  <a:pt x="205" y="15403"/>
                </a:lnTo>
                <a:cubicBezTo>
                  <a:pt x="-68" y="15884"/>
                  <a:pt x="-68" y="16486"/>
                  <a:pt x="205" y="16997"/>
                </a:cubicBezTo>
                <a:lnTo>
                  <a:pt x="2416" y="20818"/>
                </a:lnTo>
                <a:cubicBezTo>
                  <a:pt x="2689" y="21299"/>
                  <a:pt x="3234" y="21600"/>
                  <a:pt x="3810" y="21600"/>
                </a:cubicBezTo>
                <a:lnTo>
                  <a:pt x="8263" y="21600"/>
                </a:lnTo>
                <a:cubicBezTo>
                  <a:pt x="8839" y="21600"/>
                  <a:pt x="9354" y="21299"/>
                  <a:pt x="9657" y="20818"/>
                </a:cubicBezTo>
                <a:lnTo>
                  <a:pt x="11868" y="16997"/>
                </a:lnTo>
                <a:cubicBezTo>
                  <a:pt x="12110" y="16606"/>
                  <a:pt x="12141" y="16125"/>
                  <a:pt x="11989" y="15704"/>
                </a:cubicBezTo>
                <a:cubicBezTo>
                  <a:pt x="12292" y="16035"/>
                  <a:pt x="12716" y="16215"/>
                  <a:pt x="13171" y="16215"/>
                </a:cubicBezTo>
                <a:lnTo>
                  <a:pt x="17624" y="16215"/>
                </a:lnTo>
                <a:cubicBezTo>
                  <a:pt x="18200" y="16215"/>
                  <a:pt x="18715" y="15914"/>
                  <a:pt x="19018" y="15433"/>
                </a:cubicBezTo>
                <a:lnTo>
                  <a:pt x="21229" y="11612"/>
                </a:lnTo>
                <a:cubicBezTo>
                  <a:pt x="21532" y="11101"/>
                  <a:pt x="21532" y="10469"/>
                  <a:pt x="21229" y="998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68D013D5-44F4-4CD1-A591-E39DFB7DF2D6}"/>
              </a:ext>
            </a:extLst>
          </p:cNvPr>
          <p:cNvSpPr/>
          <p:nvPr/>
        </p:nvSpPr>
        <p:spPr>
          <a:xfrm>
            <a:off x="2854330" y="3417524"/>
            <a:ext cx="2091016" cy="1567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1" h="21600" extrusionOk="0">
                <a:moveTo>
                  <a:pt x="13754" y="13257"/>
                </a:moveTo>
                <a:lnTo>
                  <a:pt x="17647" y="13257"/>
                </a:lnTo>
                <a:cubicBezTo>
                  <a:pt x="18405" y="13257"/>
                  <a:pt x="19128" y="12700"/>
                  <a:pt x="19507" y="11820"/>
                </a:cubicBezTo>
                <a:lnTo>
                  <a:pt x="21126" y="8065"/>
                </a:lnTo>
                <a:cubicBezTo>
                  <a:pt x="21505" y="7185"/>
                  <a:pt x="21505" y="6072"/>
                  <a:pt x="21126" y="5191"/>
                </a:cubicBezTo>
                <a:lnTo>
                  <a:pt x="19507" y="1437"/>
                </a:lnTo>
                <a:cubicBezTo>
                  <a:pt x="19128" y="556"/>
                  <a:pt x="18405" y="0"/>
                  <a:pt x="17647" y="0"/>
                </a:cubicBezTo>
                <a:lnTo>
                  <a:pt x="14408" y="0"/>
                </a:lnTo>
                <a:cubicBezTo>
                  <a:pt x="13650" y="0"/>
                  <a:pt x="12927" y="556"/>
                  <a:pt x="12548" y="1437"/>
                </a:cubicBezTo>
                <a:lnTo>
                  <a:pt x="10584" y="6026"/>
                </a:lnTo>
                <a:cubicBezTo>
                  <a:pt x="10412" y="6443"/>
                  <a:pt x="10137" y="6814"/>
                  <a:pt x="9827" y="7046"/>
                </a:cubicBezTo>
                <a:lnTo>
                  <a:pt x="8759" y="7926"/>
                </a:lnTo>
                <a:cubicBezTo>
                  <a:pt x="8414" y="8204"/>
                  <a:pt x="8035" y="8343"/>
                  <a:pt x="7656" y="8343"/>
                </a:cubicBezTo>
                <a:lnTo>
                  <a:pt x="3763" y="8343"/>
                </a:lnTo>
                <a:cubicBezTo>
                  <a:pt x="3005" y="8343"/>
                  <a:pt x="2282" y="8900"/>
                  <a:pt x="1903" y="9780"/>
                </a:cubicBezTo>
                <a:lnTo>
                  <a:pt x="284" y="13535"/>
                </a:lnTo>
                <a:cubicBezTo>
                  <a:pt x="-95" y="14415"/>
                  <a:pt x="-95" y="15528"/>
                  <a:pt x="284" y="16409"/>
                </a:cubicBezTo>
                <a:lnTo>
                  <a:pt x="1903" y="20163"/>
                </a:lnTo>
                <a:cubicBezTo>
                  <a:pt x="2282" y="21044"/>
                  <a:pt x="3005" y="21600"/>
                  <a:pt x="3763" y="21600"/>
                </a:cubicBezTo>
                <a:lnTo>
                  <a:pt x="7002" y="21600"/>
                </a:lnTo>
                <a:cubicBezTo>
                  <a:pt x="7760" y="21600"/>
                  <a:pt x="8483" y="21044"/>
                  <a:pt x="8862" y="20163"/>
                </a:cubicBezTo>
                <a:lnTo>
                  <a:pt x="10826" y="15574"/>
                </a:lnTo>
                <a:cubicBezTo>
                  <a:pt x="10998" y="15157"/>
                  <a:pt x="11273" y="14786"/>
                  <a:pt x="11583" y="14554"/>
                </a:cubicBezTo>
                <a:lnTo>
                  <a:pt x="12651" y="13674"/>
                </a:lnTo>
                <a:cubicBezTo>
                  <a:pt x="12996" y="13396"/>
                  <a:pt x="13375" y="13257"/>
                  <a:pt x="13754" y="13257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C02C38C4-EC71-4F15-A24B-41995F5ED0EE}"/>
              </a:ext>
            </a:extLst>
          </p:cNvPr>
          <p:cNvSpPr/>
          <p:nvPr/>
        </p:nvSpPr>
        <p:spPr>
          <a:xfrm>
            <a:off x="1710417" y="2206318"/>
            <a:ext cx="1051396" cy="21667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6" h="21600" extrusionOk="0">
                <a:moveTo>
                  <a:pt x="16794" y="12477"/>
                </a:moveTo>
                <a:lnTo>
                  <a:pt x="20666" y="15764"/>
                </a:lnTo>
                <a:cubicBezTo>
                  <a:pt x="21413" y="16401"/>
                  <a:pt x="21413" y="17206"/>
                  <a:pt x="20666" y="17843"/>
                </a:cubicBezTo>
                <a:lnTo>
                  <a:pt x="17473" y="20560"/>
                </a:lnTo>
                <a:cubicBezTo>
                  <a:pt x="16726" y="21198"/>
                  <a:pt x="15300" y="21600"/>
                  <a:pt x="13805" y="21600"/>
                </a:cubicBezTo>
                <a:lnTo>
                  <a:pt x="7421" y="21600"/>
                </a:lnTo>
                <a:cubicBezTo>
                  <a:pt x="5926" y="21600"/>
                  <a:pt x="4500" y="21198"/>
                  <a:pt x="3753" y="20560"/>
                </a:cubicBezTo>
                <a:lnTo>
                  <a:pt x="560" y="17843"/>
                </a:lnTo>
                <a:cubicBezTo>
                  <a:pt x="-187" y="17206"/>
                  <a:pt x="-187" y="16401"/>
                  <a:pt x="560" y="15764"/>
                </a:cubicBezTo>
                <a:lnTo>
                  <a:pt x="4432" y="12477"/>
                </a:lnTo>
                <a:cubicBezTo>
                  <a:pt x="4771" y="12175"/>
                  <a:pt x="4975" y="11806"/>
                  <a:pt x="4975" y="11437"/>
                </a:cubicBezTo>
                <a:lnTo>
                  <a:pt x="4975" y="10163"/>
                </a:lnTo>
                <a:cubicBezTo>
                  <a:pt x="4975" y="9794"/>
                  <a:pt x="4771" y="9425"/>
                  <a:pt x="4432" y="9123"/>
                </a:cubicBezTo>
                <a:lnTo>
                  <a:pt x="560" y="5836"/>
                </a:lnTo>
                <a:cubicBezTo>
                  <a:pt x="-187" y="5199"/>
                  <a:pt x="-187" y="4394"/>
                  <a:pt x="560" y="3757"/>
                </a:cubicBezTo>
                <a:lnTo>
                  <a:pt x="3753" y="1040"/>
                </a:lnTo>
                <a:cubicBezTo>
                  <a:pt x="4500" y="402"/>
                  <a:pt x="5926" y="0"/>
                  <a:pt x="7421" y="0"/>
                </a:cubicBezTo>
                <a:lnTo>
                  <a:pt x="13805" y="0"/>
                </a:lnTo>
                <a:cubicBezTo>
                  <a:pt x="15300" y="0"/>
                  <a:pt x="16726" y="402"/>
                  <a:pt x="17473" y="1040"/>
                </a:cubicBezTo>
                <a:lnTo>
                  <a:pt x="20666" y="3757"/>
                </a:lnTo>
                <a:cubicBezTo>
                  <a:pt x="21413" y="4394"/>
                  <a:pt x="21413" y="5199"/>
                  <a:pt x="20666" y="5836"/>
                </a:cubicBezTo>
                <a:lnTo>
                  <a:pt x="16794" y="9123"/>
                </a:lnTo>
                <a:cubicBezTo>
                  <a:pt x="16455" y="9425"/>
                  <a:pt x="16251" y="9794"/>
                  <a:pt x="16251" y="10163"/>
                </a:cubicBezTo>
                <a:lnTo>
                  <a:pt x="16251" y="11437"/>
                </a:lnTo>
                <a:cubicBezTo>
                  <a:pt x="16251" y="11806"/>
                  <a:pt x="16387" y="12175"/>
                  <a:pt x="16794" y="12477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4209A79B-8C39-4CC1-9F6E-7E287869DDFA}"/>
              </a:ext>
            </a:extLst>
          </p:cNvPr>
          <p:cNvSpPr/>
          <p:nvPr/>
        </p:nvSpPr>
        <p:spPr>
          <a:xfrm>
            <a:off x="7200658" y="1499779"/>
            <a:ext cx="1051396" cy="21667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6" h="21600" extrusionOk="0">
                <a:moveTo>
                  <a:pt x="16794" y="12477"/>
                </a:moveTo>
                <a:lnTo>
                  <a:pt x="20666" y="15764"/>
                </a:lnTo>
                <a:cubicBezTo>
                  <a:pt x="21413" y="16401"/>
                  <a:pt x="21413" y="17206"/>
                  <a:pt x="20666" y="17843"/>
                </a:cubicBezTo>
                <a:lnTo>
                  <a:pt x="17473" y="20560"/>
                </a:lnTo>
                <a:cubicBezTo>
                  <a:pt x="16726" y="21198"/>
                  <a:pt x="15300" y="21600"/>
                  <a:pt x="13805" y="21600"/>
                </a:cubicBezTo>
                <a:lnTo>
                  <a:pt x="7421" y="21600"/>
                </a:lnTo>
                <a:cubicBezTo>
                  <a:pt x="5926" y="21600"/>
                  <a:pt x="4500" y="21198"/>
                  <a:pt x="3753" y="20560"/>
                </a:cubicBezTo>
                <a:lnTo>
                  <a:pt x="560" y="17843"/>
                </a:lnTo>
                <a:cubicBezTo>
                  <a:pt x="-187" y="17206"/>
                  <a:pt x="-187" y="16401"/>
                  <a:pt x="560" y="15764"/>
                </a:cubicBezTo>
                <a:lnTo>
                  <a:pt x="4432" y="12477"/>
                </a:lnTo>
                <a:cubicBezTo>
                  <a:pt x="4771" y="12175"/>
                  <a:pt x="4975" y="11806"/>
                  <a:pt x="4975" y="11437"/>
                </a:cubicBezTo>
                <a:lnTo>
                  <a:pt x="4975" y="10163"/>
                </a:lnTo>
                <a:cubicBezTo>
                  <a:pt x="4975" y="9794"/>
                  <a:pt x="4771" y="9425"/>
                  <a:pt x="4432" y="9123"/>
                </a:cubicBezTo>
                <a:lnTo>
                  <a:pt x="560" y="5836"/>
                </a:lnTo>
                <a:cubicBezTo>
                  <a:pt x="-187" y="5199"/>
                  <a:pt x="-187" y="4394"/>
                  <a:pt x="560" y="3757"/>
                </a:cubicBezTo>
                <a:lnTo>
                  <a:pt x="3753" y="1040"/>
                </a:lnTo>
                <a:cubicBezTo>
                  <a:pt x="4500" y="402"/>
                  <a:pt x="5926" y="0"/>
                  <a:pt x="7421" y="0"/>
                </a:cubicBezTo>
                <a:lnTo>
                  <a:pt x="13805" y="0"/>
                </a:lnTo>
                <a:cubicBezTo>
                  <a:pt x="15300" y="0"/>
                  <a:pt x="16726" y="402"/>
                  <a:pt x="17473" y="1040"/>
                </a:cubicBezTo>
                <a:lnTo>
                  <a:pt x="20666" y="3757"/>
                </a:lnTo>
                <a:cubicBezTo>
                  <a:pt x="21413" y="4394"/>
                  <a:pt x="21413" y="5199"/>
                  <a:pt x="20666" y="5836"/>
                </a:cubicBezTo>
                <a:lnTo>
                  <a:pt x="16794" y="9123"/>
                </a:lnTo>
                <a:cubicBezTo>
                  <a:pt x="16455" y="9425"/>
                  <a:pt x="16251" y="9794"/>
                  <a:pt x="16251" y="10163"/>
                </a:cubicBezTo>
                <a:lnTo>
                  <a:pt x="16251" y="11437"/>
                </a:lnTo>
                <a:cubicBezTo>
                  <a:pt x="16251" y="11806"/>
                  <a:pt x="16387" y="12175"/>
                  <a:pt x="16794" y="12477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534E4555-6E2E-4713-81E5-47458EF4DD9D}"/>
              </a:ext>
            </a:extLst>
          </p:cNvPr>
          <p:cNvSpPr/>
          <p:nvPr/>
        </p:nvSpPr>
        <p:spPr>
          <a:xfrm>
            <a:off x="5027346" y="3417521"/>
            <a:ext cx="2091016" cy="1567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1" h="21600" extrusionOk="0">
                <a:moveTo>
                  <a:pt x="13754" y="13257"/>
                </a:moveTo>
                <a:lnTo>
                  <a:pt x="17647" y="13257"/>
                </a:lnTo>
                <a:cubicBezTo>
                  <a:pt x="18405" y="13257"/>
                  <a:pt x="19128" y="12700"/>
                  <a:pt x="19507" y="11820"/>
                </a:cubicBezTo>
                <a:lnTo>
                  <a:pt x="21126" y="8065"/>
                </a:lnTo>
                <a:cubicBezTo>
                  <a:pt x="21505" y="7185"/>
                  <a:pt x="21505" y="6072"/>
                  <a:pt x="21126" y="5191"/>
                </a:cubicBezTo>
                <a:lnTo>
                  <a:pt x="19507" y="1437"/>
                </a:lnTo>
                <a:cubicBezTo>
                  <a:pt x="19128" y="556"/>
                  <a:pt x="18405" y="0"/>
                  <a:pt x="17647" y="0"/>
                </a:cubicBezTo>
                <a:lnTo>
                  <a:pt x="14408" y="0"/>
                </a:lnTo>
                <a:cubicBezTo>
                  <a:pt x="13650" y="0"/>
                  <a:pt x="12927" y="556"/>
                  <a:pt x="12548" y="1437"/>
                </a:cubicBezTo>
                <a:lnTo>
                  <a:pt x="10584" y="6026"/>
                </a:lnTo>
                <a:cubicBezTo>
                  <a:pt x="10412" y="6443"/>
                  <a:pt x="10137" y="6814"/>
                  <a:pt x="9827" y="7046"/>
                </a:cubicBezTo>
                <a:lnTo>
                  <a:pt x="8759" y="7926"/>
                </a:lnTo>
                <a:cubicBezTo>
                  <a:pt x="8414" y="8204"/>
                  <a:pt x="8035" y="8343"/>
                  <a:pt x="7656" y="8343"/>
                </a:cubicBezTo>
                <a:lnTo>
                  <a:pt x="3763" y="8343"/>
                </a:lnTo>
                <a:cubicBezTo>
                  <a:pt x="3005" y="8343"/>
                  <a:pt x="2282" y="8900"/>
                  <a:pt x="1903" y="9780"/>
                </a:cubicBezTo>
                <a:lnTo>
                  <a:pt x="284" y="13535"/>
                </a:lnTo>
                <a:cubicBezTo>
                  <a:pt x="-95" y="14415"/>
                  <a:pt x="-95" y="15528"/>
                  <a:pt x="284" y="16409"/>
                </a:cubicBezTo>
                <a:lnTo>
                  <a:pt x="1903" y="20163"/>
                </a:lnTo>
                <a:cubicBezTo>
                  <a:pt x="2282" y="21044"/>
                  <a:pt x="3005" y="21600"/>
                  <a:pt x="3763" y="21600"/>
                </a:cubicBezTo>
                <a:lnTo>
                  <a:pt x="7002" y="21600"/>
                </a:lnTo>
                <a:cubicBezTo>
                  <a:pt x="7760" y="21600"/>
                  <a:pt x="8483" y="21044"/>
                  <a:pt x="8862" y="20163"/>
                </a:cubicBezTo>
                <a:lnTo>
                  <a:pt x="10826" y="15574"/>
                </a:lnTo>
                <a:cubicBezTo>
                  <a:pt x="10998" y="15157"/>
                  <a:pt x="11273" y="14786"/>
                  <a:pt x="11583" y="14554"/>
                </a:cubicBezTo>
                <a:lnTo>
                  <a:pt x="12651" y="13674"/>
                </a:lnTo>
                <a:cubicBezTo>
                  <a:pt x="12996" y="13396"/>
                  <a:pt x="13375" y="13257"/>
                  <a:pt x="13754" y="13257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" name="Graphic 74" descr="Hourglass">
            <a:extLst>
              <a:ext uri="{FF2B5EF4-FFF2-40B4-BE49-F238E27FC236}">
                <a16:creationId xmlns:a16="http://schemas.microsoft.com/office/drawing/2014/main" id="{24AA6AC3-3B59-40D7-B831-F066F0B3991F}"/>
              </a:ext>
            </a:extLst>
          </p:cNvPr>
          <p:cNvSpPr/>
          <p:nvPr/>
        </p:nvSpPr>
        <p:spPr>
          <a:xfrm>
            <a:off x="925499" y="2882057"/>
            <a:ext cx="563529" cy="805042"/>
          </a:xfrm>
          <a:custGeom>
            <a:avLst/>
            <a:gdLst>
              <a:gd name="connsiteX0" fmla="*/ 450823 w 751372"/>
              <a:gd name="connsiteY0" fmla="*/ 607807 h 1073389"/>
              <a:gd name="connsiteX1" fmla="*/ 571580 w 751372"/>
              <a:gd name="connsiteY1" fmla="*/ 778207 h 1073389"/>
              <a:gd name="connsiteX2" fmla="*/ 179793 w 751372"/>
              <a:gd name="connsiteY2" fmla="*/ 778207 h 1073389"/>
              <a:gd name="connsiteX3" fmla="*/ 300549 w 751372"/>
              <a:gd name="connsiteY3" fmla="*/ 607807 h 1073389"/>
              <a:gd name="connsiteX4" fmla="*/ 335434 w 751372"/>
              <a:gd name="connsiteY4" fmla="*/ 536695 h 1073389"/>
              <a:gd name="connsiteX5" fmla="*/ 300549 w 751372"/>
              <a:gd name="connsiteY5" fmla="*/ 465583 h 1073389"/>
              <a:gd name="connsiteX6" fmla="*/ 116731 w 751372"/>
              <a:gd name="connsiteY6" fmla="*/ 80504 h 1073389"/>
              <a:gd name="connsiteX7" fmla="*/ 635983 w 751372"/>
              <a:gd name="connsiteY7" fmla="*/ 80504 h 1073389"/>
              <a:gd name="connsiteX8" fmla="*/ 452165 w 751372"/>
              <a:gd name="connsiteY8" fmla="*/ 465583 h 1073389"/>
              <a:gd name="connsiteX9" fmla="*/ 415938 w 751372"/>
              <a:gd name="connsiteY9" fmla="*/ 536695 h 1073389"/>
              <a:gd name="connsiteX10" fmla="*/ 450823 w 751372"/>
              <a:gd name="connsiteY10" fmla="*/ 607807 h 1073389"/>
              <a:gd name="connsiteX11" fmla="*/ 715146 w 751372"/>
              <a:gd name="connsiteY11" fmla="*/ 80504 h 1073389"/>
              <a:gd name="connsiteX12" fmla="*/ 751372 w 751372"/>
              <a:gd name="connsiteY12" fmla="*/ 80504 h 1073389"/>
              <a:gd name="connsiteX13" fmla="*/ 751372 w 751372"/>
              <a:gd name="connsiteY13" fmla="*/ 0 h 1073389"/>
              <a:gd name="connsiteX14" fmla="*/ 0 w 751372"/>
              <a:gd name="connsiteY14" fmla="*/ 0 h 1073389"/>
              <a:gd name="connsiteX15" fmla="*/ 0 w 751372"/>
              <a:gd name="connsiteY15" fmla="*/ 80504 h 1073389"/>
              <a:gd name="connsiteX16" fmla="*/ 34885 w 751372"/>
              <a:gd name="connsiteY16" fmla="*/ 80504 h 1073389"/>
              <a:gd name="connsiteX17" fmla="*/ 260297 w 751372"/>
              <a:gd name="connsiteY17" fmla="*/ 536695 h 1073389"/>
              <a:gd name="connsiteX18" fmla="*/ 34885 w 751372"/>
              <a:gd name="connsiteY18" fmla="*/ 992885 h 1073389"/>
              <a:gd name="connsiteX19" fmla="*/ 0 w 751372"/>
              <a:gd name="connsiteY19" fmla="*/ 992885 h 1073389"/>
              <a:gd name="connsiteX20" fmla="*/ 0 w 751372"/>
              <a:gd name="connsiteY20" fmla="*/ 1073389 h 1073389"/>
              <a:gd name="connsiteX21" fmla="*/ 751372 w 751372"/>
              <a:gd name="connsiteY21" fmla="*/ 1073389 h 1073389"/>
              <a:gd name="connsiteX22" fmla="*/ 751372 w 751372"/>
              <a:gd name="connsiteY22" fmla="*/ 992885 h 1073389"/>
              <a:gd name="connsiteX23" fmla="*/ 715146 w 751372"/>
              <a:gd name="connsiteY23" fmla="*/ 992885 h 1073389"/>
              <a:gd name="connsiteX24" fmla="*/ 489734 w 751372"/>
              <a:gd name="connsiteY24" fmla="*/ 536695 h 1073389"/>
              <a:gd name="connsiteX25" fmla="*/ 715146 w 751372"/>
              <a:gd name="connsiteY25" fmla="*/ 80504 h 107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51372" h="1073389">
                <a:moveTo>
                  <a:pt x="450823" y="607807"/>
                </a:moveTo>
                <a:cubicBezTo>
                  <a:pt x="496443" y="644034"/>
                  <a:pt x="539378" y="707095"/>
                  <a:pt x="571580" y="778207"/>
                </a:cubicBezTo>
                <a:lnTo>
                  <a:pt x="179793" y="778207"/>
                </a:lnTo>
                <a:cubicBezTo>
                  <a:pt x="213336" y="707095"/>
                  <a:pt x="254930" y="642692"/>
                  <a:pt x="300549" y="607807"/>
                </a:cubicBezTo>
                <a:cubicBezTo>
                  <a:pt x="322017" y="590364"/>
                  <a:pt x="335434" y="564871"/>
                  <a:pt x="335434" y="536695"/>
                </a:cubicBezTo>
                <a:cubicBezTo>
                  <a:pt x="335434" y="508518"/>
                  <a:pt x="322017" y="483025"/>
                  <a:pt x="300549" y="465583"/>
                </a:cubicBezTo>
                <a:cubicBezTo>
                  <a:pt x="209311" y="394471"/>
                  <a:pt x="130148" y="211994"/>
                  <a:pt x="116731" y="80504"/>
                </a:cubicBezTo>
                <a:lnTo>
                  <a:pt x="635983" y="80504"/>
                </a:lnTo>
                <a:cubicBezTo>
                  <a:pt x="621224" y="211994"/>
                  <a:pt x="543403" y="394471"/>
                  <a:pt x="452165" y="465583"/>
                </a:cubicBezTo>
                <a:cubicBezTo>
                  <a:pt x="429356" y="483025"/>
                  <a:pt x="415938" y="508518"/>
                  <a:pt x="415938" y="536695"/>
                </a:cubicBezTo>
                <a:cubicBezTo>
                  <a:pt x="415938" y="564871"/>
                  <a:pt x="429356" y="590364"/>
                  <a:pt x="450823" y="607807"/>
                </a:cubicBezTo>
                <a:close/>
                <a:moveTo>
                  <a:pt x="715146" y="80504"/>
                </a:moveTo>
                <a:lnTo>
                  <a:pt x="751372" y="80504"/>
                </a:lnTo>
                <a:lnTo>
                  <a:pt x="751372" y="0"/>
                </a:lnTo>
                <a:lnTo>
                  <a:pt x="0" y="0"/>
                </a:lnTo>
                <a:lnTo>
                  <a:pt x="0" y="80504"/>
                </a:lnTo>
                <a:lnTo>
                  <a:pt x="34885" y="80504"/>
                </a:lnTo>
                <a:cubicBezTo>
                  <a:pt x="49644" y="229437"/>
                  <a:pt x="135515" y="446798"/>
                  <a:pt x="260297" y="536695"/>
                </a:cubicBezTo>
                <a:cubicBezTo>
                  <a:pt x="135515" y="626591"/>
                  <a:pt x="48303" y="843952"/>
                  <a:pt x="34885" y="992885"/>
                </a:cubicBezTo>
                <a:lnTo>
                  <a:pt x="0" y="992885"/>
                </a:lnTo>
                <a:lnTo>
                  <a:pt x="0" y="1073389"/>
                </a:lnTo>
                <a:lnTo>
                  <a:pt x="751372" y="1073389"/>
                </a:lnTo>
                <a:lnTo>
                  <a:pt x="751372" y="992885"/>
                </a:lnTo>
                <a:lnTo>
                  <a:pt x="715146" y="992885"/>
                </a:lnTo>
                <a:cubicBezTo>
                  <a:pt x="701728" y="843952"/>
                  <a:pt x="614515" y="626591"/>
                  <a:pt x="489734" y="536695"/>
                </a:cubicBezTo>
                <a:cubicBezTo>
                  <a:pt x="614515" y="446798"/>
                  <a:pt x="701728" y="229437"/>
                  <a:pt x="715146" y="80504"/>
                </a:cubicBezTo>
                <a:close/>
              </a:path>
            </a:pathLst>
          </a:custGeom>
          <a:solidFill>
            <a:schemeClr val="bg1"/>
          </a:solidFill>
          <a:ln w="1339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" name="Graphic 73" descr="Stopwatch">
            <a:extLst>
              <a:ext uri="{FF2B5EF4-FFF2-40B4-BE49-F238E27FC236}">
                <a16:creationId xmlns:a16="http://schemas.microsoft.com/office/drawing/2014/main" id="{78C117F7-E1FF-4702-B307-AC7408B018DF}"/>
              </a:ext>
            </a:extLst>
          </p:cNvPr>
          <p:cNvGrpSpPr/>
          <p:nvPr/>
        </p:nvGrpSpPr>
        <p:grpSpPr>
          <a:xfrm>
            <a:off x="2902090" y="2801553"/>
            <a:ext cx="966050" cy="966050"/>
            <a:chOff x="3869452" y="2710271"/>
            <a:chExt cx="1288067" cy="12880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E63B2CE-660C-481E-8D85-115C0C493C3C}"/>
                </a:ext>
              </a:extLst>
            </p:cNvPr>
            <p:cNvSpPr/>
            <p:nvPr/>
          </p:nvSpPr>
          <p:spPr>
            <a:xfrm>
              <a:off x="4486650" y="3126209"/>
              <a:ext cx="53669" cy="53669"/>
            </a:xfrm>
            <a:custGeom>
              <a:avLst/>
              <a:gdLst>
                <a:gd name="connsiteX0" fmla="*/ 53669 w 53669"/>
                <a:gd name="connsiteY0" fmla="*/ 26835 h 53669"/>
                <a:gd name="connsiteX1" fmla="*/ 26835 w 53669"/>
                <a:gd name="connsiteY1" fmla="*/ 53669 h 53669"/>
                <a:gd name="connsiteX2" fmla="*/ 0 w 53669"/>
                <a:gd name="connsiteY2" fmla="*/ 26835 h 53669"/>
                <a:gd name="connsiteX3" fmla="*/ 26835 w 53669"/>
                <a:gd name="connsiteY3" fmla="*/ 0 h 53669"/>
                <a:gd name="connsiteX4" fmla="*/ 53669 w 53669"/>
                <a:gd name="connsiteY4" fmla="*/ 26835 h 5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69" h="53669">
                  <a:moveTo>
                    <a:pt x="53669" y="26835"/>
                  </a:moveTo>
                  <a:cubicBezTo>
                    <a:pt x="53669" y="41655"/>
                    <a:pt x="41655" y="53669"/>
                    <a:pt x="26835" y="53669"/>
                  </a:cubicBezTo>
                  <a:cubicBezTo>
                    <a:pt x="12014" y="53669"/>
                    <a:pt x="0" y="41655"/>
                    <a:pt x="0" y="26835"/>
                  </a:cubicBezTo>
                  <a:cubicBezTo>
                    <a:pt x="0" y="12014"/>
                    <a:pt x="12014" y="0"/>
                    <a:pt x="26835" y="0"/>
                  </a:cubicBezTo>
                  <a:cubicBezTo>
                    <a:pt x="41655" y="0"/>
                    <a:pt x="53669" y="12014"/>
                    <a:pt x="53669" y="26835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86E823B-86BB-4FEC-8046-BFD98D7FD1C6}"/>
                </a:ext>
              </a:extLst>
            </p:cNvPr>
            <p:cNvSpPr/>
            <p:nvPr/>
          </p:nvSpPr>
          <p:spPr>
            <a:xfrm>
              <a:off x="4486650" y="3662903"/>
              <a:ext cx="53669" cy="53669"/>
            </a:xfrm>
            <a:custGeom>
              <a:avLst/>
              <a:gdLst>
                <a:gd name="connsiteX0" fmla="*/ 53669 w 53669"/>
                <a:gd name="connsiteY0" fmla="*/ 26835 h 53669"/>
                <a:gd name="connsiteX1" fmla="*/ 26835 w 53669"/>
                <a:gd name="connsiteY1" fmla="*/ 53669 h 53669"/>
                <a:gd name="connsiteX2" fmla="*/ 0 w 53669"/>
                <a:gd name="connsiteY2" fmla="*/ 26835 h 53669"/>
                <a:gd name="connsiteX3" fmla="*/ 26835 w 53669"/>
                <a:gd name="connsiteY3" fmla="*/ 0 h 53669"/>
                <a:gd name="connsiteX4" fmla="*/ 53669 w 53669"/>
                <a:gd name="connsiteY4" fmla="*/ 26835 h 5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69" h="53669">
                  <a:moveTo>
                    <a:pt x="53669" y="26835"/>
                  </a:moveTo>
                  <a:cubicBezTo>
                    <a:pt x="53669" y="41655"/>
                    <a:pt x="41655" y="53669"/>
                    <a:pt x="26835" y="53669"/>
                  </a:cubicBezTo>
                  <a:cubicBezTo>
                    <a:pt x="12014" y="53669"/>
                    <a:pt x="0" y="41655"/>
                    <a:pt x="0" y="26835"/>
                  </a:cubicBezTo>
                  <a:cubicBezTo>
                    <a:pt x="0" y="12014"/>
                    <a:pt x="12014" y="0"/>
                    <a:pt x="26835" y="0"/>
                  </a:cubicBezTo>
                  <a:cubicBezTo>
                    <a:pt x="41655" y="0"/>
                    <a:pt x="53669" y="12014"/>
                    <a:pt x="53669" y="26835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C72E383-C76E-4A4D-9691-E6944DE82155}"/>
                </a:ext>
              </a:extLst>
            </p:cNvPr>
            <p:cNvSpPr/>
            <p:nvPr/>
          </p:nvSpPr>
          <p:spPr>
            <a:xfrm>
              <a:off x="4754998" y="3381139"/>
              <a:ext cx="53669" cy="53669"/>
            </a:xfrm>
            <a:custGeom>
              <a:avLst/>
              <a:gdLst>
                <a:gd name="connsiteX0" fmla="*/ 53669 w 53669"/>
                <a:gd name="connsiteY0" fmla="*/ 26835 h 53669"/>
                <a:gd name="connsiteX1" fmla="*/ 26835 w 53669"/>
                <a:gd name="connsiteY1" fmla="*/ 53669 h 53669"/>
                <a:gd name="connsiteX2" fmla="*/ 0 w 53669"/>
                <a:gd name="connsiteY2" fmla="*/ 26835 h 53669"/>
                <a:gd name="connsiteX3" fmla="*/ 26835 w 53669"/>
                <a:gd name="connsiteY3" fmla="*/ 0 h 53669"/>
                <a:gd name="connsiteX4" fmla="*/ 53669 w 53669"/>
                <a:gd name="connsiteY4" fmla="*/ 26835 h 5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69" h="53669">
                  <a:moveTo>
                    <a:pt x="53669" y="26835"/>
                  </a:moveTo>
                  <a:cubicBezTo>
                    <a:pt x="53669" y="41655"/>
                    <a:pt x="41655" y="53669"/>
                    <a:pt x="26835" y="53669"/>
                  </a:cubicBezTo>
                  <a:cubicBezTo>
                    <a:pt x="12014" y="53669"/>
                    <a:pt x="0" y="41655"/>
                    <a:pt x="0" y="26835"/>
                  </a:cubicBezTo>
                  <a:cubicBezTo>
                    <a:pt x="0" y="12014"/>
                    <a:pt x="12014" y="0"/>
                    <a:pt x="26835" y="0"/>
                  </a:cubicBezTo>
                  <a:cubicBezTo>
                    <a:pt x="41655" y="0"/>
                    <a:pt x="53669" y="12014"/>
                    <a:pt x="53669" y="26835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8413EEF-177F-495E-8FD5-9B649B6B3E6B}"/>
                </a:ext>
              </a:extLst>
            </p:cNvPr>
            <p:cNvSpPr/>
            <p:nvPr/>
          </p:nvSpPr>
          <p:spPr>
            <a:xfrm>
              <a:off x="4218303" y="3381139"/>
              <a:ext cx="53669" cy="53669"/>
            </a:xfrm>
            <a:custGeom>
              <a:avLst/>
              <a:gdLst>
                <a:gd name="connsiteX0" fmla="*/ 53669 w 53669"/>
                <a:gd name="connsiteY0" fmla="*/ 26835 h 53669"/>
                <a:gd name="connsiteX1" fmla="*/ 26835 w 53669"/>
                <a:gd name="connsiteY1" fmla="*/ 53669 h 53669"/>
                <a:gd name="connsiteX2" fmla="*/ 0 w 53669"/>
                <a:gd name="connsiteY2" fmla="*/ 26835 h 53669"/>
                <a:gd name="connsiteX3" fmla="*/ 26835 w 53669"/>
                <a:gd name="connsiteY3" fmla="*/ 0 h 53669"/>
                <a:gd name="connsiteX4" fmla="*/ 53669 w 53669"/>
                <a:gd name="connsiteY4" fmla="*/ 26835 h 5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69" h="53669">
                  <a:moveTo>
                    <a:pt x="53669" y="26835"/>
                  </a:moveTo>
                  <a:cubicBezTo>
                    <a:pt x="53669" y="41655"/>
                    <a:pt x="41655" y="53669"/>
                    <a:pt x="26835" y="53669"/>
                  </a:cubicBezTo>
                  <a:cubicBezTo>
                    <a:pt x="12014" y="53669"/>
                    <a:pt x="0" y="41655"/>
                    <a:pt x="0" y="26835"/>
                  </a:cubicBezTo>
                  <a:cubicBezTo>
                    <a:pt x="0" y="12014"/>
                    <a:pt x="12014" y="0"/>
                    <a:pt x="26835" y="0"/>
                  </a:cubicBezTo>
                  <a:cubicBezTo>
                    <a:pt x="41655" y="0"/>
                    <a:pt x="53669" y="12014"/>
                    <a:pt x="53669" y="26835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69D752D-73BC-43EC-B34F-14E81FC2D1D4}"/>
                </a:ext>
              </a:extLst>
            </p:cNvPr>
            <p:cNvSpPr/>
            <p:nvPr/>
          </p:nvSpPr>
          <p:spPr>
            <a:xfrm>
              <a:off x="4486650" y="3220130"/>
              <a:ext cx="178450" cy="339459"/>
            </a:xfrm>
            <a:custGeom>
              <a:avLst/>
              <a:gdLst>
                <a:gd name="connsiteX0" fmla="*/ 53669 w 178450"/>
                <a:gd name="connsiteY0" fmla="*/ 0 h 339459"/>
                <a:gd name="connsiteX1" fmla="*/ 0 w 178450"/>
                <a:gd name="connsiteY1" fmla="*/ 0 h 339459"/>
                <a:gd name="connsiteX2" fmla="*/ 0 w 178450"/>
                <a:gd name="connsiteY2" fmla="*/ 187843 h 339459"/>
                <a:gd name="connsiteX3" fmla="*/ 8050 w 178450"/>
                <a:gd name="connsiteY3" fmla="*/ 206627 h 339459"/>
                <a:gd name="connsiteX4" fmla="*/ 140882 w 178450"/>
                <a:gd name="connsiteY4" fmla="*/ 339459 h 339459"/>
                <a:gd name="connsiteX5" fmla="*/ 178451 w 178450"/>
                <a:gd name="connsiteY5" fmla="*/ 301891 h 339459"/>
                <a:gd name="connsiteX6" fmla="*/ 53669 w 178450"/>
                <a:gd name="connsiteY6" fmla="*/ 177109 h 339459"/>
                <a:gd name="connsiteX7" fmla="*/ 53669 w 178450"/>
                <a:gd name="connsiteY7" fmla="*/ 0 h 33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8450" h="339459">
                  <a:moveTo>
                    <a:pt x="53669" y="0"/>
                  </a:moveTo>
                  <a:lnTo>
                    <a:pt x="0" y="0"/>
                  </a:lnTo>
                  <a:lnTo>
                    <a:pt x="0" y="187843"/>
                  </a:lnTo>
                  <a:cubicBezTo>
                    <a:pt x="0" y="194552"/>
                    <a:pt x="2683" y="201260"/>
                    <a:pt x="8050" y="206627"/>
                  </a:cubicBezTo>
                  <a:lnTo>
                    <a:pt x="140882" y="339459"/>
                  </a:lnTo>
                  <a:lnTo>
                    <a:pt x="178451" y="301891"/>
                  </a:lnTo>
                  <a:lnTo>
                    <a:pt x="53669" y="177109"/>
                  </a:lnTo>
                  <a:lnTo>
                    <a:pt x="53669" y="0"/>
                  </a:ln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6E6CE4C-F8E6-4CCF-B5E3-FB5FA28628DB}"/>
                </a:ext>
              </a:extLst>
            </p:cNvPr>
            <p:cNvSpPr/>
            <p:nvPr/>
          </p:nvSpPr>
          <p:spPr>
            <a:xfrm>
              <a:off x="4057705" y="2831027"/>
              <a:ext cx="913179" cy="1045822"/>
            </a:xfrm>
            <a:custGeom>
              <a:avLst/>
              <a:gdLst>
                <a:gd name="connsiteX0" fmla="*/ 455780 w 913179"/>
                <a:gd name="connsiteY0" fmla="*/ 966050 h 1045822"/>
                <a:gd name="connsiteX1" fmla="*/ 80094 w 913179"/>
                <a:gd name="connsiteY1" fmla="*/ 590364 h 1045822"/>
                <a:gd name="connsiteX2" fmla="*/ 455780 w 913179"/>
                <a:gd name="connsiteY2" fmla="*/ 214678 h 1045822"/>
                <a:gd name="connsiteX3" fmla="*/ 831466 w 913179"/>
                <a:gd name="connsiteY3" fmla="*/ 590364 h 1045822"/>
                <a:gd name="connsiteX4" fmla="*/ 455780 w 913179"/>
                <a:gd name="connsiteY4" fmla="*/ 966050 h 1045822"/>
                <a:gd name="connsiteX5" fmla="*/ 455780 w 913179"/>
                <a:gd name="connsiteY5" fmla="*/ 966050 h 1045822"/>
                <a:gd name="connsiteX6" fmla="*/ 773772 w 913179"/>
                <a:gd name="connsiteY6" fmla="*/ 262980 h 1045822"/>
                <a:gd name="connsiteX7" fmla="*/ 814024 w 913179"/>
                <a:gd name="connsiteY7" fmla="*/ 222728 h 1045822"/>
                <a:gd name="connsiteX8" fmla="*/ 812682 w 913179"/>
                <a:gd name="connsiteY8" fmla="*/ 166375 h 1045822"/>
                <a:gd name="connsiteX9" fmla="*/ 756329 w 913179"/>
                <a:gd name="connsiteY9" fmla="*/ 165034 h 1045822"/>
                <a:gd name="connsiteX10" fmla="*/ 710710 w 913179"/>
                <a:gd name="connsiteY10" fmla="*/ 211994 h 1045822"/>
                <a:gd name="connsiteX11" fmla="*/ 496032 w 913179"/>
                <a:gd name="connsiteY11" fmla="*/ 136857 h 1045822"/>
                <a:gd name="connsiteX12" fmla="*/ 496032 w 913179"/>
                <a:gd name="connsiteY12" fmla="*/ 80504 h 1045822"/>
                <a:gd name="connsiteX13" fmla="*/ 616789 w 913179"/>
                <a:gd name="connsiteY13" fmla="*/ 80504 h 1045822"/>
                <a:gd name="connsiteX14" fmla="*/ 616789 w 913179"/>
                <a:gd name="connsiteY14" fmla="*/ 0 h 1045822"/>
                <a:gd name="connsiteX15" fmla="*/ 294772 w 913179"/>
                <a:gd name="connsiteY15" fmla="*/ 0 h 1045822"/>
                <a:gd name="connsiteX16" fmla="*/ 294772 w 913179"/>
                <a:gd name="connsiteY16" fmla="*/ 80504 h 1045822"/>
                <a:gd name="connsiteX17" fmla="*/ 415528 w 913179"/>
                <a:gd name="connsiteY17" fmla="*/ 80504 h 1045822"/>
                <a:gd name="connsiteX18" fmla="*/ 415528 w 913179"/>
                <a:gd name="connsiteY18" fmla="*/ 135515 h 1045822"/>
                <a:gd name="connsiteX19" fmla="*/ 3615 w 913179"/>
                <a:gd name="connsiteY19" fmla="*/ 532669 h 1045822"/>
                <a:gd name="connsiteX20" fmla="*/ 304164 w 913179"/>
                <a:gd name="connsiteY20" fmla="*/ 1019720 h 1045822"/>
                <a:gd name="connsiteX21" fmla="*/ 844884 w 913179"/>
                <a:gd name="connsiteY21" fmla="*/ 830535 h 1045822"/>
                <a:gd name="connsiteX22" fmla="*/ 773772 w 913179"/>
                <a:gd name="connsiteY22" fmla="*/ 262980 h 1045822"/>
                <a:gd name="connsiteX23" fmla="*/ 773772 w 913179"/>
                <a:gd name="connsiteY23" fmla="*/ 262980 h 104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913179" h="1045822">
                  <a:moveTo>
                    <a:pt x="455780" y="966050"/>
                  </a:moveTo>
                  <a:cubicBezTo>
                    <a:pt x="247811" y="966050"/>
                    <a:pt x="80094" y="798333"/>
                    <a:pt x="80094" y="590364"/>
                  </a:cubicBezTo>
                  <a:cubicBezTo>
                    <a:pt x="80094" y="382395"/>
                    <a:pt x="247811" y="214678"/>
                    <a:pt x="455780" y="214678"/>
                  </a:cubicBezTo>
                  <a:cubicBezTo>
                    <a:pt x="663749" y="214678"/>
                    <a:pt x="831466" y="382395"/>
                    <a:pt x="831466" y="590364"/>
                  </a:cubicBezTo>
                  <a:cubicBezTo>
                    <a:pt x="831466" y="798333"/>
                    <a:pt x="663749" y="966050"/>
                    <a:pt x="455780" y="966050"/>
                  </a:cubicBezTo>
                  <a:lnTo>
                    <a:pt x="455780" y="966050"/>
                  </a:lnTo>
                  <a:close/>
                  <a:moveTo>
                    <a:pt x="773772" y="262980"/>
                  </a:moveTo>
                  <a:lnTo>
                    <a:pt x="814024" y="222728"/>
                  </a:lnTo>
                  <a:cubicBezTo>
                    <a:pt x="828783" y="206627"/>
                    <a:pt x="828783" y="182476"/>
                    <a:pt x="812682" y="166375"/>
                  </a:cubicBezTo>
                  <a:cubicBezTo>
                    <a:pt x="797923" y="151616"/>
                    <a:pt x="772430" y="150275"/>
                    <a:pt x="756329" y="165034"/>
                  </a:cubicBezTo>
                  <a:lnTo>
                    <a:pt x="710710" y="211994"/>
                  </a:lnTo>
                  <a:cubicBezTo>
                    <a:pt x="646307" y="169059"/>
                    <a:pt x="572511" y="142224"/>
                    <a:pt x="496032" y="136857"/>
                  </a:cubicBezTo>
                  <a:lnTo>
                    <a:pt x="496032" y="80504"/>
                  </a:lnTo>
                  <a:lnTo>
                    <a:pt x="616789" y="80504"/>
                  </a:lnTo>
                  <a:lnTo>
                    <a:pt x="616789" y="0"/>
                  </a:lnTo>
                  <a:lnTo>
                    <a:pt x="294772" y="0"/>
                  </a:lnTo>
                  <a:lnTo>
                    <a:pt x="294772" y="80504"/>
                  </a:lnTo>
                  <a:lnTo>
                    <a:pt x="415528" y="80504"/>
                  </a:lnTo>
                  <a:lnTo>
                    <a:pt x="415528" y="135515"/>
                  </a:lnTo>
                  <a:cubicBezTo>
                    <a:pt x="202192" y="154300"/>
                    <a:pt x="30450" y="319333"/>
                    <a:pt x="3615" y="532669"/>
                  </a:cubicBezTo>
                  <a:cubicBezTo>
                    <a:pt x="-23220" y="746005"/>
                    <a:pt x="101562" y="948608"/>
                    <a:pt x="304164" y="1019720"/>
                  </a:cubicBezTo>
                  <a:cubicBezTo>
                    <a:pt x="506766" y="1090832"/>
                    <a:pt x="730836" y="1013011"/>
                    <a:pt x="844884" y="830535"/>
                  </a:cubicBezTo>
                  <a:cubicBezTo>
                    <a:pt x="958931" y="648059"/>
                    <a:pt x="926730" y="411913"/>
                    <a:pt x="773772" y="262980"/>
                  </a:cubicBezTo>
                  <a:lnTo>
                    <a:pt x="773772" y="262980"/>
                  </a:ln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" name="Graphic 72" descr="Bullseye">
            <a:extLst>
              <a:ext uri="{FF2B5EF4-FFF2-40B4-BE49-F238E27FC236}">
                <a16:creationId xmlns:a16="http://schemas.microsoft.com/office/drawing/2014/main" id="{AAE6009A-5FF6-45A6-8EE6-08ADB3A7AA16}"/>
              </a:ext>
            </a:extLst>
          </p:cNvPr>
          <p:cNvGrpSpPr/>
          <p:nvPr/>
        </p:nvGrpSpPr>
        <p:grpSpPr>
          <a:xfrm>
            <a:off x="5079694" y="2801553"/>
            <a:ext cx="966050" cy="966050"/>
            <a:chOff x="6746574" y="2752195"/>
            <a:chExt cx="1288067" cy="12880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02758C3-8B6B-4139-8882-77AB6E9DF89B}"/>
                </a:ext>
              </a:extLst>
            </p:cNvPr>
            <p:cNvSpPr/>
            <p:nvPr/>
          </p:nvSpPr>
          <p:spPr>
            <a:xfrm>
              <a:off x="7234966" y="2866242"/>
              <a:ext cx="685627" cy="684285"/>
            </a:xfrm>
            <a:custGeom>
              <a:avLst/>
              <a:gdLst>
                <a:gd name="connsiteX0" fmla="*/ 564871 w 685627"/>
                <a:gd name="connsiteY0" fmla="*/ 120756 h 684285"/>
                <a:gd name="connsiteX1" fmla="*/ 551454 w 685627"/>
                <a:gd name="connsiteY1" fmla="*/ 0 h 684285"/>
                <a:gd name="connsiteX2" fmla="*/ 403863 w 685627"/>
                <a:gd name="connsiteY2" fmla="*/ 147591 h 684285"/>
                <a:gd name="connsiteX3" fmla="*/ 411913 w 685627"/>
                <a:gd name="connsiteY3" fmla="*/ 217361 h 684285"/>
                <a:gd name="connsiteX4" fmla="*/ 197235 w 685627"/>
                <a:gd name="connsiteY4" fmla="*/ 432039 h 684285"/>
                <a:gd name="connsiteX5" fmla="*/ 134174 w 685627"/>
                <a:gd name="connsiteY5" fmla="*/ 415938 h 684285"/>
                <a:gd name="connsiteX6" fmla="*/ 0 w 685627"/>
                <a:gd name="connsiteY6" fmla="*/ 550112 h 684285"/>
                <a:gd name="connsiteX7" fmla="*/ 134174 w 685627"/>
                <a:gd name="connsiteY7" fmla="*/ 684286 h 684285"/>
                <a:gd name="connsiteX8" fmla="*/ 268347 w 685627"/>
                <a:gd name="connsiteY8" fmla="*/ 550112 h 684285"/>
                <a:gd name="connsiteX9" fmla="*/ 253588 w 685627"/>
                <a:gd name="connsiteY9" fmla="*/ 488392 h 684285"/>
                <a:gd name="connsiteX10" fmla="*/ 468266 w 685627"/>
                <a:gd name="connsiteY10" fmla="*/ 273714 h 684285"/>
                <a:gd name="connsiteX11" fmla="*/ 538036 w 685627"/>
                <a:gd name="connsiteY11" fmla="*/ 281765 h 684285"/>
                <a:gd name="connsiteX12" fmla="*/ 685627 w 685627"/>
                <a:gd name="connsiteY12" fmla="*/ 134174 h 684285"/>
                <a:gd name="connsiteX13" fmla="*/ 564871 w 685627"/>
                <a:gd name="connsiteY13" fmla="*/ 120756 h 684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5627" h="684285">
                  <a:moveTo>
                    <a:pt x="564871" y="120756"/>
                  </a:moveTo>
                  <a:lnTo>
                    <a:pt x="551454" y="0"/>
                  </a:lnTo>
                  <a:lnTo>
                    <a:pt x="403863" y="147591"/>
                  </a:lnTo>
                  <a:lnTo>
                    <a:pt x="411913" y="217361"/>
                  </a:lnTo>
                  <a:lnTo>
                    <a:pt x="197235" y="432039"/>
                  </a:lnTo>
                  <a:cubicBezTo>
                    <a:pt x="178451" y="422647"/>
                    <a:pt x="156983" y="415938"/>
                    <a:pt x="134174" y="415938"/>
                  </a:cubicBezTo>
                  <a:cubicBezTo>
                    <a:pt x="60378" y="415938"/>
                    <a:pt x="0" y="476316"/>
                    <a:pt x="0" y="550112"/>
                  </a:cubicBezTo>
                  <a:cubicBezTo>
                    <a:pt x="0" y="623907"/>
                    <a:pt x="60378" y="684286"/>
                    <a:pt x="134174" y="684286"/>
                  </a:cubicBezTo>
                  <a:cubicBezTo>
                    <a:pt x="207969" y="684286"/>
                    <a:pt x="268347" y="623907"/>
                    <a:pt x="268347" y="550112"/>
                  </a:cubicBezTo>
                  <a:cubicBezTo>
                    <a:pt x="268347" y="527302"/>
                    <a:pt x="262980" y="507176"/>
                    <a:pt x="253588" y="488392"/>
                  </a:cubicBezTo>
                  <a:lnTo>
                    <a:pt x="468266" y="273714"/>
                  </a:lnTo>
                  <a:lnTo>
                    <a:pt x="538036" y="281765"/>
                  </a:lnTo>
                  <a:lnTo>
                    <a:pt x="685627" y="134174"/>
                  </a:lnTo>
                  <a:lnTo>
                    <a:pt x="564871" y="120756"/>
                  </a:ln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471983B-A103-4973-A42A-071180B74846}"/>
                </a:ext>
              </a:extLst>
            </p:cNvPr>
            <p:cNvSpPr/>
            <p:nvPr/>
          </p:nvSpPr>
          <p:spPr>
            <a:xfrm>
              <a:off x="6860621" y="2906494"/>
              <a:ext cx="1019719" cy="1019719"/>
            </a:xfrm>
            <a:custGeom>
              <a:avLst/>
              <a:gdLst>
                <a:gd name="connsiteX0" fmla="*/ 949949 w 1019719"/>
                <a:gd name="connsiteY0" fmla="*/ 279081 h 1019719"/>
                <a:gd name="connsiteX1" fmla="*/ 932507 w 1019719"/>
                <a:gd name="connsiteY1" fmla="*/ 297866 h 1019719"/>
                <a:gd name="connsiteX2" fmla="*/ 907014 w 1019719"/>
                <a:gd name="connsiteY2" fmla="*/ 295182 h 1019719"/>
                <a:gd name="connsiteX3" fmla="*/ 878837 w 1019719"/>
                <a:gd name="connsiteY3" fmla="*/ 291157 h 1019719"/>
                <a:gd name="connsiteX4" fmla="*/ 939216 w 1019719"/>
                <a:gd name="connsiteY4" fmla="*/ 509860 h 1019719"/>
                <a:gd name="connsiteX5" fmla="*/ 509860 w 1019719"/>
                <a:gd name="connsiteY5" fmla="*/ 939216 h 1019719"/>
                <a:gd name="connsiteX6" fmla="*/ 80504 w 1019719"/>
                <a:gd name="connsiteY6" fmla="*/ 509860 h 1019719"/>
                <a:gd name="connsiteX7" fmla="*/ 509860 w 1019719"/>
                <a:gd name="connsiteY7" fmla="*/ 80504 h 1019719"/>
                <a:gd name="connsiteX8" fmla="*/ 728563 w 1019719"/>
                <a:gd name="connsiteY8" fmla="*/ 140882 h 1019719"/>
                <a:gd name="connsiteX9" fmla="*/ 725879 w 1019719"/>
                <a:gd name="connsiteY9" fmla="*/ 114048 h 1019719"/>
                <a:gd name="connsiteX10" fmla="*/ 721854 w 1019719"/>
                <a:gd name="connsiteY10" fmla="*/ 87213 h 1019719"/>
                <a:gd name="connsiteX11" fmla="*/ 740639 w 1019719"/>
                <a:gd name="connsiteY11" fmla="*/ 68429 h 1019719"/>
                <a:gd name="connsiteX12" fmla="*/ 750031 w 1019719"/>
                <a:gd name="connsiteY12" fmla="*/ 59036 h 1019719"/>
                <a:gd name="connsiteX13" fmla="*/ 509860 w 1019719"/>
                <a:gd name="connsiteY13" fmla="*/ 0 h 1019719"/>
                <a:gd name="connsiteX14" fmla="*/ 0 w 1019719"/>
                <a:gd name="connsiteY14" fmla="*/ 509860 h 1019719"/>
                <a:gd name="connsiteX15" fmla="*/ 509860 w 1019719"/>
                <a:gd name="connsiteY15" fmla="*/ 1019720 h 1019719"/>
                <a:gd name="connsiteX16" fmla="*/ 1019720 w 1019719"/>
                <a:gd name="connsiteY16" fmla="*/ 509860 h 1019719"/>
                <a:gd name="connsiteX17" fmla="*/ 959342 w 1019719"/>
                <a:gd name="connsiteY17" fmla="*/ 271031 h 1019719"/>
                <a:gd name="connsiteX18" fmla="*/ 949949 w 1019719"/>
                <a:gd name="connsiteY18" fmla="*/ 279081 h 1019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19719" h="1019719">
                  <a:moveTo>
                    <a:pt x="949949" y="279081"/>
                  </a:moveTo>
                  <a:lnTo>
                    <a:pt x="932507" y="297866"/>
                  </a:lnTo>
                  <a:lnTo>
                    <a:pt x="907014" y="295182"/>
                  </a:lnTo>
                  <a:lnTo>
                    <a:pt x="878837" y="291157"/>
                  </a:lnTo>
                  <a:cubicBezTo>
                    <a:pt x="916406" y="355560"/>
                    <a:pt x="939216" y="429356"/>
                    <a:pt x="939216" y="509860"/>
                  </a:cubicBezTo>
                  <a:cubicBezTo>
                    <a:pt x="939216" y="746005"/>
                    <a:pt x="746005" y="939216"/>
                    <a:pt x="509860" y="939216"/>
                  </a:cubicBezTo>
                  <a:cubicBezTo>
                    <a:pt x="273714" y="939216"/>
                    <a:pt x="80504" y="746005"/>
                    <a:pt x="80504" y="509860"/>
                  </a:cubicBezTo>
                  <a:cubicBezTo>
                    <a:pt x="80504" y="273714"/>
                    <a:pt x="273714" y="80504"/>
                    <a:pt x="509860" y="80504"/>
                  </a:cubicBezTo>
                  <a:cubicBezTo>
                    <a:pt x="589022" y="80504"/>
                    <a:pt x="664160" y="101972"/>
                    <a:pt x="728563" y="140882"/>
                  </a:cubicBezTo>
                  <a:lnTo>
                    <a:pt x="725879" y="114048"/>
                  </a:lnTo>
                  <a:lnTo>
                    <a:pt x="721854" y="87213"/>
                  </a:lnTo>
                  <a:lnTo>
                    <a:pt x="740639" y="68429"/>
                  </a:lnTo>
                  <a:lnTo>
                    <a:pt x="750031" y="59036"/>
                  </a:lnTo>
                  <a:cubicBezTo>
                    <a:pt x="677577" y="21468"/>
                    <a:pt x="597073" y="0"/>
                    <a:pt x="509860" y="0"/>
                  </a:cubicBezTo>
                  <a:cubicBezTo>
                    <a:pt x="228095" y="0"/>
                    <a:pt x="0" y="228095"/>
                    <a:pt x="0" y="509860"/>
                  </a:cubicBezTo>
                  <a:cubicBezTo>
                    <a:pt x="0" y="791625"/>
                    <a:pt x="228095" y="1019720"/>
                    <a:pt x="509860" y="1019720"/>
                  </a:cubicBezTo>
                  <a:cubicBezTo>
                    <a:pt x="791625" y="1019720"/>
                    <a:pt x="1019720" y="791625"/>
                    <a:pt x="1019720" y="509860"/>
                  </a:cubicBezTo>
                  <a:cubicBezTo>
                    <a:pt x="1019720" y="422647"/>
                    <a:pt x="998252" y="342143"/>
                    <a:pt x="959342" y="271031"/>
                  </a:cubicBezTo>
                  <a:lnTo>
                    <a:pt x="949949" y="279081"/>
                  </a:ln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BD56FB8-896C-43EE-AC11-6BB0D2899076}"/>
                </a:ext>
              </a:extLst>
            </p:cNvPr>
            <p:cNvSpPr/>
            <p:nvPr/>
          </p:nvSpPr>
          <p:spPr>
            <a:xfrm>
              <a:off x="7048464" y="3094337"/>
              <a:ext cx="644033" cy="644033"/>
            </a:xfrm>
            <a:custGeom>
              <a:avLst/>
              <a:gdLst>
                <a:gd name="connsiteX0" fmla="*/ 546087 w 644033"/>
                <a:gd name="connsiteY0" fmla="*/ 230779 h 644033"/>
                <a:gd name="connsiteX1" fmla="*/ 563529 w 644033"/>
                <a:gd name="connsiteY1" fmla="*/ 322017 h 644033"/>
                <a:gd name="connsiteX2" fmla="*/ 322017 w 644033"/>
                <a:gd name="connsiteY2" fmla="*/ 563529 h 644033"/>
                <a:gd name="connsiteX3" fmla="*/ 80504 w 644033"/>
                <a:gd name="connsiteY3" fmla="*/ 322017 h 644033"/>
                <a:gd name="connsiteX4" fmla="*/ 322017 w 644033"/>
                <a:gd name="connsiteY4" fmla="*/ 80504 h 644033"/>
                <a:gd name="connsiteX5" fmla="*/ 413255 w 644033"/>
                <a:gd name="connsiteY5" fmla="*/ 97947 h 644033"/>
                <a:gd name="connsiteX6" fmla="*/ 473633 w 644033"/>
                <a:gd name="connsiteY6" fmla="*/ 37569 h 644033"/>
                <a:gd name="connsiteX7" fmla="*/ 322017 w 644033"/>
                <a:gd name="connsiteY7" fmla="*/ 0 h 644033"/>
                <a:gd name="connsiteX8" fmla="*/ 0 w 644033"/>
                <a:gd name="connsiteY8" fmla="*/ 322017 h 644033"/>
                <a:gd name="connsiteX9" fmla="*/ 322017 w 644033"/>
                <a:gd name="connsiteY9" fmla="*/ 644034 h 644033"/>
                <a:gd name="connsiteX10" fmla="*/ 644034 w 644033"/>
                <a:gd name="connsiteY10" fmla="*/ 322017 h 644033"/>
                <a:gd name="connsiteX11" fmla="*/ 606465 w 644033"/>
                <a:gd name="connsiteY11" fmla="*/ 170401 h 644033"/>
                <a:gd name="connsiteX12" fmla="*/ 546087 w 644033"/>
                <a:gd name="connsiteY12" fmla="*/ 230779 h 64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4033" h="644033">
                  <a:moveTo>
                    <a:pt x="546087" y="230779"/>
                  </a:moveTo>
                  <a:cubicBezTo>
                    <a:pt x="558162" y="258955"/>
                    <a:pt x="563529" y="289815"/>
                    <a:pt x="563529" y="322017"/>
                  </a:cubicBezTo>
                  <a:cubicBezTo>
                    <a:pt x="563529" y="454849"/>
                    <a:pt x="454849" y="563529"/>
                    <a:pt x="322017" y="563529"/>
                  </a:cubicBezTo>
                  <a:cubicBezTo>
                    <a:pt x="189185" y="563529"/>
                    <a:pt x="80504" y="454849"/>
                    <a:pt x="80504" y="322017"/>
                  </a:cubicBezTo>
                  <a:cubicBezTo>
                    <a:pt x="80504" y="189185"/>
                    <a:pt x="189185" y="80504"/>
                    <a:pt x="322017" y="80504"/>
                  </a:cubicBezTo>
                  <a:cubicBezTo>
                    <a:pt x="354218" y="80504"/>
                    <a:pt x="385078" y="87213"/>
                    <a:pt x="413255" y="97947"/>
                  </a:cubicBezTo>
                  <a:lnTo>
                    <a:pt x="473633" y="37569"/>
                  </a:lnTo>
                  <a:cubicBezTo>
                    <a:pt x="428014" y="13417"/>
                    <a:pt x="377028" y="0"/>
                    <a:pt x="322017" y="0"/>
                  </a:cubicBezTo>
                  <a:cubicBezTo>
                    <a:pt x="144908" y="0"/>
                    <a:pt x="0" y="144908"/>
                    <a:pt x="0" y="322017"/>
                  </a:cubicBezTo>
                  <a:cubicBezTo>
                    <a:pt x="0" y="499126"/>
                    <a:pt x="144908" y="644034"/>
                    <a:pt x="322017" y="644034"/>
                  </a:cubicBezTo>
                  <a:cubicBezTo>
                    <a:pt x="499126" y="644034"/>
                    <a:pt x="644034" y="499126"/>
                    <a:pt x="644034" y="322017"/>
                  </a:cubicBezTo>
                  <a:cubicBezTo>
                    <a:pt x="644034" y="267006"/>
                    <a:pt x="630616" y="216020"/>
                    <a:pt x="606465" y="170401"/>
                  </a:cubicBezTo>
                  <a:lnTo>
                    <a:pt x="546087" y="230779"/>
                  </a:ln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5" name="Graphic 41" descr="Head with gears">
            <a:extLst>
              <a:ext uri="{FF2B5EF4-FFF2-40B4-BE49-F238E27FC236}">
                <a16:creationId xmlns:a16="http://schemas.microsoft.com/office/drawing/2014/main" id="{AFDE32A6-CCC5-42B3-AFD0-36248727ED59}"/>
              </a:ext>
            </a:extLst>
          </p:cNvPr>
          <p:cNvGrpSpPr/>
          <p:nvPr/>
        </p:nvGrpSpPr>
        <p:grpSpPr>
          <a:xfrm>
            <a:off x="6231115" y="2121039"/>
            <a:ext cx="966050" cy="966050"/>
            <a:chOff x="8299919" y="1837553"/>
            <a:chExt cx="1288067" cy="12880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58F9672-870C-424F-9E73-052550670AD1}"/>
                </a:ext>
              </a:extLst>
            </p:cNvPr>
            <p:cNvSpPr/>
            <p:nvPr/>
          </p:nvSpPr>
          <p:spPr>
            <a:xfrm>
              <a:off x="8875523" y="2101875"/>
              <a:ext cx="112705" cy="112705"/>
            </a:xfrm>
            <a:custGeom>
              <a:avLst/>
              <a:gdLst>
                <a:gd name="connsiteX0" fmla="*/ 56353 w 112705"/>
                <a:gd name="connsiteY0" fmla="*/ 0 h 112705"/>
                <a:gd name="connsiteX1" fmla="*/ 0 w 112705"/>
                <a:gd name="connsiteY1" fmla="*/ 56353 h 112705"/>
                <a:gd name="connsiteX2" fmla="*/ 56353 w 112705"/>
                <a:gd name="connsiteY2" fmla="*/ 112706 h 112705"/>
                <a:gd name="connsiteX3" fmla="*/ 112706 w 112705"/>
                <a:gd name="connsiteY3" fmla="*/ 56353 h 112705"/>
                <a:gd name="connsiteX4" fmla="*/ 56353 w 112705"/>
                <a:gd name="connsiteY4" fmla="*/ 0 h 11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705" h="112705">
                  <a:moveTo>
                    <a:pt x="56353" y="0"/>
                  </a:moveTo>
                  <a:cubicBezTo>
                    <a:pt x="25493" y="0"/>
                    <a:pt x="0" y="25493"/>
                    <a:pt x="0" y="56353"/>
                  </a:cubicBezTo>
                  <a:cubicBezTo>
                    <a:pt x="0" y="87213"/>
                    <a:pt x="25493" y="112706"/>
                    <a:pt x="56353" y="112706"/>
                  </a:cubicBezTo>
                  <a:cubicBezTo>
                    <a:pt x="87213" y="112706"/>
                    <a:pt x="112706" y="87213"/>
                    <a:pt x="112706" y="56353"/>
                  </a:cubicBezTo>
                  <a:cubicBezTo>
                    <a:pt x="112706" y="25493"/>
                    <a:pt x="87213" y="0"/>
                    <a:pt x="56353" y="0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BE8881A-97B2-4120-98CB-3ACF04ADAB11}"/>
                </a:ext>
              </a:extLst>
            </p:cNvPr>
            <p:cNvSpPr/>
            <p:nvPr/>
          </p:nvSpPr>
          <p:spPr>
            <a:xfrm>
              <a:off x="8706465" y="2374247"/>
              <a:ext cx="112705" cy="112705"/>
            </a:xfrm>
            <a:custGeom>
              <a:avLst/>
              <a:gdLst>
                <a:gd name="connsiteX0" fmla="*/ 112706 w 112705"/>
                <a:gd name="connsiteY0" fmla="*/ 56353 h 112705"/>
                <a:gd name="connsiteX1" fmla="*/ 56353 w 112705"/>
                <a:gd name="connsiteY1" fmla="*/ 112706 h 112705"/>
                <a:gd name="connsiteX2" fmla="*/ 0 w 112705"/>
                <a:gd name="connsiteY2" fmla="*/ 56353 h 112705"/>
                <a:gd name="connsiteX3" fmla="*/ 56353 w 112705"/>
                <a:gd name="connsiteY3" fmla="*/ 0 h 112705"/>
                <a:gd name="connsiteX4" fmla="*/ 112706 w 112705"/>
                <a:gd name="connsiteY4" fmla="*/ 56353 h 11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705" h="112705">
                  <a:moveTo>
                    <a:pt x="112706" y="56353"/>
                  </a:moveTo>
                  <a:cubicBezTo>
                    <a:pt x="112706" y="87476"/>
                    <a:pt x="87476" y="112706"/>
                    <a:pt x="56353" y="112706"/>
                  </a:cubicBezTo>
                  <a:cubicBezTo>
                    <a:pt x="25230" y="112706"/>
                    <a:pt x="0" y="87476"/>
                    <a:pt x="0" y="56353"/>
                  </a:cubicBezTo>
                  <a:cubicBezTo>
                    <a:pt x="0" y="25230"/>
                    <a:pt x="25230" y="0"/>
                    <a:pt x="56353" y="0"/>
                  </a:cubicBezTo>
                  <a:cubicBezTo>
                    <a:pt x="87476" y="0"/>
                    <a:pt x="112706" y="25230"/>
                    <a:pt x="112706" y="56353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A096FD6-D9E9-4956-80B1-556B40E218F9}"/>
                </a:ext>
              </a:extLst>
            </p:cNvPr>
            <p:cNvSpPr/>
            <p:nvPr/>
          </p:nvSpPr>
          <p:spPr>
            <a:xfrm>
              <a:off x="8487492" y="1912690"/>
              <a:ext cx="912783" cy="1082781"/>
            </a:xfrm>
            <a:custGeom>
              <a:avLst/>
              <a:gdLst>
                <a:gd name="connsiteX0" fmla="*/ 604051 w 912783"/>
                <a:gd name="connsiteY0" fmla="*/ 264322 h 1082781"/>
                <a:gd name="connsiteX1" fmla="*/ 570507 w 912783"/>
                <a:gd name="connsiteY1" fmla="*/ 280423 h 1082781"/>
                <a:gd name="connsiteX2" fmla="*/ 557090 w 912783"/>
                <a:gd name="connsiteY2" fmla="*/ 309941 h 1082781"/>
                <a:gd name="connsiteX3" fmla="*/ 569166 w 912783"/>
                <a:gd name="connsiteY3" fmla="*/ 344826 h 1082781"/>
                <a:gd name="connsiteX4" fmla="*/ 542331 w 912783"/>
                <a:gd name="connsiteY4" fmla="*/ 371661 h 1082781"/>
                <a:gd name="connsiteX5" fmla="*/ 507446 w 912783"/>
                <a:gd name="connsiteY5" fmla="*/ 359585 h 1082781"/>
                <a:gd name="connsiteX6" fmla="*/ 477928 w 912783"/>
                <a:gd name="connsiteY6" fmla="*/ 371661 h 1082781"/>
                <a:gd name="connsiteX7" fmla="*/ 461827 w 912783"/>
                <a:gd name="connsiteY7" fmla="*/ 403863 h 1082781"/>
                <a:gd name="connsiteX8" fmla="*/ 424258 w 912783"/>
                <a:gd name="connsiteY8" fmla="*/ 403863 h 1082781"/>
                <a:gd name="connsiteX9" fmla="*/ 408157 w 912783"/>
                <a:gd name="connsiteY9" fmla="*/ 370319 h 1082781"/>
                <a:gd name="connsiteX10" fmla="*/ 378639 w 912783"/>
                <a:gd name="connsiteY10" fmla="*/ 358244 h 1082781"/>
                <a:gd name="connsiteX11" fmla="*/ 343754 w 912783"/>
                <a:gd name="connsiteY11" fmla="*/ 370319 h 1082781"/>
                <a:gd name="connsiteX12" fmla="*/ 316919 w 912783"/>
                <a:gd name="connsiteY12" fmla="*/ 343485 h 1082781"/>
                <a:gd name="connsiteX13" fmla="*/ 328995 w 912783"/>
                <a:gd name="connsiteY13" fmla="*/ 308599 h 1082781"/>
                <a:gd name="connsiteX14" fmla="*/ 316919 w 912783"/>
                <a:gd name="connsiteY14" fmla="*/ 279081 h 1082781"/>
                <a:gd name="connsiteX15" fmla="*/ 283376 w 912783"/>
                <a:gd name="connsiteY15" fmla="*/ 262980 h 1082781"/>
                <a:gd name="connsiteX16" fmla="*/ 283376 w 912783"/>
                <a:gd name="connsiteY16" fmla="*/ 225412 h 1082781"/>
                <a:gd name="connsiteX17" fmla="*/ 316919 w 912783"/>
                <a:gd name="connsiteY17" fmla="*/ 209311 h 1082781"/>
                <a:gd name="connsiteX18" fmla="*/ 328995 w 912783"/>
                <a:gd name="connsiteY18" fmla="*/ 179793 h 1082781"/>
                <a:gd name="connsiteX19" fmla="*/ 318261 w 912783"/>
                <a:gd name="connsiteY19" fmla="*/ 144908 h 1082781"/>
                <a:gd name="connsiteX20" fmla="*/ 345096 w 912783"/>
                <a:gd name="connsiteY20" fmla="*/ 118073 h 1082781"/>
                <a:gd name="connsiteX21" fmla="*/ 379981 w 912783"/>
                <a:gd name="connsiteY21" fmla="*/ 130148 h 1082781"/>
                <a:gd name="connsiteX22" fmla="*/ 409499 w 912783"/>
                <a:gd name="connsiteY22" fmla="*/ 118073 h 1082781"/>
                <a:gd name="connsiteX23" fmla="*/ 425600 w 912783"/>
                <a:gd name="connsiteY23" fmla="*/ 84529 h 1082781"/>
                <a:gd name="connsiteX24" fmla="*/ 463168 w 912783"/>
                <a:gd name="connsiteY24" fmla="*/ 84529 h 1082781"/>
                <a:gd name="connsiteX25" fmla="*/ 479269 w 912783"/>
                <a:gd name="connsiteY25" fmla="*/ 116731 h 1082781"/>
                <a:gd name="connsiteX26" fmla="*/ 508788 w 912783"/>
                <a:gd name="connsiteY26" fmla="*/ 128807 h 1082781"/>
                <a:gd name="connsiteX27" fmla="*/ 543673 w 912783"/>
                <a:gd name="connsiteY27" fmla="*/ 116731 h 1082781"/>
                <a:gd name="connsiteX28" fmla="*/ 570507 w 912783"/>
                <a:gd name="connsiteY28" fmla="*/ 143566 h 1082781"/>
                <a:gd name="connsiteX29" fmla="*/ 558432 w 912783"/>
                <a:gd name="connsiteY29" fmla="*/ 178451 h 1082781"/>
                <a:gd name="connsiteX30" fmla="*/ 570507 w 912783"/>
                <a:gd name="connsiteY30" fmla="*/ 207969 h 1082781"/>
                <a:gd name="connsiteX31" fmla="*/ 604051 w 912783"/>
                <a:gd name="connsiteY31" fmla="*/ 224070 h 1082781"/>
                <a:gd name="connsiteX32" fmla="*/ 604051 w 912783"/>
                <a:gd name="connsiteY32" fmla="*/ 264322 h 1082781"/>
                <a:gd name="connsiteX33" fmla="*/ 434992 w 912783"/>
                <a:gd name="connsiteY33" fmla="*/ 536695 h 1082781"/>
                <a:gd name="connsiteX34" fmla="*/ 401449 w 912783"/>
                <a:gd name="connsiteY34" fmla="*/ 552795 h 1082781"/>
                <a:gd name="connsiteX35" fmla="*/ 389373 w 912783"/>
                <a:gd name="connsiteY35" fmla="*/ 582314 h 1082781"/>
                <a:gd name="connsiteX36" fmla="*/ 400107 w 912783"/>
                <a:gd name="connsiteY36" fmla="*/ 617199 h 1082781"/>
                <a:gd name="connsiteX37" fmla="*/ 373272 w 912783"/>
                <a:gd name="connsiteY37" fmla="*/ 644034 h 1082781"/>
                <a:gd name="connsiteX38" fmla="*/ 338387 w 912783"/>
                <a:gd name="connsiteY38" fmla="*/ 631958 h 1082781"/>
                <a:gd name="connsiteX39" fmla="*/ 308869 w 912783"/>
                <a:gd name="connsiteY39" fmla="*/ 644034 h 1082781"/>
                <a:gd name="connsiteX40" fmla="*/ 294110 w 912783"/>
                <a:gd name="connsiteY40" fmla="*/ 676235 h 1082781"/>
                <a:gd name="connsiteX41" fmla="*/ 256541 w 912783"/>
                <a:gd name="connsiteY41" fmla="*/ 676235 h 1082781"/>
                <a:gd name="connsiteX42" fmla="*/ 240440 w 912783"/>
                <a:gd name="connsiteY42" fmla="*/ 642692 h 1082781"/>
                <a:gd name="connsiteX43" fmla="*/ 210922 w 912783"/>
                <a:gd name="connsiteY43" fmla="*/ 630616 h 1082781"/>
                <a:gd name="connsiteX44" fmla="*/ 176037 w 912783"/>
                <a:gd name="connsiteY44" fmla="*/ 641350 h 1082781"/>
                <a:gd name="connsiteX45" fmla="*/ 149202 w 912783"/>
                <a:gd name="connsiteY45" fmla="*/ 614515 h 1082781"/>
                <a:gd name="connsiteX46" fmla="*/ 161278 w 912783"/>
                <a:gd name="connsiteY46" fmla="*/ 579630 h 1082781"/>
                <a:gd name="connsiteX47" fmla="*/ 149202 w 912783"/>
                <a:gd name="connsiteY47" fmla="*/ 550112 h 1082781"/>
                <a:gd name="connsiteX48" fmla="*/ 115659 w 912783"/>
                <a:gd name="connsiteY48" fmla="*/ 534011 h 1082781"/>
                <a:gd name="connsiteX49" fmla="*/ 115659 w 912783"/>
                <a:gd name="connsiteY49" fmla="*/ 496442 h 1082781"/>
                <a:gd name="connsiteX50" fmla="*/ 149202 w 912783"/>
                <a:gd name="connsiteY50" fmla="*/ 480342 h 1082781"/>
                <a:gd name="connsiteX51" fmla="*/ 161278 w 912783"/>
                <a:gd name="connsiteY51" fmla="*/ 450823 h 1082781"/>
                <a:gd name="connsiteX52" fmla="*/ 149202 w 912783"/>
                <a:gd name="connsiteY52" fmla="*/ 415938 h 1082781"/>
                <a:gd name="connsiteX53" fmla="*/ 176037 w 912783"/>
                <a:gd name="connsiteY53" fmla="*/ 389104 h 1082781"/>
                <a:gd name="connsiteX54" fmla="*/ 210922 w 912783"/>
                <a:gd name="connsiteY54" fmla="*/ 401179 h 1082781"/>
                <a:gd name="connsiteX55" fmla="*/ 240440 w 912783"/>
                <a:gd name="connsiteY55" fmla="*/ 389104 h 1082781"/>
                <a:gd name="connsiteX56" fmla="*/ 256541 w 912783"/>
                <a:gd name="connsiteY56" fmla="*/ 355560 h 1082781"/>
                <a:gd name="connsiteX57" fmla="*/ 295451 w 912783"/>
                <a:gd name="connsiteY57" fmla="*/ 355560 h 1082781"/>
                <a:gd name="connsiteX58" fmla="*/ 311552 w 912783"/>
                <a:gd name="connsiteY58" fmla="*/ 389104 h 1082781"/>
                <a:gd name="connsiteX59" fmla="*/ 341070 w 912783"/>
                <a:gd name="connsiteY59" fmla="*/ 401179 h 1082781"/>
                <a:gd name="connsiteX60" fmla="*/ 375956 w 912783"/>
                <a:gd name="connsiteY60" fmla="*/ 389104 h 1082781"/>
                <a:gd name="connsiteX61" fmla="*/ 402790 w 912783"/>
                <a:gd name="connsiteY61" fmla="*/ 415938 h 1082781"/>
                <a:gd name="connsiteX62" fmla="*/ 390715 w 912783"/>
                <a:gd name="connsiteY62" fmla="*/ 450823 h 1082781"/>
                <a:gd name="connsiteX63" fmla="*/ 402790 w 912783"/>
                <a:gd name="connsiteY63" fmla="*/ 480342 h 1082781"/>
                <a:gd name="connsiteX64" fmla="*/ 436334 w 912783"/>
                <a:gd name="connsiteY64" fmla="*/ 496442 h 1082781"/>
                <a:gd name="connsiteX65" fmla="*/ 434992 w 912783"/>
                <a:gd name="connsiteY65" fmla="*/ 536695 h 1082781"/>
                <a:gd name="connsiteX66" fmla="*/ 434992 w 912783"/>
                <a:gd name="connsiteY66" fmla="*/ 536695 h 1082781"/>
                <a:gd name="connsiteX67" fmla="*/ 899233 w 912783"/>
                <a:gd name="connsiteY67" fmla="*/ 586339 h 1082781"/>
                <a:gd name="connsiteX68" fmla="*/ 806653 w 912783"/>
                <a:gd name="connsiteY68" fmla="*/ 425330 h 1082781"/>
                <a:gd name="connsiteX69" fmla="*/ 806653 w 912783"/>
                <a:gd name="connsiteY69" fmla="*/ 418622 h 1082781"/>
                <a:gd name="connsiteX70" fmla="*/ 609418 w 912783"/>
                <a:gd name="connsiteY70" fmla="*/ 56353 h 1082781"/>
                <a:gd name="connsiteX71" fmla="*/ 197505 w 912783"/>
                <a:gd name="connsiteY71" fmla="*/ 56353 h 1082781"/>
                <a:gd name="connsiteX72" fmla="*/ 269 w 912783"/>
                <a:gd name="connsiteY72" fmla="*/ 418622 h 1082781"/>
                <a:gd name="connsiteX73" fmla="*/ 158594 w 912783"/>
                <a:gd name="connsiteY73" fmla="*/ 743322 h 1082781"/>
                <a:gd name="connsiteX74" fmla="*/ 158594 w 912783"/>
                <a:gd name="connsiteY74" fmla="*/ 1082781 h 1082781"/>
                <a:gd name="connsiteX75" fmla="*/ 582583 w 912783"/>
                <a:gd name="connsiteY75" fmla="*/ 1082781 h 1082781"/>
                <a:gd name="connsiteX76" fmla="*/ 582583 w 912783"/>
                <a:gd name="connsiteY76" fmla="*/ 921773 h 1082781"/>
                <a:gd name="connsiteX77" fmla="*/ 648328 w 912783"/>
                <a:gd name="connsiteY77" fmla="*/ 921773 h 1082781"/>
                <a:gd name="connsiteX78" fmla="*/ 761034 w 912783"/>
                <a:gd name="connsiteY78" fmla="*/ 874812 h 1082781"/>
                <a:gd name="connsiteX79" fmla="*/ 806653 w 912783"/>
                <a:gd name="connsiteY79" fmla="*/ 760765 h 1082781"/>
                <a:gd name="connsiteX80" fmla="*/ 806653 w 912783"/>
                <a:gd name="connsiteY80" fmla="*/ 680260 h 1082781"/>
                <a:gd name="connsiteX81" fmla="*/ 865689 w 912783"/>
                <a:gd name="connsiteY81" fmla="*/ 680260 h 1082781"/>
                <a:gd name="connsiteX82" fmla="*/ 899233 w 912783"/>
                <a:gd name="connsiteY82" fmla="*/ 586339 h 1082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912783" h="1082781">
                  <a:moveTo>
                    <a:pt x="604051" y="264322"/>
                  </a:moveTo>
                  <a:lnTo>
                    <a:pt x="570507" y="280423"/>
                  </a:lnTo>
                  <a:cubicBezTo>
                    <a:pt x="567824" y="291157"/>
                    <a:pt x="562457" y="300549"/>
                    <a:pt x="557090" y="309941"/>
                  </a:cubicBezTo>
                  <a:lnTo>
                    <a:pt x="569166" y="344826"/>
                  </a:lnTo>
                  <a:lnTo>
                    <a:pt x="542331" y="371661"/>
                  </a:lnTo>
                  <a:lnTo>
                    <a:pt x="507446" y="359585"/>
                  </a:lnTo>
                  <a:cubicBezTo>
                    <a:pt x="498054" y="364952"/>
                    <a:pt x="488662" y="368978"/>
                    <a:pt x="477928" y="371661"/>
                  </a:cubicBezTo>
                  <a:lnTo>
                    <a:pt x="461827" y="403863"/>
                  </a:lnTo>
                  <a:lnTo>
                    <a:pt x="424258" y="403863"/>
                  </a:lnTo>
                  <a:lnTo>
                    <a:pt x="408157" y="370319"/>
                  </a:lnTo>
                  <a:cubicBezTo>
                    <a:pt x="397423" y="367636"/>
                    <a:pt x="388031" y="363611"/>
                    <a:pt x="378639" y="358244"/>
                  </a:cubicBezTo>
                  <a:lnTo>
                    <a:pt x="343754" y="370319"/>
                  </a:lnTo>
                  <a:lnTo>
                    <a:pt x="316919" y="343485"/>
                  </a:lnTo>
                  <a:lnTo>
                    <a:pt x="328995" y="308599"/>
                  </a:lnTo>
                  <a:cubicBezTo>
                    <a:pt x="323628" y="299207"/>
                    <a:pt x="319603" y="289815"/>
                    <a:pt x="316919" y="279081"/>
                  </a:cubicBezTo>
                  <a:lnTo>
                    <a:pt x="283376" y="262980"/>
                  </a:lnTo>
                  <a:lnTo>
                    <a:pt x="283376" y="225412"/>
                  </a:lnTo>
                  <a:lnTo>
                    <a:pt x="316919" y="209311"/>
                  </a:lnTo>
                  <a:cubicBezTo>
                    <a:pt x="319603" y="198577"/>
                    <a:pt x="323628" y="189185"/>
                    <a:pt x="328995" y="179793"/>
                  </a:cubicBezTo>
                  <a:lnTo>
                    <a:pt x="318261" y="144908"/>
                  </a:lnTo>
                  <a:lnTo>
                    <a:pt x="345096" y="118073"/>
                  </a:lnTo>
                  <a:lnTo>
                    <a:pt x="379981" y="130148"/>
                  </a:lnTo>
                  <a:cubicBezTo>
                    <a:pt x="389373" y="124781"/>
                    <a:pt x="398765" y="120756"/>
                    <a:pt x="409499" y="118073"/>
                  </a:cubicBezTo>
                  <a:lnTo>
                    <a:pt x="425600" y="84529"/>
                  </a:lnTo>
                  <a:lnTo>
                    <a:pt x="463168" y="84529"/>
                  </a:lnTo>
                  <a:lnTo>
                    <a:pt x="479269" y="116731"/>
                  </a:lnTo>
                  <a:cubicBezTo>
                    <a:pt x="490003" y="119415"/>
                    <a:pt x="499395" y="123440"/>
                    <a:pt x="508788" y="128807"/>
                  </a:cubicBezTo>
                  <a:lnTo>
                    <a:pt x="543673" y="116731"/>
                  </a:lnTo>
                  <a:lnTo>
                    <a:pt x="570507" y="143566"/>
                  </a:lnTo>
                  <a:lnTo>
                    <a:pt x="558432" y="178451"/>
                  </a:lnTo>
                  <a:cubicBezTo>
                    <a:pt x="563799" y="187843"/>
                    <a:pt x="567824" y="197235"/>
                    <a:pt x="570507" y="207969"/>
                  </a:cubicBezTo>
                  <a:lnTo>
                    <a:pt x="604051" y="224070"/>
                  </a:lnTo>
                  <a:lnTo>
                    <a:pt x="604051" y="264322"/>
                  </a:lnTo>
                  <a:close/>
                  <a:moveTo>
                    <a:pt x="434992" y="536695"/>
                  </a:moveTo>
                  <a:lnTo>
                    <a:pt x="401449" y="552795"/>
                  </a:lnTo>
                  <a:cubicBezTo>
                    <a:pt x="398765" y="563529"/>
                    <a:pt x="394740" y="572921"/>
                    <a:pt x="389373" y="582314"/>
                  </a:cubicBezTo>
                  <a:lnTo>
                    <a:pt x="400107" y="617199"/>
                  </a:lnTo>
                  <a:lnTo>
                    <a:pt x="373272" y="644034"/>
                  </a:lnTo>
                  <a:lnTo>
                    <a:pt x="338387" y="631958"/>
                  </a:lnTo>
                  <a:cubicBezTo>
                    <a:pt x="328995" y="637325"/>
                    <a:pt x="319603" y="641350"/>
                    <a:pt x="308869" y="644034"/>
                  </a:cubicBezTo>
                  <a:lnTo>
                    <a:pt x="294110" y="676235"/>
                  </a:lnTo>
                  <a:lnTo>
                    <a:pt x="256541" y="676235"/>
                  </a:lnTo>
                  <a:lnTo>
                    <a:pt x="240440" y="642692"/>
                  </a:lnTo>
                  <a:cubicBezTo>
                    <a:pt x="229706" y="640008"/>
                    <a:pt x="220314" y="635983"/>
                    <a:pt x="210922" y="630616"/>
                  </a:cubicBezTo>
                  <a:lnTo>
                    <a:pt x="176037" y="641350"/>
                  </a:lnTo>
                  <a:lnTo>
                    <a:pt x="149202" y="614515"/>
                  </a:lnTo>
                  <a:lnTo>
                    <a:pt x="161278" y="579630"/>
                  </a:lnTo>
                  <a:cubicBezTo>
                    <a:pt x="155911" y="570238"/>
                    <a:pt x="151886" y="560846"/>
                    <a:pt x="149202" y="550112"/>
                  </a:cubicBezTo>
                  <a:lnTo>
                    <a:pt x="115659" y="534011"/>
                  </a:lnTo>
                  <a:lnTo>
                    <a:pt x="115659" y="496442"/>
                  </a:lnTo>
                  <a:lnTo>
                    <a:pt x="149202" y="480342"/>
                  </a:lnTo>
                  <a:cubicBezTo>
                    <a:pt x="151886" y="469608"/>
                    <a:pt x="155911" y="460216"/>
                    <a:pt x="161278" y="450823"/>
                  </a:cubicBezTo>
                  <a:lnTo>
                    <a:pt x="149202" y="415938"/>
                  </a:lnTo>
                  <a:lnTo>
                    <a:pt x="176037" y="389104"/>
                  </a:lnTo>
                  <a:lnTo>
                    <a:pt x="210922" y="401179"/>
                  </a:lnTo>
                  <a:cubicBezTo>
                    <a:pt x="220314" y="395812"/>
                    <a:pt x="229706" y="391787"/>
                    <a:pt x="240440" y="389104"/>
                  </a:cubicBezTo>
                  <a:lnTo>
                    <a:pt x="256541" y="355560"/>
                  </a:lnTo>
                  <a:lnTo>
                    <a:pt x="295451" y="355560"/>
                  </a:lnTo>
                  <a:lnTo>
                    <a:pt x="311552" y="389104"/>
                  </a:lnTo>
                  <a:cubicBezTo>
                    <a:pt x="322286" y="391787"/>
                    <a:pt x="331678" y="395812"/>
                    <a:pt x="341070" y="401179"/>
                  </a:cubicBezTo>
                  <a:lnTo>
                    <a:pt x="375956" y="389104"/>
                  </a:lnTo>
                  <a:lnTo>
                    <a:pt x="402790" y="415938"/>
                  </a:lnTo>
                  <a:lnTo>
                    <a:pt x="390715" y="450823"/>
                  </a:lnTo>
                  <a:cubicBezTo>
                    <a:pt x="396082" y="460216"/>
                    <a:pt x="400107" y="469608"/>
                    <a:pt x="402790" y="480342"/>
                  </a:cubicBezTo>
                  <a:lnTo>
                    <a:pt x="436334" y="496442"/>
                  </a:lnTo>
                  <a:lnTo>
                    <a:pt x="434992" y="536695"/>
                  </a:lnTo>
                  <a:lnTo>
                    <a:pt x="434992" y="536695"/>
                  </a:lnTo>
                  <a:close/>
                  <a:moveTo>
                    <a:pt x="899233" y="586339"/>
                  </a:moveTo>
                  <a:lnTo>
                    <a:pt x="806653" y="425330"/>
                  </a:lnTo>
                  <a:lnTo>
                    <a:pt x="806653" y="418622"/>
                  </a:lnTo>
                  <a:cubicBezTo>
                    <a:pt x="812020" y="271031"/>
                    <a:pt x="736883" y="132832"/>
                    <a:pt x="609418" y="56353"/>
                  </a:cubicBezTo>
                  <a:cubicBezTo>
                    <a:pt x="481953" y="-18784"/>
                    <a:pt x="324970" y="-18784"/>
                    <a:pt x="197505" y="56353"/>
                  </a:cubicBezTo>
                  <a:cubicBezTo>
                    <a:pt x="70040" y="131490"/>
                    <a:pt x="-5098" y="271031"/>
                    <a:pt x="269" y="418622"/>
                  </a:cubicBezTo>
                  <a:cubicBezTo>
                    <a:pt x="269" y="546087"/>
                    <a:pt x="57964" y="665501"/>
                    <a:pt x="158594" y="743322"/>
                  </a:cubicBezTo>
                  <a:lnTo>
                    <a:pt x="158594" y="1082781"/>
                  </a:lnTo>
                  <a:lnTo>
                    <a:pt x="582583" y="1082781"/>
                  </a:lnTo>
                  <a:lnTo>
                    <a:pt x="582583" y="921773"/>
                  </a:lnTo>
                  <a:lnTo>
                    <a:pt x="648328" y="921773"/>
                  </a:lnTo>
                  <a:cubicBezTo>
                    <a:pt x="691264" y="921773"/>
                    <a:pt x="731516" y="904330"/>
                    <a:pt x="761034" y="874812"/>
                  </a:cubicBezTo>
                  <a:cubicBezTo>
                    <a:pt x="790552" y="843952"/>
                    <a:pt x="806653" y="803700"/>
                    <a:pt x="806653" y="760765"/>
                  </a:cubicBezTo>
                  <a:lnTo>
                    <a:pt x="806653" y="680260"/>
                  </a:lnTo>
                  <a:lnTo>
                    <a:pt x="865689" y="680260"/>
                  </a:lnTo>
                  <a:cubicBezTo>
                    <a:pt x="900575" y="676235"/>
                    <a:pt x="931435" y="635983"/>
                    <a:pt x="899233" y="586339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D2A1E06-4669-4EC6-88B0-2D17DF6E1CA6}"/>
              </a:ext>
            </a:extLst>
          </p:cNvPr>
          <p:cNvGrpSpPr/>
          <p:nvPr/>
        </p:nvGrpSpPr>
        <p:grpSpPr>
          <a:xfrm>
            <a:off x="6337795" y="4698834"/>
            <a:ext cx="2202816" cy="1360030"/>
            <a:chOff x="8921977" y="3919498"/>
            <a:chExt cx="2937088" cy="1813372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A2B1CF3-139C-411A-BB73-EA214FA98088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BF43F91-B2ED-403E-A9BB-F40782FF76A6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D8474AB-ADB0-4797-96CF-947C1AFCD554}"/>
              </a:ext>
            </a:extLst>
          </p:cNvPr>
          <p:cNvGrpSpPr/>
          <p:nvPr/>
        </p:nvGrpSpPr>
        <p:grpSpPr>
          <a:xfrm>
            <a:off x="343819" y="4698833"/>
            <a:ext cx="2202816" cy="1360030"/>
            <a:chOff x="332936" y="4498450"/>
            <a:chExt cx="2937088" cy="1813372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7347D6C-D9A2-4D61-A637-8B8B4AD75D04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B68D3CA-123C-4354-B899-26F56D51A59F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E8D3EF6-542D-47DC-8798-12A7070239C8}"/>
              </a:ext>
            </a:extLst>
          </p:cNvPr>
          <p:cNvGrpSpPr/>
          <p:nvPr/>
        </p:nvGrpSpPr>
        <p:grpSpPr>
          <a:xfrm>
            <a:off x="3470592" y="1102029"/>
            <a:ext cx="2202816" cy="1360030"/>
            <a:chOff x="8921977" y="1312837"/>
            <a:chExt cx="2937088" cy="1813372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C0264C8-4C16-4D38-AF57-92AB61F37B33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D6096B1-EE3B-47DD-981A-1D0A932CAB82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C252339-4B0D-4249-99D6-ADB6C531AF27}"/>
              </a:ext>
            </a:extLst>
          </p:cNvPr>
          <p:cNvSpPr/>
          <p:nvPr/>
        </p:nvSpPr>
        <p:spPr>
          <a:xfrm>
            <a:off x="1788329" y="2319281"/>
            <a:ext cx="900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B3F2C4F-1786-4155-BCCA-9255C14D8BE5}"/>
              </a:ext>
            </a:extLst>
          </p:cNvPr>
          <p:cNvSpPr/>
          <p:nvPr/>
        </p:nvSpPr>
        <p:spPr>
          <a:xfrm>
            <a:off x="3973169" y="3578193"/>
            <a:ext cx="900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B0366949-1143-43A5-BFA2-30B15BBE33FA}"/>
              </a:ext>
            </a:extLst>
          </p:cNvPr>
          <p:cNvSpPr/>
          <p:nvPr/>
        </p:nvSpPr>
        <p:spPr>
          <a:xfrm>
            <a:off x="6126422" y="3597056"/>
            <a:ext cx="900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7A71B0F-252A-41D5-A3F3-5CBD4AD2DE6E}"/>
              </a:ext>
            </a:extLst>
          </p:cNvPr>
          <p:cNvSpPr/>
          <p:nvPr/>
        </p:nvSpPr>
        <p:spPr>
          <a:xfrm>
            <a:off x="7275957" y="1583071"/>
            <a:ext cx="900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5D28DB0-33A4-44F1-A802-9D6FF66875C3}"/>
              </a:ext>
            </a:extLst>
          </p:cNvPr>
          <p:cNvSpPr/>
          <p:nvPr/>
        </p:nvSpPr>
        <p:spPr>
          <a:xfrm>
            <a:off x="1792678" y="3460395"/>
            <a:ext cx="900797" cy="78483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500" b="1" noProof="1"/>
              <a:t>1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91DB71D-2FF0-463B-A1C0-EAE2AA11C2ED}"/>
              </a:ext>
            </a:extLst>
          </p:cNvPr>
          <p:cNvSpPr/>
          <p:nvPr/>
        </p:nvSpPr>
        <p:spPr>
          <a:xfrm>
            <a:off x="2916553" y="4128940"/>
            <a:ext cx="900797" cy="78483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500" b="1" noProof="1"/>
              <a:t>2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BEBA838-67D1-43F0-BB6C-64D117D94A0D}"/>
              </a:ext>
            </a:extLst>
          </p:cNvPr>
          <p:cNvSpPr/>
          <p:nvPr/>
        </p:nvSpPr>
        <p:spPr>
          <a:xfrm>
            <a:off x="5090763" y="4128940"/>
            <a:ext cx="900797" cy="78483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500" b="1" noProof="1"/>
              <a:t>3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DA47744-1972-4930-8080-3B1B1A19D5CB}"/>
              </a:ext>
            </a:extLst>
          </p:cNvPr>
          <p:cNvSpPr/>
          <p:nvPr/>
        </p:nvSpPr>
        <p:spPr>
          <a:xfrm>
            <a:off x="7275957" y="2804904"/>
            <a:ext cx="900797" cy="78483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500" b="1" noProof="1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17933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Infographic Cluster – Slide Template</a:t>
            </a: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C4B46862-D8CE-4AD2-A7B1-F4A51F712DDB}"/>
              </a:ext>
            </a:extLst>
          </p:cNvPr>
          <p:cNvSpPr/>
          <p:nvPr/>
        </p:nvSpPr>
        <p:spPr>
          <a:xfrm>
            <a:off x="532857" y="2071737"/>
            <a:ext cx="2376989" cy="2412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3" h="21600" extrusionOk="0">
                <a:moveTo>
                  <a:pt x="19041" y="11598"/>
                </a:moveTo>
                <a:cubicBezTo>
                  <a:pt x="18767" y="11116"/>
                  <a:pt x="18221" y="10815"/>
                  <a:pt x="17643" y="10815"/>
                </a:cubicBezTo>
                <a:cubicBezTo>
                  <a:pt x="18221" y="10815"/>
                  <a:pt x="18737" y="10514"/>
                  <a:pt x="19041" y="10032"/>
                </a:cubicBezTo>
                <a:lnTo>
                  <a:pt x="21259" y="6206"/>
                </a:lnTo>
                <a:cubicBezTo>
                  <a:pt x="21532" y="5724"/>
                  <a:pt x="21532" y="5121"/>
                  <a:pt x="21259" y="4609"/>
                </a:cubicBezTo>
                <a:lnTo>
                  <a:pt x="19041" y="783"/>
                </a:lnTo>
                <a:cubicBezTo>
                  <a:pt x="18767" y="301"/>
                  <a:pt x="18221" y="0"/>
                  <a:pt x="17643" y="0"/>
                </a:cubicBezTo>
                <a:lnTo>
                  <a:pt x="13178" y="0"/>
                </a:lnTo>
                <a:cubicBezTo>
                  <a:pt x="12600" y="0"/>
                  <a:pt x="12084" y="301"/>
                  <a:pt x="11780" y="783"/>
                </a:cubicBezTo>
                <a:lnTo>
                  <a:pt x="9562" y="4609"/>
                </a:lnTo>
                <a:cubicBezTo>
                  <a:pt x="9350" y="5001"/>
                  <a:pt x="9289" y="5453"/>
                  <a:pt x="9410" y="5844"/>
                </a:cubicBezTo>
                <a:cubicBezTo>
                  <a:pt x="9107" y="5543"/>
                  <a:pt x="8712" y="5392"/>
                  <a:pt x="8286" y="5392"/>
                </a:cubicBezTo>
                <a:lnTo>
                  <a:pt x="3821" y="5392"/>
                </a:lnTo>
                <a:cubicBezTo>
                  <a:pt x="3243" y="5392"/>
                  <a:pt x="2727" y="5694"/>
                  <a:pt x="2423" y="6176"/>
                </a:cubicBezTo>
                <a:lnTo>
                  <a:pt x="205" y="10002"/>
                </a:lnTo>
                <a:cubicBezTo>
                  <a:pt x="-68" y="10484"/>
                  <a:pt x="-68" y="11086"/>
                  <a:pt x="205" y="11598"/>
                </a:cubicBezTo>
                <a:lnTo>
                  <a:pt x="2423" y="15424"/>
                </a:lnTo>
                <a:cubicBezTo>
                  <a:pt x="2697" y="15906"/>
                  <a:pt x="3243" y="16208"/>
                  <a:pt x="3821" y="16208"/>
                </a:cubicBezTo>
                <a:lnTo>
                  <a:pt x="8286" y="16208"/>
                </a:lnTo>
                <a:cubicBezTo>
                  <a:pt x="8712" y="16208"/>
                  <a:pt x="9107" y="16027"/>
                  <a:pt x="9410" y="15756"/>
                </a:cubicBezTo>
                <a:cubicBezTo>
                  <a:pt x="9289" y="16177"/>
                  <a:pt x="9319" y="16629"/>
                  <a:pt x="9562" y="16991"/>
                </a:cubicBezTo>
                <a:lnTo>
                  <a:pt x="11780" y="20817"/>
                </a:lnTo>
                <a:cubicBezTo>
                  <a:pt x="12054" y="21299"/>
                  <a:pt x="12600" y="21600"/>
                  <a:pt x="13178" y="21600"/>
                </a:cubicBezTo>
                <a:lnTo>
                  <a:pt x="17643" y="21600"/>
                </a:lnTo>
                <a:cubicBezTo>
                  <a:pt x="18221" y="21600"/>
                  <a:pt x="18737" y="21299"/>
                  <a:pt x="19041" y="20817"/>
                </a:cubicBezTo>
                <a:lnTo>
                  <a:pt x="21259" y="16991"/>
                </a:lnTo>
                <a:cubicBezTo>
                  <a:pt x="21532" y="16509"/>
                  <a:pt x="21532" y="15906"/>
                  <a:pt x="21259" y="15394"/>
                </a:cubicBezTo>
                <a:lnTo>
                  <a:pt x="19041" y="1159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CABA5E48-F4F8-4C7A-9377-CA5A80B0FE61}"/>
              </a:ext>
            </a:extLst>
          </p:cNvPr>
          <p:cNvSpPr/>
          <p:nvPr/>
        </p:nvSpPr>
        <p:spPr>
          <a:xfrm>
            <a:off x="5989453" y="1398846"/>
            <a:ext cx="2390447" cy="2419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4" h="21600" extrusionOk="0">
                <a:moveTo>
                  <a:pt x="19055" y="11566"/>
                </a:moveTo>
                <a:cubicBezTo>
                  <a:pt x="18783" y="11085"/>
                  <a:pt x="18239" y="10785"/>
                  <a:pt x="17665" y="10785"/>
                </a:cubicBezTo>
                <a:cubicBezTo>
                  <a:pt x="18239" y="10785"/>
                  <a:pt x="18753" y="10485"/>
                  <a:pt x="19055" y="10004"/>
                </a:cubicBezTo>
                <a:lnTo>
                  <a:pt x="21260" y="6189"/>
                </a:lnTo>
                <a:cubicBezTo>
                  <a:pt x="21532" y="5708"/>
                  <a:pt x="21532" y="5107"/>
                  <a:pt x="21260" y="4596"/>
                </a:cubicBezTo>
                <a:lnTo>
                  <a:pt x="19055" y="781"/>
                </a:lnTo>
                <a:cubicBezTo>
                  <a:pt x="18783" y="300"/>
                  <a:pt x="18239" y="0"/>
                  <a:pt x="17665" y="0"/>
                </a:cubicBezTo>
                <a:lnTo>
                  <a:pt x="13224" y="0"/>
                </a:lnTo>
                <a:cubicBezTo>
                  <a:pt x="12650" y="0"/>
                  <a:pt x="12137" y="300"/>
                  <a:pt x="11835" y="781"/>
                </a:cubicBezTo>
                <a:lnTo>
                  <a:pt x="9629" y="4596"/>
                </a:lnTo>
                <a:cubicBezTo>
                  <a:pt x="9357" y="5077"/>
                  <a:pt x="9357" y="5678"/>
                  <a:pt x="9629" y="6189"/>
                </a:cubicBezTo>
                <a:lnTo>
                  <a:pt x="9629" y="6189"/>
                </a:lnTo>
                <a:lnTo>
                  <a:pt x="9629" y="6189"/>
                </a:lnTo>
                <a:cubicBezTo>
                  <a:pt x="9357" y="5708"/>
                  <a:pt x="8814" y="5408"/>
                  <a:pt x="8240" y="5408"/>
                </a:cubicBezTo>
                <a:lnTo>
                  <a:pt x="3799" y="5408"/>
                </a:lnTo>
                <a:cubicBezTo>
                  <a:pt x="3225" y="5408"/>
                  <a:pt x="2711" y="5708"/>
                  <a:pt x="2409" y="6189"/>
                </a:cubicBezTo>
                <a:lnTo>
                  <a:pt x="204" y="10004"/>
                </a:lnTo>
                <a:cubicBezTo>
                  <a:pt x="-68" y="10485"/>
                  <a:pt x="-68" y="11085"/>
                  <a:pt x="204" y="11596"/>
                </a:cubicBezTo>
                <a:lnTo>
                  <a:pt x="2409" y="15411"/>
                </a:lnTo>
                <a:cubicBezTo>
                  <a:pt x="2681" y="15892"/>
                  <a:pt x="3225" y="16192"/>
                  <a:pt x="3799" y="16192"/>
                </a:cubicBezTo>
                <a:lnTo>
                  <a:pt x="8240" y="16192"/>
                </a:lnTo>
                <a:cubicBezTo>
                  <a:pt x="8814" y="16192"/>
                  <a:pt x="9327" y="15892"/>
                  <a:pt x="9629" y="15411"/>
                </a:cubicBezTo>
                <a:lnTo>
                  <a:pt x="9629" y="15411"/>
                </a:lnTo>
                <a:lnTo>
                  <a:pt x="9629" y="15411"/>
                </a:lnTo>
                <a:cubicBezTo>
                  <a:pt x="9357" y="15892"/>
                  <a:pt x="9357" y="16493"/>
                  <a:pt x="9629" y="17004"/>
                </a:cubicBezTo>
                <a:lnTo>
                  <a:pt x="11835" y="20819"/>
                </a:lnTo>
                <a:cubicBezTo>
                  <a:pt x="12107" y="21300"/>
                  <a:pt x="12650" y="21600"/>
                  <a:pt x="13224" y="21600"/>
                </a:cubicBezTo>
                <a:lnTo>
                  <a:pt x="17665" y="21600"/>
                </a:lnTo>
                <a:cubicBezTo>
                  <a:pt x="18239" y="21600"/>
                  <a:pt x="18753" y="21300"/>
                  <a:pt x="19055" y="20819"/>
                </a:cubicBezTo>
                <a:lnTo>
                  <a:pt x="21260" y="17004"/>
                </a:lnTo>
                <a:cubicBezTo>
                  <a:pt x="21532" y="16523"/>
                  <a:pt x="21532" y="15922"/>
                  <a:pt x="21260" y="15411"/>
                </a:cubicBezTo>
                <a:lnTo>
                  <a:pt x="19055" y="11566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0140F176-0807-47F4-8FE5-1C0CAC64AC42}"/>
              </a:ext>
            </a:extLst>
          </p:cNvPr>
          <p:cNvSpPr/>
          <p:nvPr/>
        </p:nvSpPr>
        <p:spPr>
          <a:xfrm>
            <a:off x="2719752" y="2677341"/>
            <a:ext cx="2382881" cy="2415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600" extrusionOk="0">
                <a:moveTo>
                  <a:pt x="21229" y="9988"/>
                </a:moveTo>
                <a:lnTo>
                  <a:pt x="19018" y="6167"/>
                </a:lnTo>
                <a:cubicBezTo>
                  <a:pt x="18745" y="5686"/>
                  <a:pt x="18200" y="5385"/>
                  <a:pt x="17624" y="5385"/>
                </a:cubicBezTo>
                <a:lnTo>
                  <a:pt x="13171" y="5385"/>
                </a:lnTo>
                <a:cubicBezTo>
                  <a:pt x="12716" y="5385"/>
                  <a:pt x="12292" y="5565"/>
                  <a:pt x="11989" y="5896"/>
                </a:cubicBezTo>
                <a:cubicBezTo>
                  <a:pt x="12141" y="5475"/>
                  <a:pt x="12080" y="4994"/>
                  <a:pt x="11868" y="4603"/>
                </a:cubicBezTo>
                <a:lnTo>
                  <a:pt x="9657" y="782"/>
                </a:lnTo>
                <a:cubicBezTo>
                  <a:pt x="9384" y="301"/>
                  <a:pt x="8839" y="0"/>
                  <a:pt x="8263" y="0"/>
                </a:cubicBezTo>
                <a:lnTo>
                  <a:pt x="3810" y="0"/>
                </a:lnTo>
                <a:cubicBezTo>
                  <a:pt x="3234" y="0"/>
                  <a:pt x="2719" y="301"/>
                  <a:pt x="2416" y="782"/>
                </a:cubicBezTo>
                <a:lnTo>
                  <a:pt x="205" y="4603"/>
                </a:lnTo>
                <a:cubicBezTo>
                  <a:pt x="-68" y="5084"/>
                  <a:pt x="-68" y="5686"/>
                  <a:pt x="205" y="6197"/>
                </a:cubicBezTo>
                <a:lnTo>
                  <a:pt x="2416" y="10018"/>
                </a:lnTo>
                <a:cubicBezTo>
                  <a:pt x="2689" y="10499"/>
                  <a:pt x="3234" y="10800"/>
                  <a:pt x="3810" y="10800"/>
                </a:cubicBezTo>
                <a:cubicBezTo>
                  <a:pt x="3234" y="10800"/>
                  <a:pt x="2719" y="11101"/>
                  <a:pt x="2416" y="11582"/>
                </a:cubicBezTo>
                <a:lnTo>
                  <a:pt x="205" y="15403"/>
                </a:lnTo>
                <a:cubicBezTo>
                  <a:pt x="-68" y="15884"/>
                  <a:pt x="-68" y="16486"/>
                  <a:pt x="205" y="16997"/>
                </a:cubicBezTo>
                <a:lnTo>
                  <a:pt x="2416" y="20818"/>
                </a:lnTo>
                <a:cubicBezTo>
                  <a:pt x="2689" y="21299"/>
                  <a:pt x="3234" y="21600"/>
                  <a:pt x="3810" y="21600"/>
                </a:cubicBezTo>
                <a:lnTo>
                  <a:pt x="8263" y="21600"/>
                </a:lnTo>
                <a:cubicBezTo>
                  <a:pt x="8839" y="21600"/>
                  <a:pt x="9354" y="21299"/>
                  <a:pt x="9657" y="20818"/>
                </a:cubicBezTo>
                <a:lnTo>
                  <a:pt x="11868" y="16997"/>
                </a:lnTo>
                <a:cubicBezTo>
                  <a:pt x="12110" y="16606"/>
                  <a:pt x="12141" y="16125"/>
                  <a:pt x="11989" y="15704"/>
                </a:cubicBezTo>
                <a:cubicBezTo>
                  <a:pt x="12292" y="16035"/>
                  <a:pt x="12716" y="16215"/>
                  <a:pt x="13171" y="16215"/>
                </a:cubicBezTo>
                <a:lnTo>
                  <a:pt x="17624" y="16215"/>
                </a:lnTo>
                <a:cubicBezTo>
                  <a:pt x="18200" y="16215"/>
                  <a:pt x="18715" y="15914"/>
                  <a:pt x="19018" y="15433"/>
                </a:cubicBezTo>
                <a:lnTo>
                  <a:pt x="21229" y="11612"/>
                </a:lnTo>
                <a:cubicBezTo>
                  <a:pt x="21532" y="11101"/>
                  <a:pt x="21532" y="10469"/>
                  <a:pt x="21229" y="998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1C92B345-E7BA-46B8-B6E4-BA0BEEB99A3E}"/>
              </a:ext>
            </a:extLst>
          </p:cNvPr>
          <p:cNvSpPr/>
          <p:nvPr/>
        </p:nvSpPr>
        <p:spPr>
          <a:xfrm>
            <a:off x="4892768" y="2677341"/>
            <a:ext cx="2382881" cy="2415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6" h="21600" extrusionOk="0">
                <a:moveTo>
                  <a:pt x="21229" y="9988"/>
                </a:moveTo>
                <a:lnTo>
                  <a:pt x="19018" y="6167"/>
                </a:lnTo>
                <a:cubicBezTo>
                  <a:pt x="18745" y="5686"/>
                  <a:pt x="18200" y="5385"/>
                  <a:pt x="17624" y="5385"/>
                </a:cubicBezTo>
                <a:lnTo>
                  <a:pt x="13171" y="5385"/>
                </a:lnTo>
                <a:cubicBezTo>
                  <a:pt x="12716" y="5385"/>
                  <a:pt x="12292" y="5565"/>
                  <a:pt x="11989" y="5896"/>
                </a:cubicBezTo>
                <a:cubicBezTo>
                  <a:pt x="12141" y="5475"/>
                  <a:pt x="12080" y="4994"/>
                  <a:pt x="11868" y="4603"/>
                </a:cubicBezTo>
                <a:lnTo>
                  <a:pt x="9657" y="782"/>
                </a:lnTo>
                <a:cubicBezTo>
                  <a:pt x="9384" y="301"/>
                  <a:pt x="8839" y="0"/>
                  <a:pt x="8263" y="0"/>
                </a:cubicBezTo>
                <a:lnTo>
                  <a:pt x="3810" y="0"/>
                </a:lnTo>
                <a:cubicBezTo>
                  <a:pt x="3234" y="0"/>
                  <a:pt x="2719" y="301"/>
                  <a:pt x="2416" y="782"/>
                </a:cubicBezTo>
                <a:lnTo>
                  <a:pt x="205" y="4603"/>
                </a:lnTo>
                <a:cubicBezTo>
                  <a:pt x="-68" y="5084"/>
                  <a:pt x="-68" y="5686"/>
                  <a:pt x="205" y="6197"/>
                </a:cubicBezTo>
                <a:lnTo>
                  <a:pt x="2416" y="10018"/>
                </a:lnTo>
                <a:cubicBezTo>
                  <a:pt x="2689" y="10499"/>
                  <a:pt x="3234" y="10800"/>
                  <a:pt x="3810" y="10800"/>
                </a:cubicBezTo>
                <a:cubicBezTo>
                  <a:pt x="3234" y="10800"/>
                  <a:pt x="2719" y="11101"/>
                  <a:pt x="2416" y="11582"/>
                </a:cubicBezTo>
                <a:lnTo>
                  <a:pt x="205" y="15403"/>
                </a:lnTo>
                <a:cubicBezTo>
                  <a:pt x="-68" y="15884"/>
                  <a:pt x="-68" y="16486"/>
                  <a:pt x="205" y="16997"/>
                </a:cubicBezTo>
                <a:lnTo>
                  <a:pt x="2416" y="20818"/>
                </a:lnTo>
                <a:cubicBezTo>
                  <a:pt x="2689" y="21299"/>
                  <a:pt x="3234" y="21600"/>
                  <a:pt x="3810" y="21600"/>
                </a:cubicBezTo>
                <a:lnTo>
                  <a:pt x="8263" y="21600"/>
                </a:lnTo>
                <a:cubicBezTo>
                  <a:pt x="8839" y="21600"/>
                  <a:pt x="9354" y="21299"/>
                  <a:pt x="9657" y="20818"/>
                </a:cubicBezTo>
                <a:lnTo>
                  <a:pt x="11868" y="16997"/>
                </a:lnTo>
                <a:cubicBezTo>
                  <a:pt x="12110" y="16606"/>
                  <a:pt x="12141" y="16125"/>
                  <a:pt x="11989" y="15704"/>
                </a:cubicBezTo>
                <a:cubicBezTo>
                  <a:pt x="12292" y="16035"/>
                  <a:pt x="12716" y="16215"/>
                  <a:pt x="13171" y="16215"/>
                </a:cubicBezTo>
                <a:lnTo>
                  <a:pt x="17624" y="16215"/>
                </a:lnTo>
                <a:cubicBezTo>
                  <a:pt x="18200" y="16215"/>
                  <a:pt x="18715" y="15914"/>
                  <a:pt x="19018" y="15433"/>
                </a:cubicBezTo>
                <a:lnTo>
                  <a:pt x="21229" y="11612"/>
                </a:lnTo>
                <a:cubicBezTo>
                  <a:pt x="21532" y="11101"/>
                  <a:pt x="21532" y="10469"/>
                  <a:pt x="21229" y="998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C27739CE-5376-4DB3-83E9-45940D77E168}"/>
              </a:ext>
            </a:extLst>
          </p:cNvPr>
          <p:cNvSpPr/>
          <p:nvPr/>
        </p:nvSpPr>
        <p:spPr>
          <a:xfrm>
            <a:off x="2854330" y="3417524"/>
            <a:ext cx="2091016" cy="1567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1" h="21600" extrusionOk="0">
                <a:moveTo>
                  <a:pt x="13754" y="13257"/>
                </a:moveTo>
                <a:lnTo>
                  <a:pt x="17647" y="13257"/>
                </a:lnTo>
                <a:cubicBezTo>
                  <a:pt x="18405" y="13257"/>
                  <a:pt x="19128" y="12700"/>
                  <a:pt x="19507" y="11820"/>
                </a:cubicBezTo>
                <a:lnTo>
                  <a:pt x="21126" y="8065"/>
                </a:lnTo>
                <a:cubicBezTo>
                  <a:pt x="21505" y="7185"/>
                  <a:pt x="21505" y="6072"/>
                  <a:pt x="21126" y="5191"/>
                </a:cubicBezTo>
                <a:lnTo>
                  <a:pt x="19507" y="1437"/>
                </a:lnTo>
                <a:cubicBezTo>
                  <a:pt x="19128" y="556"/>
                  <a:pt x="18405" y="0"/>
                  <a:pt x="17647" y="0"/>
                </a:cubicBezTo>
                <a:lnTo>
                  <a:pt x="14408" y="0"/>
                </a:lnTo>
                <a:cubicBezTo>
                  <a:pt x="13650" y="0"/>
                  <a:pt x="12927" y="556"/>
                  <a:pt x="12548" y="1437"/>
                </a:cubicBezTo>
                <a:lnTo>
                  <a:pt x="10584" y="6026"/>
                </a:lnTo>
                <a:cubicBezTo>
                  <a:pt x="10412" y="6443"/>
                  <a:pt x="10137" y="6814"/>
                  <a:pt x="9827" y="7046"/>
                </a:cubicBezTo>
                <a:lnTo>
                  <a:pt x="8759" y="7926"/>
                </a:lnTo>
                <a:cubicBezTo>
                  <a:pt x="8414" y="8204"/>
                  <a:pt x="8035" y="8343"/>
                  <a:pt x="7656" y="8343"/>
                </a:cubicBezTo>
                <a:lnTo>
                  <a:pt x="3763" y="8343"/>
                </a:lnTo>
                <a:cubicBezTo>
                  <a:pt x="3005" y="8343"/>
                  <a:pt x="2282" y="8900"/>
                  <a:pt x="1903" y="9780"/>
                </a:cubicBezTo>
                <a:lnTo>
                  <a:pt x="284" y="13535"/>
                </a:lnTo>
                <a:cubicBezTo>
                  <a:pt x="-95" y="14415"/>
                  <a:pt x="-95" y="15528"/>
                  <a:pt x="284" y="16409"/>
                </a:cubicBezTo>
                <a:lnTo>
                  <a:pt x="1903" y="20163"/>
                </a:lnTo>
                <a:cubicBezTo>
                  <a:pt x="2282" y="21044"/>
                  <a:pt x="3005" y="21600"/>
                  <a:pt x="3763" y="21600"/>
                </a:cubicBezTo>
                <a:lnTo>
                  <a:pt x="7002" y="21600"/>
                </a:lnTo>
                <a:cubicBezTo>
                  <a:pt x="7760" y="21600"/>
                  <a:pt x="8483" y="21044"/>
                  <a:pt x="8862" y="20163"/>
                </a:cubicBezTo>
                <a:lnTo>
                  <a:pt x="10826" y="15574"/>
                </a:lnTo>
                <a:cubicBezTo>
                  <a:pt x="10998" y="15157"/>
                  <a:pt x="11273" y="14786"/>
                  <a:pt x="11583" y="14554"/>
                </a:cubicBezTo>
                <a:lnTo>
                  <a:pt x="12651" y="13674"/>
                </a:lnTo>
                <a:cubicBezTo>
                  <a:pt x="12996" y="13396"/>
                  <a:pt x="13375" y="13257"/>
                  <a:pt x="13754" y="13257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FDF90C85-FEC6-4BEF-8452-AA5CC99B609D}"/>
              </a:ext>
            </a:extLst>
          </p:cNvPr>
          <p:cNvSpPr/>
          <p:nvPr/>
        </p:nvSpPr>
        <p:spPr>
          <a:xfrm>
            <a:off x="1710417" y="2206318"/>
            <a:ext cx="1051396" cy="21667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6" h="21600" extrusionOk="0">
                <a:moveTo>
                  <a:pt x="16794" y="12477"/>
                </a:moveTo>
                <a:lnTo>
                  <a:pt x="20666" y="15764"/>
                </a:lnTo>
                <a:cubicBezTo>
                  <a:pt x="21413" y="16401"/>
                  <a:pt x="21413" y="17206"/>
                  <a:pt x="20666" y="17843"/>
                </a:cubicBezTo>
                <a:lnTo>
                  <a:pt x="17473" y="20560"/>
                </a:lnTo>
                <a:cubicBezTo>
                  <a:pt x="16726" y="21198"/>
                  <a:pt x="15300" y="21600"/>
                  <a:pt x="13805" y="21600"/>
                </a:cubicBezTo>
                <a:lnTo>
                  <a:pt x="7421" y="21600"/>
                </a:lnTo>
                <a:cubicBezTo>
                  <a:pt x="5926" y="21600"/>
                  <a:pt x="4500" y="21198"/>
                  <a:pt x="3753" y="20560"/>
                </a:cubicBezTo>
                <a:lnTo>
                  <a:pt x="560" y="17843"/>
                </a:lnTo>
                <a:cubicBezTo>
                  <a:pt x="-187" y="17206"/>
                  <a:pt x="-187" y="16401"/>
                  <a:pt x="560" y="15764"/>
                </a:cubicBezTo>
                <a:lnTo>
                  <a:pt x="4432" y="12477"/>
                </a:lnTo>
                <a:cubicBezTo>
                  <a:pt x="4771" y="12175"/>
                  <a:pt x="4975" y="11806"/>
                  <a:pt x="4975" y="11437"/>
                </a:cubicBezTo>
                <a:lnTo>
                  <a:pt x="4975" y="10163"/>
                </a:lnTo>
                <a:cubicBezTo>
                  <a:pt x="4975" y="9794"/>
                  <a:pt x="4771" y="9425"/>
                  <a:pt x="4432" y="9123"/>
                </a:cubicBezTo>
                <a:lnTo>
                  <a:pt x="560" y="5836"/>
                </a:lnTo>
                <a:cubicBezTo>
                  <a:pt x="-187" y="5199"/>
                  <a:pt x="-187" y="4394"/>
                  <a:pt x="560" y="3757"/>
                </a:cubicBezTo>
                <a:lnTo>
                  <a:pt x="3753" y="1040"/>
                </a:lnTo>
                <a:cubicBezTo>
                  <a:pt x="4500" y="402"/>
                  <a:pt x="5926" y="0"/>
                  <a:pt x="7421" y="0"/>
                </a:cubicBezTo>
                <a:lnTo>
                  <a:pt x="13805" y="0"/>
                </a:lnTo>
                <a:cubicBezTo>
                  <a:pt x="15300" y="0"/>
                  <a:pt x="16726" y="402"/>
                  <a:pt x="17473" y="1040"/>
                </a:cubicBezTo>
                <a:lnTo>
                  <a:pt x="20666" y="3757"/>
                </a:lnTo>
                <a:cubicBezTo>
                  <a:pt x="21413" y="4394"/>
                  <a:pt x="21413" y="5199"/>
                  <a:pt x="20666" y="5836"/>
                </a:cubicBezTo>
                <a:lnTo>
                  <a:pt x="16794" y="9123"/>
                </a:lnTo>
                <a:cubicBezTo>
                  <a:pt x="16455" y="9425"/>
                  <a:pt x="16251" y="9794"/>
                  <a:pt x="16251" y="10163"/>
                </a:cubicBezTo>
                <a:lnTo>
                  <a:pt x="16251" y="11437"/>
                </a:lnTo>
                <a:cubicBezTo>
                  <a:pt x="16251" y="11806"/>
                  <a:pt x="16387" y="12175"/>
                  <a:pt x="16794" y="12477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D9B396E4-664D-4E39-8A9D-53541DF90FF7}"/>
              </a:ext>
            </a:extLst>
          </p:cNvPr>
          <p:cNvSpPr/>
          <p:nvPr/>
        </p:nvSpPr>
        <p:spPr>
          <a:xfrm>
            <a:off x="7200658" y="1499779"/>
            <a:ext cx="1051396" cy="21667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6" h="21600" extrusionOk="0">
                <a:moveTo>
                  <a:pt x="16794" y="12477"/>
                </a:moveTo>
                <a:lnTo>
                  <a:pt x="20666" y="15764"/>
                </a:lnTo>
                <a:cubicBezTo>
                  <a:pt x="21413" y="16401"/>
                  <a:pt x="21413" y="17206"/>
                  <a:pt x="20666" y="17843"/>
                </a:cubicBezTo>
                <a:lnTo>
                  <a:pt x="17473" y="20560"/>
                </a:lnTo>
                <a:cubicBezTo>
                  <a:pt x="16726" y="21198"/>
                  <a:pt x="15300" y="21600"/>
                  <a:pt x="13805" y="21600"/>
                </a:cubicBezTo>
                <a:lnTo>
                  <a:pt x="7421" y="21600"/>
                </a:lnTo>
                <a:cubicBezTo>
                  <a:pt x="5926" y="21600"/>
                  <a:pt x="4500" y="21198"/>
                  <a:pt x="3753" y="20560"/>
                </a:cubicBezTo>
                <a:lnTo>
                  <a:pt x="560" y="17843"/>
                </a:lnTo>
                <a:cubicBezTo>
                  <a:pt x="-187" y="17206"/>
                  <a:pt x="-187" y="16401"/>
                  <a:pt x="560" y="15764"/>
                </a:cubicBezTo>
                <a:lnTo>
                  <a:pt x="4432" y="12477"/>
                </a:lnTo>
                <a:cubicBezTo>
                  <a:pt x="4771" y="12175"/>
                  <a:pt x="4975" y="11806"/>
                  <a:pt x="4975" y="11437"/>
                </a:cubicBezTo>
                <a:lnTo>
                  <a:pt x="4975" y="10163"/>
                </a:lnTo>
                <a:cubicBezTo>
                  <a:pt x="4975" y="9794"/>
                  <a:pt x="4771" y="9425"/>
                  <a:pt x="4432" y="9123"/>
                </a:cubicBezTo>
                <a:lnTo>
                  <a:pt x="560" y="5836"/>
                </a:lnTo>
                <a:cubicBezTo>
                  <a:pt x="-187" y="5199"/>
                  <a:pt x="-187" y="4394"/>
                  <a:pt x="560" y="3757"/>
                </a:cubicBezTo>
                <a:lnTo>
                  <a:pt x="3753" y="1040"/>
                </a:lnTo>
                <a:cubicBezTo>
                  <a:pt x="4500" y="402"/>
                  <a:pt x="5926" y="0"/>
                  <a:pt x="7421" y="0"/>
                </a:cubicBezTo>
                <a:lnTo>
                  <a:pt x="13805" y="0"/>
                </a:lnTo>
                <a:cubicBezTo>
                  <a:pt x="15300" y="0"/>
                  <a:pt x="16726" y="402"/>
                  <a:pt x="17473" y="1040"/>
                </a:cubicBezTo>
                <a:lnTo>
                  <a:pt x="20666" y="3757"/>
                </a:lnTo>
                <a:cubicBezTo>
                  <a:pt x="21413" y="4394"/>
                  <a:pt x="21413" y="5199"/>
                  <a:pt x="20666" y="5836"/>
                </a:cubicBezTo>
                <a:lnTo>
                  <a:pt x="16794" y="9123"/>
                </a:lnTo>
                <a:cubicBezTo>
                  <a:pt x="16455" y="9425"/>
                  <a:pt x="16251" y="9794"/>
                  <a:pt x="16251" y="10163"/>
                </a:cubicBezTo>
                <a:lnTo>
                  <a:pt x="16251" y="11437"/>
                </a:lnTo>
                <a:cubicBezTo>
                  <a:pt x="16251" y="11806"/>
                  <a:pt x="16387" y="12175"/>
                  <a:pt x="16794" y="12477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EF5D216A-3394-42CD-B0C5-BC7CA0D731BA}"/>
              </a:ext>
            </a:extLst>
          </p:cNvPr>
          <p:cNvSpPr/>
          <p:nvPr/>
        </p:nvSpPr>
        <p:spPr>
          <a:xfrm>
            <a:off x="5027346" y="3417521"/>
            <a:ext cx="2091016" cy="1567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1" h="21600" extrusionOk="0">
                <a:moveTo>
                  <a:pt x="13754" y="13257"/>
                </a:moveTo>
                <a:lnTo>
                  <a:pt x="17647" y="13257"/>
                </a:lnTo>
                <a:cubicBezTo>
                  <a:pt x="18405" y="13257"/>
                  <a:pt x="19128" y="12700"/>
                  <a:pt x="19507" y="11820"/>
                </a:cubicBezTo>
                <a:lnTo>
                  <a:pt x="21126" y="8065"/>
                </a:lnTo>
                <a:cubicBezTo>
                  <a:pt x="21505" y="7185"/>
                  <a:pt x="21505" y="6072"/>
                  <a:pt x="21126" y="5191"/>
                </a:cubicBezTo>
                <a:lnTo>
                  <a:pt x="19507" y="1437"/>
                </a:lnTo>
                <a:cubicBezTo>
                  <a:pt x="19128" y="556"/>
                  <a:pt x="18405" y="0"/>
                  <a:pt x="17647" y="0"/>
                </a:cubicBezTo>
                <a:lnTo>
                  <a:pt x="14408" y="0"/>
                </a:lnTo>
                <a:cubicBezTo>
                  <a:pt x="13650" y="0"/>
                  <a:pt x="12927" y="556"/>
                  <a:pt x="12548" y="1437"/>
                </a:cubicBezTo>
                <a:lnTo>
                  <a:pt x="10584" y="6026"/>
                </a:lnTo>
                <a:cubicBezTo>
                  <a:pt x="10412" y="6443"/>
                  <a:pt x="10137" y="6814"/>
                  <a:pt x="9827" y="7046"/>
                </a:cubicBezTo>
                <a:lnTo>
                  <a:pt x="8759" y="7926"/>
                </a:lnTo>
                <a:cubicBezTo>
                  <a:pt x="8414" y="8204"/>
                  <a:pt x="8035" y="8343"/>
                  <a:pt x="7656" y="8343"/>
                </a:cubicBezTo>
                <a:lnTo>
                  <a:pt x="3763" y="8343"/>
                </a:lnTo>
                <a:cubicBezTo>
                  <a:pt x="3005" y="8343"/>
                  <a:pt x="2282" y="8900"/>
                  <a:pt x="1903" y="9780"/>
                </a:cubicBezTo>
                <a:lnTo>
                  <a:pt x="284" y="13535"/>
                </a:lnTo>
                <a:cubicBezTo>
                  <a:pt x="-95" y="14415"/>
                  <a:pt x="-95" y="15528"/>
                  <a:pt x="284" y="16409"/>
                </a:cubicBezTo>
                <a:lnTo>
                  <a:pt x="1903" y="20163"/>
                </a:lnTo>
                <a:cubicBezTo>
                  <a:pt x="2282" y="21044"/>
                  <a:pt x="3005" y="21600"/>
                  <a:pt x="3763" y="21600"/>
                </a:cubicBezTo>
                <a:lnTo>
                  <a:pt x="7002" y="21600"/>
                </a:lnTo>
                <a:cubicBezTo>
                  <a:pt x="7760" y="21600"/>
                  <a:pt x="8483" y="21044"/>
                  <a:pt x="8862" y="20163"/>
                </a:cubicBezTo>
                <a:lnTo>
                  <a:pt x="10826" y="15574"/>
                </a:lnTo>
                <a:cubicBezTo>
                  <a:pt x="10998" y="15157"/>
                  <a:pt x="11273" y="14786"/>
                  <a:pt x="11583" y="14554"/>
                </a:cubicBezTo>
                <a:lnTo>
                  <a:pt x="12651" y="13674"/>
                </a:lnTo>
                <a:cubicBezTo>
                  <a:pt x="12996" y="13396"/>
                  <a:pt x="13375" y="13257"/>
                  <a:pt x="13754" y="13257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2" name="Graphic 74" descr="Hourglass">
            <a:extLst>
              <a:ext uri="{FF2B5EF4-FFF2-40B4-BE49-F238E27FC236}">
                <a16:creationId xmlns:a16="http://schemas.microsoft.com/office/drawing/2014/main" id="{B288AE95-1A2C-4D09-9509-72FE2EDA585E}"/>
              </a:ext>
            </a:extLst>
          </p:cNvPr>
          <p:cNvSpPr/>
          <p:nvPr/>
        </p:nvSpPr>
        <p:spPr>
          <a:xfrm>
            <a:off x="925499" y="2882057"/>
            <a:ext cx="563529" cy="805042"/>
          </a:xfrm>
          <a:custGeom>
            <a:avLst/>
            <a:gdLst>
              <a:gd name="connsiteX0" fmla="*/ 450823 w 751372"/>
              <a:gd name="connsiteY0" fmla="*/ 607807 h 1073389"/>
              <a:gd name="connsiteX1" fmla="*/ 571580 w 751372"/>
              <a:gd name="connsiteY1" fmla="*/ 778207 h 1073389"/>
              <a:gd name="connsiteX2" fmla="*/ 179793 w 751372"/>
              <a:gd name="connsiteY2" fmla="*/ 778207 h 1073389"/>
              <a:gd name="connsiteX3" fmla="*/ 300549 w 751372"/>
              <a:gd name="connsiteY3" fmla="*/ 607807 h 1073389"/>
              <a:gd name="connsiteX4" fmla="*/ 335434 w 751372"/>
              <a:gd name="connsiteY4" fmla="*/ 536695 h 1073389"/>
              <a:gd name="connsiteX5" fmla="*/ 300549 w 751372"/>
              <a:gd name="connsiteY5" fmla="*/ 465583 h 1073389"/>
              <a:gd name="connsiteX6" fmla="*/ 116731 w 751372"/>
              <a:gd name="connsiteY6" fmla="*/ 80504 h 1073389"/>
              <a:gd name="connsiteX7" fmla="*/ 635983 w 751372"/>
              <a:gd name="connsiteY7" fmla="*/ 80504 h 1073389"/>
              <a:gd name="connsiteX8" fmla="*/ 452165 w 751372"/>
              <a:gd name="connsiteY8" fmla="*/ 465583 h 1073389"/>
              <a:gd name="connsiteX9" fmla="*/ 415938 w 751372"/>
              <a:gd name="connsiteY9" fmla="*/ 536695 h 1073389"/>
              <a:gd name="connsiteX10" fmla="*/ 450823 w 751372"/>
              <a:gd name="connsiteY10" fmla="*/ 607807 h 1073389"/>
              <a:gd name="connsiteX11" fmla="*/ 715146 w 751372"/>
              <a:gd name="connsiteY11" fmla="*/ 80504 h 1073389"/>
              <a:gd name="connsiteX12" fmla="*/ 751372 w 751372"/>
              <a:gd name="connsiteY12" fmla="*/ 80504 h 1073389"/>
              <a:gd name="connsiteX13" fmla="*/ 751372 w 751372"/>
              <a:gd name="connsiteY13" fmla="*/ 0 h 1073389"/>
              <a:gd name="connsiteX14" fmla="*/ 0 w 751372"/>
              <a:gd name="connsiteY14" fmla="*/ 0 h 1073389"/>
              <a:gd name="connsiteX15" fmla="*/ 0 w 751372"/>
              <a:gd name="connsiteY15" fmla="*/ 80504 h 1073389"/>
              <a:gd name="connsiteX16" fmla="*/ 34885 w 751372"/>
              <a:gd name="connsiteY16" fmla="*/ 80504 h 1073389"/>
              <a:gd name="connsiteX17" fmla="*/ 260297 w 751372"/>
              <a:gd name="connsiteY17" fmla="*/ 536695 h 1073389"/>
              <a:gd name="connsiteX18" fmla="*/ 34885 w 751372"/>
              <a:gd name="connsiteY18" fmla="*/ 992885 h 1073389"/>
              <a:gd name="connsiteX19" fmla="*/ 0 w 751372"/>
              <a:gd name="connsiteY19" fmla="*/ 992885 h 1073389"/>
              <a:gd name="connsiteX20" fmla="*/ 0 w 751372"/>
              <a:gd name="connsiteY20" fmla="*/ 1073389 h 1073389"/>
              <a:gd name="connsiteX21" fmla="*/ 751372 w 751372"/>
              <a:gd name="connsiteY21" fmla="*/ 1073389 h 1073389"/>
              <a:gd name="connsiteX22" fmla="*/ 751372 w 751372"/>
              <a:gd name="connsiteY22" fmla="*/ 992885 h 1073389"/>
              <a:gd name="connsiteX23" fmla="*/ 715146 w 751372"/>
              <a:gd name="connsiteY23" fmla="*/ 992885 h 1073389"/>
              <a:gd name="connsiteX24" fmla="*/ 489734 w 751372"/>
              <a:gd name="connsiteY24" fmla="*/ 536695 h 1073389"/>
              <a:gd name="connsiteX25" fmla="*/ 715146 w 751372"/>
              <a:gd name="connsiteY25" fmla="*/ 80504 h 107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51372" h="1073389">
                <a:moveTo>
                  <a:pt x="450823" y="607807"/>
                </a:moveTo>
                <a:cubicBezTo>
                  <a:pt x="496443" y="644034"/>
                  <a:pt x="539378" y="707095"/>
                  <a:pt x="571580" y="778207"/>
                </a:cubicBezTo>
                <a:lnTo>
                  <a:pt x="179793" y="778207"/>
                </a:lnTo>
                <a:cubicBezTo>
                  <a:pt x="213336" y="707095"/>
                  <a:pt x="254930" y="642692"/>
                  <a:pt x="300549" y="607807"/>
                </a:cubicBezTo>
                <a:cubicBezTo>
                  <a:pt x="322017" y="590364"/>
                  <a:pt x="335434" y="564871"/>
                  <a:pt x="335434" y="536695"/>
                </a:cubicBezTo>
                <a:cubicBezTo>
                  <a:pt x="335434" y="508518"/>
                  <a:pt x="322017" y="483025"/>
                  <a:pt x="300549" y="465583"/>
                </a:cubicBezTo>
                <a:cubicBezTo>
                  <a:pt x="209311" y="394471"/>
                  <a:pt x="130148" y="211994"/>
                  <a:pt x="116731" y="80504"/>
                </a:cubicBezTo>
                <a:lnTo>
                  <a:pt x="635983" y="80504"/>
                </a:lnTo>
                <a:cubicBezTo>
                  <a:pt x="621224" y="211994"/>
                  <a:pt x="543403" y="394471"/>
                  <a:pt x="452165" y="465583"/>
                </a:cubicBezTo>
                <a:cubicBezTo>
                  <a:pt x="429356" y="483025"/>
                  <a:pt x="415938" y="508518"/>
                  <a:pt x="415938" y="536695"/>
                </a:cubicBezTo>
                <a:cubicBezTo>
                  <a:pt x="415938" y="564871"/>
                  <a:pt x="429356" y="590364"/>
                  <a:pt x="450823" y="607807"/>
                </a:cubicBezTo>
                <a:close/>
                <a:moveTo>
                  <a:pt x="715146" y="80504"/>
                </a:moveTo>
                <a:lnTo>
                  <a:pt x="751372" y="80504"/>
                </a:lnTo>
                <a:lnTo>
                  <a:pt x="751372" y="0"/>
                </a:lnTo>
                <a:lnTo>
                  <a:pt x="0" y="0"/>
                </a:lnTo>
                <a:lnTo>
                  <a:pt x="0" y="80504"/>
                </a:lnTo>
                <a:lnTo>
                  <a:pt x="34885" y="80504"/>
                </a:lnTo>
                <a:cubicBezTo>
                  <a:pt x="49644" y="229437"/>
                  <a:pt x="135515" y="446798"/>
                  <a:pt x="260297" y="536695"/>
                </a:cubicBezTo>
                <a:cubicBezTo>
                  <a:pt x="135515" y="626591"/>
                  <a:pt x="48303" y="843952"/>
                  <a:pt x="34885" y="992885"/>
                </a:cubicBezTo>
                <a:lnTo>
                  <a:pt x="0" y="992885"/>
                </a:lnTo>
                <a:lnTo>
                  <a:pt x="0" y="1073389"/>
                </a:lnTo>
                <a:lnTo>
                  <a:pt x="751372" y="1073389"/>
                </a:lnTo>
                <a:lnTo>
                  <a:pt x="751372" y="992885"/>
                </a:lnTo>
                <a:lnTo>
                  <a:pt x="715146" y="992885"/>
                </a:lnTo>
                <a:cubicBezTo>
                  <a:pt x="701728" y="843952"/>
                  <a:pt x="614515" y="626591"/>
                  <a:pt x="489734" y="536695"/>
                </a:cubicBezTo>
                <a:cubicBezTo>
                  <a:pt x="614515" y="446798"/>
                  <a:pt x="701728" y="229437"/>
                  <a:pt x="715146" y="80504"/>
                </a:cubicBezTo>
                <a:close/>
              </a:path>
            </a:pathLst>
          </a:custGeom>
          <a:solidFill>
            <a:schemeClr val="bg1"/>
          </a:solidFill>
          <a:ln w="1339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3" name="Graphic 73" descr="Stopwatch">
            <a:extLst>
              <a:ext uri="{FF2B5EF4-FFF2-40B4-BE49-F238E27FC236}">
                <a16:creationId xmlns:a16="http://schemas.microsoft.com/office/drawing/2014/main" id="{9A3AF10C-4156-41CC-888F-3D356199E2C3}"/>
              </a:ext>
            </a:extLst>
          </p:cNvPr>
          <p:cNvGrpSpPr/>
          <p:nvPr/>
        </p:nvGrpSpPr>
        <p:grpSpPr>
          <a:xfrm>
            <a:off x="2902090" y="2801553"/>
            <a:ext cx="966050" cy="966050"/>
            <a:chOff x="3869452" y="2710271"/>
            <a:chExt cx="1288067" cy="12880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12BA859-641C-4592-AB6D-B2AC4E62E17E}"/>
                </a:ext>
              </a:extLst>
            </p:cNvPr>
            <p:cNvSpPr/>
            <p:nvPr/>
          </p:nvSpPr>
          <p:spPr>
            <a:xfrm>
              <a:off x="4486650" y="3126209"/>
              <a:ext cx="53669" cy="53669"/>
            </a:xfrm>
            <a:custGeom>
              <a:avLst/>
              <a:gdLst>
                <a:gd name="connsiteX0" fmla="*/ 53669 w 53669"/>
                <a:gd name="connsiteY0" fmla="*/ 26835 h 53669"/>
                <a:gd name="connsiteX1" fmla="*/ 26835 w 53669"/>
                <a:gd name="connsiteY1" fmla="*/ 53669 h 53669"/>
                <a:gd name="connsiteX2" fmla="*/ 0 w 53669"/>
                <a:gd name="connsiteY2" fmla="*/ 26835 h 53669"/>
                <a:gd name="connsiteX3" fmla="*/ 26835 w 53669"/>
                <a:gd name="connsiteY3" fmla="*/ 0 h 53669"/>
                <a:gd name="connsiteX4" fmla="*/ 53669 w 53669"/>
                <a:gd name="connsiteY4" fmla="*/ 26835 h 5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69" h="53669">
                  <a:moveTo>
                    <a:pt x="53669" y="26835"/>
                  </a:moveTo>
                  <a:cubicBezTo>
                    <a:pt x="53669" y="41655"/>
                    <a:pt x="41655" y="53669"/>
                    <a:pt x="26835" y="53669"/>
                  </a:cubicBezTo>
                  <a:cubicBezTo>
                    <a:pt x="12014" y="53669"/>
                    <a:pt x="0" y="41655"/>
                    <a:pt x="0" y="26835"/>
                  </a:cubicBezTo>
                  <a:cubicBezTo>
                    <a:pt x="0" y="12014"/>
                    <a:pt x="12014" y="0"/>
                    <a:pt x="26835" y="0"/>
                  </a:cubicBezTo>
                  <a:cubicBezTo>
                    <a:pt x="41655" y="0"/>
                    <a:pt x="53669" y="12014"/>
                    <a:pt x="53669" y="26835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BFF9185-EEFF-4D89-99F2-C0D73C89A165}"/>
                </a:ext>
              </a:extLst>
            </p:cNvPr>
            <p:cNvSpPr/>
            <p:nvPr/>
          </p:nvSpPr>
          <p:spPr>
            <a:xfrm>
              <a:off x="4486650" y="3662903"/>
              <a:ext cx="53669" cy="53669"/>
            </a:xfrm>
            <a:custGeom>
              <a:avLst/>
              <a:gdLst>
                <a:gd name="connsiteX0" fmla="*/ 53669 w 53669"/>
                <a:gd name="connsiteY0" fmla="*/ 26835 h 53669"/>
                <a:gd name="connsiteX1" fmla="*/ 26835 w 53669"/>
                <a:gd name="connsiteY1" fmla="*/ 53669 h 53669"/>
                <a:gd name="connsiteX2" fmla="*/ 0 w 53669"/>
                <a:gd name="connsiteY2" fmla="*/ 26835 h 53669"/>
                <a:gd name="connsiteX3" fmla="*/ 26835 w 53669"/>
                <a:gd name="connsiteY3" fmla="*/ 0 h 53669"/>
                <a:gd name="connsiteX4" fmla="*/ 53669 w 53669"/>
                <a:gd name="connsiteY4" fmla="*/ 26835 h 5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69" h="53669">
                  <a:moveTo>
                    <a:pt x="53669" y="26835"/>
                  </a:moveTo>
                  <a:cubicBezTo>
                    <a:pt x="53669" y="41655"/>
                    <a:pt x="41655" y="53669"/>
                    <a:pt x="26835" y="53669"/>
                  </a:cubicBezTo>
                  <a:cubicBezTo>
                    <a:pt x="12014" y="53669"/>
                    <a:pt x="0" y="41655"/>
                    <a:pt x="0" y="26835"/>
                  </a:cubicBezTo>
                  <a:cubicBezTo>
                    <a:pt x="0" y="12014"/>
                    <a:pt x="12014" y="0"/>
                    <a:pt x="26835" y="0"/>
                  </a:cubicBezTo>
                  <a:cubicBezTo>
                    <a:pt x="41655" y="0"/>
                    <a:pt x="53669" y="12014"/>
                    <a:pt x="53669" y="26835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10A0B6FD-32C8-4B1A-9BD3-D2BE0179E2E8}"/>
                </a:ext>
              </a:extLst>
            </p:cNvPr>
            <p:cNvSpPr/>
            <p:nvPr/>
          </p:nvSpPr>
          <p:spPr>
            <a:xfrm>
              <a:off x="4754998" y="3381139"/>
              <a:ext cx="53669" cy="53669"/>
            </a:xfrm>
            <a:custGeom>
              <a:avLst/>
              <a:gdLst>
                <a:gd name="connsiteX0" fmla="*/ 53669 w 53669"/>
                <a:gd name="connsiteY0" fmla="*/ 26835 h 53669"/>
                <a:gd name="connsiteX1" fmla="*/ 26835 w 53669"/>
                <a:gd name="connsiteY1" fmla="*/ 53669 h 53669"/>
                <a:gd name="connsiteX2" fmla="*/ 0 w 53669"/>
                <a:gd name="connsiteY2" fmla="*/ 26835 h 53669"/>
                <a:gd name="connsiteX3" fmla="*/ 26835 w 53669"/>
                <a:gd name="connsiteY3" fmla="*/ 0 h 53669"/>
                <a:gd name="connsiteX4" fmla="*/ 53669 w 53669"/>
                <a:gd name="connsiteY4" fmla="*/ 26835 h 5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69" h="53669">
                  <a:moveTo>
                    <a:pt x="53669" y="26835"/>
                  </a:moveTo>
                  <a:cubicBezTo>
                    <a:pt x="53669" y="41655"/>
                    <a:pt x="41655" y="53669"/>
                    <a:pt x="26835" y="53669"/>
                  </a:cubicBezTo>
                  <a:cubicBezTo>
                    <a:pt x="12014" y="53669"/>
                    <a:pt x="0" y="41655"/>
                    <a:pt x="0" y="26835"/>
                  </a:cubicBezTo>
                  <a:cubicBezTo>
                    <a:pt x="0" y="12014"/>
                    <a:pt x="12014" y="0"/>
                    <a:pt x="26835" y="0"/>
                  </a:cubicBezTo>
                  <a:cubicBezTo>
                    <a:pt x="41655" y="0"/>
                    <a:pt x="53669" y="12014"/>
                    <a:pt x="53669" y="26835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08720002-6632-4D12-8488-136096AB93FF}"/>
                </a:ext>
              </a:extLst>
            </p:cNvPr>
            <p:cNvSpPr/>
            <p:nvPr/>
          </p:nvSpPr>
          <p:spPr>
            <a:xfrm>
              <a:off x="4218303" y="3381139"/>
              <a:ext cx="53669" cy="53669"/>
            </a:xfrm>
            <a:custGeom>
              <a:avLst/>
              <a:gdLst>
                <a:gd name="connsiteX0" fmla="*/ 53669 w 53669"/>
                <a:gd name="connsiteY0" fmla="*/ 26835 h 53669"/>
                <a:gd name="connsiteX1" fmla="*/ 26835 w 53669"/>
                <a:gd name="connsiteY1" fmla="*/ 53669 h 53669"/>
                <a:gd name="connsiteX2" fmla="*/ 0 w 53669"/>
                <a:gd name="connsiteY2" fmla="*/ 26835 h 53669"/>
                <a:gd name="connsiteX3" fmla="*/ 26835 w 53669"/>
                <a:gd name="connsiteY3" fmla="*/ 0 h 53669"/>
                <a:gd name="connsiteX4" fmla="*/ 53669 w 53669"/>
                <a:gd name="connsiteY4" fmla="*/ 26835 h 5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69" h="53669">
                  <a:moveTo>
                    <a:pt x="53669" y="26835"/>
                  </a:moveTo>
                  <a:cubicBezTo>
                    <a:pt x="53669" y="41655"/>
                    <a:pt x="41655" y="53669"/>
                    <a:pt x="26835" y="53669"/>
                  </a:cubicBezTo>
                  <a:cubicBezTo>
                    <a:pt x="12014" y="53669"/>
                    <a:pt x="0" y="41655"/>
                    <a:pt x="0" y="26835"/>
                  </a:cubicBezTo>
                  <a:cubicBezTo>
                    <a:pt x="0" y="12014"/>
                    <a:pt x="12014" y="0"/>
                    <a:pt x="26835" y="0"/>
                  </a:cubicBezTo>
                  <a:cubicBezTo>
                    <a:pt x="41655" y="0"/>
                    <a:pt x="53669" y="12014"/>
                    <a:pt x="53669" y="26835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3D06AD4-9E38-47FA-9F58-552983D5BF34}"/>
                </a:ext>
              </a:extLst>
            </p:cNvPr>
            <p:cNvSpPr/>
            <p:nvPr/>
          </p:nvSpPr>
          <p:spPr>
            <a:xfrm>
              <a:off x="4486650" y="3220130"/>
              <a:ext cx="178450" cy="339459"/>
            </a:xfrm>
            <a:custGeom>
              <a:avLst/>
              <a:gdLst>
                <a:gd name="connsiteX0" fmla="*/ 53669 w 178450"/>
                <a:gd name="connsiteY0" fmla="*/ 0 h 339459"/>
                <a:gd name="connsiteX1" fmla="*/ 0 w 178450"/>
                <a:gd name="connsiteY1" fmla="*/ 0 h 339459"/>
                <a:gd name="connsiteX2" fmla="*/ 0 w 178450"/>
                <a:gd name="connsiteY2" fmla="*/ 187843 h 339459"/>
                <a:gd name="connsiteX3" fmla="*/ 8050 w 178450"/>
                <a:gd name="connsiteY3" fmla="*/ 206627 h 339459"/>
                <a:gd name="connsiteX4" fmla="*/ 140882 w 178450"/>
                <a:gd name="connsiteY4" fmla="*/ 339459 h 339459"/>
                <a:gd name="connsiteX5" fmla="*/ 178451 w 178450"/>
                <a:gd name="connsiteY5" fmla="*/ 301891 h 339459"/>
                <a:gd name="connsiteX6" fmla="*/ 53669 w 178450"/>
                <a:gd name="connsiteY6" fmla="*/ 177109 h 339459"/>
                <a:gd name="connsiteX7" fmla="*/ 53669 w 178450"/>
                <a:gd name="connsiteY7" fmla="*/ 0 h 33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8450" h="339459">
                  <a:moveTo>
                    <a:pt x="53669" y="0"/>
                  </a:moveTo>
                  <a:lnTo>
                    <a:pt x="0" y="0"/>
                  </a:lnTo>
                  <a:lnTo>
                    <a:pt x="0" y="187843"/>
                  </a:lnTo>
                  <a:cubicBezTo>
                    <a:pt x="0" y="194552"/>
                    <a:pt x="2683" y="201260"/>
                    <a:pt x="8050" y="206627"/>
                  </a:cubicBezTo>
                  <a:lnTo>
                    <a:pt x="140882" y="339459"/>
                  </a:lnTo>
                  <a:lnTo>
                    <a:pt x="178451" y="301891"/>
                  </a:lnTo>
                  <a:lnTo>
                    <a:pt x="53669" y="177109"/>
                  </a:lnTo>
                  <a:lnTo>
                    <a:pt x="53669" y="0"/>
                  </a:ln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B2332814-DE5B-4F94-84CC-7F1AECE661D9}"/>
                </a:ext>
              </a:extLst>
            </p:cNvPr>
            <p:cNvSpPr/>
            <p:nvPr/>
          </p:nvSpPr>
          <p:spPr>
            <a:xfrm>
              <a:off x="4057705" y="2831027"/>
              <a:ext cx="913179" cy="1045822"/>
            </a:xfrm>
            <a:custGeom>
              <a:avLst/>
              <a:gdLst>
                <a:gd name="connsiteX0" fmla="*/ 455780 w 913179"/>
                <a:gd name="connsiteY0" fmla="*/ 966050 h 1045822"/>
                <a:gd name="connsiteX1" fmla="*/ 80094 w 913179"/>
                <a:gd name="connsiteY1" fmla="*/ 590364 h 1045822"/>
                <a:gd name="connsiteX2" fmla="*/ 455780 w 913179"/>
                <a:gd name="connsiteY2" fmla="*/ 214678 h 1045822"/>
                <a:gd name="connsiteX3" fmla="*/ 831466 w 913179"/>
                <a:gd name="connsiteY3" fmla="*/ 590364 h 1045822"/>
                <a:gd name="connsiteX4" fmla="*/ 455780 w 913179"/>
                <a:gd name="connsiteY4" fmla="*/ 966050 h 1045822"/>
                <a:gd name="connsiteX5" fmla="*/ 455780 w 913179"/>
                <a:gd name="connsiteY5" fmla="*/ 966050 h 1045822"/>
                <a:gd name="connsiteX6" fmla="*/ 773772 w 913179"/>
                <a:gd name="connsiteY6" fmla="*/ 262980 h 1045822"/>
                <a:gd name="connsiteX7" fmla="*/ 814024 w 913179"/>
                <a:gd name="connsiteY7" fmla="*/ 222728 h 1045822"/>
                <a:gd name="connsiteX8" fmla="*/ 812682 w 913179"/>
                <a:gd name="connsiteY8" fmla="*/ 166375 h 1045822"/>
                <a:gd name="connsiteX9" fmla="*/ 756329 w 913179"/>
                <a:gd name="connsiteY9" fmla="*/ 165034 h 1045822"/>
                <a:gd name="connsiteX10" fmla="*/ 710710 w 913179"/>
                <a:gd name="connsiteY10" fmla="*/ 211994 h 1045822"/>
                <a:gd name="connsiteX11" fmla="*/ 496032 w 913179"/>
                <a:gd name="connsiteY11" fmla="*/ 136857 h 1045822"/>
                <a:gd name="connsiteX12" fmla="*/ 496032 w 913179"/>
                <a:gd name="connsiteY12" fmla="*/ 80504 h 1045822"/>
                <a:gd name="connsiteX13" fmla="*/ 616789 w 913179"/>
                <a:gd name="connsiteY13" fmla="*/ 80504 h 1045822"/>
                <a:gd name="connsiteX14" fmla="*/ 616789 w 913179"/>
                <a:gd name="connsiteY14" fmla="*/ 0 h 1045822"/>
                <a:gd name="connsiteX15" fmla="*/ 294772 w 913179"/>
                <a:gd name="connsiteY15" fmla="*/ 0 h 1045822"/>
                <a:gd name="connsiteX16" fmla="*/ 294772 w 913179"/>
                <a:gd name="connsiteY16" fmla="*/ 80504 h 1045822"/>
                <a:gd name="connsiteX17" fmla="*/ 415528 w 913179"/>
                <a:gd name="connsiteY17" fmla="*/ 80504 h 1045822"/>
                <a:gd name="connsiteX18" fmla="*/ 415528 w 913179"/>
                <a:gd name="connsiteY18" fmla="*/ 135515 h 1045822"/>
                <a:gd name="connsiteX19" fmla="*/ 3615 w 913179"/>
                <a:gd name="connsiteY19" fmla="*/ 532669 h 1045822"/>
                <a:gd name="connsiteX20" fmla="*/ 304164 w 913179"/>
                <a:gd name="connsiteY20" fmla="*/ 1019720 h 1045822"/>
                <a:gd name="connsiteX21" fmla="*/ 844884 w 913179"/>
                <a:gd name="connsiteY21" fmla="*/ 830535 h 1045822"/>
                <a:gd name="connsiteX22" fmla="*/ 773772 w 913179"/>
                <a:gd name="connsiteY22" fmla="*/ 262980 h 1045822"/>
                <a:gd name="connsiteX23" fmla="*/ 773772 w 913179"/>
                <a:gd name="connsiteY23" fmla="*/ 262980 h 104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913179" h="1045822">
                  <a:moveTo>
                    <a:pt x="455780" y="966050"/>
                  </a:moveTo>
                  <a:cubicBezTo>
                    <a:pt x="247811" y="966050"/>
                    <a:pt x="80094" y="798333"/>
                    <a:pt x="80094" y="590364"/>
                  </a:cubicBezTo>
                  <a:cubicBezTo>
                    <a:pt x="80094" y="382395"/>
                    <a:pt x="247811" y="214678"/>
                    <a:pt x="455780" y="214678"/>
                  </a:cubicBezTo>
                  <a:cubicBezTo>
                    <a:pt x="663749" y="214678"/>
                    <a:pt x="831466" y="382395"/>
                    <a:pt x="831466" y="590364"/>
                  </a:cubicBezTo>
                  <a:cubicBezTo>
                    <a:pt x="831466" y="798333"/>
                    <a:pt x="663749" y="966050"/>
                    <a:pt x="455780" y="966050"/>
                  </a:cubicBezTo>
                  <a:lnTo>
                    <a:pt x="455780" y="966050"/>
                  </a:lnTo>
                  <a:close/>
                  <a:moveTo>
                    <a:pt x="773772" y="262980"/>
                  </a:moveTo>
                  <a:lnTo>
                    <a:pt x="814024" y="222728"/>
                  </a:lnTo>
                  <a:cubicBezTo>
                    <a:pt x="828783" y="206627"/>
                    <a:pt x="828783" y="182476"/>
                    <a:pt x="812682" y="166375"/>
                  </a:cubicBezTo>
                  <a:cubicBezTo>
                    <a:pt x="797923" y="151616"/>
                    <a:pt x="772430" y="150275"/>
                    <a:pt x="756329" y="165034"/>
                  </a:cubicBezTo>
                  <a:lnTo>
                    <a:pt x="710710" y="211994"/>
                  </a:lnTo>
                  <a:cubicBezTo>
                    <a:pt x="646307" y="169059"/>
                    <a:pt x="572511" y="142224"/>
                    <a:pt x="496032" y="136857"/>
                  </a:cubicBezTo>
                  <a:lnTo>
                    <a:pt x="496032" y="80504"/>
                  </a:lnTo>
                  <a:lnTo>
                    <a:pt x="616789" y="80504"/>
                  </a:lnTo>
                  <a:lnTo>
                    <a:pt x="616789" y="0"/>
                  </a:lnTo>
                  <a:lnTo>
                    <a:pt x="294772" y="0"/>
                  </a:lnTo>
                  <a:lnTo>
                    <a:pt x="294772" y="80504"/>
                  </a:lnTo>
                  <a:lnTo>
                    <a:pt x="415528" y="80504"/>
                  </a:lnTo>
                  <a:lnTo>
                    <a:pt x="415528" y="135515"/>
                  </a:lnTo>
                  <a:cubicBezTo>
                    <a:pt x="202192" y="154300"/>
                    <a:pt x="30450" y="319333"/>
                    <a:pt x="3615" y="532669"/>
                  </a:cubicBezTo>
                  <a:cubicBezTo>
                    <a:pt x="-23220" y="746005"/>
                    <a:pt x="101562" y="948608"/>
                    <a:pt x="304164" y="1019720"/>
                  </a:cubicBezTo>
                  <a:cubicBezTo>
                    <a:pt x="506766" y="1090832"/>
                    <a:pt x="730836" y="1013011"/>
                    <a:pt x="844884" y="830535"/>
                  </a:cubicBezTo>
                  <a:cubicBezTo>
                    <a:pt x="958931" y="648059"/>
                    <a:pt x="926730" y="411913"/>
                    <a:pt x="773772" y="262980"/>
                  </a:cubicBezTo>
                  <a:lnTo>
                    <a:pt x="773772" y="262980"/>
                  </a:ln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0" name="Graphic 72" descr="Bullseye">
            <a:extLst>
              <a:ext uri="{FF2B5EF4-FFF2-40B4-BE49-F238E27FC236}">
                <a16:creationId xmlns:a16="http://schemas.microsoft.com/office/drawing/2014/main" id="{1F513A51-C023-435D-8391-A12C1D4DD7AC}"/>
              </a:ext>
            </a:extLst>
          </p:cNvPr>
          <p:cNvGrpSpPr/>
          <p:nvPr/>
        </p:nvGrpSpPr>
        <p:grpSpPr>
          <a:xfrm>
            <a:off x="5079694" y="2801553"/>
            <a:ext cx="966050" cy="966050"/>
            <a:chOff x="6746574" y="2752195"/>
            <a:chExt cx="1288067" cy="12880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FEC2A165-CF4F-43CB-9766-813738132CA3}"/>
                </a:ext>
              </a:extLst>
            </p:cNvPr>
            <p:cNvSpPr/>
            <p:nvPr/>
          </p:nvSpPr>
          <p:spPr>
            <a:xfrm>
              <a:off x="7234966" y="2866242"/>
              <a:ext cx="685627" cy="684285"/>
            </a:xfrm>
            <a:custGeom>
              <a:avLst/>
              <a:gdLst>
                <a:gd name="connsiteX0" fmla="*/ 564871 w 685627"/>
                <a:gd name="connsiteY0" fmla="*/ 120756 h 684285"/>
                <a:gd name="connsiteX1" fmla="*/ 551454 w 685627"/>
                <a:gd name="connsiteY1" fmla="*/ 0 h 684285"/>
                <a:gd name="connsiteX2" fmla="*/ 403863 w 685627"/>
                <a:gd name="connsiteY2" fmla="*/ 147591 h 684285"/>
                <a:gd name="connsiteX3" fmla="*/ 411913 w 685627"/>
                <a:gd name="connsiteY3" fmla="*/ 217361 h 684285"/>
                <a:gd name="connsiteX4" fmla="*/ 197235 w 685627"/>
                <a:gd name="connsiteY4" fmla="*/ 432039 h 684285"/>
                <a:gd name="connsiteX5" fmla="*/ 134174 w 685627"/>
                <a:gd name="connsiteY5" fmla="*/ 415938 h 684285"/>
                <a:gd name="connsiteX6" fmla="*/ 0 w 685627"/>
                <a:gd name="connsiteY6" fmla="*/ 550112 h 684285"/>
                <a:gd name="connsiteX7" fmla="*/ 134174 w 685627"/>
                <a:gd name="connsiteY7" fmla="*/ 684286 h 684285"/>
                <a:gd name="connsiteX8" fmla="*/ 268347 w 685627"/>
                <a:gd name="connsiteY8" fmla="*/ 550112 h 684285"/>
                <a:gd name="connsiteX9" fmla="*/ 253588 w 685627"/>
                <a:gd name="connsiteY9" fmla="*/ 488392 h 684285"/>
                <a:gd name="connsiteX10" fmla="*/ 468266 w 685627"/>
                <a:gd name="connsiteY10" fmla="*/ 273714 h 684285"/>
                <a:gd name="connsiteX11" fmla="*/ 538036 w 685627"/>
                <a:gd name="connsiteY11" fmla="*/ 281765 h 684285"/>
                <a:gd name="connsiteX12" fmla="*/ 685627 w 685627"/>
                <a:gd name="connsiteY12" fmla="*/ 134174 h 684285"/>
                <a:gd name="connsiteX13" fmla="*/ 564871 w 685627"/>
                <a:gd name="connsiteY13" fmla="*/ 120756 h 684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5627" h="684285">
                  <a:moveTo>
                    <a:pt x="564871" y="120756"/>
                  </a:moveTo>
                  <a:lnTo>
                    <a:pt x="551454" y="0"/>
                  </a:lnTo>
                  <a:lnTo>
                    <a:pt x="403863" y="147591"/>
                  </a:lnTo>
                  <a:lnTo>
                    <a:pt x="411913" y="217361"/>
                  </a:lnTo>
                  <a:lnTo>
                    <a:pt x="197235" y="432039"/>
                  </a:lnTo>
                  <a:cubicBezTo>
                    <a:pt x="178451" y="422647"/>
                    <a:pt x="156983" y="415938"/>
                    <a:pt x="134174" y="415938"/>
                  </a:cubicBezTo>
                  <a:cubicBezTo>
                    <a:pt x="60378" y="415938"/>
                    <a:pt x="0" y="476316"/>
                    <a:pt x="0" y="550112"/>
                  </a:cubicBezTo>
                  <a:cubicBezTo>
                    <a:pt x="0" y="623907"/>
                    <a:pt x="60378" y="684286"/>
                    <a:pt x="134174" y="684286"/>
                  </a:cubicBezTo>
                  <a:cubicBezTo>
                    <a:pt x="207969" y="684286"/>
                    <a:pt x="268347" y="623907"/>
                    <a:pt x="268347" y="550112"/>
                  </a:cubicBezTo>
                  <a:cubicBezTo>
                    <a:pt x="268347" y="527302"/>
                    <a:pt x="262980" y="507176"/>
                    <a:pt x="253588" y="488392"/>
                  </a:cubicBezTo>
                  <a:lnTo>
                    <a:pt x="468266" y="273714"/>
                  </a:lnTo>
                  <a:lnTo>
                    <a:pt x="538036" y="281765"/>
                  </a:lnTo>
                  <a:lnTo>
                    <a:pt x="685627" y="134174"/>
                  </a:lnTo>
                  <a:lnTo>
                    <a:pt x="564871" y="120756"/>
                  </a:ln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09B1D5A-EDB3-4A9E-B17D-98B6C360748D}"/>
                </a:ext>
              </a:extLst>
            </p:cNvPr>
            <p:cNvSpPr/>
            <p:nvPr/>
          </p:nvSpPr>
          <p:spPr>
            <a:xfrm>
              <a:off x="6860621" y="2906494"/>
              <a:ext cx="1019719" cy="1019719"/>
            </a:xfrm>
            <a:custGeom>
              <a:avLst/>
              <a:gdLst>
                <a:gd name="connsiteX0" fmla="*/ 949949 w 1019719"/>
                <a:gd name="connsiteY0" fmla="*/ 279081 h 1019719"/>
                <a:gd name="connsiteX1" fmla="*/ 932507 w 1019719"/>
                <a:gd name="connsiteY1" fmla="*/ 297866 h 1019719"/>
                <a:gd name="connsiteX2" fmla="*/ 907014 w 1019719"/>
                <a:gd name="connsiteY2" fmla="*/ 295182 h 1019719"/>
                <a:gd name="connsiteX3" fmla="*/ 878837 w 1019719"/>
                <a:gd name="connsiteY3" fmla="*/ 291157 h 1019719"/>
                <a:gd name="connsiteX4" fmla="*/ 939216 w 1019719"/>
                <a:gd name="connsiteY4" fmla="*/ 509860 h 1019719"/>
                <a:gd name="connsiteX5" fmla="*/ 509860 w 1019719"/>
                <a:gd name="connsiteY5" fmla="*/ 939216 h 1019719"/>
                <a:gd name="connsiteX6" fmla="*/ 80504 w 1019719"/>
                <a:gd name="connsiteY6" fmla="*/ 509860 h 1019719"/>
                <a:gd name="connsiteX7" fmla="*/ 509860 w 1019719"/>
                <a:gd name="connsiteY7" fmla="*/ 80504 h 1019719"/>
                <a:gd name="connsiteX8" fmla="*/ 728563 w 1019719"/>
                <a:gd name="connsiteY8" fmla="*/ 140882 h 1019719"/>
                <a:gd name="connsiteX9" fmla="*/ 725879 w 1019719"/>
                <a:gd name="connsiteY9" fmla="*/ 114048 h 1019719"/>
                <a:gd name="connsiteX10" fmla="*/ 721854 w 1019719"/>
                <a:gd name="connsiteY10" fmla="*/ 87213 h 1019719"/>
                <a:gd name="connsiteX11" fmla="*/ 740639 w 1019719"/>
                <a:gd name="connsiteY11" fmla="*/ 68429 h 1019719"/>
                <a:gd name="connsiteX12" fmla="*/ 750031 w 1019719"/>
                <a:gd name="connsiteY12" fmla="*/ 59036 h 1019719"/>
                <a:gd name="connsiteX13" fmla="*/ 509860 w 1019719"/>
                <a:gd name="connsiteY13" fmla="*/ 0 h 1019719"/>
                <a:gd name="connsiteX14" fmla="*/ 0 w 1019719"/>
                <a:gd name="connsiteY14" fmla="*/ 509860 h 1019719"/>
                <a:gd name="connsiteX15" fmla="*/ 509860 w 1019719"/>
                <a:gd name="connsiteY15" fmla="*/ 1019720 h 1019719"/>
                <a:gd name="connsiteX16" fmla="*/ 1019720 w 1019719"/>
                <a:gd name="connsiteY16" fmla="*/ 509860 h 1019719"/>
                <a:gd name="connsiteX17" fmla="*/ 959342 w 1019719"/>
                <a:gd name="connsiteY17" fmla="*/ 271031 h 1019719"/>
                <a:gd name="connsiteX18" fmla="*/ 949949 w 1019719"/>
                <a:gd name="connsiteY18" fmla="*/ 279081 h 1019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19719" h="1019719">
                  <a:moveTo>
                    <a:pt x="949949" y="279081"/>
                  </a:moveTo>
                  <a:lnTo>
                    <a:pt x="932507" y="297866"/>
                  </a:lnTo>
                  <a:lnTo>
                    <a:pt x="907014" y="295182"/>
                  </a:lnTo>
                  <a:lnTo>
                    <a:pt x="878837" y="291157"/>
                  </a:lnTo>
                  <a:cubicBezTo>
                    <a:pt x="916406" y="355560"/>
                    <a:pt x="939216" y="429356"/>
                    <a:pt x="939216" y="509860"/>
                  </a:cubicBezTo>
                  <a:cubicBezTo>
                    <a:pt x="939216" y="746005"/>
                    <a:pt x="746005" y="939216"/>
                    <a:pt x="509860" y="939216"/>
                  </a:cubicBezTo>
                  <a:cubicBezTo>
                    <a:pt x="273714" y="939216"/>
                    <a:pt x="80504" y="746005"/>
                    <a:pt x="80504" y="509860"/>
                  </a:cubicBezTo>
                  <a:cubicBezTo>
                    <a:pt x="80504" y="273714"/>
                    <a:pt x="273714" y="80504"/>
                    <a:pt x="509860" y="80504"/>
                  </a:cubicBezTo>
                  <a:cubicBezTo>
                    <a:pt x="589022" y="80504"/>
                    <a:pt x="664160" y="101972"/>
                    <a:pt x="728563" y="140882"/>
                  </a:cubicBezTo>
                  <a:lnTo>
                    <a:pt x="725879" y="114048"/>
                  </a:lnTo>
                  <a:lnTo>
                    <a:pt x="721854" y="87213"/>
                  </a:lnTo>
                  <a:lnTo>
                    <a:pt x="740639" y="68429"/>
                  </a:lnTo>
                  <a:lnTo>
                    <a:pt x="750031" y="59036"/>
                  </a:lnTo>
                  <a:cubicBezTo>
                    <a:pt x="677577" y="21468"/>
                    <a:pt x="597073" y="0"/>
                    <a:pt x="509860" y="0"/>
                  </a:cubicBezTo>
                  <a:cubicBezTo>
                    <a:pt x="228095" y="0"/>
                    <a:pt x="0" y="228095"/>
                    <a:pt x="0" y="509860"/>
                  </a:cubicBezTo>
                  <a:cubicBezTo>
                    <a:pt x="0" y="791625"/>
                    <a:pt x="228095" y="1019720"/>
                    <a:pt x="509860" y="1019720"/>
                  </a:cubicBezTo>
                  <a:cubicBezTo>
                    <a:pt x="791625" y="1019720"/>
                    <a:pt x="1019720" y="791625"/>
                    <a:pt x="1019720" y="509860"/>
                  </a:cubicBezTo>
                  <a:cubicBezTo>
                    <a:pt x="1019720" y="422647"/>
                    <a:pt x="998252" y="342143"/>
                    <a:pt x="959342" y="271031"/>
                  </a:cubicBezTo>
                  <a:lnTo>
                    <a:pt x="949949" y="279081"/>
                  </a:ln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360F5509-EAD7-47FE-BE9E-BD694C4754A7}"/>
                </a:ext>
              </a:extLst>
            </p:cNvPr>
            <p:cNvSpPr/>
            <p:nvPr/>
          </p:nvSpPr>
          <p:spPr>
            <a:xfrm>
              <a:off x="7048464" y="3094337"/>
              <a:ext cx="644033" cy="644033"/>
            </a:xfrm>
            <a:custGeom>
              <a:avLst/>
              <a:gdLst>
                <a:gd name="connsiteX0" fmla="*/ 546087 w 644033"/>
                <a:gd name="connsiteY0" fmla="*/ 230779 h 644033"/>
                <a:gd name="connsiteX1" fmla="*/ 563529 w 644033"/>
                <a:gd name="connsiteY1" fmla="*/ 322017 h 644033"/>
                <a:gd name="connsiteX2" fmla="*/ 322017 w 644033"/>
                <a:gd name="connsiteY2" fmla="*/ 563529 h 644033"/>
                <a:gd name="connsiteX3" fmla="*/ 80504 w 644033"/>
                <a:gd name="connsiteY3" fmla="*/ 322017 h 644033"/>
                <a:gd name="connsiteX4" fmla="*/ 322017 w 644033"/>
                <a:gd name="connsiteY4" fmla="*/ 80504 h 644033"/>
                <a:gd name="connsiteX5" fmla="*/ 413255 w 644033"/>
                <a:gd name="connsiteY5" fmla="*/ 97947 h 644033"/>
                <a:gd name="connsiteX6" fmla="*/ 473633 w 644033"/>
                <a:gd name="connsiteY6" fmla="*/ 37569 h 644033"/>
                <a:gd name="connsiteX7" fmla="*/ 322017 w 644033"/>
                <a:gd name="connsiteY7" fmla="*/ 0 h 644033"/>
                <a:gd name="connsiteX8" fmla="*/ 0 w 644033"/>
                <a:gd name="connsiteY8" fmla="*/ 322017 h 644033"/>
                <a:gd name="connsiteX9" fmla="*/ 322017 w 644033"/>
                <a:gd name="connsiteY9" fmla="*/ 644034 h 644033"/>
                <a:gd name="connsiteX10" fmla="*/ 644034 w 644033"/>
                <a:gd name="connsiteY10" fmla="*/ 322017 h 644033"/>
                <a:gd name="connsiteX11" fmla="*/ 606465 w 644033"/>
                <a:gd name="connsiteY11" fmla="*/ 170401 h 644033"/>
                <a:gd name="connsiteX12" fmla="*/ 546087 w 644033"/>
                <a:gd name="connsiteY12" fmla="*/ 230779 h 64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4033" h="644033">
                  <a:moveTo>
                    <a:pt x="546087" y="230779"/>
                  </a:moveTo>
                  <a:cubicBezTo>
                    <a:pt x="558162" y="258955"/>
                    <a:pt x="563529" y="289815"/>
                    <a:pt x="563529" y="322017"/>
                  </a:cubicBezTo>
                  <a:cubicBezTo>
                    <a:pt x="563529" y="454849"/>
                    <a:pt x="454849" y="563529"/>
                    <a:pt x="322017" y="563529"/>
                  </a:cubicBezTo>
                  <a:cubicBezTo>
                    <a:pt x="189185" y="563529"/>
                    <a:pt x="80504" y="454849"/>
                    <a:pt x="80504" y="322017"/>
                  </a:cubicBezTo>
                  <a:cubicBezTo>
                    <a:pt x="80504" y="189185"/>
                    <a:pt x="189185" y="80504"/>
                    <a:pt x="322017" y="80504"/>
                  </a:cubicBezTo>
                  <a:cubicBezTo>
                    <a:pt x="354218" y="80504"/>
                    <a:pt x="385078" y="87213"/>
                    <a:pt x="413255" y="97947"/>
                  </a:cubicBezTo>
                  <a:lnTo>
                    <a:pt x="473633" y="37569"/>
                  </a:lnTo>
                  <a:cubicBezTo>
                    <a:pt x="428014" y="13417"/>
                    <a:pt x="377028" y="0"/>
                    <a:pt x="322017" y="0"/>
                  </a:cubicBezTo>
                  <a:cubicBezTo>
                    <a:pt x="144908" y="0"/>
                    <a:pt x="0" y="144908"/>
                    <a:pt x="0" y="322017"/>
                  </a:cubicBezTo>
                  <a:cubicBezTo>
                    <a:pt x="0" y="499126"/>
                    <a:pt x="144908" y="644034"/>
                    <a:pt x="322017" y="644034"/>
                  </a:cubicBezTo>
                  <a:cubicBezTo>
                    <a:pt x="499126" y="644034"/>
                    <a:pt x="644034" y="499126"/>
                    <a:pt x="644034" y="322017"/>
                  </a:cubicBezTo>
                  <a:cubicBezTo>
                    <a:pt x="644034" y="267006"/>
                    <a:pt x="630616" y="216020"/>
                    <a:pt x="606465" y="170401"/>
                  </a:cubicBezTo>
                  <a:lnTo>
                    <a:pt x="546087" y="230779"/>
                  </a:ln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4" name="Graphic 41" descr="Head with gears">
            <a:extLst>
              <a:ext uri="{FF2B5EF4-FFF2-40B4-BE49-F238E27FC236}">
                <a16:creationId xmlns:a16="http://schemas.microsoft.com/office/drawing/2014/main" id="{1845112C-FD76-43C0-9DA0-41EF3C770192}"/>
              </a:ext>
            </a:extLst>
          </p:cNvPr>
          <p:cNvGrpSpPr/>
          <p:nvPr/>
        </p:nvGrpSpPr>
        <p:grpSpPr>
          <a:xfrm>
            <a:off x="6231115" y="2121039"/>
            <a:ext cx="966050" cy="966050"/>
            <a:chOff x="8299919" y="1837553"/>
            <a:chExt cx="1288067" cy="12880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F258C63B-78E8-41E2-8098-B2D559BD2E71}"/>
                </a:ext>
              </a:extLst>
            </p:cNvPr>
            <p:cNvSpPr/>
            <p:nvPr/>
          </p:nvSpPr>
          <p:spPr>
            <a:xfrm>
              <a:off x="8875523" y="2101875"/>
              <a:ext cx="112705" cy="112705"/>
            </a:xfrm>
            <a:custGeom>
              <a:avLst/>
              <a:gdLst>
                <a:gd name="connsiteX0" fmla="*/ 56353 w 112705"/>
                <a:gd name="connsiteY0" fmla="*/ 0 h 112705"/>
                <a:gd name="connsiteX1" fmla="*/ 0 w 112705"/>
                <a:gd name="connsiteY1" fmla="*/ 56353 h 112705"/>
                <a:gd name="connsiteX2" fmla="*/ 56353 w 112705"/>
                <a:gd name="connsiteY2" fmla="*/ 112706 h 112705"/>
                <a:gd name="connsiteX3" fmla="*/ 112706 w 112705"/>
                <a:gd name="connsiteY3" fmla="*/ 56353 h 112705"/>
                <a:gd name="connsiteX4" fmla="*/ 56353 w 112705"/>
                <a:gd name="connsiteY4" fmla="*/ 0 h 11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705" h="112705">
                  <a:moveTo>
                    <a:pt x="56353" y="0"/>
                  </a:moveTo>
                  <a:cubicBezTo>
                    <a:pt x="25493" y="0"/>
                    <a:pt x="0" y="25493"/>
                    <a:pt x="0" y="56353"/>
                  </a:cubicBezTo>
                  <a:cubicBezTo>
                    <a:pt x="0" y="87213"/>
                    <a:pt x="25493" y="112706"/>
                    <a:pt x="56353" y="112706"/>
                  </a:cubicBezTo>
                  <a:cubicBezTo>
                    <a:pt x="87213" y="112706"/>
                    <a:pt x="112706" y="87213"/>
                    <a:pt x="112706" y="56353"/>
                  </a:cubicBezTo>
                  <a:cubicBezTo>
                    <a:pt x="112706" y="25493"/>
                    <a:pt x="87213" y="0"/>
                    <a:pt x="56353" y="0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2B92496-72D9-46C6-ADFD-CFF73CC3F8E2}"/>
                </a:ext>
              </a:extLst>
            </p:cNvPr>
            <p:cNvSpPr/>
            <p:nvPr/>
          </p:nvSpPr>
          <p:spPr>
            <a:xfrm>
              <a:off x="8706465" y="2374247"/>
              <a:ext cx="112705" cy="112705"/>
            </a:xfrm>
            <a:custGeom>
              <a:avLst/>
              <a:gdLst>
                <a:gd name="connsiteX0" fmla="*/ 112706 w 112705"/>
                <a:gd name="connsiteY0" fmla="*/ 56353 h 112705"/>
                <a:gd name="connsiteX1" fmla="*/ 56353 w 112705"/>
                <a:gd name="connsiteY1" fmla="*/ 112706 h 112705"/>
                <a:gd name="connsiteX2" fmla="*/ 0 w 112705"/>
                <a:gd name="connsiteY2" fmla="*/ 56353 h 112705"/>
                <a:gd name="connsiteX3" fmla="*/ 56353 w 112705"/>
                <a:gd name="connsiteY3" fmla="*/ 0 h 112705"/>
                <a:gd name="connsiteX4" fmla="*/ 112706 w 112705"/>
                <a:gd name="connsiteY4" fmla="*/ 56353 h 11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705" h="112705">
                  <a:moveTo>
                    <a:pt x="112706" y="56353"/>
                  </a:moveTo>
                  <a:cubicBezTo>
                    <a:pt x="112706" y="87476"/>
                    <a:pt x="87476" y="112706"/>
                    <a:pt x="56353" y="112706"/>
                  </a:cubicBezTo>
                  <a:cubicBezTo>
                    <a:pt x="25230" y="112706"/>
                    <a:pt x="0" y="87476"/>
                    <a:pt x="0" y="56353"/>
                  </a:cubicBezTo>
                  <a:cubicBezTo>
                    <a:pt x="0" y="25230"/>
                    <a:pt x="25230" y="0"/>
                    <a:pt x="56353" y="0"/>
                  </a:cubicBezTo>
                  <a:cubicBezTo>
                    <a:pt x="87476" y="0"/>
                    <a:pt x="112706" y="25230"/>
                    <a:pt x="112706" y="56353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F9949DB-AB08-4AD3-8CBB-FCFE98247223}"/>
                </a:ext>
              </a:extLst>
            </p:cNvPr>
            <p:cNvSpPr/>
            <p:nvPr/>
          </p:nvSpPr>
          <p:spPr>
            <a:xfrm>
              <a:off x="8487492" y="1912690"/>
              <a:ext cx="912783" cy="1082781"/>
            </a:xfrm>
            <a:custGeom>
              <a:avLst/>
              <a:gdLst>
                <a:gd name="connsiteX0" fmla="*/ 604051 w 912783"/>
                <a:gd name="connsiteY0" fmla="*/ 264322 h 1082781"/>
                <a:gd name="connsiteX1" fmla="*/ 570507 w 912783"/>
                <a:gd name="connsiteY1" fmla="*/ 280423 h 1082781"/>
                <a:gd name="connsiteX2" fmla="*/ 557090 w 912783"/>
                <a:gd name="connsiteY2" fmla="*/ 309941 h 1082781"/>
                <a:gd name="connsiteX3" fmla="*/ 569166 w 912783"/>
                <a:gd name="connsiteY3" fmla="*/ 344826 h 1082781"/>
                <a:gd name="connsiteX4" fmla="*/ 542331 w 912783"/>
                <a:gd name="connsiteY4" fmla="*/ 371661 h 1082781"/>
                <a:gd name="connsiteX5" fmla="*/ 507446 w 912783"/>
                <a:gd name="connsiteY5" fmla="*/ 359585 h 1082781"/>
                <a:gd name="connsiteX6" fmla="*/ 477928 w 912783"/>
                <a:gd name="connsiteY6" fmla="*/ 371661 h 1082781"/>
                <a:gd name="connsiteX7" fmla="*/ 461827 w 912783"/>
                <a:gd name="connsiteY7" fmla="*/ 403863 h 1082781"/>
                <a:gd name="connsiteX8" fmla="*/ 424258 w 912783"/>
                <a:gd name="connsiteY8" fmla="*/ 403863 h 1082781"/>
                <a:gd name="connsiteX9" fmla="*/ 408157 w 912783"/>
                <a:gd name="connsiteY9" fmla="*/ 370319 h 1082781"/>
                <a:gd name="connsiteX10" fmla="*/ 378639 w 912783"/>
                <a:gd name="connsiteY10" fmla="*/ 358244 h 1082781"/>
                <a:gd name="connsiteX11" fmla="*/ 343754 w 912783"/>
                <a:gd name="connsiteY11" fmla="*/ 370319 h 1082781"/>
                <a:gd name="connsiteX12" fmla="*/ 316919 w 912783"/>
                <a:gd name="connsiteY12" fmla="*/ 343485 h 1082781"/>
                <a:gd name="connsiteX13" fmla="*/ 328995 w 912783"/>
                <a:gd name="connsiteY13" fmla="*/ 308599 h 1082781"/>
                <a:gd name="connsiteX14" fmla="*/ 316919 w 912783"/>
                <a:gd name="connsiteY14" fmla="*/ 279081 h 1082781"/>
                <a:gd name="connsiteX15" fmla="*/ 283376 w 912783"/>
                <a:gd name="connsiteY15" fmla="*/ 262980 h 1082781"/>
                <a:gd name="connsiteX16" fmla="*/ 283376 w 912783"/>
                <a:gd name="connsiteY16" fmla="*/ 225412 h 1082781"/>
                <a:gd name="connsiteX17" fmla="*/ 316919 w 912783"/>
                <a:gd name="connsiteY17" fmla="*/ 209311 h 1082781"/>
                <a:gd name="connsiteX18" fmla="*/ 328995 w 912783"/>
                <a:gd name="connsiteY18" fmla="*/ 179793 h 1082781"/>
                <a:gd name="connsiteX19" fmla="*/ 318261 w 912783"/>
                <a:gd name="connsiteY19" fmla="*/ 144908 h 1082781"/>
                <a:gd name="connsiteX20" fmla="*/ 345096 w 912783"/>
                <a:gd name="connsiteY20" fmla="*/ 118073 h 1082781"/>
                <a:gd name="connsiteX21" fmla="*/ 379981 w 912783"/>
                <a:gd name="connsiteY21" fmla="*/ 130148 h 1082781"/>
                <a:gd name="connsiteX22" fmla="*/ 409499 w 912783"/>
                <a:gd name="connsiteY22" fmla="*/ 118073 h 1082781"/>
                <a:gd name="connsiteX23" fmla="*/ 425600 w 912783"/>
                <a:gd name="connsiteY23" fmla="*/ 84529 h 1082781"/>
                <a:gd name="connsiteX24" fmla="*/ 463168 w 912783"/>
                <a:gd name="connsiteY24" fmla="*/ 84529 h 1082781"/>
                <a:gd name="connsiteX25" fmla="*/ 479269 w 912783"/>
                <a:gd name="connsiteY25" fmla="*/ 116731 h 1082781"/>
                <a:gd name="connsiteX26" fmla="*/ 508788 w 912783"/>
                <a:gd name="connsiteY26" fmla="*/ 128807 h 1082781"/>
                <a:gd name="connsiteX27" fmla="*/ 543673 w 912783"/>
                <a:gd name="connsiteY27" fmla="*/ 116731 h 1082781"/>
                <a:gd name="connsiteX28" fmla="*/ 570507 w 912783"/>
                <a:gd name="connsiteY28" fmla="*/ 143566 h 1082781"/>
                <a:gd name="connsiteX29" fmla="*/ 558432 w 912783"/>
                <a:gd name="connsiteY29" fmla="*/ 178451 h 1082781"/>
                <a:gd name="connsiteX30" fmla="*/ 570507 w 912783"/>
                <a:gd name="connsiteY30" fmla="*/ 207969 h 1082781"/>
                <a:gd name="connsiteX31" fmla="*/ 604051 w 912783"/>
                <a:gd name="connsiteY31" fmla="*/ 224070 h 1082781"/>
                <a:gd name="connsiteX32" fmla="*/ 604051 w 912783"/>
                <a:gd name="connsiteY32" fmla="*/ 264322 h 1082781"/>
                <a:gd name="connsiteX33" fmla="*/ 434992 w 912783"/>
                <a:gd name="connsiteY33" fmla="*/ 536695 h 1082781"/>
                <a:gd name="connsiteX34" fmla="*/ 401449 w 912783"/>
                <a:gd name="connsiteY34" fmla="*/ 552795 h 1082781"/>
                <a:gd name="connsiteX35" fmla="*/ 389373 w 912783"/>
                <a:gd name="connsiteY35" fmla="*/ 582314 h 1082781"/>
                <a:gd name="connsiteX36" fmla="*/ 400107 w 912783"/>
                <a:gd name="connsiteY36" fmla="*/ 617199 h 1082781"/>
                <a:gd name="connsiteX37" fmla="*/ 373272 w 912783"/>
                <a:gd name="connsiteY37" fmla="*/ 644034 h 1082781"/>
                <a:gd name="connsiteX38" fmla="*/ 338387 w 912783"/>
                <a:gd name="connsiteY38" fmla="*/ 631958 h 1082781"/>
                <a:gd name="connsiteX39" fmla="*/ 308869 w 912783"/>
                <a:gd name="connsiteY39" fmla="*/ 644034 h 1082781"/>
                <a:gd name="connsiteX40" fmla="*/ 294110 w 912783"/>
                <a:gd name="connsiteY40" fmla="*/ 676235 h 1082781"/>
                <a:gd name="connsiteX41" fmla="*/ 256541 w 912783"/>
                <a:gd name="connsiteY41" fmla="*/ 676235 h 1082781"/>
                <a:gd name="connsiteX42" fmla="*/ 240440 w 912783"/>
                <a:gd name="connsiteY42" fmla="*/ 642692 h 1082781"/>
                <a:gd name="connsiteX43" fmla="*/ 210922 w 912783"/>
                <a:gd name="connsiteY43" fmla="*/ 630616 h 1082781"/>
                <a:gd name="connsiteX44" fmla="*/ 176037 w 912783"/>
                <a:gd name="connsiteY44" fmla="*/ 641350 h 1082781"/>
                <a:gd name="connsiteX45" fmla="*/ 149202 w 912783"/>
                <a:gd name="connsiteY45" fmla="*/ 614515 h 1082781"/>
                <a:gd name="connsiteX46" fmla="*/ 161278 w 912783"/>
                <a:gd name="connsiteY46" fmla="*/ 579630 h 1082781"/>
                <a:gd name="connsiteX47" fmla="*/ 149202 w 912783"/>
                <a:gd name="connsiteY47" fmla="*/ 550112 h 1082781"/>
                <a:gd name="connsiteX48" fmla="*/ 115659 w 912783"/>
                <a:gd name="connsiteY48" fmla="*/ 534011 h 1082781"/>
                <a:gd name="connsiteX49" fmla="*/ 115659 w 912783"/>
                <a:gd name="connsiteY49" fmla="*/ 496442 h 1082781"/>
                <a:gd name="connsiteX50" fmla="*/ 149202 w 912783"/>
                <a:gd name="connsiteY50" fmla="*/ 480342 h 1082781"/>
                <a:gd name="connsiteX51" fmla="*/ 161278 w 912783"/>
                <a:gd name="connsiteY51" fmla="*/ 450823 h 1082781"/>
                <a:gd name="connsiteX52" fmla="*/ 149202 w 912783"/>
                <a:gd name="connsiteY52" fmla="*/ 415938 h 1082781"/>
                <a:gd name="connsiteX53" fmla="*/ 176037 w 912783"/>
                <a:gd name="connsiteY53" fmla="*/ 389104 h 1082781"/>
                <a:gd name="connsiteX54" fmla="*/ 210922 w 912783"/>
                <a:gd name="connsiteY54" fmla="*/ 401179 h 1082781"/>
                <a:gd name="connsiteX55" fmla="*/ 240440 w 912783"/>
                <a:gd name="connsiteY55" fmla="*/ 389104 h 1082781"/>
                <a:gd name="connsiteX56" fmla="*/ 256541 w 912783"/>
                <a:gd name="connsiteY56" fmla="*/ 355560 h 1082781"/>
                <a:gd name="connsiteX57" fmla="*/ 295451 w 912783"/>
                <a:gd name="connsiteY57" fmla="*/ 355560 h 1082781"/>
                <a:gd name="connsiteX58" fmla="*/ 311552 w 912783"/>
                <a:gd name="connsiteY58" fmla="*/ 389104 h 1082781"/>
                <a:gd name="connsiteX59" fmla="*/ 341070 w 912783"/>
                <a:gd name="connsiteY59" fmla="*/ 401179 h 1082781"/>
                <a:gd name="connsiteX60" fmla="*/ 375956 w 912783"/>
                <a:gd name="connsiteY60" fmla="*/ 389104 h 1082781"/>
                <a:gd name="connsiteX61" fmla="*/ 402790 w 912783"/>
                <a:gd name="connsiteY61" fmla="*/ 415938 h 1082781"/>
                <a:gd name="connsiteX62" fmla="*/ 390715 w 912783"/>
                <a:gd name="connsiteY62" fmla="*/ 450823 h 1082781"/>
                <a:gd name="connsiteX63" fmla="*/ 402790 w 912783"/>
                <a:gd name="connsiteY63" fmla="*/ 480342 h 1082781"/>
                <a:gd name="connsiteX64" fmla="*/ 436334 w 912783"/>
                <a:gd name="connsiteY64" fmla="*/ 496442 h 1082781"/>
                <a:gd name="connsiteX65" fmla="*/ 434992 w 912783"/>
                <a:gd name="connsiteY65" fmla="*/ 536695 h 1082781"/>
                <a:gd name="connsiteX66" fmla="*/ 434992 w 912783"/>
                <a:gd name="connsiteY66" fmla="*/ 536695 h 1082781"/>
                <a:gd name="connsiteX67" fmla="*/ 899233 w 912783"/>
                <a:gd name="connsiteY67" fmla="*/ 586339 h 1082781"/>
                <a:gd name="connsiteX68" fmla="*/ 806653 w 912783"/>
                <a:gd name="connsiteY68" fmla="*/ 425330 h 1082781"/>
                <a:gd name="connsiteX69" fmla="*/ 806653 w 912783"/>
                <a:gd name="connsiteY69" fmla="*/ 418622 h 1082781"/>
                <a:gd name="connsiteX70" fmla="*/ 609418 w 912783"/>
                <a:gd name="connsiteY70" fmla="*/ 56353 h 1082781"/>
                <a:gd name="connsiteX71" fmla="*/ 197505 w 912783"/>
                <a:gd name="connsiteY71" fmla="*/ 56353 h 1082781"/>
                <a:gd name="connsiteX72" fmla="*/ 269 w 912783"/>
                <a:gd name="connsiteY72" fmla="*/ 418622 h 1082781"/>
                <a:gd name="connsiteX73" fmla="*/ 158594 w 912783"/>
                <a:gd name="connsiteY73" fmla="*/ 743322 h 1082781"/>
                <a:gd name="connsiteX74" fmla="*/ 158594 w 912783"/>
                <a:gd name="connsiteY74" fmla="*/ 1082781 h 1082781"/>
                <a:gd name="connsiteX75" fmla="*/ 582583 w 912783"/>
                <a:gd name="connsiteY75" fmla="*/ 1082781 h 1082781"/>
                <a:gd name="connsiteX76" fmla="*/ 582583 w 912783"/>
                <a:gd name="connsiteY76" fmla="*/ 921773 h 1082781"/>
                <a:gd name="connsiteX77" fmla="*/ 648328 w 912783"/>
                <a:gd name="connsiteY77" fmla="*/ 921773 h 1082781"/>
                <a:gd name="connsiteX78" fmla="*/ 761034 w 912783"/>
                <a:gd name="connsiteY78" fmla="*/ 874812 h 1082781"/>
                <a:gd name="connsiteX79" fmla="*/ 806653 w 912783"/>
                <a:gd name="connsiteY79" fmla="*/ 760765 h 1082781"/>
                <a:gd name="connsiteX80" fmla="*/ 806653 w 912783"/>
                <a:gd name="connsiteY80" fmla="*/ 680260 h 1082781"/>
                <a:gd name="connsiteX81" fmla="*/ 865689 w 912783"/>
                <a:gd name="connsiteY81" fmla="*/ 680260 h 1082781"/>
                <a:gd name="connsiteX82" fmla="*/ 899233 w 912783"/>
                <a:gd name="connsiteY82" fmla="*/ 586339 h 1082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912783" h="1082781">
                  <a:moveTo>
                    <a:pt x="604051" y="264322"/>
                  </a:moveTo>
                  <a:lnTo>
                    <a:pt x="570507" y="280423"/>
                  </a:lnTo>
                  <a:cubicBezTo>
                    <a:pt x="567824" y="291157"/>
                    <a:pt x="562457" y="300549"/>
                    <a:pt x="557090" y="309941"/>
                  </a:cubicBezTo>
                  <a:lnTo>
                    <a:pt x="569166" y="344826"/>
                  </a:lnTo>
                  <a:lnTo>
                    <a:pt x="542331" y="371661"/>
                  </a:lnTo>
                  <a:lnTo>
                    <a:pt x="507446" y="359585"/>
                  </a:lnTo>
                  <a:cubicBezTo>
                    <a:pt x="498054" y="364952"/>
                    <a:pt x="488662" y="368978"/>
                    <a:pt x="477928" y="371661"/>
                  </a:cubicBezTo>
                  <a:lnTo>
                    <a:pt x="461827" y="403863"/>
                  </a:lnTo>
                  <a:lnTo>
                    <a:pt x="424258" y="403863"/>
                  </a:lnTo>
                  <a:lnTo>
                    <a:pt x="408157" y="370319"/>
                  </a:lnTo>
                  <a:cubicBezTo>
                    <a:pt x="397423" y="367636"/>
                    <a:pt x="388031" y="363611"/>
                    <a:pt x="378639" y="358244"/>
                  </a:cubicBezTo>
                  <a:lnTo>
                    <a:pt x="343754" y="370319"/>
                  </a:lnTo>
                  <a:lnTo>
                    <a:pt x="316919" y="343485"/>
                  </a:lnTo>
                  <a:lnTo>
                    <a:pt x="328995" y="308599"/>
                  </a:lnTo>
                  <a:cubicBezTo>
                    <a:pt x="323628" y="299207"/>
                    <a:pt x="319603" y="289815"/>
                    <a:pt x="316919" y="279081"/>
                  </a:cubicBezTo>
                  <a:lnTo>
                    <a:pt x="283376" y="262980"/>
                  </a:lnTo>
                  <a:lnTo>
                    <a:pt x="283376" y="225412"/>
                  </a:lnTo>
                  <a:lnTo>
                    <a:pt x="316919" y="209311"/>
                  </a:lnTo>
                  <a:cubicBezTo>
                    <a:pt x="319603" y="198577"/>
                    <a:pt x="323628" y="189185"/>
                    <a:pt x="328995" y="179793"/>
                  </a:cubicBezTo>
                  <a:lnTo>
                    <a:pt x="318261" y="144908"/>
                  </a:lnTo>
                  <a:lnTo>
                    <a:pt x="345096" y="118073"/>
                  </a:lnTo>
                  <a:lnTo>
                    <a:pt x="379981" y="130148"/>
                  </a:lnTo>
                  <a:cubicBezTo>
                    <a:pt x="389373" y="124781"/>
                    <a:pt x="398765" y="120756"/>
                    <a:pt x="409499" y="118073"/>
                  </a:cubicBezTo>
                  <a:lnTo>
                    <a:pt x="425600" y="84529"/>
                  </a:lnTo>
                  <a:lnTo>
                    <a:pt x="463168" y="84529"/>
                  </a:lnTo>
                  <a:lnTo>
                    <a:pt x="479269" y="116731"/>
                  </a:lnTo>
                  <a:cubicBezTo>
                    <a:pt x="490003" y="119415"/>
                    <a:pt x="499395" y="123440"/>
                    <a:pt x="508788" y="128807"/>
                  </a:cubicBezTo>
                  <a:lnTo>
                    <a:pt x="543673" y="116731"/>
                  </a:lnTo>
                  <a:lnTo>
                    <a:pt x="570507" y="143566"/>
                  </a:lnTo>
                  <a:lnTo>
                    <a:pt x="558432" y="178451"/>
                  </a:lnTo>
                  <a:cubicBezTo>
                    <a:pt x="563799" y="187843"/>
                    <a:pt x="567824" y="197235"/>
                    <a:pt x="570507" y="207969"/>
                  </a:cubicBezTo>
                  <a:lnTo>
                    <a:pt x="604051" y="224070"/>
                  </a:lnTo>
                  <a:lnTo>
                    <a:pt x="604051" y="264322"/>
                  </a:lnTo>
                  <a:close/>
                  <a:moveTo>
                    <a:pt x="434992" y="536695"/>
                  </a:moveTo>
                  <a:lnTo>
                    <a:pt x="401449" y="552795"/>
                  </a:lnTo>
                  <a:cubicBezTo>
                    <a:pt x="398765" y="563529"/>
                    <a:pt x="394740" y="572921"/>
                    <a:pt x="389373" y="582314"/>
                  </a:cubicBezTo>
                  <a:lnTo>
                    <a:pt x="400107" y="617199"/>
                  </a:lnTo>
                  <a:lnTo>
                    <a:pt x="373272" y="644034"/>
                  </a:lnTo>
                  <a:lnTo>
                    <a:pt x="338387" y="631958"/>
                  </a:lnTo>
                  <a:cubicBezTo>
                    <a:pt x="328995" y="637325"/>
                    <a:pt x="319603" y="641350"/>
                    <a:pt x="308869" y="644034"/>
                  </a:cubicBezTo>
                  <a:lnTo>
                    <a:pt x="294110" y="676235"/>
                  </a:lnTo>
                  <a:lnTo>
                    <a:pt x="256541" y="676235"/>
                  </a:lnTo>
                  <a:lnTo>
                    <a:pt x="240440" y="642692"/>
                  </a:lnTo>
                  <a:cubicBezTo>
                    <a:pt x="229706" y="640008"/>
                    <a:pt x="220314" y="635983"/>
                    <a:pt x="210922" y="630616"/>
                  </a:cubicBezTo>
                  <a:lnTo>
                    <a:pt x="176037" y="641350"/>
                  </a:lnTo>
                  <a:lnTo>
                    <a:pt x="149202" y="614515"/>
                  </a:lnTo>
                  <a:lnTo>
                    <a:pt x="161278" y="579630"/>
                  </a:lnTo>
                  <a:cubicBezTo>
                    <a:pt x="155911" y="570238"/>
                    <a:pt x="151886" y="560846"/>
                    <a:pt x="149202" y="550112"/>
                  </a:cubicBezTo>
                  <a:lnTo>
                    <a:pt x="115659" y="534011"/>
                  </a:lnTo>
                  <a:lnTo>
                    <a:pt x="115659" y="496442"/>
                  </a:lnTo>
                  <a:lnTo>
                    <a:pt x="149202" y="480342"/>
                  </a:lnTo>
                  <a:cubicBezTo>
                    <a:pt x="151886" y="469608"/>
                    <a:pt x="155911" y="460216"/>
                    <a:pt x="161278" y="450823"/>
                  </a:cubicBezTo>
                  <a:lnTo>
                    <a:pt x="149202" y="415938"/>
                  </a:lnTo>
                  <a:lnTo>
                    <a:pt x="176037" y="389104"/>
                  </a:lnTo>
                  <a:lnTo>
                    <a:pt x="210922" y="401179"/>
                  </a:lnTo>
                  <a:cubicBezTo>
                    <a:pt x="220314" y="395812"/>
                    <a:pt x="229706" y="391787"/>
                    <a:pt x="240440" y="389104"/>
                  </a:cubicBezTo>
                  <a:lnTo>
                    <a:pt x="256541" y="355560"/>
                  </a:lnTo>
                  <a:lnTo>
                    <a:pt x="295451" y="355560"/>
                  </a:lnTo>
                  <a:lnTo>
                    <a:pt x="311552" y="389104"/>
                  </a:lnTo>
                  <a:cubicBezTo>
                    <a:pt x="322286" y="391787"/>
                    <a:pt x="331678" y="395812"/>
                    <a:pt x="341070" y="401179"/>
                  </a:cubicBezTo>
                  <a:lnTo>
                    <a:pt x="375956" y="389104"/>
                  </a:lnTo>
                  <a:lnTo>
                    <a:pt x="402790" y="415938"/>
                  </a:lnTo>
                  <a:lnTo>
                    <a:pt x="390715" y="450823"/>
                  </a:lnTo>
                  <a:cubicBezTo>
                    <a:pt x="396082" y="460216"/>
                    <a:pt x="400107" y="469608"/>
                    <a:pt x="402790" y="480342"/>
                  </a:cubicBezTo>
                  <a:lnTo>
                    <a:pt x="436334" y="496442"/>
                  </a:lnTo>
                  <a:lnTo>
                    <a:pt x="434992" y="536695"/>
                  </a:lnTo>
                  <a:lnTo>
                    <a:pt x="434992" y="536695"/>
                  </a:lnTo>
                  <a:close/>
                  <a:moveTo>
                    <a:pt x="899233" y="586339"/>
                  </a:moveTo>
                  <a:lnTo>
                    <a:pt x="806653" y="425330"/>
                  </a:lnTo>
                  <a:lnTo>
                    <a:pt x="806653" y="418622"/>
                  </a:lnTo>
                  <a:cubicBezTo>
                    <a:pt x="812020" y="271031"/>
                    <a:pt x="736883" y="132832"/>
                    <a:pt x="609418" y="56353"/>
                  </a:cubicBezTo>
                  <a:cubicBezTo>
                    <a:pt x="481953" y="-18784"/>
                    <a:pt x="324970" y="-18784"/>
                    <a:pt x="197505" y="56353"/>
                  </a:cubicBezTo>
                  <a:cubicBezTo>
                    <a:pt x="70040" y="131490"/>
                    <a:pt x="-5098" y="271031"/>
                    <a:pt x="269" y="418622"/>
                  </a:cubicBezTo>
                  <a:cubicBezTo>
                    <a:pt x="269" y="546087"/>
                    <a:pt x="57964" y="665501"/>
                    <a:pt x="158594" y="743322"/>
                  </a:cubicBezTo>
                  <a:lnTo>
                    <a:pt x="158594" y="1082781"/>
                  </a:lnTo>
                  <a:lnTo>
                    <a:pt x="582583" y="1082781"/>
                  </a:lnTo>
                  <a:lnTo>
                    <a:pt x="582583" y="921773"/>
                  </a:lnTo>
                  <a:lnTo>
                    <a:pt x="648328" y="921773"/>
                  </a:lnTo>
                  <a:cubicBezTo>
                    <a:pt x="691264" y="921773"/>
                    <a:pt x="731516" y="904330"/>
                    <a:pt x="761034" y="874812"/>
                  </a:cubicBezTo>
                  <a:cubicBezTo>
                    <a:pt x="790552" y="843952"/>
                    <a:pt x="806653" y="803700"/>
                    <a:pt x="806653" y="760765"/>
                  </a:cubicBezTo>
                  <a:lnTo>
                    <a:pt x="806653" y="680260"/>
                  </a:lnTo>
                  <a:lnTo>
                    <a:pt x="865689" y="680260"/>
                  </a:lnTo>
                  <a:cubicBezTo>
                    <a:pt x="900575" y="676235"/>
                    <a:pt x="931435" y="635983"/>
                    <a:pt x="899233" y="586339"/>
                  </a:cubicBezTo>
                  <a:close/>
                </a:path>
              </a:pathLst>
            </a:custGeom>
            <a:solidFill>
              <a:schemeClr val="bg1"/>
            </a:solidFill>
            <a:ln w="1339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BC9310B-65E2-4655-A2CF-9C0D45029891}"/>
              </a:ext>
            </a:extLst>
          </p:cNvPr>
          <p:cNvGrpSpPr/>
          <p:nvPr/>
        </p:nvGrpSpPr>
        <p:grpSpPr>
          <a:xfrm>
            <a:off x="6337795" y="4698834"/>
            <a:ext cx="2202816" cy="1360030"/>
            <a:chOff x="8921977" y="3919498"/>
            <a:chExt cx="2937088" cy="1813372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ECD6A6F-6ED0-4356-8D57-AA597902A1DA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CC238FB0-B136-4AE0-ABD0-213A59D5F4C2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B22A91BD-029E-4EA3-BD67-69DA92935C30}"/>
              </a:ext>
            </a:extLst>
          </p:cNvPr>
          <p:cNvGrpSpPr/>
          <p:nvPr/>
        </p:nvGrpSpPr>
        <p:grpSpPr>
          <a:xfrm>
            <a:off x="343819" y="4698833"/>
            <a:ext cx="2202816" cy="1360030"/>
            <a:chOff x="332936" y="4498450"/>
            <a:chExt cx="2937088" cy="1813372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8573ECE-89D7-4767-A601-137EB0A1BB33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6DC9A20-17C1-4114-A527-04821FF62BE5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43583CF5-08A0-4A66-B274-0CEE258DED19}"/>
              </a:ext>
            </a:extLst>
          </p:cNvPr>
          <p:cNvGrpSpPr/>
          <p:nvPr/>
        </p:nvGrpSpPr>
        <p:grpSpPr>
          <a:xfrm>
            <a:off x="3470592" y="1102029"/>
            <a:ext cx="2202816" cy="1360030"/>
            <a:chOff x="8921977" y="1312837"/>
            <a:chExt cx="2937088" cy="1813372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9B3D605-51FA-466A-B269-580070CEC46B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060E934-C379-41CA-9DC7-FFCC60B9C87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3" name="Rectangle 92">
            <a:extLst>
              <a:ext uri="{FF2B5EF4-FFF2-40B4-BE49-F238E27FC236}">
                <a16:creationId xmlns:a16="http://schemas.microsoft.com/office/drawing/2014/main" id="{48FC676A-A875-4404-80C1-89D0460E460D}"/>
              </a:ext>
            </a:extLst>
          </p:cNvPr>
          <p:cNvSpPr/>
          <p:nvPr/>
        </p:nvSpPr>
        <p:spPr>
          <a:xfrm>
            <a:off x="1788329" y="2319281"/>
            <a:ext cx="900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5959CB9-23A2-470C-BF49-B69DF8915525}"/>
              </a:ext>
            </a:extLst>
          </p:cNvPr>
          <p:cNvSpPr/>
          <p:nvPr/>
        </p:nvSpPr>
        <p:spPr>
          <a:xfrm>
            <a:off x="3973169" y="3578193"/>
            <a:ext cx="900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8E64777-D99C-4A7F-B824-D4E95BA5F3AF}"/>
              </a:ext>
            </a:extLst>
          </p:cNvPr>
          <p:cNvSpPr/>
          <p:nvPr/>
        </p:nvSpPr>
        <p:spPr>
          <a:xfrm>
            <a:off x="6126422" y="3597056"/>
            <a:ext cx="900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D9CAEF1-71BC-4EF4-B11E-E63AA324CECC}"/>
              </a:ext>
            </a:extLst>
          </p:cNvPr>
          <p:cNvSpPr/>
          <p:nvPr/>
        </p:nvSpPr>
        <p:spPr>
          <a:xfrm>
            <a:off x="7275957" y="1583071"/>
            <a:ext cx="900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5765EC7-7FFA-49D3-AA4E-F2333A3D2D8D}"/>
              </a:ext>
            </a:extLst>
          </p:cNvPr>
          <p:cNvSpPr/>
          <p:nvPr/>
        </p:nvSpPr>
        <p:spPr>
          <a:xfrm>
            <a:off x="1792678" y="3460395"/>
            <a:ext cx="900797" cy="78483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500" b="1" noProof="1"/>
              <a:t>1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314CEDB-E608-441F-97BC-E0B3BEF6CF20}"/>
              </a:ext>
            </a:extLst>
          </p:cNvPr>
          <p:cNvSpPr/>
          <p:nvPr/>
        </p:nvSpPr>
        <p:spPr>
          <a:xfrm>
            <a:off x="2916553" y="4128940"/>
            <a:ext cx="900797" cy="78483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500" b="1" noProof="1"/>
              <a:t>2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5AA77135-C05F-472B-A316-0D258162326A}"/>
              </a:ext>
            </a:extLst>
          </p:cNvPr>
          <p:cNvSpPr/>
          <p:nvPr/>
        </p:nvSpPr>
        <p:spPr>
          <a:xfrm>
            <a:off x="5090763" y="4128940"/>
            <a:ext cx="900797" cy="78483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500" b="1" noProof="1"/>
              <a:t>3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42F25278-AC6F-46AE-B05D-78EFFBDFDAC2}"/>
              </a:ext>
            </a:extLst>
          </p:cNvPr>
          <p:cNvSpPr/>
          <p:nvPr/>
        </p:nvSpPr>
        <p:spPr>
          <a:xfrm>
            <a:off x="7275957" y="2804904"/>
            <a:ext cx="900797" cy="78483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500" b="1" noProof="1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17035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313</Words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Cluster – Slide Template</vt:lpstr>
      <vt:lpstr>Infographic Cluster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Cluster</dc:title>
  <dc:creator>PresentationGO.com</dc:creator>
  <dc:description>© Copyright PresentationGO.com</dc:description>
  <dcterms:created xsi:type="dcterms:W3CDTF">2014-11-26T05:14:11Z</dcterms:created>
  <dcterms:modified xsi:type="dcterms:W3CDTF">2020-01-20T19:14:07Z</dcterms:modified>
  <cp:category>Charts &amp; Diagrams</cp:category>
</cp:coreProperties>
</file>