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4" d="100"/>
          <a:sy n="84" d="100"/>
        </p:scale>
        <p:origin x="102" y="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Column Chart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B2DF73F-E0C3-4236-91E9-BC6D3136FD06}"/>
              </a:ext>
            </a:extLst>
          </p:cNvPr>
          <p:cNvSpPr/>
          <p:nvPr/>
        </p:nvSpPr>
        <p:spPr>
          <a:xfrm>
            <a:off x="3678621" y="3252995"/>
            <a:ext cx="1118256" cy="22520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29" y="0"/>
                </a:moveTo>
                <a:lnTo>
                  <a:pt x="5071" y="0"/>
                </a:lnTo>
                <a:cubicBezTo>
                  <a:pt x="2254" y="0"/>
                  <a:pt x="0" y="1138"/>
                  <a:pt x="0" y="2518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537"/>
                </a:lnTo>
                <a:cubicBezTo>
                  <a:pt x="21600" y="1138"/>
                  <a:pt x="19346" y="0"/>
                  <a:pt x="16529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6FF13AD-3CA4-41E0-89F9-B390804424EE}"/>
              </a:ext>
            </a:extLst>
          </p:cNvPr>
          <p:cNvSpPr/>
          <p:nvPr/>
        </p:nvSpPr>
        <p:spPr>
          <a:xfrm>
            <a:off x="4915510" y="1352934"/>
            <a:ext cx="1120203" cy="4152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00" y="0"/>
                </a:moveTo>
                <a:lnTo>
                  <a:pt x="5062" y="0"/>
                </a:lnTo>
                <a:cubicBezTo>
                  <a:pt x="2250" y="0"/>
                  <a:pt x="0" y="617"/>
                  <a:pt x="0" y="1366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366"/>
                </a:lnTo>
                <a:cubicBezTo>
                  <a:pt x="21600" y="617"/>
                  <a:pt x="19312" y="0"/>
                  <a:pt x="165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0A78577-205E-4B09-A755-6E6465666237}"/>
              </a:ext>
            </a:extLst>
          </p:cNvPr>
          <p:cNvSpPr/>
          <p:nvPr/>
        </p:nvSpPr>
        <p:spPr>
          <a:xfrm>
            <a:off x="6154344" y="4227336"/>
            <a:ext cx="1120201" cy="1277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00" y="0"/>
                </a:moveTo>
                <a:lnTo>
                  <a:pt x="5063" y="0"/>
                </a:lnTo>
                <a:cubicBezTo>
                  <a:pt x="2250" y="0"/>
                  <a:pt x="0" y="2005"/>
                  <a:pt x="0" y="4438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4438"/>
                </a:lnTo>
                <a:cubicBezTo>
                  <a:pt x="21600" y="2005"/>
                  <a:pt x="19313" y="0"/>
                  <a:pt x="165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4D49158-CD0D-491F-8919-FE8F64BC11B7}"/>
              </a:ext>
            </a:extLst>
          </p:cNvPr>
          <p:cNvSpPr/>
          <p:nvPr/>
        </p:nvSpPr>
        <p:spPr>
          <a:xfrm>
            <a:off x="7393176" y="2278654"/>
            <a:ext cx="1120203" cy="3226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00" y="0"/>
                </a:moveTo>
                <a:lnTo>
                  <a:pt x="5062" y="0"/>
                </a:lnTo>
                <a:cubicBezTo>
                  <a:pt x="2250" y="0"/>
                  <a:pt x="0" y="794"/>
                  <a:pt x="0" y="1758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71"/>
                </a:lnTo>
                <a:cubicBezTo>
                  <a:pt x="21600" y="794"/>
                  <a:pt x="19312" y="0"/>
                  <a:pt x="165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6835B9A-ADD4-42CA-91DA-0637EEB21A3A}"/>
              </a:ext>
            </a:extLst>
          </p:cNvPr>
          <p:cNvSpPr/>
          <p:nvPr/>
        </p:nvSpPr>
        <p:spPr>
          <a:xfrm>
            <a:off x="4515258" y="3944854"/>
            <a:ext cx="681871" cy="1560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04" h="21526" extrusionOk="0">
                <a:moveTo>
                  <a:pt x="19735" y="4112"/>
                </a:moveTo>
                <a:lnTo>
                  <a:pt x="11338" y="221"/>
                </a:lnTo>
                <a:cubicBezTo>
                  <a:pt x="10701" y="-74"/>
                  <a:pt x="9601" y="-74"/>
                  <a:pt x="8964" y="221"/>
                </a:cubicBezTo>
                <a:lnTo>
                  <a:pt x="567" y="4112"/>
                </a:lnTo>
                <a:cubicBezTo>
                  <a:pt x="-649" y="4675"/>
                  <a:pt x="220" y="5641"/>
                  <a:pt x="1957" y="5641"/>
                </a:cubicBezTo>
                <a:lnTo>
                  <a:pt x="4389" y="5641"/>
                </a:lnTo>
                <a:lnTo>
                  <a:pt x="4389" y="21526"/>
                </a:lnTo>
                <a:lnTo>
                  <a:pt x="15971" y="21526"/>
                </a:lnTo>
                <a:lnTo>
                  <a:pt x="15971" y="5641"/>
                </a:lnTo>
                <a:lnTo>
                  <a:pt x="18403" y="5641"/>
                </a:lnTo>
                <a:cubicBezTo>
                  <a:pt x="20082" y="5641"/>
                  <a:pt x="20951" y="4675"/>
                  <a:pt x="19735" y="411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A7B984D-73A1-4DFA-87E9-9F62DDF201A7}"/>
              </a:ext>
            </a:extLst>
          </p:cNvPr>
          <p:cNvSpPr/>
          <p:nvPr/>
        </p:nvSpPr>
        <p:spPr>
          <a:xfrm>
            <a:off x="5754094" y="4716938"/>
            <a:ext cx="681869" cy="78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04" h="21454" extrusionOk="0">
                <a:moveTo>
                  <a:pt x="19735" y="8113"/>
                </a:moveTo>
                <a:lnTo>
                  <a:pt x="11338" y="436"/>
                </a:lnTo>
                <a:cubicBezTo>
                  <a:pt x="10701" y="-146"/>
                  <a:pt x="9601" y="-146"/>
                  <a:pt x="8964" y="436"/>
                </a:cubicBezTo>
                <a:lnTo>
                  <a:pt x="567" y="8113"/>
                </a:lnTo>
                <a:cubicBezTo>
                  <a:pt x="-649" y="9225"/>
                  <a:pt x="220" y="11130"/>
                  <a:pt x="1957" y="11130"/>
                </a:cubicBezTo>
                <a:lnTo>
                  <a:pt x="4389" y="11130"/>
                </a:lnTo>
                <a:lnTo>
                  <a:pt x="4389" y="21454"/>
                </a:lnTo>
                <a:lnTo>
                  <a:pt x="15971" y="21454"/>
                </a:lnTo>
                <a:lnTo>
                  <a:pt x="15971" y="11130"/>
                </a:lnTo>
                <a:lnTo>
                  <a:pt x="18403" y="11130"/>
                </a:lnTo>
                <a:cubicBezTo>
                  <a:pt x="20082" y="11130"/>
                  <a:pt x="20951" y="9225"/>
                  <a:pt x="19735" y="811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412F3A0-0E66-4E0D-91F5-B0BCD8B8EEAE}"/>
              </a:ext>
            </a:extLst>
          </p:cNvPr>
          <p:cNvSpPr/>
          <p:nvPr/>
        </p:nvSpPr>
        <p:spPr>
          <a:xfrm>
            <a:off x="6992926" y="4716938"/>
            <a:ext cx="681871" cy="78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04" h="21454" extrusionOk="0">
                <a:moveTo>
                  <a:pt x="19735" y="8113"/>
                </a:moveTo>
                <a:lnTo>
                  <a:pt x="11338" y="436"/>
                </a:lnTo>
                <a:cubicBezTo>
                  <a:pt x="10701" y="-146"/>
                  <a:pt x="9601" y="-146"/>
                  <a:pt x="8964" y="436"/>
                </a:cubicBezTo>
                <a:lnTo>
                  <a:pt x="567" y="8113"/>
                </a:lnTo>
                <a:cubicBezTo>
                  <a:pt x="-649" y="9225"/>
                  <a:pt x="220" y="11130"/>
                  <a:pt x="1957" y="11130"/>
                </a:cubicBezTo>
                <a:lnTo>
                  <a:pt x="4389" y="11130"/>
                </a:lnTo>
                <a:lnTo>
                  <a:pt x="4389" y="21454"/>
                </a:lnTo>
                <a:lnTo>
                  <a:pt x="15971" y="21454"/>
                </a:lnTo>
                <a:lnTo>
                  <a:pt x="15971" y="11130"/>
                </a:lnTo>
                <a:lnTo>
                  <a:pt x="18403" y="11130"/>
                </a:lnTo>
                <a:cubicBezTo>
                  <a:pt x="20082" y="11130"/>
                  <a:pt x="20951" y="9225"/>
                  <a:pt x="19735" y="811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059A0B1-C3CC-4371-A976-3CABA86698CA}"/>
              </a:ext>
            </a:extLst>
          </p:cNvPr>
          <p:cNvGrpSpPr/>
          <p:nvPr/>
        </p:nvGrpSpPr>
        <p:grpSpPr>
          <a:xfrm>
            <a:off x="8927481" y="3517042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3595BEB-22D7-41FE-94EF-9BC533E3698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FD42AC3-E994-44DB-A27B-3AB415C84D4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244792-3E6F-4C0D-8B12-3318715140D6}"/>
              </a:ext>
            </a:extLst>
          </p:cNvPr>
          <p:cNvGrpSpPr/>
          <p:nvPr/>
        </p:nvGrpSpPr>
        <p:grpSpPr>
          <a:xfrm>
            <a:off x="338440" y="3517042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FA8E826-AEBD-4039-AA0C-069F8EF1D85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202C966-3CDC-4EAA-81FF-9822DD49262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18A0ED7-7E60-4DBB-9887-FC39D14B0996}"/>
              </a:ext>
            </a:extLst>
          </p:cNvPr>
          <p:cNvGrpSpPr/>
          <p:nvPr/>
        </p:nvGrpSpPr>
        <p:grpSpPr>
          <a:xfrm>
            <a:off x="8927481" y="1811948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A52E4F2-C3BA-4F93-B425-8A7F8407FAD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1756BF2-56FA-457A-A3E7-60AA987BC8A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853CCE7-00BB-4B74-A098-69BBCCAA7262}"/>
              </a:ext>
            </a:extLst>
          </p:cNvPr>
          <p:cNvGrpSpPr/>
          <p:nvPr/>
        </p:nvGrpSpPr>
        <p:grpSpPr>
          <a:xfrm>
            <a:off x="338440" y="1811948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5B7F36-1754-4B4B-B886-57819B043A2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75EBB1B-80FE-4CC5-ADED-D55243B12D0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aphic 22" descr="Lightbulb">
            <a:extLst>
              <a:ext uri="{FF2B5EF4-FFF2-40B4-BE49-F238E27FC236}">
                <a16:creationId xmlns:a16="http://schemas.microsoft.com/office/drawing/2014/main" id="{0418223D-7CCF-469B-8E1F-15A064897035}"/>
              </a:ext>
            </a:extLst>
          </p:cNvPr>
          <p:cNvGrpSpPr/>
          <p:nvPr/>
        </p:nvGrpSpPr>
        <p:grpSpPr>
          <a:xfrm>
            <a:off x="3839968" y="3380339"/>
            <a:ext cx="795563" cy="795563"/>
            <a:chOff x="3839968" y="3380339"/>
            <a:chExt cx="795563" cy="79556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C2B2C6F-D7F8-4ABD-9AA5-CEADF44BB6F1}"/>
                </a:ext>
              </a:extLst>
            </p:cNvPr>
            <p:cNvSpPr/>
            <p:nvPr/>
          </p:nvSpPr>
          <p:spPr>
            <a:xfrm>
              <a:off x="4130017" y="3910714"/>
              <a:ext cx="215464" cy="49722"/>
            </a:xfrm>
            <a:custGeom>
              <a:avLst/>
              <a:gdLst>
                <a:gd name="connsiteX0" fmla="*/ 24861 w 215464"/>
                <a:gd name="connsiteY0" fmla="*/ 0 h 49722"/>
                <a:gd name="connsiteX1" fmla="*/ 190604 w 215464"/>
                <a:gd name="connsiteY1" fmla="*/ 0 h 49722"/>
                <a:gd name="connsiteX2" fmla="*/ 215465 w 215464"/>
                <a:gd name="connsiteY2" fmla="*/ 24861 h 49722"/>
                <a:gd name="connsiteX3" fmla="*/ 190604 w 215464"/>
                <a:gd name="connsiteY3" fmla="*/ 49723 h 49722"/>
                <a:gd name="connsiteX4" fmla="*/ 24861 w 215464"/>
                <a:gd name="connsiteY4" fmla="*/ 49723 h 49722"/>
                <a:gd name="connsiteX5" fmla="*/ 0 w 215464"/>
                <a:gd name="connsiteY5" fmla="*/ 24861 h 49722"/>
                <a:gd name="connsiteX6" fmla="*/ 24861 w 215464"/>
                <a:gd name="connsiteY6" fmla="*/ 0 h 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464" h="49722">
                  <a:moveTo>
                    <a:pt x="24861" y="0"/>
                  </a:moveTo>
                  <a:lnTo>
                    <a:pt x="190604" y="0"/>
                  </a:lnTo>
                  <a:cubicBezTo>
                    <a:pt x="204692" y="0"/>
                    <a:pt x="215465" y="10773"/>
                    <a:pt x="215465" y="24861"/>
                  </a:cubicBezTo>
                  <a:cubicBezTo>
                    <a:pt x="215465" y="38949"/>
                    <a:pt x="204692" y="49723"/>
                    <a:pt x="190604" y="49723"/>
                  </a:cubicBezTo>
                  <a:lnTo>
                    <a:pt x="24861" y="49723"/>
                  </a:lnTo>
                  <a:cubicBezTo>
                    <a:pt x="10773" y="49723"/>
                    <a:pt x="0" y="38949"/>
                    <a:pt x="0" y="24861"/>
                  </a:cubicBezTo>
                  <a:cubicBezTo>
                    <a:pt x="0" y="10773"/>
                    <a:pt x="10773" y="0"/>
                    <a:pt x="24861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ADF76B1-35AC-437E-AD2D-4CB68C3B255D}"/>
                </a:ext>
              </a:extLst>
            </p:cNvPr>
            <p:cNvSpPr/>
            <p:nvPr/>
          </p:nvSpPr>
          <p:spPr>
            <a:xfrm>
              <a:off x="4130017" y="3993585"/>
              <a:ext cx="215464" cy="49722"/>
            </a:xfrm>
            <a:custGeom>
              <a:avLst/>
              <a:gdLst>
                <a:gd name="connsiteX0" fmla="*/ 24861 w 215464"/>
                <a:gd name="connsiteY0" fmla="*/ 0 h 49722"/>
                <a:gd name="connsiteX1" fmla="*/ 190604 w 215464"/>
                <a:gd name="connsiteY1" fmla="*/ 0 h 49722"/>
                <a:gd name="connsiteX2" fmla="*/ 215465 w 215464"/>
                <a:gd name="connsiteY2" fmla="*/ 24861 h 49722"/>
                <a:gd name="connsiteX3" fmla="*/ 190604 w 215464"/>
                <a:gd name="connsiteY3" fmla="*/ 49723 h 49722"/>
                <a:gd name="connsiteX4" fmla="*/ 24861 w 215464"/>
                <a:gd name="connsiteY4" fmla="*/ 49723 h 49722"/>
                <a:gd name="connsiteX5" fmla="*/ 0 w 215464"/>
                <a:gd name="connsiteY5" fmla="*/ 24861 h 49722"/>
                <a:gd name="connsiteX6" fmla="*/ 24861 w 215464"/>
                <a:gd name="connsiteY6" fmla="*/ 0 h 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464" h="49722">
                  <a:moveTo>
                    <a:pt x="24861" y="0"/>
                  </a:moveTo>
                  <a:lnTo>
                    <a:pt x="190604" y="0"/>
                  </a:lnTo>
                  <a:cubicBezTo>
                    <a:pt x="204692" y="0"/>
                    <a:pt x="215465" y="10773"/>
                    <a:pt x="215465" y="24861"/>
                  </a:cubicBezTo>
                  <a:cubicBezTo>
                    <a:pt x="215465" y="38949"/>
                    <a:pt x="204692" y="49723"/>
                    <a:pt x="190604" y="49723"/>
                  </a:cubicBezTo>
                  <a:lnTo>
                    <a:pt x="24861" y="49723"/>
                  </a:lnTo>
                  <a:cubicBezTo>
                    <a:pt x="10773" y="49723"/>
                    <a:pt x="0" y="38949"/>
                    <a:pt x="0" y="24861"/>
                  </a:cubicBezTo>
                  <a:cubicBezTo>
                    <a:pt x="0" y="10773"/>
                    <a:pt x="10773" y="0"/>
                    <a:pt x="24861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FB6C601-4DA8-4849-8242-32D8122AAC87}"/>
                </a:ext>
              </a:extLst>
            </p:cNvPr>
            <p:cNvSpPr/>
            <p:nvPr/>
          </p:nvSpPr>
          <p:spPr>
            <a:xfrm>
              <a:off x="4183883" y="4076456"/>
              <a:ext cx="107732" cy="49722"/>
            </a:xfrm>
            <a:custGeom>
              <a:avLst/>
              <a:gdLst>
                <a:gd name="connsiteX0" fmla="*/ 0 w 107732"/>
                <a:gd name="connsiteY0" fmla="*/ 0 h 49722"/>
                <a:gd name="connsiteX1" fmla="*/ 53866 w 107732"/>
                <a:gd name="connsiteY1" fmla="*/ 49723 h 49722"/>
                <a:gd name="connsiteX2" fmla="*/ 107732 w 107732"/>
                <a:gd name="connsiteY2" fmla="*/ 0 h 49722"/>
                <a:gd name="connsiteX3" fmla="*/ 0 w 107732"/>
                <a:gd name="connsiteY3" fmla="*/ 0 h 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32" h="49722">
                  <a:moveTo>
                    <a:pt x="0" y="0"/>
                  </a:moveTo>
                  <a:cubicBezTo>
                    <a:pt x="2486" y="28176"/>
                    <a:pt x="25690" y="49723"/>
                    <a:pt x="53866" y="49723"/>
                  </a:cubicBezTo>
                  <a:cubicBezTo>
                    <a:pt x="82042" y="49723"/>
                    <a:pt x="105246" y="28176"/>
                    <a:pt x="10773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786F233-9758-4D6E-B07F-AB2FEAF95F15}"/>
                </a:ext>
              </a:extLst>
            </p:cNvPr>
            <p:cNvSpPr/>
            <p:nvPr/>
          </p:nvSpPr>
          <p:spPr>
            <a:xfrm>
              <a:off x="4022284" y="3430061"/>
              <a:ext cx="430929" cy="447504"/>
            </a:xfrm>
            <a:custGeom>
              <a:avLst/>
              <a:gdLst>
                <a:gd name="connsiteX0" fmla="*/ 215465 w 430929"/>
                <a:gd name="connsiteY0" fmla="*/ 0 h 447504"/>
                <a:gd name="connsiteX1" fmla="*/ 215465 w 430929"/>
                <a:gd name="connsiteY1" fmla="*/ 0 h 447504"/>
                <a:gd name="connsiteX2" fmla="*/ 215465 w 430929"/>
                <a:gd name="connsiteY2" fmla="*/ 0 h 447504"/>
                <a:gd name="connsiteX3" fmla="*/ 0 w 430929"/>
                <a:gd name="connsiteY3" fmla="*/ 212979 h 447504"/>
                <a:gd name="connsiteX4" fmla="*/ 0 w 430929"/>
                <a:gd name="connsiteY4" fmla="*/ 220437 h 447504"/>
                <a:gd name="connsiteX5" fmla="*/ 14917 w 430929"/>
                <a:gd name="connsiteY5" fmla="*/ 295021 h 447504"/>
                <a:gd name="connsiteX6" fmla="*/ 52209 w 430929"/>
                <a:gd name="connsiteY6" fmla="*/ 356346 h 447504"/>
                <a:gd name="connsiteX7" fmla="*/ 102760 w 430929"/>
                <a:gd name="connsiteY7" fmla="*/ 438388 h 447504"/>
                <a:gd name="connsiteX8" fmla="*/ 117677 w 430929"/>
                <a:gd name="connsiteY8" fmla="*/ 447504 h 447504"/>
                <a:gd name="connsiteX9" fmla="*/ 313253 w 430929"/>
                <a:gd name="connsiteY9" fmla="*/ 447504 h 447504"/>
                <a:gd name="connsiteX10" fmla="*/ 328170 w 430929"/>
                <a:gd name="connsiteY10" fmla="*/ 438388 h 447504"/>
                <a:gd name="connsiteX11" fmla="*/ 378721 w 430929"/>
                <a:gd name="connsiteY11" fmla="*/ 356346 h 447504"/>
                <a:gd name="connsiteX12" fmla="*/ 416013 w 430929"/>
                <a:gd name="connsiteY12" fmla="*/ 295021 h 447504"/>
                <a:gd name="connsiteX13" fmla="*/ 430930 w 430929"/>
                <a:gd name="connsiteY13" fmla="*/ 220437 h 447504"/>
                <a:gd name="connsiteX14" fmla="*/ 430930 w 430929"/>
                <a:gd name="connsiteY14" fmla="*/ 212979 h 447504"/>
                <a:gd name="connsiteX15" fmla="*/ 215465 w 430929"/>
                <a:gd name="connsiteY15" fmla="*/ 0 h 447504"/>
                <a:gd name="connsiteX16" fmla="*/ 381207 w 430929"/>
                <a:gd name="connsiteY16" fmla="*/ 219609 h 447504"/>
                <a:gd name="connsiteX17" fmla="*/ 369605 w 430929"/>
                <a:gd name="connsiteY17" fmla="*/ 277618 h 447504"/>
                <a:gd name="connsiteX18" fmla="*/ 341429 w 430929"/>
                <a:gd name="connsiteY18" fmla="*/ 323197 h 447504"/>
                <a:gd name="connsiteX19" fmla="*/ 293364 w 430929"/>
                <a:gd name="connsiteY19" fmla="*/ 397782 h 447504"/>
                <a:gd name="connsiteX20" fmla="*/ 215465 w 430929"/>
                <a:gd name="connsiteY20" fmla="*/ 397782 h 447504"/>
                <a:gd name="connsiteX21" fmla="*/ 138395 w 430929"/>
                <a:gd name="connsiteY21" fmla="*/ 397782 h 447504"/>
                <a:gd name="connsiteX22" fmla="*/ 90330 w 430929"/>
                <a:gd name="connsiteY22" fmla="*/ 323197 h 447504"/>
                <a:gd name="connsiteX23" fmla="*/ 62153 w 430929"/>
                <a:gd name="connsiteY23" fmla="*/ 277618 h 447504"/>
                <a:gd name="connsiteX24" fmla="*/ 50551 w 430929"/>
                <a:gd name="connsiteY24" fmla="*/ 219609 h 447504"/>
                <a:gd name="connsiteX25" fmla="*/ 50551 w 430929"/>
                <a:gd name="connsiteY25" fmla="*/ 212979 h 447504"/>
                <a:gd name="connsiteX26" fmla="*/ 216294 w 430929"/>
                <a:gd name="connsiteY26" fmla="*/ 48894 h 447504"/>
                <a:gd name="connsiteX27" fmla="*/ 216294 w 430929"/>
                <a:gd name="connsiteY27" fmla="*/ 48894 h 447504"/>
                <a:gd name="connsiteX28" fmla="*/ 216294 w 430929"/>
                <a:gd name="connsiteY28" fmla="*/ 48894 h 447504"/>
                <a:gd name="connsiteX29" fmla="*/ 216294 w 430929"/>
                <a:gd name="connsiteY29" fmla="*/ 48894 h 447504"/>
                <a:gd name="connsiteX30" fmla="*/ 216294 w 430929"/>
                <a:gd name="connsiteY30" fmla="*/ 48894 h 447504"/>
                <a:gd name="connsiteX31" fmla="*/ 216294 w 430929"/>
                <a:gd name="connsiteY31" fmla="*/ 48894 h 447504"/>
                <a:gd name="connsiteX32" fmla="*/ 216294 w 430929"/>
                <a:gd name="connsiteY32" fmla="*/ 48894 h 447504"/>
                <a:gd name="connsiteX33" fmla="*/ 382036 w 430929"/>
                <a:gd name="connsiteY33" fmla="*/ 212979 h 447504"/>
                <a:gd name="connsiteX34" fmla="*/ 382036 w 430929"/>
                <a:gd name="connsiteY34" fmla="*/ 219609 h 44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30929" h="447504">
                  <a:moveTo>
                    <a:pt x="215465" y="0"/>
                  </a:moveTo>
                  <a:cubicBezTo>
                    <a:pt x="215465" y="0"/>
                    <a:pt x="215465" y="0"/>
                    <a:pt x="215465" y="0"/>
                  </a:cubicBezTo>
                  <a:cubicBezTo>
                    <a:pt x="215465" y="0"/>
                    <a:pt x="215465" y="0"/>
                    <a:pt x="215465" y="0"/>
                  </a:cubicBezTo>
                  <a:cubicBezTo>
                    <a:pt x="97788" y="829"/>
                    <a:pt x="2486" y="95302"/>
                    <a:pt x="0" y="212979"/>
                  </a:cubicBezTo>
                  <a:lnTo>
                    <a:pt x="0" y="220437"/>
                  </a:lnTo>
                  <a:cubicBezTo>
                    <a:pt x="829" y="246127"/>
                    <a:pt x="5801" y="270989"/>
                    <a:pt x="14917" y="295021"/>
                  </a:cubicBezTo>
                  <a:cubicBezTo>
                    <a:pt x="24033" y="317396"/>
                    <a:pt x="36463" y="338114"/>
                    <a:pt x="52209" y="356346"/>
                  </a:cubicBezTo>
                  <a:cubicBezTo>
                    <a:pt x="72098" y="377892"/>
                    <a:pt x="93644" y="420157"/>
                    <a:pt x="102760" y="438388"/>
                  </a:cubicBezTo>
                  <a:cubicBezTo>
                    <a:pt x="105246" y="444189"/>
                    <a:pt x="111047" y="447504"/>
                    <a:pt x="117677" y="447504"/>
                  </a:cubicBezTo>
                  <a:lnTo>
                    <a:pt x="313253" y="447504"/>
                  </a:lnTo>
                  <a:cubicBezTo>
                    <a:pt x="319883" y="447504"/>
                    <a:pt x="325684" y="444189"/>
                    <a:pt x="328170" y="438388"/>
                  </a:cubicBezTo>
                  <a:cubicBezTo>
                    <a:pt x="337286" y="420157"/>
                    <a:pt x="358832" y="377892"/>
                    <a:pt x="378721" y="356346"/>
                  </a:cubicBezTo>
                  <a:cubicBezTo>
                    <a:pt x="394467" y="338114"/>
                    <a:pt x="407726" y="317396"/>
                    <a:pt x="416013" y="295021"/>
                  </a:cubicBezTo>
                  <a:cubicBezTo>
                    <a:pt x="425129" y="270989"/>
                    <a:pt x="430101" y="246127"/>
                    <a:pt x="430930" y="220437"/>
                  </a:cubicBezTo>
                  <a:lnTo>
                    <a:pt x="430930" y="212979"/>
                  </a:lnTo>
                  <a:cubicBezTo>
                    <a:pt x="428444" y="95302"/>
                    <a:pt x="333142" y="829"/>
                    <a:pt x="215465" y="0"/>
                  </a:cubicBezTo>
                  <a:close/>
                  <a:moveTo>
                    <a:pt x="381207" y="219609"/>
                  </a:moveTo>
                  <a:cubicBezTo>
                    <a:pt x="380379" y="239498"/>
                    <a:pt x="376235" y="259387"/>
                    <a:pt x="369605" y="277618"/>
                  </a:cubicBezTo>
                  <a:cubicBezTo>
                    <a:pt x="362976" y="294193"/>
                    <a:pt x="353860" y="309938"/>
                    <a:pt x="341429" y="323197"/>
                  </a:cubicBezTo>
                  <a:cubicBezTo>
                    <a:pt x="322369" y="346401"/>
                    <a:pt x="305795" y="371263"/>
                    <a:pt x="293364" y="397782"/>
                  </a:cubicBezTo>
                  <a:lnTo>
                    <a:pt x="215465" y="397782"/>
                  </a:lnTo>
                  <a:lnTo>
                    <a:pt x="138395" y="397782"/>
                  </a:lnTo>
                  <a:cubicBezTo>
                    <a:pt x="125135" y="371263"/>
                    <a:pt x="108561" y="346401"/>
                    <a:pt x="90330" y="323197"/>
                  </a:cubicBezTo>
                  <a:cubicBezTo>
                    <a:pt x="78728" y="309938"/>
                    <a:pt x="68783" y="294193"/>
                    <a:pt x="62153" y="277618"/>
                  </a:cubicBezTo>
                  <a:cubicBezTo>
                    <a:pt x="54695" y="259387"/>
                    <a:pt x="51380" y="239498"/>
                    <a:pt x="50551" y="219609"/>
                  </a:cubicBezTo>
                  <a:lnTo>
                    <a:pt x="50551" y="212979"/>
                  </a:lnTo>
                  <a:cubicBezTo>
                    <a:pt x="52209" y="122649"/>
                    <a:pt x="125964" y="49723"/>
                    <a:pt x="216294" y="48894"/>
                  </a:cubicBezTo>
                  <a:lnTo>
                    <a:pt x="216294" y="48894"/>
                  </a:lnTo>
                  <a:lnTo>
                    <a:pt x="216294" y="48894"/>
                  </a:lnTo>
                  <a:cubicBezTo>
                    <a:pt x="216294" y="48894"/>
                    <a:pt x="216294" y="48894"/>
                    <a:pt x="216294" y="48894"/>
                  </a:cubicBezTo>
                  <a:cubicBezTo>
                    <a:pt x="216294" y="48894"/>
                    <a:pt x="216294" y="48894"/>
                    <a:pt x="216294" y="48894"/>
                  </a:cubicBezTo>
                  <a:lnTo>
                    <a:pt x="216294" y="48894"/>
                  </a:lnTo>
                  <a:lnTo>
                    <a:pt x="216294" y="48894"/>
                  </a:lnTo>
                  <a:cubicBezTo>
                    <a:pt x="306623" y="49723"/>
                    <a:pt x="380379" y="121821"/>
                    <a:pt x="382036" y="212979"/>
                  </a:cubicBezTo>
                  <a:lnTo>
                    <a:pt x="382036" y="219609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24" descr="Stopwatch">
            <a:extLst>
              <a:ext uri="{FF2B5EF4-FFF2-40B4-BE49-F238E27FC236}">
                <a16:creationId xmlns:a16="http://schemas.microsoft.com/office/drawing/2014/main" id="{421B30A0-739F-4871-BC22-917AFFEF8730}"/>
              </a:ext>
            </a:extLst>
          </p:cNvPr>
          <p:cNvGrpSpPr/>
          <p:nvPr/>
        </p:nvGrpSpPr>
        <p:grpSpPr>
          <a:xfrm>
            <a:off x="5077830" y="1487552"/>
            <a:ext cx="795563" cy="795563"/>
            <a:chOff x="5085609" y="1404911"/>
            <a:chExt cx="795563" cy="79556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E08BC02-4364-403E-AC5E-FC1D69C1DE66}"/>
                </a:ext>
              </a:extLst>
            </p:cNvPr>
            <p:cNvSpPr/>
            <p:nvPr/>
          </p:nvSpPr>
          <p:spPr>
            <a:xfrm>
              <a:off x="5466816" y="1661811"/>
              <a:ext cx="33148" cy="33148"/>
            </a:xfrm>
            <a:custGeom>
              <a:avLst/>
              <a:gdLst>
                <a:gd name="connsiteX0" fmla="*/ 33148 w 33148"/>
                <a:gd name="connsiteY0" fmla="*/ 16574 h 33148"/>
                <a:gd name="connsiteX1" fmla="*/ 16574 w 33148"/>
                <a:gd name="connsiteY1" fmla="*/ 33148 h 33148"/>
                <a:gd name="connsiteX2" fmla="*/ 0 w 33148"/>
                <a:gd name="connsiteY2" fmla="*/ 16574 h 33148"/>
                <a:gd name="connsiteX3" fmla="*/ 16574 w 33148"/>
                <a:gd name="connsiteY3" fmla="*/ 0 h 33148"/>
                <a:gd name="connsiteX4" fmla="*/ 33148 w 33148"/>
                <a:gd name="connsiteY4" fmla="*/ 16574 h 3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8" h="33148">
                  <a:moveTo>
                    <a:pt x="33148" y="16574"/>
                  </a:moveTo>
                  <a:cubicBezTo>
                    <a:pt x="33148" y="25728"/>
                    <a:pt x="25728" y="33148"/>
                    <a:pt x="16574" y="33148"/>
                  </a:cubicBezTo>
                  <a:cubicBezTo>
                    <a:pt x="7421" y="33148"/>
                    <a:pt x="0" y="25728"/>
                    <a:pt x="0" y="16574"/>
                  </a:cubicBezTo>
                  <a:cubicBezTo>
                    <a:pt x="0" y="7421"/>
                    <a:pt x="7421" y="0"/>
                    <a:pt x="16574" y="0"/>
                  </a:cubicBezTo>
                  <a:cubicBezTo>
                    <a:pt x="25728" y="0"/>
                    <a:pt x="33148" y="7421"/>
                    <a:pt x="33148" y="16574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4115BD2-848A-46B8-9FA3-5267F058D2F1}"/>
                </a:ext>
              </a:extLst>
            </p:cNvPr>
            <p:cNvSpPr/>
            <p:nvPr/>
          </p:nvSpPr>
          <p:spPr>
            <a:xfrm>
              <a:off x="5466816" y="1993296"/>
              <a:ext cx="33148" cy="33148"/>
            </a:xfrm>
            <a:custGeom>
              <a:avLst/>
              <a:gdLst>
                <a:gd name="connsiteX0" fmla="*/ 33148 w 33148"/>
                <a:gd name="connsiteY0" fmla="*/ 16574 h 33148"/>
                <a:gd name="connsiteX1" fmla="*/ 16574 w 33148"/>
                <a:gd name="connsiteY1" fmla="*/ 33148 h 33148"/>
                <a:gd name="connsiteX2" fmla="*/ 0 w 33148"/>
                <a:gd name="connsiteY2" fmla="*/ 16574 h 33148"/>
                <a:gd name="connsiteX3" fmla="*/ 16574 w 33148"/>
                <a:gd name="connsiteY3" fmla="*/ 0 h 33148"/>
                <a:gd name="connsiteX4" fmla="*/ 33148 w 33148"/>
                <a:gd name="connsiteY4" fmla="*/ 16574 h 3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8" h="33148">
                  <a:moveTo>
                    <a:pt x="33148" y="16574"/>
                  </a:moveTo>
                  <a:cubicBezTo>
                    <a:pt x="33148" y="25728"/>
                    <a:pt x="25728" y="33148"/>
                    <a:pt x="16574" y="33148"/>
                  </a:cubicBezTo>
                  <a:cubicBezTo>
                    <a:pt x="7421" y="33148"/>
                    <a:pt x="0" y="25728"/>
                    <a:pt x="0" y="16574"/>
                  </a:cubicBezTo>
                  <a:cubicBezTo>
                    <a:pt x="0" y="7421"/>
                    <a:pt x="7421" y="0"/>
                    <a:pt x="16574" y="0"/>
                  </a:cubicBezTo>
                  <a:cubicBezTo>
                    <a:pt x="25728" y="0"/>
                    <a:pt x="33148" y="7421"/>
                    <a:pt x="33148" y="16574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AD53D0F-01AD-4844-B161-104BC27E28B3}"/>
                </a:ext>
              </a:extLst>
            </p:cNvPr>
            <p:cNvSpPr/>
            <p:nvPr/>
          </p:nvSpPr>
          <p:spPr>
            <a:xfrm>
              <a:off x="5632558" y="1819266"/>
              <a:ext cx="33148" cy="33148"/>
            </a:xfrm>
            <a:custGeom>
              <a:avLst/>
              <a:gdLst>
                <a:gd name="connsiteX0" fmla="*/ 33148 w 33148"/>
                <a:gd name="connsiteY0" fmla="*/ 16574 h 33148"/>
                <a:gd name="connsiteX1" fmla="*/ 16574 w 33148"/>
                <a:gd name="connsiteY1" fmla="*/ 33148 h 33148"/>
                <a:gd name="connsiteX2" fmla="*/ 0 w 33148"/>
                <a:gd name="connsiteY2" fmla="*/ 16574 h 33148"/>
                <a:gd name="connsiteX3" fmla="*/ 16574 w 33148"/>
                <a:gd name="connsiteY3" fmla="*/ 0 h 33148"/>
                <a:gd name="connsiteX4" fmla="*/ 33148 w 33148"/>
                <a:gd name="connsiteY4" fmla="*/ 16574 h 3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8" h="33148">
                  <a:moveTo>
                    <a:pt x="33148" y="16574"/>
                  </a:moveTo>
                  <a:cubicBezTo>
                    <a:pt x="33148" y="25728"/>
                    <a:pt x="25728" y="33148"/>
                    <a:pt x="16574" y="33148"/>
                  </a:cubicBezTo>
                  <a:cubicBezTo>
                    <a:pt x="7421" y="33148"/>
                    <a:pt x="0" y="25728"/>
                    <a:pt x="0" y="16574"/>
                  </a:cubicBezTo>
                  <a:cubicBezTo>
                    <a:pt x="0" y="7421"/>
                    <a:pt x="7421" y="0"/>
                    <a:pt x="16574" y="0"/>
                  </a:cubicBezTo>
                  <a:cubicBezTo>
                    <a:pt x="25728" y="0"/>
                    <a:pt x="33148" y="7421"/>
                    <a:pt x="33148" y="16574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F1A1A89-3DEE-4AEF-AC56-651A9E8C1C1D}"/>
                </a:ext>
              </a:extLst>
            </p:cNvPr>
            <p:cNvSpPr/>
            <p:nvPr/>
          </p:nvSpPr>
          <p:spPr>
            <a:xfrm>
              <a:off x="5301073" y="1819266"/>
              <a:ext cx="33148" cy="33148"/>
            </a:xfrm>
            <a:custGeom>
              <a:avLst/>
              <a:gdLst>
                <a:gd name="connsiteX0" fmla="*/ 33148 w 33148"/>
                <a:gd name="connsiteY0" fmla="*/ 16574 h 33148"/>
                <a:gd name="connsiteX1" fmla="*/ 16574 w 33148"/>
                <a:gd name="connsiteY1" fmla="*/ 33148 h 33148"/>
                <a:gd name="connsiteX2" fmla="*/ 0 w 33148"/>
                <a:gd name="connsiteY2" fmla="*/ 16574 h 33148"/>
                <a:gd name="connsiteX3" fmla="*/ 16574 w 33148"/>
                <a:gd name="connsiteY3" fmla="*/ 0 h 33148"/>
                <a:gd name="connsiteX4" fmla="*/ 33148 w 33148"/>
                <a:gd name="connsiteY4" fmla="*/ 16574 h 3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8" h="33148">
                  <a:moveTo>
                    <a:pt x="33148" y="16574"/>
                  </a:moveTo>
                  <a:cubicBezTo>
                    <a:pt x="33148" y="25728"/>
                    <a:pt x="25728" y="33148"/>
                    <a:pt x="16574" y="33148"/>
                  </a:cubicBezTo>
                  <a:cubicBezTo>
                    <a:pt x="7421" y="33148"/>
                    <a:pt x="0" y="25728"/>
                    <a:pt x="0" y="16574"/>
                  </a:cubicBezTo>
                  <a:cubicBezTo>
                    <a:pt x="0" y="7421"/>
                    <a:pt x="7421" y="0"/>
                    <a:pt x="16574" y="0"/>
                  </a:cubicBezTo>
                  <a:cubicBezTo>
                    <a:pt x="25728" y="0"/>
                    <a:pt x="33148" y="7421"/>
                    <a:pt x="33148" y="16574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BF6607C-9310-4DDA-BC0C-A4347DCC3692}"/>
                </a:ext>
              </a:extLst>
            </p:cNvPr>
            <p:cNvSpPr/>
            <p:nvPr/>
          </p:nvSpPr>
          <p:spPr>
            <a:xfrm>
              <a:off x="5466816" y="1719821"/>
              <a:ext cx="110218" cy="209663"/>
            </a:xfrm>
            <a:custGeom>
              <a:avLst/>
              <a:gdLst>
                <a:gd name="connsiteX0" fmla="*/ 33148 w 110218"/>
                <a:gd name="connsiteY0" fmla="*/ 0 h 209663"/>
                <a:gd name="connsiteX1" fmla="*/ 0 w 110218"/>
                <a:gd name="connsiteY1" fmla="*/ 0 h 209663"/>
                <a:gd name="connsiteX2" fmla="*/ 0 w 110218"/>
                <a:gd name="connsiteY2" fmla="*/ 116020 h 209663"/>
                <a:gd name="connsiteX3" fmla="*/ 4972 w 110218"/>
                <a:gd name="connsiteY3" fmla="*/ 127622 h 209663"/>
                <a:gd name="connsiteX4" fmla="*/ 87015 w 110218"/>
                <a:gd name="connsiteY4" fmla="*/ 209664 h 209663"/>
                <a:gd name="connsiteX5" fmla="*/ 110219 w 110218"/>
                <a:gd name="connsiteY5" fmla="*/ 186460 h 209663"/>
                <a:gd name="connsiteX6" fmla="*/ 33148 w 110218"/>
                <a:gd name="connsiteY6" fmla="*/ 109390 h 209663"/>
                <a:gd name="connsiteX7" fmla="*/ 33148 w 110218"/>
                <a:gd name="connsiteY7" fmla="*/ 0 h 20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218" h="209663">
                  <a:moveTo>
                    <a:pt x="33148" y="0"/>
                  </a:moveTo>
                  <a:lnTo>
                    <a:pt x="0" y="0"/>
                  </a:lnTo>
                  <a:lnTo>
                    <a:pt x="0" y="116020"/>
                  </a:lnTo>
                  <a:cubicBezTo>
                    <a:pt x="0" y="120163"/>
                    <a:pt x="1657" y="124307"/>
                    <a:pt x="4972" y="127622"/>
                  </a:cubicBezTo>
                  <a:lnTo>
                    <a:pt x="87015" y="209664"/>
                  </a:lnTo>
                  <a:lnTo>
                    <a:pt x="110219" y="186460"/>
                  </a:lnTo>
                  <a:lnTo>
                    <a:pt x="33148" y="109390"/>
                  </a:lnTo>
                  <a:lnTo>
                    <a:pt x="33148" y="0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EDBAD5D-6859-43A6-B87B-5F6825EA959E}"/>
                </a:ext>
              </a:extLst>
            </p:cNvPr>
            <p:cNvSpPr/>
            <p:nvPr/>
          </p:nvSpPr>
          <p:spPr>
            <a:xfrm>
              <a:off x="5201881" y="1479495"/>
              <a:ext cx="564017" cy="645942"/>
            </a:xfrm>
            <a:custGeom>
              <a:avLst/>
              <a:gdLst>
                <a:gd name="connsiteX0" fmla="*/ 281509 w 564017"/>
                <a:gd name="connsiteY0" fmla="*/ 596672 h 645942"/>
                <a:gd name="connsiteX1" fmla="*/ 49469 w 564017"/>
                <a:gd name="connsiteY1" fmla="*/ 364633 h 645942"/>
                <a:gd name="connsiteX2" fmla="*/ 281509 w 564017"/>
                <a:gd name="connsiteY2" fmla="*/ 132594 h 645942"/>
                <a:gd name="connsiteX3" fmla="*/ 513548 w 564017"/>
                <a:gd name="connsiteY3" fmla="*/ 364633 h 645942"/>
                <a:gd name="connsiteX4" fmla="*/ 281509 w 564017"/>
                <a:gd name="connsiteY4" fmla="*/ 596672 h 645942"/>
                <a:gd name="connsiteX5" fmla="*/ 281509 w 564017"/>
                <a:gd name="connsiteY5" fmla="*/ 596672 h 645942"/>
                <a:gd name="connsiteX6" fmla="*/ 477913 w 564017"/>
                <a:gd name="connsiteY6" fmla="*/ 162427 h 645942"/>
                <a:gd name="connsiteX7" fmla="*/ 502774 w 564017"/>
                <a:gd name="connsiteY7" fmla="*/ 137566 h 645942"/>
                <a:gd name="connsiteX8" fmla="*/ 501946 w 564017"/>
                <a:gd name="connsiteY8" fmla="*/ 102760 h 645942"/>
                <a:gd name="connsiteX9" fmla="*/ 467140 w 564017"/>
                <a:gd name="connsiteY9" fmla="*/ 101932 h 645942"/>
                <a:gd name="connsiteX10" fmla="*/ 438964 w 564017"/>
                <a:gd name="connsiteY10" fmla="*/ 130936 h 645942"/>
                <a:gd name="connsiteX11" fmla="*/ 306370 w 564017"/>
                <a:gd name="connsiteY11" fmla="*/ 84529 h 645942"/>
                <a:gd name="connsiteX12" fmla="*/ 306370 w 564017"/>
                <a:gd name="connsiteY12" fmla="*/ 49723 h 645942"/>
                <a:gd name="connsiteX13" fmla="*/ 380954 w 564017"/>
                <a:gd name="connsiteY13" fmla="*/ 49723 h 645942"/>
                <a:gd name="connsiteX14" fmla="*/ 380954 w 564017"/>
                <a:gd name="connsiteY14" fmla="*/ 0 h 645942"/>
                <a:gd name="connsiteX15" fmla="*/ 182063 w 564017"/>
                <a:gd name="connsiteY15" fmla="*/ 0 h 645942"/>
                <a:gd name="connsiteX16" fmla="*/ 182063 w 564017"/>
                <a:gd name="connsiteY16" fmla="*/ 49723 h 645942"/>
                <a:gd name="connsiteX17" fmla="*/ 256647 w 564017"/>
                <a:gd name="connsiteY17" fmla="*/ 49723 h 645942"/>
                <a:gd name="connsiteX18" fmla="*/ 256647 w 564017"/>
                <a:gd name="connsiteY18" fmla="*/ 83700 h 645942"/>
                <a:gd name="connsiteX19" fmla="*/ 2233 w 564017"/>
                <a:gd name="connsiteY19" fmla="*/ 328998 h 645942"/>
                <a:gd name="connsiteX20" fmla="*/ 187864 w 564017"/>
                <a:gd name="connsiteY20" fmla="*/ 629821 h 645942"/>
                <a:gd name="connsiteX21" fmla="*/ 521835 w 564017"/>
                <a:gd name="connsiteY21" fmla="*/ 512972 h 645942"/>
                <a:gd name="connsiteX22" fmla="*/ 477913 w 564017"/>
                <a:gd name="connsiteY22" fmla="*/ 162427 h 645942"/>
                <a:gd name="connsiteX23" fmla="*/ 477913 w 564017"/>
                <a:gd name="connsiteY23" fmla="*/ 162427 h 64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64017" h="645942">
                  <a:moveTo>
                    <a:pt x="281509" y="596672"/>
                  </a:moveTo>
                  <a:cubicBezTo>
                    <a:pt x="153058" y="596672"/>
                    <a:pt x="49469" y="493083"/>
                    <a:pt x="49469" y="364633"/>
                  </a:cubicBezTo>
                  <a:cubicBezTo>
                    <a:pt x="49469" y="236183"/>
                    <a:pt x="153058" y="132594"/>
                    <a:pt x="281509" y="132594"/>
                  </a:cubicBezTo>
                  <a:cubicBezTo>
                    <a:pt x="409959" y="132594"/>
                    <a:pt x="513548" y="236183"/>
                    <a:pt x="513548" y="364633"/>
                  </a:cubicBezTo>
                  <a:cubicBezTo>
                    <a:pt x="513548" y="493083"/>
                    <a:pt x="409959" y="596672"/>
                    <a:pt x="281509" y="596672"/>
                  </a:cubicBezTo>
                  <a:lnTo>
                    <a:pt x="281509" y="596672"/>
                  </a:lnTo>
                  <a:close/>
                  <a:moveTo>
                    <a:pt x="477913" y="162427"/>
                  </a:moveTo>
                  <a:lnTo>
                    <a:pt x="502774" y="137566"/>
                  </a:lnTo>
                  <a:cubicBezTo>
                    <a:pt x="511890" y="127622"/>
                    <a:pt x="511890" y="112705"/>
                    <a:pt x="501946" y="102760"/>
                  </a:cubicBezTo>
                  <a:cubicBezTo>
                    <a:pt x="492830" y="93644"/>
                    <a:pt x="477084" y="92816"/>
                    <a:pt x="467140" y="101932"/>
                  </a:cubicBezTo>
                  <a:lnTo>
                    <a:pt x="438964" y="130936"/>
                  </a:lnTo>
                  <a:cubicBezTo>
                    <a:pt x="399186" y="104418"/>
                    <a:pt x="353606" y="87843"/>
                    <a:pt x="306370" y="84529"/>
                  </a:cubicBezTo>
                  <a:lnTo>
                    <a:pt x="306370" y="49723"/>
                  </a:lnTo>
                  <a:lnTo>
                    <a:pt x="380954" y="49723"/>
                  </a:lnTo>
                  <a:lnTo>
                    <a:pt x="380954" y="0"/>
                  </a:lnTo>
                  <a:lnTo>
                    <a:pt x="182063" y="0"/>
                  </a:lnTo>
                  <a:lnTo>
                    <a:pt x="182063" y="49723"/>
                  </a:lnTo>
                  <a:lnTo>
                    <a:pt x="256647" y="49723"/>
                  </a:lnTo>
                  <a:lnTo>
                    <a:pt x="256647" y="83700"/>
                  </a:lnTo>
                  <a:cubicBezTo>
                    <a:pt x="124882" y="95302"/>
                    <a:pt x="18807" y="197233"/>
                    <a:pt x="2233" y="328998"/>
                  </a:cubicBezTo>
                  <a:cubicBezTo>
                    <a:pt x="-14341" y="460764"/>
                    <a:pt x="62729" y="585899"/>
                    <a:pt x="187864" y="629821"/>
                  </a:cubicBezTo>
                  <a:cubicBezTo>
                    <a:pt x="313000" y="673742"/>
                    <a:pt x="451394" y="625677"/>
                    <a:pt x="521835" y="512972"/>
                  </a:cubicBezTo>
                  <a:cubicBezTo>
                    <a:pt x="592275" y="400268"/>
                    <a:pt x="572386" y="254414"/>
                    <a:pt x="477913" y="162427"/>
                  </a:cubicBezTo>
                  <a:lnTo>
                    <a:pt x="477913" y="162427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25" descr="Research">
            <a:extLst>
              <a:ext uri="{FF2B5EF4-FFF2-40B4-BE49-F238E27FC236}">
                <a16:creationId xmlns:a16="http://schemas.microsoft.com/office/drawing/2014/main" id="{C9BFEE15-213C-49C1-8F8B-329A4D5D78BE}"/>
              </a:ext>
            </a:extLst>
          </p:cNvPr>
          <p:cNvGrpSpPr/>
          <p:nvPr/>
        </p:nvGrpSpPr>
        <p:grpSpPr>
          <a:xfrm>
            <a:off x="7555496" y="2441522"/>
            <a:ext cx="795563" cy="795563"/>
            <a:chOff x="7555496" y="2441522"/>
            <a:chExt cx="795563" cy="79556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87C114F-7CE9-41B8-9C3E-10DEDD4B9C03}"/>
                </a:ext>
              </a:extLst>
            </p:cNvPr>
            <p:cNvSpPr/>
            <p:nvPr/>
          </p:nvSpPr>
          <p:spPr>
            <a:xfrm>
              <a:off x="7620130" y="2510300"/>
              <a:ext cx="655722" cy="656551"/>
            </a:xfrm>
            <a:custGeom>
              <a:avLst/>
              <a:gdLst>
                <a:gd name="connsiteX0" fmla="*/ 536181 w 655722"/>
                <a:gd name="connsiteY0" fmla="*/ 454138 h 656551"/>
                <a:gd name="connsiteX1" fmla="*/ 484801 w 655722"/>
                <a:gd name="connsiteY1" fmla="*/ 438393 h 656551"/>
                <a:gd name="connsiteX2" fmla="*/ 447509 w 655722"/>
                <a:gd name="connsiteY2" fmla="*/ 401930 h 656551"/>
                <a:gd name="connsiteX3" fmla="*/ 498889 w 655722"/>
                <a:gd name="connsiteY3" fmla="*/ 251104 h 656551"/>
                <a:gd name="connsiteX4" fmla="*/ 250275 w 655722"/>
                <a:gd name="connsiteY4" fmla="*/ 5 h 656551"/>
                <a:gd name="connsiteX5" fmla="*/ 5 w 655722"/>
                <a:gd name="connsiteY5" fmla="*/ 248618 h 656551"/>
                <a:gd name="connsiteX6" fmla="*/ 248618 w 655722"/>
                <a:gd name="connsiteY6" fmla="*/ 498889 h 656551"/>
                <a:gd name="connsiteX7" fmla="*/ 401101 w 655722"/>
                <a:gd name="connsiteY7" fmla="*/ 447509 h 656551"/>
                <a:gd name="connsiteX8" fmla="*/ 437564 w 655722"/>
                <a:gd name="connsiteY8" fmla="*/ 483972 h 656551"/>
                <a:gd name="connsiteX9" fmla="*/ 453310 w 655722"/>
                <a:gd name="connsiteY9" fmla="*/ 536181 h 656551"/>
                <a:gd name="connsiteX10" fmla="*/ 556899 w 655722"/>
                <a:gd name="connsiteY10" fmla="*/ 639770 h 656551"/>
                <a:gd name="connsiteX11" fmla="*/ 638941 w 655722"/>
                <a:gd name="connsiteY11" fmla="*/ 639770 h 656551"/>
                <a:gd name="connsiteX12" fmla="*/ 638941 w 655722"/>
                <a:gd name="connsiteY12" fmla="*/ 557727 h 656551"/>
                <a:gd name="connsiteX13" fmla="*/ 536181 w 655722"/>
                <a:gd name="connsiteY13" fmla="*/ 454138 h 656551"/>
                <a:gd name="connsiteX14" fmla="*/ 250275 w 655722"/>
                <a:gd name="connsiteY14" fmla="*/ 449166 h 656551"/>
                <a:gd name="connsiteX15" fmla="*/ 51385 w 655722"/>
                <a:gd name="connsiteY15" fmla="*/ 250275 h 656551"/>
                <a:gd name="connsiteX16" fmla="*/ 250275 w 655722"/>
                <a:gd name="connsiteY16" fmla="*/ 51385 h 656551"/>
                <a:gd name="connsiteX17" fmla="*/ 449166 w 655722"/>
                <a:gd name="connsiteY17" fmla="*/ 250275 h 656551"/>
                <a:gd name="connsiteX18" fmla="*/ 250275 w 655722"/>
                <a:gd name="connsiteY18" fmla="*/ 449166 h 65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5722" h="656551">
                  <a:moveTo>
                    <a:pt x="536181" y="454138"/>
                  </a:moveTo>
                  <a:cubicBezTo>
                    <a:pt x="522922" y="440879"/>
                    <a:pt x="503032" y="434249"/>
                    <a:pt x="484801" y="438393"/>
                  </a:cubicBezTo>
                  <a:lnTo>
                    <a:pt x="447509" y="401930"/>
                  </a:lnTo>
                  <a:cubicBezTo>
                    <a:pt x="480657" y="358837"/>
                    <a:pt x="498889" y="305799"/>
                    <a:pt x="498889" y="251104"/>
                  </a:cubicBezTo>
                  <a:cubicBezTo>
                    <a:pt x="499718" y="112709"/>
                    <a:pt x="387842" y="833"/>
                    <a:pt x="250275" y="5"/>
                  </a:cubicBezTo>
                  <a:cubicBezTo>
                    <a:pt x="112709" y="-824"/>
                    <a:pt x="833" y="111052"/>
                    <a:pt x="5" y="248618"/>
                  </a:cubicBezTo>
                  <a:cubicBezTo>
                    <a:pt x="-824" y="386184"/>
                    <a:pt x="111052" y="498060"/>
                    <a:pt x="248618" y="498889"/>
                  </a:cubicBezTo>
                  <a:cubicBezTo>
                    <a:pt x="303313" y="498889"/>
                    <a:pt x="357179" y="480657"/>
                    <a:pt x="401101" y="447509"/>
                  </a:cubicBezTo>
                  <a:lnTo>
                    <a:pt x="437564" y="483972"/>
                  </a:lnTo>
                  <a:cubicBezTo>
                    <a:pt x="434249" y="503032"/>
                    <a:pt x="440050" y="522093"/>
                    <a:pt x="453310" y="536181"/>
                  </a:cubicBezTo>
                  <a:lnTo>
                    <a:pt x="556899" y="639770"/>
                  </a:lnTo>
                  <a:cubicBezTo>
                    <a:pt x="579274" y="662145"/>
                    <a:pt x="616566" y="662145"/>
                    <a:pt x="638941" y="639770"/>
                  </a:cubicBezTo>
                  <a:cubicBezTo>
                    <a:pt x="661316" y="617395"/>
                    <a:pt x="661316" y="580103"/>
                    <a:pt x="638941" y="557727"/>
                  </a:cubicBezTo>
                  <a:lnTo>
                    <a:pt x="536181" y="454138"/>
                  </a:lnTo>
                  <a:close/>
                  <a:moveTo>
                    <a:pt x="250275" y="449166"/>
                  </a:moveTo>
                  <a:cubicBezTo>
                    <a:pt x="140057" y="449166"/>
                    <a:pt x="51385" y="360494"/>
                    <a:pt x="51385" y="250275"/>
                  </a:cubicBezTo>
                  <a:cubicBezTo>
                    <a:pt x="51385" y="140057"/>
                    <a:pt x="140057" y="51385"/>
                    <a:pt x="250275" y="51385"/>
                  </a:cubicBezTo>
                  <a:cubicBezTo>
                    <a:pt x="360494" y="51385"/>
                    <a:pt x="449166" y="140057"/>
                    <a:pt x="449166" y="250275"/>
                  </a:cubicBezTo>
                  <a:cubicBezTo>
                    <a:pt x="449166" y="359665"/>
                    <a:pt x="359665" y="449166"/>
                    <a:pt x="250275" y="44916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84D042F-835C-4EE6-A35E-0AA321EB0514}"/>
                </a:ext>
              </a:extLst>
            </p:cNvPr>
            <p:cNvSpPr/>
            <p:nvPr/>
          </p:nvSpPr>
          <p:spPr>
            <a:xfrm>
              <a:off x="7692233" y="2633465"/>
              <a:ext cx="357174" cy="262190"/>
            </a:xfrm>
            <a:custGeom>
              <a:avLst/>
              <a:gdLst>
                <a:gd name="connsiteX0" fmla="*/ 356346 w 357174"/>
                <a:gd name="connsiteY0" fmla="*/ 114680 h 262190"/>
                <a:gd name="connsiteX1" fmla="*/ 309109 w 357174"/>
                <a:gd name="connsiteY1" fmla="*/ 114680 h 262190"/>
                <a:gd name="connsiteX2" fmla="*/ 298336 w 357174"/>
                <a:gd name="connsiteY2" fmla="*/ 121309 h 262190"/>
                <a:gd name="connsiteX3" fmla="*/ 266845 w 357174"/>
                <a:gd name="connsiteY3" fmla="*/ 155287 h 262190"/>
                <a:gd name="connsiteX4" fmla="*/ 240326 w 357174"/>
                <a:gd name="connsiteY4" fmla="*/ 63300 h 262190"/>
                <a:gd name="connsiteX5" fmla="*/ 222095 w 357174"/>
                <a:gd name="connsiteY5" fmla="*/ 53355 h 262190"/>
                <a:gd name="connsiteX6" fmla="*/ 212150 w 357174"/>
                <a:gd name="connsiteY6" fmla="*/ 62471 h 262190"/>
                <a:gd name="connsiteX7" fmla="*/ 162427 w 357174"/>
                <a:gd name="connsiteY7" fmla="*/ 194236 h 262190"/>
                <a:gd name="connsiteX8" fmla="*/ 128450 w 357174"/>
                <a:gd name="connsiteY8" fmla="*/ 11920 h 262190"/>
                <a:gd name="connsiteX9" fmla="*/ 111876 w 357174"/>
                <a:gd name="connsiteY9" fmla="*/ 318 h 262190"/>
                <a:gd name="connsiteX10" fmla="*/ 100274 w 357174"/>
                <a:gd name="connsiteY10" fmla="*/ 10262 h 262190"/>
                <a:gd name="connsiteX11" fmla="*/ 64639 w 357174"/>
                <a:gd name="connsiteY11" fmla="*/ 114680 h 262190"/>
                <a:gd name="connsiteX12" fmla="*/ 0 w 357174"/>
                <a:gd name="connsiteY12" fmla="*/ 114680 h 262190"/>
                <a:gd name="connsiteX13" fmla="*/ 0 w 357174"/>
                <a:gd name="connsiteY13" fmla="*/ 147828 h 262190"/>
                <a:gd name="connsiteX14" fmla="*/ 75413 w 357174"/>
                <a:gd name="connsiteY14" fmla="*/ 147828 h 262190"/>
                <a:gd name="connsiteX15" fmla="*/ 89501 w 357174"/>
                <a:gd name="connsiteY15" fmla="*/ 135398 h 262190"/>
                <a:gd name="connsiteX16" fmla="*/ 110219 w 357174"/>
                <a:gd name="connsiteY16" fmla="*/ 72415 h 262190"/>
                <a:gd name="connsiteX17" fmla="*/ 143367 w 357174"/>
                <a:gd name="connsiteY17" fmla="*/ 250588 h 262190"/>
                <a:gd name="connsiteX18" fmla="*/ 156626 w 357174"/>
                <a:gd name="connsiteY18" fmla="*/ 262190 h 262190"/>
                <a:gd name="connsiteX19" fmla="*/ 158284 w 357174"/>
                <a:gd name="connsiteY19" fmla="*/ 262190 h 262190"/>
                <a:gd name="connsiteX20" fmla="*/ 172372 w 357174"/>
                <a:gd name="connsiteY20" fmla="*/ 253075 h 262190"/>
                <a:gd name="connsiteX21" fmla="*/ 225410 w 357174"/>
                <a:gd name="connsiteY21" fmla="*/ 113851 h 262190"/>
                <a:gd name="connsiteX22" fmla="*/ 246956 w 357174"/>
                <a:gd name="connsiteY22" fmla="*/ 188435 h 262190"/>
                <a:gd name="connsiteX23" fmla="*/ 265188 w 357174"/>
                <a:gd name="connsiteY23" fmla="*/ 198380 h 262190"/>
                <a:gd name="connsiteX24" fmla="*/ 271817 w 357174"/>
                <a:gd name="connsiteY24" fmla="*/ 194236 h 262190"/>
                <a:gd name="connsiteX25" fmla="*/ 316568 w 357174"/>
                <a:gd name="connsiteY25" fmla="*/ 147828 h 262190"/>
                <a:gd name="connsiteX26" fmla="*/ 357175 w 357174"/>
                <a:gd name="connsiteY26" fmla="*/ 147828 h 262190"/>
                <a:gd name="connsiteX27" fmla="*/ 357175 w 357174"/>
                <a:gd name="connsiteY27" fmla="*/ 114680 h 262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57174" h="262190">
                  <a:moveTo>
                    <a:pt x="356346" y="114680"/>
                  </a:moveTo>
                  <a:lnTo>
                    <a:pt x="309109" y="114680"/>
                  </a:lnTo>
                  <a:cubicBezTo>
                    <a:pt x="304966" y="115508"/>
                    <a:pt x="300822" y="117995"/>
                    <a:pt x="298336" y="121309"/>
                  </a:cubicBezTo>
                  <a:lnTo>
                    <a:pt x="266845" y="155287"/>
                  </a:lnTo>
                  <a:lnTo>
                    <a:pt x="240326" y="63300"/>
                  </a:lnTo>
                  <a:cubicBezTo>
                    <a:pt x="237840" y="55841"/>
                    <a:pt x="229553" y="50869"/>
                    <a:pt x="222095" y="53355"/>
                  </a:cubicBezTo>
                  <a:cubicBezTo>
                    <a:pt x="217951" y="55013"/>
                    <a:pt x="213808" y="57499"/>
                    <a:pt x="212150" y="62471"/>
                  </a:cubicBezTo>
                  <a:lnTo>
                    <a:pt x="162427" y="194236"/>
                  </a:lnTo>
                  <a:lnTo>
                    <a:pt x="128450" y="11920"/>
                  </a:lnTo>
                  <a:cubicBezTo>
                    <a:pt x="126793" y="3632"/>
                    <a:pt x="119334" y="-1340"/>
                    <a:pt x="111876" y="318"/>
                  </a:cubicBezTo>
                  <a:cubicBezTo>
                    <a:pt x="106904" y="1146"/>
                    <a:pt x="102760" y="5290"/>
                    <a:pt x="100274" y="10262"/>
                  </a:cubicBezTo>
                  <a:lnTo>
                    <a:pt x="64639" y="114680"/>
                  </a:lnTo>
                  <a:lnTo>
                    <a:pt x="0" y="114680"/>
                  </a:lnTo>
                  <a:lnTo>
                    <a:pt x="0" y="147828"/>
                  </a:lnTo>
                  <a:lnTo>
                    <a:pt x="75413" y="147828"/>
                  </a:lnTo>
                  <a:cubicBezTo>
                    <a:pt x="82042" y="147000"/>
                    <a:pt x="87843" y="142027"/>
                    <a:pt x="89501" y="135398"/>
                  </a:cubicBezTo>
                  <a:lnTo>
                    <a:pt x="110219" y="72415"/>
                  </a:lnTo>
                  <a:lnTo>
                    <a:pt x="143367" y="250588"/>
                  </a:lnTo>
                  <a:cubicBezTo>
                    <a:pt x="144196" y="257218"/>
                    <a:pt x="149997" y="262190"/>
                    <a:pt x="156626" y="262190"/>
                  </a:cubicBezTo>
                  <a:lnTo>
                    <a:pt x="158284" y="262190"/>
                  </a:lnTo>
                  <a:cubicBezTo>
                    <a:pt x="164085" y="262190"/>
                    <a:pt x="169886" y="258876"/>
                    <a:pt x="172372" y="253075"/>
                  </a:cubicBezTo>
                  <a:lnTo>
                    <a:pt x="225410" y="113851"/>
                  </a:lnTo>
                  <a:lnTo>
                    <a:pt x="246956" y="188435"/>
                  </a:lnTo>
                  <a:cubicBezTo>
                    <a:pt x="249442" y="195893"/>
                    <a:pt x="256901" y="200866"/>
                    <a:pt x="265188" y="198380"/>
                  </a:cubicBezTo>
                  <a:cubicBezTo>
                    <a:pt x="267674" y="197551"/>
                    <a:pt x="270160" y="195893"/>
                    <a:pt x="271817" y="194236"/>
                  </a:cubicBezTo>
                  <a:lnTo>
                    <a:pt x="316568" y="147828"/>
                  </a:lnTo>
                  <a:lnTo>
                    <a:pt x="357175" y="147828"/>
                  </a:lnTo>
                  <a:lnTo>
                    <a:pt x="357175" y="114680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23" descr="Bullseye">
            <a:extLst>
              <a:ext uri="{FF2B5EF4-FFF2-40B4-BE49-F238E27FC236}">
                <a16:creationId xmlns:a16="http://schemas.microsoft.com/office/drawing/2014/main" id="{575D8BC6-2266-435E-9476-369C30C283C4}"/>
              </a:ext>
            </a:extLst>
          </p:cNvPr>
          <p:cNvGrpSpPr/>
          <p:nvPr/>
        </p:nvGrpSpPr>
        <p:grpSpPr>
          <a:xfrm>
            <a:off x="6316663" y="4304263"/>
            <a:ext cx="795563" cy="795563"/>
            <a:chOff x="6310828" y="4304263"/>
            <a:chExt cx="795563" cy="795563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A154DEC-96E0-4163-806C-C6260A4B008C}"/>
                </a:ext>
              </a:extLst>
            </p:cNvPr>
            <p:cNvSpPr/>
            <p:nvPr/>
          </p:nvSpPr>
          <p:spPr>
            <a:xfrm>
              <a:off x="6612478" y="4374703"/>
              <a:ext cx="423471" cy="422642"/>
            </a:xfrm>
            <a:custGeom>
              <a:avLst/>
              <a:gdLst>
                <a:gd name="connsiteX0" fmla="*/ 348888 w 423471"/>
                <a:gd name="connsiteY0" fmla="*/ 74584 h 422642"/>
                <a:gd name="connsiteX1" fmla="*/ 340600 w 423471"/>
                <a:gd name="connsiteY1" fmla="*/ 0 h 422642"/>
                <a:gd name="connsiteX2" fmla="*/ 249442 w 423471"/>
                <a:gd name="connsiteY2" fmla="*/ 91158 h 422642"/>
                <a:gd name="connsiteX3" fmla="*/ 254414 w 423471"/>
                <a:gd name="connsiteY3" fmla="*/ 134251 h 422642"/>
                <a:gd name="connsiteX4" fmla="*/ 121821 w 423471"/>
                <a:gd name="connsiteY4" fmla="*/ 266845 h 422642"/>
                <a:gd name="connsiteX5" fmla="*/ 82871 w 423471"/>
                <a:gd name="connsiteY5" fmla="*/ 256901 h 422642"/>
                <a:gd name="connsiteX6" fmla="*/ 0 w 423471"/>
                <a:gd name="connsiteY6" fmla="*/ 339772 h 422642"/>
                <a:gd name="connsiteX7" fmla="*/ 82871 w 423471"/>
                <a:gd name="connsiteY7" fmla="*/ 422643 h 422642"/>
                <a:gd name="connsiteX8" fmla="*/ 165742 w 423471"/>
                <a:gd name="connsiteY8" fmla="*/ 339772 h 422642"/>
                <a:gd name="connsiteX9" fmla="*/ 156626 w 423471"/>
                <a:gd name="connsiteY9" fmla="*/ 301651 h 422642"/>
                <a:gd name="connsiteX10" fmla="*/ 289220 w 423471"/>
                <a:gd name="connsiteY10" fmla="*/ 169057 h 422642"/>
                <a:gd name="connsiteX11" fmla="*/ 332313 w 423471"/>
                <a:gd name="connsiteY11" fmla="*/ 174029 h 422642"/>
                <a:gd name="connsiteX12" fmla="*/ 423472 w 423471"/>
                <a:gd name="connsiteY12" fmla="*/ 82871 h 422642"/>
                <a:gd name="connsiteX13" fmla="*/ 348888 w 423471"/>
                <a:gd name="connsiteY13" fmla="*/ 74584 h 422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3471" h="422642">
                  <a:moveTo>
                    <a:pt x="348888" y="74584"/>
                  </a:moveTo>
                  <a:lnTo>
                    <a:pt x="340600" y="0"/>
                  </a:lnTo>
                  <a:lnTo>
                    <a:pt x="249442" y="91158"/>
                  </a:lnTo>
                  <a:lnTo>
                    <a:pt x="254414" y="134251"/>
                  </a:lnTo>
                  <a:lnTo>
                    <a:pt x="121821" y="266845"/>
                  </a:lnTo>
                  <a:cubicBezTo>
                    <a:pt x="110219" y="261044"/>
                    <a:pt x="96959" y="256901"/>
                    <a:pt x="82871" y="256901"/>
                  </a:cubicBezTo>
                  <a:cubicBezTo>
                    <a:pt x="37292" y="256901"/>
                    <a:pt x="0" y="294193"/>
                    <a:pt x="0" y="339772"/>
                  </a:cubicBezTo>
                  <a:cubicBezTo>
                    <a:pt x="0" y="385351"/>
                    <a:pt x="37292" y="422643"/>
                    <a:pt x="82871" y="422643"/>
                  </a:cubicBezTo>
                  <a:cubicBezTo>
                    <a:pt x="128450" y="422643"/>
                    <a:pt x="165742" y="385351"/>
                    <a:pt x="165742" y="339772"/>
                  </a:cubicBezTo>
                  <a:cubicBezTo>
                    <a:pt x="165742" y="325684"/>
                    <a:pt x="162427" y="313253"/>
                    <a:pt x="156626" y="301651"/>
                  </a:cubicBezTo>
                  <a:lnTo>
                    <a:pt x="289220" y="169057"/>
                  </a:lnTo>
                  <a:lnTo>
                    <a:pt x="332313" y="174029"/>
                  </a:lnTo>
                  <a:lnTo>
                    <a:pt x="423472" y="82871"/>
                  </a:lnTo>
                  <a:lnTo>
                    <a:pt x="348888" y="74584"/>
                  </a:lnTo>
                  <a:close/>
                </a:path>
              </a:pathLst>
            </a:custGeom>
            <a:solidFill>
              <a:srgbClr val="000000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AA75162-BFB3-4BA3-8F99-8CA4FBA4EE2F}"/>
                </a:ext>
              </a:extLst>
            </p:cNvPr>
            <p:cNvSpPr/>
            <p:nvPr/>
          </p:nvSpPr>
          <p:spPr>
            <a:xfrm>
              <a:off x="6381268" y="4399564"/>
              <a:ext cx="629820" cy="629820"/>
            </a:xfrm>
            <a:custGeom>
              <a:avLst/>
              <a:gdLst>
                <a:gd name="connsiteX0" fmla="*/ 586728 w 629820"/>
                <a:gd name="connsiteY0" fmla="*/ 172372 h 629820"/>
                <a:gd name="connsiteX1" fmla="*/ 575954 w 629820"/>
                <a:gd name="connsiteY1" fmla="*/ 183974 h 629820"/>
                <a:gd name="connsiteX2" fmla="*/ 560209 w 629820"/>
                <a:gd name="connsiteY2" fmla="*/ 182317 h 629820"/>
                <a:gd name="connsiteX3" fmla="*/ 542806 w 629820"/>
                <a:gd name="connsiteY3" fmla="*/ 179830 h 629820"/>
                <a:gd name="connsiteX4" fmla="*/ 580098 w 629820"/>
                <a:gd name="connsiteY4" fmla="*/ 314910 h 629820"/>
                <a:gd name="connsiteX5" fmla="*/ 314910 w 629820"/>
                <a:gd name="connsiteY5" fmla="*/ 580098 h 629820"/>
                <a:gd name="connsiteX6" fmla="*/ 49723 w 629820"/>
                <a:gd name="connsiteY6" fmla="*/ 314910 h 629820"/>
                <a:gd name="connsiteX7" fmla="*/ 314910 w 629820"/>
                <a:gd name="connsiteY7" fmla="*/ 49723 h 629820"/>
                <a:gd name="connsiteX8" fmla="*/ 449990 w 629820"/>
                <a:gd name="connsiteY8" fmla="*/ 87015 h 629820"/>
                <a:gd name="connsiteX9" fmla="*/ 448333 w 629820"/>
                <a:gd name="connsiteY9" fmla="*/ 70440 h 629820"/>
                <a:gd name="connsiteX10" fmla="*/ 445847 w 629820"/>
                <a:gd name="connsiteY10" fmla="*/ 53866 h 629820"/>
                <a:gd name="connsiteX11" fmla="*/ 457449 w 629820"/>
                <a:gd name="connsiteY11" fmla="*/ 42264 h 629820"/>
                <a:gd name="connsiteX12" fmla="*/ 463250 w 629820"/>
                <a:gd name="connsiteY12" fmla="*/ 36463 h 629820"/>
                <a:gd name="connsiteX13" fmla="*/ 314910 w 629820"/>
                <a:gd name="connsiteY13" fmla="*/ 0 h 629820"/>
                <a:gd name="connsiteX14" fmla="*/ 0 w 629820"/>
                <a:gd name="connsiteY14" fmla="*/ 314910 h 629820"/>
                <a:gd name="connsiteX15" fmla="*/ 314910 w 629820"/>
                <a:gd name="connsiteY15" fmla="*/ 629821 h 629820"/>
                <a:gd name="connsiteX16" fmla="*/ 629821 w 629820"/>
                <a:gd name="connsiteY16" fmla="*/ 314910 h 629820"/>
                <a:gd name="connsiteX17" fmla="*/ 592529 w 629820"/>
                <a:gd name="connsiteY17" fmla="*/ 167400 h 629820"/>
                <a:gd name="connsiteX18" fmla="*/ 586728 w 629820"/>
                <a:gd name="connsiteY18" fmla="*/ 172372 h 62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29820" h="629820">
                  <a:moveTo>
                    <a:pt x="586728" y="172372"/>
                  </a:moveTo>
                  <a:lnTo>
                    <a:pt x="575954" y="183974"/>
                  </a:lnTo>
                  <a:lnTo>
                    <a:pt x="560209" y="182317"/>
                  </a:lnTo>
                  <a:lnTo>
                    <a:pt x="542806" y="179830"/>
                  </a:lnTo>
                  <a:cubicBezTo>
                    <a:pt x="566010" y="219609"/>
                    <a:pt x="580098" y="265188"/>
                    <a:pt x="580098" y="314910"/>
                  </a:cubicBezTo>
                  <a:cubicBezTo>
                    <a:pt x="580098" y="460764"/>
                    <a:pt x="460764" y="580098"/>
                    <a:pt x="314910" y="580098"/>
                  </a:cubicBezTo>
                  <a:cubicBezTo>
                    <a:pt x="169057" y="580098"/>
                    <a:pt x="49723" y="460764"/>
                    <a:pt x="49723" y="314910"/>
                  </a:cubicBezTo>
                  <a:cubicBezTo>
                    <a:pt x="49723" y="169057"/>
                    <a:pt x="169057" y="49723"/>
                    <a:pt x="314910" y="49723"/>
                  </a:cubicBezTo>
                  <a:cubicBezTo>
                    <a:pt x="363804" y="49723"/>
                    <a:pt x="410212" y="62982"/>
                    <a:pt x="449990" y="87015"/>
                  </a:cubicBezTo>
                  <a:lnTo>
                    <a:pt x="448333" y="70440"/>
                  </a:lnTo>
                  <a:lnTo>
                    <a:pt x="445847" y="53866"/>
                  </a:lnTo>
                  <a:lnTo>
                    <a:pt x="457449" y="42264"/>
                  </a:lnTo>
                  <a:lnTo>
                    <a:pt x="463250" y="36463"/>
                  </a:lnTo>
                  <a:cubicBezTo>
                    <a:pt x="418499" y="13259"/>
                    <a:pt x="368777" y="0"/>
                    <a:pt x="314910" y="0"/>
                  </a:cubicBezTo>
                  <a:cubicBezTo>
                    <a:pt x="140881" y="0"/>
                    <a:pt x="0" y="140881"/>
                    <a:pt x="0" y="314910"/>
                  </a:cubicBezTo>
                  <a:cubicBezTo>
                    <a:pt x="0" y="488940"/>
                    <a:pt x="140881" y="629821"/>
                    <a:pt x="314910" y="629821"/>
                  </a:cubicBezTo>
                  <a:cubicBezTo>
                    <a:pt x="488940" y="629821"/>
                    <a:pt x="629821" y="488940"/>
                    <a:pt x="629821" y="314910"/>
                  </a:cubicBezTo>
                  <a:cubicBezTo>
                    <a:pt x="629821" y="261044"/>
                    <a:pt x="616561" y="211321"/>
                    <a:pt x="592529" y="167400"/>
                  </a:cubicBezTo>
                  <a:lnTo>
                    <a:pt x="586728" y="172372"/>
                  </a:lnTo>
                  <a:close/>
                </a:path>
              </a:pathLst>
            </a:custGeom>
            <a:solidFill>
              <a:srgbClr val="000000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09F409B-7660-4AAE-A469-CE83E9E43AFF}"/>
                </a:ext>
              </a:extLst>
            </p:cNvPr>
            <p:cNvSpPr/>
            <p:nvPr/>
          </p:nvSpPr>
          <p:spPr>
            <a:xfrm>
              <a:off x="6497288" y="4515584"/>
              <a:ext cx="397781" cy="397781"/>
            </a:xfrm>
            <a:custGeom>
              <a:avLst/>
              <a:gdLst>
                <a:gd name="connsiteX0" fmla="*/ 337286 w 397781"/>
                <a:gd name="connsiteY0" fmla="*/ 142538 h 397781"/>
                <a:gd name="connsiteX1" fmla="*/ 348059 w 397781"/>
                <a:gd name="connsiteY1" fmla="*/ 198891 h 397781"/>
                <a:gd name="connsiteX2" fmla="*/ 198891 w 397781"/>
                <a:gd name="connsiteY2" fmla="*/ 348059 h 397781"/>
                <a:gd name="connsiteX3" fmla="*/ 49723 w 397781"/>
                <a:gd name="connsiteY3" fmla="*/ 198891 h 397781"/>
                <a:gd name="connsiteX4" fmla="*/ 198891 w 397781"/>
                <a:gd name="connsiteY4" fmla="*/ 49723 h 397781"/>
                <a:gd name="connsiteX5" fmla="*/ 255243 w 397781"/>
                <a:gd name="connsiteY5" fmla="*/ 60496 h 397781"/>
                <a:gd name="connsiteX6" fmla="*/ 292535 w 397781"/>
                <a:gd name="connsiteY6" fmla="*/ 23204 h 397781"/>
                <a:gd name="connsiteX7" fmla="*/ 198891 w 397781"/>
                <a:gd name="connsiteY7" fmla="*/ 0 h 397781"/>
                <a:gd name="connsiteX8" fmla="*/ 0 w 397781"/>
                <a:gd name="connsiteY8" fmla="*/ 198891 h 397781"/>
                <a:gd name="connsiteX9" fmla="*/ 198891 w 397781"/>
                <a:gd name="connsiteY9" fmla="*/ 397782 h 397781"/>
                <a:gd name="connsiteX10" fmla="*/ 397782 w 397781"/>
                <a:gd name="connsiteY10" fmla="*/ 198891 h 397781"/>
                <a:gd name="connsiteX11" fmla="*/ 374578 w 397781"/>
                <a:gd name="connsiteY11" fmla="*/ 105246 h 397781"/>
                <a:gd name="connsiteX12" fmla="*/ 337286 w 397781"/>
                <a:gd name="connsiteY12" fmla="*/ 142538 h 3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781" h="397781">
                  <a:moveTo>
                    <a:pt x="337286" y="142538"/>
                  </a:moveTo>
                  <a:cubicBezTo>
                    <a:pt x="344744" y="159941"/>
                    <a:pt x="348059" y="179002"/>
                    <a:pt x="348059" y="198891"/>
                  </a:cubicBezTo>
                  <a:cubicBezTo>
                    <a:pt x="348059" y="280933"/>
                    <a:pt x="280933" y="348059"/>
                    <a:pt x="198891" y="348059"/>
                  </a:cubicBezTo>
                  <a:cubicBezTo>
                    <a:pt x="116848" y="348059"/>
                    <a:pt x="49723" y="280933"/>
                    <a:pt x="49723" y="198891"/>
                  </a:cubicBezTo>
                  <a:cubicBezTo>
                    <a:pt x="49723" y="116848"/>
                    <a:pt x="116848" y="49723"/>
                    <a:pt x="198891" y="49723"/>
                  </a:cubicBezTo>
                  <a:cubicBezTo>
                    <a:pt x="218780" y="49723"/>
                    <a:pt x="237840" y="53866"/>
                    <a:pt x="255243" y="60496"/>
                  </a:cubicBezTo>
                  <a:lnTo>
                    <a:pt x="292535" y="23204"/>
                  </a:lnTo>
                  <a:cubicBezTo>
                    <a:pt x="264359" y="8287"/>
                    <a:pt x="232868" y="0"/>
                    <a:pt x="198891" y="0"/>
                  </a:cubicBezTo>
                  <a:cubicBezTo>
                    <a:pt x="89501" y="0"/>
                    <a:pt x="0" y="89501"/>
                    <a:pt x="0" y="198891"/>
                  </a:cubicBezTo>
                  <a:cubicBezTo>
                    <a:pt x="0" y="308281"/>
                    <a:pt x="89501" y="397782"/>
                    <a:pt x="198891" y="397782"/>
                  </a:cubicBezTo>
                  <a:cubicBezTo>
                    <a:pt x="308281" y="397782"/>
                    <a:pt x="397782" y="308281"/>
                    <a:pt x="397782" y="198891"/>
                  </a:cubicBezTo>
                  <a:cubicBezTo>
                    <a:pt x="397782" y="164914"/>
                    <a:pt x="389494" y="133423"/>
                    <a:pt x="374578" y="105246"/>
                  </a:cubicBezTo>
                  <a:lnTo>
                    <a:pt x="337286" y="142538"/>
                  </a:lnTo>
                  <a:close/>
                </a:path>
              </a:pathLst>
            </a:custGeom>
            <a:solidFill>
              <a:srgbClr val="000000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Column Chart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B2DF73F-E0C3-4236-91E9-BC6D3136FD06}"/>
              </a:ext>
            </a:extLst>
          </p:cNvPr>
          <p:cNvSpPr/>
          <p:nvPr/>
        </p:nvSpPr>
        <p:spPr>
          <a:xfrm>
            <a:off x="3678621" y="3252995"/>
            <a:ext cx="1118256" cy="22520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29" y="0"/>
                </a:moveTo>
                <a:lnTo>
                  <a:pt x="5071" y="0"/>
                </a:lnTo>
                <a:cubicBezTo>
                  <a:pt x="2254" y="0"/>
                  <a:pt x="0" y="1138"/>
                  <a:pt x="0" y="2518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2537"/>
                </a:lnTo>
                <a:cubicBezTo>
                  <a:pt x="21600" y="1138"/>
                  <a:pt x="19346" y="0"/>
                  <a:pt x="16529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6FF13AD-3CA4-41E0-89F9-B390804424EE}"/>
              </a:ext>
            </a:extLst>
          </p:cNvPr>
          <p:cNvSpPr/>
          <p:nvPr/>
        </p:nvSpPr>
        <p:spPr>
          <a:xfrm>
            <a:off x="4915510" y="1352934"/>
            <a:ext cx="1120203" cy="4152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00" y="0"/>
                </a:moveTo>
                <a:lnTo>
                  <a:pt x="5062" y="0"/>
                </a:lnTo>
                <a:cubicBezTo>
                  <a:pt x="2250" y="0"/>
                  <a:pt x="0" y="617"/>
                  <a:pt x="0" y="1366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366"/>
                </a:lnTo>
                <a:cubicBezTo>
                  <a:pt x="21600" y="617"/>
                  <a:pt x="19312" y="0"/>
                  <a:pt x="165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0A78577-205E-4B09-A755-6E6465666237}"/>
              </a:ext>
            </a:extLst>
          </p:cNvPr>
          <p:cNvSpPr/>
          <p:nvPr/>
        </p:nvSpPr>
        <p:spPr>
          <a:xfrm>
            <a:off x="6154344" y="4227336"/>
            <a:ext cx="1120201" cy="1277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00" y="0"/>
                </a:moveTo>
                <a:lnTo>
                  <a:pt x="5063" y="0"/>
                </a:lnTo>
                <a:cubicBezTo>
                  <a:pt x="2250" y="0"/>
                  <a:pt x="0" y="2005"/>
                  <a:pt x="0" y="4438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4438"/>
                </a:lnTo>
                <a:cubicBezTo>
                  <a:pt x="21600" y="2005"/>
                  <a:pt x="19313" y="0"/>
                  <a:pt x="165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4D49158-CD0D-491F-8919-FE8F64BC11B7}"/>
              </a:ext>
            </a:extLst>
          </p:cNvPr>
          <p:cNvSpPr/>
          <p:nvPr/>
        </p:nvSpPr>
        <p:spPr>
          <a:xfrm>
            <a:off x="7393176" y="2278654"/>
            <a:ext cx="1120203" cy="3226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00" y="0"/>
                </a:moveTo>
                <a:lnTo>
                  <a:pt x="5062" y="0"/>
                </a:lnTo>
                <a:cubicBezTo>
                  <a:pt x="2250" y="0"/>
                  <a:pt x="0" y="794"/>
                  <a:pt x="0" y="1758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771"/>
                </a:lnTo>
                <a:cubicBezTo>
                  <a:pt x="21600" y="794"/>
                  <a:pt x="19312" y="0"/>
                  <a:pt x="165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6835B9A-ADD4-42CA-91DA-0637EEB21A3A}"/>
              </a:ext>
            </a:extLst>
          </p:cNvPr>
          <p:cNvSpPr/>
          <p:nvPr/>
        </p:nvSpPr>
        <p:spPr>
          <a:xfrm>
            <a:off x="4515258" y="3944854"/>
            <a:ext cx="681871" cy="1560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04" h="21526" extrusionOk="0">
                <a:moveTo>
                  <a:pt x="19735" y="4112"/>
                </a:moveTo>
                <a:lnTo>
                  <a:pt x="11338" y="221"/>
                </a:lnTo>
                <a:cubicBezTo>
                  <a:pt x="10701" y="-74"/>
                  <a:pt x="9601" y="-74"/>
                  <a:pt x="8964" y="221"/>
                </a:cubicBezTo>
                <a:lnTo>
                  <a:pt x="567" y="4112"/>
                </a:lnTo>
                <a:cubicBezTo>
                  <a:pt x="-649" y="4675"/>
                  <a:pt x="220" y="5641"/>
                  <a:pt x="1957" y="5641"/>
                </a:cubicBezTo>
                <a:lnTo>
                  <a:pt x="4389" y="5641"/>
                </a:lnTo>
                <a:lnTo>
                  <a:pt x="4389" y="21526"/>
                </a:lnTo>
                <a:lnTo>
                  <a:pt x="15971" y="21526"/>
                </a:lnTo>
                <a:lnTo>
                  <a:pt x="15971" y="5641"/>
                </a:lnTo>
                <a:lnTo>
                  <a:pt x="18403" y="5641"/>
                </a:lnTo>
                <a:cubicBezTo>
                  <a:pt x="20082" y="5641"/>
                  <a:pt x="20951" y="4675"/>
                  <a:pt x="19735" y="411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A7B984D-73A1-4DFA-87E9-9F62DDF201A7}"/>
              </a:ext>
            </a:extLst>
          </p:cNvPr>
          <p:cNvSpPr/>
          <p:nvPr/>
        </p:nvSpPr>
        <p:spPr>
          <a:xfrm>
            <a:off x="5754094" y="4716938"/>
            <a:ext cx="681869" cy="78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04" h="21454" extrusionOk="0">
                <a:moveTo>
                  <a:pt x="19735" y="8113"/>
                </a:moveTo>
                <a:lnTo>
                  <a:pt x="11338" y="436"/>
                </a:lnTo>
                <a:cubicBezTo>
                  <a:pt x="10701" y="-146"/>
                  <a:pt x="9601" y="-146"/>
                  <a:pt x="8964" y="436"/>
                </a:cubicBezTo>
                <a:lnTo>
                  <a:pt x="567" y="8113"/>
                </a:lnTo>
                <a:cubicBezTo>
                  <a:pt x="-649" y="9225"/>
                  <a:pt x="220" y="11130"/>
                  <a:pt x="1957" y="11130"/>
                </a:cubicBezTo>
                <a:lnTo>
                  <a:pt x="4389" y="11130"/>
                </a:lnTo>
                <a:lnTo>
                  <a:pt x="4389" y="21454"/>
                </a:lnTo>
                <a:lnTo>
                  <a:pt x="15971" y="21454"/>
                </a:lnTo>
                <a:lnTo>
                  <a:pt x="15971" y="11130"/>
                </a:lnTo>
                <a:lnTo>
                  <a:pt x="18403" y="11130"/>
                </a:lnTo>
                <a:cubicBezTo>
                  <a:pt x="20082" y="11130"/>
                  <a:pt x="20951" y="9225"/>
                  <a:pt x="19735" y="8113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412F3A0-0E66-4E0D-91F5-B0BCD8B8EEAE}"/>
              </a:ext>
            </a:extLst>
          </p:cNvPr>
          <p:cNvSpPr/>
          <p:nvPr/>
        </p:nvSpPr>
        <p:spPr>
          <a:xfrm>
            <a:off x="6992926" y="4716938"/>
            <a:ext cx="681871" cy="78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04" h="21454" extrusionOk="0">
                <a:moveTo>
                  <a:pt x="19735" y="8113"/>
                </a:moveTo>
                <a:lnTo>
                  <a:pt x="11338" y="436"/>
                </a:lnTo>
                <a:cubicBezTo>
                  <a:pt x="10701" y="-146"/>
                  <a:pt x="9601" y="-146"/>
                  <a:pt x="8964" y="436"/>
                </a:cubicBezTo>
                <a:lnTo>
                  <a:pt x="567" y="8113"/>
                </a:lnTo>
                <a:cubicBezTo>
                  <a:pt x="-649" y="9225"/>
                  <a:pt x="220" y="11130"/>
                  <a:pt x="1957" y="11130"/>
                </a:cubicBezTo>
                <a:lnTo>
                  <a:pt x="4389" y="11130"/>
                </a:lnTo>
                <a:lnTo>
                  <a:pt x="4389" y="21454"/>
                </a:lnTo>
                <a:lnTo>
                  <a:pt x="15971" y="21454"/>
                </a:lnTo>
                <a:lnTo>
                  <a:pt x="15971" y="11130"/>
                </a:lnTo>
                <a:lnTo>
                  <a:pt x="18403" y="11130"/>
                </a:lnTo>
                <a:cubicBezTo>
                  <a:pt x="20082" y="11130"/>
                  <a:pt x="20951" y="9225"/>
                  <a:pt x="19735" y="8113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059A0B1-C3CC-4371-A976-3CABA86698CA}"/>
              </a:ext>
            </a:extLst>
          </p:cNvPr>
          <p:cNvGrpSpPr/>
          <p:nvPr/>
        </p:nvGrpSpPr>
        <p:grpSpPr>
          <a:xfrm>
            <a:off x="8927481" y="3517042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3595BEB-22D7-41FE-94EF-9BC533E3698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FD42AC3-E994-44DB-A27B-3AB415C84D4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244792-3E6F-4C0D-8B12-3318715140D6}"/>
              </a:ext>
            </a:extLst>
          </p:cNvPr>
          <p:cNvGrpSpPr/>
          <p:nvPr/>
        </p:nvGrpSpPr>
        <p:grpSpPr>
          <a:xfrm>
            <a:off x="338440" y="3517042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FA8E826-AEBD-4039-AA0C-069F8EF1D85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202C966-3CDC-4EAA-81FF-9822DD49262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18A0ED7-7E60-4DBB-9887-FC39D14B0996}"/>
              </a:ext>
            </a:extLst>
          </p:cNvPr>
          <p:cNvGrpSpPr/>
          <p:nvPr/>
        </p:nvGrpSpPr>
        <p:grpSpPr>
          <a:xfrm>
            <a:off x="8927481" y="1811948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A52E4F2-C3BA-4F93-B425-8A7F8407FAD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1756BF2-56FA-457A-A3E7-60AA987BC8A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853CCE7-00BB-4B74-A098-69BBCCAA7262}"/>
              </a:ext>
            </a:extLst>
          </p:cNvPr>
          <p:cNvGrpSpPr/>
          <p:nvPr/>
        </p:nvGrpSpPr>
        <p:grpSpPr>
          <a:xfrm>
            <a:off x="338440" y="1811948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5B7F36-1754-4B4B-B886-57819B043A2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75EBB1B-80FE-4CC5-ADED-D55243B12D0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aphic 22" descr="Lightbulb">
            <a:extLst>
              <a:ext uri="{FF2B5EF4-FFF2-40B4-BE49-F238E27FC236}">
                <a16:creationId xmlns:a16="http://schemas.microsoft.com/office/drawing/2014/main" id="{0418223D-7CCF-469B-8E1F-15A064897035}"/>
              </a:ext>
            </a:extLst>
          </p:cNvPr>
          <p:cNvGrpSpPr/>
          <p:nvPr/>
        </p:nvGrpSpPr>
        <p:grpSpPr>
          <a:xfrm>
            <a:off x="3839968" y="3380339"/>
            <a:ext cx="795563" cy="795563"/>
            <a:chOff x="3839968" y="3380339"/>
            <a:chExt cx="795563" cy="79556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C2B2C6F-D7F8-4ABD-9AA5-CEADF44BB6F1}"/>
                </a:ext>
              </a:extLst>
            </p:cNvPr>
            <p:cNvSpPr/>
            <p:nvPr/>
          </p:nvSpPr>
          <p:spPr>
            <a:xfrm>
              <a:off x="4130017" y="3910714"/>
              <a:ext cx="215464" cy="49722"/>
            </a:xfrm>
            <a:custGeom>
              <a:avLst/>
              <a:gdLst>
                <a:gd name="connsiteX0" fmla="*/ 24861 w 215464"/>
                <a:gd name="connsiteY0" fmla="*/ 0 h 49722"/>
                <a:gd name="connsiteX1" fmla="*/ 190604 w 215464"/>
                <a:gd name="connsiteY1" fmla="*/ 0 h 49722"/>
                <a:gd name="connsiteX2" fmla="*/ 215465 w 215464"/>
                <a:gd name="connsiteY2" fmla="*/ 24861 h 49722"/>
                <a:gd name="connsiteX3" fmla="*/ 190604 w 215464"/>
                <a:gd name="connsiteY3" fmla="*/ 49723 h 49722"/>
                <a:gd name="connsiteX4" fmla="*/ 24861 w 215464"/>
                <a:gd name="connsiteY4" fmla="*/ 49723 h 49722"/>
                <a:gd name="connsiteX5" fmla="*/ 0 w 215464"/>
                <a:gd name="connsiteY5" fmla="*/ 24861 h 49722"/>
                <a:gd name="connsiteX6" fmla="*/ 24861 w 215464"/>
                <a:gd name="connsiteY6" fmla="*/ 0 h 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464" h="49722">
                  <a:moveTo>
                    <a:pt x="24861" y="0"/>
                  </a:moveTo>
                  <a:lnTo>
                    <a:pt x="190604" y="0"/>
                  </a:lnTo>
                  <a:cubicBezTo>
                    <a:pt x="204692" y="0"/>
                    <a:pt x="215465" y="10773"/>
                    <a:pt x="215465" y="24861"/>
                  </a:cubicBezTo>
                  <a:cubicBezTo>
                    <a:pt x="215465" y="38949"/>
                    <a:pt x="204692" y="49723"/>
                    <a:pt x="190604" y="49723"/>
                  </a:cubicBezTo>
                  <a:lnTo>
                    <a:pt x="24861" y="49723"/>
                  </a:lnTo>
                  <a:cubicBezTo>
                    <a:pt x="10773" y="49723"/>
                    <a:pt x="0" y="38949"/>
                    <a:pt x="0" y="24861"/>
                  </a:cubicBezTo>
                  <a:cubicBezTo>
                    <a:pt x="0" y="10773"/>
                    <a:pt x="10773" y="0"/>
                    <a:pt x="24861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ADF76B1-35AC-437E-AD2D-4CB68C3B255D}"/>
                </a:ext>
              </a:extLst>
            </p:cNvPr>
            <p:cNvSpPr/>
            <p:nvPr/>
          </p:nvSpPr>
          <p:spPr>
            <a:xfrm>
              <a:off x="4130017" y="3993585"/>
              <a:ext cx="215464" cy="49722"/>
            </a:xfrm>
            <a:custGeom>
              <a:avLst/>
              <a:gdLst>
                <a:gd name="connsiteX0" fmla="*/ 24861 w 215464"/>
                <a:gd name="connsiteY0" fmla="*/ 0 h 49722"/>
                <a:gd name="connsiteX1" fmla="*/ 190604 w 215464"/>
                <a:gd name="connsiteY1" fmla="*/ 0 h 49722"/>
                <a:gd name="connsiteX2" fmla="*/ 215465 w 215464"/>
                <a:gd name="connsiteY2" fmla="*/ 24861 h 49722"/>
                <a:gd name="connsiteX3" fmla="*/ 190604 w 215464"/>
                <a:gd name="connsiteY3" fmla="*/ 49723 h 49722"/>
                <a:gd name="connsiteX4" fmla="*/ 24861 w 215464"/>
                <a:gd name="connsiteY4" fmla="*/ 49723 h 49722"/>
                <a:gd name="connsiteX5" fmla="*/ 0 w 215464"/>
                <a:gd name="connsiteY5" fmla="*/ 24861 h 49722"/>
                <a:gd name="connsiteX6" fmla="*/ 24861 w 215464"/>
                <a:gd name="connsiteY6" fmla="*/ 0 h 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464" h="49722">
                  <a:moveTo>
                    <a:pt x="24861" y="0"/>
                  </a:moveTo>
                  <a:lnTo>
                    <a:pt x="190604" y="0"/>
                  </a:lnTo>
                  <a:cubicBezTo>
                    <a:pt x="204692" y="0"/>
                    <a:pt x="215465" y="10773"/>
                    <a:pt x="215465" y="24861"/>
                  </a:cubicBezTo>
                  <a:cubicBezTo>
                    <a:pt x="215465" y="38949"/>
                    <a:pt x="204692" y="49723"/>
                    <a:pt x="190604" y="49723"/>
                  </a:cubicBezTo>
                  <a:lnTo>
                    <a:pt x="24861" y="49723"/>
                  </a:lnTo>
                  <a:cubicBezTo>
                    <a:pt x="10773" y="49723"/>
                    <a:pt x="0" y="38949"/>
                    <a:pt x="0" y="24861"/>
                  </a:cubicBezTo>
                  <a:cubicBezTo>
                    <a:pt x="0" y="10773"/>
                    <a:pt x="10773" y="0"/>
                    <a:pt x="24861" y="0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FB6C601-4DA8-4849-8242-32D8122AAC87}"/>
                </a:ext>
              </a:extLst>
            </p:cNvPr>
            <p:cNvSpPr/>
            <p:nvPr/>
          </p:nvSpPr>
          <p:spPr>
            <a:xfrm>
              <a:off x="4183883" y="4076456"/>
              <a:ext cx="107732" cy="49722"/>
            </a:xfrm>
            <a:custGeom>
              <a:avLst/>
              <a:gdLst>
                <a:gd name="connsiteX0" fmla="*/ 0 w 107732"/>
                <a:gd name="connsiteY0" fmla="*/ 0 h 49722"/>
                <a:gd name="connsiteX1" fmla="*/ 53866 w 107732"/>
                <a:gd name="connsiteY1" fmla="*/ 49723 h 49722"/>
                <a:gd name="connsiteX2" fmla="*/ 107732 w 107732"/>
                <a:gd name="connsiteY2" fmla="*/ 0 h 49722"/>
                <a:gd name="connsiteX3" fmla="*/ 0 w 107732"/>
                <a:gd name="connsiteY3" fmla="*/ 0 h 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32" h="49722">
                  <a:moveTo>
                    <a:pt x="0" y="0"/>
                  </a:moveTo>
                  <a:cubicBezTo>
                    <a:pt x="2486" y="28176"/>
                    <a:pt x="25690" y="49723"/>
                    <a:pt x="53866" y="49723"/>
                  </a:cubicBezTo>
                  <a:cubicBezTo>
                    <a:pt x="82042" y="49723"/>
                    <a:pt x="105246" y="28176"/>
                    <a:pt x="10773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786F233-9758-4D6E-B07F-AB2FEAF95F15}"/>
                </a:ext>
              </a:extLst>
            </p:cNvPr>
            <p:cNvSpPr/>
            <p:nvPr/>
          </p:nvSpPr>
          <p:spPr>
            <a:xfrm>
              <a:off x="4022284" y="3430061"/>
              <a:ext cx="430929" cy="447504"/>
            </a:xfrm>
            <a:custGeom>
              <a:avLst/>
              <a:gdLst>
                <a:gd name="connsiteX0" fmla="*/ 215465 w 430929"/>
                <a:gd name="connsiteY0" fmla="*/ 0 h 447504"/>
                <a:gd name="connsiteX1" fmla="*/ 215465 w 430929"/>
                <a:gd name="connsiteY1" fmla="*/ 0 h 447504"/>
                <a:gd name="connsiteX2" fmla="*/ 215465 w 430929"/>
                <a:gd name="connsiteY2" fmla="*/ 0 h 447504"/>
                <a:gd name="connsiteX3" fmla="*/ 0 w 430929"/>
                <a:gd name="connsiteY3" fmla="*/ 212979 h 447504"/>
                <a:gd name="connsiteX4" fmla="*/ 0 w 430929"/>
                <a:gd name="connsiteY4" fmla="*/ 220437 h 447504"/>
                <a:gd name="connsiteX5" fmla="*/ 14917 w 430929"/>
                <a:gd name="connsiteY5" fmla="*/ 295021 h 447504"/>
                <a:gd name="connsiteX6" fmla="*/ 52209 w 430929"/>
                <a:gd name="connsiteY6" fmla="*/ 356346 h 447504"/>
                <a:gd name="connsiteX7" fmla="*/ 102760 w 430929"/>
                <a:gd name="connsiteY7" fmla="*/ 438388 h 447504"/>
                <a:gd name="connsiteX8" fmla="*/ 117677 w 430929"/>
                <a:gd name="connsiteY8" fmla="*/ 447504 h 447504"/>
                <a:gd name="connsiteX9" fmla="*/ 313253 w 430929"/>
                <a:gd name="connsiteY9" fmla="*/ 447504 h 447504"/>
                <a:gd name="connsiteX10" fmla="*/ 328170 w 430929"/>
                <a:gd name="connsiteY10" fmla="*/ 438388 h 447504"/>
                <a:gd name="connsiteX11" fmla="*/ 378721 w 430929"/>
                <a:gd name="connsiteY11" fmla="*/ 356346 h 447504"/>
                <a:gd name="connsiteX12" fmla="*/ 416013 w 430929"/>
                <a:gd name="connsiteY12" fmla="*/ 295021 h 447504"/>
                <a:gd name="connsiteX13" fmla="*/ 430930 w 430929"/>
                <a:gd name="connsiteY13" fmla="*/ 220437 h 447504"/>
                <a:gd name="connsiteX14" fmla="*/ 430930 w 430929"/>
                <a:gd name="connsiteY14" fmla="*/ 212979 h 447504"/>
                <a:gd name="connsiteX15" fmla="*/ 215465 w 430929"/>
                <a:gd name="connsiteY15" fmla="*/ 0 h 447504"/>
                <a:gd name="connsiteX16" fmla="*/ 381207 w 430929"/>
                <a:gd name="connsiteY16" fmla="*/ 219609 h 447504"/>
                <a:gd name="connsiteX17" fmla="*/ 369605 w 430929"/>
                <a:gd name="connsiteY17" fmla="*/ 277618 h 447504"/>
                <a:gd name="connsiteX18" fmla="*/ 341429 w 430929"/>
                <a:gd name="connsiteY18" fmla="*/ 323197 h 447504"/>
                <a:gd name="connsiteX19" fmla="*/ 293364 w 430929"/>
                <a:gd name="connsiteY19" fmla="*/ 397782 h 447504"/>
                <a:gd name="connsiteX20" fmla="*/ 215465 w 430929"/>
                <a:gd name="connsiteY20" fmla="*/ 397782 h 447504"/>
                <a:gd name="connsiteX21" fmla="*/ 138395 w 430929"/>
                <a:gd name="connsiteY21" fmla="*/ 397782 h 447504"/>
                <a:gd name="connsiteX22" fmla="*/ 90330 w 430929"/>
                <a:gd name="connsiteY22" fmla="*/ 323197 h 447504"/>
                <a:gd name="connsiteX23" fmla="*/ 62153 w 430929"/>
                <a:gd name="connsiteY23" fmla="*/ 277618 h 447504"/>
                <a:gd name="connsiteX24" fmla="*/ 50551 w 430929"/>
                <a:gd name="connsiteY24" fmla="*/ 219609 h 447504"/>
                <a:gd name="connsiteX25" fmla="*/ 50551 w 430929"/>
                <a:gd name="connsiteY25" fmla="*/ 212979 h 447504"/>
                <a:gd name="connsiteX26" fmla="*/ 216294 w 430929"/>
                <a:gd name="connsiteY26" fmla="*/ 48894 h 447504"/>
                <a:gd name="connsiteX27" fmla="*/ 216294 w 430929"/>
                <a:gd name="connsiteY27" fmla="*/ 48894 h 447504"/>
                <a:gd name="connsiteX28" fmla="*/ 216294 w 430929"/>
                <a:gd name="connsiteY28" fmla="*/ 48894 h 447504"/>
                <a:gd name="connsiteX29" fmla="*/ 216294 w 430929"/>
                <a:gd name="connsiteY29" fmla="*/ 48894 h 447504"/>
                <a:gd name="connsiteX30" fmla="*/ 216294 w 430929"/>
                <a:gd name="connsiteY30" fmla="*/ 48894 h 447504"/>
                <a:gd name="connsiteX31" fmla="*/ 216294 w 430929"/>
                <a:gd name="connsiteY31" fmla="*/ 48894 h 447504"/>
                <a:gd name="connsiteX32" fmla="*/ 216294 w 430929"/>
                <a:gd name="connsiteY32" fmla="*/ 48894 h 447504"/>
                <a:gd name="connsiteX33" fmla="*/ 382036 w 430929"/>
                <a:gd name="connsiteY33" fmla="*/ 212979 h 447504"/>
                <a:gd name="connsiteX34" fmla="*/ 382036 w 430929"/>
                <a:gd name="connsiteY34" fmla="*/ 219609 h 44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30929" h="447504">
                  <a:moveTo>
                    <a:pt x="215465" y="0"/>
                  </a:moveTo>
                  <a:cubicBezTo>
                    <a:pt x="215465" y="0"/>
                    <a:pt x="215465" y="0"/>
                    <a:pt x="215465" y="0"/>
                  </a:cubicBezTo>
                  <a:cubicBezTo>
                    <a:pt x="215465" y="0"/>
                    <a:pt x="215465" y="0"/>
                    <a:pt x="215465" y="0"/>
                  </a:cubicBezTo>
                  <a:cubicBezTo>
                    <a:pt x="97788" y="829"/>
                    <a:pt x="2486" y="95302"/>
                    <a:pt x="0" y="212979"/>
                  </a:cubicBezTo>
                  <a:lnTo>
                    <a:pt x="0" y="220437"/>
                  </a:lnTo>
                  <a:cubicBezTo>
                    <a:pt x="829" y="246127"/>
                    <a:pt x="5801" y="270989"/>
                    <a:pt x="14917" y="295021"/>
                  </a:cubicBezTo>
                  <a:cubicBezTo>
                    <a:pt x="24033" y="317396"/>
                    <a:pt x="36463" y="338114"/>
                    <a:pt x="52209" y="356346"/>
                  </a:cubicBezTo>
                  <a:cubicBezTo>
                    <a:pt x="72098" y="377892"/>
                    <a:pt x="93644" y="420157"/>
                    <a:pt x="102760" y="438388"/>
                  </a:cubicBezTo>
                  <a:cubicBezTo>
                    <a:pt x="105246" y="444189"/>
                    <a:pt x="111047" y="447504"/>
                    <a:pt x="117677" y="447504"/>
                  </a:cubicBezTo>
                  <a:lnTo>
                    <a:pt x="313253" y="447504"/>
                  </a:lnTo>
                  <a:cubicBezTo>
                    <a:pt x="319883" y="447504"/>
                    <a:pt x="325684" y="444189"/>
                    <a:pt x="328170" y="438388"/>
                  </a:cubicBezTo>
                  <a:cubicBezTo>
                    <a:pt x="337286" y="420157"/>
                    <a:pt x="358832" y="377892"/>
                    <a:pt x="378721" y="356346"/>
                  </a:cubicBezTo>
                  <a:cubicBezTo>
                    <a:pt x="394467" y="338114"/>
                    <a:pt x="407726" y="317396"/>
                    <a:pt x="416013" y="295021"/>
                  </a:cubicBezTo>
                  <a:cubicBezTo>
                    <a:pt x="425129" y="270989"/>
                    <a:pt x="430101" y="246127"/>
                    <a:pt x="430930" y="220437"/>
                  </a:cubicBezTo>
                  <a:lnTo>
                    <a:pt x="430930" y="212979"/>
                  </a:lnTo>
                  <a:cubicBezTo>
                    <a:pt x="428444" y="95302"/>
                    <a:pt x="333142" y="829"/>
                    <a:pt x="215465" y="0"/>
                  </a:cubicBezTo>
                  <a:close/>
                  <a:moveTo>
                    <a:pt x="381207" y="219609"/>
                  </a:moveTo>
                  <a:cubicBezTo>
                    <a:pt x="380379" y="239498"/>
                    <a:pt x="376235" y="259387"/>
                    <a:pt x="369605" y="277618"/>
                  </a:cubicBezTo>
                  <a:cubicBezTo>
                    <a:pt x="362976" y="294193"/>
                    <a:pt x="353860" y="309938"/>
                    <a:pt x="341429" y="323197"/>
                  </a:cubicBezTo>
                  <a:cubicBezTo>
                    <a:pt x="322369" y="346401"/>
                    <a:pt x="305795" y="371263"/>
                    <a:pt x="293364" y="397782"/>
                  </a:cubicBezTo>
                  <a:lnTo>
                    <a:pt x="215465" y="397782"/>
                  </a:lnTo>
                  <a:lnTo>
                    <a:pt x="138395" y="397782"/>
                  </a:lnTo>
                  <a:cubicBezTo>
                    <a:pt x="125135" y="371263"/>
                    <a:pt x="108561" y="346401"/>
                    <a:pt x="90330" y="323197"/>
                  </a:cubicBezTo>
                  <a:cubicBezTo>
                    <a:pt x="78728" y="309938"/>
                    <a:pt x="68783" y="294193"/>
                    <a:pt x="62153" y="277618"/>
                  </a:cubicBezTo>
                  <a:cubicBezTo>
                    <a:pt x="54695" y="259387"/>
                    <a:pt x="51380" y="239498"/>
                    <a:pt x="50551" y="219609"/>
                  </a:cubicBezTo>
                  <a:lnTo>
                    <a:pt x="50551" y="212979"/>
                  </a:lnTo>
                  <a:cubicBezTo>
                    <a:pt x="52209" y="122649"/>
                    <a:pt x="125964" y="49723"/>
                    <a:pt x="216294" y="48894"/>
                  </a:cubicBezTo>
                  <a:lnTo>
                    <a:pt x="216294" y="48894"/>
                  </a:lnTo>
                  <a:lnTo>
                    <a:pt x="216294" y="48894"/>
                  </a:lnTo>
                  <a:cubicBezTo>
                    <a:pt x="216294" y="48894"/>
                    <a:pt x="216294" y="48894"/>
                    <a:pt x="216294" y="48894"/>
                  </a:cubicBezTo>
                  <a:cubicBezTo>
                    <a:pt x="216294" y="48894"/>
                    <a:pt x="216294" y="48894"/>
                    <a:pt x="216294" y="48894"/>
                  </a:cubicBezTo>
                  <a:lnTo>
                    <a:pt x="216294" y="48894"/>
                  </a:lnTo>
                  <a:lnTo>
                    <a:pt x="216294" y="48894"/>
                  </a:lnTo>
                  <a:cubicBezTo>
                    <a:pt x="306623" y="49723"/>
                    <a:pt x="380379" y="121821"/>
                    <a:pt x="382036" y="212979"/>
                  </a:cubicBezTo>
                  <a:lnTo>
                    <a:pt x="382036" y="219609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25" descr="Research">
            <a:extLst>
              <a:ext uri="{FF2B5EF4-FFF2-40B4-BE49-F238E27FC236}">
                <a16:creationId xmlns:a16="http://schemas.microsoft.com/office/drawing/2014/main" id="{C9BFEE15-213C-49C1-8F8B-329A4D5D78BE}"/>
              </a:ext>
            </a:extLst>
          </p:cNvPr>
          <p:cNvGrpSpPr/>
          <p:nvPr/>
        </p:nvGrpSpPr>
        <p:grpSpPr>
          <a:xfrm>
            <a:off x="7555496" y="2441522"/>
            <a:ext cx="795563" cy="795563"/>
            <a:chOff x="7555496" y="2441522"/>
            <a:chExt cx="795563" cy="79556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87C114F-7CE9-41B8-9C3E-10DEDD4B9C03}"/>
                </a:ext>
              </a:extLst>
            </p:cNvPr>
            <p:cNvSpPr/>
            <p:nvPr/>
          </p:nvSpPr>
          <p:spPr>
            <a:xfrm>
              <a:off x="7620130" y="2510300"/>
              <a:ext cx="655722" cy="656551"/>
            </a:xfrm>
            <a:custGeom>
              <a:avLst/>
              <a:gdLst>
                <a:gd name="connsiteX0" fmla="*/ 536181 w 655722"/>
                <a:gd name="connsiteY0" fmla="*/ 454138 h 656551"/>
                <a:gd name="connsiteX1" fmla="*/ 484801 w 655722"/>
                <a:gd name="connsiteY1" fmla="*/ 438393 h 656551"/>
                <a:gd name="connsiteX2" fmla="*/ 447509 w 655722"/>
                <a:gd name="connsiteY2" fmla="*/ 401930 h 656551"/>
                <a:gd name="connsiteX3" fmla="*/ 498889 w 655722"/>
                <a:gd name="connsiteY3" fmla="*/ 251104 h 656551"/>
                <a:gd name="connsiteX4" fmla="*/ 250275 w 655722"/>
                <a:gd name="connsiteY4" fmla="*/ 5 h 656551"/>
                <a:gd name="connsiteX5" fmla="*/ 5 w 655722"/>
                <a:gd name="connsiteY5" fmla="*/ 248618 h 656551"/>
                <a:gd name="connsiteX6" fmla="*/ 248618 w 655722"/>
                <a:gd name="connsiteY6" fmla="*/ 498889 h 656551"/>
                <a:gd name="connsiteX7" fmla="*/ 401101 w 655722"/>
                <a:gd name="connsiteY7" fmla="*/ 447509 h 656551"/>
                <a:gd name="connsiteX8" fmla="*/ 437564 w 655722"/>
                <a:gd name="connsiteY8" fmla="*/ 483972 h 656551"/>
                <a:gd name="connsiteX9" fmla="*/ 453310 w 655722"/>
                <a:gd name="connsiteY9" fmla="*/ 536181 h 656551"/>
                <a:gd name="connsiteX10" fmla="*/ 556899 w 655722"/>
                <a:gd name="connsiteY10" fmla="*/ 639770 h 656551"/>
                <a:gd name="connsiteX11" fmla="*/ 638941 w 655722"/>
                <a:gd name="connsiteY11" fmla="*/ 639770 h 656551"/>
                <a:gd name="connsiteX12" fmla="*/ 638941 w 655722"/>
                <a:gd name="connsiteY12" fmla="*/ 557727 h 656551"/>
                <a:gd name="connsiteX13" fmla="*/ 536181 w 655722"/>
                <a:gd name="connsiteY13" fmla="*/ 454138 h 656551"/>
                <a:gd name="connsiteX14" fmla="*/ 250275 w 655722"/>
                <a:gd name="connsiteY14" fmla="*/ 449166 h 656551"/>
                <a:gd name="connsiteX15" fmla="*/ 51385 w 655722"/>
                <a:gd name="connsiteY15" fmla="*/ 250275 h 656551"/>
                <a:gd name="connsiteX16" fmla="*/ 250275 w 655722"/>
                <a:gd name="connsiteY16" fmla="*/ 51385 h 656551"/>
                <a:gd name="connsiteX17" fmla="*/ 449166 w 655722"/>
                <a:gd name="connsiteY17" fmla="*/ 250275 h 656551"/>
                <a:gd name="connsiteX18" fmla="*/ 250275 w 655722"/>
                <a:gd name="connsiteY18" fmla="*/ 449166 h 65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55722" h="656551">
                  <a:moveTo>
                    <a:pt x="536181" y="454138"/>
                  </a:moveTo>
                  <a:cubicBezTo>
                    <a:pt x="522922" y="440879"/>
                    <a:pt x="503032" y="434249"/>
                    <a:pt x="484801" y="438393"/>
                  </a:cubicBezTo>
                  <a:lnTo>
                    <a:pt x="447509" y="401930"/>
                  </a:lnTo>
                  <a:cubicBezTo>
                    <a:pt x="480657" y="358837"/>
                    <a:pt x="498889" y="305799"/>
                    <a:pt x="498889" y="251104"/>
                  </a:cubicBezTo>
                  <a:cubicBezTo>
                    <a:pt x="499718" y="112709"/>
                    <a:pt x="387842" y="833"/>
                    <a:pt x="250275" y="5"/>
                  </a:cubicBezTo>
                  <a:cubicBezTo>
                    <a:pt x="112709" y="-824"/>
                    <a:pt x="833" y="111052"/>
                    <a:pt x="5" y="248618"/>
                  </a:cubicBezTo>
                  <a:cubicBezTo>
                    <a:pt x="-824" y="386184"/>
                    <a:pt x="111052" y="498060"/>
                    <a:pt x="248618" y="498889"/>
                  </a:cubicBezTo>
                  <a:cubicBezTo>
                    <a:pt x="303313" y="498889"/>
                    <a:pt x="357179" y="480657"/>
                    <a:pt x="401101" y="447509"/>
                  </a:cubicBezTo>
                  <a:lnTo>
                    <a:pt x="437564" y="483972"/>
                  </a:lnTo>
                  <a:cubicBezTo>
                    <a:pt x="434249" y="503032"/>
                    <a:pt x="440050" y="522093"/>
                    <a:pt x="453310" y="536181"/>
                  </a:cubicBezTo>
                  <a:lnTo>
                    <a:pt x="556899" y="639770"/>
                  </a:lnTo>
                  <a:cubicBezTo>
                    <a:pt x="579274" y="662145"/>
                    <a:pt x="616566" y="662145"/>
                    <a:pt x="638941" y="639770"/>
                  </a:cubicBezTo>
                  <a:cubicBezTo>
                    <a:pt x="661316" y="617395"/>
                    <a:pt x="661316" y="580103"/>
                    <a:pt x="638941" y="557727"/>
                  </a:cubicBezTo>
                  <a:lnTo>
                    <a:pt x="536181" y="454138"/>
                  </a:lnTo>
                  <a:close/>
                  <a:moveTo>
                    <a:pt x="250275" y="449166"/>
                  </a:moveTo>
                  <a:cubicBezTo>
                    <a:pt x="140057" y="449166"/>
                    <a:pt x="51385" y="360494"/>
                    <a:pt x="51385" y="250275"/>
                  </a:cubicBezTo>
                  <a:cubicBezTo>
                    <a:pt x="51385" y="140057"/>
                    <a:pt x="140057" y="51385"/>
                    <a:pt x="250275" y="51385"/>
                  </a:cubicBezTo>
                  <a:cubicBezTo>
                    <a:pt x="360494" y="51385"/>
                    <a:pt x="449166" y="140057"/>
                    <a:pt x="449166" y="250275"/>
                  </a:cubicBezTo>
                  <a:cubicBezTo>
                    <a:pt x="449166" y="359665"/>
                    <a:pt x="359665" y="449166"/>
                    <a:pt x="250275" y="449166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84D042F-835C-4EE6-A35E-0AA321EB0514}"/>
                </a:ext>
              </a:extLst>
            </p:cNvPr>
            <p:cNvSpPr/>
            <p:nvPr/>
          </p:nvSpPr>
          <p:spPr>
            <a:xfrm>
              <a:off x="7692233" y="2633465"/>
              <a:ext cx="357174" cy="262190"/>
            </a:xfrm>
            <a:custGeom>
              <a:avLst/>
              <a:gdLst>
                <a:gd name="connsiteX0" fmla="*/ 356346 w 357174"/>
                <a:gd name="connsiteY0" fmla="*/ 114680 h 262190"/>
                <a:gd name="connsiteX1" fmla="*/ 309109 w 357174"/>
                <a:gd name="connsiteY1" fmla="*/ 114680 h 262190"/>
                <a:gd name="connsiteX2" fmla="*/ 298336 w 357174"/>
                <a:gd name="connsiteY2" fmla="*/ 121309 h 262190"/>
                <a:gd name="connsiteX3" fmla="*/ 266845 w 357174"/>
                <a:gd name="connsiteY3" fmla="*/ 155287 h 262190"/>
                <a:gd name="connsiteX4" fmla="*/ 240326 w 357174"/>
                <a:gd name="connsiteY4" fmla="*/ 63300 h 262190"/>
                <a:gd name="connsiteX5" fmla="*/ 222095 w 357174"/>
                <a:gd name="connsiteY5" fmla="*/ 53355 h 262190"/>
                <a:gd name="connsiteX6" fmla="*/ 212150 w 357174"/>
                <a:gd name="connsiteY6" fmla="*/ 62471 h 262190"/>
                <a:gd name="connsiteX7" fmla="*/ 162427 w 357174"/>
                <a:gd name="connsiteY7" fmla="*/ 194236 h 262190"/>
                <a:gd name="connsiteX8" fmla="*/ 128450 w 357174"/>
                <a:gd name="connsiteY8" fmla="*/ 11920 h 262190"/>
                <a:gd name="connsiteX9" fmla="*/ 111876 w 357174"/>
                <a:gd name="connsiteY9" fmla="*/ 318 h 262190"/>
                <a:gd name="connsiteX10" fmla="*/ 100274 w 357174"/>
                <a:gd name="connsiteY10" fmla="*/ 10262 h 262190"/>
                <a:gd name="connsiteX11" fmla="*/ 64639 w 357174"/>
                <a:gd name="connsiteY11" fmla="*/ 114680 h 262190"/>
                <a:gd name="connsiteX12" fmla="*/ 0 w 357174"/>
                <a:gd name="connsiteY12" fmla="*/ 114680 h 262190"/>
                <a:gd name="connsiteX13" fmla="*/ 0 w 357174"/>
                <a:gd name="connsiteY13" fmla="*/ 147828 h 262190"/>
                <a:gd name="connsiteX14" fmla="*/ 75413 w 357174"/>
                <a:gd name="connsiteY14" fmla="*/ 147828 h 262190"/>
                <a:gd name="connsiteX15" fmla="*/ 89501 w 357174"/>
                <a:gd name="connsiteY15" fmla="*/ 135398 h 262190"/>
                <a:gd name="connsiteX16" fmla="*/ 110219 w 357174"/>
                <a:gd name="connsiteY16" fmla="*/ 72415 h 262190"/>
                <a:gd name="connsiteX17" fmla="*/ 143367 w 357174"/>
                <a:gd name="connsiteY17" fmla="*/ 250588 h 262190"/>
                <a:gd name="connsiteX18" fmla="*/ 156626 w 357174"/>
                <a:gd name="connsiteY18" fmla="*/ 262190 h 262190"/>
                <a:gd name="connsiteX19" fmla="*/ 158284 w 357174"/>
                <a:gd name="connsiteY19" fmla="*/ 262190 h 262190"/>
                <a:gd name="connsiteX20" fmla="*/ 172372 w 357174"/>
                <a:gd name="connsiteY20" fmla="*/ 253075 h 262190"/>
                <a:gd name="connsiteX21" fmla="*/ 225410 w 357174"/>
                <a:gd name="connsiteY21" fmla="*/ 113851 h 262190"/>
                <a:gd name="connsiteX22" fmla="*/ 246956 w 357174"/>
                <a:gd name="connsiteY22" fmla="*/ 188435 h 262190"/>
                <a:gd name="connsiteX23" fmla="*/ 265188 w 357174"/>
                <a:gd name="connsiteY23" fmla="*/ 198380 h 262190"/>
                <a:gd name="connsiteX24" fmla="*/ 271817 w 357174"/>
                <a:gd name="connsiteY24" fmla="*/ 194236 h 262190"/>
                <a:gd name="connsiteX25" fmla="*/ 316568 w 357174"/>
                <a:gd name="connsiteY25" fmla="*/ 147828 h 262190"/>
                <a:gd name="connsiteX26" fmla="*/ 357175 w 357174"/>
                <a:gd name="connsiteY26" fmla="*/ 147828 h 262190"/>
                <a:gd name="connsiteX27" fmla="*/ 357175 w 357174"/>
                <a:gd name="connsiteY27" fmla="*/ 114680 h 262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57174" h="262190">
                  <a:moveTo>
                    <a:pt x="356346" y="114680"/>
                  </a:moveTo>
                  <a:lnTo>
                    <a:pt x="309109" y="114680"/>
                  </a:lnTo>
                  <a:cubicBezTo>
                    <a:pt x="304966" y="115508"/>
                    <a:pt x="300822" y="117995"/>
                    <a:pt x="298336" y="121309"/>
                  </a:cubicBezTo>
                  <a:lnTo>
                    <a:pt x="266845" y="155287"/>
                  </a:lnTo>
                  <a:lnTo>
                    <a:pt x="240326" y="63300"/>
                  </a:lnTo>
                  <a:cubicBezTo>
                    <a:pt x="237840" y="55841"/>
                    <a:pt x="229553" y="50869"/>
                    <a:pt x="222095" y="53355"/>
                  </a:cubicBezTo>
                  <a:cubicBezTo>
                    <a:pt x="217951" y="55013"/>
                    <a:pt x="213808" y="57499"/>
                    <a:pt x="212150" y="62471"/>
                  </a:cubicBezTo>
                  <a:lnTo>
                    <a:pt x="162427" y="194236"/>
                  </a:lnTo>
                  <a:lnTo>
                    <a:pt x="128450" y="11920"/>
                  </a:lnTo>
                  <a:cubicBezTo>
                    <a:pt x="126793" y="3632"/>
                    <a:pt x="119334" y="-1340"/>
                    <a:pt x="111876" y="318"/>
                  </a:cubicBezTo>
                  <a:cubicBezTo>
                    <a:pt x="106904" y="1146"/>
                    <a:pt x="102760" y="5290"/>
                    <a:pt x="100274" y="10262"/>
                  </a:cubicBezTo>
                  <a:lnTo>
                    <a:pt x="64639" y="114680"/>
                  </a:lnTo>
                  <a:lnTo>
                    <a:pt x="0" y="114680"/>
                  </a:lnTo>
                  <a:lnTo>
                    <a:pt x="0" y="147828"/>
                  </a:lnTo>
                  <a:lnTo>
                    <a:pt x="75413" y="147828"/>
                  </a:lnTo>
                  <a:cubicBezTo>
                    <a:pt x="82042" y="147000"/>
                    <a:pt x="87843" y="142027"/>
                    <a:pt x="89501" y="135398"/>
                  </a:cubicBezTo>
                  <a:lnTo>
                    <a:pt x="110219" y="72415"/>
                  </a:lnTo>
                  <a:lnTo>
                    <a:pt x="143367" y="250588"/>
                  </a:lnTo>
                  <a:cubicBezTo>
                    <a:pt x="144196" y="257218"/>
                    <a:pt x="149997" y="262190"/>
                    <a:pt x="156626" y="262190"/>
                  </a:cubicBezTo>
                  <a:lnTo>
                    <a:pt x="158284" y="262190"/>
                  </a:lnTo>
                  <a:cubicBezTo>
                    <a:pt x="164085" y="262190"/>
                    <a:pt x="169886" y="258876"/>
                    <a:pt x="172372" y="253075"/>
                  </a:cubicBezTo>
                  <a:lnTo>
                    <a:pt x="225410" y="113851"/>
                  </a:lnTo>
                  <a:lnTo>
                    <a:pt x="246956" y="188435"/>
                  </a:lnTo>
                  <a:cubicBezTo>
                    <a:pt x="249442" y="195893"/>
                    <a:pt x="256901" y="200866"/>
                    <a:pt x="265188" y="198380"/>
                  </a:cubicBezTo>
                  <a:cubicBezTo>
                    <a:pt x="267674" y="197551"/>
                    <a:pt x="270160" y="195893"/>
                    <a:pt x="271817" y="194236"/>
                  </a:cubicBezTo>
                  <a:lnTo>
                    <a:pt x="316568" y="147828"/>
                  </a:lnTo>
                  <a:lnTo>
                    <a:pt x="357175" y="147828"/>
                  </a:lnTo>
                  <a:lnTo>
                    <a:pt x="357175" y="114680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23" descr="Bullseye">
            <a:extLst>
              <a:ext uri="{FF2B5EF4-FFF2-40B4-BE49-F238E27FC236}">
                <a16:creationId xmlns:a16="http://schemas.microsoft.com/office/drawing/2014/main" id="{575D8BC6-2266-435E-9476-369C30C283C4}"/>
              </a:ext>
            </a:extLst>
          </p:cNvPr>
          <p:cNvGrpSpPr/>
          <p:nvPr/>
        </p:nvGrpSpPr>
        <p:grpSpPr>
          <a:xfrm>
            <a:off x="6316663" y="4304263"/>
            <a:ext cx="795563" cy="795563"/>
            <a:chOff x="6310828" y="4304263"/>
            <a:chExt cx="795563" cy="795563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A154DEC-96E0-4163-806C-C6260A4B008C}"/>
                </a:ext>
              </a:extLst>
            </p:cNvPr>
            <p:cNvSpPr/>
            <p:nvPr/>
          </p:nvSpPr>
          <p:spPr>
            <a:xfrm>
              <a:off x="6612478" y="4374703"/>
              <a:ext cx="423471" cy="422642"/>
            </a:xfrm>
            <a:custGeom>
              <a:avLst/>
              <a:gdLst>
                <a:gd name="connsiteX0" fmla="*/ 348888 w 423471"/>
                <a:gd name="connsiteY0" fmla="*/ 74584 h 422642"/>
                <a:gd name="connsiteX1" fmla="*/ 340600 w 423471"/>
                <a:gd name="connsiteY1" fmla="*/ 0 h 422642"/>
                <a:gd name="connsiteX2" fmla="*/ 249442 w 423471"/>
                <a:gd name="connsiteY2" fmla="*/ 91158 h 422642"/>
                <a:gd name="connsiteX3" fmla="*/ 254414 w 423471"/>
                <a:gd name="connsiteY3" fmla="*/ 134251 h 422642"/>
                <a:gd name="connsiteX4" fmla="*/ 121821 w 423471"/>
                <a:gd name="connsiteY4" fmla="*/ 266845 h 422642"/>
                <a:gd name="connsiteX5" fmla="*/ 82871 w 423471"/>
                <a:gd name="connsiteY5" fmla="*/ 256901 h 422642"/>
                <a:gd name="connsiteX6" fmla="*/ 0 w 423471"/>
                <a:gd name="connsiteY6" fmla="*/ 339772 h 422642"/>
                <a:gd name="connsiteX7" fmla="*/ 82871 w 423471"/>
                <a:gd name="connsiteY7" fmla="*/ 422643 h 422642"/>
                <a:gd name="connsiteX8" fmla="*/ 165742 w 423471"/>
                <a:gd name="connsiteY8" fmla="*/ 339772 h 422642"/>
                <a:gd name="connsiteX9" fmla="*/ 156626 w 423471"/>
                <a:gd name="connsiteY9" fmla="*/ 301651 h 422642"/>
                <a:gd name="connsiteX10" fmla="*/ 289220 w 423471"/>
                <a:gd name="connsiteY10" fmla="*/ 169057 h 422642"/>
                <a:gd name="connsiteX11" fmla="*/ 332313 w 423471"/>
                <a:gd name="connsiteY11" fmla="*/ 174029 h 422642"/>
                <a:gd name="connsiteX12" fmla="*/ 423472 w 423471"/>
                <a:gd name="connsiteY12" fmla="*/ 82871 h 422642"/>
                <a:gd name="connsiteX13" fmla="*/ 348888 w 423471"/>
                <a:gd name="connsiteY13" fmla="*/ 74584 h 422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3471" h="422642">
                  <a:moveTo>
                    <a:pt x="348888" y="74584"/>
                  </a:moveTo>
                  <a:lnTo>
                    <a:pt x="340600" y="0"/>
                  </a:lnTo>
                  <a:lnTo>
                    <a:pt x="249442" y="91158"/>
                  </a:lnTo>
                  <a:lnTo>
                    <a:pt x="254414" y="134251"/>
                  </a:lnTo>
                  <a:lnTo>
                    <a:pt x="121821" y="266845"/>
                  </a:lnTo>
                  <a:cubicBezTo>
                    <a:pt x="110219" y="261044"/>
                    <a:pt x="96959" y="256901"/>
                    <a:pt x="82871" y="256901"/>
                  </a:cubicBezTo>
                  <a:cubicBezTo>
                    <a:pt x="37292" y="256901"/>
                    <a:pt x="0" y="294193"/>
                    <a:pt x="0" y="339772"/>
                  </a:cubicBezTo>
                  <a:cubicBezTo>
                    <a:pt x="0" y="385351"/>
                    <a:pt x="37292" y="422643"/>
                    <a:pt x="82871" y="422643"/>
                  </a:cubicBezTo>
                  <a:cubicBezTo>
                    <a:pt x="128450" y="422643"/>
                    <a:pt x="165742" y="385351"/>
                    <a:pt x="165742" y="339772"/>
                  </a:cubicBezTo>
                  <a:cubicBezTo>
                    <a:pt x="165742" y="325684"/>
                    <a:pt x="162427" y="313253"/>
                    <a:pt x="156626" y="301651"/>
                  </a:cubicBezTo>
                  <a:lnTo>
                    <a:pt x="289220" y="169057"/>
                  </a:lnTo>
                  <a:lnTo>
                    <a:pt x="332313" y="174029"/>
                  </a:lnTo>
                  <a:lnTo>
                    <a:pt x="423472" y="82871"/>
                  </a:lnTo>
                  <a:lnTo>
                    <a:pt x="348888" y="74584"/>
                  </a:lnTo>
                  <a:close/>
                </a:path>
              </a:pathLst>
            </a:custGeom>
            <a:solidFill>
              <a:srgbClr val="000000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AA75162-BFB3-4BA3-8F99-8CA4FBA4EE2F}"/>
                </a:ext>
              </a:extLst>
            </p:cNvPr>
            <p:cNvSpPr/>
            <p:nvPr/>
          </p:nvSpPr>
          <p:spPr>
            <a:xfrm>
              <a:off x="6381268" y="4399564"/>
              <a:ext cx="629820" cy="629820"/>
            </a:xfrm>
            <a:custGeom>
              <a:avLst/>
              <a:gdLst>
                <a:gd name="connsiteX0" fmla="*/ 586728 w 629820"/>
                <a:gd name="connsiteY0" fmla="*/ 172372 h 629820"/>
                <a:gd name="connsiteX1" fmla="*/ 575954 w 629820"/>
                <a:gd name="connsiteY1" fmla="*/ 183974 h 629820"/>
                <a:gd name="connsiteX2" fmla="*/ 560209 w 629820"/>
                <a:gd name="connsiteY2" fmla="*/ 182317 h 629820"/>
                <a:gd name="connsiteX3" fmla="*/ 542806 w 629820"/>
                <a:gd name="connsiteY3" fmla="*/ 179830 h 629820"/>
                <a:gd name="connsiteX4" fmla="*/ 580098 w 629820"/>
                <a:gd name="connsiteY4" fmla="*/ 314910 h 629820"/>
                <a:gd name="connsiteX5" fmla="*/ 314910 w 629820"/>
                <a:gd name="connsiteY5" fmla="*/ 580098 h 629820"/>
                <a:gd name="connsiteX6" fmla="*/ 49723 w 629820"/>
                <a:gd name="connsiteY6" fmla="*/ 314910 h 629820"/>
                <a:gd name="connsiteX7" fmla="*/ 314910 w 629820"/>
                <a:gd name="connsiteY7" fmla="*/ 49723 h 629820"/>
                <a:gd name="connsiteX8" fmla="*/ 449990 w 629820"/>
                <a:gd name="connsiteY8" fmla="*/ 87015 h 629820"/>
                <a:gd name="connsiteX9" fmla="*/ 448333 w 629820"/>
                <a:gd name="connsiteY9" fmla="*/ 70440 h 629820"/>
                <a:gd name="connsiteX10" fmla="*/ 445847 w 629820"/>
                <a:gd name="connsiteY10" fmla="*/ 53866 h 629820"/>
                <a:gd name="connsiteX11" fmla="*/ 457449 w 629820"/>
                <a:gd name="connsiteY11" fmla="*/ 42264 h 629820"/>
                <a:gd name="connsiteX12" fmla="*/ 463250 w 629820"/>
                <a:gd name="connsiteY12" fmla="*/ 36463 h 629820"/>
                <a:gd name="connsiteX13" fmla="*/ 314910 w 629820"/>
                <a:gd name="connsiteY13" fmla="*/ 0 h 629820"/>
                <a:gd name="connsiteX14" fmla="*/ 0 w 629820"/>
                <a:gd name="connsiteY14" fmla="*/ 314910 h 629820"/>
                <a:gd name="connsiteX15" fmla="*/ 314910 w 629820"/>
                <a:gd name="connsiteY15" fmla="*/ 629821 h 629820"/>
                <a:gd name="connsiteX16" fmla="*/ 629821 w 629820"/>
                <a:gd name="connsiteY16" fmla="*/ 314910 h 629820"/>
                <a:gd name="connsiteX17" fmla="*/ 592529 w 629820"/>
                <a:gd name="connsiteY17" fmla="*/ 167400 h 629820"/>
                <a:gd name="connsiteX18" fmla="*/ 586728 w 629820"/>
                <a:gd name="connsiteY18" fmla="*/ 172372 h 629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29820" h="629820">
                  <a:moveTo>
                    <a:pt x="586728" y="172372"/>
                  </a:moveTo>
                  <a:lnTo>
                    <a:pt x="575954" y="183974"/>
                  </a:lnTo>
                  <a:lnTo>
                    <a:pt x="560209" y="182317"/>
                  </a:lnTo>
                  <a:lnTo>
                    <a:pt x="542806" y="179830"/>
                  </a:lnTo>
                  <a:cubicBezTo>
                    <a:pt x="566010" y="219609"/>
                    <a:pt x="580098" y="265188"/>
                    <a:pt x="580098" y="314910"/>
                  </a:cubicBezTo>
                  <a:cubicBezTo>
                    <a:pt x="580098" y="460764"/>
                    <a:pt x="460764" y="580098"/>
                    <a:pt x="314910" y="580098"/>
                  </a:cubicBezTo>
                  <a:cubicBezTo>
                    <a:pt x="169057" y="580098"/>
                    <a:pt x="49723" y="460764"/>
                    <a:pt x="49723" y="314910"/>
                  </a:cubicBezTo>
                  <a:cubicBezTo>
                    <a:pt x="49723" y="169057"/>
                    <a:pt x="169057" y="49723"/>
                    <a:pt x="314910" y="49723"/>
                  </a:cubicBezTo>
                  <a:cubicBezTo>
                    <a:pt x="363804" y="49723"/>
                    <a:pt x="410212" y="62982"/>
                    <a:pt x="449990" y="87015"/>
                  </a:cubicBezTo>
                  <a:lnTo>
                    <a:pt x="448333" y="70440"/>
                  </a:lnTo>
                  <a:lnTo>
                    <a:pt x="445847" y="53866"/>
                  </a:lnTo>
                  <a:lnTo>
                    <a:pt x="457449" y="42264"/>
                  </a:lnTo>
                  <a:lnTo>
                    <a:pt x="463250" y="36463"/>
                  </a:lnTo>
                  <a:cubicBezTo>
                    <a:pt x="418499" y="13259"/>
                    <a:pt x="368777" y="0"/>
                    <a:pt x="314910" y="0"/>
                  </a:cubicBezTo>
                  <a:cubicBezTo>
                    <a:pt x="140881" y="0"/>
                    <a:pt x="0" y="140881"/>
                    <a:pt x="0" y="314910"/>
                  </a:cubicBezTo>
                  <a:cubicBezTo>
                    <a:pt x="0" y="488940"/>
                    <a:pt x="140881" y="629821"/>
                    <a:pt x="314910" y="629821"/>
                  </a:cubicBezTo>
                  <a:cubicBezTo>
                    <a:pt x="488940" y="629821"/>
                    <a:pt x="629821" y="488940"/>
                    <a:pt x="629821" y="314910"/>
                  </a:cubicBezTo>
                  <a:cubicBezTo>
                    <a:pt x="629821" y="261044"/>
                    <a:pt x="616561" y="211321"/>
                    <a:pt x="592529" y="167400"/>
                  </a:cubicBezTo>
                  <a:lnTo>
                    <a:pt x="586728" y="172372"/>
                  </a:lnTo>
                  <a:close/>
                </a:path>
              </a:pathLst>
            </a:custGeom>
            <a:solidFill>
              <a:srgbClr val="000000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09F409B-7660-4AAE-A469-CE83E9E43AFF}"/>
                </a:ext>
              </a:extLst>
            </p:cNvPr>
            <p:cNvSpPr/>
            <p:nvPr/>
          </p:nvSpPr>
          <p:spPr>
            <a:xfrm>
              <a:off x="6497288" y="4515584"/>
              <a:ext cx="397781" cy="397781"/>
            </a:xfrm>
            <a:custGeom>
              <a:avLst/>
              <a:gdLst>
                <a:gd name="connsiteX0" fmla="*/ 337286 w 397781"/>
                <a:gd name="connsiteY0" fmla="*/ 142538 h 397781"/>
                <a:gd name="connsiteX1" fmla="*/ 348059 w 397781"/>
                <a:gd name="connsiteY1" fmla="*/ 198891 h 397781"/>
                <a:gd name="connsiteX2" fmla="*/ 198891 w 397781"/>
                <a:gd name="connsiteY2" fmla="*/ 348059 h 397781"/>
                <a:gd name="connsiteX3" fmla="*/ 49723 w 397781"/>
                <a:gd name="connsiteY3" fmla="*/ 198891 h 397781"/>
                <a:gd name="connsiteX4" fmla="*/ 198891 w 397781"/>
                <a:gd name="connsiteY4" fmla="*/ 49723 h 397781"/>
                <a:gd name="connsiteX5" fmla="*/ 255243 w 397781"/>
                <a:gd name="connsiteY5" fmla="*/ 60496 h 397781"/>
                <a:gd name="connsiteX6" fmla="*/ 292535 w 397781"/>
                <a:gd name="connsiteY6" fmla="*/ 23204 h 397781"/>
                <a:gd name="connsiteX7" fmla="*/ 198891 w 397781"/>
                <a:gd name="connsiteY7" fmla="*/ 0 h 397781"/>
                <a:gd name="connsiteX8" fmla="*/ 0 w 397781"/>
                <a:gd name="connsiteY8" fmla="*/ 198891 h 397781"/>
                <a:gd name="connsiteX9" fmla="*/ 198891 w 397781"/>
                <a:gd name="connsiteY9" fmla="*/ 397782 h 397781"/>
                <a:gd name="connsiteX10" fmla="*/ 397782 w 397781"/>
                <a:gd name="connsiteY10" fmla="*/ 198891 h 397781"/>
                <a:gd name="connsiteX11" fmla="*/ 374578 w 397781"/>
                <a:gd name="connsiteY11" fmla="*/ 105246 h 397781"/>
                <a:gd name="connsiteX12" fmla="*/ 337286 w 397781"/>
                <a:gd name="connsiteY12" fmla="*/ 142538 h 3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781" h="397781">
                  <a:moveTo>
                    <a:pt x="337286" y="142538"/>
                  </a:moveTo>
                  <a:cubicBezTo>
                    <a:pt x="344744" y="159941"/>
                    <a:pt x="348059" y="179002"/>
                    <a:pt x="348059" y="198891"/>
                  </a:cubicBezTo>
                  <a:cubicBezTo>
                    <a:pt x="348059" y="280933"/>
                    <a:pt x="280933" y="348059"/>
                    <a:pt x="198891" y="348059"/>
                  </a:cubicBezTo>
                  <a:cubicBezTo>
                    <a:pt x="116848" y="348059"/>
                    <a:pt x="49723" y="280933"/>
                    <a:pt x="49723" y="198891"/>
                  </a:cubicBezTo>
                  <a:cubicBezTo>
                    <a:pt x="49723" y="116848"/>
                    <a:pt x="116848" y="49723"/>
                    <a:pt x="198891" y="49723"/>
                  </a:cubicBezTo>
                  <a:cubicBezTo>
                    <a:pt x="218780" y="49723"/>
                    <a:pt x="237840" y="53866"/>
                    <a:pt x="255243" y="60496"/>
                  </a:cubicBezTo>
                  <a:lnTo>
                    <a:pt x="292535" y="23204"/>
                  </a:lnTo>
                  <a:cubicBezTo>
                    <a:pt x="264359" y="8287"/>
                    <a:pt x="232868" y="0"/>
                    <a:pt x="198891" y="0"/>
                  </a:cubicBezTo>
                  <a:cubicBezTo>
                    <a:pt x="89501" y="0"/>
                    <a:pt x="0" y="89501"/>
                    <a:pt x="0" y="198891"/>
                  </a:cubicBezTo>
                  <a:cubicBezTo>
                    <a:pt x="0" y="308281"/>
                    <a:pt x="89501" y="397782"/>
                    <a:pt x="198891" y="397782"/>
                  </a:cubicBezTo>
                  <a:cubicBezTo>
                    <a:pt x="308281" y="397782"/>
                    <a:pt x="397782" y="308281"/>
                    <a:pt x="397782" y="198891"/>
                  </a:cubicBezTo>
                  <a:cubicBezTo>
                    <a:pt x="397782" y="164914"/>
                    <a:pt x="389494" y="133423"/>
                    <a:pt x="374578" y="105246"/>
                  </a:cubicBezTo>
                  <a:lnTo>
                    <a:pt x="337286" y="142538"/>
                  </a:lnTo>
                  <a:close/>
                </a:path>
              </a:pathLst>
            </a:custGeom>
            <a:solidFill>
              <a:srgbClr val="000000"/>
            </a:solidFill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24" descr="Stopwatch">
            <a:extLst>
              <a:ext uri="{FF2B5EF4-FFF2-40B4-BE49-F238E27FC236}">
                <a16:creationId xmlns:a16="http://schemas.microsoft.com/office/drawing/2014/main" id="{D136D063-5948-4A35-A0A5-778AF7BF22F7}"/>
              </a:ext>
            </a:extLst>
          </p:cNvPr>
          <p:cNvGrpSpPr/>
          <p:nvPr/>
        </p:nvGrpSpPr>
        <p:grpSpPr>
          <a:xfrm>
            <a:off x="5077830" y="1487552"/>
            <a:ext cx="795563" cy="795563"/>
            <a:chOff x="5085609" y="1404911"/>
            <a:chExt cx="795563" cy="79556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626156D-52E0-492B-BEA0-602F0AF24764}"/>
                </a:ext>
              </a:extLst>
            </p:cNvPr>
            <p:cNvSpPr/>
            <p:nvPr/>
          </p:nvSpPr>
          <p:spPr>
            <a:xfrm>
              <a:off x="5466816" y="1661811"/>
              <a:ext cx="33148" cy="33148"/>
            </a:xfrm>
            <a:custGeom>
              <a:avLst/>
              <a:gdLst>
                <a:gd name="connsiteX0" fmla="*/ 33148 w 33148"/>
                <a:gd name="connsiteY0" fmla="*/ 16574 h 33148"/>
                <a:gd name="connsiteX1" fmla="*/ 16574 w 33148"/>
                <a:gd name="connsiteY1" fmla="*/ 33148 h 33148"/>
                <a:gd name="connsiteX2" fmla="*/ 0 w 33148"/>
                <a:gd name="connsiteY2" fmla="*/ 16574 h 33148"/>
                <a:gd name="connsiteX3" fmla="*/ 16574 w 33148"/>
                <a:gd name="connsiteY3" fmla="*/ 0 h 33148"/>
                <a:gd name="connsiteX4" fmla="*/ 33148 w 33148"/>
                <a:gd name="connsiteY4" fmla="*/ 16574 h 3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8" h="33148">
                  <a:moveTo>
                    <a:pt x="33148" y="16574"/>
                  </a:moveTo>
                  <a:cubicBezTo>
                    <a:pt x="33148" y="25728"/>
                    <a:pt x="25728" y="33148"/>
                    <a:pt x="16574" y="33148"/>
                  </a:cubicBezTo>
                  <a:cubicBezTo>
                    <a:pt x="7421" y="33148"/>
                    <a:pt x="0" y="25728"/>
                    <a:pt x="0" y="16574"/>
                  </a:cubicBezTo>
                  <a:cubicBezTo>
                    <a:pt x="0" y="7421"/>
                    <a:pt x="7421" y="0"/>
                    <a:pt x="16574" y="0"/>
                  </a:cubicBezTo>
                  <a:cubicBezTo>
                    <a:pt x="25728" y="0"/>
                    <a:pt x="33148" y="7421"/>
                    <a:pt x="33148" y="16574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5527958-F516-4B8C-9E0D-B2A748605DA3}"/>
                </a:ext>
              </a:extLst>
            </p:cNvPr>
            <p:cNvSpPr/>
            <p:nvPr/>
          </p:nvSpPr>
          <p:spPr>
            <a:xfrm>
              <a:off x="5466816" y="1993296"/>
              <a:ext cx="33148" cy="33148"/>
            </a:xfrm>
            <a:custGeom>
              <a:avLst/>
              <a:gdLst>
                <a:gd name="connsiteX0" fmla="*/ 33148 w 33148"/>
                <a:gd name="connsiteY0" fmla="*/ 16574 h 33148"/>
                <a:gd name="connsiteX1" fmla="*/ 16574 w 33148"/>
                <a:gd name="connsiteY1" fmla="*/ 33148 h 33148"/>
                <a:gd name="connsiteX2" fmla="*/ 0 w 33148"/>
                <a:gd name="connsiteY2" fmla="*/ 16574 h 33148"/>
                <a:gd name="connsiteX3" fmla="*/ 16574 w 33148"/>
                <a:gd name="connsiteY3" fmla="*/ 0 h 33148"/>
                <a:gd name="connsiteX4" fmla="*/ 33148 w 33148"/>
                <a:gd name="connsiteY4" fmla="*/ 16574 h 3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8" h="33148">
                  <a:moveTo>
                    <a:pt x="33148" y="16574"/>
                  </a:moveTo>
                  <a:cubicBezTo>
                    <a:pt x="33148" y="25728"/>
                    <a:pt x="25728" y="33148"/>
                    <a:pt x="16574" y="33148"/>
                  </a:cubicBezTo>
                  <a:cubicBezTo>
                    <a:pt x="7421" y="33148"/>
                    <a:pt x="0" y="25728"/>
                    <a:pt x="0" y="16574"/>
                  </a:cubicBezTo>
                  <a:cubicBezTo>
                    <a:pt x="0" y="7421"/>
                    <a:pt x="7421" y="0"/>
                    <a:pt x="16574" y="0"/>
                  </a:cubicBezTo>
                  <a:cubicBezTo>
                    <a:pt x="25728" y="0"/>
                    <a:pt x="33148" y="7421"/>
                    <a:pt x="33148" y="16574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6F3980B-C6D6-4735-8FC2-A6C57A9C2D57}"/>
                </a:ext>
              </a:extLst>
            </p:cNvPr>
            <p:cNvSpPr/>
            <p:nvPr/>
          </p:nvSpPr>
          <p:spPr>
            <a:xfrm>
              <a:off x="5632558" y="1819266"/>
              <a:ext cx="33148" cy="33148"/>
            </a:xfrm>
            <a:custGeom>
              <a:avLst/>
              <a:gdLst>
                <a:gd name="connsiteX0" fmla="*/ 33148 w 33148"/>
                <a:gd name="connsiteY0" fmla="*/ 16574 h 33148"/>
                <a:gd name="connsiteX1" fmla="*/ 16574 w 33148"/>
                <a:gd name="connsiteY1" fmla="*/ 33148 h 33148"/>
                <a:gd name="connsiteX2" fmla="*/ 0 w 33148"/>
                <a:gd name="connsiteY2" fmla="*/ 16574 h 33148"/>
                <a:gd name="connsiteX3" fmla="*/ 16574 w 33148"/>
                <a:gd name="connsiteY3" fmla="*/ 0 h 33148"/>
                <a:gd name="connsiteX4" fmla="*/ 33148 w 33148"/>
                <a:gd name="connsiteY4" fmla="*/ 16574 h 3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8" h="33148">
                  <a:moveTo>
                    <a:pt x="33148" y="16574"/>
                  </a:moveTo>
                  <a:cubicBezTo>
                    <a:pt x="33148" y="25728"/>
                    <a:pt x="25728" y="33148"/>
                    <a:pt x="16574" y="33148"/>
                  </a:cubicBezTo>
                  <a:cubicBezTo>
                    <a:pt x="7421" y="33148"/>
                    <a:pt x="0" y="25728"/>
                    <a:pt x="0" y="16574"/>
                  </a:cubicBezTo>
                  <a:cubicBezTo>
                    <a:pt x="0" y="7421"/>
                    <a:pt x="7421" y="0"/>
                    <a:pt x="16574" y="0"/>
                  </a:cubicBezTo>
                  <a:cubicBezTo>
                    <a:pt x="25728" y="0"/>
                    <a:pt x="33148" y="7421"/>
                    <a:pt x="33148" y="16574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8CA71DA-D5D5-4E8B-ADF6-476D3D835AD5}"/>
                </a:ext>
              </a:extLst>
            </p:cNvPr>
            <p:cNvSpPr/>
            <p:nvPr/>
          </p:nvSpPr>
          <p:spPr>
            <a:xfrm>
              <a:off x="5301073" y="1819266"/>
              <a:ext cx="33148" cy="33148"/>
            </a:xfrm>
            <a:custGeom>
              <a:avLst/>
              <a:gdLst>
                <a:gd name="connsiteX0" fmla="*/ 33148 w 33148"/>
                <a:gd name="connsiteY0" fmla="*/ 16574 h 33148"/>
                <a:gd name="connsiteX1" fmla="*/ 16574 w 33148"/>
                <a:gd name="connsiteY1" fmla="*/ 33148 h 33148"/>
                <a:gd name="connsiteX2" fmla="*/ 0 w 33148"/>
                <a:gd name="connsiteY2" fmla="*/ 16574 h 33148"/>
                <a:gd name="connsiteX3" fmla="*/ 16574 w 33148"/>
                <a:gd name="connsiteY3" fmla="*/ 0 h 33148"/>
                <a:gd name="connsiteX4" fmla="*/ 33148 w 33148"/>
                <a:gd name="connsiteY4" fmla="*/ 16574 h 3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48" h="33148">
                  <a:moveTo>
                    <a:pt x="33148" y="16574"/>
                  </a:moveTo>
                  <a:cubicBezTo>
                    <a:pt x="33148" y="25728"/>
                    <a:pt x="25728" y="33148"/>
                    <a:pt x="16574" y="33148"/>
                  </a:cubicBezTo>
                  <a:cubicBezTo>
                    <a:pt x="7421" y="33148"/>
                    <a:pt x="0" y="25728"/>
                    <a:pt x="0" y="16574"/>
                  </a:cubicBezTo>
                  <a:cubicBezTo>
                    <a:pt x="0" y="7421"/>
                    <a:pt x="7421" y="0"/>
                    <a:pt x="16574" y="0"/>
                  </a:cubicBezTo>
                  <a:cubicBezTo>
                    <a:pt x="25728" y="0"/>
                    <a:pt x="33148" y="7421"/>
                    <a:pt x="33148" y="16574"/>
                  </a:cubicBez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0C17CF7-A889-4215-A287-D7E87618EA1D}"/>
                </a:ext>
              </a:extLst>
            </p:cNvPr>
            <p:cNvSpPr/>
            <p:nvPr/>
          </p:nvSpPr>
          <p:spPr>
            <a:xfrm>
              <a:off x="5466816" y="1719821"/>
              <a:ext cx="110218" cy="209663"/>
            </a:xfrm>
            <a:custGeom>
              <a:avLst/>
              <a:gdLst>
                <a:gd name="connsiteX0" fmla="*/ 33148 w 110218"/>
                <a:gd name="connsiteY0" fmla="*/ 0 h 209663"/>
                <a:gd name="connsiteX1" fmla="*/ 0 w 110218"/>
                <a:gd name="connsiteY1" fmla="*/ 0 h 209663"/>
                <a:gd name="connsiteX2" fmla="*/ 0 w 110218"/>
                <a:gd name="connsiteY2" fmla="*/ 116020 h 209663"/>
                <a:gd name="connsiteX3" fmla="*/ 4972 w 110218"/>
                <a:gd name="connsiteY3" fmla="*/ 127622 h 209663"/>
                <a:gd name="connsiteX4" fmla="*/ 87015 w 110218"/>
                <a:gd name="connsiteY4" fmla="*/ 209664 h 209663"/>
                <a:gd name="connsiteX5" fmla="*/ 110219 w 110218"/>
                <a:gd name="connsiteY5" fmla="*/ 186460 h 209663"/>
                <a:gd name="connsiteX6" fmla="*/ 33148 w 110218"/>
                <a:gd name="connsiteY6" fmla="*/ 109390 h 209663"/>
                <a:gd name="connsiteX7" fmla="*/ 33148 w 110218"/>
                <a:gd name="connsiteY7" fmla="*/ 0 h 20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218" h="209663">
                  <a:moveTo>
                    <a:pt x="33148" y="0"/>
                  </a:moveTo>
                  <a:lnTo>
                    <a:pt x="0" y="0"/>
                  </a:lnTo>
                  <a:lnTo>
                    <a:pt x="0" y="116020"/>
                  </a:lnTo>
                  <a:cubicBezTo>
                    <a:pt x="0" y="120163"/>
                    <a:pt x="1657" y="124307"/>
                    <a:pt x="4972" y="127622"/>
                  </a:cubicBezTo>
                  <a:lnTo>
                    <a:pt x="87015" y="209664"/>
                  </a:lnTo>
                  <a:lnTo>
                    <a:pt x="110219" y="186460"/>
                  </a:lnTo>
                  <a:lnTo>
                    <a:pt x="33148" y="109390"/>
                  </a:lnTo>
                  <a:lnTo>
                    <a:pt x="33148" y="0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14B3F4A-F2D9-4FFB-8B33-74594280B19F}"/>
                </a:ext>
              </a:extLst>
            </p:cNvPr>
            <p:cNvSpPr/>
            <p:nvPr/>
          </p:nvSpPr>
          <p:spPr>
            <a:xfrm>
              <a:off x="5201881" y="1479495"/>
              <a:ext cx="564017" cy="645942"/>
            </a:xfrm>
            <a:custGeom>
              <a:avLst/>
              <a:gdLst>
                <a:gd name="connsiteX0" fmla="*/ 281509 w 564017"/>
                <a:gd name="connsiteY0" fmla="*/ 596672 h 645942"/>
                <a:gd name="connsiteX1" fmla="*/ 49469 w 564017"/>
                <a:gd name="connsiteY1" fmla="*/ 364633 h 645942"/>
                <a:gd name="connsiteX2" fmla="*/ 281509 w 564017"/>
                <a:gd name="connsiteY2" fmla="*/ 132594 h 645942"/>
                <a:gd name="connsiteX3" fmla="*/ 513548 w 564017"/>
                <a:gd name="connsiteY3" fmla="*/ 364633 h 645942"/>
                <a:gd name="connsiteX4" fmla="*/ 281509 w 564017"/>
                <a:gd name="connsiteY4" fmla="*/ 596672 h 645942"/>
                <a:gd name="connsiteX5" fmla="*/ 281509 w 564017"/>
                <a:gd name="connsiteY5" fmla="*/ 596672 h 645942"/>
                <a:gd name="connsiteX6" fmla="*/ 477913 w 564017"/>
                <a:gd name="connsiteY6" fmla="*/ 162427 h 645942"/>
                <a:gd name="connsiteX7" fmla="*/ 502774 w 564017"/>
                <a:gd name="connsiteY7" fmla="*/ 137566 h 645942"/>
                <a:gd name="connsiteX8" fmla="*/ 501946 w 564017"/>
                <a:gd name="connsiteY8" fmla="*/ 102760 h 645942"/>
                <a:gd name="connsiteX9" fmla="*/ 467140 w 564017"/>
                <a:gd name="connsiteY9" fmla="*/ 101932 h 645942"/>
                <a:gd name="connsiteX10" fmla="*/ 438964 w 564017"/>
                <a:gd name="connsiteY10" fmla="*/ 130936 h 645942"/>
                <a:gd name="connsiteX11" fmla="*/ 306370 w 564017"/>
                <a:gd name="connsiteY11" fmla="*/ 84529 h 645942"/>
                <a:gd name="connsiteX12" fmla="*/ 306370 w 564017"/>
                <a:gd name="connsiteY12" fmla="*/ 49723 h 645942"/>
                <a:gd name="connsiteX13" fmla="*/ 380954 w 564017"/>
                <a:gd name="connsiteY13" fmla="*/ 49723 h 645942"/>
                <a:gd name="connsiteX14" fmla="*/ 380954 w 564017"/>
                <a:gd name="connsiteY14" fmla="*/ 0 h 645942"/>
                <a:gd name="connsiteX15" fmla="*/ 182063 w 564017"/>
                <a:gd name="connsiteY15" fmla="*/ 0 h 645942"/>
                <a:gd name="connsiteX16" fmla="*/ 182063 w 564017"/>
                <a:gd name="connsiteY16" fmla="*/ 49723 h 645942"/>
                <a:gd name="connsiteX17" fmla="*/ 256647 w 564017"/>
                <a:gd name="connsiteY17" fmla="*/ 49723 h 645942"/>
                <a:gd name="connsiteX18" fmla="*/ 256647 w 564017"/>
                <a:gd name="connsiteY18" fmla="*/ 83700 h 645942"/>
                <a:gd name="connsiteX19" fmla="*/ 2233 w 564017"/>
                <a:gd name="connsiteY19" fmla="*/ 328998 h 645942"/>
                <a:gd name="connsiteX20" fmla="*/ 187864 w 564017"/>
                <a:gd name="connsiteY20" fmla="*/ 629821 h 645942"/>
                <a:gd name="connsiteX21" fmla="*/ 521835 w 564017"/>
                <a:gd name="connsiteY21" fmla="*/ 512972 h 645942"/>
                <a:gd name="connsiteX22" fmla="*/ 477913 w 564017"/>
                <a:gd name="connsiteY22" fmla="*/ 162427 h 645942"/>
                <a:gd name="connsiteX23" fmla="*/ 477913 w 564017"/>
                <a:gd name="connsiteY23" fmla="*/ 162427 h 645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64017" h="645942">
                  <a:moveTo>
                    <a:pt x="281509" y="596672"/>
                  </a:moveTo>
                  <a:cubicBezTo>
                    <a:pt x="153058" y="596672"/>
                    <a:pt x="49469" y="493083"/>
                    <a:pt x="49469" y="364633"/>
                  </a:cubicBezTo>
                  <a:cubicBezTo>
                    <a:pt x="49469" y="236183"/>
                    <a:pt x="153058" y="132594"/>
                    <a:pt x="281509" y="132594"/>
                  </a:cubicBezTo>
                  <a:cubicBezTo>
                    <a:pt x="409959" y="132594"/>
                    <a:pt x="513548" y="236183"/>
                    <a:pt x="513548" y="364633"/>
                  </a:cubicBezTo>
                  <a:cubicBezTo>
                    <a:pt x="513548" y="493083"/>
                    <a:pt x="409959" y="596672"/>
                    <a:pt x="281509" y="596672"/>
                  </a:cubicBezTo>
                  <a:lnTo>
                    <a:pt x="281509" y="596672"/>
                  </a:lnTo>
                  <a:close/>
                  <a:moveTo>
                    <a:pt x="477913" y="162427"/>
                  </a:moveTo>
                  <a:lnTo>
                    <a:pt x="502774" y="137566"/>
                  </a:lnTo>
                  <a:cubicBezTo>
                    <a:pt x="511890" y="127622"/>
                    <a:pt x="511890" y="112705"/>
                    <a:pt x="501946" y="102760"/>
                  </a:cubicBezTo>
                  <a:cubicBezTo>
                    <a:pt x="492830" y="93644"/>
                    <a:pt x="477084" y="92816"/>
                    <a:pt x="467140" y="101932"/>
                  </a:cubicBezTo>
                  <a:lnTo>
                    <a:pt x="438964" y="130936"/>
                  </a:lnTo>
                  <a:cubicBezTo>
                    <a:pt x="399186" y="104418"/>
                    <a:pt x="353606" y="87843"/>
                    <a:pt x="306370" y="84529"/>
                  </a:cubicBezTo>
                  <a:lnTo>
                    <a:pt x="306370" y="49723"/>
                  </a:lnTo>
                  <a:lnTo>
                    <a:pt x="380954" y="49723"/>
                  </a:lnTo>
                  <a:lnTo>
                    <a:pt x="380954" y="0"/>
                  </a:lnTo>
                  <a:lnTo>
                    <a:pt x="182063" y="0"/>
                  </a:lnTo>
                  <a:lnTo>
                    <a:pt x="182063" y="49723"/>
                  </a:lnTo>
                  <a:lnTo>
                    <a:pt x="256647" y="49723"/>
                  </a:lnTo>
                  <a:lnTo>
                    <a:pt x="256647" y="83700"/>
                  </a:lnTo>
                  <a:cubicBezTo>
                    <a:pt x="124882" y="95302"/>
                    <a:pt x="18807" y="197233"/>
                    <a:pt x="2233" y="328998"/>
                  </a:cubicBezTo>
                  <a:cubicBezTo>
                    <a:pt x="-14341" y="460764"/>
                    <a:pt x="62729" y="585899"/>
                    <a:pt x="187864" y="629821"/>
                  </a:cubicBezTo>
                  <a:cubicBezTo>
                    <a:pt x="313000" y="673742"/>
                    <a:pt x="451394" y="625677"/>
                    <a:pt x="521835" y="512972"/>
                  </a:cubicBezTo>
                  <a:cubicBezTo>
                    <a:pt x="592275" y="400268"/>
                    <a:pt x="572386" y="254414"/>
                    <a:pt x="477913" y="162427"/>
                  </a:cubicBezTo>
                  <a:lnTo>
                    <a:pt x="477913" y="162427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6257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Column Chart – Slide Template</vt:lpstr>
      <vt:lpstr>Infographic Column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Column Chart</dc:title>
  <dc:creator>PresentationGO.com</dc:creator>
  <dc:description>© Copyright PresentationGO.com</dc:description>
  <dcterms:created xsi:type="dcterms:W3CDTF">2014-11-26T05:14:11Z</dcterms:created>
  <dcterms:modified xsi:type="dcterms:W3CDTF">2020-08-06T18:37:13Z</dcterms:modified>
  <cp:category>Charts &amp; Diagrams</cp:category>
</cp:coreProperties>
</file>