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77A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0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131">
            <a:extLst>
              <a:ext uri="{FF2B5EF4-FFF2-40B4-BE49-F238E27FC236}">
                <a16:creationId xmlns:a16="http://schemas.microsoft.com/office/drawing/2014/main" id="{9E5C1BB0-3B31-4DC0-B5CB-51A966999B6B}"/>
              </a:ext>
            </a:extLst>
          </p:cNvPr>
          <p:cNvSpPr/>
          <p:nvPr/>
        </p:nvSpPr>
        <p:spPr>
          <a:xfrm>
            <a:off x="10485043" y="2874217"/>
            <a:ext cx="425614" cy="13747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38DCBC1-E896-4C31-8F9E-F0188A06A100}"/>
              </a:ext>
            </a:extLst>
          </p:cNvPr>
          <p:cNvSpPr/>
          <p:nvPr/>
        </p:nvSpPr>
        <p:spPr>
          <a:xfrm>
            <a:off x="8961043" y="2874217"/>
            <a:ext cx="425614" cy="13747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DD17E54-8749-40CE-8614-8E46F565D2AB}"/>
              </a:ext>
            </a:extLst>
          </p:cNvPr>
          <p:cNvSpPr/>
          <p:nvPr/>
        </p:nvSpPr>
        <p:spPr>
          <a:xfrm>
            <a:off x="7437043" y="2874217"/>
            <a:ext cx="425614" cy="13747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1DD701F7-7BA1-4AD5-9903-798D47F82581}"/>
              </a:ext>
            </a:extLst>
          </p:cNvPr>
          <p:cNvSpPr/>
          <p:nvPr/>
        </p:nvSpPr>
        <p:spPr>
          <a:xfrm>
            <a:off x="5913043" y="2874217"/>
            <a:ext cx="425614" cy="13747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A4F43A7-5B49-4790-AE77-37E06C9B1A61}"/>
              </a:ext>
            </a:extLst>
          </p:cNvPr>
          <p:cNvSpPr/>
          <p:nvPr/>
        </p:nvSpPr>
        <p:spPr>
          <a:xfrm>
            <a:off x="4389043" y="2874217"/>
            <a:ext cx="425614" cy="13747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01C44FB-EDF6-459F-8A4F-25411AFB5358}"/>
              </a:ext>
            </a:extLst>
          </p:cNvPr>
          <p:cNvSpPr/>
          <p:nvPr/>
        </p:nvSpPr>
        <p:spPr>
          <a:xfrm>
            <a:off x="2865043" y="2874217"/>
            <a:ext cx="425614" cy="13747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Infographic Continuous Process – Slide Template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63390E2-C942-4303-804B-5F894C8B2491}"/>
              </a:ext>
            </a:extLst>
          </p:cNvPr>
          <p:cNvSpPr/>
          <p:nvPr/>
        </p:nvSpPr>
        <p:spPr>
          <a:xfrm>
            <a:off x="10668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543 h 1374710"/>
              <a:gd name="connsiteX5" fmla="*/ 139948 w 1524000"/>
              <a:gd name="connsiteY5" fmla="*/ 684805 h 1374710"/>
              <a:gd name="connsiteX6" fmla="*/ 0 w 1524000"/>
              <a:gd name="connsiteY6" fmla="*/ 461065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543"/>
                </a:lnTo>
                <a:lnTo>
                  <a:pt x="139948" y="684805"/>
                </a:lnTo>
                <a:lnTo>
                  <a:pt x="0" y="46106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9E5C15-9A02-4614-B9BA-12CFDE4CB6A7}"/>
              </a:ext>
            </a:extLst>
          </p:cNvPr>
          <p:cNvSpPr/>
          <p:nvPr/>
        </p:nvSpPr>
        <p:spPr>
          <a:xfrm>
            <a:off x="9144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894 h 1374710"/>
              <a:gd name="connsiteX5" fmla="*/ 140168 w 1524000"/>
              <a:gd name="connsiteY5" fmla="*/ 684804 h 1374710"/>
              <a:gd name="connsiteX6" fmla="*/ 0 w 1524000"/>
              <a:gd name="connsiteY6" fmla="*/ 46071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894"/>
                </a:lnTo>
                <a:lnTo>
                  <a:pt x="140168" y="684804"/>
                </a:lnTo>
                <a:lnTo>
                  <a:pt x="0" y="4607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CFDD56-B068-4753-A287-5E2F633E7A4B}"/>
              </a:ext>
            </a:extLst>
          </p:cNvPr>
          <p:cNvSpPr/>
          <p:nvPr/>
        </p:nvSpPr>
        <p:spPr>
          <a:xfrm>
            <a:off x="7620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249 h 1374710"/>
              <a:gd name="connsiteX5" fmla="*/ 140391 w 1524000"/>
              <a:gd name="connsiteY5" fmla="*/ 684804 h 1374710"/>
              <a:gd name="connsiteX6" fmla="*/ 0 w 1524000"/>
              <a:gd name="connsiteY6" fmla="*/ 460357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249"/>
                </a:lnTo>
                <a:lnTo>
                  <a:pt x="140391" y="684804"/>
                </a:lnTo>
                <a:lnTo>
                  <a:pt x="0" y="4603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EB1BCA5-E1E6-46B5-97A3-451E08E440A9}"/>
              </a:ext>
            </a:extLst>
          </p:cNvPr>
          <p:cNvSpPr/>
          <p:nvPr/>
        </p:nvSpPr>
        <p:spPr>
          <a:xfrm>
            <a:off x="6096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604 h 1374710"/>
              <a:gd name="connsiteX5" fmla="*/ 140613 w 1524000"/>
              <a:gd name="connsiteY5" fmla="*/ 684804 h 1374710"/>
              <a:gd name="connsiteX6" fmla="*/ 0 w 1524000"/>
              <a:gd name="connsiteY6" fmla="*/ 460002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604"/>
                </a:lnTo>
                <a:lnTo>
                  <a:pt x="140613" y="684804"/>
                </a:lnTo>
                <a:lnTo>
                  <a:pt x="0" y="4600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C87CA44-46BE-4684-84E6-C36332FBF351}"/>
              </a:ext>
            </a:extLst>
          </p:cNvPr>
          <p:cNvSpPr/>
          <p:nvPr/>
        </p:nvSpPr>
        <p:spPr>
          <a:xfrm>
            <a:off x="4572000" y="2874217"/>
            <a:ext cx="1524000" cy="1374710"/>
          </a:xfrm>
          <a:custGeom>
            <a:avLst/>
            <a:gdLst>
              <a:gd name="connsiteX0" fmla="*/ 129 w 1524000"/>
              <a:gd name="connsiteY0" fmla="*/ 459853 h 1374710"/>
              <a:gd name="connsiteX1" fmla="*/ 129 w 1524000"/>
              <a:gd name="connsiteY1" fmla="*/ 909754 h 1374710"/>
              <a:gd name="connsiteX2" fmla="*/ 140835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129" y="459853"/>
                </a:moveTo>
                <a:lnTo>
                  <a:pt x="129" y="909754"/>
                </a:lnTo>
                <a:lnTo>
                  <a:pt x="140835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0099999-94CA-4673-B1A3-E47DDBC88B8E}"/>
              </a:ext>
            </a:extLst>
          </p:cNvPr>
          <p:cNvSpPr/>
          <p:nvPr/>
        </p:nvSpPr>
        <p:spPr>
          <a:xfrm>
            <a:off x="3048000" y="2874217"/>
            <a:ext cx="1524000" cy="1374710"/>
          </a:xfrm>
          <a:custGeom>
            <a:avLst/>
            <a:gdLst>
              <a:gd name="connsiteX0" fmla="*/ 351 w 1524000"/>
              <a:gd name="connsiteY0" fmla="*/ 459853 h 1374710"/>
              <a:gd name="connsiteX1" fmla="*/ 351 w 1524000"/>
              <a:gd name="connsiteY1" fmla="*/ 909754 h 1374710"/>
              <a:gd name="connsiteX2" fmla="*/ 141057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351" y="459853"/>
                </a:moveTo>
                <a:lnTo>
                  <a:pt x="351" y="909754"/>
                </a:lnTo>
                <a:lnTo>
                  <a:pt x="141057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E4BBE3A-4935-4780-BBBE-CD6B58743E76}"/>
              </a:ext>
            </a:extLst>
          </p:cNvPr>
          <p:cNvSpPr/>
          <p:nvPr/>
        </p:nvSpPr>
        <p:spPr>
          <a:xfrm>
            <a:off x="1524000" y="2874217"/>
            <a:ext cx="1524000" cy="1374710"/>
          </a:xfrm>
          <a:custGeom>
            <a:avLst/>
            <a:gdLst>
              <a:gd name="connsiteX0" fmla="*/ 573 w 1524000"/>
              <a:gd name="connsiteY0" fmla="*/ 459854 h 1374710"/>
              <a:gd name="connsiteX1" fmla="*/ 573 w 1524000"/>
              <a:gd name="connsiteY1" fmla="*/ 909755 h 1374710"/>
              <a:gd name="connsiteX2" fmla="*/ 141279 w 1524000"/>
              <a:gd name="connsiteY2" fmla="*/ 684805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573" y="459854"/>
                </a:moveTo>
                <a:lnTo>
                  <a:pt x="573" y="909755"/>
                </a:lnTo>
                <a:lnTo>
                  <a:pt x="141279" y="684805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A6D53D5-A11F-48CE-A898-7AEA2BC3805D}"/>
              </a:ext>
            </a:extLst>
          </p:cNvPr>
          <p:cNvSpPr>
            <a:spLocks noChangeAspect="1"/>
          </p:cNvSpPr>
          <p:nvPr/>
        </p:nvSpPr>
        <p:spPr bwMode="auto">
          <a:xfrm>
            <a:off x="1524000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274981A4-D865-4E87-914D-A698EB694F15}"/>
              </a:ext>
            </a:extLst>
          </p:cNvPr>
          <p:cNvSpPr>
            <a:spLocks noChangeAspect="1"/>
          </p:cNvSpPr>
          <p:nvPr/>
        </p:nvSpPr>
        <p:spPr bwMode="auto">
          <a:xfrm>
            <a:off x="3046473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7">
            <a:extLst>
              <a:ext uri="{FF2B5EF4-FFF2-40B4-BE49-F238E27FC236}">
                <a16:creationId xmlns:a16="http://schemas.microsoft.com/office/drawing/2014/main" id="{3AB727A1-4BDB-43D8-A741-6616AB36F3F7}"/>
              </a:ext>
            </a:extLst>
          </p:cNvPr>
          <p:cNvSpPr>
            <a:spLocks noChangeAspect="1"/>
          </p:cNvSpPr>
          <p:nvPr/>
        </p:nvSpPr>
        <p:spPr bwMode="auto">
          <a:xfrm>
            <a:off x="4572763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id="{2F4C52F0-2576-44B6-8B2E-C7AFF7CB5311}"/>
              </a:ext>
            </a:extLst>
          </p:cNvPr>
          <p:cNvSpPr>
            <a:spLocks noChangeAspect="1"/>
          </p:cNvSpPr>
          <p:nvPr/>
        </p:nvSpPr>
        <p:spPr bwMode="auto">
          <a:xfrm>
            <a:off x="7621526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3F4BABA3-EC7E-4CD0-AB01-1BDA46513A20}"/>
              </a:ext>
            </a:extLst>
          </p:cNvPr>
          <p:cNvSpPr>
            <a:spLocks noChangeAspect="1"/>
          </p:cNvSpPr>
          <p:nvPr/>
        </p:nvSpPr>
        <p:spPr bwMode="auto">
          <a:xfrm>
            <a:off x="6100715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28BA72C-836F-4489-95A7-3D4E81EC6793}"/>
              </a:ext>
            </a:extLst>
          </p:cNvPr>
          <p:cNvSpPr>
            <a:spLocks noChangeAspect="1"/>
          </p:cNvSpPr>
          <p:nvPr/>
        </p:nvSpPr>
        <p:spPr bwMode="auto">
          <a:xfrm>
            <a:off x="9144000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F6EE146-5CEC-4132-9F38-CF2962B5B83F}"/>
              </a:ext>
            </a:extLst>
          </p:cNvPr>
          <p:cNvSpPr>
            <a:spLocks noChangeAspect="1"/>
          </p:cNvSpPr>
          <p:nvPr/>
        </p:nvSpPr>
        <p:spPr bwMode="auto">
          <a:xfrm>
            <a:off x="1524000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B9EAECC-0C77-46DA-BC08-D8A5471A94D5}"/>
              </a:ext>
            </a:extLst>
          </p:cNvPr>
          <p:cNvSpPr>
            <a:spLocks noChangeAspect="1"/>
          </p:cNvSpPr>
          <p:nvPr/>
        </p:nvSpPr>
        <p:spPr bwMode="auto">
          <a:xfrm>
            <a:off x="3046473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1F6C160-B918-4FEF-9E06-EAE2A53A1CD5}"/>
              </a:ext>
            </a:extLst>
          </p:cNvPr>
          <p:cNvSpPr>
            <a:spLocks noChangeAspect="1"/>
          </p:cNvSpPr>
          <p:nvPr/>
        </p:nvSpPr>
        <p:spPr bwMode="auto">
          <a:xfrm>
            <a:off x="4572763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DB561D3-F385-45A6-A86B-667188B492D4}"/>
              </a:ext>
            </a:extLst>
          </p:cNvPr>
          <p:cNvSpPr>
            <a:spLocks noChangeAspect="1"/>
          </p:cNvSpPr>
          <p:nvPr/>
        </p:nvSpPr>
        <p:spPr bwMode="auto">
          <a:xfrm>
            <a:off x="6095236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6A47EC2-7823-4BEC-87EB-FAFAD94444DC}"/>
              </a:ext>
            </a:extLst>
          </p:cNvPr>
          <p:cNvSpPr>
            <a:spLocks noChangeAspect="1"/>
          </p:cNvSpPr>
          <p:nvPr/>
        </p:nvSpPr>
        <p:spPr bwMode="auto">
          <a:xfrm>
            <a:off x="7621526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FE9E916-550B-45A7-8A0C-C26E8B4A6C0F}"/>
              </a:ext>
            </a:extLst>
          </p:cNvPr>
          <p:cNvSpPr>
            <a:spLocks noChangeAspect="1"/>
          </p:cNvSpPr>
          <p:nvPr/>
        </p:nvSpPr>
        <p:spPr bwMode="auto">
          <a:xfrm>
            <a:off x="9143999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1ECD372-7342-45C2-A6DF-1A2AE2307DCE}"/>
              </a:ext>
            </a:extLst>
          </p:cNvPr>
          <p:cNvSpPr>
            <a:spLocks noChangeAspect="1"/>
          </p:cNvSpPr>
          <p:nvPr/>
        </p:nvSpPr>
        <p:spPr bwMode="auto">
          <a:xfrm>
            <a:off x="10669528" y="2874217"/>
            <a:ext cx="242657" cy="1374710"/>
          </a:xfrm>
          <a:custGeom>
            <a:avLst/>
            <a:gdLst>
              <a:gd name="connsiteX0" fmla="*/ 0 w 242657"/>
              <a:gd name="connsiteY0" fmla="*/ 0 h 1374710"/>
              <a:gd name="connsiteX1" fmla="*/ 100073 w 242657"/>
              <a:gd name="connsiteY1" fmla="*/ 0 h 1374710"/>
              <a:gd name="connsiteX2" fmla="*/ 101600 w 242657"/>
              <a:gd name="connsiteY2" fmla="*/ 0 h 1374710"/>
              <a:gd name="connsiteX3" fmla="*/ 101951 w 242657"/>
              <a:gd name="connsiteY3" fmla="*/ 459853 h 1374710"/>
              <a:gd name="connsiteX4" fmla="*/ 242657 w 242657"/>
              <a:gd name="connsiteY4" fmla="*/ 684804 h 1374710"/>
              <a:gd name="connsiteX5" fmla="*/ 101951 w 242657"/>
              <a:gd name="connsiteY5" fmla="*/ 909754 h 1374710"/>
              <a:gd name="connsiteX6" fmla="*/ 101600 w 242657"/>
              <a:gd name="connsiteY6" fmla="*/ 1374710 h 1374710"/>
              <a:gd name="connsiteX7" fmla="*/ 0 w 242657"/>
              <a:gd name="connsiteY7" fmla="*/ 1374710 h 1374710"/>
              <a:gd name="connsiteX8" fmla="*/ 351 w 242657"/>
              <a:gd name="connsiteY8" fmla="*/ 909754 h 1374710"/>
              <a:gd name="connsiteX9" fmla="*/ 141057 w 242657"/>
              <a:gd name="connsiteY9" fmla="*/ 684804 h 1374710"/>
              <a:gd name="connsiteX10" fmla="*/ 351 w 242657"/>
              <a:gd name="connsiteY10" fmla="*/ 45985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657" h="1374710">
                <a:moveTo>
                  <a:pt x="0" y="0"/>
                </a:moveTo>
                <a:lnTo>
                  <a:pt x="100073" y="0"/>
                </a:lnTo>
                <a:lnTo>
                  <a:pt x="101600" y="0"/>
                </a:lnTo>
                <a:lnTo>
                  <a:pt x="101951" y="459853"/>
                </a:lnTo>
                <a:lnTo>
                  <a:pt x="242657" y="684804"/>
                </a:lnTo>
                <a:lnTo>
                  <a:pt x="101951" y="909754"/>
                </a:lnTo>
                <a:lnTo>
                  <a:pt x="101600" y="1374710"/>
                </a:lnTo>
                <a:lnTo>
                  <a:pt x="0" y="1374710"/>
                </a:lnTo>
                <a:lnTo>
                  <a:pt x="351" y="909754"/>
                </a:lnTo>
                <a:lnTo>
                  <a:pt x="141057" y="684804"/>
                </a:lnTo>
                <a:lnTo>
                  <a:pt x="351" y="459853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26ADDF6-A942-441F-B5FD-E38E7C5719B6}"/>
              </a:ext>
            </a:extLst>
          </p:cNvPr>
          <p:cNvSpPr/>
          <p:nvPr/>
        </p:nvSpPr>
        <p:spPr>
          <a:xfrm rot="5400000">
            <a:off x="2893753" y="3491219"/>
            <a:ext cx="449901" cy="1407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15DEA66-B607-4CC9-8694-22223F25A7E2}"/>
              </a:ext>
            </a:extLst>
          </p:cNvPr>
          <p:cNvSpPr/>
          <p:nvPr/>
        </p:nvSpPr>
        <p:spPr>
          <a:xfrm rot="5400000">
            <a:off x="4417531" y="3491219"/>
            <a:ext cx="449901" cy="14070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DA15774F-084E-4C1E-870E-A9015CCAB6A1}"/>
              </a:ext>
            </a:extLst>
          </p:cNvPr>
          <p:cNvSpPr/>
          <p:nvPr/>
        </p:nvSpPr>
        <p:spPr>
          <a:xfrm rot="5400000">
            <a:off x="5941309" y="3491219"/>
            <a:ext cx="449901" cy="14070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B392FC2A-3AF8-4031-8735-D937A7BB80CF}"/>
              </a:ext>
            </a:extLst>
          </p:cNvPr>
          <p:cNvSpPr/>
          <p:nvPr/>
        </p:nvSpPr>
        <p:spPr>
          <a:xfrm rot="5400000">
            <a:off x="7465087" y="3491219"/>
            <a:ext cx="449901" cy="14070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80AE0C66-BB46-4649-AF2E-18499DB65EF2}"/>
              </a:ext>
            </a:extLst>
          </p:cNvPr>
          <p:cNvSpPr/>
          <p:nvPr/>
        </p:nvSpPr>
        <p:spPr>
          <a:xfrm rot="5400000">
            <a:off x="8988865" y="3491219"/>
            <a:ext cx="449901" cy="14070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0DE4B1F0-A7ED-4307-8839-77EC64A201A1}"/>
              </a:ext>
            </a:extLst>
          </p:cNvPr>
          <p:cNvSpPr/>
          <p:nvPr/>
        </p:nvSpPr>
        <p:spPr>
          <a:xfrm rot="5400000">
            <a:off x="10512645" y="3491219"/>
            <a:ext cx="449901" cy="14070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D4456F5E-4A43-48C0-8A7A-23B821176BC9}"/>
              </a:ext>
            </a:extLst>
          </p:cNvPr>
          <p:cNvSpPr/>
          <p:nvPr/>
        </p:nvSpPr>
        <p:spPr>
          <a:xfrm>
            <a:off x="1849135" y="4440619"/>
            <a:ext cx="790263" cy="528637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7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87EF29A-5356-4B1A-84A6-FE388F76AD19}"/>
              </a:ext>
            </a:extLst>
          </p:cNvPr>
          <p:cNvSpPr/>
          <p:nvPr/>
        </p:nvSpPr>
        <p:spPr>
          <a:xfrm>
            <a:off x="3421938" y="2092305"/>
            <a:ext cx="657225" cy="670655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7" descr="Fire">
            <a:extLst>
              <a:ext uri="{FF2B5EF4-FFF2-40B4-BE49-F238E27FC236}">
                <a16:creationId xmlns:a16="http://schemas.microsoft.com/office/drawing/2014/main" id="{04308172-6D81-4330-B63E-219D01BCD924}"/>
              </a:ext>
            </a:extLst>
          </p:cNvPr>
          <p:cNvSpPr/>
          <p:nvPr/>
        </p:nvSpPr>
        <p:spPr>
          <a:xfrm>
            <a:off x="5005240" y="4294886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540CEE-6554-4B04-B0E4-3036E19BDE7A}"/>
              </a:ext>
            </a:extLst>
          </p:cNvPr>
          <p:cNvSpPr/>
          <p:nvPr/>
        </p:nvSpPr>
        <p:spPr>
          <a:xfrm>
            <a:off x="6434870" y="2051437"/>
            <a:ext cx="753670" cy="754623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58ABC9-FEE9-4D76-929C-5F4CA6C73C08}"/>
              </a:ext>
            </a:extLst>
          </p:cNvPr>
          <p:cNvSpPr/>
          <p:nvPr/>
        </p:nvSpPr>
        <p:spPr>
          <a:xfrm>
            <a:off x="7996101" y="4371086"/>
            <a:ext cx="657225" cy="666750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552B701-6709-4CE3-BAC3-20A0A7EC5C00}"/>
              </a:ext>
            </a:extLst>
          </p:cNvPr>
          <p:cNvSpPr/>
          <p:nvPr/>
        </p:nvSpPr>
        <p:spPr>
          <a:xfrm>
            <a:off x="9444559" y="2048585"/>
            <a:ext cx="704850" cy="762000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E1309EB-E8ED-4489-80DA-5C9234DC70EA}"/>
              </a:ext>
            </a:extLst>
          </p:cNvPr>
          <p:cNvGrpSpPr/>
          <p:nvPr/>
        </p:nvGrpSpPr>
        <p:grpSpPr>
          <a:xfrm>
            <a:off x="3053978" y="4350265"/>
            <a:ext cx="1362557" cy="1428652"/>
            <a:chOff x="332936" y="1334483"/>
            <a:chExt cx="2926080" cy="142865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E2CCA22-46D8-4763-BF73-0FA9F5CE00DC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A216144-39C9-4812-9B97-A50E953E51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5295218-1289-4DE2-AD01-0C2ED0EC1762}"/>
              </a:ext>
            </a:extLst>
          </p:cNvPr>
          <p:cNvGrpSpPr/>
          <p:nvPr/>
        </p:nvGrpSpPr>
        <p:grpSpPr>
          <a:xfrm>
            <a:off x="6106735" y="4350265"/>
            <a:ext cx="1362557" cy="1428652"/>
            <a:chOff x="332936" y="1334483"/>
            <a:chExt cx="2926080" cy="142865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05B790E-9CE2-4C07-B2D1-C10B773D1995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AEA1C0E-1AA4-4DB5-B2BA-B1FF3D50EBA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1F90BA-C1F1-4BA6-A321-E88FA1806767}"/>
              </a:ext>
            </a:extLst>
          </p:cNvPr>
          <p:cNvGrpSpPr/>
          <p:nvPr/>
        </p:nvGrpSpPr>
        <p:grpSpPr>
          <a:xfrm>
            <a:off x="1585255" y="1356499"/>
            <a:ext cx="1362557" cy="1428652"/>
            <a:chOff x="332936" y="1334483"/>
            <a:chExt cx="2926080" cy="1428652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7A8C017-E4C5-4630-B953-ABC6704B284D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FDDE21B-1723-454D-9A9A-F1E347E4332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EE45767-E8BC-474E-8AF8-08F547C4EB20}"/>
              </a:ext>
            </a:extLst>
          </p:cNvPr>
          <p:cNvGrpSpPr/>
          <p:nvPr/>
        </p:nvGrpSpPr>
        <p:grpSpPr>
          <a:xfrm>
            <a:off x="4638012" y="1356499"/>
            <a:ext cx="1362557" cy="1428652"/>
            <a:chOff x="332936" y="1334483"/>
            <a:chExt cx="2926080" cy="1428652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53FEADF-9566-442D-9807-D25813957890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ACA0195-3844-42BB-A923-A4E39CD56E5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284FD38-6B1F-493D-BA8C-618B78399E40}"/>
              </a:ext>
            </a:extLst>
          </p:cNvPr>
          <p:cNvGrpSpPr/>
          <p:nvPr/>
        </p:nvGrpSpPr>
        <p:grpSpPr>
          <a:xfrm>
            <a:off x="7679766" y="1356499"/>
            <a:ext cx="1362557" cy="1428652"/>
            <a:chOff x="332936" y="1334483"/>
            <a:chExt cx="2926080" cy="142865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FEE25F3-DE03-43F4-9095-211F006C1366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D2EEC85-9CF0-4D3E-94BE-5F69298AF66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26B86C3-2D7D-43A8-87E6-50B1AB0C49C2}"/>
              </a:ext>
            </a:extLst>
          </p:cNvPr>
          <p:cNvSpPr/>
          <p:nvPr/>
        </p:nvSpPr>
        <p:spPr>
          <a:xfrm>
            <a:off x="0" y="2874217"/>
            <a:ext cx="1665279" cy="1374710"/>
          </a:xfrm>
          <a:custGeom>
            <a:avLst/>
            <a:gdLst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573 w 1665279"/>
              <a:gd name="connsiteY7" fmla="*/ 826225 h 1374710"/>
              <a:gd name="connsiteX8" fmla="*/ 1524000 w 1665279"/>
              <a:gd name="connsiteY8" fmla="*/ 826944 h 1374710"/>
              <a:gd name="connsiteX9" fmla="*/ 1524000 w 1665279"/>
              <a:gd name="connsiteY9" fmla="*/ 1374710 h 1374710"/>
              <a:gd name="connsiteX10" fmla="*/ 0 w 1665279"/>
              <a:gd name="connsiteY10" fmla="*/ 137471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826944 h 1374710"/>
              <a:gd name="connsiteX8" fmla="*/ 1524000 w 1665279"/>
              <a:gd name="connsiteY8" fmla="*/ 1374710 h 1374710"/>
              <a:gd name="connsiteX9" fmla="*/ 0 w 1665279"/>
              <a:gd name="connsiteY9" fmla="*/ 1374710 h 1374710"/>
              <a:gd name="connsiteX10" fmla="*/ 0 w 1665279"/>
              <a:gd name="connsiteY10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1374710 h 1374710"/>
              <a:gd name="connsiteX8" fmla="*/ 0 w 1665279"/>
              <a:gd name="connsiteY8" fmla="*/ 1374710 h 1374710"/>
              <a:gd name="connsiteX9" fmla="*/ 0 w 1665279"/>
              <a:gd name="connsiteY9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459854 h 1374710"/>
              <a:gd name="connsiteX4" fmla="*/ 1665279 w 1665279"/>
              <a:gd name="connsiteY4" fmla="*/ 684805 h 1374710"/>
              <a:gd name="connsiteX5" fmla="*/ 1524573 w 1665279"/>
              <a:gd name="connsiteY5" fmla="*/ 909755 h 1374710"/>
              <a:gd name="connsiteX6" fmla="*/ 1524000 w 1665279"/>
              <a:gd name="connsiteY6" fmla="*/ 1374710 h 1374710"/>
              <a:gd name="connsiteX7" fmla="*/ 0 w 1665279"/>
              <a:gd name="connsiteY7" fmla="*/ 1374710 h 1374710"/>
              <a:gd name="connsiteX8" fmla="*/ 0 w 1665279"/>
              <a:gd name="connsiteY8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573 w 1665279"/>
              <a:gd name="connsiteY2" fmla="*/ 459854 h 1374710"/>
              <a:gd name="connsiteX3" fmla="*/ 1665279 w 1665279"/>
              <a:gd name="connsiteY3" fmla="*/ 684805 h 1374710"/>
              <a:gd name="connsiteX4" fmla="*/ 1524573 w 1665279"/>
              <a:gd name="connsiteY4" fmla="*/ 909755 h 1374710"/>
              <a:gd name="connsiteX5" fmla="*/ 1524000 w 1665279"/>
              <a:gd name="connsiteY5" fmla="*/ 1374710 h 1374710"/>
              <a:gd name="connsiteX6" fmla="*/ 0 w 1665279"/>
              <a:gd name="connsiteY6" fmla="*/ 1374710 h 1374710"/>
              <a:gd name="connsiteX7" fmla="*/ 0 w 1665279"/>
              <a:gd name="connsiteY7" fmla="*/ 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279" h="1374710">
                <a:moveTo>
                  <a:pt x="0" y="0"/>
                </a:moveTo>
                <a:lnTo>
                  <a:pt x="1524000" y="0"/>
                </a:lnTo>
                <a:lnTo>
                  <a:pt x="1524573" y="459854"/>
                </a:lnTo>
                <a:lnTo>
                  <a:pt x="1665279" y="684805"/>
                </a:lnTo>
                <a:lnTo>
                  <a:pt x="1524573" y="909755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D427FF4-B419-4FB3-9833-DDCC5A9B580E}"/>
              </a:ext>
            </a:extLst>
          </p:cNvPr>
          <p:cNvGrpSpPr/>
          <p:nvPr/>
        </p:nvGrpSpPr>
        <p:grpSpPr>
          <a:xfrm>
            <a:off x="78745" y="4350265"/>
            <a:ext cx="1362557" cy="1428652"/>
            <a:chOff x="332936" y="1334483"/>
            <a:chExt cx="2926080" cy="1428652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795EB0A-B5CD-4FE4-9897-F5C64BC0C138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12E716D7-C87A-4617-8EF9-40F862A4352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64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CC27EDA-0586-443B-A294-FFC097874CA1}"/>
              </a:ext>
            </a:extLst>
          </p:cNvPr>
          <p:cNvSpPr/>
          <p:nvPr/>
        </p:nvSpPr>
        <p:spPr>
          <a:xfrm>
            <a:off x="10485043" y="2874217"/>
            <a:ext cx="425614" cy="13747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224E25-B26E-4BAF-9A3B-D464CEA1465B}"/>
              </a:ext>
            </a:extLst>
          </p:cNvPr>
          <p:cNvSpPr/>
          <p:nvPr/>
        </p:nvSpPr>
        <p:spPr>
          <a:xfrm>
            <a:off x="8961043" y="2874217"/>
            <a:ext cx="425614" cy="13747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1667AF9-5882-4549-9825-DCB64449F43E}"/>
              </a:ext>
            </a:extLst>
          </p:cNvPr>
          <p:cNvSpPr/>
          <p:nvPr/>
        </p:nvSpPr>
        <p:spPr>
          <a:xfrm>
            <a:off x="7437043" y="2874217"/>
            <a:ext cx="425614" cy="137471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610AB4-3E23-4849-A2CB-52453E6DD7F5}"/>
              </a:ext>
            </a:extLst>
          </p:cNvPr>
          <p:cNvSpPr/>
          <p:nvPr/>
        </p:nvSpPr>
        <p:spPr>
          <a:xfrm>
            <a:off x="5913043" y="2874217"/>
            <a:ext cx="425614" cy="137471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E349795-5FD5-4E8B-851B-A0C0F62C7B9F}"/>
              </a:ext>
            </a:extLst>
          </p:cNvPr>
          <p:cNvSpPr/>
          <p:nvPr/>
        </p:nvSpPr>
        <p:spPr>
          <a:xfrm>
            <a:off x="4389043" y="2874217"/>
            <a:ext cx="425614" cy="13747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1DA691F-BC45-4CED-A14B-5DFD198B5688}"/>
              </a:ext>
            </a:extLst>
          </p:cNvPr>
          <p:cNvSpPr/>
          <p:nvPr/>
        </p:nvSpPr>
        <p:spPr>
          <a:xfrm>
            <a:off x="2865043" y="2874217"/>
            <a:ext cx="425614" cy="13747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Infographic Continuous Process – Slide Template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63390E2-C942-4303-804B-5F894C8B2491}"/>
              </a:ext>
            </a:extLst>
          </p:cNvPr>
          <p:cNvSpPr/>
          <p:nvPr/>
        </p:nvSpPr>
        <p:spPr>
          <a:xfrm>
            <a:off x="10668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543 h 1374710"/>
              <a:gd name="connsiteX5" fmla="*/ 139948 w 1524000"/>
              <a:gd name="connsiteY5" fmla="*/ 684805 h 1374710"/>
              <a:gd name="connsiteX6" fmla="*/ 0 w 1524000"/>
              <a:gd name="connsiteY6" fmla="*/ 461065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543"/>
                </a:lnTo>
                <a:lnTo>
                  <a:pt x="139948" y="684805"/>
                </a:lnTo>
                <a:lnTo>
                  <a:pt x="0" y="461065"/>
                </a:lnTo>
                <a:close/>
              </a:path>
            </a:pathLst>
          </a:custGeom>
          <a:solidFill>
            <a:srgbClr val="747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89E5C15-9A02-4614-B9BA-12CFDE4CB6A7}"/>
              </a:ext>
            </a:extLst>
          </p:cNvPr>
          <p:cNvSpPr/>
          <p:nvPr/>
        </p:nvSpPr>
        <p:spPr>
          <a:xfrm>
            <a:off x="9144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8894 h 1374710"/>
              <a:gd name="connsiteX5" fmla="*/ 140168 w 1524000"/>
              <a:gd name="connsiteY5" fmla="*/ 684804 h 1374710"/>
              <a:gd name="connsiteX6" fmla="*/ 0 w 1524000"/>
              <a:gd name="connsiteY6" fmla="*/ 46071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8894"/>
                </a:lnTo>
                <a:lnTo>
                  <a:pt x="140168" y="684804"/>
                </a:lnTo>
                <a:lnTo>
                  <a:pt x="0" y="4607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06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BCFDD56-B068-4753-A287-5E2F633E7A4B}"/>
              </a:ext>
            </a:extLst>
          </p:cNvPr>
          <p:cNvSpPr/>
          <p:nvPr/>
        </p:nvSpPr>
        <p:spPr>
          <a:xfrm>
            <a:off x="7620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249 h 1374710"/>
              <a:gd name="connsiteX5" fmla="*/ 140391 w 1524000"/>
              <a:gd name="connsiteY5" fmla="*/ 684804 h 1374710"/>
              <a:gd name="connsiteX6" fmla="*/ 0 w 1524000"/>
              <a:gd name="connsiteY6" fmla="*/ 460357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249"/>
                </a:lnTo>
                <a:lnTo>
                  <a:pt x="140391" y="684804"/>
                </a:lnTo>
                <a:lnTo>
                  <a:pt x="0" y="46035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EB1BCA5-E1E6-46B5-97A3-451E08E440A9}"/>
              </a:ext>
            </a:extLst>
          </p:cNvPr>
          <p:cNvSpPr/>
          <p:nvPr/>
        </p:nvSpPr>
        <p:spPr>
          <a:xfrm>
            <a:off x="6096000" y="2874217"/>
            <a:ext cx="1524000" cy="1374710"/>
          </a:xfrm>
          <a:custGeom>
            <a:avLst/>
            <a:gdLst>
              <a:gd name="connsiteX0" fmla="*/ 0 w 1524000"/>
              <a:gd name="connsiteY0" fmla="*/ 0 h 1374710"/>
              <a:gd name="connsiteX1" fmla="*/ 1524000 w 1524000"/>
              <a:gd name="connsiteY1" fmla="*/ 0 h 1374710"/>
              <a:gd name="connsiteX2" fmla="*/ 1524000 w 1524000"/>
              <a:gd name="connsiteY2" fmla="*/ 1374710 h 1374710"/>
              <a:gd name="connsiteX3" fmla="*/ 0 w 1524000"/>
              <a:gd name="connsiteY3" fmla="*/ 1374710 h 1374710"/>
              <a:gd name="connsiteX4" fmla="*/ 0 w 1524000"/>
              <a:gd name="connsiteY4" fmla="*/ 909604 h 1374710"/>
              <a:gd name="connsiteX5" fmla="*/ 140613 w 1524000"/>
              <a:gd name="connsiteY5" fmla="*/ 684804 h 1374710"/>
              <a:gd name="connsiteX6" fmla="*/ 0 w 1524000"/>
              <a:gd name="connsiteY6" fmla="*/ 460002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909604"/>
                </a:lnTo>
                <a:lnTo>
                  <a:pt x="140613" y="684804"/>
                </a:lnTo>
                <a:lnTo>
                  <a:pt x="0" y="4600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C87CA44-46BE-4684-84E6-C36332FBF351}"/>
              </a:ext>
            </a:extLst>
          </p:cNvPr>
          <p:cNvSpPr/>
          <p:nvPr/>
        </p:nvSpPr>
        <p:spPr>
          <a:xfrm>
            <a:off x="4572000" y="2874217"/>
            <a:ext cx="1524000" cy="1374710"/>
          </a:xfrm>
          <a:custGeom>
            <a:avLst/>
            <a:gdLst>
              <a:gd name="connsiteX0" fmla="*/ 129 w 1524000"/>
              <a:gd name="connsiteY0" fmla="*/ 459853 h 1374710"/>
              <a:gd name="connsiteX1" fmla="*/ 129 w 1524000"/>
              <a:gd name="connsiteY1" fmla="*/ 909754 h 1374710"/>
              <a:gd name="connsiteX2" fmla="*/ 140835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129" y="459853"/>
                </a:moveTo>
                <a:lnTo>
                  <a:pt x="129" y="909754"/>
                </a:lnTo>
                <a:lnTo>
                  <a:pt x="140835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0099999-94CA-4673-B1A3-E47DDBC88B8E}"/>
              </a:ext>
            </a:extLst>
          </p:cNvPr>
          <p:cNvSpPr/>
          <p:nvPr/>
        </p:nvSpPr>
        <p:spPr>
          <a:xfrm>
            <a:off x="3048000" y="2874217"/>
            <a:ext cx="1524000" cy="1374710"/>
          </a:xfrm>
          <a:custGeom>
            <a:avLst/>
            <a:gdLst>
              <a:gd name="connsiteX0" fmla="*/ 351 w 1524000"/>
              <a:gd name="connsiteY0" fmla="*/ 459853 h 1374710"/>
              <a:gd name="connsiteX1" fmla="*/ 351 w 1524000"/>
              <a:gd name="connsiteY1" fmla="*/ 909754 h 1374710"/>
              <a:gd name="connsiteX2" fmla="*/ 141057 w 1524000"/>
              <a:gd name="connsiteY2" fmla="*/ 684804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351" y="459853"/>
                </a:moveTo>
                <a:lnTo>
                  <a:pt x="351" y="909754"/>
                </a:lnTo>
                <a:lnTo>
                  <a:pt x="141057" y="684804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CE4BBE3A-4935-4780-BBBE-CD6B58743E76}"/>
              </a:ext>
            </a:extLst>
          </p:cNvPr>
          <p:cNvSpPr/>
          <p:nvPr/>
        </p:nvSpPr>
        <p:spPr>
          <a:xfrm>
            <a:off x="1524000" y="2874217"/>
            <a:ext cx="1524000" cy="1374710"/>
          </a:xfrm>
          <a:custGeom>
            <a:avLst/>
            <a:gdLst>
              <a:gd name="connsiteX0" fmla="*/ 573 w 1524000"/>
              <a:gd name="connsiteY0" fmla="*/ 459854 h 1374710"/>
              <a:gd name="connsiteX1" fmla="*/ 573 w 1524000"/>
              <a:gd name="connsiteY1" fmla="*/ 909755 h 1374710"/>
              <a:gd name="connsiteX2" fmla="*/ 141279 w 1524000"/>
              <a:gd name="connsiteY2" fmla="*/ 684805 h 1374710"/>
              <a:gd name="connsiteX3" fmla="*/ 0 w 1524000"/>
              <a:gd name="connsiteY3" fmla="*/ 0 h 1374710"/>
              <a:gd name="connsiteX4" fmla="*/ 1524000 w 1524000"/>
              <a:gd name="connsiteY4" fmla="*/ 0 h 1374710"/>
              <a:gd name="connsiteX5" fmla="*/ 1524000 w 1524000"/>
              <a:gd name="connsiteY5" fmla="*/ 1374710 h 1374710"/>
              <a:gd name="connsiteX6" fmla="*/ 0 w 1524000"/>
              <a:gd name="connsiteY6" fmla="*/ 137471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1374710">
                <a:moveTo>
                  <a:pt x="573" y="459854"/>
                </a:moveTo>
                <a:lnTo>
                  <a:pt x="573" y="909755"/>
                </a:lnTo>
                <a:lnTo>
                  <a:pt x="141279" y="684805"/>
                </a:lnTo>
                <a:close/>
                <a:moveTo>
                  <a:pt x="0" y="0"/>
                </a:moveTo>
                <a:lnTo>
                  <a:pt x="1524000" y="0"/>
                </a:lnTo>
                <a:lnTo>
                  <a:pt x="1524000" y="1374710"/>
                </a:lnTo>
                <a:lnTo>
                  <a:pt x="0" y="1374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3A6D53D5-A11F-48CE-A898-7AEA2BC3805D}"/>
              </a:ext>
            </a:extLst>
          </p:cNvPr>
          <p:cNvSpPr>
            <a:spLocks noChangeAspect="1"/>
          </p:cNvSpPr>
          <p:nvPr/>
        </p:nvSpPr>
        <p:spPr bwMode="auto">
          <a:xfrm>
            <a:off x="1524000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5">
            <a:extLst>
              <a:ext uri="{FF2B5EF4-FFF2-40B4-BE49-F238E27FC236}">
                <a16:creationId xmlns:a16="http://schemas.microsoft.com/office/drawing/2014/main" id="{274981A4-D865-4E87-914D-A698EB694F15}"/>
              </a:ext>
            </a:extLst>
          </p:cNvPr>
          <p:cNvSpPr>
            <a:spLocks noChangeAspect="1"/>
          </p:cNvSpPr>
          <p:nvPr/>
        </p:nvSpPr>
        <p:spPr bwMode="auto">
          <a:xfrm>
            <a:off x="3046473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7">
            <a:extLst>
              <a:ext uri="{FF2B5EF4-FFF2-40B4-BE49-F238E27FC236}">
                <a16:creationId xmlns:a16="http://schemas.microsoft.com/office/drawing/2014/main" id="{3AB727A1-4BDB-43D8-A741-6616AB36F3F7}"/>
              </a:ext>
            </a:extLst>
          </p:cNvPr>
          <p:cNvSpPr>
            <a:spLocks noChangeAspect="1"/>
          </p:cNvSpPr>
          <p:nvPr/>
        </p:nvSpPr>
        <p:spPr bwMode="auto">
          <a:xfrm>
            <a:off x="4572763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id="{2F4C52F0-2576-44B6-8B2E-C7AFF7CB5311}"/>
              </a:ext>
            </a:extLst>
          </p:cNvPr>
          <p:cNvSpPr>
            <a:spLocks noChangeAspect="1"/>
          </p:cNvSpPr>
          <p:nvPr/>
        </p:nvSpPr>
        <p:spPr bwMode="auto">
          <a:xfrm>
            <a:off x="7621526" y="4248927"/>
            <a:ext cx="1523231" cy="1527048"/>
          </a:xfrm>
          <a:custGeom>
            <a:avLst/>
            <a:gdLst>
              <a:gd name="T0" fmla="*/ 3049 w 3049"/>
              <a:gd name="T1" fmla="*/ 0 h 3049"/>
              <a:gd name="T2" fmla="*/ 0 w 3049"/>
              <a:gd name="T3" fmla="*/ 3049 h 3049"/>
              <a:gd name="T4" fmla="*/ 0 w 3049"/>
              <a:gd name="T5" fmla="*/ 0 h 3049"/>
              <a:gd name="T6" fmla="*/ 3049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3049" y="0"/>
                </a:moveTo>
                <a:cubicBezTo>
                  <a:pt x="3049" y="1684"/>
                  <a:pt x="1684" y="3049"/>
                  <a:pt x="0" y="3049"/>
                </a:cubicBezTo>
                <a:lnTo>
                  <a:pt x="0" y="0"/>
                </a:lnTo>
                <a:lnTo>
                  <a:pt x="304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3F4BABA3-EC7E-4CD0-AB01-1BDA46513A20}"/>
              </a:ext>
            </a:extLst>
          </p:cNvPr>
          <p:cNvSpPr>
            <a:spLocks noChangeAspect="1"/>
          </p:cNvSpPr>
          <p:nvPr/>
        </p:nvSpPr>
        <p:spPr bwMode="auto">
          <a:xfrm>
            <a:off x="6100715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5">
            <a:extLst>
              <a:ext uri="{FF2B5EF4-FFF2-40B4-BE49-F238E27FC236}">
                <a16:creationId xmlns:a16="http://schemas.microsoft.com/office/drawing/2014/main" id="{528BA72C-836F-4489-95A7-3D4E81EC6793}"/>
              </a:ext>
            </a:extLst>
          </p:cNvPr>
          <p:cNvSpPr>
            <a:spLocks noChangeAspect="1"/>
          </p:cNvSpPr>
          <p:nvPr/>
        </p:nvSpPr>
        <p:spPr bwMode="auto">
          <a:xfrm>
            <a:off x="9144000" y="1342066"/>
            <a:ext cx="1527048" cy="1532151"/>
          </a:xfrm>
          <a:custGeom>
            <a:avLst/>
            <a:gdLst>
              <a:gd name="T0" fmla="*/ 0 w 3049"/>
              <a:gd name="T1" fmla="*/ 0 h 3049"/>
              <a:gd name="T2" fmla="*/ 3049 w 3049"/>
              <a:gd name="T3" fmla="*/ 3049 h 3049"/>
              <a:gd name="T4" fmla="*/ 0 w 3049"/>
              <a:gd name="T5" fmla="*/ 3049 h 3049"/>
              <a:gd name="T6" fmla="*/ 0 w 3049"/>
              <a:gd name="T7" fmla="*/ 0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49" h="3049">
                <a:moveTo>
                  <a:pt x="0" y="0"/>
                </a:moveTo>
                <a:cubicBezTo>
                  <a:pt x="1684" y="0"/>
                  <a:pt x="3049" y="1365"/>
                  <a:pt x="3049" y="3049"/>
                </a:cubicBezTo>
                <a:lnTo>
                  <a:pt x="0" y="304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BF6EE146-5CEC-4132-9F38-CF2962B5B83F}"/>
              </a:ext>
            </a:extLst>
          </p:cNvPr>
          <p:cNvSpPr>
            <a:spLocks noChangeAspect="1"/>
          </p:cNvSpPr>
          <p:nvPr/>
        </p:nvSpPr>
        <p:spPr bwMode="auto">
          <a:xfrm>
            <a:off x="1524000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7B9EAECC-0C77-46DA-BC08-D8A5471A94D5}"/>
              </a:ext>
            </a:extLst>
          </p:cNvPr>
          <p:cNvSpPr>
            <a:spLocks noChangeAspect="1"/>
          </p:cNvSpPr>
          <p:nvPr/>
        </p:nvSpPr>
        <p:spPr bwMode="auto">
          <a:xfrm>
            <a:off x="3046473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1F6C160-B918-4FEF-9E06-EAE2A53A1CD5}"/>
              </a:ext>
            </a:extLst>
          </p:cNvPr>
          <p:cNvSpPr>
            <a:spLocks noChangeAspect="1"/>
          </p:cNvSpPr>
          <p:nvPr/>
        </p:nvSpPr>
        <p:spPr bwMode="auto">
          <a:xfrm>
            <a:off x="4572763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DB561D3-F385-45A6-A86B-667188B492D4}"/>
              </a:ext>
            </a:extLst>
          </p:cNvPr>
          <p:cNvSpPr>
            <a:spLocks noChangeAspect="1"/>
          </p:cNvSpPr>
          <p:nvPr/>
        </p:nvSpPr>
        <p:spPr bwMode="auto">
          <a:xfrm>
            <a:off x="6095236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66A47EC2-7823-4BEC-87EB-FAFAD94444DC}"/>
              </a:ext>
            </a:extLst>
          </p:cNvPr>
          <p:cNvSpPr>
            <a:spLocks noChangeAspect="1"/>
          </p:cNvSpPr>
          <p:nvPr/>
        </p:nvSpPr>
        <p:spPr bwMode="auto">
          <a:xfrm>
            <a:off x="7621526" y="2874217"/>
            <a:ext cx="242879" cy="2901758"/>
          </a:xfrm>
          <a:custGeom>
            <a:avLst/>
            <a:gdLst>
              <a:gd name="connsiteX0" fmla="*/ 0 w 242879"/>
              <a:gd name="connsiteY0" fmla="*/ 0 h 2901758"/>
              <a:gd name="connsiteX1" fmla="*/ 101600 w 242879"/>
              <a:gd name="connsiteY1" fmla="*/ 0 h 2901758"/>
              <a:gd name="connsiteX2" fmla="*/ 102173 w 242879"/>
              <a:gd name="connsiteY2" fmla="*/ 459854 h 2901758"/>
              <a:gd name="connsiteX3" fmla="*/ 242879 w 242879"/>
              <a:gd name="connsiteY3" fmla="*/ 684805 h 2901758"/>
              <a:gd name="connsiteX4" fmla="*/ 102173 w 242879"/>
              <a:gd name="connsiteY4" fmla="*/ 909755 h 2901758"/>
              <a:gd name="connsiteX5" fmla="*/ 101600 w 242879"/>
              <a:gd name="connsiteY5" fmla="*/ 1374710 h 2901758"/>
              <a:gd name="connsiteX6" fmla="*/ 101600 w 242879"/>
              <a:gd name="connsiteY6" fmla="*/ 2896616 h 2901758"/>
              <a:gd name="connsiteX7" fmla="*/ 0 w 242879"/>
              <a:gd name="connsiteY7" fmla="*/ 2901758 h 2901758"/>
              <a:gd name="connsiteX8" fmla="*/ 0 w 242879"/>
              <a:gd name="connsiteY8" fmla="*/ 1374710 h 2901758"/>
              <a:gd name="connsiteX9" fmla="*/ 573 w 242879"/>
              <a:gd name="connsiteY9" fmla="*/ 909755 h 2901758"/>
              <a:gd name="connsiteX10" fmla="*/ 141279 w 242879"/>
              <a:gd name="connsiteY10" fmla="*/ 684805 h 2901758"/>
              <a:gd name="connsiteX11" fmla="*/ 573 w 242879"/>
              <a:gd name="connsiteY11" fmla="*/ 459854 h 290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879" h="2901758">
                <a:moveTo>
                  <a:pt x="0" y="0"/>
                </a:moveTo>
                <a:lnTo>
                  <a:pt x="101600" y="0"/>
                </a:lnTo>
                <a:lnTo>
                  <a:pt x="102173" y="459854"/>
                </a:lnTo>
                <a:lnTo>
                  <a:pt x="242879" y="684805"/>
                </a:lnTo>
                <a:lnTo>
                  <a:pt x="102173" y="909755"/>
                </a:lnTo>
                <a:lnTo>
                  <a:pt x="101600" y="1374710"/>
                </a:lnTo>
                <a:lnTo>
                  <a:pt x="101600" y="2896616"/>
                </a:lnTo>
                <a:lnTo>
                  <a:pt x="0" y="2901758"/>
                </a:lnTo>
                <a:lnTo>
                  <a:pt x="0" y="1374710"/>
                </a:lnTo>
                <a:lnTo>
                  <a:pt x="573" y="909755"/>
                </a:lnTo>
                <a:lnTo>
                  <a:pt x="141279" y="684805"/>
                </a:lnTo>
                <a:lnTo>
                  <a:pt x="573" y="459854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FE9E916-550B-45A7-8A0C-C26E8B4A6C0F}"/>
              </a:ext>
            </a:extLst>
          </p:cNvPr>
          <p:cNvSpPr>
            <a:spLocks noChangeAspect="1"/>
          </p:cNvSpPr>
          <p:nvPr/>
        </p:nvSpPr>
        <p:spPr bwMode="auto">
          <a:xfrm>
            <a:off x="9143999" y="1342066"/>
            <a:ext cx="244184" cy="2906861"/>
          </a:xfrm>
          <a:custGeom>
            <a:avLst/>
            <a:gdLst>
              <a:gd name="connsiteX0" fmla="*/ 0 w 244184"/>
              <a:gd name="connsiteY0" fmla="*/ 0 h 2906861"/>
              <a:gd name="connsiteX1" fmla="*/ 101600 w 244184"/>
              <a:gd name="connsiteY1" fmla="*/ 5147 h 2906861"/>
              <a:gd name="connsiteX2" fmla="*/ 101600 w 244184"/>
              <a:gd name="connsiteY2" fmla="*/ 1532151 h 2906861"/>
              <a:gd name="connsiteX3" fmla="*/ 103127 w 244184"/>
              <a:gd name="connsiteY3" fmla="*/ 1532151 h 2906861"/>
              <a:gd name="connsiteX4" fmla="*/ 103478 w 244184"/>
              <a:gd name="connsiteY4" fmla="*/ 1992004 h 2906861"/>
              <a:gd name="connsiteX5" fmla="*/ 244184 w 244184"/>
              <a:gd name="connsiteY5" fmla="*/ 2216955 h 2906861"/>
              <a:gd name="connsiteX6" fmla="*/ 103478 w 244184"/>
              <a:gd name="connsiteY6" fmla="*/ 2441905 h 2906861"/>
              <a:gd name="connsiteX7" fmla="*/ 103127 w 244184"/>
              <a:gd name="connsiteY7" fmla="*/ 2906861 h 2906861"/>
              <a:gd name="connsiteX8" fmla="*/ 1527 w 244184"/>
              <a:gd name="connsiteY8" fmla="*/ 2906861 h 2906861"/>
              <a:gd name="connsiteX9" fmla="*/ 1878 w 244184"/>
              <a:gd name="connsiteY9" fmla="*/ 2441905 h 2906861"/>
              <a:gd name="connsiteX10" fmla="*/ 142584 w 244184"/>
              <a:gd name="connsiteY10" fmla="*/ 2216955 h 2906861"/>
              <a:gd name="connsiteX11" fmla="*/ 1878 w 244184"/>
              <a:gd name="connsiteY11" fmla="*/ 1992004 h 2906861"/>
              <a:gd name="connsiteX12" fmla="*/ 1527 w 244184"/>
              <a:gd name="connsiteY12" fmla="*/ 1532151 h 2906861"/>
              <a:gd name="connsiteX13" fmla="*/ 0 w 244184"/>
              <a:gd name="connsiteY13" fmla="*/ 1532151 h 2906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184" h="2906861">
                <a:moveTo>
                  <a:pt x="0" y="0"/>
                </a:moveTo>
                <a:lnTo>
                  <a:pt x="101600" y="5147"/>
                </a:lnTo>
                <a:lnTo>
                  <a:pt x="101600" y="1532151"/>
                </a:lnTo>
                <a:lnTo>
                  <a:pt x="103127" y="1532151"/>
                </a:lnTo>
                <a:lnTo>
                  <a:pt x="103478" y="1992004"/>
                </a:lnTo>
                <a:lnTo>
                  <a:pt x="244184" y="2216955"/>
                </a:lnTo>
                <a:lnTo>
                  <a:pt x="103478" y="2441905"/>
                </a:lnTo>
                <a:lnTo>
                  <a:pt x="103127" y="2906861"/>
                </a:lnTo>
                <a:lnTo>
                  <a:pt x="1527" y="2906861"/>
                </a:lnTo>
                <a:lnTo>
                  <a:pt x="1878" y="2441905"/>
                </a:lnTo>
                <a:lnTo>
                  <a:pt x="142584" y="2216955"/>
                </a:lnTo>
                <a:lnTo>
                  <a:pt x="1878" y="1992004"/>
                </a:lnTo>
                <a:lnTo>
                  <a:pt x="1527" y="1532151"/>
                </a:lnTo>
                <a:lnTo>
                  <a:pt x="0" y="1532151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31ECD372-7342-45C2-A6DF-1A2AE2307DCE}"/>
              </a:ext>
            </a:extLst>
          </p:cNvPr>
          <p:cNvSpPr>
            <a:spLocks noChangeAspect="1"/>
          </p:cNvSpPr>
          <p:nvPr/>
        </p:nvSpPr>
        <p:spPr bwMode="auto">
          <a:xfrm>
            <a:off x="10669528" y="2874217"/>
            <a:ext cx="242657" cy="1374710"/>
          </a:xfrm>
          <a:custGeom>
            <a:avLst/>
            <a:gdLst>
              <a:gd name="connsiteX0" fmla="*/ 0 w 242657"/>
              <a:gd name="connsiteY0" fmla="*/ 0 h 1374710"/>
              <a:gd name="connsiteX1" fmla="*/ 100073 w 242657"/>
              <a:gd name="connsiteY1" fmla="*/ 0 h 1374710"/>
              <a:gd name="connsiteX2" fmla="*/ 101600 w 242657"/>
              <a:gd name="connsiteY2" fmla="*/ 0 h 1374710"/>
              <a:gd name="connsiteX3" fmla="*/ 101951 w 242657"/>
              <a:gd name="connsiteY3" fmla="*/ 459853 h 1374710"/>
              <a:gd name="connsiteX4" fmla="*/ 242657 w 242657"/>
              <a:gd name="connsiteY4" fmla="*/ 684804 h 1374710"/>
              <a:gd name="connsiteX5" fmla="*/ 101951 w 242657"/>
              <a:gd name="connsiteY5" fmla="*/ 909754 h 1374710"/>
              <a:gd name="connsiteX6" fmla="*/ 101600 w 242657"/>
              <a:gd name="connsiteY6" fmla="*/ 1374710 h 1374710"/>
              <a:gd name="connsiteX7" fmla="*/ 0 w 242657"/>
              <a:gd name="connsiteY7" fmla="*/ 1374710 h 1374710"/>
              <a:gd name="connsiteX8" fmla="*/ 351 w 242657"/>
              <a:gd name="connsiteY8" fmla="*/ 909754 h 1374710"/>
              <a:gd name="connsiteX9" fmla="*/ 141057 w 242657"/>
              <a:gd name="connsiteY9" fmla="*/ 684804 h 1374710"/>
              <a:gd name="connsiteX10" fmla="*/ 351 w 242657"/>
              <a:gd name="connsiteY10" fmla="*/ 459853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2657" h="1374710">
                <a:moveTo>
                  <a:pt x="0" y="0"/>
                </a:moveTo>
                <a:lnTo>
                  <a:pt x="100073" y="0"/>
                </a:lnTo>
                <a:lnTo>
                  <a:pt x="101600" y="0"/>
                </a:lnTo>
                <a:lnTo>
                  <a:pt x="101951" y="459853"/>
                </a:lnTo>
                <a:lnTo>
                  <a:pt x="242657" y="684804"/>
                </a:lnTo>
                <a:lnTo>
                  <a:pt x="101951" y="909754"/>
                </a:lnTo>
                <a:lnTo>
                  <a:pt x="101600" y="1374710"/>
                </a:lnTo>
                <a:lnTo>
                  <a:pt x="0" y="1374710"/>
                </a:lnTo>
                <a:lnTo>
                  <a:pt x="351" y="909754"/>
                </a:lnTo>
                <a:lnTo>
                  <a:pt x="141057" y="684804"/>
                </a:lnTo>
                <a:lnTo>
                  <a:pt x="351" y="459853"/>
                </a:lnTo>
                <a:close/>
              </a:path>
            </a:pathLst>
          </a:custGeom>
          <a:solidFill>
            <a:schemeClr val="tx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26ADDF6-A942-441F-B5FD-E38E7C5719B6}"/>
              </a:ext>
            </a:extLst>
          </p:cNvPr>
          <p:cNvSpPr/>
          <p:nvPr/>
        </p:nvSpPr>
        <p:spPr>
          <a:xfrm rot="5400000">
            <a:off x="2893753" y="3491219"/>
            <a:ext cx="449901" cy="14070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C15DEA66-B607-4CC9-8694-22223F25A7E2}"/>
              </a:ext>
            </a:extLst>
          </p:cNvPr>
          <p:cNvSpPr/>
          <p:nvPr/>
        </p:nvSpPr>
        <p:spPr>
          <a:xfrm rot="5400000">
            <a:off x="4417531" y="3491219"/>
            <a:ext cx="449901" cy="14070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DA15774F-084E-4C1E-870E-A9015CCAB6A1}"/>
              </a:ext>
            </a:extLst>
          </p:cNvPr>
          <p:cNvSpPr/>
          <p:nvPr/>
        </p:nvSpPr>
        <p:spPr>
          <a:xfrm rot="5400000">
            <a:off x="5941309" y="3491219"/>
            <a:ext cx="449901" cy="14070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B392FC2A-3AF8-4031-8735-D937A7BB80CF}"/>
              </a:ext>
            </a:extLst>
          </p:cNvPr>
          <p:cNvSpPr/>
          <p:nvPr/>
        </p:nvSpPr>
        <p:spPr>
          <a:xfrm rot="5400000">
            <a:off x="7465087" y="3491219"/>
            <a:ext cx="449901" cy="14070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80AE0C66-BB46-4649-AF2E-18499DB65EF2}"/>
              </a:ext>
            </a:extLst>
          </p:cNvPr>
          <p:cNvSpPr/>
          <p:nvPr/>
        </p:nvSpPr>
        <p:spPr>
          <a:xfrm rot="5400000">
            <a:off x="8988865" y="3491219"/>
            <a:ext cx="449901" cy="14070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0DE4B1F0-A7ED-4307-8839-77EC64A201A1}"/>
              </a:ext>
            </a:extLst>
          </p:cNvPr>
          <p:cNvSpPr/>
          <p:nvPr/>
        </p:nvSpPr>
        <p:spPr>
          <a:xfrm rot="5400000">
            <a:off x="10512645" y="3491219"/>
            <a:ext cx="449901" cy="14070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D4456F5E-4A43-48C0-8A7A-23B821176BC9}"/>
              </a:ext>
            </a:extLst>
          </p:cNvPr>
          <p:cNvSpPr/>
          <p:nvPr/>
        </p:nvSpPr>
        <p:spPr>
          <a:xfrm>
            <a:off x="1849135" y="4440619"/>
            <a:ext cx="790263" cy="528637"/>
          </a:xfrm>
          <a:custGeom>
            <a:avLst/>
            <a:gdLst>
              <a:gd name="connsiteX0" fmla="*/ 456412 w 790263"/>
              <a:gd name="connsiteY0" fmla="*/ 75635 h 528637"/>
              <a:gd name="connsiteX1" fmla="*/ 555948 w 790263"/>
              <a:gd name="connsiteY1" fmla="*/ 87630 h 528637"/>
              <a:gd name="connsiteX2" fmla="*/ 619765 w 790263"/>
              <a:gd name="connsiteY2" fmla="*/ 161925 h 528637"/>
              <a:gd name="connsiteX3" fmla="*/ 619765 w 790263"/>
              <a:gd name="connsiteY3" fmla="*/ 490537 h 528637"/>
              <a:gd name="connsiteX4" fmla="*/ 581665 w 790263"/>
              <a:gd name="connsiteY4" fmla="*/ 528637 h 528637"/>
              <a:gd name="connsiteX5" fmla="*/ 543565 w 790263"/>
              <a:gd name="connsiteY5" fmla="*/ 490537 h 528637"/>
              <a:gd name="connsiteX6" fmla="*/ 543565 w 790263"/>
              <a:gd name="connsiteY6" fmla="*/ 242887 h 528637"/>
              <a:gd name="connsiteX7" fmla="*/ 355923 w 790263"/>
              <a:gd name="connsiteY7" fmla="*/ 242887 h 528637"/>
              <a:gd name="connsiteX8" fmla="*/ 432123 w 790263"/>
              <a:gd name="connsiteY8" fmla="*/ 297180 h 528637"/>
              <a:gd name="connsiteX9" fmla="*/ 443553 w 790263"/>
              <a:gd name="connsiteY9" fmla="*/ 345757 h 528637"/>
              <a:gd name="connsiteX10" fmla="*/ 357828 w 790263"/>
              <a:gd name="connsiteY10" fmla="*/ 507682 h 528637"/>
              <a:gd name="connsiteX11" fmla="*/ 324490 w 790263"/>
              <a:gd name="connsiteY11" fmla="*/ 527685 h 528637"/>
              <a:gd name="connsiteX12" fmla="*/ 306393 w 790263"/>
              <a:gd name="connsiteY12" fmla="*/ 522922 h 528637"/>
              <a:gd name="connsiteX13" fmla="*/ 290200 w 790263"/>
              <a:gd name="connsiteY13" fmla="*/ 471487 h 528637"/>
              <a:gd name="connsiteX14" fmla="*/ 359733 w 790263"/>
              <a:gd name="connsiteY14" fmla="*/ 339090 h 528637"/>
              <a:gd name="connsiteX15" fmla="*/ 256863 w 790263"/>
              <a:gd name="connsiteY15" fmla="*/ 264795 h 528637"/>
              <a:gd name="connsiteX16" fmla="*/ 256863 w 790263"/>
              <a:gd name="connsiteY16" fmla="*/ 403860 h 528637"/>
              <a:gd name="connsiteX17" fmla="*/ 234955 w 790263"/>
              <a:gd name="connsiteY17" fmla="*/ 438150 h 528637"/>
              <a:gd name="connsiteX18" fmla="*/ 53980 w 790263"/>
              <a:gd name="connsiteY18" fmla="*/ 523875 h 528637"/>
              <a:gd name="connsiteX19" fmla="*/ 37788 w 790263"/>
              <a:gd name="connsiteY19" fmla="*/ 527685 h 528637"/>
              <a:gd name="connsiteX20" fmla="*/ 3498 w 790263"/>
              <a:gd name="connsiteY20" fmla="*/ 505777 h 528637"/>
              <a:gd name="connsiteX21" fmla="*/ 21595 w 790263"/>
              <a:gd name="connsiteY21" fmla="*/ 455295 h 528637"/>
              <a:gd name="connsiteX22" fmla="*/ 180663 w 790263"/>
              <a:gd name="connsiteY22" fmla="*/ 380047 h 528637"/>
              <a:gd name="connsiteX23" fmla="*/ 180663 w 790263"/>
              <a:gd name="connsiteY23" fmla="*/ 220027 h 528637"/>
              <a:gd name="connsiteX24" fmla="*/ 229240 w 790263"/>
              <a:gd name="connsiteY24" fmla="*/ 142875 h 528637"/>
              <a:gd name="connsiteX25" fmla="*/ 456412 w 790263"/>
              <a:gd name="connsiteY25" fmla="*/ 75635 h 528637"/>
              <a:gd name="connsiteX26" fmla="*/ 714063 w 790263"/>
              <a:gd name="connsiteY26" fmla="*/ 0 h 528637"/>
              <a:gd name="connsiteX27" fmla="*/ 790263 w 790263"/>
              <a:gd name="connsiteY27" fmla="*/ 76200 h 528637"/>
              <a:gd name="connsiteX28" fmla="*/ 714063 w 790263"/>
              <a:gd name="connsiteY28" fmla="*/ 152400 h 528637"/>
              <a:gd name="connsiteX29" fmla="*/ 637863 w 790263"/>
              <a:gd name="connsiteY29" fmla="*/ 76200 h 528637"/>
              <a:gd name="connsiteX30" fmla="*/ 714063 w 790263"/>
              <a:gd name="connsiteY30" fmla="*/ 0 h 528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90263" h="528637">
                <a:moveTo>
                  <a:pt x="456412" y="75635"/>
                </a:moveTo>
                <a:cubicBezTo>
                  <a:pt x="488439" y="74771"/>
                  <a:pt x="521896" y="78105"/>
                  <a:pt x="555948" y="87630"/>
                </a:cubicBezTo>
                <a:cubicBezTo>
                  <a:pt x="591190" y="93345"/>
                  <a:pt x="618813" y="124777"/>
                  <a:pt x="619765" y="161925"/>
                </a:cubicBezTo>
                <a:lnTo>
                  <a:pt x="619765" y="490537"/>
                </a:lnTo>
                <a:cubicBezTo>
                  <a:pt x="619765" y="511492"/>
                  <a:pt x="602620" y="528637"/>
                  <a:pt x="581665" y="528637"/>
                </a:cubicBezTo>
                <a:cubicBezTo>
                  <a:pt x="560710" y="528637"/>
                  <a:pt x="543565" y="511492"/>
                  <a:pt x="543565" y="490537"/>
                </a:cubicBezTo>
                <a:lnTo>
                  <a:pt x="543565" y="242887"/>
                </a:lnTo>
                <a:lnTo>
                  <a:pt x="355923" y="242887"/>
                </a:lnTo>
                <a:lnTo>
                  <a:pt x="432123" y="297180"/>
                </a:lnTo>
                <a:cubicBezTo>
                  <a:pt x="447363" y="307657"/>
                  <a:pt x="452125" y="328612"/>
                  <a:pt x="443553" y="345757"/>
                </a:cubicBezTo>
                <a:lnTo>
                  <a:pt x="357828" y="507682"/>
                </a:lnTo>
                <a:cubicBezTo>
                  <a:pt x="351160" y="520065"/>
                  <a:pt x="337825" y="527685"/>
                  <a:pt x="324490" y="527685"/>
                </a:cubicBezTo>
                <a:cubicBezTo>
                  <a:pt x="317823" y="527685"/>
                  <a:pt x="312108" y="525780"/>
                  <a:pt x="306393" y="522922"/>
                </a:cubicBezTo>
                <a:cubicBezTo>
                  <a:pt x="287343" y="513397"/>
                  <a:pt x="280675" y="490537"/>
                  <a:pt x="290200" y="471487"/>
                </a:cubicBezTo>
                <a:lnTo>
                  <a:pt x="359733" y="339090"/>
                </a:lnTo>
                <a:lnTo>
                  <a:pt x="256863" y="264795"/>
                </a:lnTo>
                <a:lnTo>
                  <a:pt x="256863" y="403860"/>
                </a:lnTo>
                <a:cubicBezTo>
                  <a:pt x="256863" y="418147"/>
                  <a:pt x="248290" y="431482"/>
                  <a:pt x="234955" y="438150"/>
                </a:cubicBezTo>
                <a:lnTo>
                  <a:pt x="53980" y="523875"/>
                </a:lnTo>
                <a:cubicBezTo>
                  <a:pt x="49218" y="526732"/>
                  <a:pt x="43503" y="527685"/>
                  <a:pt x="37788" y="527685"/>
                </a:cubicBezTo>
                <a:cubicBezTo>
                  <a:pt x="23500" y="527685"/>
                  <a:pt x="10165" y="519112"/>
                  <a:pt x="3498" y="505777"/>
                </a:cubicBezTo>
                <a:cubicBezTo>
                  <a:pt x="-5075" y="486727"/>
                  <a:pt x="2545" y="463867"/>
                  <a:pt x="21595" y="455295"/>
                </a:cubicBezTo>
                <a:lnTo>
                  <a:pt x="180663" y="380047"/>
                </a:lnTo>
                <a:lnTo>
                  <a:pt x="180663" y="220027"/>
                </a:lnTo>
                <a:cubicBezTo>
                  <a:pt x="180663" y="185737"/>
                  <a:pt x="200665" y="157162"/>
                  <a:pt x="229240" y="142875"/>
                </a:cubicBezTo>
                <a:cubicBezTo>
                  <a:pt x="277104" y="118587"/>
                  <a:pt x="360328" y="78224"/>
                  <a:pt x="456412" y="75635"/>
                </a:cubicBezTo>
                <a:close/>
                <a:moveTo>
                  <a:pt x="714063" y="0"/>
                </a:moveTo>
                <a:cubicBezTo>
                  <a:pt x="756147" y="0"/>
                  <a:pt x="790263" y="34116"/>
                  <a:pt x="790263" y="76200"/>
                </a:cubicBezTo>
                <a:cubicBezTo>
                  <a:pt x="790263" y="118284"/>
                  <a:pt x="756147" y="152400"/>
                  <a:pt x="714063" y="152400"/>
                </a:cubicBezTo>
                <a:cubicBezTo>
                  <a:pt x="671979" y="152400"/>
                  <a:pt x="637863" y="118284"/>
                  <a:pt x="637863" y="76200"/>
                </a:cubicBezTo>
                <a:cubicBezTo>
                  <a:pt x="637863" y="34116"/>
                  <a:pt x="671979" y="0"/>
                  <a:pt x="714063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87EF29A-5356-4B1A-84A6-FE388F76AD19}"/>
              </a:ext>
            </a:extLst>
          </p:cNvPr>
          <p:cNvSpPr/>
          <p:nvPr/>
        </p:nvSpPr>
        <p:spPr>
          <a:xfrm>
            <a:off x="3421938" y="2092305"/>
            <a:ext cx="657225" cy="670655"/>
          </a:xfrm>
          <a:custGeom>
            <a:avLst/>
            <a:gdLst>
              <a:gd name="connsiteX0" fmla="*/ 514350 w 657225"/>
              <a:gd name="connsiteY0" fmla="*/ 365855 h 670655"/>
              <a:gd name="connsiteX1" fmla="*/ 657225 w 657225"/>
              <a:gd name="connsiteY1" fmla="*/ 365855 h 670655"/>
              <a:gd name="connsiteX2" fmla="*/ 657225 w 657225"/>
              <a:gd name="connsiteY2" fmla="*/ 556355 h 670655"/>
              <a:gd name="connsiteX3" fmla="*/ 514350 w 657225"/>
              <a:gd name="connsiteY3" fmla="*/ 556355 h 670655"/>
              <a:gd name="connsiteX4" fmla="*/ 314325 w 657225"/>
              <a:gd name="connsiteY4" fmla="*/ 194405 h 670655"/>
              <a:gd name="connsiteX5" fmla="*/ 457200 w 657225"/>
              <a:gd name="connsiteY5" fmla="*/ 194405 h 670655"/>
              <a:gd name="connsiteX6" fmla="*/ 457200 w 657225"/>
              <a:gd name="connsiteY6" fmla="*/ 556355 h 670655"/>
              <a:gd name="connsiteX7" fmla="*/ 314325 w 657225"/>
              <a:gd name="connsiteY7" fmla="*/ 556355 h 670655"/>
              <a:gd name="connsiteX8" fmla="*/ 114300 w 657225"/>
              <a:gd name="connsiteY8" fmla="*/ 3905 h 670655"/>
              <a:gd name="connsiteX9" fmla="*/ 257175 w 657225"/>
              <a:gd name="connsiteY9" fmla="*/ 3905 h 670655"/>
              <a:gd name="connsiteX10" fmla="*/ 257175 w 657225"/>
              <a:gd name="connsiteY10" fmla="*/ 556355 h 670655"/>
              <a:gd name="connsiteX11" fmla="*/ 114300 w 657225"/>
              <a:gd name="connsiteY11" fmla="*/ 556355 h 670655"/>
              <a:gd name="connsiteX12" fmla="*/ 0 w 657225"/>
              <a:gd name="connsiteY12" fmla="*/ 3905 h 670655"/>
              <a:gd name="connsiteX13" fmla="*/ 57150 w 657225"/>
              <a:gd name="connsiteY13" fmla="*/ 3905 h 670655"/>
              <a:gd name="connsiteX14" fmla="*/ 57150 w 657225"/>
              <a:gd name="connsiteY14" fmla="*/ 613505 h 670655"/>
              <a:gd name="connsiteX15" fmla="*/ 657225 w 657225"/>
              <a:gd name="connsiteY15" fmla="*/ 613505 h 670655"/>
              <a:gd name="connsiteX16" fmla="*/ 657225 w 657225"/>
              <a:gd name="connsiteY16" fmla="*/ 670655 h 670655"/>
              <a:gd name="connsiteX17" fmla="*/ 0 w 657225"/>
              <a:gd name="connsiteY17" fmla="*/ 670655 h 670655"/>
              <a:gd name="connsiteX18" fmla="*/ 365855 w 657225"/>
              <a:gd name="connsiteY18" fmla="*/ 0 h 670655"/>
              <a:gd name="connsiteX19" fmla="*/ 595694 w 657225"/>
              <a:gd name="connsiteY19" fmla="*/ 229838 h 670655"/>
              <a:gd name="connsiteX20" fmla="*/ 647700 w 657225"/>
              <a:gd name="connsiteY20" fmla="*/ 177832 h 670655"/>
              <a:gd name="connsiteX21" fmla="*/ 647700 w 657225"/>
              <a:gd name="connsiteY21" fmla="*/ 308705 h 670655"/>
              <a:gd name="connsiteX22" fmla="*/ 516827 w 657225"/>
              <a:gd name="connsiteY22" fmla="*/ 308705 h 670655"/>
              <a:gd name="connsiteX23" fmla="*/ 568833 w 657225"/>
              <a:gd name="connsiteY23" fmla="*/ 256699 h 670655"/>
              <a:gd name="connsiteX24" fmla="*/ 338995 w 657225"/>
              <a:gd name="connsiteY24" fmla="*/ 26860 h 670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70655">
                <a:moveTo>
                  <a:pt x="514350" y="365855"/>
                </a:moveTo>
                <a:lnTo>
                  <a:pt x="657225" y="365855"/>
                </a:lnTo>
                <a:lnTo>
                  <a:pt x="657225" y="556355"/>
                </a:lnTo>
                <a:lnTo>
                  <a:pt x="514350" y="556355"/>
                </a:lnTo>
                <a:close/>
                <a:moveTo>
                  <a:pt x="314325" y="194405"/>
                </a:moveTo>
                <a:lnTo>
                  <a:pt x="457200" y="194405"/>
                </a:lnTo>
                <a:lnTo>
                  <a:pt x="457200" y="556355"/>
                </a:lnTo>
                <a:lnTo>
                  <a:pt x="314325" y="556355"/>
                </a:lnTo>
                <a:close/>
                <a:moveTo>
                  <a:pt x="114300" y="3905"/>
                </a:moveTo>
                <a:lnTo>
                  <a:pt x="257175" y="3905"/>
                </a:lnTo>
                <a:lnTo>
                  <a:pt x="257175" y="556355"/>
                </a:lnTo>
                <a:lnTo>
                  <a:pt x="114300" y="556355"/>
                </a:lnTo>
                <a:close/>
                <a:moveTo>
                  <a:pt x="0" y="3905"/>
                </a:moveTo>
                <a:lnTo>
                  <a:pt x="57150" y="3905"/>
                </a:lnTo>
                <a:lnTo>
                  <a:pt x="57150" y="613505"/>
                </a:lnTo>
                <a:lnTo>
                  <a:pt x="657225" y="613505"/>
                </a:lnTo>
                <a:lnTo>
                  <a:pt x="657225" y="670655"/>
                </a:lnTo>
                <a:lnTo>
                  <a:pt x="0" y="670655"/>
                </a:lnTo>
                <a:close/>
                <a:moveTo>
                  <a:pt x="365855" y="0"/>
                </a:moveTo>
                <a:lnTo>
                  <a:pt x="595694" y="229838"/>
                </a:lnTo>
                <a:lnTo>
                  <a:pt x="647700" y="177832"/>
                </a:lnTo>
                <a:lnTo>
                  <a:pt x="647700" y="308705"/>
                </a:lnTo>
                <a:lnTo>
                  <a:pt x="516827" y="308705"/>
                </a:lnTo>
                <a:lnTo>
                  <a:pt x="568833" y="256699"/>
                </a:lnTo>
                <a:lnTo>
                  <a:pt x="338995" y="2686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17" descr="Fire">
            <a:extLst>
              <a:ext uri="{FF2B5EF4-FFF2-40B4-BE49-F238E27FC236}">
                <a16:creationId xmlns:a16="http://schemas.microsoft.com/office/drawing/2014/main" id="{04308172-6D81-4330-B63E-219D01BCD924}"/>
              </a:ext>
            </a:extLst>
          </p:cNvPr>
          <p:cNvSpPr/>
          <p:nvPr/>
        </p:nvSpPr>
        <p:spPr>
          <a:xfrm>
            <a:off x="5005240" y="4294886"/>
            <a:ext cx="552450" cy="819150"/>
          </a:xfrm>
          <a:custGeom>
            <a:avLst/>
            <a:gdLst>
              <a:gd name="connsiteX0" fmla="*/ 527201 w 552450"/>
              <a:gd name="connsiteY0" fmla="*/ 421958 h 819150"/>
              <a:gd name="connsiteX1" fmla="*/ 402424 w 552450"/>
              <a:gd name="connsiteY1" fmla="*/ 531495 h 819150"/>
              <a:gd name="connsiteX2" fmla="*/ 361466 w 552450"/>
              <a:gd name="connsiteY2" fmla="*/ 382905 h 819150"/>
              <a:gd name="connsiteX3" fmla="*/ 232879 w 552450"/>
              <a:gd name="connsiteY3" fmla="*/ 0 h 819150"/>
              <a:gd name="connsiteX4" fmla="*/ 134771 w 552450"/>
              <a:gd name="connsiteY4" fmla="*/ 302895 h 819150"/>
              <a:gd name="connsiteX5" fmla="*/ 20471 w 552450"/>
              <a:gd name="connsiteY5" fmla="*/ 436245 h 819150"/>
              <a:gd name="connsiteX6" fmla="*/ 113816 w 552450"/>
              <a:gd name="connsiteY6" fmla="*/ 764858 h 819150"/>
              <a:gd name="connsiteX7" fmla="*/ 170966 w 552450"/>
              <a:gd name="connsiteY7" fmla="*/ 460058 h 819150"/>
              <a:gd name="connsiteX8" fmla="*/ 209066 w 552450"/>
              <a:gd name="connsiteY8" fmla="*/ 669608 h 819150"/>
              <a:gd name="connsiteX9" fmla="*/ 278599 w 552450"/>
              <a:gd name="connsiteY9" fmla="*/ 819150 h 819150"/>
              <a:gd name="connsiteX10" fmla="*/ 535774 w 552450"/>
              <a:gd name="connsiteY10" fmla="*/ 645795 h 819150"/>
              <a:gd name="connsiteX11" fmla="*/ 527201 w 552450"/>
              <a:gd name="connsiteY11" fmla="*/ 421958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2450" h="819150">
                <a:moveTo>
                  <a:pt x="527201" y="421958"/>
                </a:moveTo>
                <a:cubicBezTo>
                  <a:pt x="544346" y="491490"/>
                  <a:pt x="472908" y="560070"/>
                  <a:pt x="402424" y="531495"/>
                </a:cubicBezTo>
                <a:cubicBezTo>
                  <a:pt x="343369" y="510540"/>
                  <a:pt x="320509" y="441960"/>
                  <a:pt x="361466" y="382905"/>
                </a:cubicBezTo>
                <a:cubicBezTo>
                  <a:pt x="453858" y="260033"/>
                  <a:pt x="386231" y="66675"/>
                  <a:pt x="232879" y="0"/>
                </a:cubicBezTo>
                <a:cubicBezTo>
                  <a:pt x="302411" y="131445"/>
                  <a:pt x="195731" y="252413"/>
                  <a:pt x="134771" y="302895"/>
                </a:cubicBezTo>
                <a:cubicBezTo>
                  <a:pt x="73811" y="353378"/>
                  <a:pt x="32854" y="405765"/>
                  <a:pt x="20471" y="436245"/>
                </a:cubicBezTo>
                <a:cubicBezTo>
                  <a:pt x="-41442" y="586740"/>
                  <a:pt x="50951" y="730568"/>
                  <a:pt x="113816" y="764858"/>
                </a:cubicBezTo>
                <a:cubicBezTo>
                  <a:pt x="85241" y="700088"/>
                  <a:pt x="58571" y="576263"/>
                  <a:pt x="170966" y="460058"/>
                </a:cubicBezTo>
                <a:cubicBezTo>
                  <a:pt x="170966" y="460058"/>
                  <a:pt x="138581" y="583883"/>
                  <a:pt x="209066" y="669608"/>
                </a:cubicBezTo>
                <a:cubicBezTo>
                  <a:pt x="279551" y="755333"/>
                  <a:pt x="278599" y="819150"/>
                  <a:pt x="278599" y="819150"/>
                </a:cubicBezTo>
                <a:cubicBezTo>
                  <a:pt x="388136" y="819150"/>
                  <a:pt x="491958" y="753428"/>
                  <a:pt x="535774" y="645795"/>
                </a:cubicBezTo>
                <a:cubicBezTo>
                  <a:pt x="569111" y="581978"/>
                  <a:pt x="571969" y="481013"/>
                  <a:pt x="527201" y="421958"/>
                </a:cubicBezTo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B1540CEE-6554-4B04-B0E4-3036E19BDE7A}"/>
              </a:ext>
            </a:extLst>
          </p:cNvPr>
          <p:cNvSpPr/>
          <p:nvPr/>
        </p:nvSpPr>
        <p:spPr>
          <a:xfrm>
            <a:off x="6434870" y="2051437"/>
            <a:ext cx="753670" cy="754623"/>
          </a:xfrm>
          <a:custGeom>
            <a:avLst/>
            <a:gdLst>
              <a:gd name="connsiteX0" fmla="*/ 211461 w 753670"/>
              <a:gd name="connsiteY0" fmla="*/ 141928 h 754623"/>
              <a:gd name="connsiteX1" fmla="*/ 230511 w 753670"/>
              <a:gd name="connsiteY1" fmla="*/ 155263 h 754623"/>
              <a:gd name="connsiteX2" fmla="*/ 269563 w 753670"/>
              <a:gd name="connsiteY2" fmla="*/ 364813 h 754623"/>
              <a:gd name="connsiteX3" fmla="*/ 326713 w 753670"/>
              <a:gd name="connsiteY3" fmla="*/ 213366 h 754623"/>
              <a:gd name="connsiteX4" fmla="*/ 338143 w 753670"/>
              <a:gd name="connsiteY4" fmla="*/ 202888 h 754623"/>
              <a:gd name="connsiteX5" fmla="*/ 359098 w 753670"/>
              <a:gd name="connsiteY5" fmla="*/ 214318 h 754623"/>
              <a:gd name="connsiteX6" fmla="*/ 389578 w 753670"/>
              <a:gd name="connsiteY6" fmla="*/ 320046 h 754623"/>
              <a:gd name="connsiteX7" fmla="*/ 425773 w 753670"/>
              <a:gd name="connsiteY7" fmla="*/ 280993 h 754623"/>
              <a:gd name="connsiteX8" fmla="*/ 438156 w 753670"/>
              <a:gd name="connsiteY8" fmla="*/ 273373 h 754623"/>
              <a:gd name="connsiteX9" fmla="*/ 492448 w 753670"/>
              <a:gd name="connsiteY9" fmla="*/ 273373 h 754623"/>
              <a:gd name="connsiteX10" fmla="*/ 493401 w 753670"/>
              <a:gd name="connsiteY10" fmla="*/ 273373 h 754623"/>
              <a:gd name="connsiteX11" fmla="*/ 493401 w 753670"/>
              <a:gd name="connsiteY11" fmla="*/ 311473 h 754623"/>
              <a:gd name="connsiteX12" fmla="*/ 446728 w 753670"/>
              <a:gd name="connsiteY12" fmla="*/ 311473 h 754623"/>
              <a:gd name="connsiteX13" fmla="*/ 395293 w 753670"/>
              <a:gd name="connsiteY13" fmla="*/ 364813 h 754623"/>
              <a:gd name="connsiteX14" fmla="*/ 387673 w 753670"/>
              <a:gd name="connsiteY14" fmla="*/ 369575 h 754623"/>
              <a:gd name="connsiteX15" fmla="*/ 366718 w 753670"/>
              <a:gd name="connsiteY15" fmla="*/ 358146 h 754623"/>
              <a:gd name="connsiteX16" fmla="*/ 341953 w 753670"/>
              <a:gd name="connsiteY16" fmla="*/ 272421 h 754623"/>
              <a:gd name="connsiteX17" fmla="*/ 280993 w 753670"/>
              <a:gd name="connsiteY17" fmla="*/ 432441 h 754623"/>
              <a:gd name="connsiteX18" fmla="*/ 264800 w 753670"/>
              <a:gd name="connsiteY18" fmla="*/ 442918 h 754623"/>
              <a:gd name="connsiteX19" fmla="*/ 262896 w 753670"/>
              <a:gd name="connsiteY19" fmla="*/ 442918 h 754623"/>
              <a:gd name="connsiteX20" fmla="*/ 247656 w 753670"/>
              <a:gd name="connsiteY20" fmla="*/ 429583 h 754623"/>
              <a:gd name="connsiteX21" fmla="*/ 209555 w 753670"/>
              <a:gd name="connsiteY21" fmla="*/ 224795 h 754623"/>
              <a:gd name="connsiteX22" fmla="*/ 185743 w 753670"/>
              <a:gd name="connsiteY22" fmla="*/ 297186 h 754623"/>
              <a:gd name="connsiteX23" fmla="*/ 169551 w 753670"/>
              <a:gd name="connsiteY23" fmla="*/ 311473 h 754623"/>
              <a:gd name="connsiteX24" fmla="*/ 82873 w 753670"/>
              <a:gd name="connsiteY24" fmla="*/ 311473 h 754623"/>
              <a:gd name="connsiteX25" fmla="*/ 82873 w 753670"/>
              <a:gd name="connsiteY25" fmla="*/ 273373 h 754623"/>
              <a:gd name="connsiteX26" fmla="*/ 157168 w 753670"/>
              <a:gd name="connsiteY26" fmla="*/ 273373 h 754623"/>
              <a:gd name="connsiteX27" fmla="*/ 198126 w 753670"/>
              <a:gd name="connsiteY27" fmla="*/ 153358 h 754623"/>
              <a:gd name="connsiteX28" fmla="*/ 211461 w 753670"/>
              <a:gd name="connsiteY28" fmla="*/ 141928 h 754623"/>
              <a:gd name="connsiteX29" fmla="*/ 287660 w 753670"/>
              <a:gd name="connsiteY29" fmla="*/ 59060 h 754623"/>
              <a:gd name="connsiteX30" fmla="*/ 59060 w 753670"/>
              <a:gd name="connsiteY30" fmla="*/ 287660 h 754623"/>
              <a:gd name="connsiteX31" fmla="*/ 287660 w 753670"/>
              <a:gd name="connsiteY31" fmla="*/ 516260 h 754623"/>
              <a:gd name="connsiteX32" fmla="*/ 516260 w 753670"/>
              <a:gd name="connsiteY32" fmla="*/ 287660 h 754623"/>
              <a:gd name="connsiteX33" fmla="*/ 287660 w 753670"/>
              <a:gd name="connsiteY33" fmla="*/ 59060 h 754623"/>
              <a:gd name="connsiteX34" fmla="*/ 287660 w 753670"/>
              <a:gd name="connsiteY34" fmla="*/ 5 h 754623"/>
              <a:gd name="connsiteX35" fmla="*/ 573410 w 753670"/>
              <a:gd name="connsiteY35" fmla="*/ 288613 h 754623"/>
              <a:gd name="connsiteX36" fmla="*/ 514355 w 753670"/>
              <a:gd name="connsiteY36" fmla="*/ 461968 h 754623"/>
              <a:gd name="connsiteX37" fmla="*/ 557218 w 753670"/>
              <a:gd name="connsiteY37" fmla="*/ 503878 h 754623"/>
              <a:gd name="connsiteX38" fmla="*/ 616273 w 753670"/>
              <a:gd name="connsiteY38" fmla="*/ 521975 h 754623"/>
              <a:gd name="connsiteX39" fmla="*/ 734383 w 753670"/>
              <a:gd name="connsiteY39" fmla="*/ 641038 h 754623"/>
              <a:gd name="connsiteX40" fmla="*/ 734383 w 753670"/>
              <a:gd name="connsiteY40" fmla="*/ 735335 h 754623"/>
              <a:gd name="connsiteX41" fmla="*/ 640085 w 753670"/>
              <a:gd name="connsiteY41" fmla="*/ 735335 h 754623"/>
              <a:gd name="connsiteX42" fmla="*/ 521023 w 753670"/>
              <a:gd name="connsiteY42" fmla="*/ 616273 h 754623"/>
              <a:gd name="connsiteX43" fmla="*/ 502925 w 753670"/>
              <a:gd name="connsiteY43" fmla="*/ 556265 h 754623"/>
              <a:gd name="connsiteX44" fmla="*/ 461015 w 753670"/>
              <a:gd name="connsiteY44" fmla="*/ 514355 h 754623"/>
              <a:gd name="connsiteX45" fmla="*/ 285755 w 753670"/>
              <a:gd name="connsiteY45" fmla="*/ 573410 h 754623"/>
              <a:gd name="connsiteX46" fmla="*/ 5 w 753670"/>
              <a:gd name="connsiteY46" fmla="*/ 285755 h 754623"/>
              <a:gd name="connsiteX47" fmla="*/ 287660 w 753670"/>
              <a:gd name="connsiteY47" fmla="*/ 5 h 7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753670" h="754623">
                <a:moveTo>
                  <a:pt x="211461" y="141928"/>
                </a:moveTo>
                <a:cubicBezTo>
                  <a:pt x="220033" y="140023"/>
                  <a:pt x="228606" y="145738"/>
                  <a:pt x="230511" y="155263"/>
                </a:cubicBezTo>
                <a:lnTo>
                  <a:pt x="269563" y="364813"/>
                </a:lnTo>
                <a:lnTo>
                  <a:pt x="326713" y="213366"/>
                </a:lnTo>
                <a:cubicBezTo>
                  <a:pt x="328618" y="207651"/>
                  <a:pt x="333381" y="204793"/>
                  <a:pt x="338143" y="202888"/>
                </a:cubicBezTo>
                <a:cubicBezTo>
                  <a:pt x="346716" y="200030"/>
                  <a:pt x="356241" y="205745"/>
                  <a:pt x="359098" y="214318"/>
                </a:cubicBezTo>
                <a:lnTo>
                  <a:pt x="389578" y="320046"/>
                </a:lnTo>
                <a:lnTo>
                  <a:pt x="425773" y="280993"/>
                </a:lnTo>
                <a:cubicBezTo>
                  <a:pt x="428631" y="277183"/>
                  <a:pt x="433393" y="274325"/>
                  <a:pt x="438156" y="273373"/>
                </a:cubicBezTo>
                <a:lnTo>
                  <a:pt x="492448" y="273373"/>
                </a:lnTo>
                <a:lnTo>
                  <a:pt x="493401" y="273373"/>
                </a:lnTo>
                <a:lnTo>
                  <a:pt x="493401" y="311473"/>
                </a:lnTo>
                <a:lnTo>
                  <a:pt x="446728" y="311473"/>
                </a:lnTo>
                <a:lnTo>
                  <a:pt x="395293" y="364813"/>
                </a:lnTo>
                <a:cubicBezTo>
                  <a:pt x="393388" y="366718"/>
                  <a:pt x="390531" y="368623"/>
                  <a:pt x="387673" y="369575"/>
                </a:cubicBezTo>
                <a:cubicBezTo>
                  <a:pt x="378148" y="372433"/>
                  <a:pt x="369576" y="366718"/>
                  <a:pt x="366718" y="358146"/>
                </a:cubicBezTo>
                <a:lnTo>
                  <a:pt x="341953" y="272421"/>
                </a:lnTo>
                <a:lnTo>
                  <a:pt x="280993" y="432441"/>
                </a:lnTo>
                <a:cubicBezTo>
                  <a:pt x="278136" y="439108"/>
                  <a:pt x="271468" y="442918"/>
                  <a:pt x="264800" y="442918"/>
                </a:cubicBezTo>
                <a:lnTo>
                  <a:pt x="262896" y="442918"/>
                </a:lnTo>
                <a:cubicBezTo>
                  <a:pt x="255275" y="442918"/>
                  <a:pt x="248608" y="437203"/>
                  <a:pt x="247656" y="429583"/>
                </a:cubicBezTo>
                <a:lnTo>
                  <a:pt x="209555" y="224795"/>
                </a:lnTo>
                <a:lnTo>
                  <a:pt x="185743" y="297186"/>
                </a:lnTo>
                <a:cubicBezTo>
                  <a:pt x="183838" y="304805"/>
                  <a:pt x="177171" y="310521"/>
                  <a:pt x="169551" y="311473"/>
                </a:cubicBezTo>
                <a:lnTo>
                  <a:pt x="82873" y="311473"/>
                </a:lnTo>
                <a:lnTo>
                  <a:pt x="82873" y="273373"/>
                </a:lnTo>
                <a:lnTo>
                  <a:pt x="157168" y="273373"/>
                </a:lnTo>
                <a:lnTo>
                  <a:pt x="198126" y="153358"/>
                </a:lnTo>
                <a:cubicBezTo>
                  <a:pt x="200983" y="147643"/>
                  <a:pt x="205746" y="142880"/>
                  <a:pt x="211461" y="141928"/>
                </a:cubicBezTo>
                <a:close/>
                <a:moveTo>
                  <a:pt x="287660" y="59060"/>
                </a:moveTo>
                <a:cubicBezTo>
                  <a:pt x="160978" y="59060"/>
                  <a:pt x="59060" y="160978"/>
                  <a:pt x="59060" y="287660"/>
                </a:cubicBezTo>
                <a:cubicBezTo>
                  <a:pt x="59060" y="414343"/>
                  <a:pt x="160978" y="516260"/>
                  <a:pt x="287660" y="516260"/>
                </a:cubicBezTo>
                <a:cubicBezTo>
                  <a:pt x="413390" y="516260"/>
                  <a:pt x="516260" y="413390"/>
                  <a:pt x="516260" y="287660"/>
                </a:cubicBezTo>
                <a:cubicBezTo>
                  <a:pt x="516260" y="160978"/>
                  <a:pt x="414343" y="59060"/>
                  <a:pt x="287660" y="59060"/>
                </a:cubicBezTo>
                <a:close/>
                <a:moveTo>
                  <a:pt x="287660" y="5"/>
                </a:moveTo>
                <a:cubicBezTo>
                  <a:pt x="445775" y="958"/>
                  <a:pt x="574363" y="129545"/>
                  <a:pt x="573410" y="288613"/>
                </a:cubicBezTo>
                <a:cubicBezTo>
                  <a:pt x="573410" y="351478"/>
                  <a:pt x="552455" y="412438"/>
                  <a:pt x="514355" y="461968"/>
                </a:cubicBezTo>
                <a:lnTo>
                  <a:pt x="557218" y="503878"/>
                </a:lnTo>
                <a:cubicBezTo>
                  <a:pt x="578173" y="499115"/>
                  <a:pt x="601033" y="506735"/>
                  <a:pt x="616273" y="521975"/>
                </a:cubicBezTo>
                <a:lnTo>
                  <a:pt x="734383" y="641038"/>
                </a:lnTo>
                <a:cubicBezTo>
                  <a:pt x="760100" y="666755"/>
                  <a:pt x="760100" y="709618"/>
                  <a:pt x="734383" y="735335"/>
                </a:cubicBezTo>
                <a:cubicBezTo>
                  <a:pt x="708665" y="761053"/>
                  <a:pt x="665803" y="761053"/>
                  <a:pt x="640085" y="735335"/>
                </a:cubicBezTo>
                <a:lnTo>
                  <a:pt x="521023" y="616273"/>
                </a:lnTo>
                <a:cubicBezTo>
                  <a:pt x="505783" y="600080"/>
                  <a:pt x="499115" y="578173"/>
                  <a:pt x="502925" y="556265"/>
                </a:cubicBezTo>
                <a:lnTo>
                  <a:pt x="461015" y="514355"/>
                </a:lnTo>
                <a:cubicBezTo>
                  <a:pt x="410533" y="552455"/>
                  <a:pt x="348620" y="573410"/>
                  <a:pt x="285755" y="573410"/>
                </a:cubicBezTo>
                <a:cubicBezTo>
                  <a:pt x="127640" y="572458"/>
                  <a:pt x="-947" y="443870"/>
                  <a:pt x="5" y="285755"/>
                </a:cubicBezTo>
                <a:cubicBezTo>
                  <a:pt x="958" y="127640"/>
                  <a:pt x="129545" y="-947"/>
                  <a:pt x="287660" y="5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2E58ABC9-FEE9-4D76-929C-5F4CA6C73C08}"/>
              </a:ext>
            </a:extLst>
          </p:cNvPr>
          <p:cNvSpPr/>
          <p:nvPr/>
        </p:nvSpPr>
        <p:spPr>
          <a:xfrm>
            <a:off x="7996101" y="4371086"/>
            <a:ext cx="657225" cy="666750"/>
          </a:xfrm>
          <a:custGeom>
            <a:avLst/>
            <a:gdLst>
              <a:gd name="connsiteX0" fmla="*/ 114300 w 657225"/>
              <a:gd name="connsiteY0" fmla="*/ 361950 h 666750"/>
              <a:gd name="connsiteX1" fmla="*/ 257175 w 657225"/>
              <a:gd name="connsiteY1" fmla="*/ 361950 h 666750"/>
              <a:gd name="connsiteX2" fmla="*/ 257175 w 657225"/>
              <a:gd name="connsiteY2" fmla="*/ 552450 h 666750"/>
              <a:gd name="connsiteX3" fmla="*/ 114300 w 657225"/>
              <a:gd name="connsiteY3" fmla="*/ 552450 h 666750"/>
              <a:gd name="connsiteX4" fmla="*/ 314325 w 657225"/>
              <a:gd name="connsiteY4" fmla="*/ 190500 h 666750"/>
              <a:gd name="connsiteX5" fmla="*/ 457200 w 657225"/>
              <a:gd name="connsiteY5" fmla="*/ 190500 h 666750"/>
              <a:gd name="connsiteX6" fmla="*/ 457200 w 657225"/>
              <a:gd name="connsiteY6" fmla="*/ 552450 h 666750"/>
              <a:gd name="connsiteX7" fmla="*/ 314325 w 657225"/>
              <a:gd name="connsiteY7" fmla="*/ 552450 h 666750"/>
              <a:gd name="connsiteX8" fmla="*/ 514350 w 657225"/>
              <a:gd name="connsiteY8" fmla="*/ 0 h 666750"/>
              <a:gd name="connsiteX9" fmla="*/ 657225 w 657225"/>
              <a:gd name="connsiteY9" fmla="*/ 0 h 666750"/>
              <a:gd name="connsiteX10" fmla="*/ 657225 w 657225"/>
              <a:gd name="connsiteY10" fmla="*/ 552450 h 666750"/>
              <a:gd name="connsiteX11" fmla="*/ 514350 w 657225"/>
              <a:gd name="connsiteY11" fmla="*/ 552450 h 666750"/>
              <a:gd name="connsiteX12" fmla="*/ 288227 w 657225"/>
              <a:gd name="connsiteY12" fmla="*/ 0 h 666750"/>
              <a:gd name="connsiteX13" fmla="*/ 419100 w 657225"/>
              <a:gd name="connsiteY13" fmla="*/ 0 h 666750"/>
              <a:gd name="connsiteX14" fmla="*/ 419100 w 657225"/>
              <a:gd name="connsiteY14" fmla="*/ 130874 h 666750"/>
              <a:gd name="connsiteX15" fmla="*/ 367094 w 657225"/>
              <a:gd name="connsiteY15" fmla="*/ 78962 h 666750"/>
              <a:gd name="connsiteX16" fmla="*/ 137255 w 657225"/>
              <a:gd name="connsiteY16" fmla="*/ 308705 h 666750"/>
              <a:gd name="connsiteX17" fmla="*/ 110395 w 657225"/>
              <a:gd name="connsiteY17" fmla="*/ 281845 h 666750"/>
              <a:gd name="connsiteX18" fmla="*/ 340233 w 657225"/>
              <a:gd name="connsiteY18" fmla="*/ 52006 h 666750"/>
              <a:gd name="connsiteX19" fmla="*/ 0 w 657225"/>
              <a:gd name="connsiteY19" fmla="*/ 0 h 666750"/>
              <a:gd name="connsiteX20" fmla="*/ 57150 w 657225"/>
              <a:gd name="connsiteY20" fmla="*/ 0 h 666750"/>
              <a:gd name="connsiteX21" fmla="*/ 57150 w 657225"/>
              <a:gd name="connsiteY21" fmla="*/ 609600 h 666750"/>
              <a:gd name="connsiteX22" fmla="*/ 657225 w 657225"/>
              <a:gd name="connsiteY22" fmla="*/ 609600 h 666750"/>
              <a:gd name="connsiteX23" fmla="*/ 657225 w 657225"/>
              <a:gd name="connsiteY23" fmla="*/ 666750 h 666750"/>
              <a:gd name="connsiteX24" fmla="*/ 0 w 657225"/>
              <a:gd name="connsiteY2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7225" h="666750">
                <a:moveTo>
                  <a:pt x="114300" y="361950"/>
                </a:moveTo>
                <a:lnTo>
                  <a:pt x="257175" y="361950"/>
                </a:lnTo>
                <a:lnTo>
                  <a:pt x="257175" y="552450"/>
                </a:lnTo>
                <a:lnTo>
                  <a:pt x="114300" y="552450"/>
                </a:lnTo>
                <a:close/>
                <a:moveTo>
                  <a:pt x="314325" y="190500"/>
                </a:moveTo>
                <a:lnTo>
                  <a:pt x="457200" y="190500"/>
                </a:lnTo>
                <a:lnTo>
                  <a:pt x="457200" y="552450"/>
                </a:lnTo>
                <a:lnTo>
                  <a:pt x="314325" y="552450"/>
                </a:lnTo>
                <a:close/>
                <a:moveTo>
                  <a:pt x="514350" y="0"/>
                </a:moveTo>
                <a:lnTo>
                  <a:pt x="657225" y="0"/>
                </a:lnTo>
                <a:lnTo>
                  <a:pt x="657225" y="552450"/>
                </a:lnTo>
                <a:lnTo>
                  <a:pt x="514350" y="552450"/>
                </a:lnTo>
                <a:close/>
                <a:moveTo>
                  <a:pt x="288227" y="0"/>
                </a:moveTo>
                <a:lnTo>
                  <a:pt x="419100" y="0"/>
                </a:lnTo>
                <a:lnTo>
                  <a:pt x="419100" y="130874"/>
                </a:lnTo>
                <a:lnTo>
                  <a:pt x="367094" y="78962"/>
                </a:lnTo>
                <a:lnTo>
                  <a:pt x="137255" y="308705"/>
                </a:lnTo>
                <a:lnTo>
                  <a:pt x="110395" y="281845"/>
                </a:lnTo>
                <a:lnTo>
                  <a:pt x="340233" y="52006"/>
                </a:lnTo>
                <a:close/>
                <a:moveTo>
                  <a:pt x="0" y="0"/>
                </a:moveTo>
                <a:lnTo>
                  <a:pt x="57150" y="0"/>
                </a:lnTo>
                <a:lnTo>
                  <a:pt x="57150" y="609600"/>
                </a:lnTo>
                <a:lnTo>
                  <a:pt x="657225" y="609600"/>
                </a:lnTo>
                <a:lnTo>
                  <a:pt x="657225" y="666750"/>
                </a:lnTo>
                <a:lnTo>
                  <a:pt x="0" y="666750"/>
                </a:ln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4552B701-6709-4CE3-BAC3-20A0A7EC5C00}"/>
              </a:ext>
            </a:extLst>
          </p:cNvPr>
          <p:cNvSpPr/>
          <p:nvPr/>
        </p:nvSpPr>
        <p:spPr>
          <a:xfrm>
            <a:off x="9444559" y="2048585"/>
            <a:ext cx="704850" cy="762000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E1309EB-E8ED-4489-80DA-5C9234DC70EA}"/>
              </a:ext>
            </a:extLst>
          </p:cNvPr>
          <p:cNvGrpSpPr/>
          <p:nvPr/>
        </p:nvGrpSpPr>
        <p:grpSpPr>
          <a:xfrm>
            <a:off x="3053978" y="4350265"/>
            <a:ext cx="1362557" cy="1428652"/>
            <a:chOff x="332936" y="1334483"/>
            <a:chExt cx="2926080" cy="1428652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E2CCA22-46D8-4763-BF73-0FA9F5CE00DC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A216144-39C9-4812-9B97-A50E953E51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F5295218-1289-4DE2-AD01-0C2ED0EC1762}"/>
              </a:ext>
            </a:extLst>
          </p:cNvPr>
          <p:cNvGrpSpPr/>
          <p:nvPr/>
        </p:nvGrpSpPr>
        <p:grpSpPr>
          <a:xfrm>
            <a:off x="6106735" y="4350265"/>
            <a:ext cx="1362557" cy="1428652"/>
            <a:chOff x="332936" y="1334483"/>
            <a:chExt cx="2926080" cy="1428652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05B790E-9CE2-4C07-B2D1-C10B773D1995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9AEA1C0E-1AA4-4DB5-B2BA-B1FF3D50EBA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1F90BA-C1F1-4BA6-A321-E88FA1806767}"/>
              </a:ext>
            </a:extLst>
          </p:cNvPr>
          <p:cNvGrpSpPr/>
          <p:nvPr/>
        </p:nvGrpSpPr>
        <p:grpSpPr>
          <a:xfrm>
            <a:off x="1585255" y="1356499"/>
            <a:ext cx="1362557" cy="1428652"/>
            <a:chOff x="332936" y="1334483"/>
            <a:chExt cx="2926080" cy="1428652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7A8C017-E4C5-4630-B953-ABC6704B284D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FDDE21B-1723-454D-9A9A-F1E347E4332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4EE45767-E8BC-474E-8AF8-08F547C4EB20}"/>
              </a:ext>
            </a:extLst>
          </p:cNvPr>
          <p:cNvGrpSpPr/>
          <p:nvPr/>
        </p:nvGrpSpPr>
        <p:grpSpPr>
          <a:xfrm>
            <a:off x="4638012" y="1356499"/>
            <a:ext cx="1362557" cy="1428652"/>
            <a:chOff x="332936" y="1334483"/>
            <a:chExt cx="2926080" cy="1428652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A53FEADF-9566-442D-9807-D25813957890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ACA0195-3844-42BB-A923-A4E39CD56E5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284FD38-6B1F-493D-BA8C-618B78399E40}"/>
              </a:ext>
            </a:extLst>
          </p:cNvPr>
          <p:cNvGrpSpPr/>
          <p:nvPr/>
        </p:nvGrpSpPr>
        <p:grpSpPr>
          <a:xfrm>
            <a:off x="7679766" y="1356499"/>
            <a:ext cx="1362557" cy="1428652"/>
            <a:chOff x="332936" y="1334483"/>
            <a:chExt cx="2926080" cy="142865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EFEE25F3-DE03-43F4-9095-211F006C1366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D2EEC85-9CF0-4D3E-94BE-5F69298AF66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026B86C3-2D7D-43A8-87E6-50B1AB0C49C2}"/>
              </a:ext>
            </a:extLst>
          </p:cNvPr>
          <p:cNvSpPr/>
          <p:nvPr/>
        </p:nvSpPr>
        <p:spPr>
          <a:xfrm>
            <a:off x="0" y="2874217"/>
            <a:ext cx="1665279" cy="1374710"/>
          </a:xfrm>
          <a:custGeom>
            <a:avLst/>
            <a:gdLst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573 w 1665279"/>
              <a:gd name="connsiteY7" fmla="*/ 826225 h 1374710"/>
              <a:gd name="connsiteX8" fmla="*/ 1524000 w 1665279"/>
              <a:gd name="connsiteY8" fmla="*/ 826944 h 1374710"/>
              <a:gd name="connsiteX9" fmla="*/ 1524000 w 1665279"/>
              <a:gd name="connsiteY9" fmla="*/ 1374710 h 1374710"/>
              <a:gd name="connsiteX10" fmla="*/ 0 w 1665279"/>
              <a:gd name="connsiteY10" fmla="*/ 137471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826944 h 1374710"/>
              <a:gd name="connsiteX8" fmla="*/ 1524000 w 1665279"/>
              <a:gd name="connsiteY8" fmla="*/ 1374710 h 1374710"/>
              <a:gd name="connsiteX9" fmla="*/ 0 w 1665279"/>
              <a:gd name="connsiteY9" fmla="*/ 1374710 h 1374710"/>
              <a:gd name="connsiteX10" fmla="*/ 0 w 1665279"/>
              <a:gd name="connsiteY10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522691 h 1374710"/>
              <a:gd name="connsiteX4" fmla="*/ 1524573 w 1665279"/>
              <a:gd name="connsiteY4" fmla="*/ 459854 h 1374710"/>
              <a:gd name="connsiteX5" fmla="*/ 1665279 w 1665279"/>
              <a:gd name="connsiteY5" fmla="*/ 684805 h 1374710"/>
              <a:gd name="connsiteX6" fmla="*/ 1524573 w 1665279"/>
              <a:gd name="connsiteY6" fmla="*/ 909755 h 1374710"/>
              <a:gd name="connsiteX7" fmla="*/ 1524000 w 1665279"/>
              <a:gd name="connsiteY7" fmla="*/ 1374710 h 1374710"/>
              <a:gd name="connsiteX8" fmla="*/ 0 w 1665279"/>
              <a:gd name="connsiteY8" fmla="*/ 1374710 h 1374710"/>
              <a:gd name="connsiteX9" fmla="*/ 0 w 1665279"/>
              <a:gd name="connsiteY9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000 w 1665279"/>
              <a:gd name="connsiteY2" fmla="*/ 521972 h 1374710"/>
              <a:gd name="connsiteX3" fmla="*/ 1524573 w 1665279"/>
              <a:gd name="connsiteY3" fmla="*/ 459854 h 1374710"/>
              <a:gd name="connsiteX4" fmla="*/ 1665279 w 1665279"/>
              <a:gd name="connsiteY4" fmla="*/ 684805 h 1374710"/>
              <a:gd name="connsiteX5" fmla="*/ 1524573 w 1665279"/>
              <a:gd name="connsiteY5" fmla="*/ 909755 h 1374710"/>
              <a:gd name="connsiteX6" fmla="*/ 1524000 w 1665279"/>
              <a:gd name="connsiteY6" fmla="*/ 1374710 h 1374710"/>
              <a:gd name="connsiteX7" fmla="*/ 0 w 1665279"/>
              <a:gd name="connsiteY7" fmla="*/ 1374710 h 1374710"/>
              <a:gd name="connsiteX8" fmla="*/ 0 w 1665279"/>
              <a:gd name="connsiteY8" fmla="*/ 0 h 1374710"/>
              <a:gd name="connsiteX0" fmla="*/ 0 w 1665279"/>
              <a:gd name="connsiteY0" fmla="*/ 0 h 1374710"/>
              <a:gd name="connsiteX1" fmla="*/ 1524000 w 1665279"/>
              <a:gd name="connsiteY1" fmla="*/ 0 h 1374710"/>
              <a:gd name="connsiteX2" fmla="*/ 1524573 w 1665279"/>
              <a:gd name="connsiteY2" fmla="*/ 459854 h 1374710"/>
              <a:gd name="connsiteX3" fmla="*/ 1665279 w 1665279"/>
              <a:gd name="connsiteY3" fmla="*/ 684805 h 1374710"/>
              <a:gd name="connsiteX4" fmla="*/ 1524573 w 1665279"/>
              <a:gd name="connsiteY4" fmla="*/ 909755 h 1374710"/>
              <a:gd name="connsiteX5" fmla="*/ 1524000 w 1665279"/>
              <a:gd name="connsiteY5" fmla="*/ 1374710 h 1374710"/>
              <a:gd name="connsiteX6" fmla="*/ 0 w 1665279"/>
              <a:gd name="connsiteY6" fmla="*/ 1374710 h 1374710"/>
              <a:gd name="connsiteX7" fmla="*/ 0 w 1665279"/>
              <a:gd name="connsiteY7" fmla="*/ 0 h 137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279" h="1374710">
                <a:moveTo>
                  <a:pt x="0" y="0"/>
                </a:moveTo>
                <a:lnTo>
                  <a:pt x="1524000" y="0"/>
                </a:lnTo>
                <a:lnTo>
                  <a:pt x="1524573" y="459854"/>
                </a:lnTo>
                <a:lnTo>
                  <a:pt x="1665279" y="684805"/>
                </a:lnTo>
                <a:lnTo>
                  <a:pt x="1524573" y="909755"/>
                </a:lnTo>
                <a:lnTo>
                  <a:pt x="1524000" y="1374710"/>
                </a:lnTo>
                <a:lnTo>
                  <a:pt x="0" y="1374710"/>
                </a:lnTo>
                <a:lnTo>
                  <a:pt x="0" y="0"/>
                </a:lnTo>
                <a:close/>
              </a:path>
            </a:pathLst>
          </a:custGeom>
          <a:solidFill>
            <a:srgbClr val="747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B1BA744-615A-48F8-BFA2-0C1BFF2ECD91}"/>
              </a:ext>
            </a:extLst>
          </p:cNvPr>
          <p:cNvGrpSpPr/>
          <p:nvPr/>
        </p:nvGrpSpPr>
        <p:grpSpPr>
          <a:xfrm>
            <a:off x="78745" y="4350265"/>
            <a:ext cx="1362557" cy="1428652"/>
            <a:chOff x="332936" y="1334483"/>
            <a:chExt cx="2926080" cy="142865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46D7056-51E6-49D3-877F-FE97D1623B92}"/>
                </a:ext>
              </a:extLst>
            </p:cNvPr>
            <p:cNvSpPr txBox="1"/>
            <p:nvPr/>
          </p:nvSpPr>
          <p:spPr>
            <a:xfrm>
              <a:off x="332936" y="1334483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5D2DE8D-A7A8-46C2-A606-3B6D3D00A9D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329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8545</TotalTime>
  <Words>528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Continuous Process – Slide Template</vt:lpstr>
      <vt:lpstr>Infographic Continuous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Continuous Process</dc:title>
  <dc:creator>PresentationGO.com</dc:creator>
  <dc:description>© Copyright PresentationGO.com</dc:description>
  <dcterms:created xsi:type="dcterms:W3CDTF">2014-11-26T05:14:11Z</dcterms:created>
  <dcterms:modified xsi:type="dcterms:W3CDTF">2019-06-03T23:56:27Z</dcterms:modified>
  <cp:category>Charts &amp; Diagrams</cp:category>
</cp:coreProperties>
</file>