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411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478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Cross – Slide Template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3FC7151-EDD4-44BD-B8F6-31E27E04B4FB}"/>
              </a:ext>
            </a:extLst>
          </p:cNvPr>
          <p:cNvGrpSpPr/>
          <p:nvPr/>
        </p:nvGrpSpPr>
        <p:grpSpPr>
          <a:xfrm>
            <a:off x="5195617" y="1034818"/>
            <a:ext cx="1862856" cy="2562311"/>
            <a:chOff x="752005" y="2019714"/>
            <a:chExt cx="1862856" cy="2562311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25EA35BA-4118-4700-8916-25541B4445D5}"/>
                </a:ext>
              </a:extLst>
            </p:cNvPr>
            <p:cNvSpPr/>
            <p:nvPr/>
          </p:nvSpPr>
          <p:spPr>
            <a:xfrm rot="5400000">
              <a:off x="402278" y="2369441"/>
              <a:ext cx="2562310" cy="1862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057" y="21600"/>
                  </a:moveTo>
                  <a:lnTo>
                    <a:pt x="7852" y="21600"/>
                  </a:lnTo>
                  <a:cubicBezTo>
                    <a:pt x="3516" y="21600"/>
                    <a:pt x="0" y="16764"/>
                    <a:pt x="0" y="10800"/>
                  </a:cubicBezTo>
                  <a:lnTo>
                    <a:pt x="0" y="10800"/>
                  </a:lnTo>
                  <a:cubicBezTo>
                    <a:pt x="0" y="4836"/>
                    <a:pt x="3516" y="0"/>
                    <a:pt x="7852" y="0"/>
                  </a:cubicBezTo>
                  <a:lnTo>
                    <a:pt x="21600" y="0"/>
                  </a:lnTo>
                  <a:lnTo>
                    <a:pt x="21600" y="7472"/>
                  </a:lnTo>
                  <a:lnTo>
                    <a:pt x="7852" y="7472"/>
                  </a:lnTo>
                  <a:cubicBezTo>
                    <a:pt x="6519" y="7472"/>
                    <a:pt x="5432" y="8959"/>
                    <a:pt x="5432" y="10800"/>
                  </a:cubicBezTo>
                  <a:lnTo>
                    <a:pt x="5432" y="10800"/>
                  </a:lnTo>
                  <a:cubicBezTo>
                    <a:pt x="5432" y="12634"/>
                    <a:pt x="6514" y="14128"/>
                    <a:pt x="7852" y="14128"/>
                  </a:cubicBezTo>
                  <a:lnTo>
                    <a:pt x="11057" y="14128"/>
                  </a:lnTo>
                  <a:lnTo>
                    <a:pt x="11057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D906622-9D8C-43F6-8039-FEB81C4B87A7}"/>
                </a:ext>
              </a:extLst>
            </p:cNvPr>
            <p:cNvSpPr/>
            <p:nvPr/>
          </p:nvSpPr>
          <p:spPr>
            <a:xfrm rot="5400000">
              <a:off x="691624" y="3253880"/>
              <a:ext cx="1983617" cy="672673"/>
            </a:xfrm>
            <a:custGeom>
              <a:avLst/>
              <a:gdLst>
                <a:gd name="connsiteX0" fmla="*/ 0 w 1983617"/>
                <a:gd name="connsiteY0" fmla="*/ 336337 h 672673"/>
                <a:gd name="connsiteX1" fmla="*/ 326784 w 1983617"/>
                <a:gd name="connsiteY1" fmla="*/ 0 h 672673"/>
                <a:gd name="connsiteX2" fmla="*/ 575582 w 1983617"/>
                <a:gd name="connsiteY2" fmla="*/ 0 h 672673"/>
                <a:gd name="connsiteX3" fmla="*/ 610501 w 1983617"/>
                <a:gd name="connsiteY3" fmla="*/ 0 h 672673"/>
                <a:gd name="connsiteX4" fmla="*/ 1983617 w 1983617"/>
                <a:gd name="connsiteY4" fmla="*/ 0 h 672673"/>
                <a:gd name="connsiteX5" fmla="*/ 1983617 w 1983617"/>
                <a:gd name="connsiteY5" fmla="*/ 49318 h 672673"/>
                <a:gd name="connsiteX6" fmla="*/ 352754 w 1983617"/>
                <a:gd name="connsiteY6" fmla="*/ 49318 h 672673"/>
                <a:gd name="connsiteX7" fmla="*/ 65680 w 1983617"/>
                <a:gd name="connsiteY7" fmla="*/ 336336 h 672673"/>
                <a:gd name="connsiteX8" fmla="*/ 352754 w 1983617"/>
                <a:gd name="connsiteY8" fmla="*/ 623353 h 672673"/>
                <a:gd name="connsiteX9" fmla="*/ 732948 w 1983617"/>
                <a:gd name="connsiteY9" fmla="*/ 623353 h 672673"/>
                <a:gd name="connsiteX10" fmla="*/ 732948 w 1983617"/>
                <a:gd name="connsiteY10" fmla="*/ 672673 h 672673"/>
                <a:gd name="connsiteX11" fmla="*/ 610501 w 1983617"/>
                <a:gd name="connsiteY11" fmla="*/ 672673 h 672673"/>
                <a:gd name="connsiteX12" fmla="*/ 575582 w 1983617"/>
                <a:gd name="connsiteY12" fmla="*/ 672673 h 672673"/>
                <a:gd name="connsiteX13" fmla="*/ 326784 w 1983617"/>
                <a:gd name="connsiteY13" fmla="*/ 672673 h 672673"/>
                <a:gd name="connsiteX14" fmla="*/ 0 w 1983617"/>
                <a:gd name="connsiteY14" fmla="*/ 336337 h 672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83617" h="672673">
                  <a:moveTo>
                    <a:pt x="0" y="336337"/>
                  </a:moveTo>
                  <a:cubicBezTo>
                    <a:pt x="0" y="150280"/>
                    <a:pt x="146783" y="0"/>
                    <a:pt x="326784" y="0"/>
                  </a:cubicBezTo>
                  <a:lnTo>
                    <a:pt x="575582" y="0"/>
                  </a:lnTo>
                  <a:lnTo>
                    <a:pt x="610501" y="0"/>
                  </a:lnTo>
                  <a:lnTo>
                    <a:pt x="1983617" y="0"/>
                  </a:lnTo>
                  <a:lnTo>
                    <a:pt x="1983617" y="49318"/>
                  </a:lnTo>
                  <a:lnTo>
                    <a:pt x="352754" y="49318"/>
                  </a:lnTo>
                  <a:cubicBezTo>
                    <a:pt x="194626" y="49318"/>
                    <a:pt x="65680" y="177562"/>
                    <a:pt x="65680" y="336336"/>
                  </a:cubicBezTo>
                  <a:cubicBezTo>
                    <a:pt x="65680" y="494506"/>
                    <a:pt x="194033" y="623353"/>
                    <a:pt x="352754" y="623353"/>
                  </a:cubicBezTo>
                  <a:lnTo>
                    <a:pt x="732948" y="623353"/>
                  </a:lnTo>
                  <a:lnTo>
                    <a:pt x="732948" y="672673"/>
                  </a:lnTo>
                  <a:lnTo>
                    <a:pt x="610501" y="672673"/>
                  </a:lnTo>
                  <a:lnTo>
                    <a:pt x="575582" y="672673"/>
                  </a:lnTo>
                  <a:lnTo>
                    <a:pt x="326784" y="672673"/>
                  </a:lnTo>
                  <a:cubicBezTo>
                    <a:pt x="146107" y="672673"/>
                    <a:pt x="0" y="521685"/>
                    <a:pt x="0" y="336337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C039EF7-8AE9-45B5-9527-8F93C6F63B29}"/>
              </a:ext>
            </a:extLst>
          </p:cNvPr>
          <p:cNvGrpSpPr/>
          <p:nvPr/>
        </p:nvGrpSpPr>
        <p:grpSpPr>
          <a:xfrm rot="16200000">
            <a:off x="4022255" y="2091019"/>
            <a:ext cx="1862856" cy="2562311"/>
            <a:chOff x="752005" y="2019714"/>
            <a:chExt cx="1862856" cy="2562311"/>
          </a:xfrm>
        </p:grpSpPr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F09AADC8-D893-453A-95CF-B0FF1BAC3E4F}"/>
                </a:ext>
              </a:extLst>
            </p:cNvPr>
            <p:cNvSpPr/>
            <p:nvPr/>
          </p:nvSpPr>
          <p:spPr>
            <a:xfrm rot="5400000">
              <a:off x="402278" y="2369441"/>
              <a:ext cx="2562310" cy="1862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057" y="21600"/>
                  </a:moveTo>
                  <a:lnTo>
                    <a:pt x="7852" y="21600"/>
                  </a:lnTo>
                  <a:cubicBezTo>
                    <a:pt x="3516" y="21600"/>
                    <a:pt x="0" y="16764"/>
                    <a:pt x="0" y="10800"/>
                  </a:cubicBezTo>
                  <a:lnTo>
                    <a:pt x="0" y="10800"/>
                  </a:lnTo>
                  <a:cubicBezTo>
                    <a:pt x="0" y="4836"/>
                    <a:pt x="3516" y="0"/>
                    <a:pt x="7852" y="0"/>
                  </a:cubicBezTo>
                  <a:lnTo>
                    <a:pt x="21600" y="0"/>
                  </a:lnTo>
                  <a:lnTo>
                    <a:pt x="21600" y="7472"/>
                  </a:lnTo>
                  <a:lnTo>
                    <a:pt x="7852" y="7472"/>
                  </a:lnTo>
                  <a:cubicBezTo>
                    <a:pt x="6519" y="7472"/>
                    <a:pt x="5432" y="8959"/>
                    <a:pt x="5432" y="10800"/>
                  </a:cubicBezTo>
                  <a:lnTo>
                    <a:pt x="5432" y="10800"/>
                  </a:lnTo>
                  <a:cubicBezTo>
                    <a:pt x="5432" y="12634"/>
                    <a:pt x="6514" y="14128"/>
                    <a:pt x="7852" y="14128"/>
                  </a:cubicBezTo>
                  <a:lnTo>
                    <a:pt x="11057" y="14128"/>
                  </a:lnTo>
                  <a:lnTo>
                    <a:pt x="11057" y="216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1E4F814-F283-429C-BD4F-93E97C3CFDCD}"/>
                </a:ext>
              </a:extLst>
            </p:cNvPr>
            <p:cNvSpPr/>
            <p:nvPr/>
          </p:nvSpPr>
          <p:spPr>
            <a:xfrm rot="5400000">
              <a:off x="691624" y="3253880"/>
              <a:ext cx="1983617" cy="672673"/>
            </a:xfrm>
            <a:custGeom>
              <a:avLst/>
              <a:gdLst>
                <a:gd name="connsiteX0" fmla="*/ 0 w 1983617"/>
                <a:gd name="connsiteY0" fmla="*/ 336337 h 672673"/>
                <a:gd name="connsiteX1" fmla="*/ 326784 w 1983617"/>
                <a:gd name="connsiteY1" fmla="*/ 0 h 672673"/>
                <a:gd name="connsiteX2" fmla="*/ 575582 w 1983617"/>
                <a:gd name="connsiteY2" fmla="*/ 0 h 672673"/>
                <a:gd name="connsiteX3" fmla="*/ 610501 w 1983617"/>
                <a:gd name="connsiteY3" fmla="*/ 0 h 672673"/>
                <a:gd name="connsiteX4" fmla="*/ 1983617 w 1983617"/>
                <a:gd name="connsiteY4" fmla="*/ 0 h 672673"/>
                <a:gd name="connsiteX5" fmla="*/ 1983617 w 1983617"/>
                <a:gd name="connsiteY5" fmla="*/ 49318 h 672673"/>
                <a:gd name="connsiteX6" fmla="*/ 352754 w 1983617"/>
                <a:gd name="connsiteY6" fmla="*/ 49318 h 672673"/>
                <a:gd name="connsiteX7" fmla="*/ 65680 w 1983617"/>
                <a:gd name="connsiteY7" fmla="*/ 336336 h 672673"/>
                <a:gd name="connsiteX8" fmla="*/ 352754 w 1983617"/>
                <a:gd name="connsiteY8" fmla="*/ 623353 h 672673"/>
                <a:gd name="connsiteX9" fmla="*/ 732948 w 1983617"/>
                <a:gd name="connsiteY9" fmla="*/ 623353 h 672673"/>
                <a:gd name="connsiteX10" fmla="*/ 732948 w 1983617"/>
                <a:gd name="connsiteY10" fmla="*/ 672673 h 672673"/>
                <a:gd name="connsiteX11" fmla="*/ 610501 w 1983617"/>
                <a:gd name="connsiteY11" fmla="*/ 672673 h 672673"/>
                <a:gd name="connsiteX12" fmla="*/ 575582 w 1983617"/>
                <a:gd name="connsiteY12" fmla="*/ 672673 h 672673"/>
                <a:gd name="connsiteX13" fmla="*/ 326784 w 1983617"/>
                <a:gd name="connsiteY13" fmla="*/ 672673 h 672673"/>
                <a:gd name="connsiteX14" fmla="*/ 0 w 1983617"/>
                <a:gd name="connsiteY14" fmla="*/ 336337 h 672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83617" h="672673">
                  <a:moveTo>
                    <a:pt x="0" y="336337"/>
                  </a:moveTo>
                  <a:cubicBezTo>
                    <a:pt x="0" y="150280"/>
                    <a:pt x="146783" y="0"/>
                    <a:pt x="326784" y="0"/>
                  </a:cubicBezTo>
                  <a:lnTo>
                    <a:pt x="575582" y="0"/>
                  </a:lnTo>
                  <a:lnTo>
                    <a:pt x="610501" y="0"/>
                  </a:lnTo>
                  <a:lnTo>
                    <a:pt x="1983617" y="0"/>
                  </a:lnTo>
                  <a:lnTo>
                    <a:pt x="1983617" y="49318"/>
                  </a:lnTo>
                  <a:lnTo>
                    <a:pt x="352754" y="49318"/>
                  </a:lnTo>
                  <a:cubicBezTo>
                    <a:pt x="194626" y="49318"/>
                    <a:pt x="65680" y="177562"/>
                    <a:pt x="65680" y="336336"/>
                  </a:cubicBezTo>
                  <a:cubicBezTo>
                    <a:pt x="65680" y="494506"/>
                    <a:pt x="194033" y="623353"/>
                    <a:pt x="352754" y="623353"/>
                  </a:cubicBezTo>
                  <a:lnTo>
                    <a:pt x="732948" y="623353"/>
                  </a:lnTo>
                  <a:lnTo>
                    <a:pt x="732948" y="672673"/>
                  </a:lnTo>
                  <a:lnTo>
                    <a:pt x="610501" y="672673"/>
                  </a:lnTo>
                  <a:lnTo>
                    <a:pt x="575582" y="672673"/>
                  </a:lnTo>
                  <a:lnTo>
                    <a:pt x="326784" y="672673"/>
                  </a:lnTo>
                  <a:cubicBezTo>
                    <a:pt x="146107" y="672673"/>
                    <a:pt x="0" y="521685"/>
                    <a:pt x="0" y="336337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D5006B7-E127-4C04-8876-394F95A5E476}"/>
              </a:ext>
            </a:extLst>
          </p:cNvPr>
          <p:cNvGrpSpPr/>
          <p:nvPr/>
        </p:nvGrpSpPr>
        <p:grpSpPr>
          <a:xfrm rot="10800000">
            <a:off x="5195617" y="3260871"/>
            <a:ext cx="1862856" cy="2562311"/>
            <a:chOff x="752005" y="2019714"/>
            <a:chExt cx="1862856" cy="2562311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50A50612-8EF5-463F-93EF-66D67B5F3455}"/>
                </a:ext>
              </a:extLst>
            </p:cNvPr>
            <p:cNvSpPr/>
            <p:nvPr/>
          </p:nvSpPr>
          <p:spPr>
            <a:xfrm rot="5400000">
              <a:off x="402278" y="2369441"/>
              <a:ext cx="2562310" cy="1862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057" y="21600"/>
                  </a:moveTo>
                  <a:lnTo>
                    <a:pt x="7852" y="21600"/>
                  </a:lnTo>
                  <a:cubicBezTo>
                    <a:pt x="3516" y="21600"/>
                    <a:pt x="0" y="16764"/>
                    <a:pt x="0" y="10800"/>
                  </a:cubicBezTo>
                  <a:lnTo>
                    <a:pt x="0" y="10800"/>
                  </a:lnTo>
                  <a:cubicBezTo>
                    <a:pt x="0" y="4836"/>
                    <a:pt x="3516" y="0"/>
                    <a:pt x="7852" y="0"/>
                  </a:cubicBezTo>
                  <a:lnTo>
                    <a:pt x="21600" y="0"/>
                  </a:lnTo>
                  <a:lnTo>
                    <a:pt x="21600" y="7472"/>
                  </a:lnTo>
                  <a:lnTo>
                    <a:pt x="7852" y="7472"/>
                  </a:lnTo>
                  <a:cubicBezTo>
                    <a:pt x="6519" y="7472"/>
                    <a:pt x="5432" y="8959"/>
                    <a:pt x="5432" y="10800"/>
                  </a:cubicBezTo>
                  <a:lnTo>
                    <a:pt x="5432" y="10800"/>
                  </a:lnTo>
                  <a:cubicBezTo>
                    <a:pt x="5432" y="12634"/>
                    <a:pt x="6514" y="14128"/>
                    <a:pt x="7852" y="14128"/>
                  </a:cubicBezTo>
                  <a:lnTo>
                    <a:pt x="11057" y="14128"/>
                  </a:lnTo>
                  <a:lnTo>
                    <a:pt x="11057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D151CC2-3A53-433B-B103-248B698D9B76}"/>
                </a:ext>
              </a:extLst>
            </p:cNvPr>
            <p:cNvSpPr/>
            <p:nvPr/>
          </p:nvSpPr>
          <p:spPr>
            <a:xfrm rot="5400000">
              <a:off x="691624" y="3253880"/>
              <a:ext cx="1983617" cy="672673"/>
            </a:xfrm>
            <a:custGeom>
              <a:avLst/>
              <a:gdLst>
                <a:gd name="connsiteX0" fmla="*/ 0 w 1983617"/>
                <a:gd name="connsiteY0" fmla="*/ 336337 h 672673"/>
                <a:gd name="connsiteX1" fmla="*/ 326784 w 1983617"/>
                <a:gd name="connsiteY1" fmla="*/ 0 h 672673"/>
                <a:gd name="connsiteX2" fmla="*/ 575582 w 1983617"/>
                <a:gd name="connsiteY2" fmla="*/ 0 h 672673"/>
                <a:gd name="connsiteX3" fmla="*/ 610501 w 1983617"/>
                <a:gd name="connsiteY3" fmla="*/ 0 h 672673"/>
                <a:gd name="connsiteX4" fmla="*/ 1983617 w 1983617"/>
                <a:gd name="connsiteY4" fmla="*/ 0 h 672673"/>
                <a:gd name="connsiteX5" fmla="*/ 1983617 w 1983617"/>
                <a:gd name="connsiteY5" fmla="*/ 49318 h 672673"/>
                <a:gd name="connsiteX6" fmla="*/ 352754 w 1983617"/>
                <a:gd name="connsiteY6" fmla="*/ 49318 h 672673"/>
                <a:gd name="connsiteX7" fmla="*/ 65680 w 1983617"/>
                <a:gd name="connsiteY7" fmla="*/ 336336 h 672673"/>
                <a:gd name="connsiteX8" fmla="*/ 352754 w 1983617"/>
                <a:gd name="connsiteY8" fmla="*/ 623353 h 672673"/>
                <a:gd name="connsiteX9" fmla="*/ 732948 w 1983617"/>
                <a:gd name="connsiteY9" fmla="*/ 623353 h 672673"/>
                <a:gd name="connsiteX10" fmla="*/ 732948 w 1983617"/>
                <a:gd name="connsiteY10" fmla="*/ 672673 h 672673"/>
                <a:gd name="connsiteX11" fmla="*/ 610501 w 1983617"/>
                <a:gd name="connsiteY11" fmla="*/ 672673 h 672673"/>
                <a:gd name="connsiteX12" fmla="*/ 575582 w 1983617"/>
                <a:gd name="connsiteY12" fmla="*/ 672673 h 672673"/>
                <a:gd name="connsiteX13" fmla="*/ 326784 w 1983617"/>
                <a:gd name="connsiteY13" fmla="*/ 672673 h 672673"/>
                <a:gd name="connsiteX14" fmla="*/ 0 w 1983617"/>
                <a:gd name="connsiteY14" fmla="*/ 336337 h 672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83617" h="672673">
                  <a:moveTo>
                    <a:pt x="0" y="336337"/>
                  </a:moveTo>
                  <a:cubicBezTo>
                    <a:pt x="0" y="150280"/>
                    <a:pt x="146783" y="0"/>
                    <a:pt x="326784" y="0"/>
                  </a:cubicBezTo>
                  <a:lnTo>
                    <a:pt x="575582" y="0"/>
                  </a:lnTo>
                  <a:lnTo>
                    <a:pt x="610501" y="0"/>
                  </a:lnTo>
                  <a:lnTo>
                    <a:pt x="1983617" y="0"/>
                  </a:lnTo>
                  <a:lnTo>
                    <a:pt x="1983617" y="49318"/>
                  </a:lnTo>
                  <a:lnTo>
                    <a:pt x="352754" y="49318"/>
                  </a:lnTo>
                  <a:cubicBezTo>
                    <a:pt x="194626" y="49318"/>
                    <a:pt x="65680" y="177562"/>
                    <a:pt x="65680" y="336336"/>
                  </a:cubicBezTo>
                  <a:cubicBezTo>
                    <a:pt x="65680" y="494506"/>
                    <a:pt x="194033" y="623353"/>
                    <a:pt x="352754" y="623353"/>
                  </a:cubicBezTo>
                  <a:lnTo>
                    <a:pt x="732948" y="623353"/>
                  </a:lnTo>
                  <a:lnTo>
                    <a:pt x="732948" y="672673"/>
                  </a:lnTo>
                  <a:lnTo>
                    <a:pt x="610501" y="672673"/>
                  </a:lnTo>
                  <a:lnTo>
                    <a:pt x="575582" y="672673"/>
                  </a:lnTo>
                  <a:lnTo>
                    <a:pt x="326784" y="672673"/>
                  </a:lnTo>
                  <a:cubicBezTo>
                    <a:pt x="146107" y="672673"/>
                    <a:pt x="0" y="521685"/>
                    <a:pt x="0" y="336337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5BC8556-E0BA-4246-8CB8-517BCE039BA1}"/>
              </a:ext>
            </a:extLst>
          </p:cNvPr>
          <p:cNvGrpSpPr/>
          <p:nvPr/>
        </p:nvGrpSpPr>
        <p:grpSpPr>
          <a:xfrm rot="5400000">
            <a:off x="6306889" y="2144335"/>
            <a:ext cx="1862856" cy="2562311"/>
            <a:chOff x="752005" y="2019714"/>
            <a:chExt cx="1862856" cy="2562311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C18C5B80-4407-4968-8E81-0F430F3312CC}"/>
                </a:ext>
              </a:extLst>
            </p:cNvPr>
            <p:cNvSpPr/>
            <p:nvPr/>
          </p:nvSpPr>
          <p:spPr>
            <a:xfrm rot="5400000">
              <a:off x="402278" y="2369441"/>
              <a:ext cx="2562310" cy="1862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057" y="21600"/>
                  </a:moveTo>
                  <a:lnTo>
                    <a:pt x="7852" y="21600"/>
                  </a:lnTo>
                  <a:cubicBezTo>
                    <a:pt x="3516" y="21600"/>
                    <a:pt x="0" y="16764"/>
                    <a:pt x="0" y="10800"/>
                  </a:cubicBezTo>
                  <a:lnTo>
                    <a:pt x="0" y="10800"/>
                  </a:lnTo>
                  <a:cubicBezTo>
                    <a:pt x="0" y="4836"/>
                    <a:pt x="3516" y="0"/>
                    <a:pt x="7852" y="0"/>
                  </a:cubicBezTo>
                  <a:lnTo>
                    <a:pt x="21600" y="0"/>
                  </a:lnTo>
                  <a:lnTo>
                    <a:pt x="21600" y="7472"/>
                  </a:lnTo>
                  <a:lnTo>
                    <a:pt x="7852" y="7472"/>
                  </a:lnTo>
                  <a:cubicBezTo>
                    <a:pt x="6519" y="7472"/>
                    <a:pt x="5432" y="8959"/>
                    <a:pt x="5432" y="10800"/>
                  </a:cubicBezTo>
                  <a:lnTo>
                    <a:pt x="5432" y="10800"/>
                  </a:lnTo>
                  <a:cubicBezTo>
                    <a:pt x="5432" y="12634"/>
                    <a:pt x="6514" y="14128"/>
                    <a:pt x="7852" y="14128"/>
                  </a:cubicBezTo>
                  <a:lnTo>
                    <a:pt x="11057" y="14128"/>
                  </a:lnTo>
                  <a:lnTo>
                    <a:pt x="11057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73A08A8-001A-4B23-A56B-D8F977C5C6EF}"/>
                </a:ext>
              </a:extLst>
            </p:cNvPr>
            <p:cNvSpPr/>
            <p:nvPr/>
          </p:nvSpPr>
          <p:spPr>
            <a:xfrm rot="5400000">
              <a:off x="691624" y="3253880"/>
              <a:ext cx="1983617" cy="672673"/>
            </a:xfrm>
            <a:custGeom>
              <a:avLst/>
              <a:gdLst>
                <a:gd name="connsiteX0" fmla="*/ 0 w 1983617"/>
                <a:gd name="connsiteY0" fmla="*/ 336337 h 672673"/>
                <a:gd name="connsiteX1" fmla="*/ 326784 w 1983617"/>
                <a:gd name="connsiteY1" fmla="*/ 0 h 672673"/>
                <a:gd name="connsiteX2" fmla="*/ 575582 w 1983617"/>
                <a:gd name="connsiteY2" fmla="*/ 0 h 672673"/>
                <a:gd name="connsiteX3" fmla="*/ 610501 w 1983617"/>
                <a:gd name="connsiteY3" fmla="*/ 0 h 672673"/>
                <a:gd name="connsiteX4" fmla="*/ 1983617 w 1983617"/>
                <a:gd name="connsiteY4" fmla="*/ 0 h 672673"/>
                <a:gd name="connsiteX5" fmla="*/ 1983617 w 1983617"/>
                <a:gd name="connsiteY5" fmla="*/ 49318 h 672673"/>
                <a:gd name="connsiteX6" fmla="*/ 352754 w 1983617"/>
                <a:gd name="connsiteY6" fmla="*/ 49318 h 672673"/>
                <a:gd name="connsiteX7" fmla="*/ 65680 w 1983617"/>
                <a:gd name="connsiteY7" fmla="*/ 336336 h 672673"/>
                <a:gd name="connsiteX8" fmla="*/ 352754 w 1983617"/>
                <a:gd name="connsiteY8" fmla="*/ 623353 h 672673"/>
                <a:gd name="connsiteX9" fmla="*/ 732948 w 1983617"/>
                <a:gd name="connsiteY9" fmla="*/ 623353 h 672673"/>
                <a:gd name="connsiteX10" fmla="*/ 732948 w 1983617"/>
                <a:gd name="connsiteY10" fmla="*/ 672673 h 672673"/>
                <a:gd name="connsiteX11" fmla="*/ 610501 w 1983617"/>
                <a:gd name="connsiteY11" fmla="*/ 672673 h 672673"/>
                <a:gd name="connsiteX12" fmla="*/ 575582 w 1983617"/>
                <a:gd name="connsiteY12" fmla="*/ 672673 h 672673"/>
                <a:gd name="connsiteX13" fmla="*/ 326784 w 1983617"/>
                <a:gd name="connsiteY13" fmla="*/ 672673 h 672673"/>
                <a:gd name="connsiteX14" fmla="*/ 0 w 1983617"/>
                <a:gd name="connsiteY14" fmla="*/ 336337 h 672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83617" h="672673">
                  <a:moveTo>
                    <a:pt x="0" y="336337"/>
                  </a:moveTo>
                  <a:cubicBezTo>
                    <a:pt x="0" y="150280"/>
                    <a:pt x="146783" y="0"/>
                    <a:pt x="326784" y="0"/>
                  </a:cubicBezTo>
                  <a:lnTo>
                    <a:pt x="575582" y="0"/>
                  </a:lnTo>
                  <a:lnTo>
                    <a:pt x="610501" y="0"/>
                  </a:lnTo>
                  <a:lnTo>
                    <a:pt x="1983617" y="0"/>
                  </a:lnTo>
                  <a:lnTo>
                    <a:pt x="1983617" y="49318"/>
                  </a:lnTo>
                  <a:lnTo>
                    <a:pt x="352754" y="49318"/>
                  </a:lnTo>
                  <a:cubicBezTo>
                    <a:pt x="194626" y="49318"/>
                    <a:pt x="65680" y="177562"/>
                    <a:pt x="65680" y="336336"/>
                  </a:cubicBezTo>
                  <a:cubicBezTo>
                    <a:pt x="65680" y="494506"/>
                    <a:pt x="194033" y="623353"/>
                    <a:pt x="352754" y="623353"/>
                  </a:cubicBezTo>
                  <a:lnTo>
                    <a:pt x="732948" y="623353"/>
                  </a:lnTo>
                  <a:lnTo>
                    <a:pt x="732948" y="672673"/>
                  </a:lnTo>
                  <a:lnTo>
                    <a:pt x="610501" y="672673"/>
                  </a:lnTo>
                  <a:lnTo>
                    <a:pt x="575582" y="672673"/>
                  </a:lnTo>
                  <a:lnTo>
                    <a:pt x="326784" y="672673"/>
                  </a:lnTo>
                  <a:cubicBezTo>
                    <a:pt x="146107" y="672673"/>
                    <a:pt x="0" y="521685"/>
                    <a:pt x="0" y="336337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" name="Graphic 25" descr="Lightbulb">
            <a:extLst>
              <a:ext uri="{FF2B5EF4-FFF2-40B4-BE49-F238E27FC236}">
                <a16:creationId xmlns:a16="http://schemas.microsoft.com/office/drawing/2014/main" id="{510E1755-C386-4C3E-9139-EC11072D66E5}"/>
              </a:ext>
            </a:extLst>
          </p:cNvPr>
          <p:cNvGrpSpPr/>
          <p:nvPr/>
        </p:nvGrpSpPr>
        <p:grpSpPr>
          <a:xfrm>
            <a:off x="6508138" y="3814669"/>
            <a:ext cx="457200" cy="457200"/>
            <a:chOff x="6508138" y="3814669"/>
            <a:chExt cx="457200" cy="457200"/>
          </a:xfrm>
          <a:solidFill>
            <a:schemeClr val="tx1">
              <a:alpha val="80000"/>
            </a:schemeClr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66C4F4A3-D0C6-4B59-B556-DCC3A0E63D9F}"/>
                </a:ext>
              </a:extLst>
            </p:cNvPr>
            <p:cNvSpPr/>
            <p:nvPr/>
          </p:nvSpPr>
          <p:spPr>
            <a:xfrm>
              <a:off x="6674825" y="4119469"/>
              <a:ext cx="123825" cy="28575"/>
            </a:xfrm>
            <a:custGeom>
              <a:avLst/>
              <a:gdLst>
                <a:gd name="connsiteX0" fmla="*/ 14288 w 123825"/>
                <a:gd name="connsiteY0" fmla="*/ 0 h 28575"/>
                <a:gd name="connsiteX1" fmla="*/ 109538 w 123825"/>
                <a:gd name="connsiteY1" fmla="*/ 0 h 28575"/>
                <a:gd name="connsiteX2" fmla="*/ 123825 w 123825"/>
                <a:gd name="connsiteY2" fmla="*/ 14288 h 28575"/>
                <a:gd name="connsiteX3" fmla="*/ 109538 w 123825"/>
                <a:gd name="connsiteY3" fmla="*/ 28575 h 28575"/>
                <a:gd name="connsiteX4" fmla="*/ 14288 w 123825"/>
                <a:gd name="connsiteY4" fmla="*/ 28575 h 28575"/>
                <a:gd name="connsiteX5" fmla="*/ 0 w 123825"/>
                <a:gd name="connsiteY5" fmla="*/ 14288 h 28575"/>
                <a:gd name="connsiteX6" fmla="*/ 14288 w 123825"/>
                <a:gd name="connsiteY6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825" h="28575">
                  <a:moveTo>
                    <a:pt x="14288" y="0"/>
                  </a:moveTo>
                  <a:lnTo>
                    <a:pt x="109538" y="0"/>
                  </a:lnTo>
                  <a:cubicBezTo>
                    <a:pt x="117634" y="0"/>
                    <a:pt x="123825" y="6191"/>
                    <a:pt x="123825" y="14288"/>
                  </a:cubicBezTo>
                  <a:cubicBezTo>
                    <a:pt x="123825" y="22384"/>
                    <a:pt x="117634" y="28575"/>
                    <a:pt x="109538" y="28575"/>
                  </a:cubicBezTo>
                  <a:lnTo>
                    <a:pt x="14288" y="28575"/>
                  </a:lnTo>
                  <a:cubicBezTo>
                    <a:pt x="6191" y="28575"/>
                    <a:pt x="0" y="22384"/>
                    <a:pt x="0" y="14288"/>
                  </a:cubicBezTo>
                  <a:cubicBezTo>
                    <a:pt x="0" y="6191"/>
                    <a:pt x="6191" y="0"/>
                    <a:pt x="14288" y="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EC39658F-ABB4-4DBC-9A94-AD92E0D09FD3}"/>
                </a:ext>
              </a:extLst>
            </p:cNvPr>
            <p:cNvSpPr/>
            <p:nvPr/>
          </p:nvSpPr>
          <p:spPr>
            <a:xfrm>
              <a:off x="6674825" y="4167094"/>
              <a:ext cx="123825" cy="28575"/>
            </a:xfrm>
            <a:custGeom>
              <a:avLst/>
              <a:gdLst>
                <a:gd name="connsiteX0" fmla="*/ 14288 w 123825"/>
                <a:gd name="connsiteY0" fmla="*/ 0 h 28575"/>
                <a:gd name="connsiteX1" fmla="*/ 109538 w 123825"/>
                <a:gd name="connsiteY1" fmla="*/ 0 h 28575"/>
                <a:gd name="connsiteX2" fmla="*/ 123825 w 123825"/>
                <a:gd name="connsiteY2" fmla="*/ 14288 h 28575"/>
                <a:gd name="connsiteX3" fmla="*/ 109538 w 123825"/>
                <a:gd name="connsiteY3" fmla="*/ 28575 h 28575"/>
                <a:gd name="connsiteX4" fmla="*/ 14288 w 123825"/>
                <a:gd name="connsiteY4" fmla="*/ 28575 h 28575"/>
                <a:gd name="connsiteX5" fmla="*/ 0 w 123825"/>
                <a:gd name="connsiteY5" fmla="*/ 14288 h 28575"/>
                <a:gd name="connsiteX6" fmla="*/ 14288 w 123825"/>
                <a:gd name="connsiteY6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825" h="28575">
                  <a:moveTo>
                    <a:pt x="14288" y="0"/>
                  </a:moveTo>
                  <a:lnTo>
                    <a:pt x="109538" y="0"/>
                  </a:lnTo>
                  <a:cubicBezTo>
                    <a:pt x="117634" y="0"/>
                    <a:pt x="123825" y="6191"/>
                    <a:pt x="123825" y="14288"/>
                  </a:cubicBezTo>
                  <a:cubicBezTo>
                    <a:pt x="123825" y="22384"/>
                    <a:pt x="117634" y="28575"/>
                    <a:pt x="109538" y="28575"/>
                  </a:cubicBezTo>
                  <a:lnTo>
                    <a:pt x="14288" y="28575"/>
                  </a:lnTo>
                  <a:cubicBezTo>
                    <a:pt x="6191" y="28575"/>
                    <a:pt x="0" y="22384"/>
                    <a:pt x="0" y="14288"/>
                  </a:cubicBezTo>
                  <a:cubicBezTo>
                    <a:pt x="0" y="6191"/>
                    <a:pt x="6191" y="0"/>
                    <a:pt x="14288" y="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5EE123AA-7963-4059-ACB4-4E6A9FBE8889}"/>
                </a:ext>
              </a:extLst>
            </p:cNvPr>
            <p:cNvSpPr/>
            <p:nvPr/>
          </p:nvSpPr>
          <p:spPr>
            <a:xfrm>
              <a:off x="6705781" y="4214719"/>
              <a:ext cx="61912" cy="28575"/>
            </a:xfrm>
            <a:custGeom>
              <a:avLst/>
              <a:gdLst>
                <a:gd name="connsiteX0" fmla="*/ 0 w 61912"/>
                <a:gd name="connsiteY0" fmla="*/ 0 h 28575"/>
                <a:gd name="connsiteX1" fmla="*/ 30956 w 61912"/>
                <a:gd name="connsiteY1" fmla="*/ 28575 h 28575"/>
                <a:gd name="connsiteX2" fmla="*/ 61913 w 61912"/>
                <a:gd name="connsiteY2" fmla="*/ 0 h 28575"/>
                <a:gd name="connsiteX3" fmla="*/ 0 w 61912"/>
                <a:gd name="connsiteY3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912" h="28575">
                  <a:moveTo>
                    <a:pt x="0" y="0"/>
                  </a:moveTo>
                  <a:cubicBezTo>
                    <a:pt x="1429" y="16193"/>
                    <a:pt x="14764" y="28575"/>
                    <a:pt x="30956" y="28575"/>
                  </a:cubicBezTo>
                  <a:cubicBezTo>
                    <a:pt x="47149" y="28575"/>
                    <a:pt x="60484" y="16193"/>
                    <a:pt x="61913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6124CEF3-46CF-4BE5-B36E-9FD3E44651EC}"/>
                </a:ext>
              </a:extLst>
            </p:cNvPr>
            <p:cNvSpPr/>
            <p:nvPr/>
          </p:nvSpPr>
          <p:spPr>
            <a:xfrm>
              <a:off x="6612913" y="3843244"/>
              <a:ext cx="247650" cy="257175"/>
            </a:xfrm>
            <a:custGeom>
              <a:avLst/>
              <a:gdLst>
                <a:gd name="connsiteX0" fmla="*/ 123825 w 247650"/>
                <a:gd name="connsiteY0" fmla="*/ 0 h 257175"/>
                <a:gd name="connsiteX1" fmla="*/ 123825 w 247650"/>
                <a:gd name="connsiteY1" fmla="*/ 0 h 257175"/>
                <a:gd name="connsiteX2" fmla="*/ 123825 w 247650"/>
                <a:gd name="connsiteY2" fmla="*/ 0 h 257175"/>
                <a:gd name="connsiteX3" fmla="*/ 0 w 247650"/>
                <a:gd name="connsiteY3" fmla="*/ 122396 h 257175"/>
                <a:gd name="connsiteX4" fmla="*/ 0 w 247650"/>
                <a:gd name="connsiteY4" fmla="*/ 126682 h 257175"/>
                <a:gd name="connsiteX5" fmla="*/ 8572 w 247650"/>
                <a:gd name="connsiteY5" fmla="*/ 169545 h 257175"/>
                <a:gd name="connsiteX6" fmla="*/ 30004 w 247650"/>
                <a:gd name="connsiteY6" fmla="*/ 204788 h 257175"/>
                <a:gd name="connsiteX7" fmla="*/ 59055 w 247650"/>
                <a:gd name="connsiteY7" fmla="*/ 251936 h 257175"/>
                <a:gd name="connsiteX8" fmla="*/ 67628 w 247650"/>
                <a:gd name="connsiteY8" fmla="*/ 257175 h 257175"/>
                <a:gd name="connsiteX9" fmla="*/ 180023 w 247650"/>
                <a:gd name="connsiteY9" fmla="*/ 257175 h 257175"/>
                <a:gd name="connsiteX10" fmla="*/ 188595 w 247650"/>
                <a:gd name="connsiteY10" fmla="*/ 251936 h 257175"/>
                <a:gd name="connsiteX11" fmla="*/ 217646 w 247650"/>
                <a:gd name="connsiteY11" fmla="*/ 204788 h 257175"/>
                <a:gd name="connsiteX12" fmla="*/ 239077 w 247650"/>
                <a:gd name="connsiteY12" fmla="*/ 169545 h 257175"/>
                <a:gd name="connsiteX13" fmla="*/ 247650 w 247650"/>
                <a:gd name="connsiteY13" fmla="*/ 126682 h 257175"/>
                <a:gd name="connsiteX14" fmla="*/ 247650 w 247650"/>
                <a:gd name="connsiteY14" fmla="*/ 122396 h 257175"/>
                <a:gd name="connsiteX15" fmla="*/ 123825 w 247650"/>
                <a:gd name="connsiteY15" fmla="*/ 0 h 257175"/>
                <a:gd name="connsiteX16" fmla="*/ 219075 w 247650"/>
                <a:gd name="connsiteY16" fmla="*/ 126206 h 257175"/>
                <a:gd name="connsiteX17" fmla="*/ 212408 w 247650"/>
                <a:gd name="connsiteY17" fmla="*/ 159544 h 257175"/>
                <a:gd name="connsiteX18" fmla="*/ 196215 w 247650"/>
                <a:gd name="connsiteY18" fmla="*/ 185738 h 257175"/>
                <a:gd name="connsiteX19" fmla="*/ 168593 w 247650"/>
                <a:gd name="connsiteY19" fmla="*/ 228600 h 257175"/>
                <a:gd name="connsiteX20" fmla="*/ 123825 w 247650"/>
                <a:gd name="connsiteY20" fmla="*/ 228600 h 257175"/>
                <a:gd name="connsiteX21" fmla="*/ 79534 w 247650"/>
                <a:gd name="connsiteY21" fmla="*/ 228600 h 257175"/>
                <a:gd name="connsiteX22" fmla="*/ 51911 w 247650"/>
                <a:gd name="connsiteY22" fmla="*/ 185738 h 257175"/>
                <a:gd name="connsiteX23" fmla="*/ 35719 w 247650"/>
                <a:gd name="connsiteY23" fmla="*/ 159544 h 257175"/>
                <a:gd name="connsiteX24" fmla="*/ 29051 w 247650"/>
                <a:gd name="connsiteY24" fmla="*/ 126206 h 257175"/>
                <a:gd name="connsiteX25" fmla="*/ 29051 w 247650"/>
                <a:gd name="connsiteY25" fmla="*/ 122396 h 257175"/>
                <a:gd name="connsiteX26" fmla="*/ 124301 w 247650"/>
                <a:gd name="connsiteY26" fmla="*/ 28099 h 257175"/>
                <a:gd name="connsiteX27" fmla="*/ 124301 w 247650"/>
                <a:gd name="connsiteY27" fmla="*/ 28099 h 257175"/>
                <a:gd name="connsiteX28" fmla="*/ 124301 w 247650"/>
                <a:gd name="connsiteY28" fmla="*/ 28099 h 257175"/>
                <a:gd name="connsiteX29" fmla="*/ 124301 w 247650"/>
                <a:gd name="connsiteY29" fmla="*/ 28099 h 257175"/>
                <a:gd name="connsiteX30" fmla="*/ 124301 w 247650"/>
                <a:gd name="connsiteY30" fmla="*/ 28099 h 257175"/>
                <a:gd name="connsiteX31" fmla="*/ 124301 w 247650"/>
                <a:gd name="connsiteY31" fmla="*/ 28099 h 257175"/>
                <a:gd name="connsiteX32" fmla="*/ 124301 w 247650"/>
                <a:gd name="connsiteY32" fmla="*/ 28099 h 257175"/>
                <a:gd name="connsiteX33" fmla="*/ 219551 w 247650"/>
                <a:gd name="connsiteY33" fmla="*/ 122396 h 257175"/>
                <a:gd name="connsiteX34" fmla="*/ 219551 w 247650"/>
                <a:gd name="connsiteY34" fmla="*/ 126206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7650" h="257175">
                  <a:moveTo>
                    <a:pt x="123825" y="0"/>
                  </a:moveTo>
                  <a:cubicBezTo>
                    <a:pt x="123825" y="0"/>
                    <a:pt x="123825" y="0"/>
                    <a:pt x="123825" y="0"/>
                  </a:cubicBezTo>
                  <a:cubicBezTo>
                    <a:pt x="123825" y="0"/>
                    <a:pt x="123825" y="0"/>
                    <a:pt x="123825" y="0"/>
                  </a:cubicBezTo>
                  <a:cubicBezTo>
                    <a:pt x="56197" y="476"/>
                    <a:pt x="1429" y="54769"/>
                    <a:pt x="0" y="122396"/>
                  </a:cubicBezTo>
                  <a:lnTo>
                    <a:pt x="0" y="126682"/>
                  </a:lnTo>
                  <a:cubicBezTo>
                    <a:pt x="476" y="141446"/>
                    <a:pt x="3334" y="155734"/>
                    <a:pt x="8572" y="169545"/>
                  </a:cubicBezTo>
                  <a:cubicBezTo>
                    <a:pt x="13811" y="182404"/>
                    <a:pt x="20955" y="194310"/>
                    <a:pt x="30004" y="204788"/>
                  </a:cubicBezTo>
                  <a:cubicBezTo>
                    <a:pt x="41434" y="217170"/>
                    <a:pt x="53816" y="241459"/>
                    <a:pt x="59055" y="251936"/>
                  </a:cubicBezTo>
                  <a:cubicBezTo>
                    <a:pt x="60484" y="255270"/>
                    <a:pt x="63818" y="257175"/>
                    <a:pt x="67628" y="257175"/>
                  </a:cubicBezTo>
                  <a:lnTo>
                    <a:pt x="180023" y="257175"/>
                  </a:lnTo>
                  <a:cubicBezTo>
                    <a:pt x="183833" y="257175"/>
                    <a:pt x="187166" y="255270"/>
                    <a:pt x="188595" y="251936"/>
                  </a:cubicBezTo>
                  <a:cubicBezTo>
                    <a:pt x="193834" y="241459"/>
                    <a:pt x="206216" y="217170"/>
                    <a:pt x="217646" y="204788"/>
                  </a:cubicBezTo>
                  <a:cubicBezTo>
                    <a:pt x="226695" y="194310"/>
                    <a:pt x="234315" y="182404"/>
                    <a:pt x="239077" y="169545"/>
                  </a:cubicBezTo>
                  <a:cubicBezTo>
                    <a:pt x="244316" y="155734"/>
                    <a:pt x="247174" y="141446"/>
                    <a:pt x="247650" y="126682"/>
                  </a:cubicBezTo>
                  <a:lnTo>
                    <a:pt x="247650" y="122396"/>
                  </a:lnTo>
                  <a:cubicBezTo>
                    <a:pt x="246221" y="54769"/>
                    <a:pt x="191453" y="476"/>
                    <a:pt x="123825" y="0"/>
                  </a:cubicBezTo>
                  <a:close/>
                  <a:moveTo>
                    <a:pt x="219075" y="126206"/>
                  </a:moveTo>
                  <a:cubicBezTo>
                    <a:pt x="218599" y="137636"/>
                    <a:pt x="216218" y="149066"/>
                    <a:pt x="212408" y="159544"/>
                  </a:cubicBezTo>
                  <a:cubicBezTo>
                    <a:pt x="208598" y="169069"/>
                    <a:pt x="203359" y="178118"/>
                    <a:pt x="196215" y="185738"/>
                  </a:cubicBezTo>
                  <a:cubicBezTo>
                    <a:pt x="185261" y="199073"/>
                    <a:pt x="175736" y="213360"/>
                    <a:pt x="168593" y="228600"/>
                  </a:cubicBezTo>
                  <a:lnTo>
                    <a:pt x="123825" y="228600"/>
                  </a:lnTo>
                  <a:lnTo>
                    <a:pt x="79534" y="228600"/>
                  </a:lnTo>
                  <a:cubicBezTo>
                    <a:pt x="71914" y="213360"/>
                    <a:pt x="62389" y="199073"/>
                    <a:pt x="51911" y="185738"/>
                  </a:cubicBezTo>
                  <a:cubicBezTo>
                    <a:pt x="45244" y="178118"/>
                    <a:pt x="39529" y="169069"/>
                    <a:pt x="35719" y="159544"/>
                  </a:cubicBezTo>
                  <a:cubicBezTo>
                    <a:pt x="31433" y="149066"/>
                    <a:pt x="29528" y="137636"/>
                    <a:pt x="29051" y="126206"/>
                  </a:cubicBezTo>
                  <a:lnTo>
                    <a:pt x="29051" y="122396"/>
                  </a:lnTo>
                  <a:cubicBezTo>
                    <a:pt x="30004" y="70485"/>
                    <a:pt x="72390" y="28575"/>
                    <a:pt x="124301" y="28099"/>
                  </a:cubicBezTo>
                  <a:lnTo>
                    <a:pt x="124301" y="28099"/>
                  </a:lnTo>
                  <a:lnTo>
                    <a:pt x="124301" y="28099"/>
                  </a:lnTo>
                  <a:cubicBezTo>
                    <a:pt x="124301" y="28099"/>
                    <a:pt x="124301" y="28099"/>
                    <a:pt x="124301" y="28099"/>
                  </a:cubicBezTo>
                  <a:cubicBezTo>
                    <a:pt x="124301" y="28099"/>
                    <a:pt x="124301" y="28099"/>
                    <a:pt x="124301" y="28099"/>
                  </a:cubicBezTo>
                  <a:lnTo>
                    <a:pt x="124301" y="28099"/>
                  </a:lnTo>
                  <a:lnTo>
                    <a:pt x="124301" y="28099"/>
                  </a:lnTo>
                  <a:cubicBezTo>
                    <a:pt x="176213" y="28575"/>
                    <a:pt x="218599" y="70009"/>
                    <a:pt x="219551" y="122396"/>
                  </a:cubicBezTo>
                  <a:lnTo>
                    <a:pt x="219551" y="12620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" name="Graphic 24" descr="Single gear">
            <a:extLst>
              <a:ext uri="{FF2B5EF4-FFF2-40B4-BE49-F238E27FC236}">
                <a16:creationId xmlns:a16="http://schemas.microsoft.com/office/drawing/2014/main" id="{62E7970B-0694-40EB-8AE8-1176EFD1328F}"/>
              </a:ext>
            </a:extLst>
          </p:cNvPr>
          <p:cNvSpPr/>
          <p:nvPr/>
        </p:nvSpPr>
        <p:spPr>
          <a:xfrm>
            <a:off x="6599002" y="2614053"/>
            <a:ext cx="324326" cy="323850"/>
          </a:xfrm>
          <a:custGeom>
            <a:avLst/>
            <a:gdLst>
              <a:gd name="connsiteX0" fmla="*/ 161925 w 324326"/>
              <a:gd name="connsiteY0" fmla="*/ 219075 h 323850"/>
              <a:gd name="connsiteX1" fmla="*/ 104775 w 324326"/>
              <a:gd name="connsiteY1" fmla="*/ 161925 h 323850"/>
              <a:gd name="connsiteX2" fmla="*/ 161925 w 324326"/>
              <a:gd name="connsiteY2" fmla="*/ 104775 h 323850"/>
              <a:gd name="connsiteX3" fmla="*/ 219075 w 324326"/>
              <a:gd name="connsiteY3" fmla="*/ 161925 h 323850"/>
              <a:gd name="connsiteX4" fmla="*/ 161925 w 324326"/>
              <a:gd name="connsiteY4" fmla="*/ 219075 h 323850"/>
              <a:gd name="connsiteX5" fmla="*/ 290513 w 324326"/>
              <a:gd name="connsiteY5" fmla="*/ 126206 h 323850"/>
              <a:gd name="connsiteX6" fmla="*/ 278130 w 324326"/>
              <a:gd name="connsiteY6" fmla="*/ 96679 h 323850"/>
              <a:gd name="connsiteX7" fmla="*/ 290036 w 324326"/>
              <a:gd name="connsiteY7" fmla="*/ 60960 h 323850"/>
              <a:gd name="connsiteX8" fmla="*/ 262890 w 324326"/>
              <a:gd name="connsiteY8" fmla="*/ 33814 h 323850"/>
              <a:gd name="connsiteX9" fmla="*/ 227171 w 324326"/>
              <a:gd name="connsiteY9" fmla="*/ 45720 h 323850"/>
              <a:gd name="connsiteX10" fmla="*/ 197168 w 324326"/>
              <a:gd name="connsiteY10" fmla="*/ 33338 h 323850"/>
              <a:gd name="connsiteX11" fmla="*/ 180975 w 324326"/>
              <a:gd name="connsiteY11" fmla="*/ 0 h 323850"/>
              <a:gd name="connsiteX12" fmla="*/ 142875 w 324326"/>
              <a:gd name="connsiteY12" fmla="*/ 0 h 323850"/>
              <a:gd name="connsiteX13" fmla="*/ 126206 w 324326"/>
              <a:gd name="connsiteY13" fmla="*/ 33338 h 323850"/>
              <a:gd name="connsiteX14" fmla="*/ 96679 w 324326"/>
              <a:gd name="connsiteY14" fmla="*/ 45720 h 323850"/>
              <a:gd name="connsiteX15" fmla="*/ 60960 w 324326"/>
              <a:gd name="connsiteY15" fmla="*/ 33814 h 323850"/>
              <a:gd name="connsiteX16" fmla="*/ 33814 w 324326"/>
              <a:gd name="connsiteY16" fmla="*/ 60960 h 323850"/>
              <a:gd name="connsiteX17" fmla="*/ 45720 w 324326"/>
              <a:gd name="connsiteY17" fmla="*/ 96679 h 323850"/>
              <a:gd name="connsiteX18" fmla="*/ 33338 w 324326"/>
              <a:gd name="connsiteY18" fmla="*/ 126682 h 323850"/>
              <a:gd name="connsiteX19" fmla="*/ 0 w 324326"/>
              <a:gd name="connsiteY19" fmla="*/ 142875 h 323850"/>
              <a:gd name="connsiteX20" fmla="*/ 0 w 324326"/>
              <a:gd name="connsiteY20" fmla="*/ 180975 h 323850"/>
              <a:gd name="connsiteX21" fmla="*/ 33338 w 324326"/>
              <a:gd name="connsiteY21" fmla="*/ 197644 h 323850"/>
              <a:gd name="connsiteX22" fmla="*/ 45720 w 324326"/>
              <a:gd name="connsiteY22" fmla="*/ 227171 h 323850"/>
              <a:gd name="connsiteX23" fmla="*/ 33814 w 324326"/>
              <a:gd name="connsiteY23" fmla="*/ 262890 h 323850"/>
              <a:gd name="connsiteX24" fmla="*/ 60960 w 324326"/>
              <a:gd name="connsiteY24" fmla="*/ 290036 h 323850"/>
              <a:gd name="connsiteX25" fmla="*/ 96679 w 324326"/>
              <a:gd name="connsiteY25" fmla="*/ 278130 h 323850"/>
              <a:gd name="connsiteX26" fmla="*/ 126682 w 324326"/>
              <a:gd name="connsiteY26" fmla="*/ 290513 h 323850"/>
              <a:gd name="connsiteX27" fmla="*/ 143351 w 324326"/>
              <a:gd name="connsiteY27" fmla="*/ 323850 h 323850"/>
              <a:gd name="connsiteX28" fmla="*/ 181451 w 324326"/>
              <a:gd name="connsiteY28" fmla="*/ 323850 h 323850"/>
              <a:gd name="connsiteX29" fmla="*/ 198120 w 324326"/>
              <a:gd name="connsiteY29" fmla="*/ 290513 h 323850"/>
              <a:gd name="connsiteX30" fmla="*/ 227648 w 324326"/>
              <a:gd name="connsiteY30" fmla="*/ 278130 h 323850"/>
              <a:gd name="connsiteX31" fmla="*/ 263366 w 324326"/>
              <a:gd name="connsiteY31" fmla="*/ 290036 h 323850"/>
              <a:gd name="connsiteX32" fmla="*/ 290513 w 324326"/>
              <a:gd name="connsiteY32" fmla="*/ 262890 h 323850"/>
              <a:gd name="connsiteX33" fmla="*/ 278606 w 324326"/>
              <a:gd name="connsiteY33" fmla="*/ 227171 h 323850"/>
              <a:gd name="connsiteX34" fmla="*/ 290989 w 324326"/>
              <a:gd name="connsiteY34" fmla="*/ 197168 h 323850"/>
              <a:gd name="connsiteX35" fmla="*/ 324326 w 324326"/>
              <a:gd name="connsiteY35" fmla="*/ 180499 h 323850"/>
              <a:gd name="connsiteX36" fmla="*/ 324326 w 324326"/>
              <a:gd name="connsiteY36" fmla="*/ 142399 h 323850"/>
              <a:gd name="connsiteX37" fmla="*/ 290513 w 324326"/>
              <a:gd name="connsiteY37" fmla="*/ 126206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24326" h="323850">
                <a:moveTo>
                  <a:pt x="161925" y="219075"/>
                </a:moveTo>
                <a:cubicBezTo>
                  <a:pt x="130493" y="219075"/>
                  <a:pt x="104775" y="193358"/>
                  <a:pt x="104775" y="161925"/>
                </a:cubicBezTo>
                <a:cubicBezTo>
                  <a:pt x="104775" y="130493"/>
                  <a:pt x="130493" y="104775"/>
                  <a:pt x="161925" y="104775"/>
                </a:cubicBezTo>
                <a:cubicBezTo>
                  <a:pt x="193358" y="104775"/>
                  <a:pt x="219075" y="130493"/>
                  <a:pt x="219075" y="161925"/>
                </a:cubicBezTo>
                <a:cubicBezTo>
                  <a:pt x="219075" y="193358"/>
                  <a:pt x="193358" y="219075"/>
                  <a:pt x="161925" y="219075"/>
                </a:cubicBezTo>
                <a:close/>
                <a:moveTo>
                  <a:pt x="290513" y="126206"/>
                </a:moveTo>
                <a:cubicBezTo>
                  <a:pt x="287655" y="115729"/>
                  <a:pt x="283369" y="105728"/>
                  <a:pt x="278130" y="96679"/>
                </a:cubicBezTo>
                <a:lnTo>
                  <a:pt x="290036" y="60960"/>
                </a:lnTo>
                <a:lnTo>
                  <a:pt x="262890" y="33814"/>
                </a:lnTo>
                <a:lnTo>
                  <a:pt x="227171" y="45720"/>
                </a:lnTo>
                <a:cubicBezTo>
                  <a:pt x="217646" y="40481"/>
                  <a:pt x="207645" y="36195"/>
                  <a:pt x="197168" y="33338"/>
                </a:cubicBezTo>
                <a:lnTo>
                  <a:pt x="180975" y="0"/>
                </a:lnTo>
                <a:lnTo>
                  <a:pt x="142875" y="0"/>
                </a:lnTo>
                <a:lnTo>
                  <a:pt x="126206" y="33338"/>
                </a:lnTo>
                <a:cubicBezTo>
                  <a:pt x="115729" y="36195"/>
                  <a:pt x="105728" y="40481"/>
                  <a:pt x="96679" y="45720"/>
                </a:cubicBezTo>
                <a:lnTo>
                  <a:pt x="60960" y="33814"/>
                </a:lnTo>
                <a:lnTo>
                  <a:pt x="33814" y="60960"/>
                </a:lnTo>
                <a:lnTo>
                  <a:pt x="45720" y="96679"/>
                </a:lnTo>
                <a:cubicBezTo>
                  <a:pt x="40481" y="106204"/>
                  <a:pt x="36195" y="116205"/>
                  <a:pt x="33338" y="126682"/>
                </a:cubicBezTo>
                <a:lnTo>
                  <a:pt x="0" y="142875"/>
                </a:lnTo>
                <a:lnTo>
                  <a:pt x="0" y="180975"/>
                </a:lnTo>
                <a:lnTo>
                  <a:pt x="33338" y="197644"/>
                </a:lnTo>
                <a:cubicBezTo>
                  <a:pt x="36195" y="208121"/>
                  <a:pt x="40481" y="218123"/>
                  <a:pt x="45720" y="227171"/>
                </a:cubicBezTo>
                <a:lnTo>
                  <a:pt x="33814" y="262890"/>
                </a:lnTo>
                <a:lnTo>
                  <a:pt x="60960" y="290036"/>
                </a:lnTo>
                <a:lnTo>
                  <a:pt x="96679" y="278130"/>
                </a:lnTo>
                <a:cubicBezTo>
                  <a:pt x="106204" y="283369"/>
                  <a:pt x="116205" y="287655"/>
                  <a:pt x="126682" y="290513"/>
                </a:cubicBezTo>
                <a:lnTo>
                  <a:pt x="143351" y="323850"/>
                </a:lnTo>
                <a:lnTo>
                  <a:pt x="181451" y="323850"/>
                </a:lnTo>
                <a:lnTo>
                  <a:pt x="198120" y="290513"/>
                </a:lnTo>
                <a:cubicBezTo>
                  <a:pt x="208598" y="287655"/>
                  <a:pt x="218599" y="283369"/>
                  <a:pt x="227648" y="278130"/>
                </a:cubicBezTo>
                <a:lnTo>
                  <a:pt x="263366" y="290036"/>
                </a:lnTo>
                <a:lnTo>
                  <a:pt x="290513" y="262890"/>
                </a:lnTo>
                <a:lnTo>
                  <a:pt x="278606" y="227171"/>
                </a:lnTo>
                <a:cubicBezTo>
                  <a:pt x="283845" y="217646"/>
                  <a:pt x="288131" y="207645"/>
                  <a:pt x="290989" y="197168"/>
                </a:cubicBezTo>
                <a:lnTo>
                  <a:pt x="324326" y="180499"/>
                </a:lnTo>
                <a:lnTo>
                  <a:pt x="324326" y="142399"/>
                </a:lnTo>
                <a:lnTo>
                  <a:pt x="290513" y="126206"/>
                </a:lnTo>
                <a:close/>
              </a:path>
            </a:pathLst>
          </a:custGeom>
          <a:solidFill>
            <a:schemeClr val="bg1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Graphic 22" descr="Hourglass">
            <a:extLst>
              <a:ext uri="{FF2B5EF4-FFF2-40B4-BE49-F238E27FC236}">
                <a16:creationId xmlns:a16="http://schemas.microsoft.com/office/drawing/2014/main" id="{F4CE70D4-378E-49D8-A067-BFBEBC5B8100}"/>
              </a:ext>
            </a:extLst>
          </p:cNvPr>
          <p:cNvSpPr/>
          <p:nvPr/>
        </p:nvSpPr>
        <p:spPr>
          <a:xfrm>
            <a:off x="5377980" y="2563423"/>
            <a:ext cx="266700" cy="381000"/>
          </a:xfrm>
          <a:custGeom>
            <a:avLst/>
            <a:gdLst>
              <a:gd name="connsiteX0" fmla="*/ 160020 w 266700"/>
              <a:gd name="connsiteY0" fmla="*/ 215741 h 381000"/>
              <a:gd name="connsiteX1" fmla="*/ 202883 w 266700"/>
              <a:gd name="connsiteY1" fmla="*/ 276225 h 381000"/>
              <a:gd name="connsiteX2" fmla="*/ 63818 w 266700"/>
              <a:gd name="connsiteY2" fmla="*/ 276225 h 381000"/>
              <a:gd name="connsiteX3" fmla="*/ 106680 w 266700"/>
              <a:gd name="connsiteY3" fmla="*/ 215741 h 381000"/>
              <a:gd name="connsiteX4" fmla="*/ 119063 w 266700"/>
              <a:gd name="connsiteY4" fmla="*/ 190500 h 381000"/>
              <a:gd name="connsiteX5" fmla="*/ 106680 w 266700"/>
              <a:gd name="connsiteY5" fmla="*/ 165259 h 381000"/>
              <a:gd name="connsiteX6" fmla="*/ 41434 w 266700"/>
              <a:gd name="connsiteY6" fmla="*/ 28575 h 381000"/>
              <a:gd name="connsiteX7" fmla="*/ 225743 w 266700"/>
              <a:gd name="connsiteY7" fmla="*/ 28575 h 381000"/>
              <a:gd name="connsiteX8" fmla="*/ 160496 w 266700"/>
              <a:gd name="connsiteY8" fmla="*/ 165259 h 381000"/>
              <a:gd name="connsiteX9" fmla="*/ 147638 w 266700"/>
              <a:gd name="connsiteY9" fmla="*/ 190500 h 381000"/>
              <a:gd name="connsiteX10" fmla="*/ 160020 w 266700"/>
              <a:gd name="connsiteY10" fmla="*/ 215741 h 381000"/>
              <a:gd name="connsiteX11" fmla="*/ 253841 w 266700"/>
              <a:gd name="connsiteY11" fmla="*/ 28575 h 381000"/>
              <a:gd name="connsiteX12" fmla="*/ 266700 w 266700"/>
              <a:gd name="connsiteY12" fmla="*/ 28575 h 381000"/>
              <a:gd name="connsiteX13" fmla="*/ 266700 w 266700"/>
              <a:gd name="connsiteY13" fmla="*/ 0 h 381000"/>
              <a:gd name="connsiteX14" fmla="*/ 0 w 266700"/>
              <a:gd name="connsiteY14" fmla="*/ 0 h 381000"/>
              <a:gd name="connsiteX15" fmla="*/ 0 w 266700"/>
              <a:gd name="connsiteY15" fmla="*/ 28575 h 381000"/>
              <a:gd name="connsiteX16" fmla="*/ 12383 w 266700"/>
              <a:gd name="connsiteY16" fmla="*/ 28575 h 381000"/>
              <a:gd name="connsiteX17" fmla="*/ 92393 w 266700"/>
              <a:gd name="connsiteY17" fmla="*/ 190500 h 381000"/>
              <a:gd name="connsiteX18" fmla="*/ 12383 w 266700"/>
              <a:gd name="connsiteY18" fmla="*/ 352425 h 381000"/>
              <a:gd name="connsiteX19" fmla="*/ 0 w 266700"/>
              <a:gd name="connsiteY19" fmla="*/ 352425 h 381000"/>
              <a:gd name="connsiteX20" fmla="*/ 0 w 266700"/>
              <a:gd name="connsiteY20" fmla="*/ 381000 h 381000"/>
              <a:gd name="connsiteX21" fmla="*/ 266700 w 266700"/>
              <a:gd name="connsiteY21" fmla="*/ 381000 h 381000"/>
              <a:gd name="connsiteX22" fmla="*/ 266700 w 266700"/>
              <a:gd name="connsiteY22" fmla="*/ 352425 h 381000"/>
              <a:gd name="connsiteX23" fmla="*/ 253841 w 266700"/>
              <a:gd name="connsiteY23" fmla="*/ 352425 h 381000"/>
              <a:gd name="connsiteX24" fmla="*/ 173831 w 266700"/>
              <a:gd name="connsiteY24" fmla="*/ 190500 h 381000"/>
              <a:gd name="connsiteX25" fmla="*/ 253841 w 266700"/>
              <a:gd name="connsiteY25" fmla="*/ 28575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6700" h="381000">
                <a:moveTo>
                  <a:pt x="160020" y="215741"/>
                </a:moveTo>
                <a:cubicBezTo>
                  <a:pt x="176213" y="228600"/>
                  <a:pt x="191453" y="250984"/>
                  <a:pt x="202883" y="276225"/>
                </a:cubicBezTo>
                <a:lnTo>
                  <a:pt x="63818" y="276225"/>
                </a:lnTo>
                <a:cubicBezTo>
                  <a:pt x="75724" y="250984"/>
                  <a:pt x="90488" y="228124"/>
                  <a:pt x="106680" y="215741"/>
                </a:cubicBezTo>
                <a:cubicBezTo>
                  <a:pt x="114300" y="209550"/>
                  <a:pt x="119063" y="200501"/>
                  <a:pt x="119063" y="190500"/>
                </a:cubicBezTo>
                <a:cubicBezTo>
                  <a:pt x="119063" y="180499"/>
                  <a:pt x="114300" y="171450"/>
                  <a:pt x="106680" y="165259"/>
                </a:cubicBezTo>
                <a:cubicBezTo>
                  <a:pt x="74295" y="140018"/>
                  <a:pt x="46196" y="75248"/>
                  <a:pt x="41434" y="28575"/>
                </a:cubicBezTo>
                <a:lnTo>
                  <a:pt x="225743" y="28575"/>
                </a:lnTo>
                <a:cubicBezTo>
                  <a:pt x="220504" y="75248"/>
                  <a:pt x="192881" y="140018"/>
                  <a:pt x="160496" y="165259"/>
                </a:cubicBezTo>
                <a:cubicBezTo>
                  <a:pt x="152400" y="171450"/>
                  <a:pt x="147638" y="180499"/>
                  <a:pt x="147638" y="190500"/>
                </a:cubicBezTo>
                <a:cubicBezTo>
                  <a:pt x="147638" y="200501"/>
                  <a:pt x="152400" y="209550"/>
                  <a:pt x="160020" y="215741"/>
                </a:cubicBezTo>
                <a:close/>
                <a:moveTo>
                  <a:pt x="253841" y="28575"/>
                </a:moveTo>
                <a:lnTo>
                  <a:pt x="266700" y="28575"/>
                </a:lnTo>
                <a:lnTo>
                  <a:pt x="266700" y="0"/>
                </a:lnTo>
                <a:lnTo>
                  <a:pt x="0" y="0"/>
                </a:lnTo>
                <a:lnTo>
                  <a:pt x="0" y="28575"/>
                </a:lnTo>
                <a:lnTo>
                  <a:pt x="12383" y="28575"/>
                </a:lnTo>
                <a:cubicBezTo>
                  <a:pt x="17621" y="81439"/>
                  <a:pt x="48101" y="158591"/>
                  <a:pt x="92393" y="190500"/>
                </a:cubicBezTo>
                <a:cubicBezTo>
                  <a:pt x="48101" y="222409"/>
                  <a:pt x="17145" y="299561"/>
                  <a:pt x="12383" y="352425"/>
                </a:cubicBezTo>
                <a:lnTo>
                  <a:pt x="0" y="352425"/>
                </a:lnTo>
                <a:lnTo>
                  <a:pt x="0" y="381000"/>
                </a:lnTo>
                <a:lnTo>
                  <a:pt x="266700" y="381000"/>
                </a:lnTo>
                <a:lnTo>
                  <a:pt x="266700" y="352425"/>
                </a:lnTo>
                <a:lnTo>
                  <a:pt x="253841" y="352425"/>
                </a:lnTo>
                <a:cubicBezTo>
                  <a:pt x="249079" y="299561"/>
                  <a:pt x="218123" y="222409"/>
                  <a:pt x="173831" y="190500"/>
                </a:cubicBezTo>
                <a:cubicBezTo>
                  <a:pt x="218123" y="158591"/>
                  <a:pt x="249079" y="81439"/>
                  <a:pt x="253841" y="28575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0" name="Graphic 23" descr="Bullseye">
            <a:extLst>
              <a:ext uri="{FF2B5EF4-FFF2-40B4-BE49-F238E27FC236}">
                <a16:creationId xmlns:a16="http://schemas.microsoft.com/office/drawing/2014/main" id="{71D16B21-5743-43AE-B43D-C71EC0F9B748}"/>
              </a:ext>
            </a:extLst>
          </p:cNvPr>
          <p:cNvGrpSpPr/>
          <p:nvPr/>
        </p:nvGrpSpPr>
        <p:grpSpPr>
          <a:xfrm>
            <a:off x="5246396" y="3793088"/>
            <a:ext cx="457200" cy="457200"/>
            <a:chOff x="5246396" y="3793088"/>
            <a:chExt cx="457200" cy="457200"/>
          </a:xfrm>
          <a:solidFill>
            <a:schemeClr val="tx1">
              <a:alpha val="80000"/>
            </a:schemeClr>
          </a:solidFill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8F25A1B-48AE-4D6B-A1BD-82BC3576B1DB}"/>
                </a:ext>
              </a:extLst>
            </p:cNvPr>
            <p:cNvSpPr/>
            <p:nvPr/>
          </p:nvSpPr>
          <p:spPr>
            <a:xfrm>
              <a:off x="5419751" y="3833569"/>
              <a:ext cx="243363" cy="242887"/>
            </a:xfrm>
            <a:custGeom>
              <a:avLst/>
              <a:gdLst>
                <a:gd name="connsiteX0" fmla="*/ 200501 w 243363"/>
                <a:gd name="connsiteY0" fmla="*/ 42863 h 242887"/>
                <a:gd name="connsiteX1" fmla="*/ 195739 w 243363"/>
                <a:gd name="connsiteY1" fmla="*/ 0 h 242887"/>
                <a:gd name="connsiteX2" fmla="*/ 143351 w 243363"/>
                <a:gd name="connsiteY2" fmla="*/ 52388 h 242887"/>
                <a:gd name="connsiteX3" fmla="*/ 146209 w 243363"/>
                <a:gd name="connsiteY3" fmla="*/ 77153 h 242887"/>
                <a:gd name="connsiteX4" fmla="*/ 70009 w 243363"/>
                <a:gd name="connsiteY4" fmla="*/ 153353 h 242887"/>
                <a:gd name="connsiteX5" fmla="*/ 47625 w 243363"/>
                <a:gd name="connsiteY5" fmla="*/ 147638 h 242887"/>
                <a:gd name="connsiteX6" fmla="*/ 0 w 243363"/>
                <a:gd name="connsiteY6" fmla="*/ 195263 h 242887"/>
                <a:gd name="connsiteX7" fmla="*/ 47625 w 243363"/>
                <a:gd name="connsiteY7" fmla="*/ 242888 h 242887"/>
                <a:gd name="connsiteX8" fmla="*/ 95250 w 243363"/>
                <a:gd name="connsiteY8" fmla="*/ 195263 h 242887"/>
                <a:gd name="connsiteX9" fmla="*/ 90011 w 243363"/>
                <a:gd name="connsiteY9" fmla="*/ 173355 h 242887"/>
                <a:gd name="connsiteX10" fmla="*/ 166211 w 243363"/>
                <a:gd name="connsiteY10" fmla="*/ 97155 h 242887"/>
                <a:gd name="connsiteX11" fmla="*/ 190976 w 243363"/>
                <a:gd name="connsiteY11" fmla="*/ 100013 h 242887"/>
                <a:gd name="connsiteX12" fmla="*/ 243364 w 243363"/>
                <a:gd name="connsiteY12" fmla="*/ 47625 h 242887"/>
                <a:gd name="connsiteX13" fmla="*/ 200501 w 243363"/>
                <a:gd name="connsiteY13" fmla="*/ 42863 h 242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3363" h="242887">
                  <a:moveTo>
                    <a:pt x="200501" y="42863"/>
                  </a:moveTo>
                  <a:lnTo>
                    <a:pt x="195739" y="0"/>
                  </a:lnTo>
                  <a:lnTo>
                    <a:pt x="143351" y="52388"/>
                  </a:lnTo>
                  <a:lnTo>
                    <a:pt x="146209" y="77153"/>
                  </a:lnTo>
                  <a:lnTo>
                    <a:pt x="70009" y="153353"/>
                  </a:lnTo>
                  <a:cubicBezTo>
                    <a:pt x="63341" y="150019"/>
                    <a:pt x="55721" y="147638"/>
                    <a:pt x="47625" y="147638"/>
                  </a:cubicBezTo>
                  <a:cubicBezTo>
                    <a:pt x="21431" y="147638"/>
                    <a:pt x="0" y="169069"/>
                    <a:pt x="0" y="195263"/>
                  </a:cubicBezTo>
                  <a:cubicBezTo>
                    <a:pt x="0" y="221456"/>
                    <a:pt x="21431" y="242888"/>
                    <a:pt x="47625" y="242888"/>
                  </a:cubicBezTo>
                  <a:cubicBezTo>
                    <a:pt x="73819" y="242888"/>
                    <a:pt x="95250" y="221456"/>
                    <a:pt x="95250" y="195263"/>
                  </a:cubicBezTo>
                  <a:cubicBezTo>
                    <a:pt x="95250" y="187166"/>
                    <a:pt x="93345" y="180023"/>
                    <a:pt x="90011" y="173355"/>
                  </a:cubicBezTo>
                  <a:lnTo>
                    <a:pt x="166211" y="97155"/>
                  </a:lnTo>
                  <a:lnTo>
                    <a:pt x="190976" y="100013"/>
                  </a:lnTo>
                  <a:lnTo>
                    <a:pt x="243364" y="47625"/>
                  </a:lnTo>
                  <a:lnTo>
                    <a:pt x="200501" y="42863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33911B5-F2CA-49C4-8DCB-B89357144324}"/>
                </a:ext>
              </a:extLst>
            </p:cNvPr>
            <p:cNvSpPr/>
            <p:nvPr/>
          </p:nvSpPr>
          <p:spPr>
            <a:xfrm>
              <a:off x="5286877" y="3847856"/>
              <a:ext cx="361950" cy="361950"/>
            </a:xfrm>
            <a:custGeom>
              <a:avLst/>
              <a:gdLst>
                <a:gd name="connsiteX0" fmla="*/ 337185 w 361950"/>
                <a:gd name="connsiteY0" fmla="*/ 99060 h 361950"/>
                <a:gd name="connsiteX1" fmla="*/ 330994 w 361950"/>
                <a:gd name="connsiteY1" fmla="*/ 105728 h 361950"/>
                <a:gd name="connsiteX2" fmla="*/ 321945 w 361950"/>
                <a:gd name="connsiteY2" fmla="*/ 104775 h 361950"/>
                <a:gd name="connsiteX3" fmla="*/ 311944 w 361950"/>
                <a:gd name="connsiteY3" fmla="*/ 103346 h 361950"/>
                <a:gd name="connsiteX4" fmla="*/ 333375 w 361950"/>
                <a:gd name="connsiteY4" fmla="*/ 180975 h 361950"/>
                <a:gd name="connsiteX5" fmla="*/ 180975 w 361950"/>
                <a:gd name="connsiteY5" fmla="*/ 333375 h 361950"/>
                <a:gd name="connsiteX6" fmla="*/ 28575 w 361950"/>
                <a:gd name="connsiteY6" fmla="*/ 180975 h 361950"/>
                <a:gd name="connsiteX7" fmla="*/ 180975 w 361950"/>
                <a:gd name="connsiteY7" fmla="*/ 28575 h 361950"/>
                <a:gd name="connsiteX8" fmla="*/ 258604 w 361950"/>
                <a:gd name="connsiteY8" fmla="*/ 50006 h 361950"/>
                <a:gd name="connsiteX9" fmla="*/ 257651 w 361950"/>
                <a:gd name="connsiteY9" fmla="*/ 40481 h 361950"/>
                <a:gd name="connsiteX10" fmla="*/ 256223 w 361950"/>
                <a:gd name="connsiteY10" fmla="*/ 30956 h 361950"/>
                <a:gd name="connsiteX11" fmla="*/ 262890 w 361950"/>
                <a:gd name="connsiteY11" fmla="*/ 24289 h 361950"/>
                <a:gd name="connsiteX12" fmla="*/ 266224 w 361950"/>
                <a:gd name="connsiteY12" fmla="*/ 20955 h 361950"/>
                <a:gd name="connsiteX13" fmla="*/ 180975 w 361950"/>
                <a:gd name="connsiteY13" fmla="*/ 0 h 361950"/>
                <a:gd name="connsiteX14" fmla="*/ 0 w 361950"/>
                <a:gd name="connsiteY14" fmla="*/ 180975 h 361950"/>
                <a:gd name="connsiteX15" fmla="*/ 180975 w 361950"/>
                <a:gd name="connsiteY15" fmla="*/ 361950 h 361950"/>
                <a:gd name="connsiteX16" fmla="*/ 361950 w 361950"/>
                <a:gd name="connsiteY16" fmla="*/ 180975 h 361950"/>
                <a:gd name="connsiteX17" fmla="*/ 340519 w 361950"/>
                <a:gd name="connsiteY17" fmla="*/ 96203 h 361950"/>
                <a:gd name="connsiteX18" fmla="*/ 337185 w 361950"/>
                <a:gd name="connsiteY18" fmla="*/ 9906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1950" h="361950">
                  <a:moveTo>
                    <a:pt x="337185" y="99060"/>
                  </a:moveTo>
                  <a:lnTo>
                    <a:pt x="330994" y="105728"/>
                  </a:lnTo>
                  <a:lnTo>
                    <a:pt x="321945" y="104775"/>
                  </a:lnTo>
                  <a:lnTo>
                    <a:pt x="311944" y="103346"/>
                  </a:lnTo>
                  <a:cubicBezTo>
                    <a:pt x="325279" y="126206"/>
                    <a:pt x="333375" y="152400"/>
                    <a:pt x="333375" y="180975"/>
                  </a:cubicBezTo>
                  <a:cubicBezTo>
                    <a:pt x="333375" y="264795"/>
                    <a:pt x="264795" y="333375"/>
                    <a:pt x="180975" y="333375"/>
                  </a:cubicBezTo>
                  <a:cubicBezTo>
                    <a:pt x="97155" y="333375"/>
                    <a:pt x="28575" y="264795"/>
                    <a:pt x="28575" y="180975"/>
                  </a:cubicBezTo>
                  <a:cubicBezTo>
                    <a:pt x="28575" y="97155"/>
                    <a:pt x="97155" y="28575"/>
                    <a:pt x="180975" y="28575"/>
                  </a:cubicBezTo>
                  <a:cubicBezTo>
                    <a:pt x="209074" y="28575"/>
                    <a:pt x="235744" y="36195"/>
                    <a:pt x="258604" y="50006"/>
                  </a:cubicBezTo>
                  <a:lnTo>
                    <a:pt x="257651" y="40481"/>
                  </a:lnTo>
                  <a:lnTo>
                    <a:pt x="256223" y="30956"/>
                  </a:lnTo>
                  <a:lnTo>
                    <a:pt x="262890" y="24289"/>
                  </a:lnTo>
                  <a:lnTo>
                    <a:pt x="266224" y="20955"/>
                  </a:lnTo>
                  <a:cubicBezTo>
                    <a:pt x="240506" y="7620"/>
                    <a:pt x="211931" y="0"/>
                    <a:pt x="180975" y="0"/>
                  </a:cubicBezTo>
                  <a:cubicBezTo>
                    <a:pt x="80963" y="0"/>
                    <a:pt x="0" y="80963"/>
                    <a:pt x="0" y="180975"/>
                  </a:cubicBezTo>
                  <a:cubicBezTo>
                    <a:pt x="0" y="280988"/>
                    <a:pt x="80963" y="361950"/>
                    <a:pt x="180975" y="361950"/>
                  </a:cubicBezTo>
                  <a:cubicBezTo>
                    <a:pt x="280988" y="361950"/>
                    <a:pt x="361950" y="280988"/>
                    <a:pt x="361950" y="180975"/>
                  </a:cubicBezTo>
                  <a:cubicBezTo>
                    <a:pt x="361950" y="150019"/>
                    <a:pt x="354330" y="121444"/>
                    <a:pt x="340519" y="96203"/>
                  </a:cubicBezTo>
                  <a:lnTo>
                    <a:pt x="337185" y="99060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BD03B40-D56F-4AF1-AF6D-FE0519E64583}"/>
                </a:ext>
              </a:extLst>
            </p:cNvPr>
            <p:cNvSpPr/>
            <p:nvPr/>
          </p:nvSpPr>
          <p:spPr>
            <a:xfrm>
              <a:off x="5353552" y="3914531"/>
              <a:ext cx="228600" cy="228600"/>
            </a:xfrm>
            <a:custGeom>
              <a:avLst/>
              <a:gdLst>
                <a:gd name="connsiteX0" fmla="*/ 193834 w 228600"/>
                <a:gd name="connsiteY0" fmla="*/ 81915 h 228600"/>
                <a:gd name="connsiteX1" fmla="*/ 200025 w 228600"/>
                <a:gd name="connsiteY1" fmla="*/ 114300 h 228600"/>
                <a:gd name="connsiteX2" fmla="*/ 114300 w 228600"/>
                <a:gd name="connsiteY2" fmla="*/ 200025 h 228600"/>
                <a:gd name="connsiteX3" fmla="*/ 28575 w 228600"/>
                <a:gd name="connsiteY3" fmla="*/ 114300 h 228600"/>
                <a:gd name="connsiteX4" fmla="*/ 114300 w 228600"/>
                <a:gd name="connsiteY4" fmla="*/ 28575 h 228600"/>
                <a:gd name="connsiteX5" fmla="*/ 146685 w 228600"/>
                <a:gd name="connsiteY5" fmla="*/ 34766 h 228600"/>
                <a:gd name="connsiteX6" fmla="*/ 168116 w 228600"/>
                <a:gd name="connsiteY6" fmla="*/ 13335 h 228600"/>
                <a:gd name="connsiteX7" fmla="*/ 114300 w 228600"/>
                <a:gd name="connsiteY7" fmla="*/ 0 h 228600"/>
                <a:gd name="connsiteX8" fmla="*/ 0 w 228600"/>
                <a:gd name="connsiteY8" fmla="*/ 114300 h 228600"/>
                <a:gd name="connsiteX9" fmla="*/ 114300 w 228600"/>
                <a:gd name="connsiteY9" fmla="*/ 228600 h 228600"/>
                <a:gd name="connsiteX10" fmla="*/ 228600 w 228600"/>
                <a:gd name="connsiteY10" fmla="*/ 114300 h 228600"/>
                <a:gd name="connsiteX11" fmla="*/ 215265 w 228600"/>
                <a:gd name="connsiteY11" fmla="*/ 60484 h 228600"/>
                <a:gd name="connsiteX12" fmla="*/ 193834 w 228600"/>
                <a:gd name="connsiteY12" fmla="*/ 81915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8600" h="228600">
                  <a:moveTo>
                    <a:pt x="193834" y="81915"/>
                  </a:moveTo>
                  <a:cubicBezTo>
                    <a:pt x="198120" y="91916"/>
                    <a:pt x="200025" y="102870"/>
                    <a:pt x="200025" y="114300"/>
                  </a:cubicBezTo>
                  <a:cubicBezTo>
                    <a:pt x="200025" y="161449"/>
                    <a:pt x="161449" y="200025"/>
                    <a:pt x="114300" y="200025"/>
                  </a:cubicBezTo>
                  <a:cubicBezTo>
                    <a:pt x="67151" y="200025"/>
                    <a:pt x="28575" y="161449"/>
                    <a:pt x="28575" y="114300"/>
                  </a:cubicBezTo>
                  <a:cubicBezTo>
                    <a:pt x="28575" y="67151"/>
                    <a:pt x="67151" y="28575"/>
                    <a:pt x="114300" y="28575"/>
                  </a:cubicBezTo>
                  <a:cubicBezTo>
                    <a:pt x="125730" y="28575"/>
                    <a:pt x="136684" y="30956"/>
                    <a:pt x="146685" y="34766"/>
                  </a:cubicBezTo>
                  <a:lnTo>
                    <a:pt x="168116" y="13335"/>
                  </a:lnTo>
                  <a:cubicBezTo>
                    <a:pt x="151924" y="4763"/>
                    <a:pt x="133826" y="0"/>
                    <a:pt x="114300" y="0"/>
                  </a:cubicBezTo>
                  <a:cubicBezTo>
                    <a:pt x="51435" y="0"/>
                    <a:pt x="0" y="51435"/>
                    <a:pt x="0" y="114300"/>
                  </a:cubicBezTo>
                  <a:cubicBezTo>
                    <a:pt x="0" y="177165"/>
                    <a:pt x="51435" y="228600"/>
                    <a:pt x="114300" y="228600"/>
                  </a:cubicBezTo>
                  <a:cubicBezTo>
                    <a:pt x="177165" y="228600"/>
                    <a:pt x="228600" y="177165"/>
                    <a:pt x="228600" y="114300"/>
                  </a:cubicBezTo>
                  <a:cubicBezTo>
                    <a:pt x="228600" y="94774"/>
                    <a:pt x="223838" y="76676"/>
                    <a:pt x="215265" y="60484"/>
                  </a:cubicBezTo>
                  <a:lnTo>
                    <a:pt x="193834" y="81915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FC1681A-E33B-4325-A195-503B9CA1DA63}"/>
              </a:ext>
            </a:extLst>
          </p:cNvPr>
          <p:cNvGrpSpPr/>
          <p:nvPr/>
        </p:nvGrpSpPr>
        <p:grpSpPr>
          <a:xfrm>
            <a:off x="8921977" y="2783924"/>
            <a:ext cx="2937088" cy="1290153"/>
            <a:chOff x="8921977" y="1466725"/>
            <a:chExt cx="2937088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5ED433C-F15A-4F93-B86B-44350B46480D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5D0CAD06-EC7B-470B-A015-4F02DE351AB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AF7A821-DD63-459F-AB91-975065FC787B}"/>
              </a:ext>
            </a:extLst>
          </p:cNvPr>
          <p:cNvGrpSpPr/>
          <p:nvPr/>
        </p:nvGrpSpPr>
        <p:grpSpPr>
          <a:xfrm>
            <a:off x="332936" y="2783924"/>
            <a:ext cx="2937088" cy="1290153"/>
            <a:chOff x="332936" y="2627766"/>
            <a:chExt cx="2937088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FCDD0B5-C4FE-4739-88FE-0251DE6F8DE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1A38A1D-9C36-444A-8828-280221811FE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F0F0491-BC7E-45A8-B605-134AD7696118}"/>
              </a:ext>
            </a:extLst>
          </p:cNvPr>
          <p:cNvGrpSpPr/>
          <p:nvPr/>
        </p:nvGrpSpPr>
        <p:grpSpPr>
          <a:xfrm>
            <a:off x="1663438" y="4533030"/>
            <a:ext cx="2937088" cy="1290153"/>
            <a:chOff x="332936" y="4652338"/>
            <a:chExt cx="2937088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1BFFBEA-C82B-4D68-935E-195B54AA6B7A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BE26678-6BF7-44F3-B62F-DCE27063C886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2478CC3-F649-4DC5-99D4-83D841139510}"/>
              </a:ext>
            </a:extLst>
          </p:cNvPr>
          <p:cNvGrpSpPr/>
          <p:nvPr/>
        </p:nvGrpSpPr>
        <p:grpSpPr>
          <a:xfrm>
            <a:off x="7453433" y="1034818"/>
            <a:ext cx="2937088" cy="1290153"/>
            <a:chOff x="8921977" y="1466725"/>
            <a:chExt cx="2937088" cy="129015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7D6955B-8A94-441D-AA30-80BC7B30D1E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052F401-25DD-4C07-996E-28AEA9DA2C0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4" name="Graphic 22" descr="Hourglass">
            <a:extLst>
              <a:ext uri="{FF2B5EF4-FFF2-40B4-BE49-F238E27FC236}">
                <a16:creationId xmlns:a16="http://schemas.microsoft.com/office/drawing/2014/main" id="{6B3E370D-BF9D-4CCD-AFA9-545D2A88AE83}"/>
              </a:ext>
            </a:extLst>
          </p:cNvPr>
          <p:cNvSpPr/>
          <p:nvPr/>
        </p:nvSpPr>
        <p:spPr>
          <a:xfrm>
            <a:off x="940447" y="2854349"/>
            <a:ext cx="266700" cy="381000"/>
          </a:xfrm>
          <a:custGeom>
            <a:avLst/>
            <a:gdLst>
              <a:gd name="connsiteX0" fmla="*/ 160020 w 266700"/>
              <a:gd name="connsiteY0" fmla="*/ 215741 h 381000"/>
              <a:gd name="connsiteX1" fmla="*/ 202883 w 266700"/>
              <a:gd name="connsiteY1" fmla="*/ 276225 h 381000"/>
              <a:gd name="connsiteX2" fmla="*/ 63818 w 266700"/>
              <a:gd name="connsiteY2" fmla="*/ 276225 h 381000"/>
              <a:gd name="connsiteX3" fmla="*/ 106680 w 266700"/>
              <a:gd name="connsiteY3" fmla="*/ 215741 h 381000"/>
              <a:gd name="connsiteX4" fmla="*/ 119063 w 266700"/>
              <a:gd name="connsiteY4" fmla="*/ 190500 h 381000"/>
              <a:gd name="connsiteX5" fmla="*/ 106680 w 266700"/>
              <a:gd name="connsiteY5" fmla="*/ 165259 h 381000"/>
              <a:gd name="connsiteX6" fmla="*/ 41434 w 266700"/>
              <a:gd name="connsiteY6" fmla="*/ 28575 h 381000"/>
              <a:gd name="connsiteX7" fmla="*/ 225743 w 266700"/>
              <a:gd name="connsiteY7" fmla="*/ 28575 h 381000"/>
              <a:gd name="connsiteX8" fmla="*/ 160496 w 266700"/>
              <a:gd name="connsiteY8" fmla="*/ 165259 h 381000"/>
              <a:gd name="connsiteX9" fmla="*/ 147638 w 266700"/>
              <a:gd name="connsiteY9" fmla="*/ 190500 h 381000"/>
              <a:gd name="connsiteX10" fmla="*/ 160020 w 266700"/>
              <a:gd name="connsiteY10" fmla="*/ 215741 h 381000"/>
              <a:gd name="connsiteX11" fmla="*/ 253841 w 266700"/>
              <a:gd name="connsiteY11" fmla="*/ 28575 h 381000"/>
              <a:gd name="connsiteX12" fmla="*/ 266700 w 266700"/>
              <a:gd name="connsiteY12" fmla="*/ 28575 h 381000"/>
              <a:gd name="connsiteX13" fmla="*/ 266700 w 266700"/>
              <a:gd name="connsiteY13" fmla="*/ 0 h 381000"/>
              <a:gd name="connsiteX14" fmla="*/ 0 w 266700"/>
              <a:gd name="connsiteY14" fmla="*/ 0 h 381000"/>
              <a:gd name="connsiteX15" fmla="*/ 0 w 266700"/>
              <a:gd name="connsiteY15" fmla="*/ 28575 h 381000"/>
              <a:gd name="connsiteX16" fmla="*/ 12383 w 266700"/>
              <a:gd name="connsiteY16" fmla="*/ 28575 h 381000"/>
              <a:gd name="connsiteX17" fmla="*/ 92393 w 266700"/>
              <a:gd name="connsiteY17" fmla="*/ 190500 h 381000"/>
              <a:gd name="connsiteX18" fmla="*/ 12383 w 266700"/>
              <a:gd name="connsiteY18" fmla="*/ 352425 h 381000"/>
              <a:gd name="connsiteX19" fmla="*/ 0 w 266700"/>
              <a:gd name="connsiteY19" fmla="*/ 352425 h 381000"/>
              <a:gd name="connsiteX20" fmla="*/ 0 w 266700"/>
              <a:gd name="connsiteY20" fmla="*/ 381000 h 381000"/>
              <a:gd name="connsiteX21" fmla="*/ 266700 w 266700"/>
              <a:gd name="connsiteY21" fmla="*/ 381000 h 381000"/>
              <a:gd name="connsiteX22" fmla="*/ 266700 w 266700"/>
              <a:gd name="connsiteY22" fmla="*/ 352425 h 381000"/>
              <a:gd name="connsiteX23" fmla="*/ 253841 w 266700"/>
              <a:gd name="connsiteY23" fmla="*/ 352425 h 381000"/>
              <a:gd name="connsiteX24" fmla="*/ 173831 w 266700"/>
              <a:gd name="connsiteY24" fmla="*/ 190500 h 381000"/>
              <a:gd name="connsiteX25" fmla="*/ 253841 w 266700"/>
              <a:gd name="connsiteY25" fmla="*/ 28575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6700" h="381000">
                <a:moveTo>
                  <a:pt x="160020" y="215741"/>
                </a:moveTo>
                <a:cubicBezTo>
                  <a:pt x="176213" y="228600"/>
                  <a:pt x="191453" y="250984"/>
                  <a:pt x="202883" y="276225"/>
                </a:cubicBezTo>
                <a:lnTo>
                  <a:pt x="63818" y="276225"/>
                </a:lnTo>
                <a:cubicBezTo>
                  <a:pt x="75724" y="250984"/>
                  <a:pt x="90488" y="228124"/>
                  <a:pt x="106680" y="215741"/>
                </a:cubicBezTo>
                <a:cubicBezTo>
                  <a:pt x="114300" y="209550"/>
                  <a:pt x="119063" y="200501"/>
                  <a:pt x="119063" y="190500"/>
                </a:cubicBezTo>
                <a:cubicBezTo>
                  <a:pt x="119063" y="180499"/>
                  <a:pt x="114300" y="171450"/>
                  <a:pt x="106680" y="165259"/>
                </a:cubicBezTo>
                <a:cubicBezTo>
                  <a:pt x="74295" y="140018"/>
                  <a:pt x="46196" y="75248"/>
                  <a:pt x="41434" y="28575"/>
                </a:cubicBezTo>
                <a:lnTo>
                  <a:pt x="225743" y="28575"/>
                </a:lnTo>
                <a:cubicBezTo>
                  <a:pt x="220504" y="75248"/>
                  <a:pt x="192881" y="140018"/>
                  <a:pt x="160496" y="165259"/>
                </a:cubicBezTo>
                <a:cubicBezTo>
                  <a:pt x="152400" y="171450"/>
                  <a:pt x="147638" y="180499"/>
                  <a:pt x="147638" y="190500"/>
                </a:cubicBezTo>
                <a:cubicBezTo>
                  <a:pt x="147638" y="200501"/>
                  <a:pt x="152400" y="209550"/>
                  <a:pt x="160020" y="215741"/>
                </a:cubicBezTo>
                <a:close/>
                <a:moveTo>
                  <a:pt x="253841" y="28575"/>
                </a:moveTo>
                <a:lnTo>
                  <a:pt x="266700" y="28575"/>
                </a:lnTo>
                <a:lnTo>
                  <a:pt x="266700" y="0"/>
                </a:lnTo>
                <a:lnTo>
                  <a:pt x="0" y="0"/>
                </a:lnTo>
                <a:lnTo>
                  <a:pt x="0" y="28575"/>
                </a:lnTo>
                <a:lnTo>
                  <a:pt x="12383" y="28575"/>
                </a:lnTo>
                <a:cubicBezTo>
                  <a:pt x="17621" y="81439"/>
                  <a:pt x="48101" y="158591"/>
                  <a:pt x="92393" y="190500"/>
                </a:cubicBezTo>
                <a:cubicBezTo>
                  <a:pt x="48101" y="222409"/>
                  <a:pt x="17145" y="299561"/>
                  <a:pt x="12383" y="352425"/>
                </a:cubicBezTo>
                <a:lnTo>
                  <a:pt x="0" y="352425"/>
                </a:lnTo>
                <a:lnTo>
                  <a:pt x="0" y="381000"/>
                </a:lnTo>
                <a:lnTo>
                  <a:pt x="266700" y="381000"/>
                </a:lnTo>
                <a:lnTo>
                  <a:pt x="266700" y="352425"/>
                </a:lnTo>
                <a:lnTo>
                  <a:pt x="253841" y="352425"/>
                </a:lnTo>
                <a:cubicBezTo>
                  <a:pt x="249079" y="299561"/>
                  <a:pt x="218123" y="222409"/>
                  <a:pt x="173831" y="190500"/>
                </a:cubicBezTo>
                <a:cubicBezTo>
                  <a:pt x="218123" y="158591"/>
                  <a:pt x="249079" y="81439"/>
                  <a:pt x="253841" y="28575"/>
                </a:cubicBezTo>
                <a:close/>
              </a:path>
            </a:pathLst>
          </a:custGeom>
          <a:solidFill>
            <a:schemeClr val="accent3">
              <a:lumMod val="75000"/>
              <a:alpha val="80000"/>
            </a:schemeClr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5" name="Graphic 23" descr="Bullseye">
            <a:extLst>
              <a:ext uri="{FF2B5EF4-FFF2-40B4-BE49-F238E27FC236}">
                <a16:creationId xmlns:a16="http://schemas.microsoft.com/office/drawing/2014/main" id="{7D3A9A66-2627-44FC-A95F-C6234DDE8E76}"/>
              </a:ext>
            </a:extLst>
          </p:cNvPr>
          <p:cNvGrpSpPr/>
          <p:nvPr/>
        </p:nvGrpSpPr>
        <p:grpSpPr>
          <a:xfrm>
            <a:off x="2149005" y="4542026"/>
            <a:ext cx="457200" cy="457200"/>
            <a:chOff x="5246396" y="3793088"/>
            <a:chExt cx="457200" cy="457200"/>
          </a:xfrm>
          <a:solidFill>
            <a:schemeClr val="accent6">
              <a:lumMod val="75000"/>
              <a:alpha val="80000"/>
            </a:schemeClr>
          </a:solidFill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2E8AE37D-FD57-4E58-A912-821769AF2798}"/>
                </a:ext>
              </a:extLst>
            </p:cNvPr>
            <p:cNvSpPr/>
            <p:nvPr/>
          </p:nvSpPr>
          <p:spPr>
            <a:xfrm>
              <a:off x="5419751" y="3833569"/>
              <a:ext cx="243363" cy="242887"/>
            </a:xfrm>
            <a:custGeom>
              <a:avLst/>
              <a:gdLst>
                <a:gd name="connsiteX0" fmla="*/ 200501 w 243363"/>
                <a:gd name="connsiteY0" fmla="*/ 42863 h 242887"/>
                <a:gd name="connsiteX1" fmla="*/ 195739 w 243363"/>
                <a:gd name="connsiteY1" fmla="*/ 0 h 242887"/>
                <a:gd name="connsiteX2" fmla="*/ 143351 w 243363"/>
                <a:gd name="connsiteY2" fmla="*/ 52388 h 242887"/>
                <a:gd name="connsiteX3" fmla="*/ 146209 w 243363"/>
                <a:gd name="connsiteY3" fmla="*/ 77153 h 242887"/>
                <a:gd name="connsiteX4" fmla="*/ 70009 w 243363"/>
                <a:gd name="connsiteY4" fmla="*/ 153353 h 242887"/>
                <a:gd name="connsiteX5" fmla="*/ 47625 w 243363"/>
                <a:gd name="connsiteY5" fmla="*/ 147638 h 242887"/>
                <a:gd name="connsiteX6" fmla="*/ 0 w 243363"/>
                <a:gd name="connsiteY6" fmla="*/ 195263 h 242887"/>
                <a:gd name="connsiteX7" fmla="*/ 47625 w 243363"/>
                <a:gd name="connsiteY7" fmla="*/ 242888 h 242887"/>
                <a:gd name="connsiteX8" fmla="*/ 95250 w 243363"/>
                <a:gd name="connsiteY8" fmla="*/ 195263 h 242887"/>
                <a:gd name="connsiteX9" fmla="*/ 90011 w 243363"/>
                <a:gd name="connsiteY9" fmla="*/ 173355 h 242887"/>
                <a:gd name="connsiteX10" fmla="*/ 166211 w 243363"/>
                <a:gd name="connsiteY10" fmla="*/ 97155 h 242887"/>
                <a:gd name="connsiteX11" fmla="*/ 190976 w 243363"/>
                <a:gd name="connsiteY11" fmla="*/ 100013 h 242887"/>
                <a:gd name="connsiteX12" fmla="*/ 243364 w 243363"/>
                <a:gd name="connsiteY12" fmla="*/ 47625 h 242887"/>
                <a:gd name="connsiteX13" fmla="*/ 200501 w 243363"/>
                <a:gd name="connsiteY13" fmla="*/ 42863 h 242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3363" h="242887">
                  <a:moveTo>
                    <a:pt x="200501" y="42863"/>
                  </a:moveTo>
                  <a:lnTo>
                    <a:pt x="195739" y="0"/>
                  </a:lnTo>
                  <a:lnTo>
                    <a:pt x="143351" y="52388"/>
                  </a:lnTo>
                  <a:lnTo>
                    <a:pt x="146209" y="77153"/>
                  </a:lnTo>
                  <a:lnTo>
                    <a:pt x="70009" y="153353"/>
                  </a:lnTo>
                  <a:cubicBezTo>
                    <a:pt x="63341" y="150019"/>
                    <a:pt x="55721" y="147638"/>
                    <a:pt x="47625" y="147638"/>
                  </a:cubicBezTo>
                  <a:cubicBezTo>
                    <a:pt x="21431" y="147638"/>
                    <a:pt x="0" y="169069"/>
                    <a:pt x="0" y="195263"/>
                  </a:cubicBezTo>
                  <a:cubicBezTo>
                    <a:pt x="0" y="221456"/>
                    <a:pt x="21431" y="242888"/>
                    <a:pt x="47625" y="242888"/>
                  </a:cubicBezTo>
                  <a:cubicBezTo>
                    <a:pt x="73819" y="242888"/>
                    <a:pt x="95250" y="221456"/>
                    <a:pt x="95250" y="195263"/>
                  </a:cubicBezTo>
                  <a:cubicBezTo>
                    <a:pt x="95250" y="187166"/>
                    <a:pt x="93345" y="180023"/>
                    <a:pt x="90011" y="173355"/>
                  </a:cubicBezTo>
                  <a:lnTo>
                    <a:pt x="166211" y="97155"/>
                  </a:lnTo>
                  <a:lnTo>
                    <a:pt x="190976" y="100013"/>
                  </a:lnTo>
                  <a:lnTo>
                    <a:pt x="243364" y="47625"/>
                  </a:lnTo>
                  <a:lnTo>
                    <a:pt x="200501" y="42863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CD5C22D9-4ACE-4BE6-B62E-DA76EF6CA9B2}"/>
                </a:ext>
              </a:extLst>
            </p:cNvPr>
            <p:cNvSpPr/>
            <p:nvPr/>
          </p:nvSpPr>
          <p:spPr>
            <a:xfrm>
              <a:off x="5286877" y="3847856"/>
              <a:ext cx="361950" cy="361950"/>
            </a:xfrm>
            <a:custGeom>
              <a:avLst/>
              <a:gdLst>
                <a:gd name="connsiteX0" fmla="*/ 337185 w 361950"/>
                <a:gd name="connsiteY0" fmla="*/ 99060 h 361950"/>
                <a:gd name="connsiteX1" fmla="*/ 330994 w 361950"/>
                <a:gd name="connsiteY1" fmla="*/ 105728 h 361950"/>
                <a:gd name="connsiteX2" fmla="*/ 321945 w 361950"/>
                <a:gd name="connsiteY2" fmla="*/ 104775 h 361950"/>
                <a:gd name="connsiteX3" fmla="*/ 311944 w 361950"/>
                <a:gd name="connsiteY3" fmla="*/ 103346 h 361950"/>
                <a:gd name="connsiteX4" fmla="*/ 333375 w 361950"/>
                <a:gd name="connsiteY4" fmla="*/ 180975 h 361950"/>
                <a:gd name="connsiteX5" fmla="*/ 180975 w 361950"/>
                <a:gd name="connsiteY5" fmla="*/ 333375 h 361950"/>
                <a:gd name="connsiteX6" fmla="*/ 28575 w 361950"/>
                <a:gd name="connsiteY6" fmla="*/ 180975 h 361950"/>
                <a:gd name="connsiteX7" fmla="*/ 180975 w 361950"/>
                <a:gd name="connsiteY7" fmla="*/ 28575 h 361950"/>
                <a:gd name="connsiteX8" fmla="*/ 258604 w 361950"/>
                <a:gd name="connsiteY8" fmla="*/ 50006 h 361950"/>
                <a:gd name="connsiteX9" fmla="*/ 257651 w 361950"/>
                <a:gd name="connsiteY9" fmla="*/ 40481 h 361950"/>
                <a:gd name="connsiteX10" fmla="*/ 256223 w 361950"/>
                <a:gd name="connsiteY10" fmla="*/ 30956 h 361950"/>
                <a:gd name="connsiteX11" fmla="*/ 262890 w 361950"/>
                <a:gd name="connsiteY11" fmla="*/ 24289 h 361950"/>
                <a:gd name="connsiteX12" fmla="*/ 266224 w 361950"/>
                <a:gd name="connsiteY12" fmla="*/ 20955 h 361950"/>
                <a:gd name="connsiteX13" fmla="*/ 180975 w 361950"/>
                <a:gd name="connsiteY13" fmla="*/ 0 h 361950"/>
                <a:gd name="connsiteX14" fmla="*/ 0 w 361950"/>
                <a:gd name="connsiteY14" fmla="*/ 180975 h 361950"/>
                <a:gd name="connsiteX15" fmla="*/ 180975 w 361950"/>
                <a:gd name="connsiteY15" fmla="*/ 361950 h 361950"/>
                <a:gd name="connsiteX16" fmla="*/ 361950 w 361950"/>
                <a:gd name="connsiteY16" fmla="*/ 180975 h 361950"/>
                <a:gd name="connsiteX17" fmla="*/ 340519 w 361950"/>
                <a:gd name="connsiteY17" fmla="*/ 96203 h 361950"/>
                <a:gd name="connsiteX18" fmla="*/ 337185 w 361950"/>
                <a:gd name="connsiteY18" fmla="*/ 9906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1950" h="361950">
                  <a:moveTo>
                    <a:pt x="337185" y="99060"/>
                  </a:moveTo>
                  <a:lnTo>
                    <a:pt x="330994" y="105728"/>
                  </a:lnTo>
                  <a:lnTo>
                    <a:pt x="321945" y="104775"/>
                  </a:lnTo>
                  <a:lnTo>
                    <a:pt x="311944" y="103346"/>
                  </a:lnTo>
                  <a:cubicBezTo>
                    <a:pt x="325279" y="126206"/>
                    <a:pt x="333375" y="152400"/>
                    <a:pt x="333375" y="180975"/>
                  </a:cubicBezTo>
                  <a:cubicBezTo>
                    <a:pt x="333375" y="264795"/>
                    <a:pt x="264795" y="333375"/>
                    <a:pt x="180975" y="333375"/>
                  </a:cubicBezTo>
                  <a:cubicBezTo>
                    <a:pt x="97155" y="333375"/>
                    <a:pt x="28575" y="264795"/>
                    <a:pt x="28575" y="180975"/>
                  </a:cubicBezTo>
                  <a:cubicBezTo>
                    <a:pt x="28575" y="97155"/>
                    <a:pt x="97155" y="28575"/>
                    <a:pt x="180975" y="28575"/>
                  </a:cubicBezTo>
                  <a:cubicBezTo>
                    <a:pt x="209074" y="28575"/>
                    <a:pt x="235744" y="36195"/>
                    <a:pt x="258604" y="50006"/>
                  </a:cubicBezTo>
                  <a:lnTo>
                    <a:pt x="257651" y="40481"/>
                  </a:lnTo>
                  <a:lnTo>
                    <a:pt x="256223" y="30956"/>
                  </a:lnTo>
                  <a:lnTo>
                    <a:pt x="262890" y="24289"/>
                  </a:lnTo>
                  <a:lnTo>
                    <a:pt x="266224" y="20955"/>
                  </a:lnTo>
                  <a:cubicBezTo>
                    <a:pt x="240506" y="7620"/>
                    <a:pt x="211931" y="0"/>
                    <a:pt x="180975" y="0"/>
                  </a:cubicBezTo>
                  <a:cubicBezTo>
                    <a:pt x="80963" y="0"/>
                    <a:pt x="0" y="80963"/>
                    <a:pt x="0" y="180975"/>
                  </a:cubicBezTo>
                  <a:cubicBezTo>
                    <a:pt x="0" y="280988"/>
                    <a:pt x="80963" y="361950"/>
                    <a:pt x="180975" y="361950"/>
                  </a:cubicBezTo>
                  <a:cubicBezTo>
                    <a:pt x="280988" y="361950"/>
                    <a:pt x="361950" y="280988"/>
                    <a:pt x="361950" y="180975"/>
                  </a:cubicBezTo>
                  <a:cubicBezTo>
                    <a:pt x="361950" y="150019"/>
                    <a:pt x="354330" y="121444"/>
                    <a:pt x="340519" y="96203"/>
                  </a:cubicBezTo>
                  <a:lnTo>
                    <a:pt x="337185" y="99060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C3365C1-C4EC-429C-AE5F-020EA7A6F2D1}"/>
                </a:ext>
              </a:extLst>
            </p:cNvPr>
            <p:cNvSpPr/>
            <p:nvPr/>
          </p:nvSpPr>
          <p:spPr>
            <a:xfrm>
              <a:off x="5353552" y="3914531"/>
              <a:ext cx="228600" cy="228600"/>
            </a:xfrm>
            <a:custGeom>
              <a:avLst/>
              <a:gdLst>
                <a:gd name="connsiteX0" fmla="*/ 193834 w 228600"/>
                <a:gd name="connsiteY0" fmla="*/ 81915 h 228600"/>
                <a:gd name="connsiteX1" fmla="*/ 200025 w 228600"/>
                <a:gd name="connsiteY1" fmla="*/ 114300 h 228600"/>
                <a:gd name="connsiteX2" fmla="*/ 114300 w 228600"/>
                <a:gd name="connsiteY2" fmla="*/ 200025 h 228600"/>
                <a:gd name="connsiteX3" fmla="*/ 28575 w 228600"/>
                <a:gd name="connsiteY3" fmla="*/ 114300 h 228600"/>
                <a:gd name="connsiteX4" fmla="*/ 114300 w 228600"/>
                <a:gd name="connsiteY4" fmla="*/ 28575 h 228600"/>
                <a:gd name="connsiteX5" fmla="*/ 146685 w 228600"/>
                <a:gd name="connsiteY5" fmla="*/ 34766 h 228600"/>
                <a:gd name="connsiteX6" fmla="*/ 168116 w 228600"/>
                <a:gd name="connsiteY6" fmla="*/ 13335 h 228600"/>
                <a:gd name="connsiteX7" fmla="*/ 114300 w 228600"/>
                <a:gd name="connsiteY7" fmla="*/ 0 h 228600"/>
                <a:gd name="connsiteX8" fmla="*/ 0 w 228600"/>
                <a:gd name="connsiteY8" fmla="*/ 114300 h 228600"/>
                <a:gd name="connsiteX9" fmla="*/ 114300 w 228600"/>
                <a:gd name="connsiteY9" fmla="*/ 228600 h 228600"/>
                <a:gd name="connsiteX10" fmla="*/ 228600 w 228600"/>
                <a:gd name="connsiteY10" fmla="*/ 114300 h 228600"/>
                <a:gd name="connsiteX11" fmla="*/ 215265 w 228600"/>
                <a:gd name="connsiteY11" fmla="*/ 60484 h 228600"/>
                <a:gd name="connsiteX12" fmla="*/ 193834 w 228600"/>
                <a:gd name="connsiteY12" fmla="*/ 81915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8600" h="228600">
                  <a:moveTo>
                    <a:pt x="193834" y="81915"/>
                  </a:moveTo>
                  <a:cubicBezTo>
                    <a:pt x="198120" y="91916"/>
                    <a:pt x="200025" y="102870"/>
                    <a:pt x="200025" y="114300"/>
                  </a:cubicBezTo>
                  <a:cubicBezTo>
                    <a:pt x="200025" y="161449"/>
                    <a:pt x="161449" y="200025"/>
                    <a:pt x="114300" y="200025"/>
                  </a:cubicBezTo>
                  <a:cubicBezTo>
                    <a:pt x="67151" y="200025"/>
                    <a:pt x="28575" y="161449"/>
                    <a:pt x="28575" y="114300"/>
                  </a:cubicBezTo>
                  <a:cubicBezTo>
                    <a:pt x="28575" y="67151"/>
                    <a:pt x="67151" y="28575"/>
                    <a:pt x="114300" y="28575"/>
                  </a:cubicBezTo>
                  <a:cubicBezTo>
                    <a:pt x="125730" y="28575"/>
                    <a:pt x="136684" y="30956"/>
                    <a:pt x="146685" y="34766"/>
                  </a:cubicBezTo>
                  <a:lnTo>
                    <a:pt x="168116" y="13335"/>
                  </a:lnTo>
                  <a:cubicBezTo>
                    <a:pt x="151924" y="4763"/>
                    <a:pt x="133826" y="0"/>
                    <a:pt x="114300" y="0"/>
                  </a:cubicBezTo>
                  <a:cubicBezTo>
                    <a:pt x="51435" y="0"/>
                    <a:pt x="0" y="51435"/>
                    <a:pt x="0" y="114300"/>
                  </a:cubicBezTo>
                  <a:cubicBezTo>
                    <a:pt x="0" y="177165"/>
                    <a:pt x="51435" y="228600"/>
                    <a:pt x="114300" y="228600"/>
                  </a:cubicBezTo>
                  <a:cubicBezTo>
                    <a:pt x="177165" y="228600"/>
                    <a:pt x="228600" y="177165"/>
                    <a:pt x="228600" y="114300"/>
                  </a:cubicBezTo>
                  <a:cubicBezTo>
                    <a:pt x="228600" y="94774"/>
                    <a:pt x="223838" y="76676"/>
                    <a:pt x="215265" y="60484"/>
                  </a:cubicBezTo>
                  <a:lnTo>
                    <a:pt x="193834" y="81915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9" name="Graphic 25" descr="Lightbulb">
            <a:extLst>
              <a:ext uri="{FF2B5EF4-FFF2-40B4-BE49-F238E27FC236}">
                <a16:creationId xmlns:a16="http://schemas.microsoft.com/office/drawing/2014/main" id="{4DF3EE36-1237-42CD-932C-A042FB075CEF}"/>
              </a:ext>
            </a:extLst>
          </p:cNvPr>
          <p:cNvGrpSpPr/>
          <p:nvPr/>
        </p:nvGrpSpPr>
        <p:grpSpPr>
          <a:xfrm>
            <a:off x="10759136" y="2783924"/>
            <a:ext cx="457200" cy="457200"/>
            <a:chOff x="6508138" y="3814669"/>
            <a:chExt cx="457200" cy="457200"/>
          </a:xfrm>
          <a:solidFill>
            <a:schemeClr val="accent2">
              <a:alpha val="80000"/>
            </a:schemeClr>
          </a:solidFill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E588F9C1-3CCF-4A3A-BAA9-E3637790AEE3}"/>
                </a:ext>
              </a:extLst>
            </p:cNvPr>
            <p:cNvSpPr/>
            <p:nvPr/>
          </p:nvSpPr>
          <p:spPr>
            <a:xfrm>
              <a:off x="6674825" y="4119469"/>
              <a:ext cx="123825" cy="28575"/>
            </a:xfrm>
            <a:custGeom>
              <a:avLst/>
              <a:gdLst>
                <a:gd name="connsiteX0" fmla="*/ 14288 w 123825"/>
                <a:gd name="connsiteY0" fmla="*/ 0 h 28575"/>
                <a:gd name="connsiteX1" fmla="*/ 109538 w 123825"/>
                <a:gd name="connsiteY1" fmla="*/ 0 h 28575"/>
                <a:gd name="connsiteX2" fmla="*/ 123825 w 123825"/>
                <a:gd name="connsiteY2" fmla="*/ 14288 h 28575"/>
                <a:gd name="connsiteX3" fmla="*/ 109538 w 123825"/>
                <a:gd name="connsiteY3" fmla="*/ 28575 h 28575"/>
                <a:gd name="connsiteX4" fmla="*/ 14288 w 123825"/>
                <a:gd name="connsiteY4" fmla="*/ 28575 h 28575"/>
                <a:gd name="connsiteX5" fmla="*/ 0 w 123825"/>
                <a:gd name="connsiteY5" fmla="*/ 14288 h 28575"/>
                <a:gd name="connsiteX6" fmla="*/ 14288 w 123825"/>
                <a:gd name="connsiteY6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825" h="28575">
                  <a:moveTo>
                    <a:pt x="14288" y="0"/>
                  </a:moveTo>
                  <a:lnTo>
                    <a:pt x="109538" y="0"/>
                  </a:lnTo>
                  <a:cubicBezTo>
                    <a:pt x="117634" y="0"/>
                    <a:pt x="123825" y="6191"/>
                    <a:pt x="123825" y="14288"/>
                  </a:cubicBezTo>
                  <a:cubicBezTo>
                    <a:pt x="123825" y="22384"/>
                    <a:pt x="117634" y="28575"/>
                    <a:pt x="109538" y="28575"/>
                  </a:cubicBezTo>
                  <a:lnTo>
                    <a:pt x="14288" y="28575"/>
                  </a:lnTo>
                  <a:cubicBezTo>
                    <a:pt x="6191" y="28575"/>
                    <a:pt x="0" y="22384"/>
                    <a:pt x="0" y="14288"/>
                  </a:cubicBezTo>
                  <a:cubicBezTo>
                    <a:pt x="0" y="6191"/>
                    <a:pt x="6191" y="0"/>
                    <a:pt x="14288" y="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C09982FD-4FFC-411A-9C4B-BE2B1A0890FE}"/>
                </a:ext>
              </a:extLst>
            </p:cNvPr>
            <p:cNvSpPr/>
            <p:nvPr/>
          </p:nvSpPr>
          <p:spPr>
            <a:xfrm>
              <a:off x="6674825" y="4167094"/>
              <a:ext cx="123825" cy="28575"/>
            </a:xfrm>
            <a:custGeom>
              <a:avLst/>
              <a:gdLst>
                <a:gd name="connsiteX0" fmla="*/ 14288 w 123825"/>
                <a:gd name="connsiteY0" fmla="*/ 0 h 28575"/>
                <a:gd name="connsiteX1" fmla="*/ 109538 w 123825"/>
                <a:gd name="connsiteY1" fmla="*/ 0 h 28575"/>
                <a:gd name="connsiteX2" fmla="*/ 123825 w 123825"/>
                <a:gd name="connsiteY2" fmla="*/ 14288 h 28575"/>
                <a:gd name="connsiteX3" fmla="*/ 109538 w 123825"/>
                <a:gd name="connsiteY3" fmla="*/ 28575 h 28575"/>
                <a:gd name="connsiteX4" fmla="*/ 14288 w 123825"/>
                <a:gd name="connsiteY4" fmla="*/ 28575 h 28575"/>
                <a:gd name="connsiteX5" fmla="*/ 0 w 123825"/>
                <a:gd name="connsiteY5" fmla="*/ 14288 h 28575"/>
                <a:gd name="connsiteX6" fmla="*/ 14288 w 123825"/>
                <a:gd name="connsiteY6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825" h="28575">
                  <a:moveTo>
                    <a:pt x="14288" y="0"/>
                  </a:moveTo>
                  <a:lnTo>
                    <a:pt x="109538" y="0"/>
                  </a:lnTo>
                  <a:cubicBezTo>
                    <a:pt x="117634" y="0"/>
                    <a:pt x="123825" y="6191"/>
                    <a:pt x="123825" y="14288"/>
                  </a:cubicBezTo>
                  <a:cubicBezTo>
                    <a:pt x="123825" y="22384"/>
                    <a:pt x="117634" y="28575"/>
                    <a:pt x="109538" y="28575"/>
                  </a:cubicBezTo>
                  <a:lnTo>
                    <a:pt x="14288" y="28575"/>
                  </a:lnTo>
                  <a:cubicBezTo>
                    <a:pt x="6191" y="28575"/>
                    <a:pt x="0" y="22384"/>
                    <a:pt x="0" y="14288"/>
                  </a:cubicBezTo>
                  <a:cubicBezTo>
                    <a:pt x="0" y="6191"/>
                    <a:pt x="6191" y="0"/>
                    <a:pt x="14288" y="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A392FEFD-416D-43FB-ACED-442B26DD0D2B}"/>
                </a:ext>
              </a:extLst>
            </p:cNvPr>
            <p:cNvSpPr/>
            <p:nvPr/>
          </p:nvSpPr>
          <p:spPr>
            <a:xfrm>
              <a:off x="6705781" y="4214719"/>
              <a:ext cx="61912" cy="28575"/>
            </a:xfrm>
            <a:custGeom>
              <a:avLst/>
              <a:gdLst>
                <a:gd name="connsiteX0" fmla="*/ 0 w 61912"/>
                <a:gd name="connsiteY0" fmla="*/ 0 h 28575"/>
                <a:gd name="connsiteX1" fmla="*/ 30956 w 61912"/>
                <a:gd name="connsiteY1" fmla="*/ 28575 h 28575"/>
                <a:gd name="connsiteX2" fmla="*/ 61913 w 61912"/>
                <a:gd name="connsiteY2" fmla="*/ 0 h 28575"/>
                <a:gd name="connsiteX3" fmla="*/ 0 w 61912"/>
                <a:gd name="connsiteY3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912" h="28575">
                  <a:moveTo>
                    <a:pt x="0" y="0"/>
                  </a:moveTo>
                  <a:cubicBezTo>
                    <a:pt x="1429" y="16193"/>
                    <a:pt x="14764" y="28575"/>
                    <a:pt x="30956" y="28575"/>
                  </a:cubicBezTo>
                  <a:cubicBezTo>
                    <a:pt x="47149" y="28575"/>
                    <a:pt x="60484" y="16193"/>
                    <a:pt x="61913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8E001BEC-B7FC-4237-8C88-3B02927949E7}"/>
                </a:ext>
              </a:extLst>
            </p:cNvPr>
            <p:cNvSpPr/>
            <p:nvPr/>
          </p:nvSpPr>
          <p:spPr>
            <a:xfrm>
              <a:off x="6612913" y="3843244"/>
              <a:ext cx="247650" cy="257175"/>
            </a:xfrm>
            <a:custGeom>
              <a:avLst/>
              <a:gdLst>
                <a:gd name="connsiteX0" fmla="*/ 123825 w 247650"/>
                <a:gd name="connsiteY0" fmla="*/ 0 h 257175"/>
                <a:gd name="connsiteX1" fmla="*/ 123825 w 247650"/>
                <a:gd name="connsiteY1" fmla="*/ 0 h 257175"/>
                <a:gd name="connsiteX2" fmla="*/ 123825 w 247650"/>
                <a:gd name="connsiteY2" fmla="*/ 0 h 257175"/>
                <a:gd name="connsiteX3" fmla="*/ 0 w 247650"/>
                <a:gd name="connsiteY3" fmla="*/ 122396 h 257175"/>
                <a:gd name="connsiteX4" fmla="*/ 0 w 247650"/>
                <a:gd name="connsiteY4" fmla="*/ 126682 h 257175"/>
                <a:gd name="connsiteX5" fmla="*/ 8572 w 247650"/>
                <a:gd name="connsiteY5" fmla="*/ 169545 h 257175"/>
                <a:gd name="connsiteX6" fmla="*/ 30004 w 247650"/>
                <a:gd name="connsiteY6" fmla="*/ 204788 h 257175"/>
                <a:gd name="connsiteX7" fmla="*/ 59055 w 247650"/>
                <a:gd name="connsiteY7" fmla="*/ 251936 h 257175"/>
                <a:gd name="connsiteX8" fmla="*/ 67628 w 247650"/>
                <a:gd name="connsiteY8" fmla="*/ 257175 h 257175"/>
                <a:gd name="connsiteX9" fmla="*/ 180023 w 247650"/>
                <a:gd name="connsiteY9" fmla="*/ 257175 h 257175"/>
                <a:gd name="connsiteX10" fmla="*/ 188595 w 247650"/>
                <a:gd name="connsiteY10" fmla="*/ 251936 h 257175"/>
                <a:gd name="connsiteX11" fmla="*/ 217646 w 247650"/>
                <a:gd name="connsiteY11" fmla="*/ 204788 h 257175"/>
                <a:gd name="connsiteX12" fmla="*/ 239077 w 247650"/>
                <a:gd name="connsiteY12" fmla="*/ 169545 h 257175"/>
                <a:gd name="connsiteX13" fmla="*/ 247650 w 247650"/>
                <a:gd name="connsiteY13" fmla="*/ 126682 h 257175"/>
                <a:gd name="connsiteX14" fmla="*/ 247650 w 247650"/>
                <a:gd name="connsiteY14" fmla="*/ 122396 h 257175"/>
                <a:gd name="connsiteX15" fmla="*/ 123825 w 247650"/>
                <a:gd name="connsiteY15" fmla="*/ 0 h 257175"/>
                <a:gd name="connsiteX16" fmla="*/ 219075 w 247650"/>
                <a:gd name="connsiteY16" fmla="*/ 126206 h 257175"/>
                <a:gd name="connsiteX17" fmla="*/ 212408 w 247650"/>
                <a:gd name="connsiteY17" fmla="*/ 159544 h 257175"/>
                <a:gd name="connsiteX18" fmla="*/ 196215 w 247650"/>
                <a:gd name="connsiteY18" fmla="*/ 185738 h 257175"/>
                <a:gd name="connsiteX19" fmla="*/ 168593 w 247650"/>
                <a:gd name="connsiteY19" fmla="*/ 228600 h 257175"/>
                <a:gd name="connsiteX20" fmla="*/ 123825 w 247650"/>
                <a:gd name="connsiteY20" fmla="*/ 228600 h 257175"/>
                <a:gd name="connsiteX21" fmla="*/ 79534 w 247650"/>
                <a:gd name="connsiteY21" fmla="*/ 228600 h 257175"/>
                <a:gd name="connsiteX22" fmla="*/ 51911 w 247650"/>
                <a:gd name="connsiteY22" fmla="*/ 185738 h 257175"/>
                <a:gd name="connsiteX23" fmla="*/ 35719 w 247650"/>
                <a:gd name="connsiteY23" fmla="*/ 159544 h 257175"/>
                <a:gd name="connsiteX24" fmla="*/ 29051 w 247650"/>
                <a:gd name="connsiteY24" fmla="*/ 126206 h 257175"/>
                <a:gd name="connsiteX25" fmla="*/ 29051 w 247650"/>
                <a:gd name="connsiteY25" fmla="*/ 122396 h 257175"/>
                <a:gd name="connsiteX26" fmla="*/ 124301 w 247650"/>
                <a:gd name="connsiteY26" fmla="*/ 28099 h 257175"/>
                <a:gd name="connsiteX27" fmla="*/ 124301 w 247650"/>
                <a:gd name="connsiteY27" fmla="*/ 28099 h 257175"/>
                <a:gd name="connsiteX28" fmla="*/ 124301 w 247650"/>
                <a:gd name="connsiteY28" fmla="*/ 28099 h 257175"/>
                <a:gd name="connsiteX29" fmla="*/ 124301 w 247650"/>
                <a:gd name="connsiteY29" fmla="*/ 28099 h 257175"/>
                <a:gd name="connsiteX30" fmla="*/ 124301 w 247650"/>
                <a:gd name="connsiteY30" fmla="*/ 28099 h 257175"/>
                <a:gd name="connsiteX31" fmla="*/ 124301 w 247650"/>
                <a:gd name="connsiteY31" fmla="*/ 28099 h 257175"/>
                <a:gd name="connsiteX32" fmla="*/ 124301 w 247650"/>
                <a:gd name="connsiteY32" fmla="*/ 28099 h 257175"/>
                <a:gd name="connsiteX33" fmla="*/ 219551 w 247650"/>
                <a:gd name="connsiteY33" fmla="*/ 122396 h 257175"/>
                <a:gd name="connsiteX34" fmla="*/ 219551 w 247650"/>
                <a:gd name="connsiteY34" fmla="*/ 126206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7650" h="257175">
                  <a:moveTo>
                    <a:pt x="123825" y="0"/>
                  </a:moveTo>
                  <a:cubicBezTo>
                    <a:pt x="123825" y="0"/>
                    <a:pt x="123825" y="0"/>
                    <a:pt x="123825" y="0"/>
                  </a:cubicBezTo>
                  <a:cubicBezTo>
                    <a:pt x="123825" y="0"/>
                    <a:pt x="123825" y="0"/>
                    <a:pt x="123825" y="0"/>
                  </a:cubicBezTo>
                  <a:cubicBezTo>
                    <a:pt x="56197" y="476"/>
                    <a:pt x="1429" y="54769"/>
                    <a:pt x="0" y="122396"/>
                  </a:cubicBezTo>
                  <a:lnTo>
                    <a:pt x="0" y="126682"/>
                  </a:lnTo>
                  <a:cubicBezTo>
                    <a:pt x="476" y="141446"/>
                    <a:pt x="3334" y="155734"/>
                    <a:pt x="8572" y="169545"/>
                  </a:cubicBezTo>
                  <a:cubicBezTo>
                    <a:pt x="13811" y="182404"/>
                    <a:pt x="20955" y="194310"/>
                    <a:pt x="30004" y="204788"/>
                  </a:cubicBezTo>
                  <a:cubicBezTo>
                    <a:pt x="41434" y="217170"/>
                    <a:pt x="53816" y="241459"/>
                    <a:pt x="59055" y="251936"/>
                  </a:cubicBezTo>
                  <a:cubicBezTo>
                    <a:pt x="60484" y="255270"/>
                    <a:pt x="63818" y="257175"/>
                    <a:pt x="67628" y="257175"/>
                  </a:cubicBezTo>
                  <a:lnTo>
                    <a:pt x="180023" y="257175"/>
                  </a:lnTo>
                  <a:cubicBezTo>
                    <a:pt x="183833" y="257175"/>
                    <a:pt x="187166" y="255270"/>
                    <a:pt x="188595" y="251936"/>
                  </a:cubicBezTo>
                  <a:cubicBezTo>
                    <a:pt x="193834" y="241459"/>
                    <a:pt x="206216" y="217170"/>
                    <a:pt x="217646" y="204788"/>
                  </a:cubicBezTo>
                  <a:cubicBezTo>
                    <a:pt x="226695" y="194310"/>
                    <a:pt x="234315" y="182404"/>
                    <a:pt x="239077" y="169545"/>
                  </a:cubicBezTo>
                  <a:cubicBezTo>
                    <a:pt x="244316" y="155734"/>
                    <a:pt x="247174" y="141446"/>
                    <a:pt x="247650" y="126682"/>
                  </a:cubicBezTo>
                  <a:lnTo>
                    <a:pt x="247650" y="122396"/>
                  </a:lnTo>
                  <a:cubicBezTo>
                    <a:pt x="246221" y="54769"/>
                    <a:pt x="191453" y="476"/>
                    <a:pt x="123825" y="0"/>
                  </a:cubicBezTo>
                  <a:close/>
                  <a:moveTo>
                    <a:pt x="219075" y="126206"/>
                  </a:moveTo>
                  <a:cubicBezTo>
                    <a:pt x="218599" y="137636"/>
                    <a:pt x="216218" y="149066"/>
                    <a:pt x="212408" y="159544"/>
                  </a:cubicBezTo>
                  <a:cubicBezTo>
                    <a:pt x="208598" y="169069"/>
                    <a:pt x="203359" y="178118"/>
                    <a:pt x="196215" y="185738"/>
                  </a:cubicBezTo>
                  <a:cubicBezTo>
                    <a:pt x="185261" y="199073"/>
                    <a:pt x="175736" y="213360"/>
                    <a:pt x="168593" y="228600"/>
                  </a:cubicBezTo>
                  <a:lnTo>
                    <a:pt x="123825" y="228600"/>
                  </a:lnTo>
                  <a:lnTo>
                    <a:pt x="79534" y="228600"/>
                  </a:lnTo>
                  <a:cubicBezTo>
                    <a:pt x="71914" y="213360"/>
                    <a:pt x="62389" y="199073"/>
                    <a:pt x="51911" y="185738"/>
                  </a:cubicBezTo>
                  <a:cubicBezTo>
                    <a:pt x="45244" y="178118"/>
                    <a:pt x="39529" y="169069"/>
                    <a:pt x="35719" y="159544"/>
                  </a:cubicBezTo>
                  <a:cubicBezTo>
                    <a:pt x="31433" y="149066"/>
                    <a:pt x="29528" y="137636"/>
                    <a:pt x="29051" y="126206"/>
                  </a:cubicBezTo>
                  <a:lnTo>
                    <a:pt x="29051" y="122396"/>
                  </a:lnTo>
                  <a:cubicBezTo>
                    <a:pt x="30004" y="70485"/>
                    <a:pt x="72390" y="28575"/>
                    <a:pt x="124301" y="28099"/>
                  </a:cubicBezTo>
                  <a:lnTo>
                    <a:pt x="124301" y="28099"/>
                  </a:lnTo>
                  <a:lnTo>
                    <a:pt x="124301" y="28099"/>
                  </a:lnTo>
                  <a:cubicBezTo>
                    <a:pt x="124301" y="28099"/>
                    <a:pt x="124301" y="28099"/>
                    <a:pt x="124301" y="28099"/>
                  </a:cubicBezTo>
                  <a:cubicBezTo>
                    <a:pt x="124301" y="28099"/>
                    <a:pt x="124301" y="28099"/>
                    <a:pt x="124301" y="28099"/>
                  </a:cubicBezTo>
                  <a:lnTo>
                    <a:pt x="124301" y="28099"/>
                  </a:lnTo>
                  <a:lnTo>
                    <a:pt x="124301" y="28099"/>
                  </a:lnTo>
                  <a:cubicBezTo>
                    <a:pt x="176213" y="28575"/>
                    <a:pt x="218599" y="70009"/>
                    <a:pt x="219551" y="122396"/>
                  </a:cubicBezTo>
                  <a:lnTo>
                    <a:pt x="219551" y="12620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4" name="Graphic 24" descr="Single gear">
            <a:extLst>
              <a:ext uri="{FF2B5EF4-FFF2-40B4-BE49-F238E27FC236}">
                <a16:creationId xmlns:a16="http://schemas.microsoft.com/office/drawing/2014/main" id="{08376662-317D-4768-BE32-120DB7DDBA5A}"/>
              </a:ext>
            </a:extLst>
          </p:cNvPr>
          <p:cNvSpPr/>
          <p:nvPr/>
        </p:nvSpPr>
        <p:spPr>
          <a:xfrm>
            <a:off x="9445816" y="1099966"/>
            <a:ext cx="324326" cy="323850"/>
          </a:xfrm>
          <a:custGeom>
            <a:avLst/>
            <a:gdLst>
              <a:gd name="connsiteX0" fmla="*/ 161925 w 324326"/>
              <a:gd name="connsiteY0" fmla="*/ 219075 h 323850"/>
              <a:gd name="connsiteX1" fmla="*/ 104775 w 324326"/>
              <a:gd name="connsiteY1" fmla="*/ 161925 h 323850"/>
              <a:gd name="connsiteX2" fmla="*/ 161925 w 324326"/>
              <a:gd name="connsiteY2" fmla="*/ 104775 h 323850"/>
              <a:gd name="connsiteX3" fmla="*/ 219075 w 324326"/>
              <a:gd name="connsiteY3" fmla="*/ 161925 h 323850"/>
              <a:gd name="connsiteX4" fmla="*/ 161925 w 324326"/>
              <a:gd name="connsiteY4" fmla="*/ 219075 h 323850"/>
              <a:gd name="connsiteX5" fmla="*/ 290513 w 324326"/>
              <a:gd name="connsiteY5" fmla="*/ 126206 h 323850"/>
              <a:gd name="connsiteX6" fmla="*/ 278130 w 324326"/>
              <a:gd name="connsiteY6" fmla="*/ 96679 h 323850"/>
              <a:gd name="connsiteX7" fmla="*/ 290036 w 324326"/>
              <a:gd name="connsiteY7" fmla="*/ 60960 h 323850"/>
              <a:gd name="connsiteX8" fmla="*/ 262890 w 324326"/>
              <a:gd name="connsiteY8" fmla="*/ 33814 h 323850"/>
              <a:gd name="connsiteX9" fmla="*/ 227171 w 324326"/>
              <a:gd name="connsiteY9" fmla="*/ 45720 h 323850"/>
              <a:gd name="connsiteX10" fmla="*/ 197168 w 324326"/>
              <a:gd name="connsiteY10" fmla="*/ 33338 h 323850"/>
              <a:gd name="connsiteX11" fmla="*/ 180975 w 324326"/>
              <a:gd name="connsiteY11" fmla="*/ 0 h 323850"/>
              <a:gd name="connsiteX12" fmla="*/ 142875 w 324326"/>
              <a:gd name="connsiteY12" fmla="*/ 0 h 323850"/>
              <a:gd name="connsiteX13" fmla="*/ 126206 w 324326"/>
              <a:gd name="connsiteY13" fmla="*/ 33338 h 323850"/>
              <a:gd name="connsiteX14" fmla="*/ 96679 w 324326"/>
              <a:gd name="connsiteY14" fmla="*/ 45720 h 323850"/>
              <a:gd name="connsiteX15" fmla="*/ 60960 w 324326"/>
              <a:gd name="connsiteY15" fmla="*/ 33814 h 323850"/>
              <a:gd name="connsiteX16" fmla="*/ 33814 w 324326"/>
              <a:gd name="connsiteY16" fmla="*/ 60960 h 323850"/>
              <a:gd name="connsiteX17" fmla="*/ 45720 w 324326"/>
              <a:gd name="connsiteY17" fmla="*/ 96679 h 323850"/>
              <a:gd name="connsiteX18" fmla="*/ 33338 w 324326"/>
              <a:gd name="connsiteY18" fmla="*/ 126682 h 323850"/>
              <a:gd name="connsiteX19" fmla="*/ 0 w 324326"/>
              <a:gd name="connsiteY19" fmla="*/ 142875 h 323850"/>
              <a:gd name="connsiteX20" fmla="*/ 0 w 324326"/>
              <a:gd name="connsiteY20" fmla="*/ 180975 h 323850"/>
              <a:gd name="connsiteX21" fmla="*/ 33338 w 324326"/>
              <a:gd name="connsiteY21" fmla="*/ 197644 h 323850"/>
              <a:gd name="connsiteX22" fmla="*/ 45720 w 324326"/>
              <a:gd name="connsiteY22" fmla="*/ 227171 h 323850"/>
              <a:gd name="connsiteX23" fmla="*/ 33814 w 324326"/>
              <a:gd name="connsiteY23" fmla="*/ 262890 h 323850"/>
              <a:gd name="connsiteX24" fmla="*/ 60960 w 324326"/>
              <a:gd name="connsiteY24" fmla="*/ 290036 h 323850"/>
              <a:gd name="connsiteX25" fmla="*/ 96679 w 324326"/>
              <a:gd name="connsiteY25" fmla="*/ 278130 h 323850"/>
              <a:gd name="connsiteX26" fmla="*/ 126682 w 324326"/>
              <a:gd name="connsiteY26" fmla="*/ 290513 h 323850"/>
              <a:gd name="connsiteX27" fmla="*/ 143351 w 324326"/>
              <a:gd name="connsiteY27" fmla="*/ 323850 h 323850"/>
              <a:gd name="connsiteX28" fmla="*/ 181451 w 324326"/>
              <a:gd name="connsiteY28" fmla="*/ 323850 h 323850"/>
              <a:gd name="connsiteX29" fmla="*/ 198120 w 324326"/>
              <a:gd name="connsiteY29" fmla="*/ 290513 h 323850"/>
              <a:gd name="connsiteX30" fmla="*/ 227648 w 324326"/>
              <a:gd name="connsiteY30" fmla="*/ 278130 h 323850"/>
              <a:gd name="connsiteX31" fmla="*/ 263366 w 324326"/>
              <a:gd name="connsiteY31" fmla="*/ 290036 h 323850"/>
              <a:gd name="connsiteX32" fmla="*/ 290513 w 324326"/>
              <a:gd name="connsiteY32" fmla="*/ 262890 h 323850"/>
              <a:gd name="connsiteX33" fmla="*/ 278606 w 324326"/>
              <a:gd name="connsiteY33" fmla="*/ 227171 h 323850"/>
              <a:gd name="connsiteX34" fmla="*/ 290989 w 324326"/>
              <a:gd name="connsiteY34" fmla="*/ 197168 h 323850"/>
              <a:gd name="connsiteX35" fmla="*/ 324326 w 324326"/>
              <a:gd name="connsiteY35" fmla="*/ 180499 h 323850"/>
              <a:gd name="connsiteX36" fmla="*/ 324326 w 324326"/>
              <a:gd name="connsiteY36" fmla="*/ 142399 h 323850"/>
              <a:gd name="connsiteX37" fmla="*/ 290513 w 324326"/>
              <a:gd name="connsiteY37" fmla="*/ 126206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24326" h="323850">
                <a:moveTo>
                  <a:pt x="161925" y="219075"/>
                </a:moveTo>
                <a:cubicBezTo>
                  <a:pt x="130493" y="219075"/>
                  <a:pt x="104775" y="193358"/>
                  <a:pt x="104775" y="161925"/>
                </a:cubicBezTo>
                <a:cubicBezTo>
                  <a:pt x="104775" y="130493"/>
                  <a:pt x="130493" y="104775"/>
                  <a:pt x="161925" y="104775"/>
                </a:cubicBezTo>
                <a:cubicBezTo>
                  <a:pt x="193358" y="104775"/>
                  <a:pt x="219075" y="130493"/>
                  <a:pt x="219075" y="161925"/>
                </a:cubicBezTo>
                <a:cubicBezTo>
                  <a:pt x="219075" y="193358"/>
                  <a:pt x="193358" y="219075"/>
                  <a:pt x="161925" y="219075"/>
                </a:cubicBezTo>
                <a:close/>
                <a:moveTo>
                  <a:pt x="290513" y="126206"/>
                </a:moveTo>
                <a:cubicBezTo>
                  <a:pt x="287655" y="115729"/>
                  <a:pt x="283369" y="105728"/>
                  <a:pt x="278130" y="96679"/>
                </a:cubicBezTo>
                <a:lnTo>
                  <a:pt x="290036" y="60960"/>
                </a:lnTo>
                <a:lnTo>
                  <a:pt x="262890" y="33814"/>
                </a:lnTo>
                <a:lnTo>
                  <a:pt x="227171" y="45720"/>
                </a:lnTo>
                <a:cubicBezTo>
                  <a:pt x="217646" y="40481"/>
                  <a:pt x="207645" y="36195"/>
                  <a:pt x="197168" y="33338"/>
                </a:cubicBezTo>
                <a:lnTo>
                  <a:pt x="180975" y="0"/>
                </a:lnTo>
                <a:lnTo>
                  <a:pt x="142875" y="0"/>
                </a:lnTo>
                <a:lnTo>
                  <a:pt x="126206" y="33338"/>
                </a:lnTo>
                <a:cubicBezTo>
                  <a:pt x="115729" y="36195"/>
                  <a:pt x="105728" y="40481"/>
                  <a:pt x="96679" y="45720"/>
                </a:cubicBezTo>
                <a:lnTo>
                  <a:pt x="60960" y="33814"/>
                </a:lnTo>
                <a:lnTo>
                  <a:pt x="33814" y="60960"/>
                </a:lnTo>
                <a:lnTo>
                  <a:pt x="45720" y="96679"/>
                </a:lnTo>
                <a:cubicBezTo>
                  <a:pt x="40481" y="106204"/>
                  <a:pt x="36195" y="116205"/>
                  <a:pt x="33338" y="126682"/>
                </a:cubicBezTo>
                <a:lnTo>
                  <a:pt x="0" y="142875"/>
                </a:lnTo>
                <a:lnTo>
                  <a:pt x="0" y="180975"/>
                </a:lnTo>
                <a:lnTo>
                  <a:pt x="33338" y="197644"/>
                </a:lnTo>
                <a:cubicBezTo>
                  <a:pt x="36195" y="208121"/>
                  <a:pt x="40481" y="218123"/>
                  <a:pt x="45720" y="227171"/>
                </a:cubicBezTo>
                <a:lnTo>
                  <a:pt x="33814" y="262890"/>
                </a:lnTo>
                <a:lnTo>
                  <a:pt x="60960" y="290036"/>
                </a:lnTo>
                <a:lnTo>
                  <a:pt x="96679" y="278130"/>
                </a:lnTo>
                <a:cubicBezTo>
                  <a:pt x="106204" y="283369"/>
                  <a:pt x="116205" y="287655"/>
                  <a:pt x="126682" y="290513"/>
                </a:cubicBezTo>
                <a:lnTo>
                  <a:pt x="143351" y="323850"/>
                </a:lnTo>
                <a:lnTo>
                  <a:pt x="181451" y="323850"/>
                </a:lnTo>
                <a:lnTo>
                  <a:pt x="198120" y="290513"/>
                </a:lnTo>
                <a:cubicBezTo>
                  <a:pt x="208598" y="287655"/>
                  <a:pt x="218599" y="283369"/>
                  <a:pt x="227648" y="278130"/>
                </a:cubicBezTo>
                <a:lnTo>
                  <a:pt x="263366" y="290036"/>
                </a:lnTo>
                <a:lnTo>
                  <a:pt x="290513" y="262890"/>
                </a:lnTo>
                <a:lnTo>
                  <a:pt x="278606" y="227171"/>
                </a:lnTo>
                <a:cubicBezTo>
                  <a:pt x="283845" y="217646"/>
                  <a:pt x="288131" y="207645"/>
                  <a:pt x="290989" y="197168"/>
                </a:cubicBezTo>
                <a:lnTo>
                  <a:pt x="324326" y="180499"/>
                </a:lnTo>
                <a:lnTo>
                  <a:pt x="324326" y="142399"/>
                </a:lnTo>
                <a:lnTo>
                  <a:pt x="290513" y="126206"/>
                </a:lnTo>
                <a:close/>
              </a:path>
            </a:pathLst>
          </a:custGeom>
          <a:solidFill>
            <a:schemeClr val="accent5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067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Cross – Slide Template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3FC7151-EDD4-44BD-B8F6-31E27E04B4FB}"/>
              </a:ext>
            </a:extLst>
          </p:cNvPr>
          <p:cNvGrpSpPr/>
          <p:nvPr/>
        </p:nvGrpSpPr>
        <p:grpSpPr>
          <a:xfrm>
            <a:off x="5195617" y="1034818"/>
            <a:ext cx="1862856" cy="2562311"/>
            <a:chOff x="752005" y="2019714"/>
            <a:chExt cx="1862856" cy="2562311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25EA35BA-4118-4700-8916-25541B4445D5}"/>
                </a:ext>
              </a:extLst>
            </p:cNvPr>
            <p:cNvSpPr/>
            <p:nvPr/>
          </p:nvSpPr>
          <p:spPr>
            <a:xfrm rot="5400000">
              <a:off x="402278" y="2369441"/>
              <a:ext cx="2562310" cy="1862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057" y="21600"/>
                  </a:moveTo>
                  <a:lnTo>
                    <a:pt x="7852" y="21600"/>
                  </a:lnTo>
                  <a:cubicBezTo>
                    <a:pt x="3516" y="21600"/>
                    <a:pt x="0" y="16764"/>
                    <a:pt x="0" y="10800"/>
                  </a:cubicBezTo>
                  <a:lnTo>
                    <a:pt x="0" y="10800"/>
                  </a:lnTo>
                  <a:cubicBezTo>
                    <a:pt x="0" y="4836"/>
                    <a:pt x="3516" y="0"/>
                    <a:pt x="7852" y="0"/>
                  </a:cubicBezTo>
                  <a:lnTo>
                    <a:pt x="21600" y="0"/>
                  </a:lnTo>
                  <a:lnTo>
                    <a:pt x="21600" y="7472"/>
                  </a:lnTo>
                  <a:lnTo>
                    <a:pt x="7852" y="7472"/>
                  </a:lnTo>
                  <a:cubicBezTo>
                    <a:pt x="6519" y="7472"/>
                    <a:pt x="5432" y="8959"/>
                    <a:pt x="5432" y="10800"/>
                  </a:cubicBezTo>
                  <a:lnTo>
                    <a:pt x="5432" y="10800"/>
                  </a:lnTo>
                  <a:cubicBezTo>
                    <a:pt x="5432" y="12634"/>
                    <a:pt x="6514" y="14128"/>
                    <a:pt x="7852" y="14128"/>
                  </a:cubicBezTo>
                  <a:lnTo>
                    <a:pt x="11057" y="14128"/>
                  </a:lnTo>
                  <a:lnTo>
                    <a:pt x="11057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D906622-9D8C-43F6-8039-FEB81C4B87A7}"/>
                </a:ext>
              </a:extLst>
            </p:cNvPr>
            <p:cNvSpPr/>
            <p:nvPr/>
          </p:nvSpPr>
          <p:spPr>
            <a:xfrm rot="5400000">
              <a:off x="691624" y="3253880"/>
              <a:ext cx="1983617" cy="672673"/>
            </a:xfrm>
            <a:custGeom>
              <a:avLst/>
              <a:gdLst>
                <a:gd name="connsiteX0" fmla="*/ 0 w 1983617"/>
                <a:gd name="connsiteY0" fmla="*/ 336337 h 672673"/>
                <a:gd name="connsiteX1" fmla="*/ 326784 w 1983617"/>
                <a:gd name="connsiteY1" fmla="*/ 0 h 672673"/>
                <a:gd name="connsiteX2" fmla="*/ 575582 w 1983617"/>
                <a:gd name="connsiteY2" fmla="*/ 0 h 672673"/>
                <a:gd name="connsiteX3" fmla="*/ 610501 w 1983617"/>
                <a:gd name="connsiteY3" fmla="*/ 0 h 672673"/>
                <a:gd name="connsiteX4" fmla="*/ 1983617 w 1983617"/>
                <a:gd name="connsiteY4" fmla="*/ 0 h 672673"/>
                <a:gd name="connsiteX5" fmla="*/ 1983617 w 1983617"/>
                <a:gd name="connsiteY5" fmla="*/ 49318 h 672673"/>
                <a:gd name="connsiteX6" fmla="*/ 352754 w 1983617"/>
                <a:gd name="connsiteY6" fmla="*/ 49318 h 672673"/>
                <a:gd name="connsiteX7" fmla="*/ 65680 w 1983617"/>
                <a:gd name="connsiteY7" fmla="*/ 336336 h 672673"/>
                <a:gd name="connsiteX8" fmla="*/ 352754 w 1983617"/>
                <a:gd name="connsiteY8" fmla="*/ 623353 h 672673"/>
                <a:gd name="connsiteX9" fmla="*/ 732948 w 1983617"/>
                <a:gd name="connsiteY9" fmla="*/ 623353 h 672673"/>
                <a:gd name="connsiteX10" fmla="*/ 732948 w 1983617"/>
                <a:gd name="connsiteY10" fmla="*/ 672673 h 672673"/>
                <a:gd name="connsiteX11" fmla="*/ 610501 w 1983617"/>
                <a:gd name="connsiteY11" fmla="*/ 672673 h 672673"/>
                <a:gd name="connsiteX12" fmla="*/ 575582 w 1983617"/>
                <a:gd name="connsiteY12" fmla="*/ 672673 h 672673"/>
                <a:gd name="connsiteX13" fmla="*/ 326784 w 1983617"/>
                <a:gd name="connsiteY13" fmla="*/ 672673 h 672673"/>
                <a:gd name="connsiteX14" fmla="*/ 0 w 1983617"/>
                <a:gd name="connsiteY14" fmla="*/ 336337 h 672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83617" h="672673">
                  <a:moveTo>
                    <a:pt x="0" y="336337"/>
                  </a:moveTo>
                  <a:cubicBezTo>
                    <a:pt x="0" y="150280"/>
                    <a:pt x="146783" y="0"/>
                    <a:pt x="326784" y="0"/>
                  </a:cubicBezTo>
                  <a:lnTo>
                    <a:pt x="575582" y="0"/>
                  </a:lnTo>
                  <a:lnTo>
                    <a:pt x="610501" y="0"/>
                  </a:lnTo>
                  <a:lnTo>
                    <a:pt x="1983617" y="0"/>
                  </a:lnTo>
                  <a:lnTo>
                    <a:pt x="1983617" y="49318"/>
                  </a:lnTo>
                  <a:lnTo>
                    <a:pt x="352754" y="49318"/>
                  </a:lnTo>
                  <a:cubicBezTo>
                    <a:pt x="194626" y="49318"/>
                    <a:pt x="65680" y="177562"/>
                    <a:pt x="65680" y="336336"/>
                  </a:cubicBezTo>
                  <a:cubicBezTo>
                    <a:pt x="65680" y="494506"/>
                    <a:pt x="194033" y="623353"/>
                    <a:pt x="352754" y="623353"/>
                  </a:cubicBezTo>
                  <a:lnTo>
                    <a:pt x="732948" y="623353"/>
                  </a:lnTo>
                  <a:lnTo>
                    <a:pt x="732948" y="672673"/>
                  </a:lnTo>
                  <a:lnTo>
                    <a:pt x="610501" y="672673"/>
                  </a:lnTo>
                  <a:lnTo>
                    <a:pt x="575582" y="672673"/>
                  </a:lnTo>
                  <a:lnTo>
                    <a:pt x="326784" y="672673"/>
                  </a:lnTo>
                  <a:cubicBezTo>
                    <a:pt x="146107" y="672673"/>
                    <a:pt x="0" y="521685"/>
                    <a:pt x="0" y="336337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C039EF7-8AE9-45B5-9527-8F93C6F63B29}"/>
              </a:ext>
            </a:extLst>
          </p:cNvPr>
          <p:cNvGrpSpPr/>
          <p:nvPr/>
        </p:nvGrpSpPr>
        <p:grpSpPr>
          <a:xfrm rot="16200000">
            <a:off x="4022255" y="2091019"/>
            <a:ext cx="1862856" cy="2562311"/>
            <a:chOff x="752005" y="2019714"/>
            <a:chExt cx="1862856" cy="2562311"/>
          </a:xfrm>
        </p:grpSpPr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F09AADC8-D893-453A-95CF-B0FF1BAC3E4F}"/>
                </a:ext>
              </a:extLst>
            </p:cNvPr>
            <p:cNvSpPr/>
            <p:nvPr/>
          </p:nvSpPr>
          <p:spPr>
            <a:xfrm rot="5400000">
              <a:off x="402278" y="2369441"/>
              <a:ext cx="2562310" cy="1862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057" y="21600"/>
                  </a:moveTo>
                  <a:lnTo>
                    <a:pt x="7852" y="21600"/>
                  </a:lnTo>
                  <a:cubicBezTo>
                    <a:pt x="3516" y="21600"/>
                    <a:pt x="0" y="16764"/>
                    <a:pt x="0" y="10800"/>
                  </a:cubicBezTo>
                  <a:lnTo>
                    <a:pt x="0" y="10800"/>
                  </a:lnTo>
                  <a:cubicBezTo>
                    <a:pt x="0" y="4836"/>
                    <a:pt x="3516" y="0"/>
                    <a:pt x="7852" y="0"/>
                  </a:cubicBezTo>
                  <a:lnTo>
                    <a:pt x="21600" y="0"/>
                  </a:lnTo>
                  <a:lnTo>
                    <a:pt x="21600" y="7472"/>
                  </a:lnTo>
                  <a:lnTo>
                    <a:pt x="7852" y="7472"/>
                  </a:lnTo>
                  <a:cubicBezTo>
                    <a:pt x="6519" y="7472"/>
                    <a:pt x="5432" y="8959"/>
                    <a:pt x="5432" y="10800"/>
                  </a:cubicBezTo>
                  <a:lnTo>
                    <a:pt x="5432" y="10800"/>
                  </a:lnTo>
                  <a:cubicBezTo>
                    <a:pt x="5432" y="12634"/>
                    <a:pt x="6514" y="14128"/>
                    <a:pt x="7852" y="14128"/>
                  </a:cubicBezTo>
                  <a:lnTo>
                    <a:pt x="11057" y="14128"/>
                  </a:lnTo>
                  <a:lnTo>
                    <a:pt x="11057" y="216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1E4F814-F283-429C-BD4F-93E97C3CFDCD}"/>
                </a:ext>
              </a:extLst>
            </p:cNvPr>
            <p:cNvSpPr/>
            <p:nvPr/>
          </p:nvSpPr>
          <p:spPr>
            <a:xfrm rot="5400000">
              <a:off x="691624" y="3253880"/>
              <a:ext cx="1983617" cy="672673"/>
            </a:xfrm>
            <a:custGeom>
              <a:avLst/>
              <a:gdLst>
                <a:gd name="connsiteX0" fmla="*/ 0 w 1983617"/>
                <a:gd name="connsiteY0" fmla="*/ 336337 h 672673"/>
                <a:gd name="connsiteX1" fmla="*/ 326784 w 1983617"/>
                <a:gd name="connsiteY1" fmla="*/ 0 h 672673"/>
                <a:gd name="connsiteX2" fmla="*/ 575582 w 1983617"/>
                <a:gd name="connsiteY2" fmla="*/ 0 h 672673"/>
                <a:gd name="connsiteX3" fmla="*/ 610501 w 1983617"/>
                <a:gd name="connsiteY3" fmla="*/ 0 h 672673"/>
                <a:gd name="connsiteX4" fmla="*/ 1983617 w 1983617"/>
                <a:gd name="connsiteY4" fmla="*/ 0 h 672673"/>
                <a:gd name="connsiteX5" fmla="*/ 1983617 w 1983617"/>
                <a:gd name="connsiteY5" fmla="*/ 49318 h 672673"/>
                <a:gd name="connsiteX6" fmla="*/ 352754 w 1983617"/>
                <a:gd name="connsiteY6" fmla="*/ 49318 h 672673"/>
                <a:gd name="connsiteX7" fmla="*/ 65680 w 1983617"/>
                <a:gd name="connsiteY7" fmla="*/ 336336 h 672673"/>
                <a:gd name="connsiteX8" fmla="*/ 352754 w 1983617"/>
                <a:gd name="connsiteY8" fmla="*/ 623353 h 672673"/>
                <a:gd name="connsiteX9" fmla="*/ 732948 w 1983617"/>
                <a:gd name="connsiteY9" fmla="*/ 623353 h 672673"/>
                <a:gd name="connsiteX10" fmla="*/ 732948 w 1983617"/>
                <a:gd name="connsiteY10" fmla="*/ 672673 h 672673"/>
                <a:gd name="connsiteX11" fmla="*/ 610501 w 1983617"/>
                <a:gd name="connsiteY11" fmla="*/ 672673 h 672673"/>
                <a:gd name="connsiteX12" fmla="*/ 575582 w 1983617"/>
                <a:gd name="connsiteY12" fmla="*/ 672673 h 672673"/>
                <a:gd name="connsiteX13" fmla="*/ 326784 w 1983617"/>
                <a:gd name="connsiteY13" fmla="*/ 672673 h 672673"/>
                <a:gd name="connsiteX14" fmla="*/ 0 w 1983617"/>
                <a:gd name="connsiteY14" fmla="*/ 336337 h 672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83617" h="672673">
                  <a:moveTo>
                    <a:pt x="0" y="336337"/>
                  </a:moveTo>
                  <a:cubicBezTo>
                    <a:pt x="0" y="150280"/>
                    <a:pt x="146783" y="0"/>
                    <a:pt x="326784" y="0"/>
                  </a:cubicBezTo>
                  <a:lnTo>
                    <a:pt x="575582" y="0"/>
                  </a:lnTo>
                  <a:lnTo>
                    <a:pt x="610501" y="0"/>
                  </a:lnTo>
                  <a:lnTo>
                    <a:pt x="1983617" y="0"/>
                  </a:lnTo>
                  <a:lnTo>
                    <a:pt x="1983617" y="49318"/>
                  </a:lnTo>
                  <a:lnTo>
                    <a:pt x="352754" y="49318"/>
                  </a:lnTo>
                  <a:cubicBezTo>
                    <a:pt x="194626" y="49318"/>
                    <a:pt x="65680" y="177562"/>
                    <a:pt x="65680" y="336336"/>
                  </a:cubicBezTo>
                  <a:cubicBezTo>
                    <a:pt x="65680" y="494506"/>
                    <a:pt x="194033" y="623353"/>
                    <a:pt x="352754" y="623353"/>
                  </a:cubicBezTo>
                  <a:lnTo>
                    <a:pt x="732948" y="623353"/>
                  </a:lnTo>
                  <a:lnTo>
                    <a:pt x="732948" y="672673"/>
                  </a:lnTo>
                  <a:lnTo>
                    <a:pt x="610501" y="672673"/>
                  </a:lnTo>
                  <a:lnTo>
                    <a:pt x="575582" y="672673"/>
                  </a:lnTo>
                  <a:lnTo>
                    <a:pt x="326784" y="672673"/>
                  </a:lnTo>
                  <a:cubicBezTo>
                    <a:pt x="146107" y="672673"/>
                    <a:pt x="0" y="521685"/>
                    <a:pt x="0" y="336337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D5006B7-E127-4C04-8876-394F95A5E476}"/>
              </a:ext>
            </a:extLst>
          </p:cNvPr>
          <p:cNvGrpSpPr/>
          <p:nvPr/>
        </p:nvGrpSpPr>
        <p:grpSpPr>
          <a:xfrm rot="10800000">
            <a:off x="5195617" y="3260871"/>
            <a:ext cx="1862856" cy="2562311"/>
            <a:chOff x="752005" y="2019714"/>
            <a:chExt cx="1862856" cy="2562311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50A50612-8EF5-463F-93EF-66D67B5F3455}"/>
                </a:ext>
              </a:extLst>
            </p:cNvPr>
            <p:cNvSpPr/>
            <p:nvPr/>
          </p:nvSpPr>
          <p:spPr>
            <a:xfrm rot="5400000">
              <a:off x="402278" y="2369441"/>
              <a:ext cx="2562310" cy="1862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057" y="21600"/>
                  </a:moveTo>
                  <a:lnTo>
                    <a:pt x="7852" y="21600"/>
                  </a:lnTo>
                  <a:cubicBezTo>
                    <a:pt x="3516" y="21600"/>
                    <a:pt x="0" y="16764"/>
                    <a:pt x="0" y="10800"/>
                  </a:cubicBezTo>
                  <a:lnTo>
                    <a:pt x="0" y="10800"/>
                  </a:lnTo>
                  <a:cubicBezTo>
                    <a:pt x="0" y="4836"/>
                    <a:pt x="3516" y="0"/>
                    <a:pt x="7852" y="0"/>
                  </a:cubicBezTo>
                  <a:lnTo>
                    <a:pt x="21600" y="0"/>
                  </a:lnTo>
                  <a:lnTo>
                    <a:pt x="21600" y="7472"/>
                  </a:lnTo>
                  <a:lnTo>
                    <a:pt x="7852" y="7472"/>
                  </a:lnTo>
                  <a:cubicBezTo>
                    <a:pt x="6519" y="7472"/>
                    <a:pt x="5432" y="8959"/>
                    <a:pt x="5432" y="10800"/>
                  </a:cubicBezTo>
                  <a:lnTo>
                    <a:pt x="5432" y="10800"/>
                  </a:lnTo>
                  <a:cubicBezTo>
                    <a:pt x="5432" y="12634"/>
                    <a:pt x="6514" y="14128"/>
                    <a:pt x="7852" y="14128"/>
                  </a:cubicBezTo>
                  <a:lnTo>
                    <a:pt x="11057" y="14128"/>
                  </a:lnTo>
                  <a:lnTo>
                    <a:pt x="11057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D151CC2-3A53-433B-B103-248B698D9B76}"/>
                </a:ext>
              </a:extLst>
            </p:cNvPr>
            <p:cNvSpPr/>
            <p:nvPr/>
          </p:nvSpPr>
          <p:spPr>
            <a:xfrm rot="5400000">
              <a:off x="691624" y="3253880"/>
              <a:ext cx="1983617" cy="672673"/>
            </a:xfrm>
            <a:custGeom>
              <a:avLst/>
              <a:gdLst>
                <a:gd name="connsiteX0" fmla="*/ 0 w 1983617"/>
                <a:gd name="connsiteY0" fmla="*/ 336337 h 672673"/>
                <a:gd name="connsiteX1" fmla="*/ 326784 w 1983617"/>
                <a:gd name="connsiteY1" fmla="*/ 0 h 672673"/>
                <a:gd name="connsiteX2" fmla="*/ 575582 w 1983617"/>
                <a:gd name="connsiteY2" fmla="*/ 0 h 672673"/>
                <a:gd name="connsiteX3" fmla="*/ 610501 w 1983617"/>
                <a:gd name="connsiteY3" fmla="*/ 0 h 672673"/>
                <a:gd name="connsiteX4" fmla="*/ 1983617 w 1983617"/>
                <a:gd name="connsiteY4" fmla="*/ 0 h 672673"/>
                <a:gd name="connsiteX5" fmla="*/ 1983617 w 1983617"/>
                <a:gd name="connsiteY5" fmla="*/ 49318 h 672673"/>
                <a:gd name="connsiteX6" fmla="*/ 352754 w 1983617"/>
                <a:gd name="connsiteY6" fmla="*/ 49318 h 672673"/>
                <a:gd name="connsiteX7" fmla="*/ 65680 w 1983617"/>
                <a:gd name="connsiteY7" fmla="*/ 336336 h 672673"/>
                <a:gd name="connsiteX8" fmla="*/ 352754 w 1983617"/>
                <a:gd name="connsiteY8" fmla="*/ 623353 h 672673"/>
                <a:gd name="connsiteX9" fmla="*/ 732948 w 1983617"/>
                <a:gd name="connsiteY9" fmla="*/ 623353 h 672673"/>
                <a:gd name="connsiteX10" fmla="*/ 732948 w 1983617"/>
                <a:gd name="connsiteY10" fmla="*/ 672673 h 672673"/>
                <a:gd name="connsiteX11" fmla="*/ 610501 w 1983617"/>
                <a:gd name="connsiteY11" fmla="*/ 672673 h 672673"/>
                <a:gd name="connsiteX12" fmla="*/ 575582 w 1983617"/>
                <a:gd name="connsiteY12" fmla="*/ 672673 h 672673"/>
                <a:gd name="connsiteX13" fmla="*/ 326784 w 1983617"/>
                <a:gd name="connsiteY13" fmla="*/ 672673 h 672673"/>
                <a:gd name="connsiteX14" fmla="*/ 0 w 1983617"/>
                <a:gd name="connsiteY14" fmla="*/ 336337 h 672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83617" h="672673">
                  <a:moveTo>
                    <a:pt x="0" y="336337"/>
                  </a:moveTo>
                  <a:cubicBezTo>
                    <a:pt x="0" y="150280"/>
                    <a:pt x="146783" y="0"/>
                    <a:pt x="326784" y="0"/>
                  </a:cubicBezTo>
                  <a:lnTo>
                    <a:pt x="575582" y="0"/>
                  </a:lnTo>
                  <a:lnTo>
                    <a:pt x="610501" y="0"/>
                  </a:lnTo>
                  <a:lnTo>
                    <a:pt x="1983617" y="0"/>
                  </a:lnTo>
                  <a:lnTo>
                    <a:pt x="1983617" y="49318"/>
                  </a:lnTo>
                  <a:lnTo>
                    <a:pt x="352754" y="49318"/>
                  </a:lnTo>
                  <a:cubicBezTo>
                    <a:pt x="194626" y="49318"/>
                    <a:pt x="65680" y="177562"/>
                    <a:pt x="65680" y="336336"/>
                  </a:cubicBezTo>
                  <a:cubicBezTo>
                    <a:pt x="65680" y="494506"/>
                    <a:pt x="194033" y="623353"/>
                    <a:pt x="352754" y="623353"/>
                  </a:cubicBezTo>
                  <a:lnTo>
                    <a:pt x="732948" y="623353"/>
                  </a:lnTo>
                  <a:lnTo>
                    <a:pt x="732948" y="672673"/>
                  </a:lnTo>
                  <a:lnTo>
                    <a:pt x="610501" y="672673"/>
                  </a:lnTo>
                  <a:lnTo>
                    <a:pt x="575582" y="672673"/>
                  </a:lnTo>
                  <a:lnTo>
                    <a:pt x="326784" y="672673"/>
                  </a:lnTo>
                  <a:cubicBezTo>
                    <a:pt x="146107" y="672673"/>
                    <a:pt x="0" y="521685"/>
                    <a:pt x="0" y="336337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5BC8556-E0BA-4246-8CB8-517BCE039BA1}"/>
              </a:ext>
            </a:extLst>
          </p:cNvPr>
          <p:cNvGrpSpPr/>
          <p:nvPr/>
        </p:nvGrpSpPr>
        <p:grpSpPr>
          <a:xfrm rot="5400000">
            <a:off x="6306889" y="2144335"/>
            <a:ext cx="1862856" cy="2562311"/>
            <a:chOff x="752005" y="2019714"/>
            <a:chExt cx="1862856" cy="2562311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C18C5B80-4407-4968-8E81-0F430F3312CC}"/>
                </a:ext>
              </a:extLst>
            </p:cNvPr>
            <p:cNvSpPr/>
            <p:nvPr/>
          </p:nvSpPr>
          <p:spPr>
            <a:xfrm rot="5400000">
              <a:off x="402278" y="2369441"/>
              <a:ext cx="2562310" cy="1862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057" y="21600"/>
                  </a:moveTo>
                  <a:lnTo>
                    <a:pt x="7852" y="21600"/>
                  </a:lnTo>
                  <a:cubicBezTo>
                    <a:pt x="3516" y="21600"/>
                    <a:pt x="0" y="16764"/>
                    <a:pt x="0" y="10800"/>
                  </a:cubicBezTo>
                  <a:lnTo>
                    <a:pt x="0" y="10800"/>
                  </a:lnTo>
                  <a:cubicBezTo>
                    <a:pt x="0" y="4836"/>
                    <a:pt x="3516" y="0"/>
                    <a:pt x="7852" y="0"/>
                  </a:cubicBezTo>
                  <a:lnTo>
                    <a:pt x="21600" y="0"/>
                  </a:lnTo>
                  <a:lnTo>
                    <a:pt x="21600" y="7472"/>
                  </a:lnTo>
                  <a:lnTo>
                    <a:pt x="7852" y="7472"/>
                  </a:lnTo>
                  <a:cubicBezTo>
                    <a:pt x="6519" y="7472"/>
                    <a:pt x="5432" y="8959"/>
                    <a:pt x="5432" y="10800"/>
                  </a:cubicBezTo>
                  <a:lnTo>
                    <a:pt x="5432" y="10800"/>
                  </a:lnTo>
                  <a:cubicBezTo>
                    <a:pt x="5432" y="12634"/>
                    <a:pt x="6514" y="14128"/>
                    <a:pt x="7852" y="14128"/>
                  </a:cubicBezTo>
                  <a:lnTo>
                    <a:pt x="11057" y="14128"/>
                  </a:lnTo>
                  <a:lnTo>
                    <a:pt x="11057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73A08A8-001A-4B23-A56B-D8F977C5C6EF}"/>
                </a:ext>
              </a:extLst>
            </p:cNvPr>
            <p:cNvSpPr/>
            <p:nvPr/>
          </p:nvSpPr>
          <p:spPr>
            <a:xfrm rot="5400000">
              <a:off x="691624" y="3253880"/>
              <a:ext cx="1983617" cy="672673"/>
            </a:xfrm>
            <a:custGeom>
              <a:avLst/>
              <a:gdLst>
                <a:gd name="connsiteX0" fmla="*/ 0 w 1983617"/>
                <a:gd name="connsiteY0" fmla="*/ 336337 h 672673"/>
                <a:gd name="connsiteX1" fmla="*/ 326784 w 1983617"/>
                <a:gd name="connsiteY1" fmla="*/ 0 h 672673"/>
                <a:gd name="connsiteX2" fmla="*/ 575582 w 1983617"/>
                <a:gd name="connsiteY2" fmla="*/ 0 h 672673"/>
                <a:gd name="connsiteX3" fmla="*/ 610501 w 1983617"/>
                <a:gd name="connsiteY3" fmla="*/ 0 h 672673"/>
                <a:gd name="connsiteX4" fmla="*/ 1983617 w 1983617"/>
                <a:gd name="connsiteY4" fmla="*/ 0 h 672673"/>
                <a:gd name="connsiteX5" fmla="*/ 1983617 w 1983617"/>
                <a:gd name="connsiteY5" fmla="*/ 49318 h 672673"/>
                <a:gd name="connsiteX6" fmla="*/ 352754 w 1983617"/>
                <a:gd name="connsiteY6" fmla="*/ 49318 h 672673"/>
                <a:gd name="connsiteX7" fmla="*/ 65680 w 1983617"/>
                <a:gd name="connsiteY7" fmla="*/ 336336 h 672673"/>
                <a:gd name="connsiteX8" fmla="*/ 352754 w 1983617"/>
                <a:gd name="connsiteY8" fmla="*/ 623353 h 672673"/>
                <a:gd name="connsiteX9" fmla="*/ 732948 w 1983617"/>
                <a:gd name="connsiteY9" fmla="*/ 623353 h 672673"/>
                <a:gd name="connsiteX10" fmla="*/ 732948 w 1983617"/>
                <a:gd name="connsiteY10" fmla="*/ 672673 h 672673"/>
                <a:gd name="connsiteX11" fmla="*/ 610501 w 1983617"/>
                <a:gd name="connsiteY11" fmla="*/ 672673 h 672673"/>
                <a:gd name="connsiteX12" fmla="*/ 575582 w 1983617"/>
                <a:gd name="connsiteY12" fmla="*/ 672673 h 672673"/>
                <a:gd name="connsiteX13" fmla="*/ 326784 w 1983617"/>
                <a:gd name="connsiteY13" fmla="*/ 672673 h 672673"/>
                <a:gd name="connsiteX14" fmla="*/ 0 w 1983617"/>
                <a:gd name="connsiteY14" fmla="*/ 336337 h 672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83617" h="672673">
                  <a:moveTo>
                    <a:pt x="0" y="336337"/>
                  </a:moveTo>
                  <a:cubicBezTo>
                    <a:pt x="0" y="150280"/>
                    <a:pt x="146783" y="0"/>
                    <a:pt x="326784" y="0"/>
                  </a:cubicBezTo>
                  <a:lnTo>
                    <a:pt x="575582" y="0"/>
                  </a:lnTo>
                  <a:lnTo>
                    <a:pt x="610501" y="0"/>
                  </a:lnTo>
                  <a:lnTo>
                    <a:pt x="1983617" y="0"/>
                  </a:lnTo>
                  <a:lnTo>
                    <a:pt x="1983617" y="49318"/>
                  </a:lnTo>
                  <a:lnTo>
                    <a:pt x="352754" y="49318"/>
                  </a:lnTo>
                  <a:cubicBezTo>
                    <a:pt x="194626" y="49318"/>
                    <a:pt x="65680" y="177562"/>
                    <a:pt x="65680" y="336336"/>
                  </a:cubicBezTo>
                  <a:cubicBezTo>
                    <a:pt x="65680" y="494506"/>
                    <a:pt x="194033" y="623353"/>
                    <a:pt x="352754" y="623353"/>
                  </a:cubicBezTo>
                  <a:lnTo>
                    <a:pt x="732948" y="623353"/>
                  </a:lnTo>
                  <a:lnTo>
                    <a:pt x="732948" y="672673"/>
                  </a:lnTo>
                  <a:lnTo>
                    <a:pt x="610501" y="672673"/>
                  </a:lnTo>
                  <a:lnTo>
                    <a:pt x="575582" y="672673"/>
                  </a:lnTo>
                  <a:lnTo>
                    <a:pt x="326784" y="672673"/>
                  </a:lnTo>
                  <a:cubicBezTo>
                    <a:pt x="146107" y="672673"/>
                    <a:pt x="0" y="521685"/>
                    <a:pt x="0" y="336337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" name="Graphic 25" descr="Lightbulb">
            <a:extLst>
              <a:ext uri="{FF2B5EF4-FFF2-40B4-BE49-F238E27FC236}">
                <a16:creationId xmlns:a16="http://schemas.microsoft.com/office/drawing/2014/main" id="{510E1755-C386-4C3E-9139-EC11072D66E5}"/>
              </a:ext>
            </a:extLst>
          </p:cNvPr>
          <p:cNvGrpSpPr/>
          <p:nvPr/>
        </p:nvGrpSpPr>
        <p:grpSpPr>
          <a:xfrm>
            <a:off x="6508138" y="3814669"/>
            <a:ext cx="457200" cy="457200"/>
            <a:chOff x="6508138" y="3814669"/>
            <a:chExt cx="457200" cy="457200"/>
          </a:xfrm>
          <a:solidFill>
            <a:schemeClr val="tx1">
              <a:alpha val="80000"/>
            </a:schemeClr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66C4F4A3-D0C6-4B59-B556-DCC3A0E63D9F}"/>
                </a:ext>
              </a:extLst>
            </p:cNvPr>
            <p:cNvSpPr/>
            <p:nvPr/>
          </p:nvSpPr>
          <p:spPr>
            <a:xfrm>
              <a:off x="6674825" y="4119469"/>
              <a:ext cx="123825" cy="28575"/>
            </a:xfrm>
            <a:custGeom>
              <a:avLst/>
              <a:gdLst>
                <a:gd name="connsiteX0" fmla="*/ 14288 w 123825"/>
                <a:gd name="connsiteY0" fmla="*/ 0 h 28575"/>
                <a:gd name="connsiteX1" fmla="*/ 109538 w 123825"/>
                <a:gd name="connsiteY1" fmla="*/ 0 h 28575"/>
                <a:gd name="connsiteX2" fmla="*/ 123825 w 123825"/>
                <a:gd name="connsiteY2" fmla="*/ 14288 h 28575"/>
                <a:gd name="connsiteX3" fmla="*/ 109538 w 123825"/>
                <a:gd name="connsiteY3" fmla="*/ 28575 h 28575"/>
                <a:gd name="connsiteX4" fmla="*/ 14288 w 123825"/>
                <a:gd name="connsiteY4" fmla="*/ 28575 h 28575"/>
                <a:gd name="connsiteX5" fmla="*/ 0 w 123825"/>
                <a:gd name="connsiteY5" fmla="*/ 14288 h 28575"/>
                <a:gd name="connsiteX6" fmla="*/ 14288 w 123825"/>
                <a:gd name="connsiteY6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825" h="28575">
                  <a:moveTo>
                    <a:pt x="14288" y="0"/>
                  </a:moveTo>
                  <a:lnTo>
                    <a:pt x="109538" y="0"/>
                  </a:lnTo>
                  <a:cubicBezTo>
                    <a:pt x="117634" y="0"/>
                    <a:pt x="123825" y="6191"/>
                    <a:pt x="123825" y="14288"/>
                  </a:cubicBezTo>
                  <a:cubicBezTo>
                    <a:pt x="123825" y="22384"/>
                    <a:pt x="117634" y="28575"/>
                    <a:pt x="109538" y="28575"/>
                  </a:cubicBezTo>
                  <a:lnTo>
                    <a:pt x="14288" y="28575"/>
                  </a:lnTo>
                  <a:cubicBezTo>
                    <a:pt x="6191" y="28575"/>
                    <a:pt x="0" y="22384"/>
                    <a:pt x="0" y="14288"/>
                  </a:cubicBezTo>
                  <a:cubicBezTo>
                    <a:pt x="0" y="6191"/>
                    <a:pt x="6191" y="0"/>
                    <a:pt x="14288" y="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EC39658F-ABB4-4DBC-9A94-AD92E0D09FD3}"/>
                </a:ext>
              </a:extLst>
            </p:cNvPr>
            <p:cNvSpPr/>
            <p:nvPr/>
          </p:nvSpPr>
          <p:spPr>
            <a:xfrm>
              <a:off x="6674825" y="4167094"/>
              <a:ext cx="123825" cy="28575"/>
            </a:xfrm>
            <a:custGeom>
              <a:avLst/>
              <a:gdLst>
                <a:gd name="connsiteX0" fmla="*/ 14288 w 123825"/>
                <a:gd name="connsiteY0" fmla="*/ 0 h 28575"/>
                <a:gd name="connsiteX1" fmla="*/ 109538 w 123825"/>
                <a:gd name="connsiteY1" fmla="*/ 0 h 28575"/>
                <a:gd name="connsiteX2" fmla="*/ 123825 w 123825"/>
                <a:gd name="connsiteY2" fmla="*/ 14288 h 28575"/>
                <a:gd name="connsiteX3" fmla="*/ 109538 w 123825"/>
                <a:gd name="connsiteY3" fmla="*/ 28575 h 28575"/>
                <a:gd name="connsiteX4" fmla="*/ 14288 w 123825"/>
                <a:gd name="connsiteY4" fmla="*/ 28575 h 28575"/>
                <a:gd name="connsiteX5" fmla="*/ 0 w 123825"/>
                <a:gd name="connsiteY5" fmla="*/ 14288 h 28575"/>
                <a:gd name="connsiteX6" fmla="*/ 14288 w 123825"/>
                <a:gd name="connsiteY6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825" h="28575">
                  <a:moveTo>
                    <a:pt x="14288" y="0"/>
                  </a:moveTo>
                  <a:lnTo>
                    <a:pt x="109538" y="0"/>
                  </a:lnTo>
                  <a:cubicBezTo>
                    <a:pt x="117634" y="0"/>
                    <a:pt x="123825" y="6191"/>
                    <a:pt x="123825" y="14288"/>
                  </a:cubicBezTo>
                  <a:cubicBezTo>
                    <a:pt x="123825" y="22384"/>
                    <a:pt x="117634" y="28575"/>
                    <a:pt x="109538" y="28575"/>
                  </a:cubicBezTo>
                  <a:lnTo>
                    <a:pt x="14288" y="28575"/>
                  </a:lnTo>
                  <a:cubicBezTo>
                    <a:pt x="6191" y="28575"/>
                    <a:pt x="0" y="22384"/>
                    <a:pt x="0" y="14288"/>
                  </a:cubicBezTo>
                  <a:cubicBezTo>
                    <a:pt x="0" y="6191"/>
                    <a:pt x="6191" y="0"/>
                    <a:pt x="14288" y="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5EE123AA-7963-4059-ACB4-4E6A9FBE8889}"/>
                </a:ext>
              </a:extLst>
            </p:cNvPr>
            <p:cNvSpPr/>
            <p:nvPr/>
          </p:nvSpPr>
          <p:spPr>
            <a:xfrm>
              <a:off x="6705781" y="4214719"/>
              <a:ext cx="61912" cy="28575"/>
            </a:xfrm>
            <a:custGeom>
              <a:avLst/>
              <a:gdLst>
                <a:gd name="connsiteX0" fmla="*/ 0 w 61912"/>
                <a:gd name="connsiteY0" fmla="*/ 0 h 28575"/>
                <a:gd name="connsiteX1" fmla="*/ 30956 w 61912"/>
                <a:gd name="connsiteY1" fmla="*/ 28575 h 28575"/>
                <a:gd name="connsiteX2" fmla="*/ 61913 w 61912"/>
                <a:gd name="connsiteY2" fmla="*/ 0 h 28575"/>
                <a:gd name="connsiteX3" fmla="*/ 0 w 61912"/>
                <a:gd name="connsiteY3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912" h="28575">
                  <a:moveTo>
                    <a:pt x="0" y="0"/>
                  </a:moveTo>
                  <a:cubicBezTo>
                    <a:pt x="1429" y="16193"/>
                    <a:pt x="14764" y="28575"/>
                    <a:pt x="30956" y="28575"/>
                  </a:cubicBezTo>
                  <a:cubicBezTo>
                    <a:pt x="47149" y="28575"/>
                    <a:pt x="60484" y="16193"/>
                    <a:pt x="61913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6124CEF3-46CF-4BE5-B36E-9FD3E44651EC}"/>
                </a:ext>
              </a:extLst>
            </p:cNvPr>
            <p:cNvSpPr/>
            <p:nvPr/>
          </p:nvSpPr>
          <p:spPr>
            <a:xfrm>
              <a:off x="6612913" y="3843244"/>
              <a:ext cx="247650" cy="257175"/>
            </a:xfrm>
            <a:custGeom>
              <a:avLst/>
              <a:gdLst>
                <a:gd name="connsiteX0" fmla="*/ 123825 w 247650"/>
                <a:gd name="connsiteY0" fmla="*/ 0 h 257175"/>
                <a:gd name="connsiteX1" fmla="*/ 123825 w 247650"/>
                <a:gd name="connsiteY1" fmla="*/ 0 h 257175"/>
                <a:gd name="connsiteX2" fmla="*/ 123825 w 247650"/>
                <a:gd name="connsiteY2" fmla="*/ 0 h 257175"/>
                <a:gd name="connsiteX3" fmla="*/ 0 w 247650"/>
                <a:gd name="connsiteY3" fmla="*/ 122396 h 257175"/>
                <a:gd name="connsiteX4" fmla="*/ 0 w 247650"/>
                <a:gd name="connsiteY4" fmla="*/ 126682 h 257175"/>
                <a:gd name="connsiteX5" fmla="*/ 8572 w 247650"/>
                <a:gd name="connsiteY5" fmla="*/ 169545 h 257175"/>
                <a:gd name="connsiteX6" fmla="*/ 30004 w 247650"/>
                <a:gd name="connsiteY6" fmla="*/ 204788 h 257175"/>
                <a:gd name="connsiteX7" fmla="*/ 59055 w 247650"/>
                <a:gd name="connsiteY7" fmla="*/ 251936 h 257175"/>
                <a:gd name="connsiteX8" fmla="*/ 67628 w 247650"/>
                <a:gd name="connsiteY8" fmla="*/ 257175 h 257175"/>
                <a:gd name="connsiteX9" fmla="*/ 180023 w 247650"/>
                <a:gd name="connsiteY9" fmla="*/ 257175 h 257175"/>
                <a:gd name="connsiteX10" fmla="*/ 188595 w 247650"/>
                <a:gd name="connsiteY10" fmla="*/ 251936 h 257175"/>
                <a:gd name="connsiteX11" fmla="*/ 217646 w 247650"/>
                <a:gd name="connsiteY11" fmla="*/ 204788 h 257175"/>
                <a:gd name="connsiteX12" fmla="*/ 239077 w 247650"/>
                <a:gd name="connsiteY12" fmla="*/ 169545 h 257175"/>
                <a:gd name="connsiteX13" fmla="*/ 247650 w 247650"/>
                <a:gd name="connsiteY13" fmla="*/ 126682 h 257175"/>
                <a:gd name="connsiteX14" fmla="*/ 247650 w 247650"/>
                <a:gd name="connsiteY14" fmla="*/ 122396 h 257175"/>
                <a:gd name="connsiteX15" fmla="*/ 123825 w 247650"/>
                <a:gd name="connsiteY15" fmla="*/ 0 h 257175"/>
                <a:gd name="connsiteX16" fmla="*/ 219075 w 247650"/>
                <a:gd name="connsiteY16" fmla="*/ 126206 h 257175"/>
                <a:gd name="connsiteX17" fmla="*/ 212408 w 247650"/>
                <a:gd name="connsiteY17" fmla="*/ 159544 h 257175"/>
                <a:gd name="connsiteX18" fmla="*/ 196215 w 247650"/>
                <a:gd name="connsiteY18" fmla="*/ 185738 h 257175"/>
                <a:gd name="connsiteX19" fmla="*/ 168593 w 247650"/>
                <a:gd name="connsiteY19" fmla="*/ 228600 h 257175"/>
                <a:gd name="connsiteX20" fmla="*/ 123825 w 247650"/>
                <a:gd name="connsiteY20" fmla="*/ 228600 h 257175"/>
                <a:gd name="connsiteX21" fmla="*/ 79534 w 247650"/>
                <a:gd name="connsiteY21" fmla="*/ 228600 h 257175"/>
                <a:gd name="connsiteX22" fmla="*/ 51911 w 247650"/>
                <a:gd name="connsiteY22" fmla="*/ 185738 h 257175"/>
                <a:gd name="connsiteX23" fmla="*/ 35719 w 247650"/>
                <a:gd name="connsiteY23" fmla="*/ 159544 h 257175"/>
                <a:gd name="connsiteX24" fmla="*/ 29051 w 247650"/>
                <a:gd name="connsiteY24" fmla="*/ 126206 h 257175"/>
                <a:gd name="connsiteX25" fmla="*/ 29051 w 247650"/>
                <a:gd name="connsiteY25" fmla="*/ 122396 h 257175"/>
                <a:gd name="connsiteX26" fmla="*/ 124301 w 247650"/>
                <a:gd name="connsiteY26" fmla="*/ 28099 h 257175"/>
                <a:gd name="connsiteX27" fmla="*/ 124301 w 247650"/>
                <a:gd name="connsiteY27" fmla="*/ 28099 h 257175"/>
                <a:gd name="connsiteX28" fmla="*/ 124301 w 247650"/>
                <a:gd name="connsiteY28" fmla="*/ 28099 h 257175"/>
                <a:gd name="connsiteX29" fmla="*/ 124301 w 247650"/>
                <a:gd name="connsiteY29" fmla="*/ 28099 h 257175"/>
                <a:gd name="connsiteX30" fmla="*/ 124301 w 247650"/>
                <a:gd name="connsiteY30" fmla="*/ 28099 h 257175"/>
                <a:gd name="connsiteX31" fmla="*/ 124301 w 247650"/>
                <a:gd name="connsiteY31" fmla="*/ 28099 h 257175"/>
                <a:gd name="connsiteX32" fmla="*/ 124301 w 247650"/>
                <a:gd name="connsiteY32" fmla="*/ 28099 h 257175"/>
                <a:gd name="connsiteX33" fmla="*/ 219551 w 247650"/>
                <a:gd name="connsiteY33" fmla="*/ 122396 h 257175"/>
                <a:gd name="connsiteX34" fmla="*/ 219551 w 247650"/>
                <a:gd name="connsiteY34" fmla="*/ 126206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7650" h="257175">
                  <a:moveTo>
                    <a:pt x="123825" y="0"/>
                  </a:moveTo>
                  <a:cubicBezTo>
                    <a:pt x="123825" y="0"/>
                    <a:pt x="123825" y="0"/>
                    <a:pt x="123825" y="0"/>
                  </a:cubicBezTo>
                  <a:cubicBezTo>
                    <a:pt x="123825" y="0"/>
                    <a:pt x="123825" y="0"/>
                    <a:pt x="123825" y="0"/>
                  </a:cubicBezTo>
                  <a:cubicBezTo>
                    <a:pt x="56197" y="476"/>
                    <a:pt x="1429" y="54769"/>
                    <a:pt x="0" y="122396"/>
                  </a:cubicBezTo>
                  <a:lnTo>
                    <a:pt x="0" y="126682"/>
                  </a:lnTo>
                  <a:cubicBezTo>
                    <a:pt x="476" y="141446"/>
                    <a:pt x="3334" y="155734"/>
                    <a:pt x="8572" y="169545"/>
                  </a:cubicBezTo>
                  <a:cubicBezTo>
                    <a:pt x="13811" y="182404"/>
                    <a:pt x="20955" y="194310"/>
                    <a:pt x="30004" y="204788"/>
                  </a:cubicBezTo>
                  <a:cubicBezTo>
                    <a:pt x="41434" y="217170"/>
                    <a:pt x="53816" y="241459"/>
                    <a:pt x="59055" y="251936"/>
                  </a:cubicBezTo>
                  <a:cubicBezTo>
                    <a:pt x="60484" y="255270"/>
                    <a:pt x="63818" y="257175"/>
                    <a:pt x="67628" y="257175"/>
                  </a:cubicBezTo>
                  <a:lnTo>
                    <a:pt x="180023" y="257175"/>
                  </a:lnTo>
                  <a:cubicBezTo>
                    <a:pt x="183833" y="257175"/>
                    <a:pt x="187166" y="255270"/>
                    <a:pt x="188595" y="251936"/>
                  </a:cubicBezTo>
                  <a:cubicBezTo>
                    <a:pt x="193834" y="241459"/>
                    <a:pt x="206216" y="217170"/>
                    <a:pt x="217646" y="204788"/>
                  </a:cubicBezTo>
                  <a:cubicBezTo>
                    <a:pt x="226695" y="194310"/>
                    <a:pt x="234315" y="182404"/>
                    <a:pt x="239077" y="169545"/>
                  </a:cubicBezTo>
                  <a:cubicBezTo>
                    <a:pt x="244316" y="155734"/>
                    <a:pt x="247174" y="141446"/>
                    <a:pt x="247650" y="126682"/>
                  </a:cubicBezTo>
                  <a:lnTo>
                    <a:pt x="247650" y="122396"/>
                  </a:lnTo>
                  <a:cubicBezTo>
                    <a:pt x="246221" y="54769"/>
                    <a:pt x="191453" y="476"/>
                    <a:pt x="123825" y="0"/>
                  </a:cubicBezTo>
                  <a:close/>
                  <a:moveTo>
                    <a:pt x="219075" y="126206"/>
                  </a:moveTo>
                  <a:cubicBezTo>
                    <a:pt x="218599" y="137636"/>
                    <a:pt x="216218" y="149066"/>
                    <a:pt x="212408" y="159544"/>
                  </a:cubicBezTo>
                  <a:cubicBezTo>
                    <a:pt x="208598" y="169069"/>
                    <a:pt x="203359" y="178118"/>
                    <a:pt x="196215" y="185738"/>
                  </a:cubicBezTo>
                  <a:cubicBezTo>
                    <a:pt x="185261" y="199073"/>
                    <a:pt x="175736" y="213360"/>
                    <a:pt x="168593" y="228600"/>
                  </a:cubicBezTo>
                  <a:lnTo>
                    <a:pt x="123825" y="228600"/>
                  </a:lnTo>
                  <a:lnTo>
                    <a:pt x="79534" y="228600"/>
                  </a:lnTo>
                  <a:cubicBezTo>
                    <a:pt x="71914" y="213360"/>
                    <a:pt x="62389" y="199073"/>
                    <a:pt x="51911" y="185738"/>
                  </a:cubicBezTo>
                  <a:cubicBezTo>
                    <a:pt x="45244" y="178118"/>
                    <a:pt x="39529" y="169069"/>
                    <a:pt x="35719" y="159544"/>
                  </a:cubicBezTo>
                  <a:cubicBezTo>
                    <a:pt x="31433" y="149066"/>
                    <a:pt x="29528" y="137636"/>
                    <a:pt x="29051" y="126206"/>
                  </a:cubicBezTo>
                  <a:lnTo>
                    <a:pt x="29051" y="122396"/>
                  </a:lnTo>
                  <a:cubicBezTo>
                    <a:pt x="30004" y="70485"/>
                    <a:pt x="72390" y="28575"/>
                    <a:pt x="124301" y="28099"/>
                  </a:cubicBezTo>
                  <a:lnTo>
                    <a:pt x="124301" y="28099"/>
                  </a:lnTo>
                  <a:lnTo>
                    <a:pt x="124301" y="28099"/>
                  </a:lnTo>
                  <a:cubicBezTo>
                    <a:pt x="124301" y="28099"/>
                    <a:pt x="124301" y="28099"/>
                    <a:pt x="124301" y="28099"/>
                  </a:cubicBezTo>
                  <a:cubicBezTo>
                    <a:pt x="124301" y="28099"/>
                    <a:pt x="124301" y="28099"/>
                    <a:pt x="124301" y="28099"/>
                  </a:cubicBezTo>
                  <a:lnTo>
                    <a:pt x="124301" y="28099"/>
                  </a:lnTo>
                  <a:lnTo>
                    <a:pt x="124301" y="28099"/>
                  </a:lnTo>
                  <a:cubicBezTo>
                    <a:pt x="176213" y="28575"/>
                    <a:pt x="218599" y="70009"/>
                    <a:pt x="219551" y="122396"/>
                  </a:cubicBezTo>
                  <a:lnTo>
                    <a:pt x="219551" y="12620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" name="Graphic 24" descr="Single gear">
            <a:extLst>
              <a:ext uri="{FF2B5EF4-FFF2-40B4-BE49-F238E27FC236}">
                <a16:creationId xmlns:a16="http://schemas.microsoft.com/office/drawing/2014/main" id="{62E7970B-0694-40EB-8AE8-1176EFD1328F}"/>
              </a:ext>
            </a:extLst>
          </p:cNvPr>
          <p:cNvSpPr/>
          <p:nvPr/>
        </p:nvSpPr>
        <p:spPr>
          <a:xfrm>
            <a:off x="6599002" y="2614053"/>
            <a:ext cx="324326" cy="323850"/>
          </a:xfrm>
          <a:custGeom>
            <a:avLst/>
            <a:gdLst>
              <a:gd name="connsiteX0" fmla="*/ 161925 w 324326"/>
              <a:gd name="connsiteY0" fmla="*/ 219075 h 323850"/>
              <a:gd name="connsiteX1" fmla="*/ 104775 w 324326"/>
              <a:gd name="connsiteY1" fmla="*/ 161925 h 323850"/>
              <a:gd name="connsiteX2" fmla="*/ 161925 w 324326"/>
              <a:gd name="connsiteY2" fmla="*/ 104775 h 323850"/>
              <a:gd name="connsiteX3" fmla="*/ 219075 w 324326"/>
              <a:gd name="connsiteY3" fmla="*/ 161925 h 323850"/>
              <a:gd name="connsiteX4" fmla="*/ 161925 w 324326"/>
              <a:gd name="connsiteY4" fmla="*/ 219075 h 323850"/>
              <a:gd name="connsiteX5" fmla="*/ 290513 w 324326"/>
              <a:gd name="connsiteY5" fmla="*/ 126206 h 323850"/>
              <a:gd name="connsiteX6" fmla="*/ 278130 w 324326"/>
              <a:gd name="connsiteY6" fmla="*/ 96679 h 323850"/>
              <a:gd name="connsiteX7" fmla="*/ 290036 w 324326"/>
              <a:gd name="connsiteY7" fmla="*/ 60960 h 323850"/>
              <a:gd name="connsiteX8" fmla="*/ 262890 w 324326"/>
              <a:gd name="connsiteY8" fmla="*/ 33814 h 323850"/>
              <a:gd name="connsiteX9" fmla="*/ 227171 w 324326"/>
              <a:gd name="connsiteY9" fmla="*/ 45720 h 323850"/>
              <a:gd name="connsiteX10" fmla="*/ 197168 w 324326"/>
              <a:gd name="connsiteY10" fmla="*/ 33338 h 323850"/>
              <a:gd name="connsiteX11" fmla="*/ 180975 w 324326"/>
              <a:gd name="connsiteY11" fmla="*/ 0 h 323850"/>
              <a:gd name="connsiteX12" fmla="*/ 142875 w 324326"/>
              <a:gd name="connsiteY12" fmla="*/ 0 h 323850"/>
              <a:gd name="connsiteX13" fmla="*/ 126206 w 324326"/>
              <a:gd name="connsiteY13" fmla="*/ 33338 h 323850"/>
              <a:gd name="connsiteX14" fmla="*/ 96679 w 324326"/>
              <a:gd name="connsiteY14" fmla="*/ 45720 h 323850"/>
              <a:gd name="connsiteX15" fmla="*/ 60960 w 324326"/>
              <a:gd name="connsiteY15" fmla="*/ 33814 h 323850"/>
              <a:gd name="connsiteX16" fmla="*/ 33814 w 324326"/>
              <a:gd name="connsiteY16" fmla="*/ 60960 h 323850"/>
              <a:gd name="connsiteX17" fmla="*/ 45720 w 324326"/>
              <a:gd name="connsiteY17" fmla="*/ 96679 h 323850"/>
              <a:gd name="connsiteX18" fmla="*/ 33338 w 324326"/>
              <a:gd name="connsiteY18" fmla="*/ 126682 h 323850"/>
              <a:gd name="connsiteX19" fmla="*/ 0 w 324326"/>
              <a:gd name="connsiteY19" fmla="*/ 142875 h 323850"/>
              <a:gd name="connsiteX20" fmla="*/ 0 w 324326"/>
              <a:gd name="connsiteY20" fmla="*/ 180975 h 323850"/>
              <a:gd name="connsiteX21" fmla="*/ 33338 w 324326"/>
              <a:gd name="connsiteY21" fmla="*/ 197644 h 323850"/>
              <a:gd name="connsiteX22" fmla="*/ 45720 w 324326"/>
              <a:gd name="connsiteY22" fmla="*/ 227171 h 323850"/>
              <a:gd name="connsiteX23" fmla="*/ 33814 w 324326"/>
              <a:gd name="connsiteY23" fmla="*/ 262890 h 323850"/>
              <a:gd name="connsiteX24" fmla="*/ 60960 w 324326"/>
              <a:gd name="connsiteY24" fmla="*/ 290036 h 323850"/>
              <a:gd name="connsiteX25" fmla="*/ 96679 w 324326"/>
              <a:gd name="connsiteY25" fmla="*/ 278130 h 323850"/>
              <a:gd name="connsiteX26" fmla="*/ 126682 w 324326"/>
              <a:gd name="connsiteY26" fmla="*/ 290513 h 323850"/>
              <a:gd name="connsiteX27" fmla="*/ 143351 w 324326"/>
              <a:gd name="connsiteY27" fmla="*/ 323850 h 323850"/>
              <a:gd name="connsiteX28" fmla="*/ 181451 w 324326"/>
              <a:gd name="connsiteY28" fmla="*/ 323850 h 323850"/>
              <a:gd name="connsiteX29" fmla="*/ 198120 w 324326"/>
              <a:gd name="connsiteY29" fmla="*/ 290513 h 323850"/>
              <a:gd name="connsiteX30" fmla="*/ 227648 w 324326"/>
              <a:gd name="connsiteY30" fmla="*/ 278130 h 323850"/>
              <a:gd name="connsiteX31" fmla="*/ 263366 w 324326"/>
              <a:gd name="connsiteY31" fmla="*/ 290036 h 323850"/>
              <a:gd name="connsiteX32" fmla="*/ 290513 w 324326"/>
              <a:gd name="connsiteY32" fmla="*/ 262890 h 323850"/>
              <a:gd name="connsiteX33" fmla="*/ 278606 w 324326"/>
              <a:gd name="connsiteY33" fmla="*/ 227171 h 323850"/>
              <a:gd name="connsiteX34" fmla="*/ 290989 w 324326"/>
              <a:gd name="connsiteY34" fmla="*/ 197168 h 323850"/>
              <a:gd name="connsiteX35" fmla="*/ 324326 w 324326"/>
              <a:gd name="connsiteY35" fmla="*/ 180499 h 323850"/>
              <a:gd name="connsiteX36" fmla="*/ 324326 w 324326"/>
              <a:gd name="connsiteY36" fmla="*/ 142399 h 323850"/>
              <a:gd name="connsiteX37" fmla="*/ 290513 w 324326"/>
              <a:gd name="connsiteY37" fmla="*/ 126206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24326" h="323850">
                <a:moveTo>
                  <a:pt x="161925" y="219075"/>
                </a:moveTo>
                <a:cubicBezTo>
                  <a:pt x="130493" y="219075"/>
                  <a:pt x="104775" y="193358"/>
                  <a:pt x="104775" y="161925"/>
                </a:cubicBezTo>
                <a:cubicBezTo>
                  <a:pt x="104775" y="130493"/>
                  <a:pt x="130493" y="104775"/>
                  <a:pt x="161925" y="104775"/>
                </a:cubicBezTo>
                <a:cubicBezTo>
                  <a:pt x="193358" y="104775"/>
                  <a:pt x="219075" y="130493"/>
                  <a:pt x="219075" y="161925"/>
                </a:cubicBezTo>
                <a:cubicBezTo>
                  <a:pt x="219075" y="193358"/>
                  <a:pt x="193358" y="219075"/>
                  <a:pt x="161925" y="219075"/>
                </a:cubicBezTo>
                <a:close/>
                <a:moveTo>
                  <a:pt x="290513" y="126206"/>
                </a:moveTo>
                <a:cubicBezTo>
                  <a:pt x="287655" y="115729"/>
                  <a:pt x="283369" y="105728"/>
                  <a:pt x="278130" y="96679"/>
                </a:cubicBezTo>
                <a:lnTo>
                  <a:pt x="290036" y="60960"/>
                </a:lnTo>
                <a:lnTo>
                  <a:pt x="262890" y="33814"/>
                </a:lnTo>
                <a:lnTo>
                  <a:pt x="227171" y="45720"/>
                </a:lnTo>
                <a:cubicBezTo>
                  <a:pt x="217646" y="40481"/>
                  <a:pt x="207645" y="36195"/>
                  <a:pt x="197168" y="33338"/>
                </a:cubicBezTo>
                <a:lnTo>
                  <a:pt x="180975" y="0"/>
                </a:lnTo>
                <a:lnTo>
                  <a:pt x="142875" y="0"/>
                </a:lnTo>
                <a:lnTo>
                  <a:pt x="126206" y="33338"/>
                </a:lnTo>
                <a:cubicBezTo>
                  <a:pt x="115729" y="36195"/>
                  <a:pt x="105728" y="40481"/>
                  <a:pt x="96679" y="45720"/>
                </a:cubicBezTo>
                <a:lnTo>
                  <a:pt x="60960" y="33814"/>
                </a:lnTo>
                <a:lnTo>
                  <a:pt x="33814" y="60960"/>
                </a:lnTo>
                <a:lnTo>
                  <a:pt x="45720" y="96679"/>
                </a:lnTo>
                <a:cubicBezTo>
                  <a:pt x="40481" y="106204"/>
                  <a:pt x="36195" y="116205"/>
                  <a:pt x="33338" y="126682"/>
                </a:cubicBezTo>
                <a:lnTo>
                  <a:pt x="0" y="142875"/>
                </a:lnTo>
                <a:lnTo>
                  <a:pt x="0" y="180975"/>
                </a:lnTo>
                <a:lnTo>
                  <a:pt x="33338" y="197644"/>
                </a:lnTo>
                <a:cubicBezTo>
                  <a:pt x="36195" y="208121"/>
                  <a:pt x="40481" y="218123"/>
                  <a:pt x="45720" y="227171"/>
                </a:cubicBezTo>
                <a:lnTo>
                  <a:pt x="33814" y="262890"/>
                </a:lnTo>
                <a:lnTo>
                  <a:pt x="60960" y="290036"/>
                </a:lnTo>
                <a:lnTo>
                  <a:pt x="96679" y="278130"/>
                </a:lnTo>
                <a:cubicBezTo>
                  <a:pt x="106204" y="283369"/>
                  <a:pt x="116205" y="287655"/>
                  <a:pt x="126682" y="290513"/>
                </a:cubicBezTo>
                <a:lnTo>
                  <a:pt x="143351" y="323850"/>
                </a:lnTo>
                <a:lnTo>
                  <a:pt x="181451" y="323850"/>
                </a:lnTo>
                <a:lnTo>
                  <a:pt x="198120" y="290513"/>
                </a:lnTo>
                <a:cubicBezTo>
                  <a:pt x="208598" y="287655"/>
                  <a:pt x="218599" y="283369"/>
                  <a:pt x="227648" y="278130"/>
                </a:cubicBezTo>
                <a:lnTo>
                  <a:pt x="263366" y="290036"/>
                </a:lnTo>
                <a:lnTo>
                  <a:pt x="290513" y="262890"/>
                </a:lnTo>
                <a:lnTo>
                  <a:pt x="278606" y="227171"/>
                </a:lnTo>
                <a:cubicBezTo>
                  <a:pt x="283845" y="217646"/>
                  <a:pt x="288131" y="207645"/>
                  <a:pt x="290989" y="197168"/>
                </a:cubicBezTo>
                <a:lnTo>
                  <a:pt x="324326" y="180499"/>
                </a:lnTo>
                <a:lnTo>
                  <a:pt x="324326" y="142399"/>
                </a:lnTo>
                <a:lnTo>
                  <a:pt x="290513" y="126206"/>
                </a:lnTo>
                <a:close/>
              </a:path>
            </a:pathLst>
          </a:custGeom>
          <a:solidFill>
            <a:schemeClr val="bg1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Graphic 22" descr="Hourglass">
            <a:extLst>
              <a:ext uri="{FF2B5EF4-FFF2-40B4-BE49-F238E27FC236}">
                <a16:creationId xmlns:a16="http://schemas.microsoft.com/office/drawing/2014/main" id="{F4CE70D4-378E-49D8-A067-BFBEBC5B8100}"/>
              </a:ext>
            </a:extLst>
          </p:cNvPr>
          <p:cNvSpPr/>
          <p:nvPr/>
        </p:nvSpPr>
        <p:spPr>
          <a:xfrm>
            <a:off x="5377980" y="2563423"/>
            <a:ext cx="266700" cy="381000"/>
          </a:xfrm>
          <a:custGeom>
            <a:avLst/>
            <a:gdLst>
              <a:gd name="connsiteX0" fmla="*/ 160020 w 266700"/>
              <a:gd name="connsiteY0" fmla="*/ 215741 h 381000"/>
              <a:gd name="connsiteX1" fmla="*/ 202883 w 266700"/>
              <a:gd name="connsiteY1" fmla="*/ 276225 h 381000"/>
              <a:gd name="connsiteX2" fmla="*/ 63818 w 266700"/>
              <a:gd name="connsiteY2" fmla="*/ 276225 h 381000"/>
              <a:gd name="connsiteX3" fmla="*/ 106680 w 266700"/>
              <a:gd name="connsiteY3" fmla="*/ 215741 h 381000"/>
              <a:gd name="connsiteX4" fmla="*/ 119063 w 266700"/>
              <a:gd name="connsiteY4" fmla="*/ 190500 h 381000"/>
              <a:gd name="connsiteX5" fmla="*/ 106680 w 266700"/>
              <a:gd name="connsiteY5" fmla="*/ 165259 h 381000"/>
              <a:gd name="connsiteX6" fmla="*/ 41434 w 266700"/>
              <a:gd name="connsiteY6" fmla="*/ 28575 h 381000"/>
              <a:gd name="connsiteX7" fmla="*/ 225743 w 266700"/>
              <a:gd name="connsiteY7" fmla="*/ 28575 h 381000"/>
              <a:gd name="connsiteX8" fmla="*/ 160496 w 266700"/>
              <a:gd name="connsiteY8" fmla="*/ 165259 h 381000"/>
              <a:gd name="connsiteX9" fmla="*/ 147638 w 266700"/>
              <a:gd name="connsiteY9" fmla="*/ 190500 h 381000"/>
              <a:gd name="connsiteX10" fmla="*/ 160020 w 266700"/>
              <a:gd name="connsiteY10" fmla="*/ 215741 h 381000"/>
              <a:gd name="connsiteX11" fmla="*/ 253841 w 266700"/>
              <a:gd name="connsiteY11" fmla="*/ 28575 h 381000"/>
              <a:gd name="connsiteX12" fmla="*/ 266700 w 266700"/>
              <a:gd name="connsiteY12" fmla="*/ 28575 h 381000"/>
              <a:gd name="connsiteX13" fmla="*/ 266700 w 266700"/>
              <a:gd name="connsiteY13" fmla="*/ 0 h 381000"/>
              <a:gd name="connsiteX14" fmla="*/ 0 w 266700"/>
              <a:gd name="connsiteY14" fmla="*/ 0 h 381000"/>
              <a:gd name="connsiteX15" fmla="*/ 0 w 266700"/>
              <a:gd name="connsiteY15" fmla="*/ 28575 h 381000"/>
              <a:gd name="connsiteX16" fmla="*/ 12383 w 266700"/>
              <a:gd name="connsiteY16" fmla="*/ 28575 h 381000"/>
              <a:gd name="connsiteX17" fmla="*/ 92393 w 266700"/>
              <a:gd name="connsiteY17" fmla="*/ 190500 h 381000"/>
              <a:gd name="connsiteX18" fmla="*/ 12383 w 266700"/>
              <a:gd name="connsiteY18" fmla="*/ 352425 h 381000"/>
              <a:gd name="connsiteX19" fmla="*/ 0 w 266700"/>
              <a:gd name="connsiteY19" fmla="*/ 352425 h 381000"/>
              <a:gd name="connsiteX20" fmla="*/ 0 w 266700"/>
              <a:gd name="connsiteY20" fmla="*/ 381000 h 381000"/>
              <a:gd name="connsiteX21" fmla="*/ 266700 w 266700"/>
              <a:gd name="connsiteY21" fmla="*/ 381000 h 381000"/>
              <a:gd name="connsiteX22" fmla="*/ 266700 w 266700"/>
              <a:gd name="connsiteY22" fmla="*/ 352425 h 381000"/>
              <a:gd name="connsiteX23" fmla="*/ 253841 w 266700"/>
              <a:gd name="connsiteY23" fmla="*/ 352425 h 381000"/>
              <a:gd name="connsiteX24" fmla="*/ 173831 w 266700"/>
              <a:gd name="connsiteY24" fmla="*/ 190500 h 381000"/>
              <a:gd name="connsiteX25" fmla="*/ 253841 w 266700"/>
              <a:gd name="connsiteY25" fmla="*/ 28575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6700" h="381000">
                <a:moveTo>
                  <a:pt x="160020" y="215741"/>
                </a:moveTo>
                <a:cubicBezTo>
                  <a:pt x="176213" y="228600"/>
                  <a:pt x="191453" y="250984"/>
                  <a:pt x="202883" y="276225"/>
                </a:cubicBezTo>
                <a:lnTo>
                  <a:pt x="63818" y="276225"/>
                </a:lnTo>
                <a:cubicBezTo>
                  <a:pt x="75724" y="250984"/>
                  <a:pt x="90488" y="228124"/>
                  <a:pt x="106680" y="215741"/>
                </a:cubicBezTo>
                <a:cubicBezTo>
                  <a:pt x="114300" y="209550"/>
                  <a:pt x="119063" y="200501"/>
                  <a:pt x="119063" y="190500"/>
                </a:cubicBezTo>
                <a:cubicBezTo>
                  <a:pt x="119063" y="180499"/>
                  <a:pt x="114300" y="171450"/>
                  <a:pt x="106680" y="165259"/>
                </a:cubicBezTo>
                <a:cubicBezTo>
                  <a:pt x="74295" y="140018"/>
                  <a:pt x="46196" y="75248"/>
                  <a:pt x="41434" y="28575"/>
                </a:cubicBezTo>
                <a:lnTo>
                  <a:pt x="225743" y="28575"/>
                </a:lnTo>
                <a:cubicBezTo>
                  <a:pt x="220504" y="75248"/>
                  <a:pt x="192881" y="140018"/>
                  <a:pt x="160496" y="165259"/>
                </a:cubicBezTo>
                <a:cubicBezTo>
                  <a:pt x="152400" y="171450"/>
                  <a:pt x="147638" y="180499"/>
                  <a:pt x="147638" y="190500"/>
                </a:cubicBezTo>
                <a:cubicBezTo>
                  <a:pt x="147638" y="200501"/>
                  <a:pt x="152400" y="209550"/>
                  <a:pt x="160020" y="215741"/>
                </a:cubicBezTo>
                <a:close/>
                <a:moveTo>
                  <a:pt x="253841" y="28575"/>
                </a:moveTo>
                <a:lnTo>
                  <a:pt x="266700" y="28575"/>
                </a:lnTo>
                <a:lnTo>
                  <a:pt x="266700" y="0"/>
                </a:lnTo>
                <a:lnTo>
                  <a:pt x="0" y="0"/>
                </a:lnTo>
                <a:lnTo>
                  <a:pt x="0" y="28575"/>
                </a:lnTo>
                <a:lnTo>
                  <a:pt x="12383" y="28575"/>
                </a:lnTo>
                <a:cubicBezTo>
                  <a:pt x="17621" y="81439"/>
                  <a:pt x="48101" y="158591"/>
                  <a:pt x="92393" y="190500"/>
                </a:cubicBezTo>
                <a:cubicBezTo>
                  <a:pt x="48101" y="222409"/>
                  <a:pt x="17145" y="299561"/>
                  <a:pt x="12383" y="352425"/>
                </a:cubicBezTo>
                <a:lnTo>
                  <a:pt x="0" y="352425"/>
                </a:lnTo>
                <a:lnTo>
                  <a:pt x="0" y="381000"/>
                </a:lnTo>
                <a:lnTo>
                  <a:pt x="266700" y="381000"/>
                </a:lnTo>
                <a:lnTo>
                  <a:pt x="266700" y="352425"/>
                </a:lnTo>
                <a:lnTo>
                  <a:pt x="253841" y="352425"/>
                </a:lnTo>
                <a:cubicBezTo>
                  <a:pt x="249079" y="299561"/>
                  <a:pt x="218123" y="222409"/>
                  <a:pt x="173831" y="190500"/>
                </a:cubicBezTo>
                <a:cubicBezTo>
                  <a:pt x="218123" y="158591"/>
                  <a:pt x="249079" y="81439"/>
                  <a:pt x="253841" y="28575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0" name="Graphic 23" descr="Bullseye">
            <a:extLst>
              <a:ext uri="{FF2B5EF4-FFF2-40B4-BE49-F238E27FC236}">
                <a16:creationId xmlns:a16="http://schemas.microsoft.com/office/drawing/2014/main" id="{71D16B21-5743-43AE-B43D-C71EC0F9B748}"/>
              </a:ext>
            </a:extLst>
          </p:cNvPr>
          <p:cNvGrpSpPr/>
          <p:nvPr/>
        </p:nvGrpSpPr>
        <p:grpSpPr>
          <a:xfrm>
            <a:off x="5246396" y="3793088"/>
            <a:ext cx="457200" cy="457200"/>
            <a:chOff x="5246396" y="3793088"/>
            <a:chExt cx="457200" cy="457200"/>
          </a:xfrm>
          <a:solidFill>
            <a:schemeClr val="tx1">
              <a:alpha val="80000"/>
            </a:schemeClr>
          </a:solidFill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8F25A1B-48AE-4D6B-A1BD-82BC3576B1DB}"/>
                </a:ext>
              </a:extLst>
            </p:cNvPr>
            <p:cNvSpPr/>
            <p:nvPr/>
          </p:nvSpPr>
          <p:spPr>
            <a:xfrm>
              <a:off x="5419751" y="3833569"/>
              <a:ext cx="243363" cy="242887"/>
            </a:xfrm>
            <a:custGeom>
              <a:avLst/>
              <a:gdLst>
                <a:gd name="connsiteX0" fmla="*/ 200501 w 243363"/>
                <a:gd name="connsiteY0" fmla="*/ 42863 h 242887"/>
                <a:gd name="connsiteX1" fmla="*/ 195739 w 243363"/>
                <a:gd name="connsiteY1" fmla="*/ 0 h 242887"/>
                <a:gd name="connsiteX2" fmla="*/ 143351 w 243363"/>
                <a:gd name="connsiteY2" fmla="*/ 52388 h 242887"/>
                <a:gd name="connsiteX3" fmla="*/ 146209 w 243363"/>
                <a:gd name="connsiteY3" fmla="*/ 77153 h 242887"/>
                <a:gd name="connsiteX4" fmla="*/ 70009 w 243363"/>
                <a:gd name="connsiteY4" fmla="*/ 153353 h 242887"/>
                <a:gd name="connsiteX5" fmla="*/ 47625 w 243363"/>
                <a:gd name="connsiteY5" fmla="*/ 147638 h 242887"/>
                <a:gd name="connsiteX6" fmla="*/ 0 w 243363"/>
                <a:gd name="connsiteY6" fmla="*/ 195263 h 242887"/>
                <a:gd name="connsiteX7" fmla="*/ 47625 w 243363"/>
                <a:gd name="connsiteY7" fmla="*/ 242888 h 242887"/>
                <a:gd name="connsiteX8" fmla="*/ 95250 w 243363"/>
                <a:gd name="connsiteY8" fmla="*/ 195263 h 242887"/>
                <a:gd name="connsiteX9" fmla="*/ 90011 w 243363"/>
                <a:gd name="connsiteY9" fmla="*/ 173355 h 242887"/>
                <a:gd name="connsiteX10" fmla="*/ 166211 w 243363"/>
                <a:gd name="connsiteY10" fmla="*/ 97155 h 242887"/>
                <a:gd name="connsiteX11" fmla="*/ 190976 w 243363"/>
                <a:gd name="connsiteY11" fmla="*/ 100013 h 242887"/>
                <a:gd name="connsiteX12" fmla="*/ 243364 w 243363"/>
                <a:gd name="connsiteY12" fmla="*/ 47625 h 242887"/>
                <a:gd name="connsiteX13" fmla="*/ 200501 w 243363"/>
                <a:gd name="connsiteY13" fmla="*/ 42863 h 242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3363" h="242887">
                  <a:moveTo>
                    <a:pt x="200501" y="42863"/>
                  </a:moveTo>
                  <a:lnTo>
                    <a:pt x="195739" y="0"/>
                  </a:lnTo>
                  <a:lnTo>
                    <a:pt x="143351" y="52388"/>
                  </a:lnTo>
                  <a:lnTo>
                    <a:pt x="146209" y="77153"/>
                  </a:lnTo>
                  <a:lnTo>
                    <a:pt x="70009" y="153353"/>
                  </a:lnTo>
                  <a:cubicBezTo>
                    <a:pt x="63341" y="150019"/>
                    <a:pt x="55721" y="147638"/>
                    <a:pt x="47625" y="147638"/>
                  </a:cubicBezTo>
                  <a:cubicBezTo>
                    <a:pt x="21431" y="147638"/>
                    <a:pt x="0" y="169069"/>
                    <a:pt x="0" y="195263"/>
                  </a:cubicBezTo>
                  <a:cubicBezTo>
                    <a:pt x="0" y="221456"/>
                    <a:pt x="21431" y="242888"/>
                    <a:pt x="47625" y="242888"/>
                  </a:cubicBezTo>
                  <a:cubicBezTo>
                    <a:pt x="73819" y="242888"/>
                    <a:pt x="95250" y="221456"/>
                    <a:pt x="95250" y="195263"/>
                  </a:cubicBezTo>
                  <a:cubicBezTo>
                    <a:pt x="95250" y="187166"/>
                    <a:pt x="93345" y="180023"/>
                    <a:pt x="90011" y="173355"/>
                  </a:cubicBezTo>
                  <a:lnTo>
                    <a:pt x="166211" y="97155"/>
                  </a:lnTo>
                  <a:lnTo>
                    <a:pt x="190976" y="100013"/>
                  </a:lnTo>
                  <a:lnTo>
                    <a:pt x="243364" y="47625"/>
                  </a:lnTo>
                  <a:lnTo>
                    <a:pt x="200501" y="42863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33911B5-F2CA-49C4-8DCB-B89357144324}"/>
                </a:ext>
              </a:extLst>
            </p:cNvPr>
            <p:cNvSpPr/>
            <p:nvPr/>
          </p:nvSpPr>
          <p:spPr>
            <a:xfrm>
              <a:off x="5286877" y="3847856"/>
              <a:ext cx="361950" cy="361950"/>
            </a:xfrm>
            <a:custGeom>
              <a:avLst/>
              <a:gdLst>
                <a:gd name="connsiteX0" fmla="*/ 337185 w 361950"/>
                <a:gd name="connsiteY0" fmla="*/ 99060 h 361950"/>
                <a:gd name="connsiteX1" fmla="*/ 330994 w 361950"/>
                <a:gd name="connsiteY1" fmla="*/ 105728 h 361950"/>
                <a:gd name="connsiteX2" fmla="*/ 321945 w 361950"/>
                <a:gd name="connsiteY2" fmla="*/ 104775 h 361950"/>
                <a:gd name="connsiteX3" fmla="*/ 311944 w 361950"/>
                <a:gd name="connsiteY3" fmla="*/ 103346 h 361950"/>
                <a:gd name="connsiteX4" fmla="*/ 333375 w 361950"/>
                <a:gd name="connsiteY4" fmla="*/ 180975 h 361950"/>
                <a:gd name="connsiteX5" fmla="*/ 180975 w 361950"/>
                <a:gd name="connsiteY5" fmla="*/ 333375 h 361950"/>
                <a:gd name="connsiteX6" fmla="*/ 28575 w 361950"/>
                <a:gd name="connsiteY6" fmla="*/ 180975 h 361950"/>
                <a:gd name="connsiteX7" fmla="*/ 180975 w 361950"/>
                <a:gd name="connsiteY7" fmla="*/ 28575 h 361950"/>
                <a:gd name="connsiteX8" fmla="*/ 258604 w 361950"/>
                <a:gd name="connsiteY8" fmla="*/ 50006 h 361950"/>
                <a:gd name="connsiteX9" fmla="*/ 257651 w 361950"/>
                <a:gd name="connsiteY9" fmla="*/ 40481 h 361950"/>
                <a:gd name="connsiteX10" fmla="*/ 256223 w 361950"/>
                <a:gd name="connsiteY10" fmla="*/ 30956 h 361950"/>
                <a:gd name="connsiteX11" fmla="*/ 262890 w 361950"/>
                <a:gd name="connsiteY11" fmla="*/ 24289 h 361950"/>
                <a:gd name="connsiteX12" fmla="*/ 266224 w 361950"/>
                <a:gd name="connsiteY12" fmla="*/ 20955 h 361950"/>
                <a:gd name="connsiteX13" fmla="*/ 180975 w 361950"/>
                <a:gd name="connsiteY13" fmla="*/ 0 h 361950"/>
                <a:gd name="connsiteX14" fmla="*/ 0 w 361950"/>
                <a:gd name="connsiteY14" fmla="*/ 180975 h 361950"/>
                <a:gd name="connsiteX15" fmla="*/ 180975 w 361950"/>
                <a:gd name="connsiteY15" fmla="*/ 361950 h 361950"/>
                <a:gd name="connsiteX16" fmla="*/ 361950 w 361950"/>
                <a:gd name="connsiteY16" fmla="*/ 180975 h 361950"/>
                <a:gd name="connsiteX17" fmla="*/ 340519 w 361950"/>
                <a:gd name="connsiteY17" fmla="*/ 96203 h 361950"/>
                <a:gd name="connsiteX18" fmla="*/ 337185 w 361950"/>
                <a:gd name="connsiteY18" fmla="*/ 9906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1950" h="361950">
                  <a:moveTo>
                    <a:pt x="337185" y="99060"/>
                  </a:moveTo>
                  <a:lnTo>
                    <a:pt x="330994" y="105728"/>
                  </a:lnTo>
                  <a:lnTo>
                    <a:pt x="321945" y="104775"/>
                  </a:lnTo>
                  <a:lnTo>
                    <a:pt x="311944" y="103346"/>
                  </a:lnTo>
                  <a:cubicBezTo>
                    <a:pt x="325279" y="126206"/>
                    <a:pt x="333375" y="152400"/>
                    <a:pt x="333375" y="180975"/>
                  </a:cubicBezTo>
                  <a:cubicBezTo>
                    <a:pt x="333375" y="264795"/>
                    <a:pt x="264795" y="333375"/>
                    <a:pt x="180975" y="333375"/>
                  </a:cubicBezTo>
                  <a:cubicBezTo>
                    <a:pt x="97155" y="333375"/>
                    <a:pt x="28575" y="264795"/>
                    <a:pt x="28575" y="180975"/>
                  </a:cubicBezTo>
                  <a:cubicBezTo>
                    <a:pt x="28575" y="97155"/>
                    <a:pt x="97155" y="28575"/>
                    <a:pt x="180975" y="28575"/>
                  </a:cubicBezTo>
                  <a:cubicBezTo>
                    <a:pt x="209074" y="28575"/>
                    <a:pt x="235744" y="36195"/>
                    <a:pt x="258604" y="50006"/>
                  </a:cubicBezTo>
                  <a:lnTo>
                    <a:pt x="257651" y="40481"/>
                  </a:lnTo>
                  <a:lnTo>
                    <a:pt x="256223" y="30956"/>
                  </a:lnTo>
                  <a:lnTo>
                    <a:pt x="262890" y="24289"/>
                  </a:lnTo>
                  <a:lnTo>
                    <a:pt x="266224" y="20955"/>
                  </a:lnTo>
                  <a:cubicBezTo>
                    <a:pt x="240506" y="7620"/>
                    <a:pt x="211931" y="0"/>
                    <a:pt x="180975" y="0"/>
                  </a:cubicBezTo>
                  <a:cubicBezTo>
                    <a:pt x="80963" y="0"/>
                    <a:pt x="0" y="80963"/>
                    <a:pt x="0" y="180975"/>
                  </a:cubicBezTo>
                  <a:cubicBezTo>
                    <a:pt x="0" y="280988"/>
                    <a:pt x="80963" y="361950"/>
                    <a:pt x="180975" y="361950"/>
                  </a:cubicBezTo>
                  <a:cubicBezTo>
                    <a:pt x="280988" y="361950"/>
                    <a:pt x="361950" y="280988"/>
                    <a:pt x="361950" y="180975"/>
                  </a:cubicBezTo>
                  <a:cubicBezTo>
                    <a:pt x="361950" y="150019"/>
                    <a:pt x="354330" y="121444"/>
                    <a:pt x="340519" y="96203"/>
                  </a:cubicBezTo>
                  <a:lnTo>
                    <a:pt x="337185" y="99060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BD03B40-D56F-4AF1-AF6D-FE0519E64583}"/>
                </a:ext>
              </a:extLst>
            </p:cNvPr>
            <p:cNvSpPr/>
            <p:nvPr/>
          </p:nvSpPr>
          <p:spPr>
            <a:xfrm>
              <a:off x="5353552" y="3914531"/>
              <a:ext cx="228600" cy="228600"/>
            </a:xfrm>
            <a:custGeom>
              <a:avLst/>
              <a:gdLst>
                <a:gd name="connsiteX0" fmla="*/ 193834 w 228600"/>
                <a:gd name="connsiteY0" fmla="*/ 81915 h 228600"/>
                <a:gd name="connsiteX1" fmla="*/ 200025 w 228600"/>
                <a:gd name="connsiteY1" fmla="*/ 114300 h 228600"/>
                <a:gd name="connsiteX2" fmla="*/ 114300 w 228600"/>
                <a:gd name="connsiteY2" fmla="*/ 200025 h 228600"/>
                <a:gd name="connsiteX3" fmla="*/ 28575 w 228600"/>
                <a:gd name="connsiteY3" fmla="*/ 114300 h 228600"/>
                <a:gd name="connsiteX4" fmla="*/ 114300 w 228600"/>
                <a:gd name="connsiteY4" fmla="*/ 28575 h 228600"/>
                <a:gd name="connsiteX5" fmla="*/ 146685 w 228600"/>
                <a:gd name="connsiteY5" fmla="*/ 34766 h 228600"/>
                <a:gd name="connsiteX6" fmla="*/ 168116 w 228600"/>
                <a:gd name="connsiteY6" fmla="*/ 13335 h 228600"/>
                <a:gd name="connsiteX7" fmla="*/ 114300 w 228600"/>
                <a:gd name="connsiteY7" fmla="*/ 0 h 228600"/>
                <a:gd name="connsiteX8" fmla="*/ 0 w 228600"/>
                <a:gd name="connsiteY8" fmla="*/ 114300 h 228600"/>
                <a:gd name="connsiteX9" fmla="*/ 114300 w 228600"/>
                <a:gd name="connsiteY9" fmla="*/ 228600 h 228600"/>
                <a:gd name="connsiteX10" fmla="*/ 228600 w 228600"/>
                <a:gd name="connsiteY10" fmla="*/ 114300 h 228600"/>
                <a:gd name="connsiteX11" fmla="*/ 215265 w 228600"/>
                <a:gd name="connsiteY11" fmla="*/ 60484 h 228600"/>
                <a:gd name="connsiteX12" fmla="*/ 193834 w 228600"/>
                <a:gd name="connsiteY12" fmla="*/ 81915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8600" h="228600">
                  <a:moveTo>
                    <a:pt x="193834" y="81915"/>
                  </a:moveTo>
                  <a:cubicBezTo>
                    <a:pt x="198120" y="91916"/>
                    <a:pt x="200025" y="102870"/>
                    <a:pt x="200025" y="114300"/>
                  </a:cubicBezTo>
                  <a:cubicBezTo>
                    <a:pt x="200025" y="161449"/>
                    <a:pt x="161449" y="200025"/>
                    <a:pt x="114300" y="200025"/>
                  </a:cubicBezTo>
                  <a:cubicBezTo>
                    <a:pt x="67151" y="200025"/>
                    <a:pt x="28575" y="161449"/>
                    <a:pt x="28575" y="114300"/>
                  </a:cubicBezTo>
                  <a:cubicBezTo>
                    <a:pt x="28575" y="67151"/>
                    <a:pt x="67151" y="28575"/>
                    <a:pt x="114300" y="28575"/>
                  </a:cubicBezTo>
                  <a:cubicBezTo>
                    <a:pt x="125730" y="28575"/>
                    <a:pt x="136684" y="30956"/>
                    <a:pt x="146685" y="34766"/>
                  </a:cubicBezTo>
                  <a:lnTo>
                    <a:pt x="168116" y="13335"/>
                  </a:lnTo>
                  <a:cubicBezTo>
                    <a:pt x="151924" y="4763"/>
                    <a:pt x="133826" y="0"/>
                    <a:pt x="114300" y="0"/>
                  </a:cubicBezTo>
                  <a:cubicBezTo>
                    <a:pt x="51435" y="0"/>
                    <a:pt x="0" y="51435"/>
                    <a:pt x="0" y="114300"/>
                  </a:cubicBezTo>
                  <a:cubicBezTo>
                    <a:pt x="0" y="177165"/>
                    <a:pt x="51435" y="228600"/>
                    <a:pt x="114300" y="228600"/>
                  </a:cubicBezTo>
                  <a:cubicBezTo>
                    <a:pt x="177165" y="228600"/>
                    <a:pt x="228600" y="177165"/>
                    <a:pt x="228600" y="114300"/>
                  </a:cubicBezTo>
                  <a:cubicBezTo>
                    <a:pt x="228600" y="94774"/>
                    <a:pt x="223838" y="76676"/>
                    <a:pt x="215265" y="60484"/>
                  </a:cubicBezTo>
                  <a:lnTo>
                    <a:pt x="193834" y="81915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FC1681A-E33B-4325-A195-503B9CA1DA63}"/>
              </a:ext>
            </a:extLst>
          </p:cNvPr>
          <p:cNvGrpSpPr/>
          <p:nvPr/>
        </p:nvGrpSpPr>
        <p:grpSpPr>
          <a:xfrm>
            <a:off x="8921977" y="2783924"/>
            <a:ext cx="2937088" cy="1290153"/>
            <a:chOff x="8921977" y="1466725"/>
            <a:chExt cx="2937088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5ED433C-F15A-4F93-B86B-44350B46480D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5D0CAD06-EC7B-470B-A015-4F02DE351AB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AF7A821-DD63-459F-AB91-975065FC787B}"/>
              </a:ext>
            </a:extLst>
          </p:cNvPr>
          <p:cNvGrpSpPr/>
          <p:nvPr/>
        </p:nvGrpSpPr>
        <p:grpSpPr>
          <a:xfrm>
            <a:off x="332936" y="2783924"/>
            <a:ext cx="2937088" cy="1290153"/>
            <a:chOff x="332936" y="2627766"/>
            <a:chExt cx="2937088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FCDD0B5-C4FE-4739-88FE-0251DE6F8DE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1A38A1D-9C36-444A-8828-280221811FE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F0F0491-BC7E-45A8-B605-134AD7696118}"/>
              </a:ext>
            </a:extLst>
          </p:cNvPr>
          <p:cNvGrpSpPr/>
          <p:nvPr/>
        </p:nvGrpSpPr>
        <p:grpSpPr>
          <a:xfrm>
            <a:off x="1663438" y="4533030"/>
            <a:ext cx="2937088" cy="1290153"/>
            <a:chOff x="332936" y="4652338"/>
            <a:chExt cx="2937088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1BFFBEA-C82B-4D68-935E-195B54AA6B7A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BE26678-6BF7-44F3-B62F-DCE27063C886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2478CC3-F649-4DC5-99D4-83D841139510}"/>
              </a:ext>
            </a:extLst>
          </p:cNvPr>
          <p:cNvGrpSpPr/>
          <p:nvPr/>
        </p:nvGrpSpPr>
        <p:grpSpPr>
          <a:xfrm>
            <a:off x="7453433" y="1034818"/>
            <a:ext cx="2937088" cy="1290153"/>
            <a:chOff x="8921977" y="1466725"/>
            <a:chExt cx="2937088" cy="129015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7D6955B-8A94-441D-AA30-80BC7B30D1E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052F401-25DD-4C07-996E-28AEA9DA2C0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4" name="Graphic 22" descr="Hourglass">
            <a:extLst>
              <a:ext uri="{FF2B5EF4-FFF2-40B4-BE49-F238E27FC236}">
                <a16:creationId xmlns:a16="http://schemas.microsoft.com/office/drawing/2014/main" id="{6B3E370D-BF9D-4CCD-AFA9-545D2A88AE83}"/>
              </a:ext>
            </a:extLst>
          </p:cNvPr>
          <p:cNvSpPr/>
          <p:nvPr/>
        </p:nvSpPr>
        <p:spPr>
          <a:xfrm>
            <a:off x="940447" y="2854349"/>
            <a:ext cx="266700" cy="381000"/>
          </a:xfrm>
          <a:custGeom>
            <a:avLst/>
            <a:gdLst>
              <a:gd name="connsiteX0" fmla="*/ 160020 w 266700"/>
              <a:gd name="connsiteY0" fmla="*/ 215741 h 381000"/>
              <a:gd name="connsiteX1" fmla="*/ 202883 w 266700"/>
              <a:gd name="connsiteY1" fmla="*/ 276225 h 381000"/>
              <a:gd name="connsiteX2" fmla="*/ 63818 w 266700"/>
              <a:gd name="connsiteY2" fmla="*/ 276225 h 381000"/>
              <a:gd name="connsiteX3" fmla="*/ 106680 w 266700"/>
              <a:gd name="connsiteY3" fmla="*/ 215741 h 381000"/>
              <a:gd name="connsiteX4" fmla="*/ 119063 w 266700"/>
              <a:gd name="connsiteY4" fmla="*/ 190500 h 381000"/>
              <a:gd name="connsiteX5" fmla="*/ 106680 w 266700"/>
              <a:gd name="connsiteY5" fmla="*/ 165259 h 381000"/>
              <a:gd name="connsiteX6" fmla="*/ 41434 w 266700"/>
              <a:gd name="connsiteY6" fmla="*/ 28575 h 381000"/>
              <a:gd name="connsiteX7" fmla="*/ 225743 w 266700"/>
              <a:gd name="connsiteY7" fmla="*/ 28575 h 381000"/>
              <a:gd name="connsiteX8" fmla="*/ 160496 w 266700"/>
              <a:gd name="connsiteY8" fmla="*/ 165259 h 381000"/>
              <a:gd name="connsiteX9" fmla="*/ 147638 w 266700"/>
              <a:gd name="connsiteY9" fmla="*/ 190500 h 381000"/>
              <a:gd name="connsiteX10" fmla="*/ 160020 w 266700"/>
              <a:gd name="connsiteY10" fmla="*/ 215741 h 381000"/>
              <a:gd name="connsiteX11" fmla="*/ 253841 w 266700"/>
              <a:gd name="connsiteY11" fmla="*/ 28575 h 381000"/>
              <a:gd name="connsiteX12" fmla="*/ 266700 w 266700"/>
              <a:gd name="connsiteY12" fmla="*/ 28575 h 381000"/>
              <a:gd name="connsiteX13" fmla="*/ 266700 w 266700"/>
              <a:gd name="connsiteY13" fmla="*/ 0 h 381000"/>
              <a:gd name="connsiteX14" fmla="*/ 0 w 266700"/>
              <a:gd name="connsiteY14" fmla="*/ 0 h 381000"/>
              <a:gd name="connsiteX15" fmla="*/ 0 w 266700"/>
              <a:gd name="connsiteY15" fmla="*/ 28575 h 381000"/>
              <a:gd name="connsiteX16" fmla="*/ 12383 w 266700"/>
              <a:gd name="connsiteY16" fmla="*/ 28575 h 381000"/>
              <a:gd name="connsiteX17" fmla="*/ 92393 w 266700"/>
              <a:gd name="connsiteY17" fmla="*/ 190500 h 381000"/>
              <a:gd name="connsiteX18" fmla="*/ 12383 w 266700"/>
              <a:gd name="connsiteY18" fmla="*/ 352425 h 381000"/>
              <a:gd name="connsiteX19" fmla="*/ 0 w 266700"/>
              <a:gd name="connsiteY19" fmla="*/ 352425 h 381000"/>
              <a:gd name="connsiteX20" fmla="*/ 0 w 266700"/>
              <a:gd name="connsiteY20" fmla="*/ 381000 h 381000"/>
              <a:gd name="connsiteX21" fmla="*/ 266700 w 266700"/>
              <a:gd name="connsiteY21" fmla="*/ 381000 h 381000"/>
              <a:gd name="connsiteX22" fmla="*/ 266700 w 266700"/>
              <a:gd name="connsiteY22" fmla="*/ 352425 h 381000"/>
              <a:gd name="connsiteX23" fmla="*/ 253841 w 266700"/>
              <a:gd name="connsiteY23" fmla="*/ 352425 h 381000"/>
              <a:gd name="connsiteX24" fmla="*/ 173831 w 266700"/>
              <a:gd name="connsiteY24" fmla="*/ 190500 h 381000"/>
              <a:gd name="connsiteX25" fmla="*/ 253841 w 266700"/>
              <a:gd name="connsiteY25" fmla="*/ 28575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6700" h="381000">
                <a:moveTo>
                  <a:pt x="160020" y="215741"/>
                </a:moveTo>
                <a:cubicBezTo>
                  <a:pt x="176213" y="228600"/>
                  <a:pt x="191453" y="250984"/>
                  <a:pt x="202883" y="276225"/>
                </a:cubicBezTo>
                <a:lnTo>
                  <a:pt x="63818" y="276225"/>
                </a:lnTo>
                <a:cubicBezTo>
                  <a:pt x="75724" y="250984"/>
                  <a:pt x="90488" y="228124"/>
                  <a:pt x="106680" y="215741"/>
                </a:cubicBezTo>
                <a:cubicBezTo>
                  <a:pt x="114300" y="209550"/>
                  <a:pt x="119063" y="200501"/>
                  <a:pt x="119063" y="190500"/>
                </a:cubicBezTo>
                <a:cubicBezTo>
                  <a:pt x="119063" y="180499"/>
                  <a:pt x="114300" y="171450"/>
                  <a:pt x="106680" y="165259"/>
                </a:cubicBezTo>
                <a:cubicBezTo>
                  <a:pt x="74295" y="140018"/>
                  <a:pt x="46196" y="75248"/>
                  <a:pt x="41434" y="28575"/>
                </a:cubicBezTo>
                <a:lnTo>
                  <a:pt x="225743" y="28575"/>
                </a:lnTo>
                <a:cubicBezTo>
                  <a:pt x="220504" y="75248"/>
                  <a:pt x="192881" y="140018"/>
                  <a:pt x="160496" y="165259"/>
                </a:cubicBezTo>
                <a:cubicBezTo>
                  <a:pt x="152400" y="171450"/>
                  <a:pt x="147638" y="180499"/>
                  <a:pt x="147638" y="190500"/>
                </a:cubicBezTo>
                <a:cubicBezTo>
                  <a:pt x="147638" y="200501"/>
                  <a:pt x="152400" y="209550"/>
                  <a:pt x="160020" y="215741"/>
                </a:cubicBezTo>
                <a:close/>
                <a:moveTo>
                  <a:pt x="253841" y="28575"/>
                </a:moveTo>
                <a:lnTo>
                  <a:pt x="266700" y="28575"/>
                </a:lnTo>
                <a:lnTo>
                  <a:pt x="266700" y="0"/>
                </a:lnTo>
                <a:lnTo>
                  <a:pt x="0" y="0"/>
                </a:lnTo>
                <a:lnTo>
                  <a:pt x="0" y="28575"/>
                </a:lnTo>
                <a:lnTo>
                  <a:pt x="12383" y="28575"/>
                </a:lnTo>
                <a:cubicBezTo>
                  <a:pt x="17621" y="81439"/>
                  <a:pt x="48101" y="158591"/>
                  <a:pt x="92393" y="190500"/>
                </a:cubicBezTo>
                <a:cubicBezTo>
                  <a:pt x="48101" y="222409"/>
                  <a:pt x="17145" y="299561"/>
                  <a:pt x="12383" y="352425"/>
                </a:cubicBezTo>
                <a:lnTo>
                  <a:pt x="0" y="352425"/>
                </a:lnTo>
                <a:lnTo>
                  <a:pt x="0" y="381000"/>
                </a:lnTo>
                <a:lnTo>
                  <a:pt x="266700" y="381000"/>
                </a:lnTo>
                <a:lnTo>
                  <a:pt x="266700" y="352425"/>
                </a:lnTo>
                <a:lnTo>
                  <a:pt x="253841" y="352425"/>
                </a:lnTo>
                <a:cubicBezTo>
                  <a:pt x="249079" y="299561"/>
                  <a:pt x="218123" y="222409"/>
                  <a:pt x="173831" y="190500"/>
                </a:cubicBezTo>
                <a:cubicBezTo>
                  <a:pt x="218123" y="158591"/>
                  <a:pt x="249079" y="81439"/>
                  <a:pt x="253841" y="2857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5" name="Graphic 23" descr="Bullseye">
            <a:extLst>
              <a:ext uri="{FF2B5EF4-FFF2-40B4-BE49-F238E27FC236}">
                <a16:creationId xmlns:a16="http://schemas.microsoft.com/office/drawing/2014/main" id="{7D3A9A66-2627-44FC-A95F-C6234DDE8E76}"/>
              </a:ext>
            </a:extLst>
          </p:cNvPr>
          <p:cNvGrpSpPr/>
          <p:nvPr/>
        </p:nvGrpSpPr>
        <p:grpSpPr>
          <a:xfrm>
            <a:off x="2149005" y="4542026"/>
            <a:ext cx="457200" cy="457200"/>
            <a:chOff x="5246396" y="3793088"/>
            <a:chExt cx="457200" cy="457200"/>
          </a:xfrm>
          <a:solidFill>
            <a:schemeClr val="accent6">
              <a:alpha val="80000"/>
            </a:schemeClr>
          </a:solidFill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2E8AE37D-FD57-4E58-A912-821769AF2798}"/>
                </a:ext>
              </a:extLst>
            </p:cNvPr>
            <p:cNvSpPr/>
            <p:nvPr/>
          </p:nvSpPr>
          <p:spPr>
            <a:xfrm>
              <a:off x="5419751" y="3833569"/>
              <a:ext cx="243363" cy="242887"/>
            </a:xfrm>
            <a:custGeom>
              <a:avLst/>
              <a:gdLst>
                <a:gd name="connsiteX0" fmla="*/ 200501 w 243363"/>
                <a:gd name="connsiteY0" fmla="*/ 42863 h 242887"/>
                <a:gd name="connsiteX1" fmla="*/ 195739 w 243363"/>
                <a:gd name="connsiteY1" fmla="*/ 0 h 242887"/>
                <a:gd name="connsiteX2" fmla="*/ 143351 w 243363"/>
                <a:gd name="connsiteY2" fmla="*/ 52388 h 242887"/>
                <a:gd name="connsiteX3" fmla="*/ 146209 w 243363"/>
                <a:gd name="connsiteY3" fmla="*/ 77153 h 242887"/>
                <a:gd name="connsiteX4" fmla="*/ 70009 w 243363"/>
                <a:gd name="connsiteY4" fmla="*/ 153353 h 242887"/>
                <a:gd name="connsiteX5" fmla="*/ 47625 w 243363"/>
                <a:gd name="connsiteY5" fmla="*/ 147638 h 242887"/>
                <a:gd name="connsiteX6" fmla="*/ 0 w 243363"/>
                <a:gd name="connsiteY6" fmla="*/ 195263 h 242887"/>
                <a:gd name="connsiteX7" fmla="*/ 47625 w 243363"/>
                <a:gd name="connsiteY7" fmla="*/ 242888 h 242887"/>
                <a:gd name="connsiteX8" fmla="*/ 95250 w 243363"/>
                <a:gd name="connsiteY8" fmla="*/ 195263 h 242887"/>
                <a:gd name="connsiteX9" fmla="*/ 90011 w 243363"/>
                <a:gd name="connsiteY9" fmla="*/ 173355 h 242887"/>
                <a:gd name="connsiteX10" fmla="*/ 166211 w 243363"/>
                <a:gd name="connsiteY10" fmla="*/ 97155 h 242887"/>
                <a:gd name="connsiteX11" fmla="*/ 190976 w 243363"/>
                <a:gd name="connsiteY11" fmla="*/ 100013 h 242887"/>
                <a:gd name="connsiteX12" fmla="*/ 243364 w 243363"/>
                <a:gd name="connsiteY12" fmla="*/ 47625 h 242887"/>
                <a:gd name="connsiteX13" fmla="*/ 200501 w 243363"/>
                <a:gd name="connsiteY13" fmla="*/ 42863 h 242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3363" h="242887">
                  <a:moveTo>
                    <a:pt x="200501" y="42863"/>
                  </a:moveTo>
                  <a:lnTo>
                    <a:pt x="195739" y="0"/>
                  </a:lnTo>
                  <a:lnTo>
                    <a:pt x="143351" y="52388"/>
                  </a:lnTo>
                  <a:lnTo>
                    <a:pt x="146209" y="77153"/>
                  </a:lnTo>
                  <a:lnTo>
                    <a:pt x="70009" y="153353"/>
                  </a:lnTo>
                  <a:cubicBezTo>
                    <a:pt x="63341" y="150019"/>
                    <a:pt x="55721" y="147638"/>
                    <a:pt x="47625" y="147638"/>
                  </a:cubicBezTo>
                  <a:cubicBezTo>
                    <a:pt x="21431" y="147638"/>
                    <a:pt x="0" y="169069"/>
                    <a:pt x="0" y="195263"/>
                  </a:cubicBezTo>
                  <a:cubicBezTo>
                    <a:pt x="0" y="221456"/>
                    <a:pt x="21431" y="242888"/>
                    <a:pt x="47625" y="242888"/>
                  </a:cubicBezTo>
                  <a:cubicBezTo>
                    <a:pt x="73819" y="242888"/>
                    <a:pt x="95250" y="221456"/>
                    <a:pt x="95250" y="195263"/>
                  </a:cubicBezTo>
                  <a:cubicBezTo>
                    <a:pt x="95250" y="187166"/>
                    <a:pt x="93345" y="180023"/>
                    <a:pt x="90011" y="173355"/>
                  </a:cubicBezTo>
                  <a:lnTo>
                    <a:pt x="166211" y="97155"/>
                  </a:lnTo>
                  <a:lnTo>
                    <a:pt x="190976" y="100013"/>
                  </a:lnTo>
                  <a:lnTo>
                    <a:pt x="243364" y="47625"/>
                  </a:lnTo>
                  <a:lnTo>
                    <a:pt x="200501" y="42863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CD5C22D9-4ACE-4BE6-B62E-DA76EF6CA9B2}"/>
                </a:ext>
              </a:extLst>
            </p:cNvPr>
            <p:cNvSpPr/>
            <p:nvPr/>
          </p:nvSpPr>
          <p:spPr>
            <a:xfrm>
              <a:off x="5286877" y="3847856"/>
              <a:ext cx="361950" cy="361950"/>
            </a:xfrm>
            <a:custGeom>
              <a:avLst/>
              <a:gdLst>
                <a:gd name="connsiteX0" fmla="*/ 337185 w 361950"/>
                <a:gd name="connsiteY0" fmla="*/ 99060 h 361950"/>
                <a:gd name="connsiteX1" fmla="*/ 330994 w 361950"/>
                <a:gd name="connsiteY1" fmla="*/ 105728 h 361950"/>
                <a:gd name="connsiteX2" fmla="*/ 321945 w 361950"/>
                <a:gd name="connsiteY2" fmla="*/ 104775 h 361950"/>
                <a:gd name="connsiteX3" fmla="*/ 311944 w 361950"/>
                <a:gd name="connsiteY3" fmla="*/ 103346 h 361950"/>
                <a:gd name="connsiteX4" fmla="*/ 333375 w 361950"/>
                <a:gd name="connsiteY4" fmla="*/ 180975 h 361950"/>
                <a:gd name="connsiteX5" fmla="*/ 180975 w 361950"/>
                <a:gd name="connsiteY5" fmla="*/ 333375 h 361950"/>
                <a:gd name="connsiteX6" fmla="*/ 28575 w 361950"/>
                <a:gd name="connsiteY6" fmla="*/ 180975 h 361950"/>
                <a:gd name="connsiteX7" fmla="*/ 180975 w 361950"/>
                <a:gd name="connsiteY7" fmla="*/ 28575 h 361950"/>
                <a:gd name="connsiteX8" fmla="*/ 258604 w 361950"/>
                <a:gd name="connsiteY8" fmla="*/ 50006 h 361950"/>
                <a:gd name="connsiteX9" fmla="*/ 257651 w 361950"/>
                <a:gd name="connsiteY9" fmla="*/ 40481 h 361950"/>
                <a:gd name="connsiteX10" fmla="*/ 256223 w 361950"/>
                <a:gd name="connsiteY10" fmla="*/ 30956 h 361950"/>
                <a:gd name="connsiteX11" fmla="*/ 262890 w 361950"/>
                <a:gd name="connsiteY11" fmla="*/ 24289 h 361950"/>
                <a:gd name="connsiteX12" fmla="*/ 266224 w 361950"/>
                <a:gd name="connsiteY12" fmla="*/ 20955 h 361950"/>
                <a:gd name="connsiteX13" fmla="*/ 180975 w 361950"/>
                <a:gd name="connsiteY13" fmla="*/ 0 h 361950"/>
                <a:gd name="connsiteX14" fmla="*/ 0 w 361950"/>
                <a:gd name="connsiteY14" fmla="*/ 180975 h 361950"/>
                <a:gd name="connsiteX15" fmla="*/ 180975 w 361950"/>
                <a:gd name="connsiteY15" fmla="*/ 361950 h 361950"/>
                <a:gd name="connsiteX16" fmla="*/ 361950 w 361950"/>
                <a:gd name="connsiteY16" fmla="*/ 180975 h 361950"/>
                <a:gd name="connsiteX17" fmla="*/ 340519 w 361950"/>
                <a:gd name="connsiteY17" fmla="*/ 96203 h 361950"/>
                <a:gd name="connsiteX18" fmla="*/ 337185 w 361950"/>
                <a:gd name="connsiteY18" fmla="*/ 9906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1950" h="361950">
                  <a:moveTo>
                    <a:pt x="337185" y="99060"/>
                  </a:moveTo>
                  <a:lnTo>
                    <a:pt x="330994" y="105728"/>
                  </a:lnTo>
                  <a:lnTo>
                    <a:pt x="321945" y="104775"/>
                  </a:lnTo>
                  <a:lnTo>
                    <a:pt x="311944" y="103346"/>
                  </a:lnTo>
                  <a:cubicBezTo>
                    <a:pt x="325279" y="126206"/>
                    <a:pt x="333375" y="152400"/>
                    <a:pt x="333375" y="180975"/>
                  </a:cubicBezTo>
                  <a:cubicBezTo>
                    <a:pt x="333375" y="264795"/>
                    <a:pt x="264795" y="333375"/>
                    <a:pt x="180975" y="333375"/>
                  </a:cubicBezTo>
                  <a:cubicBezTo>
                    <a:pt x="97155" y="333375"/>
                    <a:pt x="28575" y="264795"/>
                    <a:pt x="28575" y="180975"/>
                  </a:cubicBezTo>
                  <a:cubicBezTo>
                    <a:pt x="28575" y="97155"/>
                    <a:pt x="97155" y="28575"/>
                    <a:pt x="180975" y="28575"/>
                  </a:cubicBezTo>
                  <a:cubicBezTo>
                    <a:pt x="209074" y="28575"/>
                    <a:pt x="235744" y="36195"/>
                    <a:pt x="258604" y="50006"/>
                  </a:cubicBezTo>
                  <a:lnTo>
                    <a:pt x="257651" y="40481"/>
                  </a:lnTo>
                  <a:lnTo>
                    <a:pt x="256223" y="30956"/>
                  </a:lnTo>
                  <a:lnTo>
                    <a:pt x="262890" y="24289"/>
                  </a:lnTo>
                  <a:lnTo>
                    <a:pt x="266224" y="20955"/>
                  </a:lnTo>
                  <a:cubicBezTo>
                    <a:pt x="240506" y="7620"/>
                    <a:pt x="211931" y="0"/>
                    <a:pt x="180975" y="0"/>
                  </a:cubicBezTo>
                  <a:cubicBezTo>
                    <a:pt x="80963" y="0"/>
                    <a:pt x="0" y="80963"/>
                    <a:pt x="0" y="180975"/>
                  </a:cubicBezTo>
                  <a:cubicBezTo>
                    <a:pt x="0" y="280988"/>
                    <a:pt x="80963" y="361950"/>
                    <a:pt x="180975" y="361950"/>
                  </a:cubicBezTo>
                  <a:cubicBezTo>
                    <a:pt x="280988" y="361950"/>
                    <a:pt x="361950" y="280988"/>
                    <a:pt x="361950" y="180975"/>
                  </a:cubicBezTo>
                  <a:cubicBezTo>
                    <a:pt x="361950" y="150019"/>
                    <a:pt x="354330" y="121444"/>
                    <a:pt x="340519" y="96203"/>
                  </a:cubicBezTo>
                  <a:lnTo>
                    <a:pt x="337185" y="99060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C3365C1-C4EC-429C-AE5F-020EA7A6F2D1}"/>
                </a:ext>
              </a:extLst>
            </p:cNvPr>
            <p:cNvSpPr/>
            <p:nvPr/>
          </p:nvSpPr>
          <p:spPr>
            <a:xfrm>
              <a:off x="5353552" y="3914531"/>
              <a:ext cx="228600" cy="228600"/>
            </a:xfrm>
            <a:custGeom>
              <a:avLst/>
              <a:gdLst>
                <a:gd name="connsiteX0" fmla="*/ 193834 w 228600"/>
                <a:gd name="connsiteY0" fmla="*/ 81915 h 228600"/>
                <a:gd name="connsiteX1" fmla="*/ 200025 w 228600"/>
                <a:gd name="connsiteY1" fmla="*/ 114300 h 228600"/>
                <a:gd name="connsiteX2" fmla="*/ 114300 w 228600"/>
                <a:gd name="connsiteY2" fmla="*/ 200025 h 228600"/>
                <a:gd name="connsiteX3" fmla="*/ 28575 w 228600"/>
                <a:gd name="connsiteY3" fmla="*/ 114300 h 228600"/>
                <a:gd name="connsiteX4" fmla="*/ 114300 w 228600"/>
                <a:gd name="connsiteY4" fmla="*/ 28575 h 228600"/>
                <a:gd name="connsiteX5" fmla="*/ 146685 w 228600"/>
                <a:gd name="connsiteY5" fmla="*/ 34766 h 228600"/>
                <a:gd name="connsiteX6" fmla="*/ 168116 w 228600"/>
                <a:gd name="connsiteY6" fmla="*/ 13335 h 228600"/>
                <a:gd name="connsiteX7" fmla="*/ 114300 w 228600"/>
                <a:gd name="connsiteY7" fmla="*/ 0 h 228600"/>
                <a:gd name="connsiteX8" fmla="*/ 0 w 228600"/>
                <a:gd name="connsiteY8" fmla="*/ 114300 h 228600"/>
                <a:gd name="connsiteX9" fmla="*/ 114300 w 228600"/>
                <a:gd name="connsiteY9" fmla="*/ 228600 h 228600"/>
                <a:gd name="connsiteX10" fmla="*/ 228600 w 228600"/>
                <a:gd name="connsiteY10" fmla="*/ 114300 h 228600"/>
                <a:gd name="connsiteX11" fmla="*/ 215265 w 228600"/>
                <a:gd name="connsiteY11" fmla="*/ 60484 h 228600"/>
                <a:gd name="connsiteX12" fmla="*/ 193834 w 228600"/>
                <a:gd name="connsiteY12" fmla="*/ 81915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8600" h="228600">
                  <a:moveTo>
                    <a:pt x="193834" y="81915"/>
                  </a:moveTo>
                  <a:cubicBezTo>
                    <a:pt x="198120" y="91916"/>
                    <a:pt x="200025" y="102870"/>
                    <a:pt x="200025" y="114300"/>
                  </a:cubicBezTo>
                  <a:cubicBezTo>
                    <a:pt x="200025" y="161449"/>
                    <a:pt x="161449" y="200025"/>
                    <a:pt x="114300" y="200025"/>
                  </a:cubicBezTo>
                  <a:cubicBezTo>
                    <a:pt x="67151" y="200025"/>
                    <a:pt x="28575" y="161449"/>
                    <a:pt x="28575" y="114300"/>
                  </a:cubicBezTo>
                  <a:cubicBezTo>
                    <a:pt x="28575" y="67151"/>
                    <a:pt x="67151" y="28575"/>
                    <a:pt x="114300" y="28575"/>
                  </a:cubicBezTo>
                  <a:cubicBezTo>
                    <a:pt x="125730" y="28575"/>
                    <a:pt x="136684" y="30956"/>
                    <a:pt x="146685" y="34766"/>
                  </a:cubicBezTo>
                  <a:lnTo>
                    <a:pt x="168116" y="13335"/>
                  </a:lnTo>
                  <a:cubicBezTo>
                    <a:pt x="151924" y="4763"/>
                    <a:pt x="133826" y="0"/>
                    <a:pt x="114300" y="0"/>
                  </a:cubicBezTo>
                  <a:cubicBezTo>
                    <a:pt x="51435" y="0"/>
                    <a:pt x="0" y="51435"/>
                    <a:pt x="0" y="114300"/>
                  </a:cubicBezTo>
                  <a:cubicBezTo>
                    <a:pt x="0" y="177165"/>
                    <a:pt x="51435" y="228600"/>
                    <a:pt x="114300" y="228600"/>
                  </a:cubicBezTo>
                  <a:cubicBezTo>
                    <a:pt x="177165" y="228600"/>
                    <a:pt x="228600" y="177165"/>
                    <a:pt x="228600" y="114300"/>
                  </a:cubicBezTo>
                  <a:cubicBezTo>
                    <a:pt x="228600" y="94774"/>
                    <a:pt x="223838" y="76676"/>
                    <a:pt x="215265" y="60484"/>
                  </a:cubicBezTo>
                  <a:lnTo>
                    <a:pt x="193834" y="81915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9" name="Graphic 25" descr="Lightbulb">
            <a:extLst>
              <a:ext uri="{FF2B5EF4-FFF2-40B4-BE49-F238E27FC236}">
                <a16:creationId xmlns:a16="http://schemas.microsoft.com/office/drawing/2014/main" id="{4DF3EE36-1237-42CD-932C-A042FB075CEF}"/>
              </a:ext>
            </a:extLst>
          </p:cNvPr>
          <p:cNvGrpSpPr/>
          <p:nvPr/>
        </p:nvGrpSpPr>
        <p:grpSpPr>
          <a:xfrm>
            <a:off x="10759136" y="2783924"/>
            <a:ext cx="457200" cy="457200"/>
            <a:chOff x="6508138" y="3814669"/>
            <a:chExt cx="457200" cy="457200"/>
          </a:xfrm>
          <a:solidFill>
            <a:schemeClr val="accent2">
              <a:alpha val="80000"/>
            </a:schemeClr>
          </a:solidFill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E588F9C1-3CCF-4A3A-BAA9-E3637790AEE3}"/>
                </a:ext>
              </a:extLst>
            </p:cNvPr>
            <p:cNvSpPr/>
            <p:nvPr/>
          </p:nvSpPr>
          <p:spPr>
            <a:xfrm>
              <a:off x="6674825" y="4119469"/>
              <a:ext cx="123825" cy="28575"/>
            </a:xfrm>
            <a:custGeom>
              <a:avLst/>
              <a:gdLst>
                <a:gd name="connsiteX0" fmla="*/ 14288 w 123825"/>
                <a:gd name="connsiteY0" fmla="*/ 0 h 28575"/>
                <a:gd name="connsiteX1" fmla="*/ 109538 w 123825"/>
                <a:gd name="connsiteY1" fmla="*/ 0 h 28575"/>
                <a:gd name="connsiteX2" fmla="*/ 123825 w 123825"/>
                <a:gd name="connsiteY2" fmla="*/ 14288 h 28575"/>
                <a:gd name="connsiteX3" fmla="*/ 109538 w 123825"/>
                <a:gd name="connsiteY3" fmla="*/ 28575 h 28575"/>
                <a:gd name="connsiteX4" fmla="*/ 14288 w 123825"/>
                <a:gd name="connsiteY4" fmla="*/ 28575 h 28575"/>
                <a:gd name="connsiteX5" fmla="*/ 0 w 123825"/>
                <a:gd name="connsiteY5" fmla="*/ 14288 h 28575"/>
                <a:gd name="connsiteX6" fmla="*/ 14288 w 123825"/>
                <a:gd name="connsiteY6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825" h="28575">
                  <a:moveTo>
                    <a:pt x="14288" y="0"/>
                  </a:moveTo>
                  <a:lnTo>
                    <a:pt x="109538" y="0"/>
                  </a:lnTo>
                  <a:cubicBezTo>
                    <a:pt x="117634" y="0"/>
                    <a:pt x="123825" y="6191"/>
                    <a:pt x="123825" y="14288"/>
                  </a:cubicBezTo>
                  <a:cubicBezTo>
                    <a:pt x="123825" y="22384"/>
                    <a:pt x="117634" y="28575"/>
                    <a:pt x="109538" y="28575"/>
                  </a:cubicBezTo>
                  <a:lnTo>
                    <a:pt x="14288" y="28575"/>
                  </a:lnTo>
                  <a:cubicBezTo>
                    <a:pt x="6191" y="28575"/>
                    <a:pt x="0" y="22384"/>
                    <a:pt x="0" y="14288"/>
                  </a:cubicBezTo>
                  <a:cubicBezTo>
                    <a:pt x="0" y="6191"/>
                    <a:pt x="6191" y="0"/>
                    <a:pt x="14288" y="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C09982FD-4FFC-411A-9C4B-BE2B1A0890FE}"/>
                </a:ext>
              </a:extLst>
            </p:cNvPr>
            <p:cNvSpPr/>
            <p:nvPr/>
          </p:nvSpPr>
          <p:spPr>
            <a:xfrm>
              <a:off x="6674825" y="4167094"/>
              <a:ext cx="123825" cy="28575"/>
            </a:xfrm>
            <a:custGeom>
              <a:avLst/>
              <a:gdLst>
                <a:gd name="connsiteX0" fmla="*/ 14288 w 123825"/>
                <a:gd name="connsiteY0" fmla="*/ 0 h 28575"/>
                <a:gd name="connsiteX1" fmla="*/ 109538 w 123825"/>
                <a:gd name="connsiteY1" fmla="*/ 0 h 28575"/>
                <a:gd name="connsiteX2" fmla="*/ 123825 w 123825"/>
                <a:gd name="connsiteY2" fmla="*/ 14288 h 28575"/>
                <a:gd name="connsiteX3" fmla="*/ 109538 w 123825"/>
                <a:gd name="connsiteY3" fmla="*/ 28575 h 28575"/>
                <a:gd name="connsiteX4" fmla="*/ 14288 w 123825"/>
                <a:gd name="connsiteY4" fmla="*/ 28575 h 28575"/>
                <a:gd name="connsiteX5" fmla="*/ 0 w 123825"/>
                <a:gd name="connsiteY5" fmla="*/ 14288 h 28575"/>
                <a:gd name="connsiteX6" fmla="*/ 14288 w 123825"/>
                <a:gd name="connsiteY6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825" h="28575">
                  <a:moveTo>
                    <a:pt x="14288" y="0"/>
                  </a:moveTo>
                  <a:lnTo>
                    <a:pt x="109538" y="0"/>
                  </a:lnTo>
                  <a:cubicBezTo>
                    <a:pt x="117634" y="0"/>
                    <a:pt x="123825" y="6191"/>
                    <a:pt x="123825" y="14288"/>
                  </a:cubicBezTo>
                  <a:cubicBezTo>
                    <a:pt x="123825" y="22384"/>
                    <a:pt x="117634" y="28575"/>
                    <a:pt x="109538" y="28575"/>
                  </a:cubicBezTo>
                  <a:lnTo>
                    <a:pt x="14288" y="28575"/>
                  </a:lnTo>
                  <a:cubicBezTo>
                    <a:pt x="6191" y="28575"/>
                    <a:pt x="0" y="22384"/>
                    <a:pt x="0" y="14288"/>
                  </a:cubicBezTo>
                  <a:cubicBezTo>
                    <a:pt x="0" y="6191"/>
                    <a:pt x="6191" y="0"/>
                    <a:pt x="14288" y="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A392FEFD-416D-43FB-ACED-442B26DD0D2B}"/>
                </a:ext>
              </a:extLst>
            </p:cNvPr>
            <p:cNvSpPr/>
            <p:nvPr/>
          </p:nvSpPr>
          <p:spPr>
            <a:xfrm>
              <a:off x="6705781" y="4214719"/>
              <a:ext cx="61912" cy="28575"/>
            </a:xfrm>
            <a:custGeom>
              <a:avLst/>
              <a:gdLst>
                <a:gd name="connsiteX0" fmla="*/ 0 w 61912"/>
                <a:gd name="connsiteY0" fmla="*/ 0 h 28575"/>
                <a:gd name="connsiteX1" fmla="*/ 30956 w 61912"/>
                <a:gd name="connsiteY1" fmla="*/ 28575 h 28575"/>
                <a:gd name="connsiteX2" fmla="*/ 61913 w 61912"/>
                <a:gd name="connsiteY2" fmla="*/ 0 h 28575"/>
                <a:gd name="connsiteX3" fmla="*/ 0 w 61912"/>
                <a:gd name="connsiteY3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912" h="28575">
                  <a:moveTo>
                    <a:pt x="0" y="0"/>
                  </a:moveTo>
                  <a:cubicBezTo>
                    <a:pt x="1429" y="16193"/>
                    <a:pt x="14764" y="28575"/>
                    <a:pt x="30956" y="28575"/>
                  </a:cubicBezTo>
                  <a:cubicBezTo>
                    <a:pt x="47149" y="28575"/>
                    <a:pt x="60484" y="16193"/>
                    <a:pt x="61913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8E001BEC-B7FC-4237-8C88-3B02927949E7}"/>
                </a:ext>
              </a:extLst>
            </p:cNvPr>
            <p:cNvSpPr/>
            <p:nvPr/>
          </p:nvSpPr>
          <p:spPr>
            <a:xfrm>
              <a:off x="6612913" y="3843244"/>
              <a:ext cx="247650" cy="257175"/>
            </a:xfrm>
            <a:custGeom>
              <a:avLst/>
              <a:gdLst>
                <a:gd name="connsiteX0" fmla="*/ 123825 w 247650"/>
                <a:gd name="connsiteY0" fmla="*/ 0 h 257175"/>
                <a:gd name="connsiteX1" fmla="*/ 123825 w 247650"/>
                <a:gd name="connsiteY1" fmla="*/ 0 h 257175"/>
                <a:gd name="connsiteX2" fmla="*/ 123825 w 247650"/>
                <a:gd name="connsiteY2" fmla="*/ 0 h 257175"/>
                <a:gd name="connsiteX3" fmla="*/ 0 w 247650"/>
                <a:gd name="connsiteY3" fmla="*/ 122396 h 257175"/>
                <a:gd name="connsiteX4" fmla="*/ 0 w 247650"/>
                <a:gd name="connsiteY4" fmla="*/ 126682 h 257175"/>
                <a:gd name="connsiteX5" fmla="*/ 8572 w 247650"/>
                <a:gd name="connsiteY5" fmla="*/ 169545 h 257175"/>
                <a:gd name="connsiteX6" fmla="*/ 30004 w 247650"/>
                <a:gd name="connsiteY6" fmla="*/ 204788 h 257175"/>
                <a:gd name="connsiteX7" fmla="*/ 59055 w 247650"/>
                <a:gd name="connsiteY7" fmla="*/ 251936 h 257175"/>
                <a:gd name="connsiteX8" fmla="*/ 67628 w 247650"/>
                <a:gd name="connsiteY8" fmla="*/ 257175 h 257175"/>
                <a:gd name="connsiteX9" fmla="*/ 180023 w 247650"/>
                <a:gd name="connsiteY9" fmla="*/ 257175 h 257175"/>
                <a:gd name="connsiteX10" fmla="*/ 188595 w 247650"/>
                <a:gd name="connsiteY10" fmla="*/ 251936 h 257175"/>
                <a:gd name="connsiteX11" fmla="*/ 217646 w 247650"/>
                <a:gd name="connsiteY11" fmla="*/ 204788 h 257175"/>
                <a:gd name="connsiteX12" fmla="*/ 239077 w 247650"/>
                <a:gd name="connsiteY12" fmla="*/ 169545 h 257175"/>
                <a:gd name="connsiteX13" fmla="*/ 247650 w 247650"/>
                <a:gd name="connsiteY13" fmla="*/ 126682 h 257175"/>
                <a:gd name="connsiteX14" fmla="*/ 247650 w 247650"/>
                <a:gd name="connsiteY14" fmla="*/ 122396 h 257175"/>
                <a:gd name="connsiteX15" fmla="*/ 123825 w 247650"/>
                <a:gd name="connsiteY15" fmla="*/ 0 h 257175"/>
                <a:gd name="connsiteX16" fmla="*/ 219075 w 247650"/>
                <a:gd name="connsiteY16" fmla="*/ 126206 h 257175"/>
                <a:gd name="connsiteX17" fmla="*/ 212408 w 247650"/>
                <a:gd name="connsiteY17" fmla="*/ 159544 h 257175"/>
                <a:gd name="connsiteX18" fmla="*/ 196215 w 247650"/>
                <a:gd name="connsiteY18" fmla="*/ 185738 h 257175"/>
                <a:gd name="connsiteX19" fmla="*/ 168593 w 247650"/>
                <a:gd name="connsiteY19" fmla="*/ 228600 h 257175"/>
                <a:gd name="connsiteX20" fmla="*/ 123825 w 247650"/>
                <a:gd name="connsiteY20" fmla="*/ 228600 h 257175"/>
                <a:gd name="connsiteX21" fmla="*/ 79534 w 247650"/>
                <a:gd name="connsiteY21" fmla="*/ 228600 h 257175"/>
                <a:gd name="connsiteX22" fmla="*/ 51911 w 247650"/>
                <a:gd name="connsiteY22" fmla="*/ 185738 h 257175"/>
                <a:gd name="connsiteX23" fmla="*/ 35719 w 247650"/>
                <a:gd name="connsiteY23" fmla="*/ 159544 h 257175"/>
                <a:gd name="connsiteX24" fmla="*/ 29051 w 247650"/>
                <a:gd name="connsiteY24" fmla="*/ 126206 h 257175"/>
                <a:gd name="connsiteX25" fmla="*/ 29051 w 247650"/>
                <a:gd name="connsiteY25" fmla="*/ 122396 h 257175"/>
                <a:gd name="connsiteX26" fmla="*/ 124301 w 247650"/>
                <a:gd name="connsiteY26" fmla="*/ 28099 h 257175"/>
                <a:gd name="connsiteX27" fmla="*/ 124301 w 247650"/>
                <a:gd name="connsiteY27" fmla="*/ 28099 h 257175"/>
                <a:gd name="connsiteX28" fmla="*/ 124301 w 247650"/>
                <a:gd name="connsiteY28" fmla="*/ 28099 h 257175"/>
                <a:gd name="connsiteX29" fmla="*/ 124301 w 247650"/>
                <a:gd name="connsiteY29" fmla="*/ 28099 h 257175"/>
                <a:gd name="connsiteX30" fmla="*/ 124301 w 247650"/>
                <a:gd name="connsiteY30" fmla="*/ 28099 h 257175"/>
                <a:gd name="connsiteX31" fmla="*/ 124301 w 247650"/>
                <a:gd name="connsiteY31" fmla="*/ 28099 h 257175"/>
                <a:gd name="connsiteX32" fmla="*/ 124301 w 247650"/>
                <a:gd name="connsiteY32" fmla="*/ 28099 h 257175"/>
                <a:gd name="connsiteX33" fmla="*/ 219551 w 247650"/>
                <a:gd name="connsiteY33" fmla="*/ 122396 h 257175"/>
                <a:gd name="connsiteX34" fmla="*/ 219551 w 247650"/>
                <a:gd name="connsiteY34" fmla="*/ 126206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7650" h="257175">
                  <a:moveTo>
                    <a:pt x="123825" y="0"/>
                  </a:moveTo>
                  <a:cubicBezTo>
                    <a:pt x="123825" y="0"/>
                    <a:pt x="123825" y="0"/>
                    <a:pt x="123825" y="0"/>
                  </a:cubicBezTo>
                  <a:cubicBezTo>
                    <a:pt x="123825" y="0"/>
                    <a:pt x="123825" y="0"/>
                    <a:pt x="123825" y="0"/>
                  </a:cubicBezTo>
                  <a:cubicBezTo>
                    <a:pt x="56197" y="476"/>
                    <a:pt x="1429" y="54769"/>
                    <a:pt x="0" y="122396"/>
                  </a:cubicBezTo>
                  <a:lnTo>
                    <a:pt x="0" y="126682"/>
                  </a:lnTo>
                  <a:cubicBezTo>
                    <a:pt x="476" y="141446"/>
                    <a:pt x="3334" y="155734"/>
                    <a:pt x="8572" y="169545"/>
                  </a:cubicBezTo>
                  <a:cubicBezTo>
                    <a:pt x="13811" y="182404"/>
                    <a:pt x="20955" y="194310"/>
                    <a:pt x="30004" y="204788"/>
                  </a:cubicBezTo>
                  <a:cubicBezTo>
                    <a:pt x="41434" y="217170"/>
                    <a:pt x="53816" y="241459"/>
                    <a:pt x="59055" y="251936"/>
                  </a:cubicBezTo>
                  <a:cubicBezTo>
                    <a:pt x="60484" y="255270"/>
                    <a:pt x="63818" y="257175"/>
                    <a:pt x="67628" y="257175"/>
                  </a:cubicBezTo>
                  <a:lnTo>
                    <a:pt x="180023" y="257175"/>
                  </a:lnTo>
                  <a:cubicBezTo>
                    <a:pt x="183833" y="257175"/>
                    <a:pt x="187166" y="255270"/>
                    <a:pt x="188595" y="251936"/>
                  </a:cubicBezTo>
                  <a:cubicBezTo>
                    <a:pt x="193834" y="241459"/>
                    <a:pt x="206216" y="217170"/>
                    <a:pt x="217646" y="204788"/>
                  </a:cubicBezTo>
                  <a:cubicBezTo>
                    <a:pt x="226695" y="194310"/>
                    <a:pt x="234315" y="182404"/>
                    <a:pt x="239077" y="169545"/>
                  </a:cubicBezTo>
                  <a:cubicBezTo>
                    <a:pt x="244316" y="155734"/>
                    <a:pt x="247174" y="141446"/>
                    <a:pt x="247650" y="126682"/>
                  </a:cubicBezTo>
                  <a:lnTo>
                    <a:pt x="247650" y="122396"/>
                  </a:lnTo>
                  <a:cubicBezTo>
                    <a:pt x="246221" y="54769"/>
                    <a:pt x="191453" y="476"/>
                    <a:pt x="123825" y="0"/>
                  </a:cubicBezTo>
                  <a:close/>
                  <a:moveTo>
                    <a:pt x="219075" y="126206"/>
                  </a:moveTo>
                  <a:cubicBezTo>
                    <a:pt x="218599" y="137636"/>
                    <a:pt x="216218" y="149066"/>
                    <a:pt x="212408" y="159544"/>
                  </a:cubicBezTo>
                  <a:cubicBezTo>
                    <a:pt x="208598" y="169069"/>
                    <a:pt x="203359" y="178118"/>
                    <a:pt x="196215" y="185738"/>
                  </a:cubicBezTo>
                  <a:cubicBezTo>
                    <a:pt x="185261" y="199073"/>
                    <a:pt x="175736" y="213360"/>
                    <a:pt x="168593" y="228600"/>
                  </a:cubicBezTo>
                  <a:lnTo>
                    <a:pt x="123825" y="228600"/>
                  </a:lnTo>
                  <a:lnTo>
                    <a:pt x="79534" y="228600"/>
                  </a:lnTo>
                  <a:cubicBezTo>
                    <a:pt x="71914" y="213360"/>
                    <a:pt x="62389" y="199073"/>
                    <a:pt x="51911" y="185738"/>
                  </a:cubicBezTo>
                  <a:cubicBezTo>
                    <a:pt x="45244" y="178118"/>
                    <a:pt x="39529" y="169069"/>
                    <a:pt x="35719" y="159544"/>
                  </a:cubicBezTo>
                  <a:cubicBezTo>
                    <a:pt x="31433" y="149066"/>
                    <a:pt x="29528" y="137636"/>
                    <a:pt x="29051" y="126206"/>
                  </a:cubicBezTo>
                  <a:lnTo>
                    <a:pt x="29051" y="122396"/>
                  </a:lnTo>
                  <a:cubicBezTo>
                    <a:pt x="30004" y="70485"/>
                    <a:pt x="72390" y="28575"/>
                    <a:pt x="124301" y="28099"/>
                  </a:cubicBezTo>
                  <a:lnTo>
                    <a:pt x="124301" y="28099"/>
                  </a:lnTo>
                  <a:lnTo>
                    <a:pt x="124301" y="28099"/>
                  </a:lnTo>
                  <a:cubicBezTo>
                    <a:pt x="124301" y="28099"/>
                    <a:pt x="124301" y="28099"/>
                    <a:pt x="124301" y="28099"/>
                  </a:cubicBezTo>
                  <a:cubicBezTo>
                    <a:pt x="124301" y="28099"/>
                    <a:pt x="124301" y="28099"/>
                    <a:pt x="124301" y="28099"/>
                  </a:cubicBezTo>
                  <a:lnTo>
                    <a:pt x="124301" y="28099"/>
                  </a:lnTo>
                  <a:lnTo>
                    <a:pt x="124301" y="28099"/>
                  </a:lnTo>
                  <a:cubicBezTo>
                    <a:pt x="176213" y="28575"/>
                    <a:pt x="218599" y="70009"/>
                    <a:pt x="219551" y="122396"/>
                  </a:cubicBezTo>
                  <a:lnTo>
                    <a:pt x="219551" y="12620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4" name="Graphic 24" descr="Single gear">
            <a:extLst>
              <a:ext uri="{FF2B5EF4-FFF2-40B4-BE49-F238E27FC236}">
                <a16:creationId xmlns:a16="http://schemas.microsoft.com/office/drawing/2014/main" id="{08376662-317D-4768-BE32-120DB7DDBA5A}"/>
              </a:ext>
            </a:extLst>
          </p:cNvPr>
          <p:cNvSpPr/>
          <p:nvPr/>
        </p:nvSpPr>
        <p:spPr>
          <a:xfrm>
            <a:off x="9445816" y="1099966"/>
            <a:ext cx="324326" cy="323850"/>
          </a:xfrm>
          <a:custGeom>
            <a:avLst/>
            <a:gdLst>
              <a:gd name="connsiteX0" fmla="*/ 161925 w 324326"/>
              <a:gd name="connsiteY0" fmla="*/ 219075 h 323850"/>
              <a:gd name="connsiteX1" fmla="*/ 104775 w 324326"/>
              <a:gd name="connsiteY1" fmla="*/ 161925 h 323850"/>
              <a:gd name="connsiteX2" fmla="*/ 161925 w 324326"/>
              <a:gd name="connsiteY2" fmla="*/ 104775 h 323850"/>
              <a:gd name="connsiteX3" fmla="*/ 219075 w 324326"/>
              <a:gd name="connsiteY3" fmla="*/ 161925 h 323850"/>
              <a:gd name="connsiteX4" fmla="*/ 161925 w 324326"/>
              <a:gd name="connsiteY4" fmla="*/ 219075 h 323850"/>
              <a:gd name="connsiteX5" fmla="*/ 290513 w 324326"/>
              <a:gd name="connsiteY5" fmla="*/ 126206 h 323850"/>
              <a:gd name="connsiteX6" fmla="*/ 278130 w 324326"/>
              <a:gd name="connsiteY6" fmla="*/ 96679 h 323850"/>
              <a:gd name="connsiteX7" fmla="*/ 290036 w 324326"/>
              <a:gd name="connsiteY7" fmla="*/ 60960 h 323850"/>
              <a:gd name="connsiteX8" fmla="*/ 262890 w 324326"/>
              <a:gd name="connsiteY8" fmla="*/ 33814 h 323850"/>
              <a:gd name="connsiteX9" fmla="*/ 227171 w 324326"/>
              <a:gd name="connsiteY9" fmla="*/ 45720 h 323850"/>
              <a:gd name="connsiteX10" fmla="*/ 197168 w 324326"/>
              <a:gd name="connsiteY10" fmla="*/ 33338 h 323850"/>
              <a:gd name="connsiteX11" fmla="*/ 180975 w 324326"/>
              <a:gd name="connsiteY11" fmla="*/ 0 h 323850"/>
              <a:gd name="connsiteX12" fmla="*/ 142875 w 324326"/>
              <a:gd name="connsiteY12" fmla="*/ 0 h 323850"/>
              <a:gd name="connsiteX13" fmla="*/ 126206 w 324326"/>
              <a:gd name="connsiteY13" fmla="*/ 33338 h 323850"/>
              <a:gd name="connsiteX14" fmla="*/ 96679 w 324326"/>
              <a:gd name="connsiteY14" fmla="*/ 45720 h 323850"/>
              <a:gd name="connsiteX15" fmla="*/ 60960 w 324326"/>
              <a:gd name="connsiteY15" fmla="*/ 33814 h 323850"/>
              <a:gd name="connsiteX16" fmla="*/ 33814 w 324326"/>
              <a:gd name="connsiteY16" fmla="*/ 60960 h 323850"/>
              <a:gd name="connsiteX17" fmla="*/ 45720 w 324326"/>
              <a:gd name="connsiteY17" fmla="*/ 96679 h 323850"/>
              <a:gd name="connsiteX18" fmla="*/ 33338 w 324326"/>
              <a:gd name="connsiteY18" fmla="*/ 126682 h 323850"/>
              <a:gd name="connsiteX19" fmla="*/ 0 w 324326"/>
              <a:gd name="connsiteY19" fmla="*/ 142875 h 323850"/>
              <a:gd name="connsiteX20" fmla="*/ 0 w 324326"/>
              <a:gd name="connsiteY20" fmla="*/ 180975 h 323850"/>
              <a:gd name="connsiteX21" fmla="*/ 33338 w 324326"/>
              <a:gd name="connsiteY21" fmla="*/ 197644 h 323850"/>
              <a:gd name="connsiteX22" fmla="*/ 45720 w 324326"/>
              <a:gd name="connsiteY22" fmla="*/ 227171 h 323850"/>
              <a:gd name="connsiteX23" fmla="*/ 33814 w 324326"/>
              <a:gd name="connsiteY23" fmla="*/ 262890 h 323850"/>
              <a:gd name="connsiteX24" fmla="*/ 60960 w 324326"/>
              <a:gd name="connsiteY24" fmla="*/ 290036 h 323850"/>
              <a:gd name="connsiteX25" fmla="*/ 96679 w 324326"/>
              <a:gd name="connsiteY25" fmla="*/ 278130 h 323850"/>
              <a:gd name="connsiteX26" fmla="*/ 126682 w 324326"/>
              <a:gd name="connsiteY26" fmla="*/ 290513 h 323850"/>
              <a:gd name="connsiteX27" fmla="*/ 143351 w 324326"/>
              <a:gd name="connsiteY27" fmla="*/ 323850 h 323850"/>
              <a:gd name="connsiteX28" fmla="*/ 181451 w 324326"/>
              <a:gd name="connsiteY28" fmla="*/ 323850 h 323850"/>
              <a:gd name="connsiteX29" fmla="*/ 198120 w 324326"/>
              <a:gd name="connsiteY29" fmla="*/ 290513 h 323850"/>
              <a:gd name="connsiteX30" fmla="*/ 227648 w 324326"/>
              <a:gd name="connsiteY30" fmla="*/ 278130 h 323850"/>
              <a:gd name="connsiteX31" fmla="*/ 263366 w 324326"/>
              <a:gd name="connsiteY31" fmla="*/ 290036 h 323850"/>
              <a:gd name="connsiteX32" fmla="*/ 290513 w 324326"/>
              <a:gd name="connsiteY32" fmla="*/ 262890 h 323850"/>
              <a:gd name="connsiteX33" fmla="*/ 278606 w 324326"/>
              <a:gd name="connsiteY33" fmla="*/ 227171 h 323850"/>
              <a:gd name="connsiteX34" fmla="*/ 290989 w 324326"/>
              <a:gd name="connsiteY34" fmla="*/ 197168 h 323850"/>
              <a:gd name="connsiteX35" fmla="*/ 324326 w 324326"/>
              <a:gd name="connsiteY35" fmla="*/ 180499 h 323850"/>
              <a:gd name="connsiteX36" fmla="*/ 324326 w 324326"/>
              <a:gd name="connsiteY36" fmla="*/ 142399 h 323850"/>
              <a:gd name="connsiteX37" fmla="*/ 290513 w 324326"/>
              <a:gd name="connsiteY37" fmla="*/ 126206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24326" h="323850">
                <a:moveTo>
                  <a:pt x="161925" y="219075"/>
                </a:moveTo>
                <a:cubicBezTo>
                  <a:pt x="130493" y="219075"/>
                  <a:pt x="104775" y="193358"/>
                  <a:pt x="104775" y="161925"/>
                </a:cubicBezTo>
                <a:cubicBezTo>
                  <a:pt x="104775" y="130493"/>
                  <a:pt x="130493" y="104775"/>
                  <a:pt x="161925" y="104775"/>
                </a:cubicBezTo>
                <a:cubicBezTo>
                  <a:pt x="193358" y="104775"/>
                  <a:pt x="219075" y="130493"/>
                  <a:pt x="219075" y="161925"/>
                </a:cubicBezTo>
                <a:cubicBezTo>
                  <a:pt x="219075" y="193358"/>
                  <a:pt x="193358" y="219075"/>
                  <a:pt x="161925" y="219075"/>
                </a:cubicBezTo>
                <a:close/>
                <a:moveTo>
                  <a:pt x="290513" y="126206"/>
                </a:moveTo>
                <a:cubicBezTo>
                  <a:pt x="287655" y="115729"/>
                  <a:pt x="283369" y="105728"/>
                  <a:pt x="278130" y="96679"/>
                </a:cubicBezTo>
                <a:lnTo>
                  <a:pt x="290036" y="60960"/>
                </a:lnTo>
                <a:lnTo>
                  <a:pt x="262890" y="33814"/>
                </a:lnTo>
                <a:lnTo>
                  <a:pt x="227171" y="45720"/>
                </a:lnTo>
                <a:cubicBezTo>
                  <a:pt x="217646" y="40481"/>
                  <a:pt x="207645" y="36195"/>
                  <a:pt x="197168" y="33338"/>
                </a:cubicBezTo>
                <a:lnTo>
                  <a:pt x="180975" y="0"/>
                </a:lnTo>
                <a:lnTo>
                  <a:pt x="142875" y="0"/>
                </a:lnTo>
                <a:lnTo>
                  <a:pt x="126206" y="33338"/>
                </a:lnTo>
                <a:cubicBezTo>
                  <a:pt x="115729" y="36195"/>
                  <a:pt x="105728" y="40481"/>
                  <a:pt x="96679" y="45720"/>
                </a:cubicBezTo>
                <a:lnTo>
                  <a:pt x="60960" y="33814"/>
                </a:lnTo>
                <a:lnTo>
                  <a:pt x="33814" y="60960"/>
                </a:lnTo>
                <a:lnTo>
                  <a:pt x="45720" y="96679"/>
                </a:lnTo>
                <a:cubicBezTo>
                  <a:pt x="40481" y="106204"/>
                  <a:pt x="36195" y="116205"/>
                  <a:pt x="33338" y="126682"/>
                </a:cubicBezTo>
                <a:lnTo>
                  <a:pt x="0" y="142875"/>
                </a:lnTo>
                <a:lnTo>
                  <a:pt x="0" y="180975"/>
                </a:lnTo>
                <a:lnTo>
                  <a:pt x="33338" y="197644"/>
                </a:lnTo>
                <a:cubicBezTo>
                  <a:pt x="36195" y="208121"/>
                  <a:pt x="40481" y="218123"/>
                  <a:pt x="45720" y="227171"/>
                </a:cubicBezTo>
                <a:lnTo>
                  <a:pt x="33814" y="262890"/>
                </a:lnTo>
                <a:lnTo>
                  <a:pt x="60960" y="290036"/>
                </a:lnTo>
                <a:lnTo>
                  <a:pt x="96679" y="278130"/>
                </a:lnTo>
                <a:cubicBezTo>
                  <a:pt x="106204" y="283369"/>
                  <a:pt x="116205" y="287655"/>
                  <a:pt x="126682" y="290513"/>
                </a:cubicBezTo>
                <a:lnTo>
                  <a:pt x="143351" y="323850"/>
                </a:lnTo>
                <a:lnTo>
                  <a:pt x="181451" y="323850"/>
                </a:lnTo>
                <a:lnTo>
                  <a:pt x="198120" y="290513"/>
                </a:lnTo>
                <a:cubicBezTo>
                  <a:pt x="208598" y="287655"/>
                  <a:pt x="218599" y="283369"/>
                  <a:pt x="227648" y="278130"/>
                </a:cubicBezTo>
                <a:lnTo>
                  <a:pt x="263366" y="290036"/>
                </a:lnTo>
                <a:lnTo>
                  <a:pt x="290513" y="262890"/>
                </a:lnTo>
                <a:lnTo>
                  <a:pt x="278606" y="227171"/>
                </a:lnTo>
                <a:cubicBezTo>
                  <a:pt x="283845" y="217646"/>
                  <a:pt x="288131" y="207645"/>
                  <a:pt x="290989" y="197168"/>
                </a:cubicBezTo>
                <a:lnTo>
                  <a:pt x="324326" y="180499"/>
                </a:lnTo>
                <a:lnTo>
                  <a:pt x="324326" y="142399"/>
                </a:lnTo>
                <a:lnTo>
                  <a:pt x="290513" y="126206"/>
                </a:lnTo>
                <a:close/>
              </a:path>
            </a:pathLst>
          </a:custGeom>
          <a:solidFill>
            <a:schemeClr val="accent5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695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8484</TotalTime>
  <Words>367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Cross – Slide Template</vt:lpstr>
      <vt:lpstr>Infographic Cross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Cross</dc:title>
  <dc:creator>PresentationGO.com</dc:creator>
  <dc:description>© Copyright PresentationGO.com</dc:description>
  <dcterms:created xsi:type="dcterms:W3CDTF">2014-11-26T05:14:11Z</dcterms:created>
  <dcterms:modified xsi:type="dcterms:W3CDTF">2019-10-31T19:41:34Z</dcterms:modified>
  <cp:category>Graphics &amp; Metaphors</cp:category>
</cp:coreProperties>
</file>