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454D"/>
    <a:srgbClr val="2B323B"/>
    <a:srgbClr val="EB1E42"/>
    <a:srgbClr val="FFDB55"/>
    <a:srgbClr val="05ACC7"/>
    <a:srgbClr val="C13018"/>
    <a:srgbClr val="F36F13"/>
    <a:srgbClr val="A2B969"/>
    <a:srgbClr val="063951"/>
    <a:srgbClr val="F160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66" d="100"/>
          <a:sy n="66" d="100"/>
        </p:scale>
        <p:origin x="2082" y="9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488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57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28095A82-ACA5-4A14-BEC1-85717D340C54}"/>
              </a:ext>
            </a:extLst>
          </p:cNvPr>
          <p:cNvSpPr/>
          <p:nvPr/>
        </p:nvSpPr>
        <p:spPr>
          <a:xfrm>
            <a:off x="4346366" y="1852596"/>
            <a:ext cx="3513348" cy="3475693"/>
          </a:xfrm>
          <a:custGeom>
            <a:avLst/>
            <a:gdLst>
              <a:gd name="connsiteX0" fmla="*/ 1805415 w 3513348"/>
              <a:gd name="connsiteY0" fmla="*/ 1757700 h 3475693"/>
              <a:gd name="connsiteX1" fmla="*/ 3513348 w 3513348"/>
              <a:gd name="connsiteY1" fmla="*/ 3467628 h 3475693"/>
              <a:gd name="connsiteX2" fmla="*/ 3513062 w 3513348"/>
              <a:gd name="connsiteY2" fmla="*/ 3473295 h 3475693"/>
              <a:gd name="connsiteX3" fmla="*/ 3465632 w 3513348"/>
              <a:gd name="connsiteY3" fmla="*/ 3475693 h 3475693"/>
              <a:gd name="connsiteX4" fmla="*/ 1757700 w 3513348"/>
              <a:gd name="connsiteY4" fmla="*/ 1765765 h 3475693"/>
              <a:gd name="connsiteX5" fmla="*/ 1757985 w 3513348"/>
              <a:gd name="connsiteY5" fmla="*/ 1760098 h 3475693"/>
              <a:gd name="connsiteX6" fmla="*/ 1709928 w 3513348"/>
              <a:gd name="connsiteY6" fmla="*/ 1757699 h 3475693"/>
              <a:gd name="connsiteX7" fmla="*/ 1757413 w 3513348"/>
              <a:gd name="connsiteY7" fmla="*/ 1760097 h 3475693"/>
              <a:gd name="connsiteX8" fmla="*/ 1757699 w 3513348"/>
              <a:gd name="connsiteY8" fmla="*/ 1765764 h 3475693"/>
              <a:gd name="connsiteX9" fmla="*/ 47771 w 3513348"/>
              <a:gd name="connsiteY9" fmla="*/ 3475692 h 3475693"/>
              <a:gd name="connsiteX10" fmla="*/ 286 w 3513348"/>
              <a:gd name="connsiteY10" fmla="*/ 3473294 h 3475693"/>
              <a:gd name="connsiteX11" fmla="*/ 0 w 3513348"/>
              <a:gd name="connsiteY11" fmla="*/ 3467627 h 3475693"/>
              <a:gd name="connsiteX12" fmla="*/ 1709928 w 3513348"/>
              <a:gd name="connsiteY12" fmla="*/ 1757699 h 3475693"/>
              <a:gd name="connsiteX13" fmla="*/ 3465632 w 3513348"/>
              <a:gd name="connsiteY13" fmla="*/ 0 h 3475693"/>
              <a:gd name="connsiteX14" fmla="*/ 3471292 w 3513348"/>
              <a:gd name="connsiteY14" fmla="*/ 286 h 3475693"/>
              <a:gd name="connsiteX15" fmla="*/ 3473687 w 3513348"/>
              <a:gd name="connsiteY15" fmla="*/ 47771 h 3475693"/>
              <a:gd name="connsiteX16" fmla="*/ 1765755 w 3513348"/>
              <a:gd name="connsiteY16" fmla="*/ 1757699 h 3475693"/>
              <a:gd name="connsiteX17" fmla="*/ 1760094 w 3513348"/>
              <a:gd name="connsiteY17" fmla="*/ 1757413 h 3475693"/>
              <a:gd name="connsiteX18" fmla="*/ 1757699 w 3513348"/>
              <a:gd name="connsiteY18" fmla="*/ 1709928 h 3475693"/>
              <a:gd name="connsiteX19" fmla="*/ 3465632 w 3513348"/>
              <a:gd name="connsiteY19" fmla="*/ 0 h 3475693"/>
              <a:gd name="connsiteX20" fmla="*/ 47771 w 3513348"/>
              <a:gd name="connsiteY20" fmla="*/ 0 h 3475693"/>
              <a:gd name="connsiteX21" fmla="*/ 1757699 w 3513348"/>
              <a:gd name="connsiteY21" fmla="*/ 1709928 h 3475693"/>
              <a:gd name="connsiteX22" fmla="*/ 1755301 w 3513348"/>
              <a:gd name="connsiteY22" fmla="*/ 1757413 h 3475693"/>
              <a:gd name="connsiteX23" fmla="*/ 1749634 w 3513348"/>
              <a:gd name="connsiteY23" fmla="*/ 1757699 h 3475693"/>
              <a:gd name="connsiteX24" fmla="*/ 39706 w 3513348"/>
              <a:gd name="connsiteY24" fmla="*/ 47771 h 3475693"/>
              <a:gd name="connsiteX25" fmla="*/ 42104 w 3513348"/>
              <a:gd name="connsiteY25" fmla="*/ 286 h 347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513348" h="3475693">
                <a:moveTo>
                  <a:pt x="1805415" y="1757700"/>
                </a:moveTo>
                <a:cubicBezTo>
                  <a:pt x="2748680" y="1757700"/>
                  <a:pt x="3513348" y="2523261"/>
                  <a:pt x="3513348" y="3467628"/>
                </a:cubicBezTo>
                <a:lnTo>
                  <a:pt x="3513062" y="3473295"/>
                </a:lnTo>
                <a:lnTo>
                  <a:pt x="3465632" y="3475693"/>
                </a:lnTo>
                <a:cubicBezTo>
                  <a:pt x="2522367" y="3475693"/>
                  <a:pt x="1757700" y="2710132"/>
                  <a:pt x="1757700" y="1765765"/>
                </a:cubicBezTo>
                <a:lnTo>
                  <a:pt x="1757985" y="1760098"/>
                </a:lnTo>
                <a:close/>
                <a:moveTo>
                  <a:pt x="1709928" y="1757699"/>
                </a:moveTo>
                <a:lnTo>
                  <a:pt x="1757413" y="1760097"/>
                </a:lnTo>
                <a:lnTo>
                  <a:pt x="1757699" y="1765764"/>
                </a:lnTo>
                <a:cubicBezTo>
                  <a:pt x="1757699" y="2710131"/>
                  <a:pt x="992138" y="3475692"/>
                  <a:pt x="47771" y="3475692"/>
                </a:cubicBezTo>
                <a:lnTo>
                  <a:pt x="286" y="3473294"/>
                </a:lnTo>
                <a:lnTo>
                  <a:pt x="0" y="3467627"/>
                </a:lnTo>
                <a:cubicBezTo>
                  <a:pt x="0" y="2523260"/>
                  <a:pt x="765561" y="1757699"/>
                  <a:pt x="1709928" y="1757699"/>
                </a:cubicBezTo>
                <a:close/>
                <a:moveTo>
                  <a:pt x="3465632" y="0"/>
                </a:moveTo>
                <a:lnTo>
                  <a:pt x="3471292" y="286"/>
                </a:lnTo>
                <a:lnTo>
                  <a:pt x="3473687" y="47771"/>
                </a:lnTo>
                <a:cubicBezTo>
                  <a:pt x="3473687" y="992138"/>
                  <a:pt x="2709020" y="1757699"/>
                  <a:pt x="1765755" y="1757699"/>
                </a:cubicBezTo>
                <a:lnTo>
                  <a:pt x="1760094" y="1757413"/>
                </a:lnTo>
                <a:lnTo>
                  <a:pt x="1757699" y="1709928"/>
                </a:lnTo>
                <a:cubicBezTo>
                  <a:pt x="1757699" y="765561"/>
                  <a:pt x="2522367" y="0"/>
                  <a:pt x="3465632" y="0"/>
                </a:cubicBezTo>
                <a:close/>
                <a:moveTo>
                  <a:pt x="47771" y="0"/>
                </a:moveTo>
                <a:cubicBezTo>
                  <a:pt x="992138" y="0"/>
                  <a:pt x="1757699" y="765561"/>
                  <a:pt x="1757699" y="1709928"/>
                </a:cubicBezTo>
                <a:lnTo>
                  <a:pt x="1755301" y="1757413"/>
                </a:lnTo>
                <a:lnTo>
                  <a:pt x="1749634" y="1757699"/>
                </a:lnTo>
                <a:cubicBezTo>
                  <a:pt x="805267" y="1757699"/>
                  <a:pt x="39706" y="992138"/>
                  <a:pt x="39706" y="47771"/>
                </a:cubicBezTo>
                <a:lnTo>
                  <a:pt x="42104" y="28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80811FCE-58BC-4636-A18D-33750218699F}"/>
              </a:ext>
            </a:extLst>
          </p:cNvPr>
          <p:cNvSpPr/>
          <p:nvPr/>
        </p:nvSpPr>
        <p:spPr>
          <a:xfrm>
            <a:off x="2677662" y="1886887"/>
            <a:ext cx="3421413" cy="3421413"/>
          </a:xfrm>
          <a:prstGeom prst="arc">
            <a:avLst>
              <a:gd name="adj1" fmla="val 16200000"/>
              <a:gd name="adj2" fmla="val 5400629"/>
            </a:avLst>
          </a:prstGeom>
          <a:ln w="2540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Cycle w/ 4 Arcs for PowerPoint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290AE5E-0DC0-4BD5-9791-107A4F58C689}"/>
              </a:ext>
            </a:extLst>
          </p:cNvPr>
          <p:cNvGrpSpPr/>
          <p:nvPr/>
        </p:nvGrpSpPr>
        <p:grpSpPr>
          <a:xfrm>
            <a:off x="8921977" y="3786637"/>
            <a:ext cx="2937088" cy="1628707"/>
            <a:chOff x="8921977" y="4073386"/>
            <a:chExt cx="2937088" cy="1628707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F65E3C3-639A-49D0-834B-CE99B43842A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7B6F9D4-4CF4-49FE-9498-71757D4CE05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9D4FD6A-B093-4D7D-B960-0D035AC3B40F}"/>
              </a:ext>
            </a:extLst>
          </p:cNvPr>
          <p:cNvGrpSpPr/>
          <p:nvPr/>
        </p:nvGrpSpPr>
        <p:grpSpPr>
          <a:xfrm>
            <a:off x="332936" y="3786637"/>
            <a:ext cx="2937088" cy="1628707"/>
            <a:chOff x="332936" y="4652338"/>
            <a:chExt cx="2937088" cy="1628707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99020D7-F413-4E29-96A2-8AA592AE7C07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9176B5EB-803B-4D04-914D-63444CB5BB1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5890590-8D8A-41DB-9E9C-27BF63C4EB40}"/>
              </a:ext>
            </a:extLst>
          </p:cNvPr>
          <p:cNvGrpSpPr/>
          <p:nvPr/>
        </p:nvGrpSpPr>
        <p:grpSpPr>
          <a:xfrm>
            <a:off x="8921977" y="1899190"/>
            <a:ext cx="2937088" cy="1628707"/>
            <a:chOff x="8921977" y="1466725"/>
            <a:chExt cx="2937088" cy="1628707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57FC87B-0D66-48A7-A966-90AD8CB1291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/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1F01983-7D52-44AB-A26A-3F46ED0C17D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911CF5D-239C-4548-A648-EF5B696EF070}"/>
              </a:ext>
            </a:extLst>
          </p:cNvPr>
          <p:cNvGrpSpPr/>
          <p:nvPr/>
        </p:nvGrpSpPr>
        <p:grpSpPr>
          <a:xfrm>
            <a:off x="332936" y="1899190"/>
            <a:ext cx="2937088" cy="1628707"/>
            <a:chOff x="332936" y="2627766"/>
            <a:chExt cx="2937088" cy="1628707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BEFE6C3-9800-4ACB-B010-B4C1A85814C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/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75C4399-E9DB-44F3-8E03-04200ACAEEE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80" name="Graphic 79" descr="Users">
            <a:extLst>
              <a:ext uri="{FF2B5EF4-FFF2-40B4-BE49-F238E27FC236}">
                <a16:creationId xmlns:a16="http://schemas.microsoft.com/office/drawing/2014/main" id="{CE463A1D-4FA4-49CD-93C5-FCC829635D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11526" y="1830665"/>
            <a:ext cx="598713" cy="598713"/>
          </a:xfrm>
          <a:prstGeom prst="rect">
            <a:avLst/>
          </a:prstGeom>
        </p:spPr>
      </p:pic>
      <p:pic>
        <p:nvPicPr>
          <p:cNvPr id="81" name="Graphic 80" descr="Puzzle">
            <a:extLst>
              <a:ext uri="{FF2B5EF4-FFF2-40B4-BE49-F238E27FC236}">
                <a16:creationId xmlns:a16="http://schemas.microsoft.com/office/drawing/2014/main" id="{A2C1FFF5-AAE2-4E77-A326-2006EF3A4D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011526" y="3647080"/>
            <a:ext cx="598713" cy="598713"/>
          </a:xfrm>
          <a:prstGeom prst="rect">
            <a:avLst/>
          </a:prstGeom>
        </p:spPr>
      </p:pic>
      <p:pic>
        <p:nvPicPr>
          <p:cNvPr id="82" name="Graphic 81" descr="Lightbulb">
            <a:extLst>
              <a:ext uri="{FF2B5EF4-FFF2-40B4-BE49-F238E27FC236}">
                <a16:creationId xmlns:a16="http://schemas.microsoft.com/office/drawing/2014/main" id="{0AB85ACC-3978-4603-BB17-0C723B96508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3909" y="3647080"/>
            <a:ext cx="598713" cy="598713"/>
          </a:xfrm>
          <a:prstGeom prst="rect">
            <a:avLst/>
          </a:prstGeom>
        </p:spPr>
      </p:pic>
      <p:pic>
        <p:nvPicPr>
          <p:cNvPr id="83" name="Graphic 82" descr="Rocket">
            <a:extLst>
              <a:ext uri="{FF2B5EF4-FFF2-40B4-BE49-F238E27FC236}">
                <a16:creationId xmlns:a16="http://schemas.microsoft.com/office/drawing/2014/main" id="{F38422D4-9617-42BF-B692-ED57D4F875F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3221" y="1759633"/>
            <a:ext cx="598713" cy="59871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8667F76-4EBC-4478-B7C3-08601EDDCD4E}"/>
              </a:ext>
            </a:extLst>
          </p:cNvPr>
          <p:cNvSpPr txBox="1"/>
          <p:nvPr/>
        </p:nvSpPr>
        <p:spPr>
          <a:xfrm>
            <a:off x="4889517" y="2381503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04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8A65DB1-7135-4694-9A1B-D174EE87C994}"/>
              </a:ext>
            </a:extLst>
          </p:cNvPr>
          <p:cNvSpPr txBox="1"/>
          <p:nvPr/>
        </p:nvSpPr>
        <p:spPr>
          <a:xfrm>
            <a:off x="6648203" y="2381503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12B78E1-08FF-4BF6-AF10-19C8A7EA520F}"/>
              </a:ext>
            </a:extLst>
          </p:cNvPr>
          <p:cNvSpPr txBox="1"/>
          <p:nvPr/>
        </p:nvSpPr>
        <p:spPr>
          <a:xfrm>
            <a:off x="6648203" y="4145581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02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9AE538A-6A3F-4BB1-A29F-9310094EC7B4}"/>
              </a:ext>
            </a:extLst>
          </p:cNvPr>
          <p:cNvSpPr txBox="1"/>
          <p:nvPr/>
        </p:nvSpPr>
        <p:spPr>
          <a:xfrm>
            <a:off x="4889517" y="4145581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03</a:t>
            </a:r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39F6A947-DDFC-487F-A10F-B0A66976A7EC}"/>
              </a:ext>
            </a:extLst>
          </p:cNvPr>
          <p:cNvSpPr/>
          <p:nvPr/>
        </p:nvSpPr>
        <p:spPr>
          <a:xfrm rot="10800000">
            <a:off x="6086375" y="1874187"/>
            <a:ext cx="3421413" cy="3421413"/>
          </a:xfrm>
          <a:prstGeom prst="arc">
            <a:avLst>
              <a:gd name="adj1" fmla="val 16200000"/>
              <a:gd name="adj2" fmla="val 5400629"/>
            </a:avLst>
          </a:prstGeom>
          <a:ln w="2540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D1DE5D42-5343-4FD8-9CFA-A0C00C6BC814}"/>
              </a:ext>
            </a:extLst>
          </p:cNvPr>
          <p:cNvSpPr/>
          <p:nvPr/>
        </p:nvSpPr>
        <p:spPr>
          <a:xfrm rot="5400000">
            <a:off x="4385294" y="176181"/>
            <a:ext cx="3421413" cy="3421413"/>
          </a:xfrm>
          <a:prstGeom prst="arc">
            <a:avLst>
              <a:gd name="adj1" fmla="val 16200000"/>
              <a:gd name="adj2" fmla="val 5400629"/>
            </a:avLst>
          </a:prstGeom>
          <a:ln w="2540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1EB8B56-EC23-4F61-A833-225F65849755}"/>
              </a:ext>
            </a:extLst>
          </p:cNvPr>
          <p:cNvSpPr/>
          <p:nvPr/>
        </p:nvSpPr>
        <p:spPr>
          <a:xfrm rot="16200000">
            <a:off x="4385292" y="3597758"/>
            <a:ext cx="3421413" cy="3421413"/>
          </a:xfrm>
          <a:prstGeom prst="arc">
            <a:avLst>
              <a:gd name="adj1" fmla="val 16200000"/>
              <a:gd name="adj2" fmla="val 5400629"/>
            </a:avLst>
          </a:prstGeom>
          <a:ln w="2540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7BA32C1-657A-4F88-84AC-6B8F8788C326}"/>
              </a:ext>
            </a:extLst>
          </p:cNvPr>
          <p:cNvSpPr txBox="1"/>
          <p:nvPr/>
        </p:nvSpPr>
        <p:spPr>
          <a:xfrm>
            <a:off x="2241852" y="886278"/>
            <a:ext cx="1120820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7200" b="1" dirty="0">
                <a:solidFill>
                  <a:schemeClr val="bg2"/>
                </a:solidFill>
              </a:rPr>
              <a:t>04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02C5B3B-7D47-4D2F-8D75-F31456DBF5B4}"/>
              </a:ext>
            </a:extLst>
          </p:cNvPr>
          <p:cNvSpPr txBox="1"/>
          <p:nvPr/>
        </p:nvSpPr>
        <p:spPr>
          <a:xfrm>
            <a:off x="8829329" y="886278"/>
            <a:ext cx="1120820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7200" b="1" dirty="0">
                <a:solidFill>
                  <a:schemeClr val="bg2"/>
                </a:solidFill>
              </a:rPr>
              <a:t>01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8FABAA0-390D-4C43-BDF0-E1C504980779}"/>
              </a:ext>
            </a:extLst>
          </p:cNvPr>
          <p:cNvSpPr txBox="1"/>
          <p:nvPr/>
        </p:nvSpPr>
        <p:spPr>
          <a:xfrm>
            <a:off x="2241852" y="5238135"/>
            <a:ext cx="1120820" cy="120032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7200" b="1" dirty="0">
                <a:solidFill>
                  <a:schemeClr val="bg2"/>
                </a:solidFill>
              </a:rPr>
              <a:t>03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556681C-68E2-49DA-81BB-111FCFA80D77}"/>
              </a:ext>
            </a:extLst>
          </p:cNvPr>
          <p:cNvSpPr txBox="1"/>
          <p:nvPr/>
        </p:nvSpPr>
        <p:spPr>
          <a:xfrm>
            <a:off x="8829329" y="5238135"/>
            <a:ext cx="1120820" cy="120032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7200" b="1" dirty="0">
                <a:solidFill>
                  <a:schemeClr val="bg2"/>
                </a:solidFill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124033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28095A82-ACA5-4A14-BEC1-85717D340C54}"/>
              </a:ext>
            </a:extLst>
          </p:cNvPr>
          <p:cNvSpPr/>
          <p:nvPr/>
        </p:nvSpPr>
        <p:spPr>
          <a:xfrm>
            <a:off x="4346366" y="1852596"/>
            <a:ext cx="3513348" cy="3475693"/>
          </a:xfrm>
          <a:custGeom>
            <a:avLst/>
            <a:gdLst>
              <a:gd name="connsiteX0" fmla="*/ 1805415 w 3513348"/>
              <a:gd name="connsiteY0" fmla="*/ 1757700 h 3475693"/>
              <a:gd name="connsiteX1" fmla="*/ 3513348 w 3513348"/>
              <a:gd name="connsiteY1" fmla="*/ 3467628 h 3475693"/>
              <a:gd name="connsiteX2" fmla="*/ 3513062 w 3513348"/>
              <a:gd name="connsiteY2" fmla="*/ 3473295 h 3475693"/>
              <a:gd name="connsiteX3" fmla="*/ 3465632 w 3513348"/>
              <a:gd name="connsiteY3" fmla="*/ 3475693 h 3475693"/>
              <a:gd name="connsiteX4" fmla="*/ 1757700 w 3513348"/>
              <a:gd name="connsiteY4" fmla="*/ 1765765 h 3475693"/>
              <a:gd name="connsiteX5" fmla="*/ 1757985 w 3513348"/>
              <a:gd name="connsiteY5" fmla="*/ 1760098 h 3475693"/>
              <a:gd name="connsiteX6" fmla="*/ 1709928 w 3513348"/>
              <a:gd name="connsiteY6" fmla="*/ 1757699 h 3475693"/>
              <a:gd name="connsiteX7" fmla="*/ 1757413 w 3513348"/>
              <a:gd name="connsiteY7" fmla="*/ 1760097 h 3475693"/>
              <a:gd name="connsiteX8" fmla="*/ 1757699 w 3513348"/>
              <a:gd name="connsiteY8" fmla="*/ 1765764 h 3475693"/>
              <a:gd name="connsiteX9" fmla="*/ 47771 w 3513348"/>
              <a:gd name="connsiteY9" fmla="*/ 3475692 h 3475693"/>
              <a:gd name="connsiteX10" fmla="*/ 286 w 3513348"/>
              <a:gd name="connsiteY10" fmla="*/ 3473294 h 3475693"/>
              <a:gd name="connsiteX11" fmla="*/ 0 w 3513348"/>
              <a:gd name="connsiteY11" fmla="*/ 3467627 h 3475693"/>
              <a:gd name="connsiteX12" fmla="*/ 1709928 w 3513348"/>
              <a:gd name="connsiteY12" fmla="*/ 1757699 h 3475693"/>
              <a:gd name="connsiteX13" fmla="*/ 3465632 w 3513348"/>
              <a:gd name="connsiteY13" fmla="*/ 0 h 3475693"/>
              <a:gd name="connsiteX14" fmla="*/ 3471292 w 3513348"/>
              <a:gd name="connsiteY14" fmla="*/ 286 h 3475693"/>
              <a:gd name="connsiteX15" fmla="*/ 3473687 w 3513348"/>
              <a:gd name="connsiteY15" fmla="*/ 47771 h 3475693"/>
              <a:gd name="connsiteX16" fmla="*/ 1765755 w 3513348"/>
              <a:gd name="connsiteY16" fmla="*/ 1757699 h 3475693"/>
              <a:gd name="connsiteX17" fmla="*/ 1760094 w 3513348"/>
              <a:gd name="connsiteY17" fmla="*/ 1757413 h 3475693"/>
              <a:gd name="connsiteX18" fmla="*/ 1757699 w 3513348"/>
              <a:gd name="connsiteY18" fmla="*/ 1709928 h 3475693"/>
              <a:gd name="connsiteX19" fmla="*/ 3465632 w 3513348"/>
              <a:gd name="connsiteY19" fmla="*/ 0 h 3475693"/>
              <a:gd name="connsiteX20" fmla="*/ 47771 w 3513348"/>
              <a:gd name="connsiteY20" fmla="*/ 0 h 3475693"/>
              <a:gd name="connsiteX21" fmla="*/ 1757699 w 3513348"/>
              <a:gd name="connsiteY21" fmla="*/ 1709928 h 3475693"/>
              <a:gd name="connsiteX22" fmla="*/ 1755301 w 3513348"/>
              <a:gd name="connsiteY22" fmla="*/ 1757413 h 3475693"/>
              <a:gd name="connsiteX23" fmla="*/ 1749634 w 3513348"/>
              <a:gd name="connsiteY23" fmla="*/ 1757699 h 3475693"/>
              <a:gd name="connsiteX24" fmla="*/ 39706 w 3513348"/>
              <a:gd name="connsiteY24" fmla="*/ 47771 h 3475693"/>
              <a:gd name="connsiteX25" fmla="*/ 42104 w 3513348"/>
              <a:gd name="connsiteY25" fmla="*/ 286 h 3475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513348" h="3475693">
                <a:moveTo>
                  <a:pt x="1805415" y="1757700"/>
                </a:moveTo>
                <a:cubicBezTo>
                  <a:pt x="2748680" y="1757700"/>
                  <a:pt x="3513348" y="2523261"/>
                  <a:pt x="3513348" y="3467628"/>
                </a:cubicBezTo>
                <a:lnTo>
                  <a:pt x="3513062" y="3473295"/>
                </a:lnTo>
                <a:lnTo>
                  <a:pt x="3465632" y="3475693"/>
                </a:lnTo>
                <a:cubicBezTo>
                  <a:pt x="2522367" y="3475693"/>
                  <a:pt x="1757700" y="2710132"/>
                  <a:pt x="1757700" y="1765765"/>
                </a:cubicBezTo>
                <a:lnTo>
                  <a:pt x="1757985" y="1760098"/>
                </a:lnTo>
                <a:close/>
                <a:moveTo>
                  <a:pt x="1709928" y="1757699"/>
                </a:moveTo>
                <a:lnTo>
                  <a:pt x="1757413" y="1760097"/>
                </a:lnTo>
                <a:lnTo>
                  <a:pt x="1757699" y="1765764"/>
                </a:lnTo>
                <a:cubicBezTo>
                  <a:pt x="1757699" y="2710131"/>
                  <a:pt x="992138" y="3475692"/>
                  <a:pt x="47771" y="3475692"/>
                </a:cubicBezTo>
                <a:lnTo>
                  <a:pt x="286" y="3473294"/>
                </a:lnTo>
                <a:lnTo>
                  <a:pt x="0" y="3467627"/>
                </a:lnTo>
                <a:cubicBezTo>
                  <a:pt x="0" y="2523260"/>
                  <a:pt x="765561" y="1757699"/>
                  <a:pt x="1709928" y="1757699"/>
                </a:cubicBezTo>
                <a:close/>
                <a:moveTo>
                  <a:pt x="3465632" y="0"/>
                </a:moveTo>
                <a:lnTo>
                  <a:pt x="3471292" y="286"/>
                </a:lnTo>
                <a:lnTo>
                  <a:pt x="3473687" y="47771"/>
                </a:lnTo>
                <a:cubicBezTo>
                  <a:pt x="3473687" y="992138"/>
                  <a:pt x="2709020" y="1757699"/>
                  <a:pt x="1765755" y="1757699"/>
                </a:cubicBezTo>
                <a:lnTo>
                  <a:pt x="1760094" y="1757413"/>
                </a:lnTo>
                <a:lnTo>
                  <a:pt x="1757699" y="1709928"/>
                </a:lnTo>
                <a:cubicBezTo>
                  <a:pt x="1757699" y="765561"/>
                  <a:pt x="2522367" y="0"/>
                  <a:pt x="3465632" y="0"/>
                </a:cubicBezTo>
                <a:close/>
                <a:moveTo>
                  <a:pt x="47771" y="0"/>
                </a:moveTo>
                <a:cubicBezTo>
                  <a:pt x="992138" y="0"/>
                  <a:pt x="1757699" y="765561"/>
                  <a:pt x="1757699" y="1709928"/>
                </a:cubicBezTo>
                <a:lnTo>
                  <a:pt x="1755301" y="1757413"/>
                </a:lnTo>
                <a:lnTo>
                  <a:pt x="1749634" y="1757699"/>
                </a:lnTo>
                <a:cubicBezTo>
                  <a:pt x="805267" y="1757699"/>
                  <a:pt x="39706" y="992138"/>
                  <a:pt x="39706" y="47771"/>
                </a:cubicBezTo>
                <a:lnTo>
                  <a:pt x="42104" y="286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80811FCE-58BC-4636-A18D-33750218699F}"/>
              </a:ext>
            </a:extLst>
          </p:cNvPr>
          <p:cNvSpPr/>
          <p:nvPr/>
        </p:nvSpPr>
        <p:spPr>
          <a:xfrm>
            <a:off x="2677662" y="1886887"/>
            <a:ext cx="3421413" cy="3421413"/>
          </a:xfrm>
          <a:prstGeom prst="arc">
            <a:avLst>
              <a:gd name="adj1" fmla="val 16200000"/>
              <a:gd name="adj2" fmla="val 5400629"/>
            </a:avLst>
          </a:prstGeom>
          <a:ln w="254000" cap="rnd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Infographic Cycle w/ 4 Arcs for PowerPoint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6290AE5E-0DC0-4BD5-9791-107A4F58C689}"/>
              </a:ext>
            </a:extLst>
          </p:cNvPr>
          <p:cNvGrpSpPr/>
          <p:nvPr/>
        </p:nvGrpSpPr>
        <p:grpSpPr>
          <a:xfrm>
            <a:off x="8921977" y="3786637"/>
            <a:ext cx="2937088" cy="1628707"/>
            <a:chOff x="8921977" y="4073386"/>
            <a:chExt cx="2937088" cy="1628707"/>
          </a:xfrm>
        </p:grpSpPr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5F65E3C3-639A-49D0-834B-CE99B43842A5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57B6F9D4-4CF4-49FE-9498-71757D4CE05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9D4FD6A-B093-4D7D-B960-0D035AC3B40F}"/>
              </a:ext>
            </a:extLst>
          </p:cNvPr>
          <p:cNvGrpSpPr/>
          <p:nvPr/>
        </p:nvGrpSpPr>
        <p:grpSpPr>
          <a:xfrm>
            <a:off x="332936" y="3786637"/>
            <a:ext cx="2937088" cy="1628707"/>
            <a:chOff x="332936" y="4652338"/>
            <a:chExt cx="2937088" cy="1628707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099020D7-F413-4E29-96A2-8AA592AE7C07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9176B5EB-803B-4D04-914D-63444CB5BB10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95890590-8D8A-41DB-9E9C-27BF63C4EB40}"/>
              </a:ext>
            </a:extLst>
          </p:cNvPr>
          <p:cNvGrpSpPr/>
          <p:nvPr/>
        </p:nvGrpSpPr>
        <p:grpSpPr>
          <a:xfrm>
            <a:off x="8921977" y="1899190"/>
            <a:ext cx="2937088" cy="1628707"/>
            <a:chOff x="8921977" y="1466725"/>
            <a:chExt cx="2937088" cy="1628707"/>
          </a:xfrm>
        </p:grpSpPr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57FC87B-0D66-48A7-A966-90AD8CB1291C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1F01983-7D52-44AB-A26A-3F46ED0C17D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3911CF5D-239C-4548-A648-EF5B696EF070}"/>
              </a:ext>
            </a:extLst>
          </p:cNvPr>
          <p:cNvGrpSpPr/>
          <p:nvPr/>
        </p:nvGrpSpPr>
        <p:grpSpPr>
          <a:xfrm>
            <a:off x="332936" y="1899190"/>
            <a:ext cx="2937088" cy="1628707"/>
            <a:chOff x="332936" y="2627766"/>
            <a:chExt cx="2937088" cy="1628707"/>
          </a:xfrm>
        </p:grpSpPr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2BEFE6C3-9800-4ACB-B010-B4C1A85814CD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C75C4399-E9DB-44F3-8E03-04200ACAEEEF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16955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4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pic>
        <p:nvPicPr>
          <p:cNvPr id="80" name="Graphic 79" descr="Users">
            <a:extLst>
              <a:ext uri="{FF2B5EF4-FFF2-40B4-BE49-F238E27FC236}">
                <a16:creationId xmlns:a16="http://schemas.microsoft.com/office/drawing/2014/main" id="{CE463A1D-4FA4-49CD-93C5-FCC829635D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11526" y="1830665"/>
            <a:ext cx="598713" cy="598713"/>
          </a:xfrm>
          <a:prstGeom prst="rect">
            <a:avLst/>
          </a:prstGeom>
        </p:spPr>
      </p:pic>
      <p:pic>
        <p:nvPicPr>
          <p:cNvPr id="81" name="Graphic 80" descr="Puzzle">
            <a:extLst>
              <a:ext uri="{FF2B5EF4-FFF2-40B4-BE49-F238E27FC236}">
                <a16:creationId xmlns:a16="http://schemas.microsoft.com/office/drawing/2014/main" id="{A2C1FFF5-AAE2-4E77-A326-2006EF3A4D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1011526" y="3647080"/>
            <a:ext cx="598713" cy="598713"/>
          </a:xfrm>
          <a:prstGeom prst="rect">
            <a:avLst/>
          </a:prstGeom>
        </p:spPr>
      </p:pic>
      <p:pic>
        <p:nvPicPr>
          <p:cNvPr id="82" name="Graphic 81" descr="Lightbulb">
            <a:extLst>
              <a:ext uri="{FF2B5EF4-FFF2-40B4-BE49-F238E27FC236}">
                <a16:creationId xmlns:a16="http://schemas.microsoft.com/office/drawing/2014/main" id="{0AB85ACC-3978-4603-BB17-0C723B96508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73909" y="3647080"/>
            <a:ext cx="598713" cy="598713"/>
          </a:xfrm>
          <a:prstGeom prst="rect">
            <a:avLst/>
          </a:prstGeom>
        </p:spPr>
      </p:pic>
      <p:pic>
        <p:nvPicPr>
          <p:cNvPr id="83" name="Graphic 82" descr="Rocket">
            <a:extLst>
              <a:ext uri="{FF2B5EF4-FFF2-40B4-BE49-F238E27FC236}">
                <a16:creationId xmlns:a16="http://schemas.microsoft.com/office/drawing/2014/main" id="{F38422D4-9617-42BF-B692-ED57D4F875F8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3221" y="1759633"/>
            <a:ext cx="598713" cy="59871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8667F76-4EBC-4478-B7C3-08601EDDCD4E}"/>
              </a:ext>
            </a:extLst>
          </p:cNvPr>
          <p:cNvSpPr txBox="1"/>
          <p:nvPr/>
        </p:nvSpPr>
        <p:spPr>
          <a:xfrm>
            <a:off x="4889517" y="2381503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04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8A65DB1-7135-4694-9A1B-D174EE87C994}"/>
              </a:ext>
            </a:extLst>
          </p:cNvPr>
          <p:cNvSpPr txBox="1"/>
          <p:nvPr/>
        </p:nvSpPr>
        <p:spPr>
          <a:xfrm>
            <a:off x="6648203" y="2381503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12B78E1-08FF-4BF6-AF10-19C8A7EA520F}"/>
              </a:ext>
            </a:extLst>
          </p:cNvPr>
          <p:cNvSpPr txBox="1"/>
          <p:nvPr/>
        </p:nvSpPr>
        <p:spPr>
          <a:xfrm>
            <a:off x="6648203" y="4145581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9AE538A-6A3F-4BB1-A29F-9310094EC7B4}"/>
              </a:ext>
            </a:extLst>
          </p:cNvPr>
          <p:cNvSpPr txBox="1"/>
          <p:nvPr/>
        </p:nvSpPr>
        <p:spPr>
          <a:xfrm>
            <a:off x="4889517" y="4145581"/>
            <a:ext cx="652743" cy="646331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35" name="Arc 34">
            <a:extLst>
              <a:ext uri="{FF2B5EF4-FFF2-40B4-BE49-F238E27FC236}">
                <a16:creationId xmlns:a16="http://schemas.microsoft.com/office/drawing/2014/main" id="{39F6A947-DDFC-487F-A10F-B0A66976A7EC}"/>
              </a:ext>
            </a:extLst>
          </p:cNvPr>
          <p:cNvSpPr/>
          <p:nvPr/>
        </p:nvSpPr>
        <p:spPr>
          <a:xfrm rot="10800000">
            <a:off x="6086375" y="1874187"/>
            <a:ext cx="3421413" cy="3421413"/>
          </a:xfrm>
          <a:prstGeom prst="arc">
            <a:avLst>
              <a:gd name="adj1" fmla="val 16200000"/>
              <a:gd name="adj2" fmla="val 5400629"/>
            </a:avLst>
          </a:prstGeom>
          <a:ln w="254000" cap="rnd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Arc 33">
            <a:extLst>
              <a:ext uri="{FF2B5EF4-FFF2-40B4-BE49-F238E27FC236}">
                <a16:creationId xmlns:a16="http://schemas.microsoft.com/office/drawing/2014/main" id="{D1DE5D42-5343-4FD8-9CFA-A0C00C6BC814}"/>
              </a:ext>
            </a:extLst>
          </p:cNvPr>
          <p:cNvSpPr/>
          <p:nvPr/>
        </p:nvSpPr>
        <p:spPr>
          <a:xfrm rot="5400000">
            <a:off x="4385294" y="176181"/>
            <a:ext cx="3421413" cy="3421413"/>
          </a:xfrm>
          <a:prstGeom prst="arc">
            <a:avLst>
              <a:gd name="adj1" fmla="val 16200000"/>
              <a:gd name="adj2" fmla="val 5400629"/>
            </a:avLst>
          </a:prstGeom>
          <a:ln w="254000" cap="rnd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Arc 35">
            <a:extLst>
              <a:ext uri="{FF2B5EF4-FFF2-40B4-BE49-F238E27FC236}">
                <a16:creationId xmlns:a16="http://schemas.microsoft.com/office/drawing/2014/main" id="{81EB8B56-EC23-4F61-A833-225F65849755}"/>
              </a:ext>
            </a:extLst>
          </p:cNvPr>
          <p:cNvSpPr/>
          <p:nvPr/>
        </p:nvSpPr>
        <p:spPr>
          <a:xfrm rot="16200000">
            <a:off x="4385292" y="3597758"/>
            <a:ext cx="3421413" cy="3421413"/>
          </a:xfrm>
          <a:prstGeom prst="arc">
            <a:avLst>
              <a:gd name="adj1" fmla="val 16200000"/>
              <a:gd name="adj2" fmla="val 5400629"/>
            </a:avLst>
          </a:prstGeom>
          <a:ln w="2540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7BA32C1-657A-4F88-84AC-6B8F8788C326}"/>
              </a:ext>
            </a:extLst>
          </p:cNvPr>
          <p:cNvSpPr txBox="1"/>
          <p:nvPr/>
        </p:nvSpPr>
        <p:spPr>
          <a:xfrm>
            <a:off x="2241852" y="886278"/>
            <a:ext cx="1120820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7200" b="1" dirty="0">
                <a:solidFill>
                  <a:srgbClr val="40454D"/>
                </a:solidFill>
              </a:rPr>
              <a:t>04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202C5B3B-7D47-4D2F-8D75-F31456DBF5B4}"/>
              </a:ext>
            </a:extLst>
          </p:cNvPr>
          <p:cNvSpPr txBox="1"/>
          <p:nvPr/>
        </p:nvSpPr>
        <p:spPr>
          <a:xfrm>
            <a:off x="8829329" y="886278"/>
            <a:ext cx="1120820" cy="120032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7200" b="1" dirty="0">
                <a:solidFill>
                  <a:srgbClr val="40454D"/>
                </a:solidFill>
              </a:rPr>
              <a:t>01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E8FABAA0-390D-4C43-BDF0-E1C504980779}"/>
              </a:ext>
            </a:extLst>
          </p:cNvPr>
          <p:cNvSpPr txBox="1"/>
          <p:nvPr/>
        </p:nvSpPr>
        <p:spPr>
          <a:xfrm>
            <a:off x="2241852" y="5238135"/>
            <a:ext cx="1120820" cy="120032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7200" b="1" dirty="0">
                <a:solidFill>
                  <a:srgbClr val="40454D"/>
                </a:solidFill>
              </a:rPr>
              <a:t>03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556681C-68E2-49DA-81BB-111FCFA80D77}"/>
              </a:ext>
            </a:extLst>
          </p:cNvPr>
          <p:cNvSpPr txBox="1"/>
          <p:nvPr/>
        </p:nvSpPr>
        <p:spPr>
          <a:xfrm>
            <a:off x="8829329" y="5238135"/>
            <a:ext cx="1120820" cy="1200329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pPr algn="ctr"/>
            <a:r>
              <a:rPr lang="en-US" sz="7200" b="1" dirty="0">
                <a:solidFill>
                  <a:srgbClr val="40454D"/>
                </a:solidFill>
              </a:rPr>
              <a:t>02</a:t>
            </a:r>
          </a:p>
        </p:txBody>
      </p:sp>
    </p:spTree>
    <p:extLst>
      <p:ext uri="{BB962C8B-B14F-4D97-AF65-F5344CB8AC3E}">
        <p14:creationId xmlns:p14="http://schemas.microsoft.com/office/powerpoint/2010/main" val="3263300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8476</TotalTime>
  <Words>380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Infographic Cycle w/ 4 Arcs for PowerPoint</vt:lpstr>
      <vt:lpstr>Infographic Cycle w/ 4 Arcs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Infographic Cycle w/ 4 Arcs for PowerPoint</dc:title>
  <dc:creator>PresentationGO.com</dc:creator>
  <dc:description>© Copyright PresentationGO.com</dc:description>
  <dcterms:created xsi:type="dcterms:W3CDTF">2014-11-26T05:14:11Z</dcterms:created>
  <dcterms:modified xsi:type="dcterms:W3CDTF">2019-02-05T23:45:51Z</dcterms:modified>
  <cp:category>Charts &amp; Diagrams</cp:category>
</cp:coreProperties>
</file>