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81" r:id="rId4"/>
    <p:sldId id="352" r:id="rId5"/>
    <p:sldId id="382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-24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55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Cycle w/ 4 Parts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E600C61-3F73-41D4-BBF1-2A839E0EAF17}"/>
              </a:ext>
            </a:extLst>
          </p:cNvPr>
          <p:cNvGrpSpPr/>
          <p:nvPr/>
        </p:nvGrpSpPr>
        <p:grpSpPr>
          <a:xfrm>
            <a:off x="2857500" y="1894694"/>
            <a:ext cx="3429002" cy="3428999"/>
            <a:chOff x="3810000" y="1143001"/>
            <a:chExt cx="4572002" cy="457199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076207C-81F8-40BC-A02A-AA9CDE024B84}"/>
                </a:ext>
              </a:extLst>
            </p:cNvPr>
            <p:cNvSpPr/>
            <p:nvPr/>
          </p:nvSpPr>
          <p:spPr>
            <a:xfrm>
              <a:off x="4520856" y="1143001"/>
              <a:ext cx="3144336" cy="1551559"/>
            </a:xfrm>
            <a:custGeom>
              <a:avLst/>
              <a:gdLst>
                <a:gd name="connsiteX0" fmla="*/ 1575144 w 3144336"/>
                <a:gd name="connsiteY0" fmla="*/ 0 h 1551559"/>
                <a:gd name="connsiteX1" fmla="*/ 3029253 w 3144336"/>
                <a:gd name="connsiteY1" fmla="*/ 522011 h 1551559"/>
                <a:gd name="connsiteX2" fmla="*/ 3144336 w 3144336"/>
                <a:gd name="connsiteY2" fmla="*/ 626606 h 1551559"/>
                <a:gd name="connsiteX3" fmla="*/ 2678945 w 3144336"/>
                <a:gd name="connsiteY3" fmla="*/ 1091997 h 1551559"/>
                <a:gd name="connsiteX4" fmla="*/ 459981 w 3144336"/>
                <a:gd name="connsiteY4" fmla="*/ 1091997 h 1551559"/>
                <a:gd name="connsiteX5" fmla="*/ 0 w 3144336"/>
                <a:gd name="connsiteY5" fmla="*/ 632016 h 1551559"/>
                <a:gd name="connsiteX6" fmla="*/ 121036 w 3144336"/>
                <a:gd name="connsiteY6" fmla="*/ 522011 h 1551559"/>
                <a:gd name="connsiteX7" fmla="*/ 1575144 w 3144336"/>
                <a:gd name="connsiteY7" fmla="*/ 0 h 155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4336" h="1551559">
                  <a:moveTo>
                    <a:pt x="1575144" y="0"/>
                  </a:moveTo>
                  <a:cubicBezTo>
                    <a:pt x="2127498" y="0"/>
                    <a:pt x="2634097" y="195900"/>
                    <a:pt x="3029253" y="522011"/>
                  </a:cubicBezTo>
                  <a:lnTo>
                    <a:pt x="3144336" y="626606"/>
                  </a:lnTo>
                  <a:lnTo>
                    <a:pt x="2678945" y="1091997"/>
                  </a:lnTo>
                  <a:cubicBezTo>
                    <a:pt x="2066195" y="1704747"/>
                    <a:pt x="1072731" y="1704747"/>
                    <a:pt x="459981" y="1091997"/>
                  </a:cubicBezTo>
                  <a:lnTo>
                    <a:pt x="0" y="632016"/>
                  </a:lnTo>
                  <a:lnTo>
                    <a:pt x="121036" y="522011"/>
                  </a:lnTo>
                  <a:cubicBezTo>
                    <a:pt x="516192" y="195900"/>
                    <a:pt x="1022790" y="0"/>
                    <a:pt x="15751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AA98931-E79F-4E02-B024-8A222DB3B642}"/>
                </a:ext>
              </a:extLst>
            </p:cNvPr>
            <p:cNvSpPr/>
            <p:nvPr/>
          </p:nvSpPr>
          <p:spPr>
            <a:xfrm>
              <a:off x="6796507" y="1839055"/>
              <a:ext cx="1585495" cy="3179890"/>
            </a:xfrm>
            <a:custGeom>
              <a:avLst/>
              <a:gdLst>
                <a:gd name="connsiteX0" fmla="*/ 940026 w 1585495"/>
                <a:gd name="connsiteY0" fmla="*/ 0 h 3179890"/>
                <a:gd name="connsiteX1" fmla="*/ 1063483 w 1585495"/>
                <a:gd name="connsiteY1" fmla="*/ 135837 h 3179890"/>
                <a:gd name="connsiteX2" fmla="*/ 1585495 w 1585495"/>
                <a:gd name="connsiteY2" fmla="*/ 1589945 h 3179890"/>
                <a:gd name="connsiteX3" fmla="*/ 1063483 w 1585495"/>
                <a:gd name="connsiteY3" fmla="*/ 3044054 h 3179890"/>
                <a:gd name="connsiteX4" fmla="*/ 940026 w 1585495"/>
                <a:gd name="connsiteY4" fmla="*/ 3179890 h 3179890"/>
                <a:gd name="connsiteX5" fmla="*/ 459563 w 1585495"/>
                <a:gd name="connsiteY5" fmla="*/ 2699427 h 3179890"/>
                <a:gd name="connsiteX6" fmla="*/ 459563 w 1585495"/>
                <a:gd name="connsiteY6" fmla="*/ 480463 h 317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5495" h="3179890">
                  <a:moveTo>
                    <a:pt x="940026" y="0"/>
                  </a:moveTo>
                  <a:lnTo>
                    <a:pt x="1063483" y="135837"/>
                  </a:lnTo>
                  <a:cubicBezTo>
                    <a:pt x="1389595" y="530993"/>
                    <a:pt x="1585495" y="1037591"/>
                    <a:pt x="1585495" y="1589945"/>
                  </a:cubicBezTo>
                  <a:cubicBezTo>
                    <a:pt x="1585495" y="2142299"/>
                    <a:pt x="1389595" y="2648898"/>
                    <a:pt x="1063483" y="3044054"/>
                  </a:cubicBezTo>
                  <a:lnTo>
                    <a:pt x="940026" y="3179890"/>
                  </a:lnTo>
                  <a:lnTo>
                    <a:pt x="459563" y="2699427"/>
                  </a:lnTo>
                  <a:cubicBezTo>
                    <a:pt x="-153188" y="2086677"/>
                    <a:pt x="-153188" y="1093213"/>
                    <a:pt x="459563" y="48046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339AC15-22D8-4BF1-8FB0-556910C8F8E3}"/>
                </a:ext>
              </a:extLst>
            </p:cNvPr>
            <p:cNvSpPr/>
            <p:nvPr/>
          </p:nvSpPr>
          <p:spPr>
            <a:xfrm>
              <a:off x="4503079" y="4129506"/>
              <a:ext cx="3179890" cy="1585494"/>
            </a:xfrm>
            <a:custGeom>
              <a:avLst/>
              <a:gdLst>
                <a:gd name="connsiteX0" fmla="*/ 1587240 w 3179890"/>
                <a:gd name="connsiteY0" fmla="*/ 0 h 1585494"/>
                <a:gd name="connsiteX1" fmla="*/ 2696722 w 3179890"/>
                <a:gd name="connsiteY1" fmla="*/ 459563 h 1585494"/>
                <a:gd name="connsiteX2" fmla="*/ 3179890 w 3179890"/>
                <a:gd name="connsiteY2" fmla="*/ 942731 h 1585494"/>
                <a:gd name="connsiteX3" fmla="*/ 3047030 w 3179890"/>
                <a:gd name="connsiteY3" fmla="*/ 1063483 h 1585494"/>
                <a:gd name="connsiteX4" fmla="*/ 1592921 w 3179890"/>
                <a:gd name="connsiteY4" fmla="*/ 1585494 h 1585494"/>
                <a:gd name="connsiteX5" fmla="*/ 138813 w 3179890"/>
                <a:gd name="connsiteY5" fmla="*/ 1063483 h 1585494"/>
                <a:gd name="connsiteX6" fmla="*/ 0 w 3179890"/>
                <a:gd name="connsiteY6" fmla="*/ 937322 h 1585494"/>
                <a:gd name="connsiteX7" fmla="*/ 477758 w 3179890"/>
                <a:gd name="connsiteY7" fmla="*/ 459563 h 1585494"/>
                <a:gd name="connsiteX8" fmla="*/ 1587240 w 3179890"/>
                <a:gd name="connsiteY8" fmla="*/ 0 h 1585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79890" h="1585494">
                  <a:moveTo>
                    <a:pt x="1587240" y="0"/>
                  </a:moveTo>
                  <a:cubicBezTo>
                    <a:pt x="1988795" y="0"/>
                    <a:pt x="2390348" y="153188"/>
                    <a:pt x="2696722" y="459563"/>
                  </a:cubicBezTo>
                  <a:lnTo>
                    <a:pt x="3179890" y="942731"/>
                  </a:lnTo>
                  <a:lnTo>
                    <a:pt x="3047030" y="1063483"/>
                  </a:lnTo>
                  <a:cubicBezTo>
                    <a:pt x="2651874" y="1389594"/>
                    <a:pt x="2145275" y="1585494"/>
                    <a:pt x="1592921" y="1585494"/>
                  </a:cubicBezTo>
                  <a:cubicBezTo>
                    <a:pt x="1040567" y="1585494"/>
                    <a:pt x="533969" y="1389594"/>
                    <a:pt x="138813" y="1063483"/>
                  </a:cubicBezTo>
                  <a:lnTo>
                    <a:pt x="0" y="937322"/>
                  </a:lnTo>
                  <a:lnTo>
                    <a:pt x="477758" y="459563"/>
                  </a:lnTo>
                  <a:cubicBezTo>
                    <a:pt x="784133" y="153188"/>
                    <a:pt x="1185687" y="0"/>
                    <a:pt x="15872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6DC6A1B-6241-4AF8-B065-454D908DF84C}"/>
                </a:ext>
              </a:extLst>
            </p:cNvPr>
            <p:cNvSpPr/>
            <p:nvPr/>
          </p:nvSpPr>
          <p:spPr>
            <a:xfrm>
              <a:off x="3810000" y="1839055"/>
              <a:ext cx="1585494" cy="3179891"/>
            </a:xfrm>
            <a:custGeom>
              <a:avLst/>
              <a:gdLst>
                <a:gd name="connsiteX0" fmla="*/ 645469 w 1585494"/>
                <a:gd name="connsiteY0" fmla="*/ 0 h 3179891"/>
                <a:gd name="connsiteX1" fmla="*/ 1125932 w 1585494"/>
                <a:gd name="connsiteY1" fmla="*/ 480463 h 3179891"/>
                <a:gd name="connsiteX2" fmla="*/ 1125932 w 1585494"/>
                <a:gd name="connsiteY2" fmla="*/ 2699427 h 3179891"/>
                <a:gd name="connsiteX3" fmla="*/ 645468 w 1585494"/>
                <a:gd name="connsiteY3" fmla="*/ 3179891 h 3179891"/>
                <a:gd name="connsiteX4" fmla="*/ 522011 w 1585494"/>
                <a:gd name="connsiteY4" fmla="*/ 3044055 h 3179891"/>
                <a:gd name="connsiteX5" fmla="*/ 0 w 1585494"/>
                <a:gd name="connsiteY5" fmla="*/ 1589946 h 3179891"/>
                <a:gd name="connsiteX6" fmla="*/ 522011 w 1585494"/>
                <a:gd name="connsiteY6" fmla="*/ 135838 h 317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5494" h="3179891">
                  <a:moveTo>
                    <a:pt x="645469" y="0"/>
                  </a:moveTo>
                  <a:lnTo>
                    <a:pt x="1125932" y="480463"/>
                  </a:lnTo>
                  <a:cubicBezTo>
                    <a:pt x="1738682" y="1093213"/>
                    <a:pt x="1738682" y="2086677"/>
                    <a:pt x="1125932" y="2699427"/>
                  </a:cubicBezTo>
                  <a:lnTo>
                    <a:pt x="645468" y="3179891"/>
                  </a:lnTo>
                  <a:lnTo>
                    <a:pt x="522011" y="3044055"/>
                  </a:lnTo>
                  <a:cubicBezTo>
                    <a:pt x="195900" y="2648899"/>
                    <a:pt x="0" y="2142300"/>
                    <a:pt x="0" y="1589946"/>
                  </a:cubicBezTo>
                  <a:cubicBezTo>
                    <a:pt x="0" y="1037592"/>
                    <a:pt x="195900" y="530994"/>
                    <a:pt x="522011" y="13583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73B19CE-E918-41D8-A512-D90DC0E9C272}"/>
                </a:ext>
              </a:extLst>
            </p:cNvPr>
            <p:cNvSpPr/>
            <p:nvPr/>
          </p:nvSpPr>
          <p:spPr>
            <a:xfrm>
              <a:off x="5105782" y="1958219"/>
              <a:ext cx="1978839" cy="736341"/>
            </a:xfrm>
            <a:custGeom>
              <a:avLst/>
              <a:gdLst>
                <a:gd name="connsiteX0" fmla="*/ 993737 w 1978839"/>
                <a:gd name="connsiteY0" fmla="*/ 0 h 736341"/>
                <a:gd name="connsiteX1" fmla="*/ 1929291 w 1978839"/>
                <a:gd name="connsiteY1" fmla="*/ 335855 h 736341"/>
                <a:gd name="connsiteX2" fmla="*/ 1978839 w 1978839"/>
                <a:gd name="connsiteY2" fmla="*/ 380887 h 736341"/>
                <a:gd name="connsiteX3" fmla="*/ 1974854 w 1978839"/>
                <a:gd name="connsiteY3" fmla="*/ 384489 h 736341"/>
                <a:gd name="connsiteX4" fmla="*/ 121196 w 1978839"/>
                <a:gd name="connsiteY4" fmla="*/ 477838 h 736341"/>
                <a:gd name="connsiteX5" fmla="*/ 0 w 1978839"/>
                <a:gd name="connsiteY5" fmla="*/ 388736 h 736341"/>
                <a:gd name="connsiteX6" fmla="*/ 58184 w 1978839"/>
                <a:gd name="connsiteY6" fmla="*/ 335855 h 736341"/>
                <a:gd name="connsiteX7" fmla="*/ 993737 w 1978839"/>
                <a:gd name="connsiteY7" fmla="*/ 0 h 736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78839" h="736341">
                  <a:moveTo>
                    <a:pt x="993737" y="0"/>
                  </a:moveTo>
                  <a:cubicBezTo>
                    <a:pt x="1349114" y="0"/>
                    <a:pt x="1675053" y="126039"/>
                    <a:pt x="1929291" y="335855"/>
                  </a:cubicBezTo>
                  <a:lnTo>
                    <a:pt x="1978839" y="380887"/>
                  </a:lnTo>
                  <a:lnTo>
                    <a:pt x="1974854" y="384489"/>
                  </a:lnTo>
                  <a:cubicBezTo>
                    <a:pt x="1440745" y="820116"/>
                    <a:pt x="686722" y="851232"/>
                    <a:pt x="121196" y="477838"/>
                  </a:cubicBezTo>
                  <a:lnTo>
                    <a:pt x="0" y="388736"/>
                  </a:lnTo>
                  <a:lnTo>
                    <a:pt x="58184" y="335855"/>
                  </a:lnTo>
                  <a:cubicBezTo>
                    <a:pt x="312422" y="126039"/>
                    <a:pt x="638360" y="0"/>
                    <a:pt x="993737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CD43BCE-A3DB-4D34-9F84-376FCDFC4F81}"/>
                </a:ext>
              </a:extLst>
            </p:cNvPr>
            <p:cNvSpPr/>
            <p:nvPr/>
          </p:nvSpPr>
          <p:spPr>
            <a:xfrm>
              <a:off x="6796507" y="2418652"/>
              <a:ext cx="773792" cy="2020696"/>
            </a:xfrm>
            <a:custGeom>
              <a:avLst/>
              <a:gdLst>
                <a:gd name="connsiteX0" fmla="*/ 369959 w 773792"/>
                <a:gd name="connsiteY0" fmla="*/ 0 h 2020696"/>
                <a:gd name="connsiteX1" fmla="*/ 437937 w 773792"/>
                <a:gd name="connsiteY1" fmla="*/ 74795 h 2020696"/>
                <a:gd name="connsiteX2" fmla="*/ 773792 w 773792"/>
                <a:gd name="connsiteY2" fmla="*/ 1010348 h 2020696"/>
                <a:gd name="connsiteX3" fmla="*/ 437937 w 773792"/>
                <a:gd name="connsiteY3" fmla="*/ 1945902 h 2020696"/>
                <a:gd name="connsiteX4" fmla="*/ 369959 w 773792"/>
                <a:gd name="connsiteY4" fmla="*/ 2020696 h 2020696"/>
                <a:gd name="connsiteX5" fmla="*/ 351853 w 773792"/>
                <a:gd name="connsiteY5" fmla="*/ 2000664 h 2020696"/>
                <a:gd name="connsiteX6" fmla="*/ 351853 w 773792"/>
                <a:gd name="connsiteY6" fmla="*/ 20032 h 202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792" h="2020696">
                  <a:moveTo>
                    <a:pt x="369959" y="0"/>
                  </a:moveTo>
                  <a:lnTo>
                    <a:pt x="437937" y="74795"/>
                  </a:lnTo>
                  <a:cubicBezTo>
                    <a:pt x="647753" y="329032"/>
                    <a:pt x="773792" y="654971"/>
                    <a:pt x="773792" y="1010348"/>
                  </a:cubicBezTo>
                  <a:cubicBezTo>
                    <a:pt x="773792" y="1365725"/>
                    <a:pt x="647753" y="1691664"/>
                    <a:pt x="437937" y="1945902"/>
                  </a:cubicBezTo>
                  <a:lnTo>
                    <a:pt x="369959" y="2020696"/>
                  </a:lnTo>
                  <a:lnTo>
                    <a:pt x="351853" y="2000664"/>
                  </a:lnTo>
                  <a:cubicBezTo>
                    <a:pt x="-117285" y="1425470"/>
                    <a:pt x="-117285" y="595227"/>
                    <a:pt x="351853" y="20032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487EEEE-BFFA-4B67-9FEC-398E12791311}"/>
                </a:ext>
              </a:extLst>
            </p:cNvPr>
            <p:cNvSpPr/>
            <p:nvPr/>
          </p:nvSpPr>
          <p:spPr>
            <a:xfrm>
              <a:off x="5086525" y="4129507"/>
              <a:ext cx="2016815" cy="770275"/>
            </a:xfrm>
            <a:custGeom>
              <a:avLst/>
              <a:gdLst>
                <a:gd name="connsiteX0" fmla="*/ 1003795 w 2016815"/>
                <a:gd name="connsiteY0" fmla="*/ 0 h 770275"/>
                <a:gd name="connsiteX1" fmla="*/ 1994111 w 2016815"/>
                <a:gd name="connsiteY1" fmla="*/ 351853 h 770275"/>
                <a:gd name="connsiteX2" fmla="*/ 2016815 w 2016815"/>
                <a:gd name="connsiteY2" fmla="*/ 372375 h 770275"/>
                <a:gd name="connsiteX3" fmla="*/ 1948548 w 2016815"/>
                <a:gd name="connsiteY3" fmla="*/ 434420 h 770275"/>
                <a:gd name="connsiteX4" fmla="*/ 1012994 w 2016815"/>
                <a:gd name="connsiteY4" fmla="*/ 770275 h 770275"/>
                <a:gd name="connsiteX5" fmla="*/ 77441 w 2016815"/>
                <a:gd name="connsiteY5" fmla="*/ 434420 h 770275"/>
                <a:gd name="connsiteX6" fmla="*/ 0 w 2016815"/>
                <a:gd name="connsiteY6" fmla="*/ 364037 h 770275"/>
                <a:gd name="connsiteX7" fmla="*/ 13480 w 2016815"/>
                <a:gd name="connsiteY7" fmla="*/ 351853 h 770275"/>
                <a:gd name="connsiteX8" fmla="*/ 1003795 w 2016815"/>
                <a:gd name="connsiteY8" fmla="*/ 0 h 770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6815" h="770275">
                  <a:moveTo>
                    <a:pt x="1003795" y="0"/>
                  </a:moveTo>
                  <a:cubicBezTo>
                    <a:pt x="1355156" y="0"/>
                    <a:pt x="1706515" y="117285"/>
                    <a:pt x="1994111" y="351853"/>
                  </a:cubicBezTo>
                  <a:lnTo>
                    <a:pt x="2016815" y="372375"/>
                  </a:lnTo>
                  <a:lnTo>
                    <a:pt x="1948548" y="434420"/>
                  </a:lnTo>
                  <a:cubicBezTo>
                    <a:pt x="1694310" y="644236"/>
                    <a:pt x="1368371" y="770275"/>
                    <a:pt x="1012994" y="770275"/>
                  </a:cubicBezTo>
                  <a:cubicBezTo>
                    <a:pt x="657617" y="770275"/>
                    <a:pt x="331679" y="644236"/>
                    <a:pt x="77441" y="434420"/>
                  </a:cubicBezTo>
                  <a:lnTo>
                    <a:pt x="0" y="364037"/>
                  </a:lnTo>
                  <a:lnTo>
                    <a:pt x="13480" y="351853"/>
                  </a:lnTo>
                  <a:cubicBezTo>
                    <a:pt x="301077" y="117285"/>
                    <a:pt x="652436" y="0"/>
                    <a:pt x="1003795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7C283CC-89C2-4818-A28F-543888F0150B}"/>
                </a:ext>
              </a:extLst>
            </p:cNvPr>
            <p:cNvSpPr/>
            <p:nvPr/>
          </p:nvSpPr>
          <p:spPr>
            <a:xfrm>
              <a:off x="4628738" y="2422533"/>
              <a:ext cx="766757" cy="2012935"/>
            </a:xfrm>
            <a:custGeom>
              <a:avLst/>
              <a:gdLst>
                <a:gd name="connsiteX0" fmla="*/ 400306 w 766757"/>
                <a:gd name="connsiteY0" fmla="*/ 0 h 2012935"/>
                <a:gd name="connsiteX1" fmla="*/ 414905 w 766757"/>
                <a:gd name="connsiteY1" fmla="*/ 16151 h 2012935"/>
                <a:gd name="connsiteX2" fmla="*/ 414905 w 766757"/>
                <a:gd name="connsiteY2" fmla="*/ 1996783 h 2012935"/>
                <a:gd name="connsiteX3" fmla="*/ 400306 w 766757"/>
                <a:gd name="connsiteY3" fmla="*/ 2012935 h 2012935"/>
                <a:gd name="connsiteX4" fmla="*/ 335855 w 766757"/>
                <a:gd name="connsiteY4" fmla="*/ 1942021 h 2012935"/>
                <a:gd name="connsiteX5" fmla="*/ 0 w 766757"/>
                <a:gd name="connsiteY5" fmla="*/ 1006467 h 2012935"/>
                <a:gd name="connsiteX6" fmla="*/ 335855 w 766757"/>
                <a:gd name="connsiteY6" fmla="*/ 70914 h 2012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6757" h="2012935">
                  <a:moveTo>
                    <a:pt x="400306" y="0"/>
                  </a:moveTo>
                  <a:lnTo>
                    <a:pt x="414905" y="16151"/>
                  </a:lnTo>
                  <a:cubicBezTo>
                    <a:pt x="884042" y="591346"/>
                    <a:pt x="884042" y="1421589"/>
                    <a:pt x="414905" y="1996783"/>
                  </a:cubicBezTo>
                  <a:lnTo>
                    <a:pt x="400306" y="2012935"/>
                  </a:lnTo>
                  <a:lnTo>
                    <a:pt x="335855" y="1942021"/>
                  </a:lnTo>
                  <a:cubicBezTo>
                    <a:pt x="126040" y="1687783"/>
                    <a:pt x="0" y="1361844"/>
                    <a:pt x="0" y="1006467"/>
                  </a:cubicBezTo>
                  <a:cubicBezTo>
                    <a:pt x="0" y="651090"/>
                    <a:pt x="126040" y="325151"/>
                    <a:pt x="335855" y="70914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81A7473-A4B1-496E-A661-7A066824B791}"/>
              </a:ext>
            </a:extLst>
          </p:cNvPr>
          <p:cNvGrpSpPr/>
          <p:nvPr/>
        </p:nvGrpSpPr>
        <p:grpSpPr>
          <a:xfrm>
            <a:off x="6692687" y="3971593"/>
            <a:ext cx="2194560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9A15DED-A111-4745-9207-C44E7A19725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91C7224-D412-4E8A-9209-2F6887B1231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BD3AEBB-FA58-4433-8DA0-3567B5F5F24D}"/>
              </a:ext>
            </a:extLst>
          </p:cNvPr>
          <p:cNvGrpSpPr/>
          <p:nvPr/>
        </p:nvGrpSpPr>
        <p:grpSpPr>
          <a:xfrm>
            <a:off x="250907" y="3971595"/>
            <a:ext cx="2194560" cy="1260003"/>
            <a:chOff x="332936" y="255595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CCDB20E-44DE-4F96-976B-1D51122B48C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8CB8BD9-032A-4A41-98C7-90CAE3F5086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66A5E6E-1795-4A80-B036-5DAC8B2949AE}"/>
              </a:ext>
            </a:extLst>
          </p:cNvPr>
          <p:cNvGrpSpPr/>
          <p:nvPr/>
        </p:nvGrpSpPr>
        <p:grpSpPr>
          <a:xfrm>
            <a:off x="6698534" y="2235969"/>
            <a:ext cx="2194560" cy="1260003"/>
            <a:chOff x="8921977" y="1394910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559460D-2592-4793-AA75-71B851D4A4F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B759C09-0761-489D-8123-0F97AF79488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8BE7BEB-A236-4DE2-89BE-9E45AE0CE103}"/>
              </a:ext>
            </a:extLst>
          </p:cNvPr>
          <p:cNvGrpSpPr/>
          <p:nvPr/>
        </p:nvGrpSpPr>
        <p:grpSpPr>
          <a:xfrm>
            <a:off x="256753" y="2235971"/>
            <a:ext cx="2194560" cy="1260003"/>
            <a:chOff x="332936" y="2555951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2BC449C-025E-44AD-A6F7-FAC682C4372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6A4918-AC25-4257-A6B0-78C9C06EDB1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aphic 44" descr="Users">
            <a:extLst>
              <a:ext uri="{FF2B5EF4-FFF2-40B4-BE49-F238E27FC236}">
                <a16:creationId xmlns:a16="http://schemas.microsoft.com/office/drawing/2014/main" id="{7B85AD2B-DB40-4381-AB09-57ADC2BD6180}"/>
              </a:ext>
            </a:extLst>
          </p:cNvPr>
          <p:cNvGrpSpPr/>
          <p:nvPr/>
        </p:nvGrpSpPr>
        <p:grpSpPr>
          <a:xfrm>
            <a:off x="465108" y="2366365"/>
            <a:ext cx="327083" cy="204037"/>
            <a:chOff x="465108" y="2186172"/>
            <a:chExt cx="327083" cy="204037"/>
          </a:xfrm>
          <a:solidFill>
            <a:srgbClr val="7E9445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D6D8DAC-14BD-4C1E-822B-822A601DAD82}"/>
                </a:ext>
              </a:extLst>
            </p:cNvPr>
            <p:cNvSpPr/>
            <p:nvPr/>
          </p:nvSpPr>
          <p:spPr>
            <a:xfrm>
              <a:off x="500152" y="2186172"/>
              <a:ext cx="70089" cy="70089"/>
            </a:xfrm>
            <a:custGeom>
              <a:avLst/>
              <a:gdLst>
                <a:gd name="connsiteX0" fmla="*/ 70089 w 70089"/>
                <a:gd name="connsiteY0" fmla="*/ 35045 h 70089"/>
                <a:gd name="connsiteX1" fmla="*/ 35045 w 70089"/>
                <a:gd name="connsiteY1" fmla="*/ 70089 h 70089"/>
                <a:gd name="connsiteX2" fmla="*/ 0 w 70089"/>
                <a:gd name="connsiteY2" fmla="*/ 35045 h 70089"/>
                <a:gd name="connsiteX3" fmla="*/ 35045 w 70089"/>
                <a:gd name="connsiteY3" fmla="*/ 0 h 70089"/>
                <a:gd name="connsiteX4" fmla="*/ 70089 w 70089"/>
                <a:gd name="connsiteY4" fmla="*/ 35045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89" h="70089">
                  <a:moveTo>
                    <a:pt x="70089" y="35045"/>
                  </a:moveTo>
                  <a:cubicBezTo>
                    <a:pt x="70089" y="54399"/>
                    <a:pt x="54399" y="70089"/>
                    <a:pt x="35045" y="70089"/>
                  </a:cubicBezTo>
                  <a:cubicBezTo>
                    <a:pt x="15690" y="70089"/>
                    <a:pt x="0" y="54399"/>
                    <a:pt x="0" y="35045"/>
                  </a:cubicBezTo>
                  <a:cubicBezTo>
                    <a:pt x="0" y="15690"/>
                    <a:pt x="15690" y="0"/>
                    <a:pt x="35045" y="0"/>
                  </a:cubicBezTo>
                  <a:cubicBezTo>
                    <a:pt x="54399" y="0"/>
                    <a:pt x="70089" y="15690"/>
                    <a:pt x="70089" y="3504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300022C-F97F-4B77-9996-DB8797E33455}"/>
                </a:ext>
              </a:extLst>
            </p:cNvPr>
            <p:cNvSpPr/>
            <p:nvPr/>
          </p:nvSpPr>
          <p:spPr>
            <a:xfrm>
              <a:off x="687057" y="2186172"/>
              <a:ext cx="70089" cy="70089"/>
            </a:xfrm>
            <a:custGeom>
              <a:avLst/>
              <a:gdLst>
                <a:gd name="connsiteX0" fmla="*/ 70089 w 70089"/>
                <a:gd name="connsiteY0" fmla="*/ 35045 h 70089"/>
                <a:gd name="connsiteX1" fmla="*/ 35045 w 70089"/>
                <a:gd name="connsiteY1" fmla="*/ 70089 h 70089"/>
                <a:gd name="connsiteX2" fmla="*/ 0 w 70089"/>
                <a:gd name="connsiteY2" fmla="*/ 35045 h 70089"/>
                <a:gd name="connsiteX3" fmla="*/ 35045 w 70089"/>
                <a:gd name="connsiteY3" fmla="*/ 0 h 70089"/>
                <a:gd name="connsiteX4" fmla="*/ 70089 w 70089"/>
                <a:gd name="connsiteY4" fmla="*/ 35045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89" h="70089">
                  <a:moveTo>
                    <a:pt x="70089" y="35045"/>
                  </a:moveTo>
                  <a:cubicBezTo>
                    <a:pt x="70089" y="54399"/>
                    <a:pt x="54399" y="70089"/>
                    <a:pt x="35045" y="70089"/>
                  </a:cubicBezTo>
                  <a:cubicBezTo>
                    <a:pt x="15690" y="70089"/>
                    <a:pt x="0" y="54399"/>
                    <a:pt x="0" y="35045"/>
                  </a:cubicBezTo>
                  <a:cubicBezTo>
                    <a:pt x="0" y="15690"/>
                    <a:pt x="15690" y="0"/>
                    <a:pt x="35045" y="0"/>
                  </a:cubicBezTo>
                  <a:cubicBezTo>
                    <a:pt x="54399" y="0"/>
                    <a:pt x="70089" y="15690"/>
                    <a:pt x="70089" y="3504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979FAD5-A306-4933-B2F2-DECEFEE1EFAA}"/>
                </a:ext>
              </a:extLst>
            </p:cNvPr>
            <p:cNvSpPr/>
            <p:nvPr/>
          </p:nvSpPr>
          <p:spPr>
            <a:xfrm>
              <a:off x="558560" y="2320120"/>
              <a:ext cx="140178" cy="70089"/>
            </a:xfrm>
            <a:custGeom>
              <a:avLst/>
              <a:gdLst>
                <a:gd name="connsiteX0" fmla="*/ 140179 w 140178"/>
                <a:gd name="connsiteY0" fmla="*/ 70089 h 70089"/>
                <a:gd name="connsiteX1" fmla="*/ 140179 w 140178"/>
                <a:gd name="connsiteY1" fmla="*/ 35045 h 70089"/>
                <a:gd name="connsiteX2" fmla="*/ 133170 w 140178"/>
                <a:gd name="connsiteY2" fmla="*/ 21027 h 70089"/>
                <a:gd name="connsiteX3" fmla="*/ 98904 w 140178"/>
                <a:gd name="connsiteY3" fmla="*/ 4673 h 70089"/>
                <a:gd name="connsiteX4" fmla="*/ 70089 w 140178"/>
                <a:gd name="connsiteY4" fmla="*/ 0 h 70089"/>
                <a:gd name="connsiteX5" fmla="*/ 41275 w 140178"/>
                <a:gd name="connsiteY5" fmla="*/ 4673 h 70089"/>
                <a:gd name="connsiteX6" fmla="*/ 7009 w 140178"/>
                <a:gd name="connsiteY6" fmla="*/ 21027 h 70089"/>
                <a:gd name="connsiteX7" fmla="*/ 0 w 140178"/>
                <a:gd name="connsiteY7" fmla="*/ 35045 h 70089"/>
                <a:gd name="connsiteX8" fmla="*/ 0 w 140178"/>
                <a:gd name="connsiteY8" fmla="*/ 70089 h 70089"/>
                <a:gd name="connsiteX9" fmla="*/ 140179 w 140178"/>
                <a:gd name="connsiteY9" fmla="*/ 70089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0178" h="70089">
                  <a:moveTo>
                    <a:pt x="140179" y="70089"/>
                  </a:moveTo>
                  <a:lnTo>
                    <a:pt x="140179" y="35045"/>
                  </a:lnTo>
                  <a:cubicBezTo>
                    <a:pt x="140179" y="29593"/>
                    <a:pt x="137842" y="24142"/>
                    <a:pt x="133170" y="21027"/>
                  </a:cubicBezTo>
                  <a:cubicBezTo>
                    <a:pt x="123825" y="13239"/>
                    <a:pt x="111364" y="7788"/>
                    <a:pt x="98904" y="4673"/>
                  </a:cubicBezTo>
                  <a:cubicBezTo>
                    <a:pt x="90337" y="2336"/>
                    <a:pt x="80213" y="0"/>
                    <a:pt x="70089" y="0"/>
                  </a:cubicBezTo>
                  <a:cubicBezTo>
                    <a:pt x="60744" y="0"/>
                    <a:pt x="50620" y="1558"/>
                    <a:pt x="41275" y="4673"/>
                  </a:cubicBezTo>
                  <a:cubicBezTo>
                    <a:pt x="28815" y="7788"/>
                    <a:pt x="17133" y="14018"/>
                    <a:pt x="7009" y="21027"/>
                  </a:cubicBezTo>
                  <a:cubicBezTo>
                    <a:pt x="2336" y="24921"/>
                    <a:pt x="0" y="29593"/>
                    <a:pt x="0" y="35045"/>
                  </a:cubicBezTo>
                  <a:lnTo>
                    <a:pt x="0" y="70089"/>
                  </a:lnTo>
                  <a:lnTo>
                    <a:pt x="140179" y="7008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404E688-B095-49B1-91E1-9D711E392F43}"/>
                </a:ext>
              </a:extLst>
            </p:cNvPr>
            <p:cNvSpPr/>
            <p:nvPr/>
          </p:nvSpPr>
          <p:spPr>
            <a:xfrm>
              <a:off x="593605" y="2240685"/>
              <a:ext cx="70089" cy="70089"/>
            </a:xfrm>
            <a:custGeom>
              <a:avLst/>
              <a:gdLst>
                <a:gd name="connsiteX0" fmla="*/ 70089 w 70089"/>
                <a:gd name="connsiteY0" fmla="*/ 35045 h 70089"/>
                <a:gd name="connsiteX1" fmla="*/ 35045 w 70089"/>
                <a:gd name="connsiteY1" fmla="*/ 70089 h 70089"/>
                <a:gd name="connsiteX2" fmla="*/ 0 w 70089"/>
                <a:gd name="connsiteY2" fmla="*/ 35045 h 70089"/>
                <a:gd name="connsiteX3" fmla="*/ 35045 w 70089"/>
                <a:gd name="connsiteY3" fmla="*/ 0 h 70089"/>
                <a:gd name="connsiteX4" fmla="*/ 70089 w 70089"/>
                <a:gd name="connsiteY4" fmla="*/ 35045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89" h="70089">
                  <a:moveTo>
                    <a:pt x="70089" y="35045"/>
                  </a:moveTo>
                  <a:cubicBezTo>
                    <a:pt x="70089" y="54399"/>
                    <a:pt x="54399" y="70089"/>
                    <a:pt x="35045" y="70089"/>
                  </a:cubicBezTo>
                  <a:cubicBezTo>
                    <a:pt x="15690" y="70089"/>
                    <a:pt x="0" y="54399"/>
                    <a:pt x="0" y="35045"/>
                  </a:cubicBezTo>
                  <a:cubicBezTo>
                    <a:pt x="0" y="15690"/>
                    <a:pt x="15690" y="0"/>
                    <a:pt x="35045" y="0"/>
                  </a:cubicBezTo>
                  <a:cubicBezTo>
                    <a:pt x="54399" y="0"/>
                    <a:pt x="70089" y="15690"/>
                    <a:pt x="70089" y="3504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D207EB6-E111-4E70-89DC-BAAD6135F17B}"/>
                </a:ext>
              </a:extLst>
            </p:cNvPr>
            <p:cNvSpPr/>
            <p:nvPr/>
          </p:nvSpPr>
          <p:spPr>
            <a:xfrm>
              <a:off x="665252" y="2265606"/>
              <a:ext cx="126939" cy="70089"/>
            </a:xfrm>
            <a:custGeom>
              <a:avLst/>
              <a:gdLst>
                <a:gd name="connsiteX0" fmla="*/ 119931 w 126939"/>
                <a:gd name="connsiteY0" fmla="*/ 21027 h 70089"/>
                <a:gd name="connsiteX1" fmla="*/ 85665 w 126939"/>
                <a:gd name="connsiteY1" fmla="*/ 4673 h 70089"/>
                <a:gd name="connsiteX2" fmla="*/ 56850 w 126939"/>
                <a:gd name="connsiteY2" fmla="*/ 0 h 70089"/>
                <a:gd name="connsiteX3" fmla="*/ 28036 w 126939"/>
                <a:gd name="connsiteY3" fmla="*/ 4673 h 70089"/>
                <a:gd name="connsiteX4" fmla="*/ 14018 w 126939"/>
                <a:gd name="connsiteY4" fmla="*/ 10124 h 70089"/>
                <a:gd name="connsiteX5" fmla="*/ 14018 w 126939"/>
                <a:gd name="connsiteY5" fmla="*/ 10903 h 70089"/>
                <a:gd name="connsiteX6" fmla="*/ 0 w 126939"/>
                <a:gd name="connsiteY6" fmla="*/ 45169 h 70089"/>
                <a:gd name="connsiteX7" fmla="*/ 35823 w 126939"/>
                <a:gd name="connsiteY7" fmla="*/ 63080 h 70089"/>
                <a:gd name="connsiteX8" fmla="*/ 42054 w 126939"/>
                <a:gd name="connsiteY8" fmla="*/ 70089 h 70089"/>
                <a:gd name="connsiteX9" fmla="*/ 126940 w 126939"/>
                <a:gd name="connsiteY9" fmla="*/ 70089 h 70089"/>
                <a:gd name="connsiteX10" fmla="*/ 126940 w 126939"/>
                <a:gd name="connsiteY10" fmla="*/ 35045 h 70089"/>
                <a:gd name="connsiteX11" fmla="*/ 119931 w 126939"/>
                <a:gd name="connsiteY11" fmla="*/ 21027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6939" h="70089">
                  <a:moveTo>
                    <a:pt x="119931" y="21027"/>
                  </a:moveTo>
                  <a:cubicBezTo>
                    <a:pt x="110585" y="13239"/>
                    <a:pt x="98125" y="7788"/>
                    <a:pt x="85665" y="4673"/>
                  </a:cubicBezTo>
                  <a:cubicBezTo>
                    <a:pt x="77098" y="2336"/>
                    <a:pt x="66974" y="0"/>
                    <a:pt x="56850" y="0"/>
                  </a:cubicBezTo>
                  <a:cubicBezTo>
                    <a:pt x="47505" y="0"/>
                    <a:pt x="37381" y="1558"/>
                    <a:pt x="28036" y="4673"/>
                  </a:cubicBezTo>
                  <a:cubicBezTo>
                    <a:pt x="23363" y="6230"/>
                    <a:pt x="18690" y="7788"/>
                    <a:pt x="14018" y="10124"/>
                  </a:cubicBezTo>
                  <a:lnTo>
                    <a:pt x="14018" y="10903"/>
                  </a:lnTo>
                  <a:cubicBezTo>
                    <a:pt x="14018" y="24142"/>
                    <a:pt x="8566" y="36602"/>
                    <a:pt x="0" y="45169"/>
                  </a:cubicBezTo>
                  <a:cubicBezTo>
                    <a:pt x="14797" y="49841"/>
                    <a:pt x="26478" y="56071"/>
                    <a:pt x="35823" y="63080"/>
                  </a:cubicBezTo>
                  <a:cubicBezTo>
                    <a:pt x="38160" y="65417"/>
                    <a:pt x="40496" y="66974"/>
                    <a:pt x="42054" y="70089"/>
                  </a:cubicBezTo>
                  <a:lnTo>
                    <a:pt x="126940" y="70089"/>
                  </a:lnTo>
                  <a:lnTo>
                    <a:pt x="126940" y="35045"/>
                  </a:lnTo>
                  <a:cubicBezTo>
                    <a:pt x="126940" y="29593"/>
                    <a:pt x="124603" y="24142"/>
                    <a:pt x="119931" y="2102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4EBBA5A-F7CE-45EC-A6C7-6DDC748550C1}"/>
                </a:ext>
              </a:extLst>
            </p:cNvPr>
            <p:cNvSpPr/>
            <p:nvPr/>
          </p:nvSpPr>
          <p:spPr>
            <a:xfrm>
              <a:off x="465108" y="2265606"/>
              <a:ext cx="126939" cy="70089"/>
            </a:xfrm>
            <a:custGeom>
              <a:avLst/>
              <a:gdLst>
                <a:gd name="connsiteX0" fmla="*/ 91116 w 126939"/>
                <a:gd name="connsiteY0" fmla="*/ 63080 h 70089"/>
                <a:gd name="connsiteX1" fmla="*/ 91116 w 126939"/>
                <a:gd name="connsiteY1" fmla="*/ 63080 h 70089"/>
                <a:gd name="connsiteX2" fmla="*/ 126940 w 126939"/>
                <a:gd name="connsiteY2" fmla="*/ 45169 h 70089"/>
                <a:gd name="connsiteX3" fmla="*/ 112922 w 126939"/>
                <a:gd name="connsiteY3" fmla="*/ 10903 h 70089"/>
                <a:gd name="connsiteX4" fmla="*/ 112922 w 126939"/>
                <a:gd name="connsiteY4" fmla="*/ 9345 h 70089"/>
                <a:gd name="connsiteX5" fmla="*/ 98904 w 126939"/>
                <a:gd name="connsiteY5" fmla="*/ 4673 h 70089"/>
                <a:gd name="connsiteX6" fmla="*/ 70089 w 126939"/>
                <a:gd name="connsiteY6" fmla="*/ 0 h 70089"/>
                <a:gd name="connsiteX7" fmla="*/ 41275 w 126939"/>
                <a:gd name="connsiteY7" fmla="*/ 4673 h 70089"/>
                <a:gd name="connsiteX8" fmla="*/ 7009 w 126939"/>
                <a:gd name="connsiteY8" fmla="*/ 21027 h 70089"/>
                <a:gd name="connsiteX9" fmla="*/ 0 w 126939"/>
                <a:gd name="connsiteY9" fmla="*/ 35045 h 70089"/>
                <a:gd name="connsiteX10" fmla="*/ 0 w 126939"/>
                <a:gd name="connsiteY10" fmla="*/ 70089 h 70089"/>
                <a:gd name="connsiteX11" fmla="*/ 84107 w 126939"/>
                <a:gd name="connsiteY11" fmla="*/ 70089 h 70089"/>
                <a:gd name="connsiteX12" fmla="*/ 91116 w 126939"/>
                <a:gd name="connsiteY12" fmla="*/ 63080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6939" h="70089">
                  <a:moveTo>
                    <a:pt x="91116" y="63080"/>
                  </a:moveTo>
                  <a:lnTo>
                    <a:pt x="91116" y="63080"/>
                  </a:lnTo>
                  <a:cubicBezTo>
                    <a:pt x="102019" y="55293"/>
                    <a:pt x="114479" y="49063"/>
                    <a:pt x="126940" y="45169"/>
                  </a:cubicBezTo>
                  <a:cubicBezTo>
                    <a:pt x="118373" y="35823"/>
                    <a:pt x="112922" y="24142"/>
                    <a:pt x="112922" y="10903"/>
                  </a:cubicBezTo>
                  <a:cubicBezTo>
                    <a:pt x="112922" y="10124"/>
                    <a:pt x="112922" y="10124"/>
                    <a:pt x="112922" y="9345"/>
                  </a:cubicBezTo>
                  <a:cubicBezTo>
                    <a:pt x="108249" y="7788"/>
                    <a:pt x="103577" y="5451"/>
                    <a:pt x="98904" y="4673"/>
                  </a:cubicBezTo>
                  <a:cubicBezTo>
                    <a:pt x="90337" y="2336"/>
                    <a:pt x="80213" y="0"/>
                    <a:pt x="70089" y="0"/>
                  </a:cubicBezTo>
                  <a:cubicBezTo>
                    <a:pt x="60744" y="0"/>
                    <a:pt x="50620" y="1558"/>
                    <a:pt x="41275" y="4673"/>
                  </a:cubicBezTo>
                  <a:cubicBezTo>
                    <a:pt x="28815" y="8566"/>
                    <a:pt x="17133" y="14018"/>
                    <a:pt x="7009" y="21027"/>
                  </a:cubicBezTo>
                  <a:cubicBezTo>
                    <a:pt x="2336" y="24142"/>
                    <a:pt x="0" y="29593"/>
                    <a:pt x="0" y="35045"/>
                  </a:cubicBezTo>
                  <a:lnTo>
                    <a:pt x="0" y="70089"/>
                  </a:lnTo>
                  <a:lnTo>
                    <a:pt x="84107" y="70089"/>
                  </a:lnTo>
                  <a:cubicBezTo>
                    <a:pt x="86444" y="66974"/>
                    <a:pt x="88001" y="65417"/>
                    <a:pt x="91116" y="6308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46" descr="Lightbulb">
            <a:extLst>
              <a:ext uri="{FF2B5EF4-FFF2-40B4-BE49-F238E27FC236}">
                <a16:creationId xmlns:a16="http://schemas.microsoft.com/office/drawing/2014/main" id="{76C2F05C-C45E-4FD8-B26F-3413E3840A66}"/>
              </a:ext>
            </a:extLst>
          </p:cNvPr>
          <p:cNvGrpSpPr/>
          <p:nvPr/>
        </p:nvGrpSpPr>
        <p:grpSpPr>
          <a:xfrm>
            <a:off x="441745" y="4024244"/>
            <a:ext cx="373810" cy="373810"/>
            <a:chOff x="441745" y="3844051"/>
            <a:chExt cx="373810" cy="37381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31A4BF9-824F-46D0-A0AB-7A719A2D582B}"/>
                </a:ext>
              </a:extLst>
            </p:cNvPr>
            <p:cNvSpPr/>
            <p:nvPr/>
          </p:nvSpPr>
          <p:spPr>
            <a:xfrm>
              <a:off x="578029" y="4093257"/>
              <a:ext cx="101240" cy="23363"/>
            </a:xfrm>
            <a:custGeom>
              <a:avLst/>
              <a:gdLst>
                <a:gd name="connsiteX0" fmla="*/ 11682 w 101240"/>
                <a:gd name="connsiteY0" fmla="*/ 0 h 23363"/>
                <a:gd name="connsiteX1" fmla="*/ 89559 w 101240"/>
                <a:gd name="connsiteY1" fmla="*/ 0 h 23363"/>
                <a:gd name="connsiteX2" fmla="*/ 101240 w 101240"/>
                <a:gd name="connsiteY2" fmla="*/ 11682 h 23363"/>
                <a:gd name="connsiteX3" fmla="*/ 89559 w 101240"/>
                <a:gd name="connsiteY3" fmla="*/ 23363 h 23363"/>
                <a:gd name="connsiteX4" fmla="*/ 11682 w 101240"/>
                <a:gd name="connsiteY4" fmla="*/ 23363 h 23363"/>
                <a:gd name="connsiteX5" fmla="*/ 0 w 101240"/>
                <a:gd name="connsiteY5" fmla="*/ 11682 h 23363"/>
                <a:gd name="connsiteX6" fmla="*/ 11682 w 101240"/>
                <a:gd name="connsiteY6" fmla="*/ 0 h 2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240" h="23363">
                  <a:moveTo>
                    <a:pt x="11682" y="0"/>
                  </a:moveTo>
                  <a:lnTo>
                    <a:pt x="89559" y="0"/>
                  </a:lnTo>
                  <a:cubicBezTo>
                    <a:pt x="96178" y="0"/>
                    <a:pt x="101240" y="5062"/>
                    <a:pt x="101240" y="11682"/>
                  </a:cubicBezTo>
                  <a:cubicBezTo>
                    <a:pt x="101240" y="18301"/>
                    <a:pt x="96178" y="23363"/>
                    <a:pt x="89559" y="23363"/>
                  </a:cubicBezTo>
                  <a:lnTo>
                    <a:pt x="11682" y="23363"/>
                  </a:lnTo>
                  <a:cubicBezTo>
                    <a:pt x="5062" y="23363"/>
                    <a:pt x="0" y="18301"/>
                    <a:pt x="0" y="11682"/>
                  </a:cubicBezTo>
                  <a:cubicBezTo>
                    <a:pt x="0" y="5062"/>
                    <a:pt x="5062" y="0"/>
                    <a:pt x="11682" y="0"/>
                  </a:cubicBezTo>
                  <a:close/>
                </a:path>
              </a:pathLst>
            </a:custGeom>
            <a:solidFill>
              <a:schemeClr val="accent2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CBD0F4B-7E21-4619-8CFA-899BD68EBF0E}"/>
                </a:ext>
              </a:extLst>
            </p:cNvPr>
            <p:cNvSpPr/>
            <p:nvPr/>
          </p:nvSpPr>
          <p:spPr>
            <a:xfrm>
              <a:off x="578029" y="4132196"/>
              <a:ext cx="101240" cy="23363"/>
            </a:xfrm>
            <a:custGeom>
              <a:avLst/>
              <a:gdLst>
                <a:gd name="connsiteX0" fmla="*/ 11682 w 101240"/>
                <a:gd name="connsiteY0" fmla="*/ 0 h 23363"/>
                <a:gd name="connsiteX1" fmla="*/ 89559 w 101240"/>
                <a:gd name="connsiteY1" fmla="*/ 0 h 23363"/>
                <a:gd name="connsiteX2" fmla="*/ 101240 w 101240"/>
                <a:gd name="connsiteY2" fmla="*/ 11682 h 23363"/>
                <a:gd name="connsiteX3" fmla="*/ 89559 w 101240"/>
                <a:gd name="connsiteY3" fmla="*/ 23363 h 23363"/>
                <a:gd name="connsiteX4" fmla="*/ 11682 w 101240"/>
                <a:gd name="connsiteY4" fmla="*/ 23363 h 23363"/>
                <a:gd name="connsiteX5" fmla="*/ 0 w 101240"/>
                <a:gd name="connsiteY5" fmla="*/ 11682 h 23363"/>
                <a:gd name="connsiteX6" fmla="*/ 11682 w 101240"/>
                <a:gd name="connsiteY6" fmla="*/ 0 h 2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240" h="23363">
                  <a:moveTo>
                    <a:pt x="11682" y="0"/>
                  </a:moveTo>
                  <a:lnTo>
                    <a:pt x="89559" y="0"/>
                  </a:lnTo>
                  <a:cubicBezTo>
                    <a:pt x="96178" y="0"/>
                    <a:pt x="101240" y="5062"/>
                    <a:pt x="101240" y="11682"/>
                  </a:cubicBezTo>
                  <a:cubicBezTo>
                    <a:pt x="101240" y="18301"/>
                    <a:pt x="96178" y="23363"/>
                    <a:pt x="89559" y="23363"/>
                  </a:cubicBezTo>
                  <a:lnTo>
                    <a:pt x="11682" y="23363"/>
                  </a:lnTo>
                  <a:cubicBezTo>
                    <a:pt x="5062" y="23363"/>
                    <a:pt x="0" y="18301"/>
                    <a:pt x="0" y="11682"/>
                  </a:cubicBezTo>
                  <a:cubicBezTo>
                    <a:pt x="0" y="5062"/>
                    <a:pt x="5062" y="0"/>
                    <a:pt x="11682" y="0"/>
                  </a:cubicBezTo>
                  <a:close/>
                </a:path>
              </a:pathLst>
            </a:custGeom>
            <a:solidFill>
              <a:schemeClr val="accent2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C06D46F-B1A0-44C8-8A92-F47EBA28A0DF}"/>
                </a:ext>
              </a:extLst>
            </p:cNvPr>
            <p:cNvSpPr/>
            <p:nvPr/>
          </p:nvSpPr>
          <p:spPr>
            <a:xfrm>
              <a:off x="603339" y="4171134"/>
              <a:ext cx="50620" cy="23363"/>
            </a:xfrm>
            <a:custGeom>
              <a:avLst/>
              <a:gdLst>
                <a:gd name="connsiteX0" fmla="*/ 0 w 50620"/>
                <a:gd name="connsiteY0" fmla="*/ 0 h 23363"/>
                <a:gd name="connsiteX1" fmla="*/ 25310 w 50620"/>
                <a:gd name="connsiteY1" fmla="*/ 23363 h 23363"/>
                <a:gd name="connsiteX2" fmla="*/ 50620 w 50620"/>
                <a:gd name="connsiteY2" fmla="*/ 0 h 23363"/>
                <a:gd name="connsiteX3" fmla="*/ 0 w 50620"/>
                <a:gd name="connsiteY3" fmla="*/ 0 h 2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20" h="23363">
                  <a:moveTo>
                    <a:pt x="0" y="0"/>
                  </a:moveTo>
                  <a:cubicBezTo>
                    <a:pt x="1168" y="13239"/>
                    <a:pt x="12071" y="23363"/>
                    <a:pt x="25310" y="23363"/>
                  </a:cubicBezTo>
                  <a:cubicBezTo>
                    <a:pt x="38549" y="23363"/>
                    <a:pt x="49452" y="13239"/>
                    <a:pt x="506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A267482-750B-4B4E-8FE9-63689C5FFDDC}"/>
                </a:ext>
              </a:extLst>
            </p:cNvPr>
            <p:cNvSpPr/>
            <p:nvPr/>
          </p:nvSpPr>
          <p:spPr>
            <a:xfrm>
              <a:off x="527409" y="3867414"/>
              <a:ext cx="202480" cy="210268"/>
            </a:xfrm>
            <a:custGeom>
              <a:avLst/>
              <a:gdLst>
                <a:gd name="connsiteX0" fmla="*/ 101240 w 202480"/>
                <a:gd name="connsiteY0" fmla="*/ 0 h 210268"/>
                <a:gd name="connsiteX1" fmla="*/ 101240 w 202480"/>
                <a:gd name="connsiteY1" fmla="*/ 0 h 210268"/>
                <a:gd name="connsiteX2" fmla="*/ 101240 w 202480"/>
                <a:gd name="connsiteY2" fmla="*/ 0 h 210268"/>
                <a:gd name="connsiteX3" fmla="*/ 0 w 202480"/>
                <a:gd name="connsiteY3" fmla="*/ 100072 h 210268"/>
                <a:gd name="connsiteX4" fmla="*/ 0 w 202480"/>
                <a:gd name="connsiteY4" fmla="*/ 103577 h 210268"/>
                <a:gd name="connsiteX5" fmla="*/ 7009 w 202480"/>
                <a:gd name="connsiteY5" fmla="*/ 138621 h 210268"/>
                <a:gd name="connsiteX6" fmla="*/ 24531 w 202480"/>
                <a:gd name="connsiteY6" fmla="*/ 167436 h 210268"/>
                <a:gd name="connsiteX7" fmla="*/ 48284 w 202480"/>
                <a:gd name="connsiteY7" fmla="*/ 205985 h 210268"/>
                <a:gd name="connsiteX8" fmla="*/ 55293 w 202480"/>
                <a:gd name="connsiteY8" fmla="*/ 210268 h 210268"/>
                <a:gd name="connsiteX9" fmla="*/ 147188 w 202480"/>
                <a:gd name="connsiteY9" fmla="*/ 210268 h 210268"/>
                <a:gd name="connsiteX10" fmla="*/ 154197 w 202480"/>
                <a:gd name="connsiteY10" fmla="*/ 205985 h 210268"/>
                <a:gd name="connsiteX11" fmla="*/ 177949 w 202480"/>
                <a:gd name="connsiteY11" fmla="*/ 167436 h 210268"/>
                <a:gd name="connsiteX12" fmla="*/ 195471 w 202480"/>
                <a:gd name="connsiteY12" fmla="*/ 138621 h 210268"/>
                <a:gd name="connsiteX13" fmla="*/ 202480 w 202480"/>
                <a:gd name="connsiteY13" fmla="*/ 103577 h 210268"/>
                <a:gd name="connsiteX14" fmla="*/ 202480 w 202480"/>
                <a:gd name="connsiteY14" fmla="*/ 100072 h 210268"/>
                <a:gd name="connsiteX15" fmla="*/ 101240 w 202480"/>
                <a:gd name="connsiteY15" fmla="*/ 0 h 210268"/>
                <a:gd name="connsiteX16" fmla="*/ 179117 w 202480"/>
                <a:gd name="connsiteY16" fmla="*/ 103187 h 210268"/>
                <a:gd name="connsiteX17" fmla="*/ 173666 w 202480"/>
                <a:gd name="connsiteY17" fmla="*/ 130444 h 210268"/>
                <a:gd name="connsiteX18" fmla="*/ 160427 w 202480"/>
                <a:gd name="connsiteY18" fmla="*/ 151860 h 210268"/>
                <a:gd name="connsiteX19" fmla="*/ 137842 w 202480"/>
                <a:gd name="connsiteY19" fmla="*/ 186905 h 210268"/>
                <a:gd name="connsiteX20" fmla="*/ 101240 w 202480"/>
                <a:gd name="connsiteY20" fmla="*/ 186905 h 210268"/>
                <a:gd name="connsiteX21" fmla="*/ 65027 w 202480"/>
                <a:gd name="connsiteY21" fmla="*/ 186905 h 210268"/>
                <a:gd name="connsiteX22" fmla="*/ 42443 w 202480"/>
                <a:gd name="connsiteY22" fmla="*/ 151860 h 210268"/>
                <a:gd name="connsiteX23" fmla="*/ 29204 w 202480"/>
                <a:gd name="connsiteY23" fmla="*/ 130444 h 210268"/>
                <a:gd name="connsiteX24" fmla="*/ 23753 w 202480"/>
                <a:gd name="connsiteY24" fmla="*/ 103187 h 210268"/>
                <a:gd name="connsiteX25" fmla="*/ 23753 w 202480"/>
                <a:gd name="connsiteY25" fmla="*/ 100072 h 210268"/>
                <a:gd name="connsiteX26" fmla="*/ 101630 w 202480"/>
                <a:gd name="connsiteY26" fmla="*/ 22974 h 210268"/>
                <a:gd name="connsiteX27" fmla="*/ 101630 w 202480"/>
                <a:gd name="connsiteY27" fmla="*/ 22974 h 210268"/>
                <a:gd name="connsiteX28" fmla="*/ 101630 w 202480"/>
                <a:gd name="connsiteY28" fmla="*/ 22974 h 210268"/>
                <a:gd name="connsiteX29" fmla="*/ 101630 w 202480"/>
                <a:gd name="connsiteY29" fmla="*/ 22974 h 210268"/>
                <a:gd name="connsiteX30" fmla="*/ 101630 w 202480"/>
                <a:gd name="connsiteY30" fmla="*/ 22974 h 210268"/>
                <a:gd name="connsiteX31" fmla="*/ 101630 w 202480"/>
                <a:gd name="connsiteY31" fmla="*/ 22974 h 210268"/>
                <a:gd name="connsiteX32" fmla="*/ 101630 w 202480"/>
                <a:gd name="connsiteY32" fmla="*/ 22974 h 210268"/>
                <a:gd name="connsiteX33" fmla="*/ 179507 w 202480"/>
                <a:gd name="connsiteY33" fmla="*/ 100072 h 210268"/>
                <a:gd name="connsiteX34" fmla="*/ 179507 w 202480"/>
                <a:gd name="connsiteY34" fmla="*/ 103187 h 21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02480" h="210268">
                  <a:moveTo>
                    <a:pt x="101240" y="0"/>
                  </a:moveTo>
                  <a:cubicBezTo>
                    <a:pt x="101240" y="0"/>
                    <a:pt x="101240" y="0"/>
                    <a:pt x="101240" y="0"/>
                  </a:cubicBezTo>
                  <a:cubicBezTo>
                    <a:pt x="101240" y="0"/>
                    <a:pt x="101240" y="0"/>
                    <a:pt x="101240" y="0"/>
                  </a:cubicBezTo>
                  <a:cubicBezTo>
                    <a:pt x="45947" y="389"/>
                    <a:pt x="1168" y="44779"/>
                    <a:pt x="0" y="100072"/>
                  </a:cubicBezTo>
                  <a:lnTo>
                    <a:pt x="0" y="103577"/>
                  </a:lnTo>
                  <a:cubicBezTo>
                    <a:pt x="389" y="115647"/>
                    <a:pt x="2726" y="127329"/>
                    <a:pt x="7009" y="138621"/>
                  </a:cubicBezTo>
                  <a:cubicBezTo>
                    <a:pt x="11292" y="149135"/>
                    <a:pt x="17133" y="158869"/>
                    <a:pt x="24531" y="167436"/>
                  </a:cubicBezTo>
                  <a:cubicBezTo>
                    <a:pt x="33877" y="177560"/>
                    <a:pt x="44001" y="197418"/>
                    <a:pt x="48284" y="205985"/>
                  </a:cubicBezTo>
                  <a:cubicBezTo>
                    <a:pt x="49452" y="208711"/>
                    <a:pt x="52178" y="210268"/>
                    <a:pt x="55293" y="210268"/>
                  </a:cubicBezTo>
                  <a:lnTo>
                    <a:pt x="147188" y="210268"/>
                  </a:lnTo>
                  <a:cubicBezTo>
                    <a:pt x="150303" y="210268"/>
                    <a:pt x="153028" y="208711"/>
                    <a:pt x="154197" y="205985"/>
                  </a:cubicBezTo>
                  <a:cubicBezTo>
                    <a:pt x="158480" y="197418"/>
                    <a:pt x="168604" y="177560"/>
                    <a:pt x="177949" y="167436"/>
                  </a:cubicBezTo>
                  <a:cubicBezTo>
                    <a:pt x="185347" y="158869"/>
                    <a:pt x="191578" y="149135"/>
                    <a:pt x="195471" y="138621"/>
                  </a:cubicBezTo>
                  <a:cubicBezTo>
                    <a:pt x="199755" y="127329"/>
                    <a:pt x="202091" y="115647"/>
                    <a:pt x="202480" y="103577"/>
                  </a:cubicBezTo>
                  <a:lnTo>
                    <a:pt x="202480" y="100072"/>
                  </a:lnTo>
                  <a:cubicBezTo>
                    <a:pt x="201312" y="44779"/>
                    <a:pt x="156533" y="389"/>
                    <a:pt x="101240" y="0"/>
                  </a:cubicBezTo>
                  <a:close/>
                  <a:moveTo>
                    <a:pt x="179117" y="103187"/>
                  </a:moveTo>
                  <a:cubicBezTo>
                    <a:pt x="178728" y="112532"/>
                    <a:pt x="176781" y="121878"/>
                    <a:pt x="173666" y="130444"/>
                  </a:cubicBezTo>
                  <a:cubicBezTo>
                    <a:pt x="170551" y="138232"/>
                    <a:pt x="166268" y="145630"/>
                    <a:pt x="160427" y="151860"/>
                  </a:cubicBezTo>
                  <a:cubicBezTo>
                    <a:pt x="151471" y="162763"/>
                    <a:pt x="143683" y="174445"/>
                    <a:pt x="137842" y="186905"/>
                  </a:cubicBezTo>
                  <a:lnTo>
                    <a:pt x="101240" y="186905"/>
                  </a:lnTo>
                  <a:lnTo>
                    <a:pt x="65027" y="186905"/>
                  </a:lnTo>
                  <a:cubicBezTo>
                    <a:pt x="58797" y="174445"/>
                    <a:pt x="51009" y="162763"/>
                    <a:pt x="42443" y="151860"/>
                  </a:cubicBezTo>
                  <a:cubicBezTo>
                    <a:pt x="36992" y="145630"/>
                    <a:pt x="32319" y="138232"/>
                    <a:pt x="29204" y="130444"/>
                  </a:cubicBezTo>
                  <a:cubicBezTo>
                    <a:pt x="25699" y="121878"/>
                    <a:pt x="24142" y="112532"/>
                    <a:pt x="23753" y="103187"/>
                  </a:cubicBezTo>
                  <a:lnTo>
                    <a:pt x="23753" y="100072"/>
                  </a:lnTo>
                  <a:cubicBezTo>
                    <a:pt x="24531" y="57629"/>
                    <a:pt x="59187" y="23363"/>
                    <a:pt x="101630" y="22974"/>
                  </a:cubicBezTo>
                  <a:lnTo>
                    <a:pt x="101630" y="22974"/>
                  </a:lnTo>
                  <a:lnTo>
                    <a:pt x="101630" y="22974"/>
                  </a:lnTo>
                  <a:cubicBezTo>
                    <a:pt x="101630" y="22974"/>
                    <a:pt x="101630" y="22974"/>
                    <a:pt x="101630" y="22974"/>
                  </a:cubicBezTo>
                  <a:cubicBezTo>
                    <a:pt x="101630" y="22974"/>
                    <a:pt x="101630" y="22974"/>
                    <a:pt x="101630" y="22974"/>
                  </a:cubicBezTo>
                  <a:lnTo>
                    <a:pt x="101630" y="22974"/>
                  </a:lnTo>
                  <a:lnTo>
                    <a:pt x="101630" y="22974"/>
                  </a:lnTo>
                  <a:cubicBezTo>
                    <a:pt x="144073" y="23363"/>
                    <a:pt x="178728" y="57240"/>
                    <a:pt x="179507" y="100072"/>
                  </a:cubicBezTo>
                  <a:lnTo>
                    <a:pt x="179507" y="103187"/>
                  </a:lnTo>
                  <a:close/>
                </a:path>
              </a:pathLst>
            </a:custGeom>
            <a:solidFill>
              <a:schemeClr val="accent2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47" descr="Rocket">
            <a:extLst>
              <a:ext uri="{FF2B5EF4-FFF2-40B4-BE49-F238E27FC236}">
                <a16:creationId xmlns:a16="http://schemas.microsoft.com/office/drawing/2014/main" id="{523213EB-B824-4C24-A527-BC5B60BC7B10}"/>
              </a:ext>
            </a:extLst>
          </p:cNvPr>
          <p:cNvGrpSpPr/>
          <p:nvPr/>
        </p:nvGrpSpPr>
        <p:grpSpPr>
          <a:xfrm>
            <a:off x="8328446" y="2281479"/>
            <a:ext cx="373810" cy="373810"/>
            <a:chOff x="8328446" y="2101286"/>
            <a:chExt cx="373810" cy="37381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91F52D6-5116-4B22-8C6E-374BC900A2D9}"/>
                </a:ext>
              </a:extLst>
            </p:cNvPr>
            <p:cNvSpPr/>
            <p:nvPr/>
          </p:nvSpPr>
          <p:spPr>
            <a:xfrm>
              <a:off x="8600626" y="2131933"/>
              <a:ext cx="71437" cy="68646"/>
            </a:xfrm>
            <a:custGeom>
              <a:avLst/>
              <a:gdLst>
                <a:gd name="connsiteX0" fmla="*/ 69700 w 71437"/>
                <a:gd name="connsiteY0" fmla="*/ 2061 h 68646"/>
                <a:gd name="connsiteX1" fmla="*/ 0 w 71437"/>
                <a:gd name="connsiteY1" fmla="*/ 10628 h 68646"/>
                <a:gd name="connsiteX2" fmla="*/ 31930 w 71437"/>
                <a:gd name="connsiteY2" fmla="*/ 35938 h 68646"/>
                <a:gd name="connsiteX3" fmla="*/ 57629 w 71437"/>
                <a:gd name="connsiteY3" fmla="*/ 68646 h 68646"/>
                <a:gd name="connsiteX4" fmla="*/ 69700 w 71437"/>
                <a:gd name="connsiteY4" fmla="*/ 2061 h 68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437" h="68646">
                  <a:moveTo>
                    <a:pt x="69700" y="2061"/>
                  </a:moveTo>
                  <a:cubicBezTo>
                    <a:pt x="64249" y="-3390"/>
                    <a:pt x="29204" y="2840"/>
                    <a:pt x="0" y="10628"/>
                  </a:cubicBezTo>
                  <a:cubicBezTo>
                    <a:pt x="10513" y="16858"/>
                    <a:pt x="21416" y="25424"/>
                    <a:pt x="31930" y="35938"/>
                  </a:cubicBezTo>
                  <a:cubicBezTo>
                    <a:pt x="42832" y="46841"/>
                    <a:pt x="51399" y="57743"/>
                    <a:pt x="57629" y="68646"/>
                  </a:cubicBezTo>
                  <a:cubicBezTo>
                    <a:pt x="65417" y="38664"/>
                    <a:pt x="75541" y="7513"/>
                    <a:pt x="69700" y="206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012D6D3-0918-4DA6-97D5-6A87A835C801}"/>
                </a:ext>
              </a:extLst>
            </p:cNvPr>
            <p:cNvSpPr/>
            <p:nvPr/>
          </p:nvSpPr>
          <p:spPr>
            <a:xfrm>
              <a:off x="8358454" y="2238982"/>
              <a:ext cx="94983" cy="90849"/>
            </a:xfrm>
            <a:custGeom>
              <a:avLst/>
              <a:gdLst>
                <a:gd name="connsiteX0" fmla="*/ 94984 w 94983"/>
                <a:gd name="connsiteY0" fmla="*/ 5987 h 90849"/>
                <a:gd name="connsiteX1" fmla="*/ 81745 w 94983"/>
                <a:gd name="connsiteY1" fmla="*/ 925 h 90849"/>
                <a:gd name="connsiteX2" fmla="*/ 66169 w 94983"/>
                <a:gd name="connsiteY2" fmla="*/ 4040 h 90849"/>
                <a:gd name="connsiteX3" fmla="*/ 4257 w 94983"/>
                <a:gd name="connsiteY3" fmla="*/ 65952 h 90849"/>
                <a:gd name="connsiteX4" fmla="*/ 17496 w 94983"/>
                <a:gd name="connsiteY4" fmla="*/ 90484 h 90849"/>
                <a:gd name="connsiteX5" fmla="*/ 69284 w 94983"/>
                <a:gd name="connsiteY5" fmla="*/ 78802 h 90849"/>
                <a:gd name="connsiteX6" fmla="*/ 94984 w 94983"/>
                <a:gd name="connsiteY6" fmla="*/ 5987 h 90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983" h="90849">
                  <a:moveTo>
                    <a:pt x="94984" y="5987"/>
                  </a:moveTo>
                  <a:lnTo>
                    <a:pt x="81745" y="925"/>
                  </a:lnTo>
                  <a:cubicBezTo>
                    <a:pt x="76293" y="-1022"/>
                    <a:pt x="70452" y="146"/>
                    <a:pt x="66169" y="4040"/>
                  </a:cubicBezTo>
                  <a:lnTo>
                    <a:pt x="4257" y="65952"/>
                  </a:lnTo>
                  <a:cubicBezTo>
                    <a:pt x="-5867" y="76076"/>
                    <a:pt x="3478" y="93599"/>
                    <a:pt x="17496" y="90484"/>
                  </a:cubicBezTo>
                  <a:lnTo>
                    <a:pt x="69284" y="78802"/>
                  </a:lnTo>
                  <a:cubicBezTo>
                    <a:pt x="73568" y="59333"/>
                    <a:pt x="80577" y="33244"/>
                    <a:pt x="94984" y="598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DDD70D2-C93A-4559-AC3C-CAC13C0A8461}"/>
                </a:ext>
              </a:extLst>
            </p:cNvPr>
            <p:cNvSpPr/>
            <p:nvPr/>
          </p:nvSpPr>
          <p:spPr>
            <a:xfrm>
              <a:off x="8472924" y="2346598"/>
              <a:ext cx="91029" cy="97880"/>
            </a:xfrm>
            <a:custGeom>
              <a:avLst/>
              <a:gdLst>
                <a:gd name="connsiteX0" fmla="*/ 83701 w 91029"/>
                <a:gd name="connsiteY0" fmla="*/ 0 h 97880"/>
                <a:gd name="connsiteX1" fmla="*/ 12444 w 91029"/>
                <a:gd name="connsiteY1" fmla="*/ 24921 h 97880"/>
                <a:gd name="connsiteX2" fmla="*/ 373 w 91029"/>
                <a:gd name="connsiteY2" fmla="*/ 80213 h 97880"/>
                <a:gd name="connsiteX3" fmla="*/ 24904 w 91029"/>
                <a:gd name="connsiteY3" fmla="*/ 93453 h 97880"/>
                <a:gd name="connsiteX4" fmla="*/ 86816 w 91029"/>
                <a:gd name="connsiteY4" fmla="*/ 31540 h 97880"/>
                <a:gd name="connsiteX5" fmla="*/ 89931 w 91029"/>
                <a:gd name="connsiteY5" fmla="*/ 15965 h 97880"/>
                <a:gd name="connsiteX6" fmla="*/ 83701 w 91029"/>
                <a:gd name="connsiteY6" fmla="*/ 0 h 97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029" h="97880">
                  <a:moveTo>
                    <a:pt x="83701" y="0"/>
                  </a:moveTo>
                  <a:cubicBezTo>
                    <a:pt x="57612" y="13628"/>
                    <a:pt x="32692" y="21027"/>
                    <a:pt x="12444" y="24921"/>
                  </a:cubicBezTo>
                  <a:lnTo>
                    <a:pt x="373" y="80213"/>
                  </a:lnTo>
                  <a:cubicBezTo>
                    <a:pt x="-2742" y="94231"/>
                    <a:pt x="14391" y="103966"/>
                    <a:pt x="24904" y="93453"/>
                  </a:cubicBezTo>
                  <a:lnTo>
                    <a:pt x="86816" y="31540"/>
                  </a:lnTo>
                  <a:cubicBezTo>
                    <a:pt x="90710" y="27646"/>
                    <a:pt x="92268" y="21416"/>
                    <a:pt x="89931" y="15965"/>
                  </a:cubicBezTo>
                  <a:lnTo>
                    <a:pt x="83701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2E9A823-41B4-4E82-A1D4-BB69FC21D1BA}"/>
                </a:ext>
              </a:extLst>
            </p:cNvPr>
            <p:cNvSpPr/>
            <p:nvPr/>
          </p:nvSpPr>
          <p:spPr>
            <a:xfrm>
              <a:off x="8441367" y="2149569"/>
              <a:ext cx="209489" cy="209099"/>
            </a:xfrm>
            <a:custGeom>
              <a:avLst/>
              <a:gdLst>
                <a:gd name="connsiteX0" fmla="*/ 138232 w 209489"/>
                <a:gd name="connsiteY0" fmla="*/ 0 h 209099"/>
                <a:gd name="connsiteX1" fmla="*/ 63859 w 209489"/>
                <a:gd name="connsiteY1" fmla="*/ 50620 h 209099"/>
                <a:gd name="connsiteX2" fmla="*/ 0 w 209489"/>
                <a:gd name="connsiteY2" fmla="*/ 184958 h 209099"/>
                <a:gd name="connsiteX3" fmla="*/ 24142 w 209489"/>
                <a:gd name="connsiteY3" fmla="*/ 209100 h 209099"/>
                <a:gd name="connsiteX4" fmla="*/ 158869 w 209489"/>
                <a:gd name="connsiteY4" fmla="*/ 145630 h 209099"/>
                <a:gd name="connsiteX5" fmla="*/ 209489 w 209489"/>
                <a:gd name="connsiteY5" fmla="*/ 71647 h 209099"/>
                <a:gd name="connsiteX6" fmla="*/ 179896 w 209489"/>
                <a:gd name="connsiteY6" fmla="*/ 28815 h 209099"/>
                <a:gd name="connsiteX7" fmla="*/ 138232 w 209489"/>
                <a:gd name="connsiteY7" fmla="*/ 0 h 209099"/>
                <a:gd name="connsiteX8" fmla="*/ 158090 w 209489"/>
                <a:gd name="connsiteY8" fmla="*/ 84107 h 209099"/>
                <a:gd name="connsiteX9" fmla="*/ 124993 w 209489"/>
                <a:gd name="connsiteY9" fmla="*/ 84107 h 209099"/>
                <a:gd name="connsiteX10" fmla="*/ 124993 w 209489"/>
                <a:gd name="connsiteY10" fmla="*/ 51009 h 209099"/>
                <a:gd name="connsiteX11" fmla="*/ 158090 w 209489"/>
                <a:gd name="connsiteY11" fmla="*/ 51009 h 209099"/>
                <a:gd name="connsiteX12" fmla="*/ 158090 w 209489"/>
                <a:gd name="connsiteY12" fmla="*/ 84107 h 20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89" h="209099">
                  <a:moveTo>
                    <a:pt x="138232" y="0"/>
                  </a:moveTo>
                  <a:cubicBezTo>
                    <a:pt x="115258" y="9345"/>
                    <a:pt x="89169" y="25310"/>
                    <a:pt x="63859" y="50620"/>
                  </a:cubicBezTo>
                  <a:cubicBezTo>
                    <a:pt x="17522" y="96957"/>
                    <a:pt x="3894" y="153028"/>
                    <a:pt x="0" y="184958"/>
                  </a:cubicBezTo>
                  <a:lnTo>
                    <a:pt x="24142" y="209100"/>
                  </a:lnTo>
                  <a:cubicBezTo>
                    <a:pt x="56072" y="205206"/>
                    <a:pt x="112532" y="191967"/>
                    <a:pt x="158869" y="145630"/>
                  </a:cubicBezTo>
                  <a:cubicBezTo>
                    <a:pt x="184179" y="120320"/>
                    <a:pt x="200144" y="94621"/>
                    <a:pt x="209489" y="71647"/>
                  </a:cubicBezTo>
                  <a:cubicBezTo>
                    <a:pt x="204427" y="58797"/>
                    <a:pt x="194303" y="43611"/>
                    <a:pt x="179896" y="28815"/>
                  </a:cubicBezTo>
                  <a:cubicBezTo>
                    <a:pt x="165878" y="15186"/>
                    <a:pt x="151082" y="5062"/>
                    <a:pt x="138232" y="0"/>
                  </a:cubicBezTo>
                  <a:close/>
                  <a:moveTo>
                    <a:pt x="158090" y="84107"/>
                  </a:moveTo>
                  <a:cubicBezTo>
                    <a:pt x="149135" y="93063"/>
                    <a:pt x="134338" y="93063"/>
                    <a:pt x="124993" y="84107"/>
                  </a:cubicBezTo>
                  <a:cubicBezTo>
                    <a:pt x="116037" y="75151"/>
                    <a:pt x="116037" y="60355"/>
                    <a:pt x="124993" y="51009"/>
                  </a:cubicBezTo>
                  <a:cubicBezTo>
                    <a:pt x="133949" y="42054"/>
                    <a:pt x="148745" y="42054"/>
                    <a:pt x="158090" y="51009"/>
                  </a:cubicBezTo>
                  <a:cubicBezTo>
                    <a:pt x="167046" y="60355"/>
                    <a:pt x="167046" y="75151"/>
                    <a:pt x="158090" y="8410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81BD91A-237B-41C2-BA3E-A5D5A24E3CDE}"/>
                </a:ext>
              </a:extLst>
            </p:cNvPr>
            <p:cNvSpPr/>
            <p:nvPr/>
          </p:nvSpPr>
          <p:spPr>
            <a:xfrm>
              <a:off x="8395505" y="2349072"/>
              <a:ext cx="55459" cy="55574"/>
            </a:xfrm>
            <a:custGeom>
              <a:avLst/>
              <a:gdLst>
                <a:gd name="connsiteX0" fmla="*/ 45473 w 55459"/>
                <a:gd name="connsiteY0" fmla="*/ 9986 h 55574"/>
                <a:gd name="connsiteX1" fmla="*/ 27172 w 55459"/>
                <a:gd name="connsiteY1" fmla="*/ 6092 h 55574"/>
                <a:gd name="connsiteX2" fmla="*/ 1083 w 55459"/>
                <a:gd name="connsiteY2" fmla="*/ 54376 h 55574"/>
                <a:gd name="connsiteX3" fmla="*/ 49367 w 55459"/>
                <a:gd name="connsiteY3" fmla="*/ 28287 h 55574"/>
                <a:gd name="connsiteX4" fmla="*/ 45473 w 55459"/>
                <a:gd name="connsiteY4" fmla="*/ 9986 h 55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59" h="55574">
                  <a:moveTo>
                    <a:pt x="45473" y="9986"/>
                  </a:moveTo>
                  <a:cubicBezTo>
                    <a:pt x="39243" y="3756"/>
                    <a:pt x="40022" y="-6757"/>
                    <a:pt x="27172" y="6092"/>
                  </a:cubicBezTo>
                  <a:cubicBezTo>
                    <a:pt x="14322" y="18942"/>
                    <a:pt x="-4757" y="48146"/>
                    <a:pt x="1083" y="54376"/>
                  </a:cubicBezTo>
                  <a:cubicBezTo>
                    <a:pt x="7313" y="60606"/>
                    <a:pt x="36517" y="41137"/>
                    <a:pt x="49367" y="28287"/>
                  </a:cubicBezTo>
                  <a:cubicBezTo>
                    <a:pt x="62217" y="15048"/>
                    <a:pt x="51703" y="15827"/>
                    <a:pt x="45473" y="9986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0" name="Graphic 45" descr="Puzzle">
            <a:extLst>
              <a:ext uri="{FF2B5EF4-FFF2-40B4-BE49-F238E27FC236}">
                <a16:creationId xmlns:a16="http://schemas.microsoft.com/office/drawing/2014/main" id="{552EA37C-7117-4749-99AB-38272663C838}"/>
              </a:ext>
            </a:extLst>
          </p:cNvPr>
          <p:cNvSpPr/>
          <p:nvPr/>
        </p:nvSpPr>
        <p:spPr>
          <a:xfrm>
            <a:off x="8359595" y="4047607"/>
            <a:ext cx="311508" cy="311508"/>
          </a:xfrm>
          <a:custGeom>
            <a:avLst/>
            <a:gdLst>
              <a:gd name="connsiteX0" fmla="*/ 201312 w 311508"/>
              <a:gd name="connsiteY0" fmla="*/ 236357 h 311508"/>
              <a:gd name="connsiteX1" fmla="*/ 184569 w 311508"/>
              <a:gd name="connsiteY1" fmla="*/ 184958 h 311508"/>
              <a:gd name="connsiteX2" fmla="*/ 187294 w 311508"/>
              <a:gd name="connsiteY2" fmla="*/ 182232 h 311508"/>
              <a:gd name="connsiteX3" fmla="*/ 239472 w 311508"/>
              <a:gd name="connsiteY3" fmla="*/ 198197 h 311508"/>
              <a:gd name="connsiteX4" fmla="*/ 267118 w 311508"/>
              <a:gd name="connsiteY4" fmla="*/ 220392 h 311508"/>
              <a:gd name="connsiteX5" fmla="*/ 311508 w 311508"/>
              <a:gd name="connsiteY5" fmla="*/ 176002 h 311508"/>
              <a:gd name="connsiteX6" fmla="*/ 245313 w 311508"/>
              <a:gd name="connsiteY6" fmla="*/ 109807 h 311508"/>
              <a:gd name="connsiteX7" fmla="*/ 267508 w 311508"/>
              <a:gd name="connsiteY7" fmla="*/ 82160 h 311508"/>
              <a:gd name="connsiteX8" fmla="*/ 283473 w 311508"/>
              <a:gd name="connsiteY8" fmla="*/ 29983 h 311508"/>
              <a:gd name="connsiteX9" fmla="*/ 280747 w 311508"/>
              <a:gd name="connsiteY9" fmla="*/ 27257 h 311508"/>
              <a:gd name="connsiteX10" fmla="*/ 229348 w 311508"/>
              <a:gd name="connsiteY10" fmla="*/ 44001 h 311508"/>
              <a:gd name="connsiteX11" fmla="*/ 201702 w 311508"/>
              <a:gd name="connsiteY11" fmla="*/ 66196 h 311508"/>
              <a:gd name="connsiteX12" fmla="*/ 135506 w 311508"/>
              <a:gd name="connsiteY12" fmla="*/ 0 h 311508"/>
              <a:gd name="connsiteX13" fmla="*/ 90727 w 311508"/>
              <a:gd name="connsiteY13" fmla="*/ 44390 h 311508"/>
              <a:gd name="connsiteX14" fmla="*/ 112922 w 311508"/>
              <a:gd name="connsiteY14" fmla="*/ 72036 h 311508"/>
              <a:gd name="connsiteX15" fmla="*/ 129665 w 311508"/>
              <a:gd name="connsiteY15" fmla="*/ 123435 h 311508"/>
              <a:gd name="connsiteX16" fmla="*/ 126940 w 311508"/>
              <a:gd name="connsiteY16" fmla="*/ 126161 h 311508"/>
              <a:gd name="connsiteX17" fmla="*/ 74762 w 311508"/>
              <a:gd name="connsiteY17" fmla="*/ 110196 h 311508"/>
              <a:gd name="connsiteX18" fmla="*/ 47116 w 311508"/>
              <a:gd name="connsiteY18" fmla="*/ 88001 h 311508"/>
              <a:gd name="connsiteX19" fmla="*/ 0 w 311508"/>
              <a:gd name="connsiteY19" fmla="*/ 135506 h 311508"/>
              <a:gd name="connsiteX20" fmla="*/ 66196 w 311508"/>
              <a:gd name="connsiteY20" fmla="*/ 201702 h 311508"/>
              <a:gd name="connsiteX21" fmla="*/ 44001 w 311508"/>
              <a:gd name="connsiteY21" fmla="*/ 229348 h 311508"/>
              <a:gd name="connsiteX22" fmla="*/ 28036 w 311508"/>
              <a:gd name="connsiteY22" fmla="*/ 281526 h 311508"/>
              <a:gd name="connsiteX23" fmla="*/ 30761 w 311508"/>
              <a:gd name="connsiteY23" fmla="*/ 284251 h 311508"/>
              <a:gd name="connsiteX24" fmla="*/ 82160 w 311508"/>
              <a:gd name="connsiteY24" fmla="*/ 267508 h 311508"/>
              <a:gd name="connsiteX25" fmla="*/ 109807 w 311508"/>
              <a:gd name="connsiteY25" fmla="*/ 245313 h 311508"/>
              <a:gd name="connsiteX26" fmla="*/ 176002 w 311508"/>
              <a:gd name="connsiteY26" fmla="*/ 311508 h 311508"/>
              <a:gd name="connsiteX27" fmla="*/ 223507 w 311508"/>
              <a:gd name="connsiteY27" fmla="*/ 264003 h 311508"/>
              <a:gd name="connsiteX28" fmla="*/ 201312 w 311508"/>
              <a:gd name="connsiteY28" fmla="*/ 236357 h 311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11508" h="311508">
                <a:moveTo>
                  <a:pt x="201312" y="236357"/>
                </a:moveTo>
                <a:cubicBezTo>
                  <a:pt x="175613" y="237136"/>
                  <a:pt x="166268" y="204038"/>
                  <a:pt x="184569" y="184958"/>
                </a:cubicBezTo>
                <a:lnTo>
                  <a:pt x="187294" y="182232"/>
                </a:lnTo>
                <a:cubicBezTo>
                  <a:pt x="206374" y="163931"/>
                  <a:pt x="240251" y="172498"/>
                  <a:pt x="239472" y="198197"/>
                </a:cubicBezTo>
                <a:cubicBezTo>
                  <a:pt x="239083" y="212994"/>
                  <a:pt x="256605" y="230906"/>
                  <a:pt x="267118" y="220392"/>
                </a:cubicBezTo>
                <a:lnTo>
                  <a:pt x="311508" y="176002"/>
                </a:lnTo>
                <a:lnTo>
                  <a:pt x="245313" y="109807"/>
                </a:lnTo>
                <a:cubicBezTo>
                  <a:pt x="234799" y="99293"/>
                  <a:pt x="252711" y="81771"/>
                  <a:pt x="267508" y="82160"/>
                </a:cubicBezTo>
                <a:cubicBezTo>
                  <a:pt x="293207" y="82939"/>
                  <a:pt x="301774" y="49063"/>
                  <a:pt x="283473" y="29983"/>
                </a:cubicBezTo>
                <a:lnTo>
                  <a:pt x="280747" y="27257"/>
                </a:lnTo>
                <a:cubicBezTo>
                  <a:pt x="261667" y="8956"/>
                  <a:pt x="228569" y="18301"/>
                  <a:pt x="229348" y="44001"/>
                </a:cubicBezTo>
                <a:cubicBezTo>
                  <a:pt x="229737" y="58797"/>
                  <a:pt x="212215" y="76709"/>
                  <a:pt x="201702" y="66196"/>
                </a:cubicBezTo>
                <a:lnTo>
                  <a:pt x="135506" y="0"/>
                </a:lnTo>
                <a:lnTo>
                  <a:pt x="90727" y="44390"/>
                </a:lnTo>
                <a:cubicBezTo>
                  <a:pt x="80213" y="54903"/>
                  <a:pt x="98125" y="72426"/>
                  <a:pt x="112922" y="72036"/>
                </a:cubicBezTo>
                <a:cubicBezTo>
                  <a:pt x="138621" y="71258"/>
                  <a:pt x="147966" y="104355"/>
                  <a:pt x="129665" y="123435"/>
                </a:cubicBezTo>
                <a:lnTo>
                  <a:pt x="126940" y="126161"/>
                </a:lnTo>
                <a:cubicBezTo>
                  <a:pt x="107860" y="144462"/>
                  <a:pt x="73983" y="135896"/>
                  <a:pt x="74762" y="110196"/>
                </a:cubicBezTo>
                <a:cubicBezTo>
                  <a:pt x="75151" y="95399"/>
                  <a:pt x="57629" y="77488"/>
                  <a:pt x="47116" y="88001"/>
                </a:cubicBezTo>
                <a:lnTo>
                  <a:pt x="0" y="135506"/>
                </a:lnTo>
                <a:lnTo>
                  <a:pt x="66196" y="201702"/>
                </a:lnTo>
                <a:cubicBezTo>
                  <a:pt x="76709" y="212215"/>
                  <a:pt x="58797" y="229737"/>
                  <a:pt x="44001" y="229348"/>
                </a:cubicBezTo>
                <a:cubicBezTo>
                  <a:pt x="18301" y="228569"/>
                  <a:pt x="9735" y="262446"/>
                  <a:pt x="28036" y="281526"/>
                </a:cubicBezTo>
                <a:lnTo>
                  <a:pt x="30761" y="284251"/>
                </a:lnTo>
                <a:cubicBezTo>
                  <a:pt x="49841" y="302552"/>
                  <a:pt x="82939" y="293207"/>
                  <a:pt x="82160" y="267508"/>
                </a:cubicBezTo>
                <a:cubicBezTo>
                  <a:pt x="81771" y="252711"/>
                  <a:pt x="99293" y="234799"/>
                  <a:pt x="109807" y="245313"/>
                </a:cubicBezTo>
                <a:lnTo>
                  <a:pt x="176002" y="311508"/>
                </a:lnTo>
                <a:lnTo>
                  <a:pt x="223507" y="264003"/>
                </a:lnTo>
                <a:cubicBezTo>
                  <a:pt x="234021" y="253490"/>
                  <a:pt x="216498" y="235968"/>
                  <a:pt x="201312" y="236357"/>
                </a:cubicBezTo>
                <a:close/>
              </a:path>
            </a:pathLst>
          </a:custGeom>
          <a:solidFill>
            <a:schemeClr val="accent5"/>
          </a:solidFill>
          <a:ln w="38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Graphic 25" descr="Puzzle">
            <a:extLst>
              <a:ext uri="{FF2B5EF4-FFF2-40B4-BE49-F238E27FC236}">
                <a16:creationId xmlns:a16="http://schemas.microsoft.com/office/drawing/2014/main" id="{AF4D1D87-36DF-4738-B474-066E7BD86D44}"/>
              </a:ext>
            </a:extLst>
          </p:cNvPr>
          <p:cNvSpPr/>
          <p:nvPr/>
        </p:nvSpPr>
        <p:spPr>
          <a:xfrm>
            <a:off x="5769491" y="3393383"/>
            <a:ext cx="411067" cy="411067"/>
          </a:xfrm>
          <a:custGeom>
            <a:avLst/>
            <a:gdLst>
              <a:gd name="connsiteX0" fmla="*/ 265652 w 411067"/>
              <a:gd name="connsiteY0" fmla="*/ 311897 h 411067"/>
              <a:gd name="connsiteX1" fmla="*/ 243558 w 411067"/>
              <a:gd name="connsiteY1" fmla="*/ 244071 h 411067"/>
              <a:gd name="connsiteX2" fmla="*/ 247154 w 411067"/>
              <a:gd name="connsiteY2" fmla="*/ 240474 h 411067"/>
              <a:gd name="connsiteX3" fmla="*/ 316008 w 411067"/>
              <a:gd name="connsiteY3" fmla="*/ 261542 h 411067"/>
              <a:gd name="connsiteX4" fmla="*/ 352490 w 411067"/>
              <a:gd name="connsiteY4" fmla="*/ 290830 h 411067"/>
              <a:gd name="connsiteX5" fmla="*/ 411068 w 411067"/>
              <a:gd name="connsiteY5" fmla="*/ 232253 h 411067"/>
              <a:gd name="connsiteX6" fmla="*/ 323716 w 411067"/>
              <a:gd name="connsiteY6" fmla="*/ 144901 h 411067"/>
              <a:gd name="connsiteX7" fmla="*/ 353004 w 411067"/>
              <a:gd name="connsiteY7" fmla="*/ 108419 h 411067"/>
              <a:gd name="connsiteX8" fmla="*/ 374071 w 411067"/>
              <a:gd name="connsiteY8" fmla="*/ 39565 h 411067"/>
              <a:gd name="connsiteX9" fmla="*/ 370475 w 411067"/>
              <a:gd name="connsiteY9" fmla="*/ 35968 h 411067"/>
              <a:gd name="connsiteX10" fmla="*/ 302648 w 411067"/>
              <a:gd name="connsiteY10" fmla="*/ 58063 h 411067"/>
              <a:gd name="connsiteX11" fmla="*/ 266166 w 411067"/>
              <a:gd name="connsiteY11" fmla="*/ 87352 h 411067"/>
              <a:gd name="connsiteX12" fmla="*/ 178814 w 411067"/>
              <a:gd name="connsiteY12" fmla="*/ 0 h 411067"/>
              <a:gd name="connsiteX13" fmla="*/ 119723 w 411067"/>
              <a:gd name="connsiteY13" fmla="*/ 58577 h 411067"/>
              <a:gd name="connsiteX14" fmla="*/ 149012 w 411067"/>
              <a:gd name="connsiteY14" fmla="*/ 95059 h 411067"/>
              <a:gd name="connsiteX15" fmla="*/ 171107 w 411067"/>
              <a:gd name="connsiteY15" fmla="*/ 162886 h 411067"/>
              <a:gd name="connsiteX16" fmla="*/ 167510 w 411067"/>
              <a:gd name="connsiteY16" fmla="*/ 166482 h 411067"/>
              <a:gd name="connsiteX17" fmla="*/ 98656 w 411067"/>
              <a:gd name="connsiteY17" fmla="*/ 145415 h 411067"/>
              <a:gd name="connsiteX18" fmla="*/ 62174 w 411067"/>
              <a:gd name="connsiteY18" fmla="*/ 116127 h 411067"/>
              <a:gd name="connsiteX19" fmla="*/ 0 w 411067"/>
              <a:gd name="connsiteY19" fmla="*/ 178814 h 411067"/>
              <a:gd name="connsiteX20" fmla="*/ 87352 w 411067"/>
              <a:gd name="connsiteY20" fmla="*/ 266166 h 411067"/>
              <a:gd name="connsiteX21" fmla="*/ 58063 w 411067"/>
              <a:gd name="connsiteY21" fmla="*/ 302648 h 411067"/>
              <a:gd name="connsiteX22" fmla="*/ 36996 w 411067"/>
              <a:gd name="connsiteY22" fmla="*/ 371502 h 411067"/>
              <a:gd name="connsiteX23" fmla="*/ 40593 w 411067"/>
              <a:gd name="connsiteY23" fmla="*/ 375099 h 411067"/>
              <a:gd name="connsiteX24" fmla="*/ 108419 w 411067"/>
              <a:gd name="connsiteY24" fmla="*/ 353004 h 411067"/>
              <a:gd name="connsiteX25" fmla="*/ 144901 w 411067"/>
              <a:gd name="connsiteY25" fmla="*/ 323716 h 411067"/>
              <a:gd name="connsiteX26" fmla="*/ 232253 w 411067"/>
              <a:gd name="connsiteY26" fmla="*/ 411068 h 411067"/>
              <a:gd name="connsiteX27" fmla="*/ 294941 w 411067"/>
              <a:gd name="connsiteY27" fmla="*/ 348380 h 411067"/>
              <a:gd name="connsiteX28" fmla="*/ 265652 w 411067"/>
              <a:gd name="connsiteY28" fmla="*/ 311897 h 41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1067" h="411067">
                <a:moveTo>
                  <a:pt x="265652" y="311897"/>
                </a:moveTo>
                <a:cubicBezTo>
                  <a:pt x="231739" y="312925"/>
                  <a:pt x="219407" y="269249"/>
                  <a:pt x="243558" y="244071"/>
                </a:cubicBezTo>
                <a:lnTo>
                  <a:pt x="247154" y="240474"/>
                </a:lnTo>
                <a:cubicBezTo>
                  <a:pt x="272332" y="216324"/>
                  <a:pt x="317036" y="227629"/>
                  <a:pt x="316008" y="261542"/>
                </a:cubicBezTo>
                <a:cubicBezTo>
                  <a:pt x="315494" y="281067"/>
                  <a:pt x="338617" y="304704"/>
                  <a:pt x="352490" y="290830"/>
                </a:cubicBezTo>
                <a:lnTo>
                  <a:pt x="411068" y="232253"/>
                </a:lnTo>
                <a:lnTo>
                  <a:pt x="323716" y="144901"/>
                </a:lnTo>
                <a:cubicBezTo>
                  <a:pt x="309842" y="131028"/>
                  <a:pt x="333479" y="107905"/>
                  <a:pt x="353004" y="108419"/>
                </a:cubicBezTo>
                <a:cubicBezTo>
                  <a:pt x="386917" y="109447"/>
                  <a:pt x="398222" y="64743"/>
                  <a:pt x="374071" y="39565"/>
                </a:cubicBezTo>
                <a:lnTo>
                  <a:pt x="370475" y="35968"/>
                </a:lnTo>
                <a:cubicBezTo>
                  <a:pt x="345297" y="11818"/>
                  <a:pt x="301621" y="24150"/>
                  <a:pt x="302648" y="58063"/>
                </a:cubicBezTo>
                <a:cubicBezTo>
                  <a:pt x="303162" y="77589"/>
                  <a:pt x="280040" y="101225"/>
                  <a:pt x="266166" y="87352"/>
                </a:cubicBezTo>
                <a:lnTo>
                  <a:pt x="178814" y="0"/>
                </a:lnTo>
                <a:lnTo>
                  <a:pt x="119723" y="58577"/>
                </a:lnTo>
                <a:cubicBezTo>
                  <a:pt x="105850" y="72451"/>
                  <a:pt x="129486" y="95573"/>
                  <a:pt x="149012" y="95059"/>
                </a:cubicBezTo>
                <a:cubicBezTo>
                  <a:pt x="182925" y="94032"/>
                  <a:pt x="195257" y="137708"/>
                  <a:pt x="171107" y="162886"/>
                </a:cubicBezTo>
                <a:lnTo>
                  <a:pt x="167510" y="166482"/>
                </a:lnTo>
                <a:cubicBezTo>
                  <a:pt x="142332" y="190633"/>
                  <a:pt x="97629" y="179328"/>
                  <a:pt x="98656" y="145415"/>
                </a:cubicBezTo>
                <a:cubicBezTo>
                  <a:pt x="99170" y="125889"/>
                  <a:pt x="76047" y="102253"/>
                  <a:pt x="62174" y="116127"/>
                </a:cubicBezTo>
                <a:lnTo>
                  <a:pt x="0" y="178814"/>
                </a:lnTo>
                <a:lnTo>
                  <a:pt x="87352" y="266166"/>
                </a:lnTo>
                <a:cubicBezTo>
                  <a:pt x="101225" y="280040"/>
                  <a:pt x="77589" y="303162"/>
                  <a:pt x="58063" y="302648"/>
                </a:cubicBezTo>
                <a:cubicBezTo>
                  <a:pt x="24150" y="301621"/>
                  <a:pt x="12846" y="346324"/>
                  <a:pt x="36996" y="371502"/>
                </a:cubicBezTo>
                <a:lnTo>
                  <a:pt x="40593" y="375099"/>
                </a:lnTo>
                <a:cubicBezTo>
                  <a:pt x="65771" y="399249"/>
                  <a:pt x="109447" y="386917"/>
                  <a:pt x="108419" y="353004"/>
                </a:cubicBezTo>
                <a:cubicBezTo>
                  <a:pt x="107905" y="333479"/>
                  <a:pt x="131028" y="309842"/>
                  <a:pt x="144901" y="323716"/>
                </a:cubicBezTo>
                <a:lnTo>
                  <a:pt x="232253" y="411068"/>
                </a:lnTo>
                <a:lnTo>
                  <a:pt x="294941" y="348380"/>
                </a:lnTo>
                <a:cubicBezTo>
                  <a:pt x="308814" y="334506"/>
                  <a:pt x="285692" y="311384"/>
                  <a:pt x="265652" y="311897"/>
                </a:cubicBezTo>
                <a:close/>
              </a:path>
            </a:pathLst>
          </a:custGeom>
          <a:solidFill>
            <a:srgbClr val="000000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2" name="Graphic 26" descr="Lightbulb">
            <a:extLst>
              <a:ext uri="{FF2B5EF4-FFF2-40B4-BE49-F238E27FC236}">
                <a16:creationId xmlns:a16="http://schemas.microsoft.com/office/drawing/2014/main" id="{8D76E3CF-42DD-446D-A3AD-CE0D62B79B83}"/>
              </a:ext>
            </a:extLst>
          </p:cNvPr>
          <p:cNvGrpSpPr/>
          <p:nvPr/>
        </p:nvGrpSpPr>
        <p:grpSpPr>
          <a:xfrm>
            <a:off x="4325360" y="4781459"/>
            <a:ext cx="493281" cy="493281"/>
            <a:chOff x="4325360" y="4601266"/>
            <a:chExt cx="493281" cy="493281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C53DF9E-9B74-43D6-B58A-A09F05B61807}"/>
                </a:ext>
              </a:extLst>
            </p:cNvPr>
            <p:cNvSpPr/>
            <p:nvPr/>
          </p:nvSpPr>
          <p:spPr>
            <a:xfrm>
              <a:off x="4505202" y="4930120"/>
              <a:ext cx="133596" cy="30830"/>
            </a:xfrm>
            <a:custGeom>
              <a:avLst/>
              <a:gdLst>
                <a:gd name="connsiteX0" fmla="*/ 15415 w 133596"/>
                <a:gd name="connsiteY0" fmla="*/ 0 h 30830"/>
                <a:gd name="connsiteX1" fmla="*/ 118182 w 133596"/>
                <a:gd name="connsiteY1" fmla="*/ 0 h 30830"/>
                <a:gd name="connsiteX2" fmla="*/ 133597 w 133596"/>
                <a:gd name="connsiteY2" fmla="*/ 15415 h 30830"/>
                <a:gd name="connsiteX3" fmla="*/ 118182 w 133596"/>
                <a:gd name="connsiteY3" fmla="*/ 30830 h 30830"/>
                <a:gd name="connsiteX4" fmla="*/ 15415 w 133596"/>
                <a:gd name="connsiteY4" fmla="*/ 30830 h 30830"/>
                <a:gd name="connsiteX5" fmla="*/ 0 w 133596"/>
                <a:gd name="connsiteY5" fmla="*/ 15415 h 30830"/>
                <a:gd name="connsiteX6" fmla="*/ 15415 w 133596"/>
                <a:gd name="connsiteY6" fmla="*/ 0 h 30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596" h="30830">
                  <a:moveTo>
                    <a:pt x="15415" y="0"/>
                  </a:moveTo>
                  <a:lnTo>
                    <a:pt x="118182" y="0"/>
                  </a:lnTo>
                  <a:cubicBezTo>
                    <a:pt x="126917" y="0"/>
                    <a:pt x="133597" y="6680"/>
                    <a:pt x="133597" y="15415"/>
                  </a:cubicBezTo>
                  <a:cubicBezTo>
                    <a:pt x="133597" y="24150"/>
                    <a:pt x="126917" y="30830"/>
                    <a:pt x="118182" y="30830"/>
                  </a:cubicBezTo>
                  <a:lnTo>
                    <a:pt x="15415" y="30830"/>
                  </a:lnTo>
                  <a:cubicBezTo>
                    <a:pt x="6680" y="30830"/>
                    <a:pt x="0" y="24150"/>
                    <a:pt x="0" y="15415"/>
                  </a:cubicBezTo>
                  <a:cubicBezTo>
                    <a:pt x="0" y="6680"/>
                    <a:pt x="6680" y="0"/>
                    <a:pt x="15415" y="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6B0445C-FF18-4448-90D0-188F3518AE78}"/>
                </a:ext>
              </a:extLst>
            </p:cNvPr>
            <p:cNvSpPr/>
            <p:nvPr/>
          </p:nvSpPr>
          <p:spPr>
            <a:xfrm>
              <a:off x="4505202" y="4981503"/>
              <a:ext cx="133596" cy="30830"/>
            </a:xfrm>
            <a:custGeom>
              <a:avLst/>
              <a:gdLst>
                <a:gd name="connsiteX0" fmla="*/ 15415 w 133596"/>
                <a:gd name="connsiteY0" fmla="*/ 0 h 30830"/>
                <a:gd name="connsiteX1" fmla="*/ 118182 w 133596"/>
                <a:gd name="connsiteY1" fmla="*/ 0 h 30830"/>
                <a:gd name="connsiteX2" fmla="*/ 133597 w 133596"/>
                <a:gd name="connsiteY2" fmla="*/ 15415 h 30830"/>
                <a:gd name="connsiteX3" fmla="*/ 118182 w 133596"/>
                <a:gd name="connsiteY3" fmla="*/ 30830 h 30830"/>
                <a:gd name="connsiteX4" fmla="*/ 15415 w 133596"/>
                <a:gd name="connsiteY4" fmla="*/ 30830 h 30830"/>
                <a:gd name="connsiteX5" fmla="*/ 0 w 133596"/>
                <a:gd name="connsiteY5" fmla="*/ 15415 h 30830"/>
                <a:gd name="connsiteX6" fmla="*/ 15415 w 133596"/>
                <a:gd name="connsiteY6" fmla="*/ 0 h 30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596" h="30830">
                  <a:moveTo>
                    <a:pt x="15415" y="0"/>
                  </a:moveTo>
                  <a:lnTo>
                    <a:pt x="118182" y="0"/>
                  </a:lnTo>
                  <a:cubicBezTo>
                    <a:pt x="126917" y="0"/>
                    <a:pt x="133597" y="6680"/>
                    <a:pt x="133597" y="15415"/>
                  </a:cubicBezTo>
                  <a:cubicBezTo>
                    <a:pt x="133597" y="24150"/>
                    <a:pt x="126917" y="30830"/>
                    <a:pt x="118182" y="30830"/>
                  </a:cubicBezTo>
                  <a:lnTo>
                    <a:pt x="15415" y="30830"/>
                  </a:lnTo>
                  <a:cubicBezTo>
                    <a:pt x="6680" y="30830"/>
                    <a:pt x="0" y="24150"/>
                    <a:pt x="0" y="15415"/>
                  </a:cubicBezTo>
                  <a:cubicBezTo>
                    <a:pt x="0" y="6680"/>
                    <a:pt x="6680" y="0"/>
                    <a:pt x="15415" y="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A9AB29A-4A89-44E9-B16E-2C51B8CB4A4B}"/>
                </a:ext>
              </a:extLst>
            </p:cNvPr>
            <p:cNvSpPr/>
            <p:nvPr/>
          </p:nvSpPr>
          <p:spPr>
            <a:xfrm>
              <a:off x="4538601" y="5032886"/>
              <a:ext cx="66798" cy="30830"/>
            </a:xfrm>
            <a:custGeom>
              <a:avLst/>
              <a:gdLst>
                <a:gd name="connsiteX0" fmla="*/ 0 w 66798"/>
                <a:gd name="connsiteY0" fmla="*/ 0 h 30830"/>
                <a:gd name="connsiteX1" fmla="*/ 33399 w 66798"/>
                <a:gd name="connsiteY1" fmla="*/ 30830 h 30830"/>
                <a:gd name="connsiteX2" fmla="*/ 66798 w 66798"/>
                <a:gd name="connsiteY2" fmla="*/ 0 h 30830"/>
                <a:gd name="connsiteX3" fmla="*/ 0 w 66798"/>
                <a:gd name="connsiteY3" fmla="*/ 0 h 30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798" h="30830">
                  <a:moveTo>
                    <a:pt x="0" y="0"/>
                  </a:moveTo>
                  <a:cubicBezTo>
                    <a:pt x="1541" y="17470"/>
                    <a:pt x="15929" y="30830"/>
                    <a:pt x="33399" y="30830"/>
                  </a:cubicBezTo>
                  <a:cubicBezTo>
                    <a:pt x="50870" y="30830"/>
                    <a:pt x="65257" y="17470"/>
                    <a:pt x="6679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421A56C-FF4B-4574-8B42-C58539DA12CB}"/>
                </a:ext>
              </a:extLst>
            </p:cNvPr>
            <p:cNvSpPr/>
            <p:nvPr/>
          </p:nvSpPr>
          <p:spPr>
            <a:xfrm>
              <a:off x="4438403" y="4632096"/>
              <a:ext cx="267193" cy="277470"/>
            </a:xfrm>
            <a:custGeom>
              <a:avLst/>
              <a:gdLst>
                <a:gd name="connsiteX0" fmla="*/ 133597 w 267193"/>
                <a:gd name="connsiteY0" fmla="*/ 0 h 277470"/>
                <a:gd name="connsiteX1" fmla="*/ 133597 w 267193"/>
                <a:gd name="connsiteY1" fmla="*/ 0 h 277470"/>
                <a:gd name="connsiteX2" fmla="*/ 133597 w 267193"/>
                <a:gd name="connsiteY2" fmla="*/ 0 h 277470"/>
                <a:gd name="connsiteX3" fmla="*/ 0 w 267193"/>
                <a:gd name="connsiteY3" fmla="*/ 132055 h 277470"/>
                <a:gd name="connsiteX4" fmla="*/ 0 w 267193"/>
                <a:gd name="connsiteY4" fmla="*/ 136680 h 277470"/>
                <a:gd name="connsiteX5" fmla="*/ 9249 w 267193"/>
                <a:gd name="connsiteY5" fmla="*/ 182925 h 277470"/>
                <a:gd name="connsiteX6" fmla="*/ 32372 w 267193"/>
                <a:gd name="connsiteY6" fmla="*/ 220949 h 277470"/>
                <a:gd name="connsiteX7" fmla="*/ 63715 w 267193"/>
                <a:gd name="connsiteY7" fmla="*/ 271818 h 277470"/>
                <a:gd name="connsiteX8" fmla="*/ 72964 w 267193"/>
                <a:gd name="connsiteY8" fmla="*/ 277471 h 277470"/>
                <a:gd name="connsiteX9" fmla="*/ 194229 w 267193"/>
                <a:gd name="connsiteY9" fmla="*/ 277471 h 277470"/>
                <a:gd name="connsiteX10" fmla="*/ 203478 w 267193"/>
                <a:gd name="connsiteY10" fmla="*/ 271818 h 277470"/>
                <a:gd name="connsiteX11" fmla="*/ 234822 w 267193"/>
                <a:gd name="connsiteY11" fmla="*/ 220949 h 277470"/>
                <a:gd name="connsiteX12" fmla="*/ 257945 w 267193"/>
                <a:gd name="connsiteY12" fmla="*/ 182925 h 277470"/>
                <a:gd name="connsiteX13" fmla="*/ 267194 w 267193"/>
                <a:gd name="connsiteY13" fmla="*/ 136680 h 277470"/>
                <a:gd name="connsiteX14" fmla="*/ 267194 w 267193"/>
                <a:gd name="connsiteY14" fmla="*/ 132055 h 277470"/>
                <a:gd name="connsiteX15" fmla="*/ 133597 w 267193"/>
                <a:gd name="connsiteY15" fmla="*/ 0 h 277470"/>
                <a:gd name="connsiteX16" fmla="*/ 236364 w 267193"/>
                <a:gd name="connsiteY16" fmla="*/ 136166 h 277470"/>
                <a:gd name="connsiteX17" fmla="*/ 229170 w 267193"/>
                <a:gd name="connsiteY17" fmla="*/ 172135 h 277470"/>
                <a:gd name="connsiteX18" fmla="*/ 211700 w 267193"/>
                <a:gd name="connsiteY18" fmla="*/ 200395 h 277470"/>
                <a:gd name="connsiteX19" fmla="*/ 181897 w 267193"/>
                <a:gd name="connsiteY19" fmla="*/ 246641 h 277470"/>
                <a:gd name="connsiteX20" fmla="*/ 133597 w 267193"/>
                <a:gd name="connsiteY20" fmla="*/ 246641 h 277470"/>
                <a:gd name="connsiteX21" fmla="*/ 85810 w 267193"/>
                <a:gd name="connsiteY21" fmla="*/ 246641 h 277470"/>
                <a:gd name="connsiteX22" fmla="*/ 56008 w 267193"/>
                <a:gd name="connsiteY22" fmla="*/ 200395 h 277470"/>
                <a:gd name="connsiteX23" fmla="*/ 38538 w 267193"/>
                <a:gd name="connsiteY23" fmla="*/ 172135 h 277470"/>
                <a:gd name="connsiteX24" fmla="*/ 31344 w 267193"/>
                <a:gd name="connsiteY24" fmla="*/ 136166 h 277470"/>
                <a:gd name="connsiteX25" fmla="*/ 31344 w 267193"/>
                <a:gd name="connsiteY25" fmla="*/ 132055 h 277470"/>
                <a:gd name="connsiteX26" fmla="*/ 134111 w 267193"/>
                <a:gd name="connsiteY26" fmla="*/ 30316 h 277470"/>
                <a:gd name="connsiteX27" fmla="*/ 134111 w 267193"/>
                <a:gd name="connsiteY27" fmla="*/ 30316 h 277470"/>
                <a:gd name="connsiteX28" fmla="*/ 134111 w 267193"/>
                <a:gd name="connsiteY28" fmla="*/ 30316 h 277470"/>
                <a:gd name="connsiteX29" fmla="*/ 134111 w 267193"/>
                <a:gd name="connsiteY29" fmla="*/ 30316 h 277470"/>
                <a:gd name="connsiteX30" fmla="*/ 134111 w 267193"/>
                <a:gd name="connsiteY30" fmla="*/ 30316 h 277470"/>
                <a:gd name="connsiteX31" fmla="*/ 134111 w 267193"/>
                <a:gd name="connsiteY31" fmla="*/ 30316 h 277470"/>
                <a:gd name="connsiteX32" fmla="*/ 134111 w 267193"/>
                <a:gd name="connsiteY32" fmla="*/ 30316 h 277470"/>
                <a:gd name="connsiteX33" fmla="*/ 236878 w 267193"/>
                <a:gd name="connsiteY33" fmla="*/ 132055 h 277470"/>
                <a:gd name="connsiteX34" fmla="*/ 236878 w 267193"/>
                <a:gd name="connsiteY34" fmla="*/ 136166 h 277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7193" h="277470">
                  <a:moveTo>
                    <a:pt x="133597" y="0"/>
                  </a:moveTo>
                  <a:cubicBezTo>
                    <a:pt x="133597" y="0"/>
                    <a:pt x="133597" y="0"/>
                    <a:pt x="133597" y="0"/>
                  </a:cubicBezTo>
                  <a:cubicBezTo>
                    <a:pt x="133597" y="0"/>
                    <a:pt x="133597" y="0"/>
                    <a:pt x="133597" y="0"/>
                  </a:cubicBezTo>
                  <a:cubicBezTo>
                    <a:pt x="60632" y="514"/>
                    <a:pt x="1541" y="59091"/>
                    <a:pt x="0" y="132055"/>
                  </a:cubicBezTo>
                  <a:lnTo>
                    <a:pt x="0" y="136680"/>
                  </a:lnTo>
                  <a:cubicBezTo>
                    <a:pt x="514" y="152609"/>
                    <a:pt x="3597" y="168024"/>
                    <a:pt x="9249" y="182925"/>
                  </a:cubicBezTo>
                  <a:cubicBezTo>
                    <a:pt x="14901" y="196799"/>
                    <a:pt x="22609" y="209644"/>
                    <a:pt x="32372" y="220949"/>
                  </a:cubicBezTo>
                  <a:cubicBezTo>
                    <a:pt x="44704" y="234308"/>
                    <a:pt x="58063" y="260514"/>
                    <a:pt x="63715" y="271818"/>
                  </a:cubicBezTo>
                  <a:cubicBezTo>
                    <a:pt x="65257" y="275415"/>
                    <a:pt x="68854" y="277471"/>
                    <a:pt x="72964" y="277471"/>
                  </a:cubicBezTo>
                  <a:lnTo>
                    <a:pt x="194229" y="277471"/>
                  </a:lnTo>
                  <a:cubicBezTo>
                    <a:pt x="198340" y="277471"/>
                    <a:pt x="201937" y="275415"/>
                    <a:pt x="203478" y="271818"/>
                  </a:cubicBezTo>
                  <a:cubicBezTo>
                    <a:pt x="209131" y="260514"/>
                    <a:pt x="222490" y="234308"/>
                    <a:pt x="234822" y="220949"/>
                  </a:cubicBezTo>
                  <a:cubicBezTo>
                    <a:pt x="244585" y="209644"/>
                    <a:pt x="252807" y="196799"/>
                    <a:pt x="257945" y="182925"/>
                  </a:cubicBezTo>
                  <a:cubicBezTo>
                    <a:pt x="263597" y="168024"/>
                    <a:pt x="266680" y="152609"/>
                    <a:pt x="267194" y="136680"/>
                  </a:cubicBezTo>
                  <a:lnTo>
                    <a:pt x="267194" y="132055"/>
                  </a:lnTo>
                  <a:cubicBezTo>
                    <a:pt x="265652" y="59091"/>
                    <a:pt x="206561" y="514"/>
                    <a:pt x="133597" y="0"/>
                  </a:cubicBezTo>
                  <a:close/>
                  <a:moveTo>
                    <a:pt x="236364" y="136166"/>
                  </a:moveTo>
                  <a:cubicBezTo>
                    <a:pt x="235850" y="148498"/>
                    <a:pt x="233281" y="160830"/>
                    <a:pt x="229170" y="172135"/>
                  </a:cubicBezTo>
                  <a:cubicBezTo>
                    <a:pt x="225059" y="182411"/>
                    <a:pt x="219407" y="192174"/>
                    <a:pt x="211700" y="200395"/>
                  </a:cubicBezTo>
                  <a:cubicBezTo>
                    <a:pt x="199882" y="214783"/>
                    <a:pt x="189605" y="230198"/>
                    <a:pt x="181897" y="246641"/>
                  </a:cubicBezTo>
                  <a:lnTo>
                    <a:pt x="133597" y="246641"/>
                  </a:lnTo>
                  <a:lnTo>
                    <a:pt x="85810" y="246641"/>
                  </a:lnTo>
                  <a:cubicBezTo>
                    <a:pt x="77589" y="230198"/>
                    <a:pt x="67312" y="214783"/>
                    <a:pt x="56008" y="200395"/>
                  </a:cubicBezTo>
                  <a:cubicBezTo>
                    <a:pt x="48814" y="192174"/>
                    <a:pt x="42648" y="182411"/>
                    <a:pt x="38538" y="172135"/>
                  </a:cubicBezTo>
                  <a:cubicBezTo>
                    <a:pt x="33913" y="160830"/>
                    <a:pt x="31858" y="148498"/>
                    <a:pt x="31344" y="136166"/>
                  </a:cubicBezTo>
                  <a:lnTo>
                    <a:pt x="31344" y="132055"/>
                  </a:lnTo>
                  <a:cubicBezTo>
                    <a:pt x="32372" y="76047"/>
                    <a:pt x="78103" y="30830"/>
                    <a:pt x="134111" y="30316"/>
                  </a:cubicBezTo>
                  <a:lnTo>
                    <a:pt x="134111" y="30316"/>
                  </a:lnTo>
                  <a:lnTo>
                    <a:pt x="134111" y="30316"/>
                  </a:lnTo>
                  <a:cubicBezTo>
                    <a:pt x="134111" y="30316"/>
                    <a:pt x="134111" y="30316"/>
                    <a:pt x="134111" y="30316"/>
                  </a:cubicBezTo>
                  <a:cubicBezTo>
                    <a:pt x="134111" y="30316"/>
                    <a:pt x="134111" y="30316"/>
                    <a:pt x="134111" y="30316"/>
                  </a:cubicBezTo>
                  <a:lnTo>
                    <a:pt x="134111" y="30316"/>
                  </a:lnTo>
                  <a:lnTo>
                    <a:pt x="134111" y="30316"/>
                  </a:lnTo>
                  <a:cubicBezTo>
                    <a:pt x="190119" y="30830"/>
                    <a:pt x="235850" y="75534"/>
                    <a:pt x="236878" y="132055"/>
                  </a:cubicBezTo>
                  <a:lnTo>
                    <a:pt x="236878" y="136166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7" name="Graphic 24" descr="Users">
            <a:extLst>
              <a:ext uri="{FF2B5EF4-FFF2-40B4-BE49-F238E27FC236}">
                <a16:creationId xmlns:a16="http://schemas.microsoft.com/office/drawing/2014/main" id="{F35322FF-8595-47E0-8D7C-A88C3949B485}"/>
              </a:ext>
            </a:extLst>
          </p:cNvPr>
          <p:cNvGrpSpPr/>
          <p:nvPr/>
        </p:nvGrpSpPr>
        <p:grpSpPr>
          <a:xfrm>
            <a:off x="2954262" y="3474568"/>
            <a:ext cx="431620" cy="269249"/>
            <a:chOff x="2954262" y="3294375"/>
            <a:chExt cx="431620" cy="269249"/>
          </a:xfrm>
          <a:solidFill>
            <a:srgbClr val="000000"/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1C8D85A-073D-4CD5-8451-731DE2656C26}"/>
                </a:ext>
              </a:extLst>
            </p:cNvPr>
            <p:cNvSpPr/>
            <p:nvPr/>
          </p:nvSpPr>
          <p:spPr>
            <a:xfrm>
              <a:off x="3000507" y="3294375"/>
              <a:ext cx="92490" cy="92490"/>
            </a:xfrm>
            <a:custGeom>
              <a:avLst/>
              <a:gdLst>
                <a:gd name="connsiteX0" fmla="*/ 92490 w 92490"/>
                <a:gd name="connsiteY0" fmla="*/ 46245 h 92490"/>
                <a:gd name="connsiteX1" fmla="*/ 46245 w 92490"/>
                <a:gd name="connsiteY1" fmla="*/ 92490 h 92490"/>
                <a:gd name="connsiteX2" fmla="*/ 0 w 92490"/>
                <a:gd name="connsiteY2" fmla="*/ 46245 h 92490"/>
                <a:gd name="connsiteX3" fmla="*/ 46245 w 92490"/>
                <a:gd name="connsiteY3" fmla="*/ 0 h 92490"/>
                <a:gd name="connsiteX4" fmla="*/ 92490 w 92490"/>
                <a:gd name="connsiteY4" fmla="*/ 46245 h 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490" h="92490">
                  <a:moveTo>
                    <a:pt x="92490" y="46245"/>
                  </a:moveTo>
                  <a:cubicBezTo>
                    <a:pt x="92490" y="71786"/>
                    <a:pt x="71786" y="92490"/>
                    <a:pt x="46245" y="92490"/>
                  </a:cubicBezTo>
                  <a:cubicBezTo>
                    <a:pt x="20705" y="92490"/>
                    <a:pt x="0" y="71786"/>
                    <a:pt x="0" y="46245"/>
                  </a:cubicBezTo>
                  <a:cubicBezTo>
                    <a:pt x="0" y="20705"/>
                    <a:pt x="20705" y="0"/>
                    <a:pt x="46245" y="0"/>
                  </a:cubicBezTo>
                  <a:cubicBezTo>
                    <a:pt x="71786" y="0"/>
                    <a:pt x="92490" y="20705"/>
                    <a:pt x="92490" y="4624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6D8EC4B-14A5-43BC-B598-23342DCFBAE7}"/>
                </a:ext>
              </a:extLst>
            </p:cNvPr>
            <p:cNvSpPr/>
            <p:nvPr/>
          </p:nvSpPr>
          <p:spPr>
            <a:xfrm>
              <a:off x="3247147" y="3294375"/>
              <a:ext cx="92490" cy="92490"/>
            </a:xfrm>
            <a:custGeom>
              <a:avLst/>
              <a:gdLst>
                <a:gd name="connsiteX0" fmla="*/ 92490 w 92490"/>
                <a:gd name="connsiteY0" fmla="*/ 46245 h 92490"/>
                <a:gd name="connsiteX1" fmla="*/ 46245 w 92490"/>
                <a:gd name="connsiteY1" fmla="*/ 92490 h 92490"/>
                <a:gd name="connsiteX2" fmla="*/ 0 w 92490"/>
                <a:gd name="connsiteY2" fmla="*/ 46245 h 92490"/>
                <a:gd name="connsiteX3" fmla="*/ 46245 w 92490"/>
                <a:gd name="connsiteY3" fmla="*/ 0 h 92490"/>
                <a:gd name="connsiteX4" fmla="*/ 92490 w 92490"/>
                <a:gd name="connsiteY4" fmla="*/ 46245 h 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490" h="92490">
                  <a:moveTo>
                    <a:pt x="92490" y="46245"/>
                  </a:moveTo>
                  <a:cubicBezTo>
                    <a:pt x="92490" y="71786"/>
                    <a:pt x="71786" y="92490"/>
                    <a:pt x="46245" y="92490"/>
                  </a:cubicBezTo>
                  <a:cubicBezTo>
                    <a:pt x="20705" y="92490"/>
                    <a:pt x="0" y="71786"/>
                    <a:pt x="0" y="46245"/>
                  </a:cubicBezTo>
                  <a:cubicBezTo>
                    <a:pt x="0" y="20705"/>
                    <a:pt x="20705" y="0"/>
                    <a:pt x="46245" y="0"/>
                  </a:cubicBezTo>
                  <a:cubicBezTo>
                    <a:pt x="71786" y="0"/>
                    <a:pt x="92490" y="20705"/>
                    <a:pt x="92490" y="4624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4AD7A73-A8CB-4C07-B977-D1EB880C629B}"/>
                </a:ext>
              </a:extLst>
            </p:cNvPr>
            <p:cNvSpPr/>
            <p:nvPr/>
          </p:nvSpPr>
          <p:spPr>
            <a:xfrm>
              <a:off x="3077582" y="3471134"/>
              <a:ext cx="184980" cy="92490"/>
            </a:xfrm>
            <a:custGeom>
              <a:avLst/>
              <a:gdLst>
                <a:gd name="connsiteX0" fmla="*/ 184980 w 184980"/>
                <a:gd name="connsiteY0" fmla="*/ 92490 h 92490"/>
                <a:gd name="connsiteX1" fmla="*/ 184980 w 184980"/>
                <a:gd name="connsiteY1" fmla="*/ 46245 h 92490"/>
                <a:gd name="connsiteX2" fmla="*/ 175731 w 184980"/>
                <a:gd name="connsiteY2" fmla="*/ 27747 h 92490"/>
                <a:gd name="connsiteX3" fmla="*/ 130514 w 184980"/>
                <a:gd name="connsiteY3" fmla="*/ 6166 h 92490"/>
                <a:gd name="connsiteX4" fmla="*/ 92490 w 184980"/>
                <a:gd name="connsiteY4" fmla="*/ 0 h 92490"/>
                <a:gd name="connsiteX5" fmla="*/ 54466 w 184980"/>
                <a:gd name="connsiteY5" fmla="*/ 6166 h 92490"/>
                <a:gd name="connsiteX6" fmla="*/ 9249 w 184980"/>
                <a:gd name="connsiteY6" fmla="*/ 27747 h 92490"/>
                <a:gd name="connsiteX7" fmla="*/ 0 w 184980"/>
                <a:gd name="connsiteY7" fmla="*/ 46245 h 92490"/>
                <a:gd name="connsiteX8" fmla="*/ 0 w 184980"/>
                <a:gd name="connsiteY8" fmla="*/ 92490 h 92490"/>
                <a:gd name="connsiteX9" fmla="*/ 184980 w 184980"/>
                <a:gd name="connsiteY9" fmla="*/ 92490 h 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980" h="92490">
                  <a:moveTo>
                    <a:pt x="184980" y="92490"/>
                  </a:moveTo>
                  <a:lnTo>
                    <a:pt x="184980" y="46245"/>
                  </a:lnTo>
                  <a:cubicBezTo>
                    <a:pt x="184980" y="39051"/>
                    <a:pt x="181897" y="31858"/>
                    <a:pt x="175731" y="27747"/>
                  </a:cubicBezTo>
                  <a:cubicBezTo>
                    <a:pt x="163399" y="17470"/>
                    <a:pt x="146957" y="10277"/>
                    <a:pt x="130514" y="6166"/>
                  </a:cubicBezTo>
                  <a:cubicBezTo>
                    <a:pt x="119210" y="3083"/>
                    <a:pt x="105850" y="0"/>
                    <a:pt x="92490" y="0"/>
                  </a:cubicBezTo>
                  <a:cubicBezTo>
                    <a:pt x="80158" y="0"/>
                    <a:pt x="66798" y="2055"/>
                    <a:pt x="54466" y="6166"/>
                  </a:cubicBezTo>
                  <a:cubicBezTo>
                    <a:pt x="38024" y="10277"/>
                    <a:pt x="22609" y="18498"/>
                    <a:pt x="9249" y="27747"/>
                  </a:cubicBezTo>
                  <a:cubicBezTo>
                    <a:pt x="3083" y="32885"/>
                    <a:pt x="0" y="39051"/>
                    <a:pt x="0" y="46245"/>
                  </a:cubicBezTo>
                  <a:lnTo>
                    <a:pt x="0" y="92490"/>
                  </a:lnTo>
                  <a:lnTo>
                    <a:pt x="184980" y="92490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2560AD1-DF10-4DFB-AF8D-6888202A2EF5}"/>
                </a:ext>
              </a:extLst>
            </p:cNvPr>
            <p:cNvSpPr/>
            <p:nvPr/>
          </p:nvSpPr>
          <p:spPr>
            <a:xfrm>
              <a:off x="3123827" y="3366312"/>
              <a:ext cx="92490" cy="92490"/>
            </a:xfrm>
            <a:custGeom>
              <a:avLst/>
              <a:gdLst>
                <a:gd name="connsiteX0" fmla="*/ 92490 w 92490"/>
                <a:gd name="connsiteY0" fmla="*/ 46245 h 92490"/>
                <a:gd name="connsiteX1" fmla="*/ 46245 w 92490"/>
                <a:gd name="connsiteY1" fmla="*/ 92490 h 92490"/>
                <a:gd name="connsiteX2" fmla="*/ 0 w 92490"/>
                <a:gd name="connsiteY2" fmla="*/ 46245 h 92490"/>
                <a:gd name="connsiteX3" fmla="*/ 46245 w 92490"/>
                <a:gd name="connsiteY3" fmla="*/ 0 h 92490"/>
                <a:gd name="connsiteX4" fmla="*/ 92490 w 92490"/>
                <a:gd name="connsiteY4" fmla="*/ 46245 h 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490" h="92490">
                  <a:moveTo>
                    <a:pt x="92490" y="46245"/>
                  </a:moveTo>
                  <a:cubicBezTo>
                    <a:pt x="92490" y="71786"/>
                    <a:pt x="71786" y="92490"/>
                    <a:pt x="46245" y="92490"/>
                  </a:cubicBezTo>
                  <a:cubicBezTo>
                    <a:pt x="20705" y="92490"/>
                    <a:pt x="0" y="71786"/>
                    <a:pt x="0" y="46245"/>
                  </a:cubicBezTo>
                  <a:cubicBezTo>
                    <a:pt x="0" y="20705"/>
                    <a:pt x="20705" y="0"/>
                    <a:pt x="46245" y="0"/>
                  </a:cubicBezTo>
                  <a:cubicBezTo>
                    <a:pt x="71786" y="0"/>
                    <a:pt x="92490" y="20705"/>
                    <a:pt x="92490" y="4624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8B1FBC9-87C5-4B0E-B138-A8D075C6664D}"/>
                </a:ext>
              </a:extLst>
            </p:cNvPr>
            <p:cNvSpPr/>
            <p:nvPr/>
          </p:nvSpPr>
          <p:spPr>
            <a:xfrm>
              <a:off x="3218372" y="3399198"/>
              <a:ext cx="167509" cy="92490"/>
            </a:xfrm>
            <a:custGeom>
              <a:avLst/>
              <a:gdLst>
                <a:gd name="connsiteX0" fmla="*/ 158261 w 167509"/>
                <a:gd name="connsiteY0" fmla="*/ 27747 h 92490"/>
                <a:gd name="connsiteX1" fmla="*/ 113044 w 167509"/>
                <a:gd name="connsiteY1" fmla="*/ 6166 h 92490"/>
                <a:gd name="connsiteX2" fmla="*/ 75020 w 167509"/>
                <a:gd name="connsiteY2" fmla="*/ 0 h 92490"/>
                <a:gd name="connsiteX3" fmla="*/ 36996 w 167509"/>
                <a:gd name="connsiteY3" fmla="*/ 6166 h 92490"/>
                <a:gd name="connsiteX4" fmla="*/ 18498 w 167509"/>
                <a:gd name="connsiteY4" fmla="*/ 13360 h 92490"/>
                <a:gd name="connsiteX5" fmla="*/ 18498 w 167509"/>
                <a:gd name="connsiteY5" fmla="*/ 14387 h 92490"/>
                <a:gd name="connsiteX6" fmla="*/ 0 w 167509"/>
                <a:gd name="connsiteY6" fmla="*/ 59605 h 92490"/>
                <a:gd name="connsiteX7" fmla="*/ 47273 w 167509"/>
                <a:gd name="connsiteY7" fmla="*/ 83241 h 92490"/>
                <a:gd name="connsiteX8" fmla="*/ 55494 w 167509"/>
                <a:gd name="connsiteY8" fmla="*/ 92490 h 92490"/>
                <a:gd name="connsiteX9" fmla="*/ 167510 w 167509"/>
                <a:gd name="connsiteY9" fmla="*/ 92490 h 92490"/>
                <a:gd name="connsiteX10" fmla="*/ 167510 w 167509"/>
                <a:gd name="connsiteY10" fmla="*/ 46245 h 92490"/>
                <a:gd name="connsiteX11" fmla="*/ 158261 w 167509"/>
                <a:gd name="connsiteY11" fmla="*/ 27747 h 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7509" h="92490">
                  <a:moveTo>
                    <a:pt x="158261" y="27747"/>
                  </a:moveTo>
                  <a:cubicBezTo>
                    <a:pt x="145929" y="17470"/>
                    <a:pt x="129486" y="10277"/>
                    <a:pt x="113044" y="6166"/>
                  </a:cubicBezTo>
                  <a:cubicBezTo>
                    <a:pt x="101739" y="3083"/>
                    <a:pt x="88380" y="0"/>
                    <a:pt x="75020" y="0"/>
                  </a:cubicBezTo>
                  <a:cubicBezTo>
                    <a:pt x="62688" y="0"/>
                    <a:pt x="49328" y="2055"/>
                    <a:pt x="36996" y="6166"/>
                  </a:cubicBezTo>
                  <a:cubicBezTo>
                    <a:pt x="30830" y="8221"/>
                    <a:pt x="24664" y="10277"/>
                    <a:pt x="18498" y="13360"/>
                  </a:cubicBezTo>
                  <a:lnTo>
                    <a:pt x="18498" y="14387"/>
                  </a:lnTo>
                  <a:cubicBezTo>
                    <a:pt x="18498" y="31858"/>
                    <a:pt x="11304" y="48300"/>
                    <a:pt x="0" y="59605"/>
                  </a:cubicBezTo>
                  <a:cubicBezTo>
                    <a:pt x="19526" y="65771"/>
                    <a:pt x="34941" y="73992"/>
                    <a:pt x="47273" y="83241"/>
                  </a:cubicBezTo>
                  <a:cubicBezTo>
                    <a:pt x="50356" y="86324"/>
                    <a:pt x="53439" y="88380"/>
                    <a:pt x="55494" y="92490"/>
                  </a:cubicBezTo>
                  <a:lnTo>
                    <a:pt x="167510" y="92490"/>
                  </a:lnTo>
                  <a:lnTo>
                    <a:pt x="167510" y="46245"/>
                  </a:lnTo>
                  <a:cubicBezTo>
                    <a:pt x="167510" y="39051"/>
                    <a:pt x="164427" y="31858"/>
                    <a:pt x="158261" y="27747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C545C1C-8BC7-4524-B1EA-F5696C83FDB6}"/>
                </a:ext>
              </a:extLst>
            </p:cNvPr>
            <p:cNvSpPr/>
            <p:nvPr/>
          </p:nvSpPr>
          <p:spPr>
            <a:xfrm>
              <a:off x="2954262" y="3399198"/>
              <a:ext cx="167509" cy="92490"/>
            </a:xfrm>
            <a:custGeom>
              <a:avLst/>
              <a:gdLst>
                <a:gd name="connsiteX0" fmla="*/ 120237 w 167509"/>
                <a:gd name="connsiteY0" fmla="*/ 83241 h 92490"/>
                <a:gd name="connsiteX1" fmla="*/ 120237 w 167509"/>
                <a:gd name="connsiteY1" fmla="*/ 83241 h 92490"/>
                <a:gd name="connsiteX2" fmla="*/ 167510 w 167509"/>
                <a:gd name="connsiteY2" fmla="*/ 59605 h 92490"/>
                <a:gd name="connsiteX3" fmla="*/ 149012 w 167509"/>
                <a:gd name="connsiteY3" fmla="*/ 14387 h 92490"/>
                <a:gd name="connsiteX4" fmla="*/ 149012 w 167509"/>
                <a:gd name="connsiteY4" fmla="*/ 12332 h 92490"/>
                <a:gd name="connsiteX5" fmla="*/ 130514 w 167509"/>
                <a:gd name="connsiteY5" fmla="*/ 6166 h 92490"/>
                <a:gd name="connsiteX6" fmla="*/ 92490 w 167509"/>
                <a:gd name="connsiteY6" fmla="*/ 0 h 92490"/>
                <a:gd name="connsiteX7" fmla="*/ 54466 w 167509"/>
                <a:gd name="connsiteY7" fmla="*/ 6166 h 92490"/>
                <a:gd name="connsiteX8" fmla="*/ 9249 w 167509"/>
                <a:gd name="connsiteY8" fmla="*/ 27747 h 92490"/>
                <a:gd name="connsiteX9" fmla="*/ 0 w 167509"/>
                <a:gd name="connsiteY9" fmla="*/ 46245 h 92490"/>
                <a:gd name="connsiteX10" fmla="*/ 0 w 167509"/>
                <a:gd name="connsiteY10" fmla="*/ 92490 h 92490"/>
                <a:gd name="connsiteX11" fmla="*/ 110988 w 167509"/>
                <a:gd name="connsiteY11" fmla="*/ 92490 h 92490"/>
                <a:gd name="connsiteX12" fmla="*/ 120237 w 167509"/>
                <a:gd name="connsiteY12" fmla="*/ 83241 h 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7509" h="92490">
                  <a:moveTo>
                    <a:pt x="120237" y="83241"/>
                  </a:moveTo>
                  <a:lnTo>
                    <a:pt x="120237" y="83241"/>
                  </a:lnTo>
                  <a:cubicBezTo>
                    <a:pt x="134625" y="72964"/>
                    <a:pt x="151067" y="64743"/>
                    <a:pt x="167510" y="59605"/>
                  </a:cubicBezTo>
                  <a:cubicBezTo>
                    <a:pt x="156206" y="47273"/>
                    <a:pt x="149012" y="31858"/>
                    <a:pt x="149012" y="14387"/>
                  </a:cubicBezTo>
                  <a:cubicBezTo>
                    <a:pt x="149012" y="13360"/>
                    <a:pt x="149012" y="13360"/>
                    <a:pt x="149012" y="12332"/>
                  </a:cubicBezTo>
                  <a:cubicBezTo>
                    <a:pt x="142846" y="10277"/>
                    <a:pt x="136680" y="7194"/>
                    <a:pt x="130514" y="6166"/>
                  </a:cubicBezTo>
                  <a:cubicBezTo>
                    <a:pt x="119210" y="3083"/>
                    <a:pt x="105850" y="0"/>
                    <a:pt x="92490" y="0"/>
                  </a:cubicBezTo>
                  <a:cubicBezTo>
                    <a:pt x="80158" y="0"/>
                    <a:pt x="66798" y="2055"/>
                    <a:pt x="54466" y="6166"/>
                  </a:cubicBezTo>
                  <a:cubicBezTo>
                    <a:pt x="38024" y="11304"/>
                    <a:pt x="22609" y="18498"/>
                    <a:pt x="9249" y="27747"/>
                  </a:cubicBezTo>
                  <a:cubicBezTo>
                    <a:pt x="3083" y="31858"/>
                    <a:pt x="0" y="39051"/>
                    <a:pt x="0" y="46245"/>
                  </a:cubicBezTo>
                  <a:lnTo>
                    <a:pt x="0" y="92490"/>
                  </a:lnTo>
                  <a:lnTo>
                    <a:pt x="110988" y="92490"/>
                  </a:lnTo>
                  <a:cubicBezTo>
                    <a:pt x="114071" y="88380"/>
                    <a:pt x="116127" y="86324"/>
                    <a:pt x="120237" y="83241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4" name="Graphic 27" descr="Rocket">
            <a:extLst>
              <a:ext uri="{FF2B5EF4-FFF2-40B4-BE49-F238E27FC236}">
                <a16:creationId xmlns:a16="http://schemas.microsoft.com/office/drawing/2014/main" id="{DB81E725-7789-4D17-9D47-778E961E967C}"/>
              </a:ext>
            </a:extLst>
          </p:cNvPr>
          <p:cNvGrpSpPr/>
          <p:nvPr/>
        </p:nvGrpSpPr>
        <p:grpSpPr>
          <a:xfrm>
            <a:off x="4325360" y="1968140"/>
            <a:ext cx="493281" cy="493281"/>
            <a:chOff x="4325360" y="1787947"/>
            <a:chExt cx="493281" cy="493281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CCDB02E4-239B-4193-B35F-BF12CC862E3B}"/>
                </a:ext>
              </a:extLst>
            </p:cNvPr>
            <p:cNvSpPr/>
            <p:nvPr/>
          </p:nvSpPr>
          <p:spPr>
            <a:xfrm>
              <a:off x="4684530" y="1828388"/>
              <a:ext cx="94268" cy="90585"/>
            </a:xfrm>
            <a:custGeom>
              <a:avLst/>
              <a:gdLst>
                <a:gd name="connsiteX0" fmla="*/ 91976 w 94268"/>
                <a:gd name="connsiteY0" fmla="*/ 2720 h 90585"/>
                <a:gd name="connsiteX1" fmla="*/ 0 w 94268"/>
                <a:gd name="connsiteY1" fmla="*/ 14024 h 90585"/>
                <a:gd name="connsiteX2" fmla="*/ 42134 w 94268"/>
                <a:gd name="connsiteY2" fmla="*/ 47424 h 90585"/>
                <a:gd name="connsiteX3" fmla="*/ 76047 w 94268"/>
                <a:gd name="connsiteY3" fmla="*/ 90586 h 90585"/>
                <a:gd name="connsiteX4" fmla="*/ 91976 w 94268"/>
                <a:gd name="connsiteY4" fmla="*/ 2720 h 90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68" h="90585">
                  <a:moveTo>
                    <a:pt x="91976" y="2720"/>
                  </a:moveTo>
                  <a:cubicBezTo>
                    <a:pt x="84783" y="-4474"/>
                    <a:pt x="38538" y="3748"/>
                    <a:pt x="0" y="14024"/>
                  </a:cubicBezTo>
                  <a:cubicBezTo>
                    <a:pt x="13874" y="22246"/>
                    <a:pt x="28261" y="33550"/>
                    <a:pt x="42134" y="47424"/>
                  </a:cubicBezTo>
                  <a:cubicBezTo>
                    <a:pt x="56522" y="61811"/>
                    <a:pt x="67826" y="76198"/>
                    <a:pt x="76047" y="90586"/>
                  </a:cubicBezTo>
                  <a:cubicBezTo>
                    <a:pt x="86324" y="51021"/>
                    <a:pt x="99684" y="9914"/>
                    <a:pt x="91976" y="272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C0E23F2-94C6-45CB-9A0D-D82F2EC61513}"/>
                </a:ext>
              </a:extLst>
            </p:cNvPr>
            <p:cNvSpPr/>
            <p:nvPr/>
          </p:nvSpPr>
          <p:spPr>
            <a:xfrm>
              <a:off x="4364959" y="1969651"/>
              <a:ext cx="125340" cy="119884"/>
            </a:xfrm>
            <a:custGeom>
              <a:avLst/>
              <a:gdLst>
                <a:gd name="connsiteX0" fmla="*/ 125341 w 125340"/>
                <a:gd name="connsiteY0" fmla="*/ 7900 h 119884"/>
                <a:gd name="connsiteX1" fmla="*/ 107871 w 125340"/>
                <a:gd name="connsiteY1" fmla="*/ 1220 h 119884"/>
                <a:gd name="connsiteX2" fmla="*/ 87317 w 125340"/>
                <a:gd name="connsiteY2" fmla="*/ 5331 h 119884"/>
                <a:gd name="connsiteX3" fmla="*/ 5618 w 125340"/>
                <a:gd name="connsiteY3" fmla="*/ 87031 h 119884"/>
                <a:gd name="connsiteX4" fmla="*/ 23088 w 125340"/>
                <a:gd name="connsiteY4" fmla="*/ 119402 h 119884"/>
                <a:gd name="connsiteX5" fmla="*/ 91428 w 125340"/>
                <a:gd name="connsiteY5" fmla="*/ 103987 h 119884"/>
                <a:gd name="connsiteX6" fmla="*/ 125341 w 125340"/>
                <a:gd name="connsiteY6" fmla="*/ 7900 h 11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340" h="119884">
                  <a:moveTo>
                    <a:pt x="125341" y="7900"/>
                  </a:moveTo>
                  <a:lnTo>
                    <a:pt x="107871" y="1220"/>
                  </a:lnTo>
                  <a:cubicBezTo>
                    <a:pt x="100677" y="-1349"/>
                    <a:pt x="92969" y="193"/>
                    <a:pt x="87317" y="5331"/>
                  </a:cubicBezTo>
                  <a:lnTo>
                    <a:pt x="5618" y="87031"/>
                  </a:lnTo>
                  <a:cubicBezTo>
                    <a:pt x="-7742" y="100391"/>
                    <a:pt x="4590" y="123513"/>
                    <a:pt x="23088" y="119402"/>
                  </a:cubicBezTo>
                  <a:lnTo>
                    <a:pt x="91428" y="103987"/>
                  </a:lnTo>
                  <a:cubicBezTo>
                    <a:pt x="97080" y="78296"/>
                    <a:pt x="106329" y="43869"/>
                    <a:pt x="125341" y="790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CB2B899-E735-4AAB-B72C-4B250A1CDCE3}"/>
                </a:ext>
              </a:extLst>
            </p:cNvPr>
            <p:cNvSpPr/>
            <p:nvPr/>
          </p:nvSpPr>
          <p:spPr>
            <a:xfrm>
              <a:off x="4516014" y="2111662"/>
              <a:ext cx="120122" cy="129163"/>
            </a:xfrm>
            <a:custGeom>
              <a:avLst/>
              <a:gdLst>
                <a:gd name="connsiteX0" fmla="*/ 110452 w 120122"/>
                <a:gd name="connsiteY0" fmla="*/ 0 h 129163"/>
                <a:gd name="connsiteX1" fmla="*/ 16421 w 120122"/>
                <a:gd name="connsiteY1" fmla="*/ 32885 h 129163"/>
                <a:gd name="connsiteX2" fmla="*/ 492 w 120122"/>
                <a:gd name="connsiteY2" fmla="*/ 105850 h 129163"/>
                <a:gd name="connsiteX3" fmla="*/ 32863 w 120122"/>
                <a:gd name="connsiteY3" fmla="*/ 123320 h 129163"/>
                <a:gd name="connsiteX4" fmla="*/ 114563 w 120122"/>
                <a:gd name="connsiteY4" fmla="*/ 41621 h 129163"/>
                <a:gd name="connsiteX5" fmla="*/ 118674 w 120122"/>
                <a:gd name="connsiteY5" fmla="*/ 21067 h 129163"/>
                <a:gd name="connsiteX6" fmla="*/ 110452 w 120122"/>
                <a:gd name="connsiteY6" fmla="*/ 0 h 12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122" h="129163">
                  <a:moveTo>
                    <a:pt x="110452" y="0"/>
                  </a:moveTo>
                  <a:cubicBezTo>
                    <a:pt x="76025" y="17984"/>
                    <a:pt x="43140" y="27747"/>
                    <a:pt x="16421" y="32885"/>
                  </a:cubicBezTo>
                  <a:lnTo>
                    <a:pt x="492" y="105850"/>
                  </a:lnTo>
                  <a:cubicBezTo>
                    <a:pt x="-3619" y="124348"/>
                    <a:pt x="18990" y="137194"/>
                    <a:pt x="32863" y="123320"/>
                  </a:cubicBezTo>
                  <a:lnTo>
                    <a:pt x="114563" y="41621"/>
                  </a:lnTo>
                  <a:cubicBezTo>
                    <a:pt x="119701" y="36482"/>
                    <a:pt x="121757" y="28261"/>
                    <a:pt x="118674" y="21067"/>
                  </a:cubicBezTo>
                  <a:lnTo>
                    <a:pt x="110452" y="0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F512009-B4EF-40B7-B0B3-D986BF14A15C}"/>
                </a:ext>
              </a:extLst>
            </p:cNvPr>
            <p:cNvSpPr/>
            <p:nvPr/>
          </p:nvSpPr>
          <p:spPr>
            <a:xfrm>
              <a:off x="4474371" y="1851662"/>
              <a:ext cx="276442" cy="275929"/>
            </a:xfrm>
            <a:custGeom>
              <a:avLst/>
              <a:gdLst>
                <a:gd name="connsiteX0" fmla="*/ 182411 w 276442"/>
                <a:gd name="connsiteY0" fmla="*/ 0 h 275929"/>
                <a:gd name="connsiteX1" fmla="*/ 84269 w 276442"/>
                <a:gd name="connsiteY1" fmla="*/ 66798 h 275929"/>
                <a:gd name="connsiteX2" fmla="*/ 0 w 276442"/>
                <a:gd name="connsiteY2" fmla="*/ 244071 h 275929"/>
                <a:gd name="connsiteX3" fmla="*/ 31858 w 276442"/>
                <a:gd name="connsiteY3" fmla="*/ 275929 h 275929"/>
                <a:gd name="connsiteX4" fmla="*/ 209644 w 276442"/>
                <a:gd name="connsiteY4" fmla="*/ 192174 h 275929"/>
                <a:gd name="connsiteX5" fmla="*/ 276443 w 276442"/>
                <a:gd name="connsiteY5" fmla="*/ 94546 h 275929"/>
                <a:gd name="connsiteX6" fmla="*/ 237391 w 276442"/>
                <a:gd name="connsiteY6" fmla="*/ 38024 h 275929"/>
                <a:gd name="connsiteX7" fmla="*/ 182411 w 276442"/>
                <a:gd name="connsiteY7" fmla="*/ 0 h 275929"/>
                <a:gd name="connsiteX8" fmla="*/ 208617 w 276442"/>
                <a:gd name="connsiteY8" fmla="*/ 110988 h 275929"/>
                <a:gd name="connsiteX9" fmla="*/ 164941 w 276442"/>
                <a:gd name="connsiteY9" fmla="*/ 110988 h 275929"/>
                <a:gd name="connsiteX10" fmla="*/ 164941 w 276442"/>
                <a:gd name="connsiteY10" fmla="*/ 67312 h 275929"/>
                <a:gd name="connsiteX11" fmla="*/ 208617 w 276442"/>
                <a:gd name="connsiteY11" fmla="*/ 67312 h 275929"/>
                <a:gd name="connsiteX12" fmla="*/ 208617 w 276442"/>
                <a:gd name="connsiteY12" fmla="*/ 110988 h 27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6442" h="275929">
                  <a:moveTo>
                    <a:pt x="182411" y="0"/>
                  </a:moveTo>
                  <a:cubicBezTo>
                    <a:pt x="152095" y="12332"/>
                    <a:pt x="117668" y="33399"/>
                    <a:pt x="84269" y="66798"/>
                  </a:cubicBezTo>
                  <a:cubicBezTo>
                    <a:pt x="23123" y="127945"/>
                    <a:pt x="5138" y="201937"/>
                    <a:pt x="0" y="244071"/>
                  </a:cubicBezTo>
                  <a:lnTo>
                    <a:pt x="31858" y="275929"/>
                  </a:lnTo>
                  <a:cubicBezTo>
                    <a:pt x="73992" y="270791"/>
                    <a:pt x="148498" y="253320"/>
                    <a:pt x="209644" y="192174"/>
                  </a:cubicBezTo>
                  <a:cubicBezTo>
                    <a:pt x="243044" y="158775"/>
                    <a:pt x="264111" y="124862"/>
                    <a:pt x="276443" y="94546"/>
                  </a:cubicBezTo>
                  <a:cubicBezTo>
                    <a:pt x="269763" y="77589"/>
                    <a:pt x="256403" y="57549"/>
                    <a:pt x="237391" y="38024"/>
                  </a:cubicBezTo>
                  <a:cubicBezTo>
                    <a:pt x="218893" y="20040"/>
                    <a:pt x="199368" y="6680"/>
                    <a:pt x="182411" y="0"/>
                  </a:cubicBezTo>
                  <a:close/>
                  <a:moveTo>
                    <a:pt x="208617" y="110988"/>
                  </a:moveTo>
                  <a:cubicBezTo>
                    <a:pt x="196799" y="122806"/>
                    <a:pt x="177273" y="122806"/>
                    <a:pt x="164941" y="110988"/>
                  </a:cubicBezTo>
                  <a:cubicBezTo>
                    <a:pt x="153123" y="99170"/>
                    <a:pt x="153123" y="79644"/>
                    <a:pt x="164941" y="67312"/>
                  </a:cubicBezTo>
                  <a:cubicBezTo>
                    <a:pt x="176759" y="55494"/>
                    <a:pt x="196285" y="55494"/>
                    <a:pt x="208617" y="67312"/>
                  </a:cubicBezTo>
                  <a:cubicBezTo>
                    <a:pt x="220435" y="79644"/>
                    <a:pt x="220435" y="99170"/>
                    <a:pt x="208617" y="110988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B4FAC0A4-4752-4782-BDBB-CFFA40C33FB0}"/>
                </a:ext>
              </a:extLst>
            </p:cNvPr>
            <p:cNvSpPr/>
            <p:nvPr/>
          </p:nvSpPr>
          <p:spPr>
            <a:xfrm>
              <a:off x="4413851" y="2114927"/>
              <a:ext cx="73184" cy="73335"/>
            </a:xfrm>
            <a:custGeom>
              <a:avLst/>
              <a:gdLst>
                <a:gd name="connsiteX0" fmla="*/ 60007 w 73184"/>
                <a:gd name="connsiteY0" fmla="*/ 13178 h 73335"/>
                <a:gd name="connsiteX1" fmla="*/ 35856 w 73184"/>
                <a:gd name="connsiteY1" fmla="*/ 8039 h 73335"/>
                <a:gd name="connsiteX2" fmla="*/ 1430 w 73184"/>
                <a:gd name="connsiteY2" fmla="*/ 71755 h 73335"/>
                <a:gd name="connsiteX3" fmla="*/ 65145 w 73184"/>
                <a:gd name="connsiteY3" fmla="*/ 37328 h 73335"/>
                <a:gd name="connsiteX4" fmla="*/ 60007 w 73184"/>
                <a:gd name="connsiteY4" fmla="*/ 13178 h 7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184" h="73335">
                  <a:moveTo>
                    <a:pt x="60007" y="13178"/>
                  </a:moveTo>
                  <a:cubicBezTo>
                    <a:pt x="51785" y="4956"/>
                    <a:pt x="52813" y="-8917"/>
                    <a:pt x="35856" y="8039"/>
                  </a:cubicBezTo>
                  <a:cubicBezTo>
                    <a:pt x="18900" y="24996"/>
                    <a:pt x="-6278" y="63534"/>
                    <a:pt x="1430" y="71755"/>
                  </a:cubicBezTo>
                  <a:cubicBezTo>
                    <a:pt x="9651" y="79976"/>
                    <a:pt x="48188" y="54285"/>
                    <a:pt x="65145" y="37328"/>
                  </a:cubicBezTo>
                  <a:cubicBezTo>
                    <a:pt x="82102" y="19858"/>
                    <a:pt x="68228" y="20885"/>
                    <a:pt x="60007" y="13178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462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Cycle w/ 4 Parts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E600C61-3F73-41D4-BBF1-2A839E0EAF17}"/>
              </a:ext>
            </a:extLst>
          </p:cNvPr>
          <p:cNvGrpSpPr/>
          <p:nvPr/>
        </p:nvGrpSpPr>
        <p:grpSpPr>
          <a:xfrm>
            <a:off x="2857500" y="1894694"/>
            <a:ext cx="3429002" cy="3428999"/>
            <a:chOff x="3810000" y="1143001"/>
            <a:chExt cx="4572002" cy="457199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076207C-81F8-40BC-A02A-AA9CDE024B84}"/>
                </a:ext>
              </a:extLst>
            </p:cNvPr>
            <p:cNvSpPr/>
            <p:nvPr/>
          </p:nvSpPr>
          <p:spPr>
            <a:xfrm>
              <a:off x="4520856" y="1143001"/>
              <a:ext cx="3144336" cy="1551559"/>
            </a:xfrm>
            <a:custGeom>
              <a:avLst/>
              <a:gdLst>
                <a:gd name="connsiteX0" fmla="*/ 1575144 w 3144336"/>
                <a:gd name="connsiteY0" fmla="*/ 0 h 1551559"/>
                <a:gd name="connsiteX1" fmla="*/ 3029253 w 3144336"/>
                <a:gd name="connsiteY1" fmla="*/ 522011 h 1551559"/>
                <a:gd name="connsiteX2" fmla="*/ 3144336 w 3144336"/>
                <a:gd name="connsiteY2" fmla="*/ 626606 h 1551559"/>
                <a:gd name="connsiteX3" fmla="*/ 2678945 w 3144336"/>
                <a:gd name="connsiteY3" fmla="*/ 1091997 h 1551559"/>
                <a:gd name="connsiteX4" fmla="*/ 459981 w 3144336"/>
                <a:gd name="connsiteY4" fmla="*/ 1091997 h 1551559"/>
                <a:gd name="connsiteX5" fmla="*/ 0 w 3144336"/>
                <a:gd name="connsiteY5" fmla="*/ 632016 h 1551559"/>
                <a:gd name="connsiteX6" fmla="*/ 121036 w 3144336"/>
                <a:gd name="connsiteY6" fmla="*/ 522011 h 1551559"/>
                <a:gd name="connsiteX7" fmla="*/ 1575144 w 3144336"/>
                <a:gd name="connsiteY7" fmla="*/ 0 h 155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4336" h="1551559">
                  <a:moveTo>
                    <a:pt x="1575144" y="0"/>
                  </a:moveTo>
                  <a:cubicBezTo>
                    <a:pt x="2127498" y="0"/>
                    <a:pt x="2634097" y="195900"/>
                    <a:pt x="3029253" y="522011"/>
                  </a:cubicBezTo>
                  <a:lnTo>
                    <a:pt x="3144336" y="626606"/>
                  </a:lnTo>
                  <a:lnTo>
                    <a:pt x="2678945" y="1091997"/>
                  </a:lnTo>
                  <a:cubicBezTo>
                    <a:pt x="2066195" y="1704747"/>
                    <a:pt x="1072731" y="1704747"/>
                    <a:pt x="459981" y="1091997"/>
                  </a:cubicBezTo>
                  <a:lnTo>
                    <a:pt x="0" y="632016"/>
                  </a:lnTo>
                  <a:lnTo>
                    <a:pt x="121036" y="522011"/>
                  </a:lnTo>
                  <a:cubicBezTo>
                    <a:pt x="516192" y="195900"/>
                    <a:pt x="1022790" y="0"/>
                    <a:pt x="15751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AA98931-E79F-4E02-B024-8A222DB3B642}"/>
                </a:ext>
              </a:extLst>
            </p:cNvPr>
            <p:cNvSpPr/>
            <p:nvPr/>
          </p:nvSpPr>
          <p:spPr>
            <a:xfrm>
              <a:off x="6796507" y="1839055"/>
              <a:ext cx="1585495" cy="3179890"/>
            </a:xfrm>
            <a:custGeom>
              <a:avLst/>
              <a:gdLst>
                <a:gd name="connsiteX0" fmla="*/ 940026 w 1585495"/>
                <a:gd name="connsiteY0" fmla="*/ 0 h 3179890"/>
                <a:gd name="connsiteX1" fmla="*/ 1063483 w 1585495"/>
                <a:gd name="connsiteY1" fmla="*/ 135837 h 3179890"/>
                <a:gd name="connsiteX2" fmla="*/ 1585495 w 1585495"/>
                <a:gd name="connsiteY2" fmla="*/ 1589945 h 3179890"/>
                <a:gd name="connsiteX3" fmla="*/ 1063483 w 1585495"/>
                <a:gd name="connsiteY3" fmla="*/ 3044054 h 3179890"/>
                <a:gd name="connsiteX4" fmla="*/ 940026 w 1585495"/>
                <a:gd name="connsiteY4" fmla="*/ 3179890 h 3179890"/>
                <a:gd name="connsiteX5" fmla="*/ 459563 w 1585495"/>
                <a:gd name="connsiteY5" fmla="*/ 2699427 h 3179890"/>
                <a:gd name="connsiteX6" fmla="*/ 459563 w 1585495"/>
                <a:gd name="connsiteY6" fmla="*/ 480463 h 317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5495" h="3179890">
                  <a:moveTo>
                    <a:pt x="940026" y="0"/>
                  </a:moveTo>
                  <a:lnTo>
                    <a:pt x="1063483" y="135837"/>
                  </a:lnTo>
                  <a:cubicBezTo>
                    <a:pt x="1389595" y="530993"/>
                    <a:pt x="1585495" y="1037591"/>
                    <a:pt x="1585495" y="1589945"/>
                  </a:cubicBezTo>
                  <a:cubicBezTo>
                    <a:pt x="1585495" y="2142299"/>
                    <a:pt x="1389595" y="2648898"/>
                    <a:pt x="1063483" y="3044054"/>
                  </a:cubicBezTo>
                  <a:lnTo>
                    <a:pt x="940026" y="3179890"/>
                  </a:lnTo>
                  <a:lnTo>
                    <a:pt x="459563" y="2699427"/>
                  </a:lnTo>
                  <a:cubicBezTo>
                    <a:pt x="-153188" y="2086677"/>
                    <a:pt x="-153188" y="1093213"/>
                    <a:pt x="459563" y="48046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339AC15-22D8-4BF1-8FB0-556910C8F8E3}"/>
                </a:ext>
              </a:extLst>
            </p:cNvPr>
            <p:cNvSpPr/>
            <p:nvPr/>
          </p:nvSpPr>
          <p:spPr>
            <a:xfrm>
              <a:off x="4503079" y="4129506"/>
              <a:ext cx="3179890" cy="1585494"/>
            </a:xfrm>
            <a:custGeom>
              <a:avLst/>
              <a:gdLst>
                <a:gd name="connsiteX0" fmla="*/ 1587240 w 3179890"/>
                <a:gd name="connsiteY0" fmla="*/ 0 h 1585494"/>
                <a:gd name="connsiteX1" fmla="*/ 2696722 w 3179890"/>
                <a:gd name="connsiteY1" fmla="*/ 459563 h 1585494"/>
                <a:gd name="connsiteX2" fmla="*/ 3179890 w 3179890"/>
                <a:gd name="connsiteY2" fmla="*/ 942731 h 1585494"/>
                <a:gd name="connsiteX3" fmla="*/ 3047030 w 3179890"/>
                <a:gd name="connsiteY3" fmla="*/ 1063483 h 1585494"/>
                <a:gd name="connsiteX4" fmla="*/ 1592921 w 3179890"/>
                <a:gd name="connsiteY4" fmla="*/ 1585494 h 1585494"/>
                <a:gd name="connsiteX5" fmla="*/ 138813 w 3179890"/>
                <a:gd name="connsiteY5" fmla="*/ 1063483 h 1585494"/>
                <a:gd name="connsiteX6" fmla="*/ 0 w 3179890"/>
                <a:gd name="connsiteY6" fmla="*/ 937322 h 1585494"/>
                <a:gd name="connsiteX7" fmla="*/ 477758 w 3179890"/>
                <a:gd name="connsiteY7" fmla="*/ 459563 h 1585494"/>
                <a:gd name="connsiteX8" fmla="*/ 1587240 w 3179890"/>
                <a:gd name="connsiteY8" fmla="*/ 0 h 1585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79890" h="1585494">
                  <a:moveTo>
                    <a:pt x="1587240" y="0"/>
                  </a:moveTo>
                  <a:cubicBezTo>
                    <a:pt x="1988795" y="0"/>
                    <a:pt x="2390348" y="153188"/>
                    <a:pt x="2696722" y="459563"/>
                  </a:cubicBezTo>
                  <a:lnTo>
                    <a:pt x="3179890" y="942731"/>
                  </a:lnTo>
                  <a:lnTo>
                    <a:pt x="3047030" y="1063483"/>
                  </a:lnTo>
                  <a:cubicBezTo>
                    <a:pt x="2651874" y="1389594"/>
                    <a:pt x="2145275" y="1585494"/>
                    <a:pt x="1592921" y="1585494"/>
                  </a:cubicBezTo>
                  <a:cubicBezTo>
                    <a:pt x="1040567" y="1585494"/>
                    <a:pt x="533969" y="1389594"/>
                    <a:pt x="138813" y="1063483"/>
                  </a:cubicBezTo>
                  <a:lnTo>
                    <a:pt x="0" y="937322"/>
                  </a:lnTo>
                  <a:lnTo>
                    <a:pt x="477758" y="459563"/>
                  </a:lnTo>
                  <a:cubicBezTo>
                    <a:pt x="784133" y="153188"/>
                    <a:pt x="1185687" y="0"/>
                    <a:pt x="15872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6DC6A1B-6241-4AF8-B065-454D908DF84C}"/>
                </a:ext>
              </a:extLst>
            </p:cNvPr>
            <p:cNvSpPr/>
            <p:nvPr/>
          </p:nvSpPr>
          <p:spPr>
            <a:xfrm>
              <a:off x="3810000" y="1839055"/>
              <a:ext cx="1585494" cy="3179891"/>
            </a:xfrm>
            <a:custGeom>
              <a:avLst/>
              <a:gdLst>
                <a:gd name="connsiteX0" fmla="*/ 645469 w 1585494"/>
                <a:gd name="connsiteY0" fmla="*/ 0 h 3179891"/>
                <a:gd name="connsiteX1" fmla="*/ 1125932 w 1585494"/>
                <a:gd name="connsiteY1" fmla="*/ 480463 h 3179891"/>
                <a:gd name="connsiteX2" fmla="*/ 1125932 w 1585494"/>
                <a:gd name="connsiteY2" fmla="*/ 2699427 h 3179891"/>
                <a:gd name="connsiteX3" fmla="*/ 645468 w 1585494"/>
                <a:gd name="connsiteY3" fmla="*/ 3179891 h 3179891"/>
                <a:gd name="connsiteX4" fmla="*/ 522011 w 1585494"/>
                <a:gd name="connsiteY4" fmla="*/ 3044055 h 3179891"/>
                <a:gd name="connsiteX5" fmla="*/ 0 w 1585494"/>
                <a:gd name="connsiteY5" fmla="*/ 1589946 h 3179891"/>
                <a:gd name="connsiteX6" fmla="*/ 522011 w 1585494"/>
                <a:gd name="connsiteY6" fmla="*/ 135838 h 317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5494" h="3179891">
                  <a:moveTo>
                    <a:pt x="645469" y="0"/>
                  </a:moveTo>
                  <a:lnTo>
                    <a:pt x="1125932" y="480463"/>
                  </a:lnTo>
                  <a:cubicBezTo>
                    <a:pt x="1738682" y="1093213"/>
                    <a:pt x="1738682" y="2086677"/>
                    <a:pt x="1125932" y="2699427"/>
                  </a:cubicBezTo>
                  <a:lnTo>
                    <a:pt x="645468" y="3179891"/>
                  </a:lnTo>
                  <a:lnTo>
                    <a:pt x="522011" y="3044055"/>
                  </a:lnTo>
                  <a:cubicBezTo>
                    <a:pt x="195900" y="2648899"/>
                    <a:pt x="0" y="2142300"/>
                    <a:pt x="0" y="1589946"/>
                  </a:cubicBezTo>
                  <a:cubicBezTo>
                    <a:pt x="0" y="1037592"/>
                    <a:pt x="195900" y="530994"/>
                    <a:pt x="522011" y="13583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73B19CE-E918-41D8-A512-D90DC0E9C272}"/>
                </a:ext>
              </a:extLst>
            </p:cNvPr>
            <p:cNvSpPr/>
            <p:nvPr/>
          </p:nvSpPr>
          <p:spPr>
            <a:xfrm>
              <a:off x="5105782" y="1958219"/>
              <a:ext cx="1978839" cy="736341"/>
            </a:xfrm>
            <a:custGeom>
              <a:avLst/>
              <a:gdLst>
                <a:gd name="connsiteX0" fmla="*/ 993737 w 1978839"/>
                <a:gd name="connsiteY0" fmla="*/ 0 h 736341"/>
                <a:gd name="connsiteX1" fmla="*/ 1929291 w 1978839"/>
                <a:gd name="connsiteY1" fmla="*/ 335855 h 736341"/>
                <a:gd name="connsiteX2" fmla="*/ 1978839 w 1978839"/>
                <a:gd name="connsiteY2" fmla="*/ 380887 h 736341"/>
                <a:gd name="connsiteX3" fmla="*/ 1974854 w 1978839"/>
                <a:gd name="connsiteY3" fmla="*/ 384489 h 736341"/>
                <a:gd name="connsiteX4" fmla="*/ 121196 w 1978839"/>
                <a:gd name="connsiteY4" fmla="*/ 477838 h 736341"/>
                <a:gd name="connsiteX5" fmla="*/ 0 w 1978839"/>
                <a:gd name="connsiteY5" fmla="*/ 388736 h 736341"/>
                <a:gd name="connsiteX6" fmla="*/ 58184 w 1978839"/>
                <a:gd name="connsiteY6" fmla="*/ 335855 h 736341"/>
                <a:gd name="connsiteX7" fmla="*/ 993737 w 1978839"/>
                <a:gd name="connsiteY7" fmla="*/ 0 h 736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78839" h="736341">
                  <a:moveTo>
                    <a:pt x="993737" y="0"/>
                  </a:moveTo>
                  <a:cubicBezTo>
                    <a:pt x="1349114" y="0"/>
                    <a:pt x="1675053" y="126039"/>
                    <a:pt x="1929291" y="335855"/>
                  </a:cubicBezTo>
                  <a:lnTo>
                    <a:pt x="1978839" y="380887"/>
                  </a:lnTo>
                  <a:lnTo>
                    <a:pt x="1974854" y="384489"/>
                  </a:lnTo>
                  <a:cubicBezTo>
                    <a:pt x="1440745" y="820116"/>
                    <a:pt x="686722" y="851232"/>
                    <a:pt x="121196" y="477838"/>
                  </a:cubicBezTo>
                  <a:lnTo>
                    <a:pt x="0" y="388736"/>
                  </a:lnTo>
                  <a:lnTo>
                    <a:pt x="58184" y="335855"/>
                  </a:lnTo>
                  <a:cubicBezTo>
                    <a:pt x="312422" y="126039"/>
                    <a:pt x="638360" y="0"/>
                    <a:pt x="993737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01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CD43BCE-A3DB-4D34-9F84-376FCDFC4F81}"/>
                </a:ext>
              </a:extLst>
            </p:cNvPr>
            <p:cNvSpPr/>
            <p:nvPr/>
          </p:nvSpPr>
          <p:spPr>
            <a:xfrm>
              <a:off x="6796507" y="2418652"/>
              <a:ext cx="773792" cy="2020696"/>
            </a:xfrm>
            <a:custGeom>
              <a:avLst/>
              <a:gdLst>
                <a:gd name="connsiteX0" fmla="*/ 369959 w 773792"/>
                <a:gd name="connsiteY0" fmla="*/ 0 h 2020696"/>
                <a:gd name="connsiteX1" fmla="*/ 437937 w 773792"/>
                <a:gd name="connsiteY1" fmla="*/ 74795 h 2020696"/>
                <a:gd name="connsiteX2" fmla="*/ 773792 w 773792"/>
                <a:gd name="connsiteY2" fmla="*/ 1010348 h 2020696"/>
                <a:gd name="connsiteX3" fmla="*/ 437937 w 773792"/>
                <a:gd name="connsiteY3" fmla="*/ 1945902 h 2020696"/>
                <a:gd name="connsiteX4" fmla="*/ 369959 w 773792"/>
                <a:gd name="connsiteY4" fmla="*/ 2020696 h 2020696"/>
                <a:gd name="connsiteX5" fmla="*/ 351853 w 773792"/>
                <a:gd name="connsiteY5" fmla="*/ 2000664 h 2020696"/>
                <a:gd name="connsiteX6" fmla="*/ 351853 w 773792"/>
                <a:gd name="connsiteY6" fmla="*/ 20032 h 202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792" h="2020696">
                  <a:moveTo>
                    <a:pt x="369959" y="0"/>
                  </a:moveTo>
                  <a:lnTo>
                    <a:pt x="437937" y="74795"/>
                  </a:lnTo>
                  <a:cubicBezTo>
                    <a:pt x="647753" y="329032"/>
                    <a:pt x="773792" y="654971"/>
                    <a:pt x="773792" y="1010348"/>
                  </a:cubicBezTo>
                  <a:cubicBezTo>
                    <a:pt x="773792" y="1365725"/>
                    <a:pt x="647753" y="1691664"/>
                    <a:pt x="437937" y="1945902"/>
                  </a:cubicBezTo>
                  <a:lnTo>
                    <a:pt x="369959" y="2020696"/>
                  </a:lnTo>
                  <a:lnTo>
                    <a:pt x="351853" y="2000664"/>
                  </a:lnTo>
                  <a:cubicBezTo>
                    <a:pt x="-117285" y="1425470"/>
                    <a:pt x="-117285" y="595227"/>
                    <a:pt x="351853" y="20032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02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487EEEE-BFFA-4B67-9FEC-398E12791311}"/>
                </a:ext>
              </a:extLst>
            </p:cNvPr>
            <p:cNvSpPr/>
            <p:nvPr/>
          </p:nvSpPr>
          <p:spPr>
            <a:xfrm>
              <a:off x="5086525" y="4129507"/>
              <a:ext cx="2016815" cy="770275"/>
            </a:xfrm>
            <a:custGeom>
              <a:avLst/>
              <a:gdLst>
                <a:gd name="connsiteX0" fmla="*/ 1003795 w 2016815"/>
                <a:gd name="connsiteY0" fmla="*/ 0 h 770275"/>
                <a:gd name="connsiteX1" fmla="*/ 1994111 w 2016815"/>
                <a:gd name="connsiteY1" fmla="*/ 351853 h 770275"/>
                <a:gd name="connsiteX2" fmla="*/ 2016815 w 2016815"/>
                <a:gd name="connsiteY2" fmla="*/ 372375 h 770275"/>
                <a:gd name="connsiteX3" fmla="*/ 1948548 w 2016815"/>
                <a:gd name="connsiteY3" fmla="*/ 434420 h 770275"/>
                <a:gd name="connsiteX4" fmla="*/ 1012994 w 2016815"/>
                <a:gd name="connsiteY4" fmla="*/ 770275 h 770275"/>
                <a:gd name="connsiteX5" fmla="*/ 77441 w 2016815"/>
                <a:gd name="connsiteY5" fmla="*/ 434420 h 770275"/>
                <a:gd name="connsiteX6" fmla="*/ 0 w 2016815"/>
                <a:gd name="connsiteY6" fmla="*/ 364037 h 770275"/>
                <a:gd name="connsiteX7" fmla="*/ 13480 w 2016815"/>
                <a:gd name="connsiteY7" fmla="*/ 351853 h 770275"/>
                <a:gd name="connsiteX8" fmla="*/ 1003795 w 2016815"/>
                <a:gd name="connsiteY8" fmla="*/ 0 h 770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6815" h="770275">
                  <a:moveTo>
                    <a:pt x="1003795" y="0"/>
                  </a:moveTo>
                  <a:cubicBezTo>
                    <a:pt x="1355156" y="0"/>
                    <a:pt x="1706515" y="117285"/>
                    <a:pt x="1994111" y="351853"/>
                  </a:cubicBezTo>
                  <a:lnTo>
                    <a:pt x="2016815" y="372375"/>
                  </a:lnTo>
                  <a:lnTo>
                    <a:pt x="1948548" y="434420"/>
                  </a:lnTo>
                  <a:cubicBezTo>
                    <a:pt x="1694310" y="644236"/>
                    <a:pt x="1368371" y="770275"/>
                    <a:pt x="1012994" y="770275"/>
                  </a:cubicBezTo>
                  <a:cubicBezTo>
                    <a:pt x="657617" y="770275"/>
                    <a:pt x="331679" y="644236"/>
                    <a:pt x="77441" y="434420"/>
                  </a:cubicBezTo>
                  <a:lnTo>
                    <a:pt x="0" y="364037"/>
                  </a:lnTo>
                  <a:lnTo>
                    <a:pt x="13480" y="351853"/>
                  </a:lnTo>
                  <a:cubicBezTo>
                    <a:pt x="301077" y="117285"/>
                    <a:pt x="652436" y="0"/>
                    <a:pt x="1003795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03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7C283CC-89C2-4818-A28F-543888F0150B}"/>
                </a:ext>
              </a:extLst>
            </p:cNvPr>
            <p:cNvSpPr/>
            <p:nvPr/>
          </p:nvSpPr>
          <p:spPr>
            <a:xfrm>
              <a:off x="4628738" y="2422533"/>
              <a:ext cx="766757" cy="2012935"/>
            </a:xfrm>
            <a:custGeom>
              <a:avLst/>
              <a:gdLst>
                <a:gd name="connsiteX0" fmla="*/ 400306 w 766757"/>
                <a:gd name="connsiteY0" fmla="*/ 0 h 2012935"/>
                <a:gd name="connsiteX1" fmla="*/ 414905 w 766757"/>
                <a:gd name="connsiteY1" fmla="*/ 16151 h 2012935"/>
                <a:gd name="connsiteX2" fmla="*/ 414905 w 766757"/>
                <a:gd name="connsiteY2" fmla="*/ 1996783 h 2012935"/>
                <a:gd name="connsiteX3" fmla="*/ 400306 w 766757"/>
                <a:gd name="connsiteY3" fmla="*/ 2012935 h 2012935"/>
                <a:gd name="connsiteX4" fmla="*/ 335855 w 766757"/>
                <a:gd name="connsiteY4" fmla="*/ 1942021 h 2012935"/>
                <a:gd name="connsiteX5" fmla="*/ 0 w 766757"/>
                <a:gd name="connsiteY5" fmla="*/ 1006467 h 2012935"/>
                <a:gd name="connsiteX6" fmla="*/ 335855 w 766757"/>
                <a:gd name="connsiteY6" fmla="*/ 70914 h 2012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6757" h="2012935">
                  <a:moveTo>
                    <a:pt x="400306" y="0"/>
                  </a:moveTo>
                  <a:lnTo>
                    <a:pt x="414905" y="16151"/>
                  </a:lnTo>
                  <a:cubicBezTo>
                    <a:pt x="884042" y="591346"/>
                    <a:pt x="884042" y="1421589"/>
                    <a:pt x="414905" y="1996783"/>
                  </a:cubicBezTo>
                  <a:lnTo>
                    <a:pt x="400306" y="2012935"/>
                  </a:lnTo>
                  <a:lnTo>
                    <a:pt x="335855" y="1942021"/>
                  </a:lnTo>
                  <a:cubicBezTo>
                    <a:pt x="126040" y="1687783"/>
                    <a:pt x="0" y="1361844"/>
                    <a:pt x="0" y="1006467"/>
                  </a:cubicBezTo>
                  <a:cubicBezTo>
                    <a:pt x="0" y="651090"/>
                    <a:pt x="126040" y="325151"/>
                    <a:pt x="335855" y="70914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04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E084F72-4993-4E30-97AD-16FC0B777705}"/>
              </a:ext>
            </a:extLst>
          </p:cNvPr>
          <p:cNvGrpSpPr/>
          <p:nvPr/>
        </p:nvGrpSpPr>
        <p:grpSpPr>
          <a:xfrm>
            <a:off x="6692687" y="3971593"/>
            <a:ext cx="2194560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84A1C09-9D39-4084-A9E5-55178D22B4D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0D8E937-0F22-4ABD-9E72-89EF4841F64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89A2B0B-DDEB-4EB4-97B2-B479A40D791C}"/>
              </a:ext>
            </a:extLst>
          </p:cNvPr>
          <p:cNvGrpSpPr/>
          <p:nvPr/>
        </p:nvGrpSpPr>
        <p:grpSpPr>
          <a:xfrm>
            <a:off x="250907" y="3971595"/>
            <a:ext cx="2194560" cy="1260003"/>
            <a:chOff x="332936" y="255595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25411CB-3453-4640-AF36-D900862909A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776253B-8036-4E0E-BE59-E54298220ED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59FA236-5613-446B-BEF0-D342316E54A9}"/>
              </a:ext>
            </a:extLst>
          </p:cNvPr>
          <p:cNvGrpSpPr/>
          <p:nvPr/>
        </p:nvGrpSpPr>
        <p:grpSpPr>
          <a:xfrm>
            <a:off x="6698534" y="2235969"/>
            <a:ext cx="2194560" cy="1260003"/>
            <a:chOff x="8921977" y="1394910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B26B1C7-4813-4585-A235-9A360DCB7F7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07E97B2-A471-498B-BA47-D65C6B8E8B4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20ADD31-73E3-4B46-A40B-9F25AE5E5974}"/>
              </a:ext>
            </a:extLst>
          </p:cNvPr>
          <p:cNvGrpSpPr/>
          <p:nvPr/>
        </p:nvGrpSpPr>
        <p:grpSpPr>
          <a:xfrm>
            <a:off x="256753" y="2235971"/>
            <a:ext cx="2194560" cy="1260003"/>
            <a:chOff x="332936" y="2555951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38B0C3B-3A8B-4479-9462-1D8272C0C68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3C2EA68-C396-46CC-B67E-080E97CAF34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aphic 44" descr="Users">
            <a:extLst>
              <a:ext uri="{FF2B5EF4-FFF2-40B4-BE49-F238E27FC236}">
                <a16:creationId xmlns:a16="http://schemas.microsoft.com/office/drawing/2014/main" id="{D94224A9-D28B-4D15-8A88-EB162D87E5FC}"/>
              </a:ext>
            </a:extLst>
          </p:cNvPr>
          <p:cNvGrpSpPr/>
          <p:nvPr/>
        </p:nvGrpSpPr>
        <p:grpSpPr>
          <a:xfrm>
            <a:off x="465108" y="2366365"/>
            <a:ext cx="327083" cy="204037"/>
            <a:chOff x="465108" y="2186172"/>
            <a:chExt cx="327083" cy="204037"/>
          </a:xfrm>
          <a:solidFill>
            <a:srgbClr val="7E9445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CCB507A-2991-4509-ABA6-A0DFEED20271}"/>
                </a:ext>
              </a:extLst>
            </p:cNvPr>
            <p:cNvSpPr/>
            <p:nvPr/>
          </p:nvSpPr>
          <p:spPr>
            <a:xfrm>
              <a:off x="500152" y="2186172"/>
              <a:ext cx="70089" cy="70089"/>
            </a:xfrm>
            <a:custGeom>
              <a:avLst/>
              <a:gdLst>
                <a:gd name="connsiteX0" fmla="*/ 70089 w 70089"/>
                <a:gd name="connsiteY0" fmla="*/ 35045 h 70089"/>
                <a:gd name="connsiteX1" fmla="*/ 35045 w 70089"/>
                <a:gd name="connsiteY1" fmla="*/ 70089 h 70089"/>
                <a:gd name="connsiteX2" fmla="*/ 0 w 70089"/>
                <a:gd name="connsiteY2" fmla="*/ 35045 h 70089"/>
                <a:gd name="connsiteX3" fmla="*/ 35045 w 70089"/>
                <a:gd name="connsiteY3" fmla="*/ 0 h 70089"/>
                <a:gd name="connsiteX4" fmla="*/ 70089 w 70089"/>
                <a:gd name="connsiteY4" fmla="*/ 35045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89" h="70089">
                  <a:moveTo>
                    <a:pt x="70089" y="35045"/>
                  </a:moveTo>
                  <a:cubicBezTo>
                    <a:pt x="70089" y="54399"/>
                    <a:pt x="54399" y="70089"/>
                    <a:pt x="35045" y="70089"/>
                  </a:cubicBezTo>
                  <a:cubicBezTo>
                    <a:pt x="15690" y="70089"/>
                    <a:pt x="0" y="54399"/>
                    <a:pt x="0" y="35045"/>
                  </a:cubicBezTo>
                  <a:cubicBezTo>
                    <a:pt x="0" y="15690"/>
                    <a:pt x="15690" y="0"/>
                    <a:pt x="35045" y="0"/>
                  </a:cubicBezTo>
                  <a:cubicBezTo>
                    <a:pt x="54399" y="0"/>
                    <a:pt x="70089" y="15690"/>
                    <a:pt x="70089" y="3504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E3ACB73-1A1A-46DA-857B-96C3C23FF14E}"/>
                </a:ext>
              </a:extLst>
            </p:cNvPr>
            <p:cNvSpPr/>
            <p:nvPr/>
          </p:nvSpPr>
          <p:spPr>
            <a:xfrm>
              <a:off x="687057" y="2186172"/>
              <a:ext cx="70089" cy="70089"/>
            </a:xfrm>
            <a:custGeom>
              <a:avLst/>
              <a:gdLst>
                <a:gd name="connsiteX0" fmla="*/ 70089 w 70089"/>
                <a:gd name="connsiteY0" fmla="*/ 35045 h 70089"/>
                <a:gd name="connsiteX1" fmla="*/ 35045 w 70089"/>
                <a:gd name="connsiteY1" fmla="*/ 70089 h 70089"/>
                <a:gd name="connsiteX2" fmla="*/ 0 w 70089"/>
                <a:gd name="connsiteY2" fmla="*/ 35045 h 70089"/>
                <a:gd name="connsiteX3" fmla="*/ 35045 w 70089"/>
                <a:gd name="connsiteY3" fmla="*/ 0 h 70089"/>
                <a:gd name="connsiteX4" fmla="*/ 70089 w 70089"/>
                <a:gd name="connsiteY4" fmla="*/ 35045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89" h="70089">
                  <a:moveTo>
                    <a:pt x="70089" y="35045"/>
                  </a:moveTo>
                  <a:cubicBezTo>
                    <a:pt x="70089" y="54399"/>
                    <a:pt x="54399" y="70089"/>
                    <a:pt x="35045" y="70089"/>
                  </a:cubicBezTo>
                  <a:cubicBezTo>
                    <a:pt x="15690" y="70089"/>
                    <a:pt x="0" y="54399"/>
                    <a:pt x="0" y="35045"/>
                  </a:cubicBezTo>
                  <a:cubicBezTo>
                    <a:pt x="0" y="15690"/>
                    <a:pt x="15690" y="0"/>
                    <a:pt x="35045" y="0"/>
                  </a:cubicBezTo>
                  <a:cubicBezTo>
                    <a:pt x="54399" y="0"/>
                    <a:pt x="70089" y="15690"/>
                    <a:pt x="70089" y="3504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4FE8535-7345-4DB4-91BF-E15AF3F3F642}"/>
                </a:ext>
              </a:extLst>
            </p:cNvPr>
            <p:cNvSpPr/>
            <p:nvPr/>
          </p:nvSpPr>
          <p:spPr>
            <a:xfrm>
              <a:off x="558560" y="2320120"/>
              <a:ext cx="140178" cy="70089"/>
            </a:xfrm>
            <a:custGeom>
              <a:avLst/>
              <a:gdLst>
                <a:gd name="connsiteX0" fmla="*/ 140179 w 140178"/>
                <a:gd name="connsiteY0" fmla="*/ 70089 h 70089"/>
                <a:gd name="connsiteX1" fmla="*/ 140179 w 140178"/>
                <a:gd name="connsiteY1" fmla="*/ 35045 h 70089"/>
                <a:gd name="connsiteX2" fmla="*/ 133170 w 140178"/>
                <a:gd name="connsiteY2" fmla="*/ 21027 h 70089"/>
                <a:gd name="connsiteX3" fmla="*/ 98904 w 140178"/>
                <a:gd name="connsiteY3" fmla="*/ 4673 h 70089"/>
                <a:gd name="connsiteX4" fmla="*/ 70089 w 140178"/>
                <a:gd name="connsiteY4" fmla="*/ 0 h 70089"/>
                <a:gd name="connsiteX5" fmla="*/ 41275 w 140178"/>
                <a:gd name="connsiteY5" fmla="*/ 4673 h 70089"/>
                <a:gd name="connsiteX6" fmla="*/ 7009 w 140178"/>
                <a:gd name="connsiteY6" fmla="*/ 21027 h 70089"/>
                <a:gd name="connsiteX7" fmla="*/ 0 w 140178"/>
                <a:gd name="connsiteY7" fmla="*/ 35045 h 70089"/>
                <a:gd name="connsiteX8" fmla="*/ 0 w 140178"/>
                <a:gd name="connsiteY8" fmla="*/ 70089 h 70089"/>
                <a:gd name="connsiteX9" fmla="*/ 140179 w 140178"/>
                <a:gd name="connsiteY9" fmla="*/ 70089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0178" h="70089">
                  <a:moveTo>
                    <a:pt x="140179" y="70089"/>
                  </a:moveTo>
                  <a:lnTo>
                    <a:pt x="140179" y="35045"/>
                  </a:lnTo>
                  <a:cubicBezTo>
                    <a:pt x="140179" y="29593"/>
                    <a:pt x="137842" y="24142"/>
                    <a:pt x="133170" y="21027"/>
                  </a:cubicBezTo>
                  <a:cubicBezTo>
                    <a:pt x="123825" y="13239"/>
                    <a:pt x="111364" y="7788"/>
                    <a:pt x="98904" y="4673"/>
                  </a:cubicBezTo>
                  <a:cubicBezTo>
                    <a:pt x="90337" y="2336"/>
                    <a:pt x="80213" y="0"/>
                    <a:pt x="70089" y="0"/>
                  </a:cubicBezTo>
                  <a:cubicBezTo>
                    <a:pt x="60744" y="0"/>
                    <a:pt x="50620" y="1558"/>
                    <a:pt x="41275" y="4673"/>
                  </a:cubicBezTo>
                  <a:cubicBezTo>
                    <a:pt x="28815" y="7788"/>
                    <a:pt x="17133" y="14018"/>
                    <a:pt x="7009" y="21027"/>
                  </a:cubicBezTo>
                  <a:cubicBezTo>
                    <a:pt x="2336" y="24921"/>
                    <a:pt x="0" y="29593"/>
                    <a:pt x="0" y="35045"/>
                  </a:cubicBezTo>
                  <a:lnTo>
                    <a:pt x="0" y="70089"/>
                  </a:lnTo>
                  <a:lnTo>
                    <a:pt x="140179" y="7008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AE89B67-75A7-4465-9910-64D3A108AD76}"/>
                </a:ext>
              </a:extLst>
            </p:cNvPr>
            <p:cNvSpPr/>
            <p:nvPr/>
          </p:nvSpPr>
          <p:spPr>
            <a:xfrm>
              <a:off x="593605" y="2240685"/>
              <a:ext cx="70089" cy="70089"/>
            </a:xfrm>
            <a:custGeom>
              <a:avLst/>
              <a:gdLst>
                <a:gd name="connsiteX0" fmla="*/ 70089 w 70089"/>
                <a:gd name="connsiteY0" fmla="*/ 35045 h 70089"/>
                <a:gd name="connsiteX1" fmla="*/ 35045 w 70089"/>
                <a:gd name="connsiteY1" fmla="*/ 70089 h 70089"/>
                <a:gd name="connsiteX2" fmla="*/ 0 w 70089"/>
                <a:gd name="connsiteY2" fmla="*/ 35045 h 70089"/>
                <a:gd name="connsiteX3" fmla="*/ 35045 w 70089"/>
                <a:gd name="connsiteY3" fmla="*/ 0 h 70089"/>
                <a:gd name="connsiteX4" fmla="*/ 70089 w 70089"/>
                <a:gd name="connsiteY4" fmla="*/ 35045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89" h="70089">
                  <a:moveTo>
                    <a:pt x="70089" y="35045"/>
                  </a:moveTo>
                  <a:cubicBezTo>
                    <a:pt x="70089" y="54399"/>
                    <a:pt x="54399" y="70089"/>
                    <a:pt x="35045" y="70089"/>
                  </a:cubicBezTo>
                  <a:cubicBezTo>
                    <a:pt x="15690" y="70089"/>
                    <a:pt x="0" y="54399"/>
                    <a:pt x="0" y="35045"/>
                  </a:cubicBezTo>
                  <a:cubicBezTo>
                    <a:pt x="0" y="15690"/>
                    <a:pt x="15690" y="0"/>
                    <a:pt x="35045" y="0"/>
                  </a:cubicBezTo>
                  <a:cubicBezTo>
                    <a:pt x="54399" y="0"/>
                    <a:pt x="70089" y="15690"/>
                    <a:pt x="70089" y="3504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7CF3068-0D11-4CBF-93FB-64DC0369FE51}"/>
                </a:ext>
              </a:extLst>
            </p:cNvPr>
            <p:cNvSpPr/>
            <p:nvPr/>
          </p:nvSpPr>
          <p:spPr>
            <a:xfrm>
              <a:off x="665252" y="2265606"/>
              <a:ext cx="126939" cy="70089"/>
            </a:xfrm>
            <a:custGeom>
              <a:avLst/>
              <a:gdLst>
                <a:gd name="connsiteX0" fmla="*/ 119931 w 126939"/>
                <a:gd name="connsiteY0" fmla="*/ 21027 h 70089"/>
                <a:gd name="connsiteX1" fmla="*/ 85665 w 126939"/>
                <a:gd name="connsiteY1" fmla="*/ 4673 h 70089"/>
                <a:gd name="connsiteX2" fmla="*/ 56850 w 126939"/>
                <a:gd name="connsiteY2" fmla="*/ 0 h 70089"/>
                <a:gd name="connsiteX3" fmla="*/ 28036 w 126939"/>
                <a:gd name="connsiteY3" fmla="*/ 4673 h 70089"/>
                <a:gd name="connsiteX4" fmla="*/ 14018 w 126939"/>
                <a:gd name="connsiteY4" fmla="*/ 10124 h 70089"/>
                <a:gd name="connsiteX5" fmla="*/ 14018 w 126939"/>
                <a:gd name="connsiteY5" fmla="*/ 10903 h 70089"/>
                <a:gd name="connsiteX6" fmla="*/ 0 w 126939"/>
                <a:gd name="connsiteY6" fmla="*/ 45169 h 70089"/>
                <a:gd name="connsiteX7" fmla="*/ 35823 w 126939"/>
                <a:gd name="connsiteY7" fmla="*/ 63080 h 70089"/>
                <a:gd name="connsiteX8" fmla="*/ 42054 w 126939"/>
                <a:gd name="connsiteY8" fmla="*/ 70089 h 70089"/>
                <a:gd name="connsiteX9" fmla="*/ 126940 w 126939"/>
                <a:gd name="connsiteY9" fmla="*/ 70089 h 70089"/>
                <a:gd name="connsiteX10" fmla="*/ 126940 w 126939"/>
                <a:gd name="connsiteY10" fmla="*/ 35045 h 70089"/>
                <a:gd name="connsiteX11" fmla="*/ 119931 w 126939"/>
                <a:gd name="connsiteY11" fmla="*/ 21027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6939" h="70089">
                  <a:moveTo>
                    <a:pt x="119931" y="21027"/>
                  </a:moveTo>
                  <a:cubicBezTo>
                    <a:pt x="110585" y="13239"/>
                    <a:pt x="98125" y="7788"/>
                    <a:pt x="85665" y="4673"/>
                  </a:cubicBezTo>
                  <a:cubicBezTo>
                    <a:pt x="77098" y="2336"/>
                    <a:pt x="66974" y="0"/>
                    <a:pt x="56850" y="0"/>
                  </a:cubicBezTo>
                  <a:cubicBezTo>
                    <a:pt x="47505" y="0"/>
                    <a:pt x="37381" y="1558"/>
                    <a:pt x="28036" y="4673"/>
                  </a:cubicBezTo>
                  <a:cubicBezTo>
                    <a:pt x="23363" y="6230"/>
                    <a:pt x="18690" y="7788"/>
                    <a:pt x="14018" y="10124"/>
                  </a:cubicBezTo>
                  <a:lnTo>
                    <a:pt x="14018" y="10903"/>
                  </a:lnTo>
                  <a:cubicBezTo>
                    <a:pt x="14018" y="24142"/>
                    <a:pt x="8566" y="36602"/>
                    <a:pt x="0" y="45169"/>
                  </a:cubicBezTo>
                  <a:cubicBezTo>
                    <a:pt x="14797" y="49841"/>
                    <a:pt x="26478" y="56071"/>
                    <a:pt x="35823" y="63080"/>
                  </a:cubicBezTo>
                  <a:cubicBezTo>
                    <a:pt x="38160" y="65417"/>
                    <a:pt x="40496" y="66974"/>
                    <a:pt x="42054" y="70089"/>
                  </a:cubicBezTo>
                  <a:lnTo>
                    <a:pt x="126940" y="70089"/>
                  </a:lnTo>
                  <a:lnTo>
                    <a:pt x="126940" y="35045"/>
                  </a:lnTo>
                  <a:cubicBezTo>
                    <a:pt x="126940" y="29593"/>
                    <a:pt x="124603" y="24142"/>
                    <a:pt x="119931" y="2102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DE8A5DE8-1002-474C-8E40-9F0E2E447496}"/>
                </a:ext>
              </a:extLst>
            </p:cNvPr>
            <p:cNvSpPr/>
            <p:nvPr/>
          </p:nvSpPr>
          <p:spPr>
            <a:xfrm>
              <a:off x="465108" y="2265606"/>
              <a:ext cx="126939" cy="70089"/>
            </a:xfrm>
            <a:custGeom>
              <a:avLst/>
              <a:gdLst>
                <a:gd name="connsiteX0" fmla="*/ 91116 w 126939"/>
                <a:gd name="connsiteY0" fmla="*/ 63080 h 70089"/>
                <a:gd name="connsiteX1" fmla="*/ 91116 w 126939"/>
                <a:gd name="connsiteY1" fmla="*/ 63080 h 70089"/>
                <a:gd name="connsiteX2" fmla="*/ 126940 w 126939"/>
                <a:gd name="connsiteY2" fmla="*/ 45169 h 70089"/>
                <a:gd name="connsiteX3" fmla="*/ 112922 w 126939"/>
                <a:gd name="connsiteY3" fmla="*/ 10903 h 70089"/>
                <a:gd name="connsiteX4" fmla="*/ 112922 w 126939"/>
                <a:gd name="connsiteY4" fmla="*/ 9345 h 70089"/>
                <a:gd name="connsiteX5" fmla="*/ 98904 w 126939"/>
                <a:gd name="connsiteY5" fmla="*/ 4673 h 70089"/>
                <a:gd name="connsiteX6" fmla="*/ 70089 w 126939"/>
                <a:gd name="connsiteY6" fmla="*/ 0 h 70089"/>
                <a:gd name="connsiteX7" fmla="*/ 41275 w 126939"/>
                <a:gd name="connsiteY7" fmla="*/ 4673 h 70089"/>
                <a:gd name="connsiteX8" fmla="*/ 7009 w 126939"/>
                <a:gd name="connsiteY8" fmla="*/ 21027 h 70089"/>
                <a:gd name="connsiteX9" fmla="*/ 0 w 126939"/>
                <a:gd name="connsiteY9" fmla="*/ 35045 h 70089"/>
                <a:gd name="connsiteX10" fmla="*/ 0 w 126939"/>
                <a:gd name="connsiteY10" fmla="*/ 70089 h 70089"/>
                <a:gd name="connsiteX11" fmla="*/ 84107 w 126939"/>
                <a:gd name="connsiteY11" fmla="*/ 70089 h 70089"/>
                <a:gd name="connsiteX12" fmla="*/ 91116 w 126939"/>
                <a:gd name="connsiteY12" fmla="*/ 63080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6939" h="70089">
                  <a:moveTo>
                    <a:pt x="91116" y="63080"/>
                  </a:moveTo>
                  <a:lnTo>
                    <a:pt x="91116" y="63080"/>
                  </a:lnTo>
                  <a:cubicBezTo>
                    <a:pt x="102019" y="55293"/>
                    <a:pt x="114479" y="49063"/>
                    <a:pt x="126940" y="45169"/>
                  </a:cubicBezTo>
                  <a:cubicBezTo>
                    <a:pt x="118373" y="35823"/>
                    <a:pt x="112922" y="24142"/>
                    <a:pt x="112922" y="10903"/>
                  </a:cubicBezTo>
                  <a:cubicBezTo>
                    <a:pt x="112922" y="10124"/>
                    <a:pt x="112922" y="10124"/>
                    <a:pt x="112922" y="9345"/>
                  </a:cubicBezTo>
                  <a:cubicBezTo>
                    <a:pt x="108249" y="7788"/>
                    <a:pt x="103577" y="5451"/>
                    <a:pt x="98904" y="4673"/>
                  </a:cubicBezTo>
                  <a:cubicBezTo>
                    <a:pt x="90337" y="2336"/>
                    <a:pt x="80213" y="0"/>
                    <a:pt x="70089" y="0"/>
                  </a:cubicBezTo>
                  <a:cubicBezTo>
                    <a:pt x="60744" y="0"/>
                    <a:pt x="50620" y="1558"/>
                    <a:pt x="41275" y="4673"/>
                  </a:cubicBezTo>
                  <a:cubicBezTo>
                    <a:pt x="28815" y="8566"/>
                    <a:pt x="17133" y="14018"/>
                    <a:pt x="7009" y="21027"/>
                  </a:cubicBezTo>
                  <a:cubicBezTo>
                    <a:pt x="2336" y="24142"/>
                    <a:pt x="0" y="29593"/>
                    <a:pt x="0" y="35045"/>
                  </a:cubicBezTo>
                  <a:lnTo>
                    <a:pt x="0" y="70089"/>
                  </a:lnTo>
                  <a:lnTo>
                    <a:pt x="84107" y="70089"/>
                  </a:lnTo>
                  <a:cubicBezTo>
                    <a:pt x="86444" y="66974"/>
                    <a:pt x="88001" y="65417"/>
                    <a:pt x="91116" y="6308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46" descr="Lightbulb">
            <a:extLst>
              <a:ext uri="{FF2B5EF4-FFF2-40B4-BE49-F238E27FC236}">
                <a16:creationId xmlns:a16="http://schemas.microsoft.com/office/drawing/2014/main" id="{C1B970FB-24E8-4393-B11F-21BE0C56510B}"/>
              </a:ext>
            </a:extLst>
          </p:cNvPr>
          <p:cNvGrpSpPr/>
          <p:nvPr/>
        </p:nvGrpSpPr>
        <p:grpSpPr>
          <a:xfrm>
            <a:off x="441745" y="4024244"/>
            <a:ext cx="373810" cy="373810"/>
            <a:chOff x="441745" y="3844051"/>
            <a:chExt cx="373810" cy="373810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FB98EDC-EA69-4BE8-BF1C-57995C85C037}"/>
                </a:ext>
              </a:extLst>
            </p:cNvPr>
            <p:cNvSpPr/>
            <p:nvPr/>
          </p:nvSpPr>
          <p:spPr>
            <a:xfrm>
              <a:off x="578029" y="4093257"/>
              <a:ext cx="101240" cy="23363"/>
            </a:xfrm>
            <a:custGeom>
              <a:avLst/>
              <a:gdLst>
                <a:gd name="connsiteX0" fmla="*/ 11682 w 101240"/>
                <a:gd name="connsiteY0" fmla="*/ 0 h 23363"/>
                <a:gd name="connsiteX1" fmla="*/ 89559 w 101240"/>
                <a:gd name="connsiteY1" fmla="*/ 0 h 23363"/>
                <a:gd name="connsiteX2" fmla="*/ 101240 w 101240"/>
                <a:gd name="connsiteY2" fmla="*/ 11682 h 23363"/>
                <a:gd name="connsiteX3" fmla="*/ 89559 w 101240"/>
                <a:gd name="connsiteY3" fmla="*/ 23363 h 23363"/>
                <a:gd name="connsiteX4" fmla="*/ 11682 w 101240"/>
                <a:gd name="connsiteY4" fmla="*/ 23363 h 23363"/>
                <a:gd name="connsiteX5" fmla="*/ 0 w 101240"/>
                <a:gd name="connsiteY5" fmla="*/ 11682 h 23363"/>
                <a:gd name="connsiteX6" fmla="*/ 11682 w 101240"/>
                <a:gd name="connsiteY6" fmla="*/ 0 h 2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240" h="23363">
                  <a:moveTo>
                    <a:pt x="11682" y="0"/>
                  </a:moveTo>
                  <a:lnTo>
                    <a:pt x="89559" y="0"/>
                  </a:lnTo>
                  <a:cubicBezTo>
                    <a:pt x="96178" y="0"/>
                    <a:pt x="101240" y="5062"/>
                    <a:pt x="101240" y="11682"/>
                  </a:cubicBezTo>
                  <a:cubicBezTo>
                    <a:pt x="101240" y="18301"/>
                    <a:pt x="96178" y="23363"/>
                    <a:pt x="89559" y="23363"/>
                  </a:cubicBezTo>
                  <a:lnTo>
                    <a:pt x="11682" y="23363"/>
                  </a:lnTo>
                  <a:cubicBezTo>
                    <a:pt x="5062" y="23363"/>
                    <a:pt x="0" y="18301"/>
                    <a:pt x="0" y="11682"/>
                  </a:cubicBezTo>
                  <a:cubicBezTo>
                    <a:pt x="0" y="5062"/>
                    <a:pt x="5062" y="0"/>
                    <a:pt x="11682" y="0"/>
                  </a:cubicBezTo>
                  <a:close/>
                </a:path>
              </a:pathLst>
            </a:custGeom>
            <a:solidFill>
              <a:schemeClr val="accent2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AF11FD0D-698A-49ED-BC5B-9343A9361020}"/>
                </a:ext>
              </a:extLst>
            </p:cNvPr>
            <p:cNvSpPr/>
            <p:nvPr/>
          </p:nvSpPr>
          <p:spPr>
            <a:xfrm>
              <a:off x="578029" y="4132196"/>
              <a:ext cx="101240" cy="23363"/>
            </a:xfrm>
            <a:custGeom>
              <a:avLst/>
              <a:gdLst>
                <a:gd name="connsiteX0" fmla="*/ 11682 w 101240"/>
                <a:gd name="connsiteY0" fmla="*/ 0 h 23363"/>
                <a:gd name="connsiteX1" fmla="*/ 89559 w 101240"/>
                <a:gd name="connsiteY1" fmla="*/ 0 h 23363"/>
                <a:gd name="connsiteX2" fmla="*/ 101240 w 101240"/>
                <a:gd name="connsiteY2" fmla="*/ 11682 h 23363"/>
                <a:gd name="connsiteX3" fmla="*/ 89559 w 101240"/>
                <a:gd name="connsiteY3" fmla="*/ 23363 h 23363"/>
                <a:gd name="connsiteX4" fmla="*/ 11682 w 101240"/>
                <a:gd name="connsiteY4" fmla="*/ 23363 h 23363"/>
                <a:gd name="connsiteX5" fmla="*/ 0 w 101240"/>
                <a:gd name="connsiteY5" fmla="*/ 11682 h 23363"/>
                <a:gd name="connsiteX6" fmla="*/ 11682 w 101240"/>
                <a:gd name="connsiteY6" fmla="*/ 0 h 2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240" h="23363">
                  <a:moveTo>
                    <a:pt x="11682" y="0"/>
                  </a:moveTo>
                  <a:lnTo>
                    <a:pt x="89559" y="0"/>
                  </a:lnTo>
                  <a:cubicBezTo>
                    <a:pt x="96178" y="0"/>
                    <a:pt x="101240" y="5062"/>
                    <a:pt x="101240" y="11682"/>
                  </a:cubicBezTo>
                  <a:cubicBezTo>
                    <a:pt x="101240" y="18301"/>
                    <a:pt x="96178" y="23363"/>
                    <a:pt x="89559" y="23363"/>
                  </a:cubicBezTo>
                  <a:lnTo>
                    <a:pt x="11682" y="23363"/>
                  </a:lnTo>
                  <a:cubicBezTo>
                    <a:pt x="5062" y="23363"/>
                    <a:pt x="0" y="18301"/>
                    <a:pt x="0" y="11682"/>
                  </a:cubicBezTo>
                  <a:cubicBezTo>
                    <a:pt x="0" y="5062"/>
                    <a:pt x="5062" y="0"/>
                    <a:pt x="11682" y="0"/>
                  </a:cubicBezTo>
                  <a:close/>
                </a:path>
              </a:pathLst>
            </a:custGeom>
            <a:solidFill>
              <a:schemeClr val="accent2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0F79447-FB70-4DAD-8C35-2F4DE7C2CF2D}"/>
                </a:ext>
              </a:extLst>
            </p:cNvPr>
            <p:cNvSpPr/>
            <p:nvPr/>
          </p:nvSpPr>
          <p:spPr>
            <a:xfrm>
              <a:off x="603339" y="4171134"/>
              <a:ext cx="50620" cy="23363"/>
            </a:xfrm>
            <a:custGeom>
              <a:avLst/>
              <a:gdLst>
                <a:gd name="connsiteX0" fmla="*/ 0 w 50620"/>
                <a:gd name="connsiteY0" fmla="*/ 0 h 23363"/>
                <a:gd name="connsiteX1" fmla="*/ 25310 w 50620"/>
                <a:gd name="connsiteY1" fmla="*/ 23363 h 23363"/>
                <a:gd name="connsiteX2" fmla="*/ 50620 w 50620"/>
                <a:gd name="connsiteY2" fmla="*/ 0 h 23363"/>
                <a:gd name="connsiteX3" fmla="*/ 0 w 50620"/>
                <a:gd name="connsiteY3" fmla="*/ 0 h 2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20" h="23363">
                  <a:moveTo>
                    <a:pt x="0" y="0"/>
                  </a:moveTo>
                  <a:cubicBezTo>
                    <a:pt x="1168" y="13239"/>
                    <a:pt x="12071" y="23363"/>
                    <a:pt x="25310" y="23363"/>
                  </a:cubicBezTo>
                  <a:cubicBezTo>
                    <a:pt x="38549" y="23363"/>
                    <a:pt x="49452" y="13239"/>
                    <a:pt x="506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536691C-76AE-4011-98D2-183846058A08}"/>
                </a:ext>
              </a:extLst>
            </p:cNvPr>
            <p:cNvSpPr/>
            <p:nvPr/>
          </p:nvSpPr>
          <p:spPr>
            <a:xfrm>
              <a:off x="527409" y="3867414"/>
              <a:ext cx="202480" cy="210268"/>
            </a:xfrm>
            <a:custGeom>
              <a:avLst/>
              <a:gdLst>
                <a:gd name="connsiteX0" fmla="*/ 101240 w 202480"/>
                <a:gd name="connsiteY0" fmla="*/ 0 h 210268"/>
                <a:gd name="connsiteX1" fmla="*/ 101240 w 202480"/>
                <a:gd name="connsiteY1" fmla="*/ 0 h 210268"/>
                <a:gd name="connsiteX2" fmla="*/ 101240 w 202480"/>
                <a:gd name="connsiteY2" fmla="*/ 0 h 210268"/>
                <a:gd name="connsiteX3" fmla="*/ 0 w 202480"/>
                <a:gd name="connsiteY3" fmla="*/ 100072 h 210268"/>
                <a:gd name="connsiteX4" fmla="*/ 0 w 202480"/>
                <a:gd name="connsiteY4" fmla="*/ 103577 h 210268"/>
                <a:gd name="connsiteX5" fmla="*/ 7009 w 202480"/>
                <a:gd name="connsiteY5" fmla="*/ 138621 h 210268"/>
                <a:gd name="connsiteX6" fmla="*/ 24531 w 202480"/>
                <a:gd name="connsiteY6" fmla="*/ 167436 h 210268"/>
                <a:gd name="connsiteX7" fmla="*/ 48284 w 202480"/>
                <a:gd name="connsiteY7" fmla="*/ 205985 h 210268"/>
                <a:gd name="connsiteX8" fmla="*/ 55293 w 202480"/>
                <a:gd name="connsiteY8" fmla="*/ 210268 h 210268"/>
                <a:gd name="connsiteX9" fmla="*/ 147188 w 202480"/>
                <a:gd name="connsiteY9" fmla="*/ 210268 h 210268"/>
                <a:gd name="connsiteX10" fmla="*/ 154197 w 202480"/>
                <a:gd name="connsiteY10" fmla="*/ 205985 h 210268"/>
                <a:gd name="connsiteX11" fmla="*/ 177949 w 202480"/>
                <a:gd name="connsiteY11" fmla="*/ 167436 h 210268"/>
                <a:gd name="connsiteX12" fmla="*/ 195471 w 202480"/>
                <a:gd name="connsiteY12" fmla="*/ 138621 h 210268"/>
                <a:gd name="connsiteX13" fmla="*/ 202480 w 202480"/>
                <a:gd name="connsiteY13" fmla="*/ 103577 h 210268"/>
                <a:gd name="connsiteX14" fmla="*/ 202480 w 202480"/>
                <a:gd name="connsiteY14" fmla="*/ 100072 h 210268"/>
                <a:gd name="connsiteX15" fmla="*/ 101240 w 202480"/>
                <a:gd name="connsiteY15" fmla="*/ 0 h 210268"/>
                <a:gd name="connsiteX16" fmla="*/ 179117 w 202480"/>
                <a:gd name="connsiteY16" fmla="*/ 103187 h 210268"/>
                <a:gd name="connsiteX17" fmla="*/ 173666 w 202480"/>
                <a:gd name="connsiteY17" fmla="*/ 130444 h 210268"/>
                <a:gd name="connsiteX18" fmla="*/ 160427 w 202480"/>
                <a:gd name="connsiteY18" fmla="*/ 151860 h 210268"/>
                <a:gd name="connsiteX19" fmla="*/ 137842 w 202480"/>
                <a:gd name="connsiteY19" fmla="*/ 186905 h 210268"/>
                <a:gd name="connsiteX20" fmla="*/ 101240 w 202480"/>
                <a:gd name="connsiteY20" fmla="*/ 186905 h 210268"/>
                <a:gd name="connsiteX21" fmla="*/ 65027 w 202480"/>
                <a:gd name="connsiteY21" fmla="*/ 186905 h 210268"/>
                <a:gd name="connsiteX22" fmla="*/ 42443 w 202480"/>
                <a:gd name="connsiteY22" fmla="*/ 151860 h 210268"/>
                <a:gd name="connsiteX23" fmla="*/ 29204 w 202480"/>
                <a:gd name="connsiteY23" fmla="*/ 130444 h 210268"/>
                <a:gd name="connsiteX24" fmla="*/ 23753 w 202480"/>
                <a:gd name="connsiteY24" fmla="*/ 103187 h 210268"/>
                <a:gd name="connsiteX25" fmla="*/ 23753 w 202480"/>
                <a:gd name="connsiteY25" fmla="*/ 100072 h 210268"/>
                <a:gd name="connsiteX26" fmla="*/ 101630 w 202480"/>
                <a:gd name="connsiteY26" fmla="*/ 22974 h 210268"/>
                <a:gd name="connsiteX27" fmla="*/ 101630 w 202480"/>
                <a:gd name="connsiteY27" fmla="*/ 22974 h 210268"/>
                <a:gd name="connsiteX28" fmla="*/ 101630 w 202480"/>
                <a:gd name="connsiteY28" fmla="*/ 22974 h 210268"/>
                <a:gd name="connsiteX29" fmla="*/ 101630 w 202480"/>
                <a:gd name="connsiteY29" fmla="*/ 22974 h 210268"/>
                <a:gd name="connsiteX30" fmla="*/ 101630 w 202480"/>
                <a:gd name="connsiteY30" fmla="*/ 22974 h 210268"/>
                <a:gd name="connsiteX31" fmla="*/ 101630 w 202480"/>
                <a:gd name="connsiteY31" fmla="*/ 22974 h 210268"/>
                <a:gd name="connsiteX32" fmla="*/ 101630 w 202480"/>
                <a:gd name="connsiteY32" fmla="*/ 22974 h 210268"/>
                <a:gd name="connsiteX33" fmla="*/ 179507 w 202480"/>
                <a:gd name="connsiteY33" fmla="*/ 100072 h 210268"/>
                <a:gd name="connsiteX34" fmla="*/ 179507 w 202480"/>
                <a:gd name="connsiteY34" fmla="*/ 103187 h 21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02480" h="210268">
                  <a:moveTo>
                    <a:pt x="101240" y="0"/>
                  </a:moveTo>
                  <a:cubicBezTo>
                    <a:pt x="101240" y="0"/>
                    <a:pt x="101240" y="0"/>
                    <a:pt x="101240" y="0"/>
                  </a:cubicBezTo>
                  <a:cubicBezTo>
                    <a:pt x="101240" y="0"/>
                    <a:pt x="101240" y="0"/>
                    <a:pt x="101240" y="0"/>
                  </a:cubicBezTo>
                  <a:cubicBezTo>
                    <a:pt x="45947" y="389"/>
                    <a:pt x="1168" y="44779"/>
                    <a:pt x="0" y="100072"/>
                  </a:cubicBezTo>
                  <a:lnTo>
                    <a:pt x="0" y="103577"/>
                  </a:lnTo>
                  <a:cubicBezTo>
                    <a:pt x="389" y="115647"/>
                    <a:pt x="2726" y="127329"/>
                    <a:pt x="7009" y="138621"/>
                  </a:cubicBezTo>
                  <a:cubicBezTo>
                    <a:pt x="11292" y="149135"/>
                    <a:pt x="17133" y="158869"/>
                    <a:pt x="24531" y="167436"/>
                  </a:cubicBezTo>
                  <a:cubicBezTo>
                    <a:pt x="33877" y="177560"/>
                    <a:pt x="44001" y="197418"/>
                    <a:pt x="48284" y="205985"/>
                  </a:cubicBezTo>
                  <a:cubicBezTo>
                    <a:pt x="49452" y="208711"/>
                    <a:pt x="52178" y="210268"/>
                    <a:pt x="55293" y="210268"/>
                  </a:cubicBezTo>
                  <a:lnTo>
                    <a:pt x="147188" y="210268"/>
                  </a:lnTo>
                  <a:cubicBezTo>
                    <a:pt x="150303" y="210268"/>
                    <a:pt x="153028" y="208711"/>
                    <a:pt x="154197" y="205985"/>
                  </a:cubicBezTo>
                  <a:cubicBezTo>
                    <a:pt x="158480" y="197418"/>
                    <a:pt x="168604" y="177560"/>
                    <a:pt x="177949" y="167436"/>
                  </a:cubicBezTo>
                  <a:cubicBezTo>
                    <a:pt x="185347" y="158869"/>
                    <a:pt x="191578" y="149135"/>
                    <a:pt x="195471" y="138621"/>
                  </a:cubicBezTo>
                  <a:cubicBezTo>
                    <a:pt x="199755" y="127329"/>
                    <a:pt x="202091" y="115647"/>
                    <a:pt x="202480" y="103577"/>
                  </a:cubicBezTo>
                  <a:lnTo>
                    <a:pt x="202480" y="100072"/>
                  </a:lnTo>
                  <a:cubicBezTo>
                    <a:pt x="201312" y="44779"/>
                    <a:pt x="156533" y="389"/>
                    <a:pt x="101240" y="0"/>
                  </a:cubicBezTo>
                  <a:close/>
                  <a:moveTo>
                    <a:pt x="179117" y="103187"/>
                  </a:moveTo>
                  <a:cubicBezTo>
                    <a:pt x="178728" y="112532"/>
                    <a:pt x="176781" y="121878"/>
                    <a:pt x="173666" y="130444"/>
                  </a:cubicBezTo>
                  <a:cubicBezTo>
                    <a:pt x="170551" y="138232"/>
                    <a:pt x="166268" y="145630"/>
                    <a:pt x="160427" y="151860"/>
                  </a:cubicBezTo>
                  <a:cubicBezTo>
                    <a:pt x="151471" y="162763"/>
                    <a:pt x="143683" y="174445"/>
                    <a:pt x="137842" y="186905"/>
                  </a:cubicBezTo>
                  <a:lnTo>
                    <a:pt x="101240" y="186905"/>
                  </a:lnTo>
                  <a:lnTo>
                    <a:pt x="65027" y="186905"/>
                  </a:lnTo>
                  <a:cubicBezTo>
                    <a:pt x="58797" y="174445"/>
                    <a:pt x="51009" y="162763"/>
                    <a:pt x="42443" y="151860"/>
                  </a:cubicBezTo>
                  <a:cubicBezTo>
                    <a:pt x="36992" y="145630"/>
                    <a:pt x="32319" y="138232"/>
                    <a:pt x="29204" y="130444"/>
                  </a:cubicBezTo>
                  <a:cubicBezTo>
                    <a:pt x="25699" y="121878"/>
                    <a:pt x="24142" y="112532"/>
                    <a:pt x="23753" y="103187"/>
                  </a:cubicBezTo>
                  <a:lnTo>
                    <a:pt x="23753" y="100072"/>
                  </a:lnTo>
                  <a:cubicBezTo>
                    <a:pt x="24531" y="57629"/>
                    <a:pt x="59187" y="23363"/>
                    <a:pt x="101630" y="22974"/>
                  </a:cubicBezTo>
                  <a:lnTo>
                    <a:pt x="101630" y="22974"/>
                  </a:lnTo>
                  <a:lnTo>
                    <a:pt x="101630" y="22974"/>
                  </a:lnTo>
                  <a:cubicBezTo>
                    <a:pt x="101630" y="22974"/>
                    <a:pt x="101630" y="22974"/>
                    <a:pt x="101630" y="22974"/>
                  </a:cubicBezTo>
                  <a:cubicBezTo>
                    <a:pt x="101630" y="22974"/>
                    <a:pt x="101630" y="22974"/>
                    <a:pt x="101630" y="22974"/>
                  </a:cubicBezTo>
                  <a:lnTo>
                    <a:pt x="101630" y="22974"/>
                  </a:lnTo>
                  <a:lnTo>
                    <a:pt x="101630" y="22974"/>
                  </a:lnTo>
                  <a:cubicBezTo>
                    <a:pt x="144073" y="23363"/>
                    <a:pt x="178728" y="57240"/>
                    <a:pt x="179507" y="100072"/>
                  </a:cubicBezTo>
                  <a:lnTo>
                    <a:pt x="179507" y="103187"/>
                  </a:lnTo>
                  <a:close/>
                </a:path>
              </a:pathLst>
            </a:custGeom>
            <a:solidFill>
              <a:schemeClr val="accent2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0" name="Graphic 27" descr="Rocket">
            <a:extLst>
              <a:ext uri="{FF2B5EF4-FFF2-40B4-BE49-F238E27FC236}">
                <a16:creationId xmlns:a16="http://schemas.microsoft.com/office/drawing/2014/main" id="{DB81E725-7789-4D17-9D47-778E961E967C}"/>
              </a:ext>
            </a:extLst>
          </p:cNvPr>
          <p:cNvGrpSpPr/>
          <p:nvPr/>
        </p:nvGrpSpPr>
        <p:grpSpPr>
          <a:xfrm>
            <a:off x="4325360" y="1968140"/>
            <a:ext cx="493281" cy="493281"/>
            <a:chOff x="4325360" y="1787947"/>
            <a:chExt cx="493281" cy="493281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D3E085A-4992-45B5-BD32-AE78DE27DEFB}"/>
                </a:ext>
              </a:extLst>
            </p:cNvPr>
            <p:cNvSpPr/>
            <p:nvPr/>
          </p:nvSpPr>
          <p:spPr>
            <a:xfrm>
              <a:off x="4684530" y="1828388"/>
              <a:ext cx="94268" cy="90585"/>
            </a:xfrm>
            <a:custGeom>
              <a:avLst/>
              <a:gdLst>
                <a:gd name="connsiteX0" fmla="*/ 91976 w 94268"/>
                <a:gd name="connsiteY0" fmla="*/ 2720 h 90585"/>
                <a:gd name="connsiteX1" fmla="*/ 0 w 94268"/>
                <a:gd name="connsiteY1" fmla="*/ 14024 h 90585"/>
                <a:gd name="connsiteX2" fmla="*/ 42134 w 94268"/>
                <a:gd name="connsiteY2" fmla="*/ 47424 h 90585"/>
                <a:gd name="connsiteX3" fmla="*/ 76047 w 94268"/>
                <a:gd name="connsiteY3" fmla="*/ 90586 h 90585"/>
                <a:gd name="connsiteX4" fmla="*/ 91976 w 94268"/>
                <a:gd name="connsiteY4" fmla="*/ 2720 h 90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68" h="90585">
                  <a:moveTo>
                    <a:pt x="91976" y="2720"/>
                  </a:moveTo>
                  <a:cubicBezTo>
                    <a:pt x="84783" y="-4474"/>
                    <a:pt x="38538" y="3748"/>
                    <a:pt x="0" y="14024"/>
                  </a:cubicBezTo>
                  <a:cubicBezTo>
                    <a:pt x="13874" y="22246"/>
                    <a:pt x="28261" y="33550"/>
                    <a:pt x="42134" y="47424"/>
                  </a:cubicBezTo>
                  <a:cubicBezTo>
                    <a:pt x="56522" y="61811"/>
                    <a:pt x="67826" y="76198"/>
                    <a:pt x="76047" y="90586"/>
                  </a:cubicBezTo>
                  <a:cubicBezTo>
                    <a:pt x="86324" y="51021"/>
                    <a:pt x="99684" y="9914"/>
                    <a:pt x="91976" y="272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CC00F84-4941-48E8-BD34-B1ECB4B1CF9E}"/>
                </a:ext>
              </a:extLst>
            </p:cNvPr>
            <p:cNvSpPr/>
            <p:nvPr/>
          </p:nvSpPr>
          <p:spPr>
            <a:xfrm>
              <a:off x="4364959" y="1969651"/>
              <a:ext cx="125340" cy="119884"/>
            </a:xfrm>
            <a:custGeom>
              <a:avLst/>
              <a:gdLst>
                <a:gd name="connsiteX0" fmla="*/ 125341 w 125340"/>
                <a:gd name="connsiteY0" fmla="*/ 7900 h 119884"/>
                <a:gd name="connsiteX1" fmla="*/ 107871 w 125340"/>
                <a:gd name="connsiteY1" fmla="*/ 1220 h 119884"/>
                <a:gd name="connsiteX2" fmla="*/ 87317 w 125340"/>
                <a:gd name="connsiteY2" fmla="*/ 5331 h 119884"/>
                <a:gd name="connsiteX3" fmla="*/ 5618 w 125340"/>
                <a:gd name="connsiteY3" fmla="*/ 87031 h 119884"/>
                <a:gd name="connsiteX4" fmla="*/ 23088 w 125340"/>
                <a:gd name="connsiteY4" fmla="*/ 119402 h 119884"/>
                <a:gd name="connsiteX5" fmla="*/ 91428 w 125340"/>
                <a:gd name="connsiteY5" fmla="*/ 103987 h 119884"/>
                <a:gd name="connsiteX6" fmla="*/ 125341 w 125340"/>
                <a:gd name="connsiteY6" fmla="*/ 7900 h 11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340" h="119884">
                  <a:moveTo>
                    <a:pt x="125341" y="7900"/>
                  </a:moveTo>
                  <a:lnTo>
                    <a:pt x="107871" y="1220"/>
                  </a:lnTo>
                  <a:cubicBezTo>
                    <a:pt x="100677" y="-1349"/>
                    <a:pt x="92969" y="193"/>
                    <a:pt x="87317" y="5331"/>
                  </a:cubicBezTo>
                  <a:lnTo>
                    <a:pt x="5618" y="87031"/>
                  </a:lnTo>
                  <a:cubicBezTo>
                    <a:pt x="-7742" y="100391"/>
                    <a:pt x="4590" y="123513"/>
                    <a:pt x="23088" y="119402"/>
                  </a:cubicBezTo>
                  <a:lnTo>
                    <a:pt x="91428" y="103987"/>
                  </a:lnTo>
                  <a:cubicBezTo>
                    <a:pt x="97080" y="78296"/>
                    <a:pt x="106329" y="43869"/>
                    <a:pt x="125341" y="790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F0A5B24B-46E8-45FE-9159-C6F9F86CEDD5}"/>
                </a:ext>
              </a:extLst>
            </p:cNvPr>
            <p:cNvSpPr/>
            <p:nvPr/>
          </p:nvSpPr>
          <p:spPr>
            <a:xfrm>
              <a:off x="4516014" y="2111662"/>
              <a:ext cx="120122" cy="129163"/>
            </a:xfrm>
            <a:custGeom>
              <a:avLst/>
              <a:gdLst>
                <a:gd name="connsiteX0" fmla="*/ 110452 w 120122"/>
                <a:gd name="connsiteY0" fmla="*/ 0 h 129163"/>
                <a:gd name="connsiteX1" fmla="*/ 16421 w 120122"/>
                <a:gd name="connsiteY1" fmla="*/ 32885 h 129163"/>
                <a:gd name="connsiteX2" fmla="*/ 492 w 120122"/>
                <a:gd name="connsiteY2" fmla="*/ 105850 h 129163"/>
                <a:gd name="connsiteX3" fmla="*/ 32863 w 120122"/>
                <a:gd name="connsiteY3" fmla="*/ 123320 h 129163"/>
                <a:gd name="connsiteX4" fmla="*/ 114563 w 120122"/>
                <a:gd name="connsiteY4" fmla="*/ 41621 h 129163"/>
                <a:gd name="connsiteX5" fmla="*/ 118674 w 120122"/>
                <a:gd name="connsiteY5" fmla="*/ 21067 h 129163"/>
                <a:gd name="connsiteX6" fmla="*/ 110452 w 120122"/>
                <a:gd name="connsiteY6" fmla="*/ 0 h 12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122" h="129163">
                  <a:moveTo>
                    <a:pt x="110452" y="0"/>
                  </a:moveTo>
                  <a:cubicBezTo>
                    <a:pt x="76025" y="17984"/>
                    <a:pt x="43140" y="27747"/>
                    <a:pt x="16421" y="32885"/>
                  </a:cubicBezTo>
                  <a:lnTo>
                    <a:pt x="492" y="105850"/>
                  </a:lnTo>
                  <a:cubicBezTo>
                    <a:pt x="-3619" y="124348"/>
                    <a:pt x="18990" y="137194"/>
                    <a:pt x="32863" y="123320"/>
                  </a:cubicBezTo>
                  <a:lnTo>
                    <a:pt x="114563" y="41621"/>
                  </a:lnTo>
                  <a:cubicBezTo>
                    <a:pt x="119701" y="36482"/>
                    <a:pt x="121757" y="28261"/>
                    <a:pt x="118674" y="21067"/>
                  </a:cubicBezTo>
                  <a:lnTo>
                    <a:pt x="110452" y="0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7E3B7E1D-21B1-40CF-BFAA-FF94F4AE3297}"/>
                </a:ext>
              </a:extLst>
            </p:cNvPr>
            <p:cNvSpPr/>
            <p:nvPr/>
          </p:nvSpPr>
          <p:spPr>
            <a:xfrm>
              <a:off x="4474371" y="1851662"/>
              <a:ext cx="276442" cy="275929"/>
            </a:xfrm>
            <a:custGeom>
              <a:avLst/>
              <a:gdLst>
                <a:gd name="connsiteX0" fmla="*/ 182411 w 276442"/>
                <a:gd name="connsiteY0" fmla="*/ 0 h 275929"/>
                <a:gd name="connsiteX1" fmla="*/ 84269 w 276442"/>
                <a:gd name="connsiteY1" fmla="*/ 66798 h 275929"/>
                <a:gd name="connsiteX2" fmla="*/ 0 w 276442"/>
                <a:gd name="connsiteY2" fmla="*/ 244071 h 275929"/>
                <a:gd name="connsiteX3" fmla="*/ 31858 w 276442"/>
                <a:gd name="connsiteY3" fmla="*/ 275929 h 275929"/>
                <a:gd name="connsiteX4" fmla="*/ 209644 w 276442"/>
                <a:gd name="connsiteY4" fmla="*/ 192174 h 275929"/>
                <a:gd name="connsiteX5" fmla="*/ 276443 w 276442"/>
                <a:gd name="connsiteY5" fmla="*/ 94546 h 275929"/>
                <a:gd name="connsiteX6" fmla="*/ 237391 w 276442"/>
                <a:gd name="connsiteY6" fmla="*/ 38024 h 275929"/>
                <a:gd name="connsiteX7" fmla="*/ 182411 w 276442"/>
                <a:gd name="connsiteY7" fmla="*/ 0 h 275929"/>
                <a:gd name="connsiteX8" fmla="*/ 208617 w 276442"/>
                <a:gd name="connsiteY8" fmla="*/ 110988 h 275929"/>
                <a:gd name="connsiteX9" fmla="*/ 164941 w 276442"/>
                <a:gd name="connsiteY9" fmla="*/ 110988 h 275929"/>
                <a:gd name="connsiteX10" fmla="*/ 164941 w 276442"/>
                <a:gd name="connsiteY10" fmla="*/ 67312 h 275929"/>
                <a:gd name="connsiteX11" fmla="*/ 208617 w 276442"/>
                <a:gd name="connsiteY11" fmla="*/ 67312 h 275929"/>
                <a:gd name="connsiteX12" fmla="*/ 208617 w 276442"/>
                <a:gd name="connsiteY12" fmla="*/ 110988 h 27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6442" h="275929">
                  <a:moveTo>
                    <a:pt x="182411" y="0"/>
                  </a:moveTo>
                  <a:cubicBezTo>
                    <a:pt x="152095" y="12332"/>
                    <a:pt x="117668" y="33399"/>
                    <a:pt x="84269" y="66798"/>
                  </a:cubicBezTo>
                  <a:cubicBezTo>
                    <a:pt x="23123" y="127945"/>
                    <a:pt x="5138" y="201937"/>
                    <a:pt x="0" y="244071"/>
                  </a:cubicBezTo>
                  <a:lnTo>
                    <a:pt x="31858" y="275929"/>
                  </a:lnTo>
                  <a:cubicBezTo>
                    <a:pt x="73992" y="270791"/>
                    <a:pt x="148498" y="253320"/>
                    <a:pt x="209644" y="192174"/>
                  </a:cubicBezTo>
                  <a:cubicBezTo>
                    <a:pt x="243044" y="158775"/>
                    <a:pt x="264111" y="124862"/>
                    <a:pt x="276443" y="94546"/>
                  </a:cubicBezTo>
                  <a:cubicBezTo>
                    <a:pt x="269763" y="77589"/>
                    <a:pt x="256403" y="57549"/>
                    <a:pt x="237391" y="38024"/>
                  </a:cubicBezTo>
                  <a:cubicBezTo>
                    <a:pt x="218893" y="20040"/>
                    <a:pt x="199368" y="6680"/>
                    <a:pt x="182411" y="0"/>
                  </a:cubicBezTo>
                  <a:close/>
                  <a:moveTo>
                    <a:pt x="208617" y="110988"/>
                  </a:moveTo>
                  <a:cubicBezTo>
                    <a:pt x="196799" y="122806"/>
                    <a:pt x="177273" y="122806"/>
                    <a:pt x="164941" y="110988"/>
                  </a:cubicBezTo>
                  <a:cubicBezTo>
                    <a:pt x="153123" y="99170"/>
                    <a:pt x="153123" y="79644"/>
                    <a:pt x="164941" y="67312"/>
                  </a:cubicBezTo>
                  <a:cubicBezTo>
                    <a:pt x="176759" y="55494"/>
                    <a:pt x="196285" y="55494"/>
                    <a:pt x="208617" y="67312"/>
                  </a:cubicBezTo>
                  <a:cubicBezTo>
                    <a:pt x="220435" y="79644"/>
                    <a:pt x="220435" y="99170"/>
                    <a:pt x="208617" y="110988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1A92AEB-81F7-44C8-9EC1-B29315FBC1B3}"/>
                </a:ext>
              </a:extLst>
            </p:cNvPr>
            <p:cNvSpPr/>
            <p:nvPr/>
          </p:nvSpPr>
          <p:spPr>
            <a:xfrm>
              <a:off x="4413851" y="2114927"/>
              <a:ext cx="73184" cy="73335"/>
            </a:xfrm>
            <a:custGeom>
              <a:avLst/>
              <a:gdLst>
                <a:gd name="connsiteX0" fmla="*/ 60007 w 73184"/>
                <a:gd name="connsiteY0" fmla="*/ 13178 h 73335"/>
                <a:gd name="connsiteX1" fmla="*/ 35856 w 73184"/>
                <a:gd name="connsiteY1" fmla="*/ 8039 h 73335"/>
                <a:gd name="connsiteX2" fmla="*/ 1430 w 73184"/>
                <a:gd name="connsiteY2" fmla="*/ 71755 h 73335"/>
                <a:gd name="connsiteX3" fmla="*/ 65145 w 73184"/>
                <a:gd name="connsiteY3" fmla="*/ 37328 h 73335"/>
                <a:gd name="connsiteX4" fmla="*/ 60007 w 73184"/>
                <a:gd name="connsiteY4" fmla="*/ 13178 h 7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184" h="73335">
                  <a:moveTo>
                    <a:pt x="60007" y="13178"/>
                  </a:moveTo>
                  <a:cubicBezTo>
                    <a:pt x="51785" y="4956"/>
                    <a:pt x="52813" y="-8917"/>
                    <a:pt x="35856" y="8039"/>
                  </a:cubicBezTo>
                  <a:cubicBezTo>
                    <a:pt x="18900" y="24996"/>
                    <a:pt x="-6278" y="63534"/>
                    <a:pt x="1430" y="71755"/>
                  </a:cubicBezTo>
                  <a:cubicBezTo>
                    <a:pt x="9651" y="79976"/>
                    <a:pt x="48188" y="54285"/>
                    <a:pt x="65145" y="37328"/>
                  </a:cubicBezTo>
                  <a:cubicBezTo>
                    <a:pt x="82102" y="19858"/>
                    <a:pt x="68228" y="20885"/>
                    <a:pt x="60007" y="13178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6" name="Graphic 24" descr="Users">
            <a:extLst>
              <a:ext uri="{FF2B5EF4-FFF2-40B4-BE49-F238E27FC236}">
                <a16:creationId xmlns:a16="http://schemas.microsoft.com/office/drawing/2014/main" id="{F35322FF-8595-47E0-8D7C-A88C3949B485}"/>
              </a:ext>
            </a:extLst>
          </p:cNvPr>
          <p:cNvGrpSpPr/>
          <p:nvPr/>
        </p:nvGrpSpPr>
        <p:grpSpPr>
          <a:xfrm>
            <a:off x="2954262" y="3474568"/>
            <a:ext cx="431620" cy="269249"/>
            <a:chOff x="2954262" y="3294375"/>
            <a:chExt cx="431620" cy="269249"/>
          </a:xfrm>
          <a:solidFill>
            <a:srgbClr val="000000"/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EE126AF-BBD9-408C-9945-2C71F01346E9}"/>
                </a:ext>
              </a:extLst>
            </p:cNvPr>
            <p:cNvSpPr/>
            <p:nvPr/>
          </p:nvSpPr>
          <p:spPr>
            <a:xfrm>
              <a:off x="3000507" y="3294375"/>
              <a:ext cx="92490" cy="92490"/>
            </a:xfrm>
            <a:custGeom>
              <a:avLst/>
              <a:gdLst>
                <a:gd name="connsiteX0" fmla="*/ 92490 w 92490"/>
                <a:gd name="connsiteY0" fmla="*/ 46245 h 92490"/>
                <a:gd name="connsiteX1" fmla="*/ 46245 w 92490"/>
                <a:gd name="connsiteY1" fmla="*/ 92490 h 92490"/>
                <a:gd name="connsiteX2" fmla="*/ 0 w 92490"/>
                <a:gd name="connsiteY2" fmla="*/ 46245 h 92490"/>
                <a:gd name="connsiteX3" fmla="*/ 46245 w 92490"/>
                <a:gd name="connsiteY3" fmla="*/ 0 h 92490"/>
                <a:gd name="connsiteX4" fmla="*/ 92490 w 92490"/>
                <a:gd name="connsiteY4" fmla="*/ 46245 h 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490" h="92490">
                  <a:moveTo>
                    <a:pt x="92490" y="46245"/>
                  </a:moveTo>
                  <a:cubicBezTo>
                    <a:pt x="92490" y="71786"/>
                    <a:pt x="71786" y="92490"/>
                    <a:pt x="46245" y="92490"/>
                  </a:cubicBezTo>
                  <a:cubicBezTo>
                    <a:pt x="20705" y="92490"/>
                    <a:pt x="0" y="71786"/>
                    <a:pt x="0" y="46245"/>
                  </a:cubicBezTo>
                  <a:cubicBezTo>
                    <a:pt x="0" y="20705"/>
                    <a:pt x="20705" y="0"/>
                    <a:pt x="46245" y="0"/>
                  </a:cubicBezTo>
                  <a:cubicBezTo>
                    <a:pt x="71786" y="0"/>
                    <a:pt x="92490" y="20705"/>
                    <a:pt x="92490" y="4624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D243C542-AA88-479E-B863-0CA5C1AAA327}"/>
                </a:ext>
              </a:extLst>
            </p:cNvPr>
            <p:cNvSpPr/>
            <p:nvPr/>
          </p:nvSpPr>
          <p:spPr>
            <a:xfrm>
              <a:off x="3247147" y="3294375"/>
              <a:ext cx="92490" cy="92490"/>
            </a:xfrm>
            <a:custGeom>
              <a:avLst/>
              <a:gdLst>
                <a:gd name="connsiteX0" fmla="*/ 92490 w 92490"/>
                <a:gd name="connsiteY0" fmla="*/ 46245 h 92490"/>
                <a:gd name="connsiteX1" fmla="*/ 46245 w 92490"/>
                <a:gd name="connsiteY1" fmla="*/ 92490 h 92490"/>
                <a:gd name="connsiteX2" fmla="*/ 0 w 92490"/>
                <a:gd name="connsiteY2" fmla="*/ 46245 h 92490"/>
                <a:gd name="connsiteX3" fmla="*/ 46245 w 92490"/>
                <a:gd name="connsiteY3" fmla="*/ 0 h 92490"/>
                <a:gd name="connsiteX4" fmla="*/ 92490 w 92490"/>
                <a:gd name="connsiteY4" fmla="*/ 46245 h 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490" h="92490">
                  <a:moveTo>
                    <a:pt x="92490" y="46245"/>
                  </a:moveTo>
                  <a:cubicBezTo>
                    <a:pt x="92490" y="71786"/>
                    <a:pt x="71786" y="92490"/>
                    <a:pt x="46245" y="92490"/>
                  </a:cubicBezTo>
                  <a:cubicBezTo>
                    <a:pt x="20705" y="92490"/>
                    <a:pt x="0" y="71786"/>
                    <a:pt x="0" y="46245"/>
                  </a:cubicBezTo>
                  <a:cubicBezTo>
                    <a:pt x="0" y="20705"/>
                    <a:pt x="20705" y="0"/>
                    <a:pt x="46245" y="0"/>
                  </a:cubicBezTo>
                  <a:cubicBezTo>
                    <a:pt x="71786" y="0"/>
                    <a:pt x="92490" y="20705"/>
                    <a:pt x="92490" y="4624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ED85537-EE9C-4BF6-AB22-0D03D89E0BE0}"/>
                </a:ext>
              </a:extLst>
            </p:cNvPr>
            <p:cNvSpPr/>
            <p:nvPr/>
          </p:nvSpPr>
          <p:spPr>
            <a:xfrm>
              <a:off x="3077582" y="3471134"/>
              <a:ext cx="184980" cy="92490"/>
            </a:xfrm>
            <a:custGeom>
              <a:avLst/>
              <a:gdLst>
                <a:gd name="connsiteX0" fmla="*/ 184980 w 184980"/>
                <a:gd name="connsiteY0" fmla="*/ 92490 h 92490"/>
                <a:gd name="connsiteX1" fmla="*/ 184980 w 184980"/>
                <a:gd name="connsiteY1" fmla="*/ 46245 h 92490"/>
                <a:gd name="connsiteX2" fmla="*/ 175731 w 184980"/>
                <a:gd name="connsiteY2" fmla="*/ 27747 h 92490"/>
                <a:gd name="connsiteX3" fmla="*/ 130514 w 184980"/>
                <a:gd name="connsiteY3" fmla="*/ 6166 h 92490"/>
                <a:gd name="connsiteX4" fmla="*/ 92490 w 184980"/>
                <a:gd name="connsiteY4" fmla="*/ 0 h 92490"/>
                <a:gd name="connsiteX5" fmla="*/ 54466 w 184980"/>
                <a:gd name="connsiteY5" fmla="*/ 6166 h 92490"/>
                <a:gd name="connsiteX6" fmla="*/ 9249 w 184980"/>
                <a:gd name="connsiteY6" fmla="*/ 27747 h 92490"/>
                <a:gd name="connsiteX7" fmla="*/ 0 w 184980"/>
                <a:gd name="connsiteY7" fmla="*/ 46245 h 92490"/>
                <a:gd name="connsiteX8" fmla="*/ 0 w 184980"/>
                <a:gd name="connsiteY8" fmla="*/ 92490 h 92490"/>
                <a:gd name="connsiteX9" fmla="*/ 184980 w 184980"/>
                <a:gd name="connsiteY9" fmla="*/ 92490 h 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980" h="92490">
                  <a:moveTo>
                    <a:pt x="184980" y="92490"/>
                  </a:moveTo>
                  <a:lnTo>
                    <a:pt x="184980" y="46245"/>
                  </a:lnTo>
                  <a:cubicBezTo>
                    <a:pt x="184980" y="39051"/>
                    <a:pt x="181897" y="31858"/>
                    <a:pt x="175731" y="27747"/>
                  </a:cubicBezTo>
                  <a:cubicBezTo>
                    <a:pt x="163399" y="17470"/>
                    <a:pt x="146957" y="10277"/>
                    <a:pt x="130514" y="6166"/>
                  </a:cubicBezTo>
                  <a:cubicBezTo>
                    <a:pt x="119210" y="3083"/>
                    <a:pt x="105850" y="0"/>
                    <a:pt x="92490" y="0"/>
                  </a:cubicBezTo>
                  <a:cubicBezTo>
                    <a:pt x="80158" y="0"/>
                    <a:pt x="66798" y="2055"/>
                    <a:pt x="54466" y="6166"/>
                  </a:cubicBezTo>
                  <a:cubicBezTo>
                    <a:pt x="38024" y="10277"/>
                    <a:pt x="22609" y="18498"/>
                    <a:pt x="9249" y="27747"/>
                  </a:cubicBezTo>
                  <a:cubicBezTo>
                    <a:pt x="3083" y="32885"/>
                    <a:pt x="0" y="39051"/>
                    <a:pt x="0" y="46245"/>
                  </a:cubicBezTo>
                  <a:lnTo>
                    <a:pt x="0" y="92490"/>
                  </a:lnTo>
                  <a:lnTo>
                    <a:pt x="184980" y="92490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B9A662A-0B03-427D-9478-EFBCE4548244}"/>
                </a:ext>
              </a:extLst>
            </p:cNvPr>
            <p:cNvSpPr/>
            <p:nvPr/>
          </p:nvSpPr>
          <p:spPr>
            <a:xfrm>
              <a:off x="3123827" y="3366312"/>
              <a:ext cx="92490" cy="92490"/>
            </a:xfrm>
            <a:custGeom>
              <a:avLst/>
              <a:gdLst>
                <a:gd name="connsiteX0" fmla="*/ 92490 w 92490"/>
                <a:gd name="connsiteY0" fmla="*/ 46245 h 92490"/>
                <a:gd name="connsiteX1" fmla="*/ 46245 w 92490"/>
                <a:gd name="connsiteY1" fmla="*/ 92490 h 92490"/>
                <a:gd name="connsiteX2" fmla="*/ 0 w 92490"/>
                <a:gd name="connsiteY2" fmla="*/ 46245 h 92490"/>
                <a:gd name="connsiteX3" fmla="*/ 46245 w 92490"/>
                <a:gd name="connsiteY3" fmla="*/ 0 h 92490"/>
                <a:gd name="connsiteX4" fmla="*/ 92490 w 92490"/>
                <a:gd name="connsiteY4" fmla="*/ 46245 h 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490" h="92490">
                  <a:moveTo>
                    <a:pt x="92490" y="46245"/>
                  </a:moveTo>
                  <a:cubicBezTo>
                    <a:pt x="92490" y="71786"/>
                    <a:pt x="71786" y="92490"/>
                    <a:pt x="46245" y="92490"/>
                  </a:cubicBezTo>
                  <a:cubicBezTo>
                    <a:pt x="20705" y="92490"/>
                    <a:pt x="0" y="71786"/>
                    <a:pt x="0" y="46245"/>
                  </a:cubicBezTo>
                  <a:cubicBezTo>
                    <a:pt x="0" y="20705"/>
                    <a:pt x="20705" y="0"/>
                    <a:pt x="46245" y="0"/>
                  </a:cubicBezTo>
                  <a:cubicBezTo>
                    <a:pt x="71786" y="0"/>
                    <a:pt x="92490" y="20705"/>
                    <a:pt x="92490" y="4624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6F38035F-B8B7-4D92-A9F6-76A1B93E04FF}"/>
                </a:ext>
              </a:extLst>
            </p:cNvPr>
            <p:cNvSpPr/>
            <p:nvPr/>
          </p:nvSpPr>
          <p:spPr>
            <a:xfrm>
              <a:off x="3218372" y="3399198"/>
              <a:ext cx="167509" cy="92490"/>
            </a:xfrm>
            <a:custGeom>
              <a:avLst/>
              <a:gdLst>
                <a:gd name="connsiteX0" fmla="*/ 158261 w 167509"/>
                <a:gd name="connsiteY0" fmla="*/ 27747 h 92490"/>
                <a:gd name="connsiteX1" fmla="*/ 113044 w 167509"/>
                <a:gd name="connsiteY1" fmla="*/ 6166 h 92490"/>
                <a:gd name="connsiteX2" fmla="*/ 75020 w 167509"/>
                <a:gd name="connsiteY2" fmla="*/ 0 h 92490"/>
                <a:gd name="connsiteX3" fmla="*/ 36996 w 167509"/>
                <a:gd name="connsiteY3" fmla="*/ 6166 h 92490"/>
                <a:gd name="connsiteX4" fmla="*/ 18498 w 167509"/>
                <a:gd name="connsiteY4" fmla="*/ 13360 h 92490"/>
                <a:gd name="connsiteX5" fmla="*/ 18498 w 167509"/>
                <a:gd name="connsiteY5" fmla="*/ 14387 h 92490"/>
                <a:gd name="connsiteX6" fmla="*/ 0 w 167509"/>
                <a:gd name="connsiteY6" fmla="*/ 59605 h 92490"/>
                <a:gd name="connsiteX7" fmla="*/ 47273 w 167509"/>
                <a:gd name="connsiteY7" fmla="*/ 83241 h 92490"/>
                <a:gd name="connsiteX8" fmla="*/ 55494 w 167509"/>
                <a:gd name="connsiteY8" fmla="*/ 92490 h 92490"/>
                <a:gd name="connsiteX9" fmla="*/ 167510 w 167509"/>
                <a:gd name="connsiteY9" fmla="*/ 92490 h 92490"/>
                <a:gd name="connsiteX10" fmla="*/ 167510 w 167509"/>
                <a:gd name="connsiteY10" fmla="*/ 46245 h 92490"/>
                <a:gd name="connsiteX11" fmla="*/ 158261 w 167509"/>
                <a:gd name="connsiteY11" fmla="*/ 27747 h 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7509" h="92490">
                  <a:moveTo>
                    <a:pt x="158261" y="27747"/>
                  </a:moveTo>
                  <a:cubicBezTo>
                    <a:pt x="145929" y="17470"/>
                    <a:pt x="129486" y="10277"/>
                    <a:pt x="113044" y="6166"/>
                  </a:cubicBezTo>
                  <a:cubicBezTo>
                    <a:pt x="101739" y="3083"/>
                    <a:pt x="88380" y="0"/>
                    <a:pt x="75020" y="0"/>
                  </a:cubicBezTo>
                  <a:cubicBezTo>
                    <a:pt x="62688" y="0"/>
                    <a:pt x="49328" y="2055"/>
                    <a:pt x="36996" y="6166"/>
                  </a:cubicBezTo>
                  <a:cubicBezTo>
                    <a:pt x="30830" y="8221"/>
                    <a:pt x="24664" y="10277"/>
                    <a:pt x="18498" y="13360"/>
                  </a:cubicBezTo>
                  <a:lnTo>
                    <a:pt x="18498" y="14387"/>
                  </a:lnTo>
                  <a:cubicBezTo>
                    <a:pt x="18498" y="31858"/>
                    <a:pt x="11304" y="48300"/>
                    <a:pt x="0" y="59605"/>
                  </a:cubicBezTo>
                  <a:cubicBezTo>
                    <a:pt x="19526" y="65771"/>
                    <a:pt x="34941" y="73992"/>
                    <a:pt x="47273" y="83241"/>
                  </a:cubicBezTo>
                  <a:cubicBezTo>
                    <a:pt x="50356" y="86324"/>
                    <a:pt x="53439" y="88380"/>
                    <a:pt x="55494" y="92490"/>
                  </a:cubicBezTo>
                  <a:lnTo>
                    <a:pt x="167510" y="92490"/>
                  </a:lnTo>
                  <a:lnTo>
                    <a:pt x="167510" y="46245"/>
                  </a:lnTo>
                  <a:cubicBezTo>
                    <a:pt x="167510" y="39051"/>
                    <a:pt x="164427" y="31858"/>
                    <a:pt x="158261" y="27747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4234B9CE-23C2-43DF-B5B0-E59054FD0036}"/>
                </a:ext>
              </a:extLst>
            </p:cNvPr>
            <p:cNvSpPr/>
            <p:nvPr/>
          </p:nvSpPr>
          <p:spPr>
            <a:xfrm>
              <a:off x="2954262" y="3399198"/>
              <a:ext cx="167509" cy="92490"/>
            </a:xfrm>
            <a:custGeom>
              <a:avLst/>
              <a:gdLst>
                <a:gd name="connsiteX0" fmla="*/ 120237 w 167509"/>
                <a:gd name="connsiteY0" fmla="*/ 83241 h 92490"/>
                <a:gd name="connsiteX1" fmla="*/ 120237 w 167509"/>
                <a:gd name="connsiteY1" fmla="*/ 83241 h 92490"/>
                <a:gd name="connsiteX2" fmla="*/ 167510 w 167509"/>
                <a:gd name="connsiteY2" fmla="*/ 59605 h 92490"/>
                <a:gd name="connsiteX3" fmla="*/ 149012 w 167509"/>
                <a:gd name="connsiteY3" fmla="*/ 14387 h 92490"/>
                <a:gd name="connsiteX4" fmla="*/ 149012 w 167509"/>
                <a:gd name="connsiteY4" fmla="*/ 12332 h 92490"/>
                <a:gd name="connsiteX5" fmla="*/ 130514 w 167509"/>
                <a:gd name="connsiteY5" fmla="*/ 6166 h 92490"/>
                <a:gd name="connsiteX6" fmla="*/ 92490 w 167509"/>
                <a:gd name="connsiteY6" fmla="*/ 0 h 92490"/>
                <a:gd name="connsiteX7" fmla="*/ 54466 w 167509"/>
                <a:gd name="connsiteY7" fmla="*/ 6166 h 92490"/>
                <a:gd name="connsiteX8" fmla="*/ 9249 w 167509"/>
                <a:gd name="connsiteY8" fmla="*/ 27747 h 92490"/>
                <a:gd name="connsiteX9" fmla="*/ 0 w 167509"/>
                <a:gd name="connsiteY9" fmla="*/ 46245 h 92490"/>
                <a:gd name="connsiteX10" fmla="*/ 0 w 167509"/>
                <a:gd name="connsiteY10" fmla="*/ 92490 h 92490"/>
                <a:gd name="connsiteX11" fmla="*/ 110988 w 167509"/>
                <a:gd name="connsiteY11" fmla="*/ 92490 h 92490"/>
                <a:gd name="connsiteX12" fmla="*/ 120237 w 167509"/>
                <a:gd name="connsiteY12" fmla="*/ 83241 h 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7509" h="92490">
                  <a:moveTo>
                    <a:pt x="120237" y="83241"/>
                  </a:moveTo>
                  <a:lnTo>
                    <a:pt x="120237" y="83241"/>
                  </a:lnTo>
                  <a:cubicBezTo>
                    <a:pt x="134625" y="72964"/>
                    <a:pt x="151067" y="64743"/>
                    <a:pt x="167510" y="59605"/>
                  </a:cubicBezTo>
                  <a:cubicBezTo>
                    <a:pt x="156206" y="47273"/>
                    <a:pt x="149012" y="31858"/>
                    <a:pt x="149012" y="14387"/>
                  </a:cubicBezTo>
                  <a:cubicBezTo>
                    <a:pt x="149012" y="13360"/>
                    <a:pt x="149012" y="13360"/>
                    <a:pt x="149012" y="12332"/>
                  </a:cubicBezTo>
                  <a:cubicBezTo>
                    <a:pt x="142846" y="10277"/>
                    <a:pt x="136680" y="7194"/>
                    <a:pt x="130514" y="6166"/>
                  </a:cubicBezTo>
                  <a:cubicBezTo>
                    <a:pt x="119210" y="3083"/>
                    <a:pt x="105850" y="0"/>
                    <a:pt x="92490" y="0"/>
                  </a:cubicBezTo>
                  <a:cubicBezTo>
                    <a:pt x="80158" y="0"/>
                    <a:pt x="66798" y="2055"/>
                    <a:pt x="54466" y="6166"/>
                  </a:cubicBezTo>
                  <a:cubicBezTo>
                    <a:pt x="38024" y="11304"/>
                    <a:pt x="22609" y="18498"/>
                    <a:pt x="9249" y="27747"/>
                  </a:cubicBezTo>
                  <a:cubicBezTo>
                    <a:pt x="3083" y="31858"/>
                    <a:pt x="0" y="39051"/>
                    <a:pt x="0" y="46245"/>
                  </a:cubicBezTo>
                  <a:lnTo>
                    <a:pt x="0" y="92490"/>
                  </a:lnTo>
                  <a:lnTo>
                    <a:pt x="110988" y="92490"/>
                  </a:lnTo>
                  <a:cubicBezTo>
                    <a:pt x="114071" y="88380"/>
                    <a:pt x="116127" y="86324"/>
                    <a:pt x="120237" y="83241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3" name="Graphic 26" descr="Lightbulb">
            <a:extLst>
              <a:ext uri="{FF2B5EF4-FFF2-40B4-BE49-F238E27FC236}">
                <a16:creationId xmlns:a16="http://schemas.microsoft.com/office/drawing/2014/main" id="{8D76E3CF-42DD-446D-A3AD-CE0D62B79B83}"/>
              </a:ext>
            </a:extLst>
          </p:cNvPr>
          <p:cNvGrpSpPr/>
          <p:nvPr/>
        </p:nvGrpSpPr>
        <p:grpSpPr>
          <a:xfrm>
            <a:off x="4325360" y="4781459"/>
            <a:ext cx="493281" cy="493281"/>
            <a:chOff x="4325360" y="4601266"/>
            <a:chExt cx="493281" cy="493281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D6BF3E14-262B-44E9-9DBC-5416A1942A70}"/>
                </a:ext>
              </a:extLst>
            </p:cNvPr>
            <p:cNvSpPr/>
            <p:nvPr/>
          </p:nvSpPr>
          <p:spPr>
            <a:xfrm>
              <a:off x="4505202" y="4930120"/>
              <a:ext cx="133596" cy="30830"/>
            </a:xfrm>
            <a:custGeom>
              <a:avLst/>
              <a:gdLst>
                <a:gd name="connsiteX0" fmla="*/ 15415 w 133596"/>
                <a:gd name="connsiteY0" fmla="*/ 0 h 30830"/>
                <a:gd name="connsiteX1" fmla="*/ 118182 w 133596"/>
                <a:gd name="connsiteY1" fmla="*/ 0 h 30830"/>
                <a:gd name="connsiteX2" fmla="*/ 133597 w 133596"/>
                <a:gd name="connsiteY2" fmla="*/ 15415 h 30830"/>
                <a:gd name="connsiteX3" fmla="*/ 118182 w 133596"/>
                <a:gd name="connsiteY3" fmla="*/ 30830 h 30830"/>
                <a:gd name="connsiteX4" fmla="*/ 15415 w 133596"/>
                <a:gd name="connsiteY4" fmla="*/ 30830 h 30830"/>
                <a:gd name="connsiteX5" fmla="*/ 0 w 133596"/>
                <a:gd name="connsiteY5" fmla="*/ 15415 h 30830"/>
                <a:gd name="connsiteX6" fmla="*/ 15415 w 133596"/>
                <a:gd name="connsiteY6" fmla="*/ 0 h 30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596" h="30830">
                  <a:moveTo>
                    <a:pt x="15415" y="0"/>
                  </a:moveTo>
                  <a:lnTo>
                    <a:pt x="118182" y="0"/>
                  </a:lnTo>
                  <a:cubicBezTo>
                    <a:pt x="126917" y="0"/>
                    <a:pt x="133597" y="6680"/>
                    <a:pt x="133597" y="15415"/>
                  </a:cubicBezTo>
                  <a:cubicBezTo>
                    <a:pt x="133597" y="24150"/>
                    <a:pt x="126917" y="30830"/>
                    <a:pt x="118182" y="30830"/>
                  </a:cubicBezTo>
                  <a:lnTo>
                    <a:pt x="15415" y="30830"/>
                  </a:lnTo>
                  <a:cubicBezTo>
                    <a:pt x="6680" y="30830"/>
                    <a:pt x="0" y="24150"/>
                    <a:pt x="0" y="15415"/>
                  </a:cubicBezTo>
                  <a:cubicBezTo>
                    <a:pt x="0" y="6680"/>
                    <a:pt x="6680" y="0"/>
                    <a:pt x="15415" y="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D2B4F4A-5F89-4986-94B1-390C56DC3ADD}"/>
                </a:ext>
              </a:extLst>
            </p:cNvPr>
            <p:cNvSpPr/>
            <p:nvPr/>
          </p:nvSpPr>
          <p:spPr>
            <a:xfrm>
              <a:off x="4505202" y="4981503"/>
              <a:ext cx="133596" cy="30830"/>
            </a:xfrm>
            <a:custGeom>
              <a:avLst/>
              <a:gdLst>
                <a:gd name="connsiteX0" fmla="*/ 15415 w 133596"/>
                <a:gd name="connsiteY0" fmla="*/ 0 h 30830"/>
                <a:gd name="connsiteX1" fmla="*/ 118182 w 133596"/>
                <a:gd name="connsiteY1" fmla="*/ 0 h 30830"/>
                <a:gd name="connsiteX2" fmla="*/ 133597 w 133596"/>
                <a:gd name="connsiteY2" fmla="*/ 15415 h 30830"/>
                <a:gd name="connsiteX3" fmla="*/ 118182 w 133596"/>
                <a:gd name="connsiteY3" fmla="*/ 30830 h 30830"/>
                <a:gd name="connsiteX4" fmla="*/ 15415 w 133596"/>
                <a:gd name="connsiteY4" fmla="*/ 30830 h 30830"/>
                <a:gd name="connsiteX5" fmla="*/ 0 w 133596"/>
                <a:gd name="connsiteY5" fmla="*/ 15415 h 30830"/>
                <a:gd name="connsiteX6" fmla="*/ 15415 w 133596"/>
                <a:gd name="connsiteY6" fmla="*/ 0 h 30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596" h="30830">
                  <a:moveTo>
                    <a:pt x="15415" y="0"/>
                  </a:moveTo>
                  <a:lnTo>
                    <a:pt x="118182" y="0"/>
                  </a:lnTo>
                  <a:cubicBezTo>
                    <a:pt x="126917" y="0"/>
                    <a:pt x="133597" y="6680"/>
                    <a:pt x="133597" y="15415"/>
                  </a:cubicBezTo>
                  <a:cubicBezTo>
                    <a:pt x="133597" y="24150"/>
                    <a:pt x="126917" y="30830"/>
                    <a:pt x="118182" y="30830"/>
                  </a:cubicBezTo>
                  <a:lnTo>
                    <a:pt x="15415" y="30830"/>
                  </a:lnTo>
                  <a:cubicBezTo>
                    <a:pt x="6680" y="30830"/>
                    <a:pt x="0" y="24150"/>
                    <a:pt x="0" y="15415"/>
                  </a:cubicBezTo>
                  <a:cubicBezTo>
                    <a:pt x="0" y="6680"/>
                    <a:pt x="6680" y="0"/>
                    <a:pt x="15415" y="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9D36C28-7CF5-4C56-8FE4-29F3477A9200}"/>
                </a:ext>
              </a:extLst>
            </p:cNvPr>
            <p:cNvSpPr/>
            <p:nvPr/>
          </p:nvSpPr>
          <p:spPr>
            <a:xfrm>
              <a:off x="4538601" y="5032886"/>
              <a:ext cx="66798" cy="30830"/>
            </a:xfrm>
            <a:custGeom>
              <a:avLst/>
              <a:gdLst>
                <a:gd name="connsiteX0" fmla="*/ 0 w 66798"/>
                <a:gd name="connsiteY0" fmla="*/ 0 h 30830"/>
                <a:gd name="connsiteX1" fmla="*/ 33399 w 66798"/>
                <a:gd name="connsiteY1" fmla="*/ 30830 h 30830"/>
                <a:gd name="connsiteX2" fmla="*/ 66798 w 66798"/>
                <a:gd name="connsiteY2" fmla="*/ 0 h 30830"/>
                <a:gd name="connsiteX3" fmla="*/ 0 w 66798"/>
                <a:gd name="connsiteY3" fmla="*/ 0 h 30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798" h="30830">
                  <a:moveTo>
                    <a:pt x="0" y="0"/>
                  </a:moveTo>
                  <a:cubicBezTo>
                    <a:pt x="1541" y="17470"/>
                    <a:pt x="15929" y="30830"/>
                    <a:pt x="33399" y="30830"/>
                  </a:cubicBezTo>
                  <a:cubicBezTo>
                    <a:pt x="50870" y="30830"/>
                    <a:pt x="65257" y="17470"/>
                    <a:pt x="6679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7F7772D-4337-40B8-8FEF-D008288FC82C}"/>
                </a:ext>
              </a:extLst>
            </p:cNvPr>
            <p:cNvSpPr/>
            <p:nvPr/>
          </p:nvSpPr>
          <p:spPr>
            <a:xfrm>
              <a:off x="4438403" y="4632096"/>
              <a:ext cx="267193" cy="277470"/>
            </a:xfrm>
            <a:custGeom>
              <a:avLst/>
              <a:gdLst>
                <a:gd name="connsiteX0" fmla="*/ 133597 w 267193"/>
                <a:gd name="connsiteY0" fmla="*/ 0 h 277470"/>
                <a:gd name="connsiteX1" fmla="*/ 133597 w 267193"/>
                <a:gd name="connsiteY1" fmla="*/ 0 h 277470"/>
                <a:gd name="connsiteX2" fmla="*/ 133597 w 267193"/>
                <a:gd name="connsiteY2" fmla="*/ 0 h 277470"/>
                <a:gd name="connsiteX3" fmla="*/ 0 w 267193"/>
                <a:gd name="connsiteY3" fmla="*/ 132055 h 277470"/>
                <a:gd name="connsiteX4" fmla="*/ 0 w 267193"/>
                <a:gd name="connsiteY4" fmla="*/ 136680 h 277470"/>
                <a:gd name="connsiteX5" fmla="*/ 9249 w 267193"/>
                <a:gd name="connsiteY5" fmla="*/ 182925 h 277470"/>
                <a:gd name="connsiteX6" fmla="*/ 32372 w 267193"/>
                <a:gd name="connsiteY6" fmla="*/ 220949 h 277470"/>
                <a:gd name="connsiteX7" fmla="*/ 63715 w 267193"/>
                <a:gd name="connsiteY7" fmla="*/ 271818 h 277470"/>
                <a:gd name="connsiteX8" fmla="*/ 72964 w 267193"/>
                <a:gd name="connsiteY8" fmla="*/ 277471 h 277470"/>
                <a:gd name="connsiteX9" fmla="*/ 194229 w 267193"/>
                <a:gd name="connsiteY9" fmla="*/ 277471 h 277470"/>
                <a:gd name="connsiteX10" fmla="*/ 203478 w 267193"/>
                <a:gd name="connsiteY10" fmla="*/ 271818 h 277470"/>
                <a:gd name="connsiteX11" fmla="*/ 234822 w 267193"/>
                <a:gd name="connsiteY11" fmla="*/ 220949 h 277470"/>
                <a:gd name="connsiteX12" fmla="*/ 257945 w 267193"/>
                <a:gd name="connsiteY12" fmla="*/ 182925 h 277470"/>
                <a:gd name="connsiteX13" fmla="*/ 267194 w 267193"/>
                <a:gd name="connsiteY13" fmla="*/ 136680 h 277470"/>
                <a:gd name="connsiteX14" fmla="*/ 267194 w 267193"/>
                <a:gd name="connsiteY14" fmla="*/ 132055 h 277470"/>
                <a:gd name="connsiteX15" fmla="*/ 133597 w 267193"/>
                <a:gd name="connsiteY15" fmla="*/ 0 h 277470"/>
                <a:gd name="connsiteX16" fmla="*/ 236364 w 267193"/>
                <a:gd name="connsiteY16" fmla="*/ 136166 h 277470"/>
                <a:gd name="connsiteX17" fmla="*/ 229170 w 267193"/>
                <a:gd name="connsiteY17" fmla="*/ 172135 h 277470"/>
                <a:gd name="connsiteX18" fmla="*/ 211700 w 267193"/>
                <a:gd name="connsiteY18" fmla="*/ 200395 h 277470"/>
                <a:gd name="connsiteX19" fmla="*/ 181897 w 267193"/>
                <a:gd name="connsiteY19" fmla="*/ 246641 h 277470"/>
                <a:gd name="connsiteX20" fmla="*/ 133597 w 267193"/>
                <a:gd name="connsiteY20" fmla="*/ 246641 h 277470"/>
                <a:gd name="connsiteX21" fmla="*/ 85810 w 267193"/>
                <a:gd name="connsiteY21" fmla="*/ 246641 h 277470"/>
                <a:gd name="connsiteX22" fmla="*/ 56008 w 267193"/>
                <a:gd name="connsiteY22" fmla="*/ 200395 h 277470"/>
                <a:gd name="connsiteX23" fmla="*/ 38538 w 267193"/>
                <a:gd name="connsiteY23" fmla="*/ 172135 h 277470"/>
                <a:gd name="connsiteX24" fmla="*/ 31344 w 267193"/>
                <a:gd name="connsiteY24" fmla="*/ 136166 h 277470"/>
                <a:gd name="connsiteX25" fmla="*/ 31344 w 267193"/>
                <a:gd name="connsiteY25" fmla="*/ 132055 h 277470"/>
                <a:gd name="connsiteX26" fmla="*/ 134111 w 267193"/>
                <a:gd name="connsiteY26" fmla="*/ 30316 h 277470"/>
                <a:gd name="connsiteX27" fmla="*/ 134111 w 267193"/>
                <a:gd name="connsiteY27" fmla="*/ 30316 h 277470"/>
                <a:gd name="connsiteX28" fmla="*/ 134111 w 267193"/>
                <a:gd name="connsiteY28" fmla="*/ 30316 h 277470"/>
                <a:gd name="connsiteX29" fmla="*/ 134111 w 267193"/>
                <a:gd name="connsiteY29" fmla="*/ 30316 h 277470"/>
                <a:gd name="connsiteX30" fmla="*/ 134111 w 267193"/>
                <a:gd name="connsiteY30" fmla="*/ 30316 h 277470"/>
                <a:gd name="connsiteX31" fmla="*/ 134111 w 267193"/>
                <a:gd name="connsiteY31" fmla="*/ 30316 h 277470"/>
                <a:gd name="connsiteX32" fmla="*/ 134111 w 267193"/>
                <a:gd name="connsiteY32" fmla="*/ 30316 h 277470"/>
                <a:gd name="connsiteX33" fmla="*/ 236878 w 267193"/>
                <a:gd name="connsiteY33" fmla="*/ 132055 h 277470"/>
                <a:gd name="connsiteX34" fmla="*/ 236878 w 267193"/>
                <a:gd name="connsiteY34" fmla="*/ 136166 h 277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7193" h="277470">
                  <a:moveTo>
                    <a:pt x="133597" y="0"/>
                  </a:moveTo>
                  <a:cubicBezTo>
                    <a:pt x="133597" y="0"/>
                    <a:pt x="133597" y="0"/>
                    <a:pt x="133597" y="0"/>
                  </a:cubicBezTo>
                  <a:cubicBezTo>
                    <a:pt x="133597" y="0"/>
                    <a:pt x="133597" y="0"/>
                    <a:pt x="133597" y="0"/>
                  </a:cubicBezTo>
                  <a:cubicBezTo>
                    <a:pt x="60632" y="514"/>
                    <a:pt x="1541" y="59091"/>
                    <a:pt x="0" y="132055"/>
                  </a:cubicBezTo>
                  <a:lnTo>
                    <a:pt x="0" y="136680"/>
                  </a:lnTo>
                  <a:cubicBezTo>
                    <a:pt x="514" y="152609"/>
                    <a:pt x="3597" y="168024"/>
                    <a:pt x="9249" y="182925"/>
                  </a:cubicBezTo>
                  <a:cubicBezTo>
                    <a:pt x="14901" y="196799"/>
                    <a:pt x="22609" y="209644"/>
                    <a:pt x="32372" y="220949"/>
                  </a:cubicBezTo>
                  <a:cubicBezTo>
                    <a:pt x="44704" y="234308"/>
                    <a:pt x="58063" y="260514"/>
                    <a:pt x="63715" y="271818"/>
                  </a:cubicBezTo>
                  <a:cubicBezTo>
                    <a:pt x="65257" y="275415"/>
                    <a:pt x="68854" y="277471"/>
                    <a:pt x="72964" y="277471"/>
                  </a:cubicBezTo>
                  <a:lnTo>
                    <a:pt x="194229" y="277471"/>
                  </a:lnTo>
                  <a:cubicBezTo>
                    <a:pt x="198340" y="277471"/>
                    <a:pt x="201937" y="275415"/>
                    <a:pt x="203478" y="271818"/>
                  </a:cubicBezTo>
                  <a:cubicBezTo>
                    <a:pt x="209131" y="260514"/>
                    <a:pt x="222490" y="234308"/>
                    <a:pt x="234822" y="220949"/>
                  </a:cubicBezTo>
                  <a:cubicBezTo>
                    <a:pt x="244585" y="209644"/>
                    <a:pt x="252807" y="196799"/>
                    <a:pt x="257945" y="182925"/>
                  </a:cubicBezTo>
                  <a:cubicBezTo>
                    <a:pt x="263597" y="168024"/>
                    <a:pt x="266680" y="152609"/>
                    <a:pt x="267194" y="136680"/>
                  </a:cubicBezTo>
                  <a:lnTo>
                    <a:pt x="267194" y="132055"/>
                  </a:lnTo>
                  <a:cubicBezTo>
                    <a:pt x="265652" y="59091"/>
                    <a:pt x="206561" y="514"/>
                    <a:pt x="133597" y="0"/>
                  </a:cubicBezTo>
                  <a:close/>
                  <a:moveTo>
                    <a:pt x="236364" y="136166"/>
                  </a:moveTo>
                  <a:cubicBezTo>
                    <a:pt x="235850" y="148498"/>
                    <a:pt x="233281" y="160830"/>
                    <a:pt x="229170" y="172135"/>
                  </a:cubicBezTo>
                  <a:cubicBezTo>
                    <a:pt x="225059" y="182411"/>
                    <a:pt x="219407" y="192174"/>
                    <a:pt x="211700" y="200395"/>
                  </a:cubicBezTo>
                  <a:cubicBezTo>
                    <a:pt x="199882" y="214783"/>
                    <a:pt x="189605" y="230198"/>
                    <a:pt x="181897" y="246641"/>
                  </a:cubicBezTo>
                  <a:lnTo>
                    <a:pt x="133597" y="246641"/>
                  </a:lnTo>
                  <a:lnTo>
                    <a:pt x="85810" y="246641"/>
                  </a:lnTo>
                  <a:cubicBezTo>
                    <a:pt x="77589" y="230198"/>
                    <a:pt x="67312" y="214783"/>
                    <a:pt x="56008" y="200395"/>
                  </a:cubicBezTo>
                  <a:cubicBezTo>
                    <a:pt x="48814" y="192174"/>
                    <a:pt x="42648" y="182411"/>
                    <a:pt x="38538" y="172135"/>
                  </a:cubicBezTo>
                  <a:cubicBezTo>
                    <a:pt x="33913" y="160830"/>
                    <a:pt x="31858" y="148498"/>
                    <a:pt x="31344" y="136166"/>
                  </a:cubicBezTo>
                  <a:lnTo>
                    <a:pt x="31344" y="132055"/>
                  </a:lnTo>
                  <a:cubicBezTo>
                    <a:pt x="32372" y="76047"/>
                    <a:pt x="78103" y="30830"/>
                    <a:pt x="134111" y="30316"/>
                  </a:cubicBezTo>
                  <a:lnTo>
                    <a:pt x="134111" y="30316"/>
                  </a:lnTo>
                  <a:lnTo>
                    <a:pt x="134111" y="30316"/>
                  </a:lnTo>
                  <a:cubicBezTo>
                    <a:pt x="134111" y="30316"/>
                    <a:pt x="134111" y="30316"/>
                    <a:pt x="134111" y="30316"/>
                  </a:cubicBezTo>
                  <a:cubicBezTo>
                    <a:pt x="134111" y="30316"/>
                    <a:pt x="134111" y="30316"/>
                    <a:pt x="134111" y="30316"/>
                  </a:cubicBezTo>
                  <a:lnTo>
                    <a:pt x="134111" y="30316"/>
                  </a:lnTo>
                  <a:lnTo>
                    <a:pt x="134111" y="30316"/>
                  </a:lnTo>
                  <a:cubicBezTo>
                    <a:pt x="190119" y="30830"/>
                    <a:pt x="235850" y="75534"/>
                    <a:pt x="236878" y="132055"/>
                  </a:cubicBezTo>
                  <a:lnTo>
                    <a:pt x="236878" y="136166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8" name="Graphic 25" descr="Puzzle">
            <a:extLst>
              <a:ext uri="{FF2B5EF4-FFF2-40B4-BE49-F238E27FC236}">
                <a16:creationId xmlns:a16="http://schemas.microsoft.com/office/drawing/2014/main" id="{AF4D1D87-36DF-4738-B474-066E7BD86D44}"/>
              </a:ext>
            </a:extLst>
          </p:cNvPr>
          <p:cNvSpPr/>
          <p:nvPr/>
        </p:nvSpPr>
        <p:spPr>
          <a:xfrm>
            <a:off x="5769491" y="3393383"/>
            <a:ext cx="411067" cy="411067"/>
          </a:xfrm>
          <a:custGeom>
            <a:avLst/>
            <a:gdLst>
              <a:gd name="connsiteX0" fmla="*/ 265652 w 411067"/>
              <a:gd name="connsiteY0" fmla="*/ 311897 h 411067"/>
              <a:gd name="connsiteX1" fmla="*/ 243558 w 411067"/>
              <a:gd name="connsiteY1" fmla="*/ 244071 h 411067"/>
              <a:gd name="connsiteX2" fmla="*/ 247154 w 411067"/>
              <a:gd name="connsiteY2" fmla="*/ 240474 h 411067"/>
              <a:gd name="connsiteX3" fmla="*/ 316008 w 411067"/>
              <a:gd name="connsiteY3" fmla="*/ 261542 h 411067"/>
              <a:gd name="connsiteX4" fmla="*/ 352490 w 411067"/>
              <a:gd name="connsiteY4" fmla="*/ 290830 h 411067"/>
              <a:gd name="connsiteX5" fmla="*/ 411068 w 411067"/>
              <a:gd name="connsiteY5" fmla="*/ 232253 h 411067"/>
              <a:gd name="connsiteX6" fmla="*/ 323716 w 411067"/>
              <a:gd name="connsiteY6" fmla="*/ 144901 h 411067"/>
              <a:gd name="connsiteX7" fmla="*/ 353004 w 411067"/>
              <a:gd name="connsiteY7" fmla="*/ 108419 h 411067"/>
              <a:gd name="connsiteX8" fmla="*/ 374071 w 411067"/>
              <a:gd name="connsiteY8" fmla="*/ 39565 h 411067"/>
              <a:gd name="connsiteX9" fmla="*/ 370475 w 411067"/>
              <a:gd name="connsiteY9" fmla="*/ 35968 h 411067"/>
              <a:gd name="connsiteX10" fmla="*/ 302648 w 411067"/>
              <a:gd name="connsiteY10" fmla="*/ 58063 h 411067"/>
              <a:gd name="connsiteX11" fmla="*/ 266166 w 411067"/>
              <a:gd name="connsiteY11" fmla="*/ 87352 h 411067"/>
              <a:gd name="connsiteX12" fmla="*/ 178814 w 411067"/>
              <a:gd name="connsiteY12" fmla="*/ 0 h 411067"/>
              <a:gd name="connsiteX13" fmla="*/ 119723 w 411067"/>
              <a:gd name="connsiteY13" fmla="*/ 58577 h 411067"/>
              <a:gd name="connsiteX14" fmla="*/ 149012 w 411067"/>
              <a:gd name="connsiteY14" fmla="*/ 95059 h 411067"/>
              <a:gd name="connsiteX15" fmla="*/ 171107 w 411067"/>
              <a:gd name="connsiteY15" fmla="*/ 162886 h 411067"/>
              <a:gd name="connsiteX16" fmla="*/ 167510 w 411067"/>
              <a:gd name="connsiteY16" fmla="*/ 166482 h 411067"/>
              <a:gd name="connsiteX17" fmla="*/ 98656 w 411067"/>
              <a:gd name="connsiteY17" fmla="*/ 145415 h 411067"/>
              <a:gd name="connsiteX18" fmla="*/ 62174 w 411067"/>
              <a:gd name="connsiteY18" fmla="*/ 116127 h 411067"/>
              <a:gd name="connsiteX19" fmla="*/ 0 w 411067"/>
              <a:gd name="connsiteY19" fmla="*/ 178814 h 411067"/>
              <a:gd name="connsiteX20" fmla="*/ 87352 w 411067"/>
              <a:gd name="connsiteY20" fmla="*/ 266166 h 411067"/>
              <a:gd name="connsiteX21" fmla="*/ 58063 w 411067"/>
              <a:gd name="connsiteY21" fmla="*/ 302648 h 411067"/>
              <a:gd name="connsiteX22" fmla="*/ 36996 w 411067"/>
              <a:gd name="connsiteY22" fmla="*/ 371502 h 411067"/>
              <a:gd name="connsiteX23" fmla="*/ 40593 w 411067"/>
              <a:gd name="connsiteY23" fmla="*/ 375099 h 411067"/>
              <a:gd name="connsiteX24" fmla="*/ 108419 w 411067"/>
              <a:gd name="connsiteY24" fmla="*/ 353004 h 411067"/>
              <a:gd name="connsiteX25" fmla="*/ 144901 w 411067"/>
              <a:gd name="connsiteY25" fmla="*/ 323716 h 411067"/>
              <a:gd name="connsiteX26" fmla="*/ 232253 w 411067"/>
              <a:gd name="connsiteY26" fmla="*/ 411068 h 411067"/>
              <a:gd name="connsiteX27" fmla="*/ 294941 w 411067"/>
              <a:gd name="connsiteY27" fmla="*/ 348380 h 411067"/>
              <a:gd name="connsiteX28" fmla="*/ 265652 w 411067"/>
              <a:gd name="connsiteY28" fmla="*/ 311897 h 41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1067" h="411067">
                <a:moveTo>
                  <a:pt x="265652" y="311897"/>
                </a:moveTo>
                <a:cubicBezTo>
                  <a:pt x="231739" y="312925"/>
                  <a:pt x="219407" y="269249"/>
                  <a:pt x="243558" y="244071"/>
                </a:cubicBezTo>
                <a:lnTo>
                  <a:pt x="247154" y="240474"/>
                </a:lnTo>
                <a:cubicBezTo>
                  <a:pt x="272332" y="216324"/>
                  <a:pt x="317036" y="227629"/>
                  <a:pt x="316008" y="261542"/>
                </a:cubicBezTo>
                <a:cubicBezTo>
                  <a:pt x="315494" y="281067"/>
                  <a:pt x="338617" y="304704"/>
                  <a:pt x="352490" y="290830"/>
                </a:cubicBezTo>
                <a:lnTo>
                  <a:pt x="411068" y="232253"/>
                </a:lnTo>
                <a:lnTo>
                  <a:pt x="323716" y="144901"/>
                </a:lnTo>
                <a:cubicBezTo>
                  <a:pt x="309842" y="131028"/>
                  <a:pt x="333479" y="107905"/>
                  <a:pt x="353004" y="108419"/>
                </a:cubicBezTo>
                <a:cubicBezTo>
                  <a:pt x="386917" y="109447"/>
                  <a:pt x="398222" y="64743"/>
                  <a:pt x="374071" y="39565"/>
                </a:cubicBezTo>
                <a:lnTo>
                  <a:pt x="370475" y="35968"/>
                </a:lnTo>
                <a:cubicBezTo>
                  <a:pt x="345297" y="11818"/>
                  <a:pt x="301621" y="24150"/>
                  <a:pt x="302648" y="58063"/>
                </a:cubicBezTo>
                <a:cubicBezTo>
                  <a:pt x="303162" y="77589"/>
                  <a:pt x="280040" y="101225"/>
                  <a:pt x="266166" y="87352"/>
                </a:cubicBezTo>
                <a:lnTo>
                  <a:pt x="178814" y="0"/>
                </a:lnTo>
                <a:lnTo>
                  <a:pt x="119723" y="58577"/>
                </a:lnTo>
                <a:cubicBezTo>
                  <a:pt x="105850" y="72451"/>
                  <a:pt x="129486" y="95573"/>
                  <a:pt x="149012" y="95059"/>
                </a:cubicBezTo>
                <a:cubicBezTo>
                  <a:pt x="182925" y="94032"/>
                  <a:pt x="195257" y="137708"/>
                  <a:pt x="171107" y="162886"/>
                </a:cubicBezTo>
                <a:lnTo>
                  <a:pt x="167510" y="166482"/>
                </a:lnTo>
                <a:cubicBezTo>
                  <a:pt x="142332" y="190633"/>
                  <a:pt x="97629" y="179328"/>
                  <a:pt x="98656" y="145415"/>
                </a:cubicBezTo>
                <a:cubicBezTo>
                  <a:pt x="99170" y="125889"/>
                  <a:pt x="76047" y="102253"/>
                  <a:pt x="62174" y="116127"/>
                </a:cubicBezTo>
                <a:lnTo>
                  <a:pt x="0" y="178814"/>
                </a:lnTo>
                <a:lnTo>
                  <a:pt x="87352" y="266166"/>
                </a:lnTo>
                <a:cubicBezTo>
                  <a:pt x="101225" y="280040"/>
                  <a:pt x="77589" y="303162"/>
                  <a:pt x="58063" y="302648"/>
                </a:cubicBezTo>
                <a:cubicBezTo>
                  <a:pt x="24150" y="301621"/>
                  <a:pt x="12846" y="346324"/>
                  <a:pt x="36996" y="371502"/>
                </a:cubicBezTo>
                <a:lnTo>
                  <a:pt x="40593" y="375099"/>
                </a:lnTo>
                <a:cubicBezTo>
                  <a:pt x="65771" y="399249"/>
                  <a:pt x="109447" y="386917"/>
                  <a:pt x="108419" y="353004"/>
                </a:cubicBezTo>
                <a:cubicBezTo>
                  <a:pt x="107905" y="333479"/>
                  <a:pt x="131028" y="309842"/>
                  <a:pt x="144901" y="323716"/>
                </a:cubicBezTo>
                <a:lnTo>
                  <a:pt x="232253" y="411068"/>
                </a:lnTo>
                <a:lnTo>
                  <a:pt x="294941" y="348380"/>
                </a:lnTo>
                <a:cubicBezTo>
                  <a:pt x="308814" y="334506"/>
                  <a:pt x="285692" y="311384"/>
                  <a:pt x="265652" y="311897"/>
                </a:cubicBezTo>
                <a:close/>
              </a:path>
            </a:pathLst>
          </a:custGeom>
          <a:solidFill>
            <a:srgbClr val="000000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9" name="Graphic 47" descr="Rocket">
            <a:extLst>
              <a:ext uri="{FF2B5EF4-FFF2-40B4-BE49-F238E27FC236}">
                <a16:creationId xmlns:a16="http://schemas.microsoft.com/office/drawing/2014/main" id="{371AABB3-3501-4E86-ACC7-77CC3A4F34B7}"/>
              </a:ext>
            </a:extLst>
          </p:cNvPr>
          <p:cNvGrpSpPr/>
          <p:nvPr/>
        </p:nvGrpSpPr>
        <p:grpSpPr>
          <a:xfrm>
            <a:off x="8328446" y="2281479"/>
            <a:ext cx="373810" cy="373810"/>
            <a:chOff x="8328446" y="2101286"/>
            <a:chExt cx="373810" cy="373810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D3E2D722-0C31-4E19-A96C-FE7C7AB4127C}"/>
                </a:ext>
              </a:extLst>
            </p:cNvPr>
            <p:cNvSpPr/>
            <p:nvPr/>
          </p:nvSpPr>
          <p:spPr>
            <a:xfrm>
              <a:off x="8600626" y="2131933"/>
              <a:ext cx="71437" cy="68646"/>
            </a:xfrm>
            <a:custGeom>
              <a:avLst/>
              <a:gdLst>
                <a:gd name="connsiteX0" fmla="*/ 69700 w 71437"/>
                <a:gd name="connsiteY0" fmla="*/ 2061 h 68646"/>
                <a:gd name="connsiteX1" fmla="*/ 0 w 71437"/>
                <a:gd name="connsiteY1" fmla="*/ 10628 h 68646"/>
                <a:gd name="connsiteX2" fmla="*/ 31930 w 71437"/>
                <a:gd name="connsiteY2" fmla="*/ 35938 h 68646"/>
                <a:gd name="connsiteX3" fmla="*/ 57629 w 71437"/>
                <a:gd name="connsiteY3" fmla="*/ 68646 h 68646"/>
                <a:gd name="connsiteX4" fmla="*/ 69700 w 71437"/>
                <a:gd name="connsiteY4" fmla="*/ 2061 h 68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437" h="68646">
                  <a:moveTo>
                    <a:pt x="69700" y="2061"/>
                  </a:moveTo>
                  <a:cubicBezTo>
                    <a:pt x="64249" y="-3390"/>
                    <a:pt x="29204" y="2840"/>
                    <a:pt x="0" y="10628"/>
                  </a:cubicBezTo>
                  <a:cubicBezTo>
                    <a:pt x="10513" y="16858"/>
                    <a:pt x="21416" y="25424"/>
                    <a:pt x="31930" y="35938"/>
                  </a:cubicBezTo>
                  <a:cubicBezTo>
                    <a:pt x="42832" y="46841"/>
                    <a:pt x="51399" y="57743"/>
                    <a:pt x="57629" y="68646"/>
                  </a:cubicBezTo>
                  <a:cubicBezTo>
                    <a:pt x="65417" y="38664"/>
                    <a:pt x="75541" y="7513"/>
                    <a:pt x="69700" y="206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376F5439-4AFF-4376-9154-2672C7D68A9B}"/>
                </a:ext>
              </a:extLst>
            </p:cNvPr>
            <p:cNvSpPr/>
            <p:nvPr/>
          </p:nvSpPr>
          <p:spPr>
            <a:xfrm>
              <a:off x="8358454" y="2238982"/>
              <a:ext cx="94983" cy="90849"/>
            </a:xfrm>
            <a:custGeom>
              <a:avLst/>
              <a:gdLst>
                <a:gd name="connsiteX0" fmla="*/ 94984 w 94983"/>
                <a:gd name="connsiteY0" fmla="*/ 5987 h 90849"/>
                <a:gd name="connsiteX1" fmla="*/ 81745 w 94983"/>
                <a:gd name="connsiteY1" fmla="*/ 925 h 90849"/>
                <a:gd name="connsiteX2" fmla="*/ 66169 w 94983"/>
                <a:gd name="connsiteY2" fmla="*/ 4040 h 90849"/>
                <a:gd name="connsiteX3" fmla="*/ 4257 w 94983"/>
                <a:gd name="connsiteY3" fmla="*/ 65952 h 90849"/>
                <a:gd name="connsiteX4" fmla="*/ 17496 w 94983"/>
                <a:gd name="connsiteY4" fmla="*/ 90484 h 90849"/>
                <a:gd name="connsiteX5" fmla="*/ 69284 w 94983"/>
                <a:gd name="connsiteY5" fmla="*/ 78802 h 90849"/>
                <a:gd name="connsiteX6" fmla="*/ 94984 w 94983"/>
                <a:gd name="connsiteY6" fmla="*/ 5987 h 90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983" h="90849">
                  <a:moveTo>
                    <a:pt x="94984" y="5987"/>
                  </a:moveTo>
                  <a:lnTo>
                    <a:pt x="81745" y="925"/>
                  </a:lnTo>
                  <a:cubicBezTo>
                    <a:pt x="76293" y="-1022"/>
                    <a:pt x="70452" y="146"/>
                    <a:pt x="66169" y="4040"/>
                  </a:cubicBezTo>
                  <a:lnTo>
                    <a:pt x="4257" y="65952"/>
                  </a:lnTo>
                  <a:cubicBezTo>
                    <a:pt x="-5867" y="76076"/>
                    <a:pt x="3478" y="93599"/>
                    <a:pt x="17496" y="90484"/>
                  </a:cubicBezTo>
                  <a:lnTo>
                    <a:pt x="69284" y="78802"/>
                  </a:lnTo>
                  <a:cubicBezTo>
                    <a:pt x="73568" y="59333"/>
                    <a:pt x="80577" y="33244"/>
                    <a:pt x="94984" y="598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E5B750-41EC-4313-A166-9A88CBB844C9}"/>
                </a:ext>
              </a:extLst>
            </p:cNvPr>
            <p:cNvSpPr/>
            <p:nvPr/>
          </p:nvSpPr>
          <p:spPr>
            <a:xfrm>
              <a:off x="8472924" y="2346598"/>
              <a:ext cx="91029" cy="97880"/>
            </a:xfrm>
            <a:custGeom>
              <a:avLst/>
              <a:gdLst>
                <a:gd name="connsiteX0" fmla="*/ 83701 w 91029"/>
                <a:gd name="connsiteY0" fmla="*/ 0 h 97880"/>
                <a:gd name="connsiteX1" fmla="*/ 12444 w 91029"/>
                <a:gd name="connsiteY1" fmla="*/ 24921 h 97880"/>
                <a:gd name="connsiteX2" fmla="*/ 373 w 91029"/>
                <a:gd name="connsiteY2" fmla="*/ 80213 h 97880"/>
                <a:gd name="connsiteX3" fmla="*/ 24904 w 91029"/>
                <a:gd name="connsiteY3" fmla="*/ 93453 h 97880"/>
                <a:gd name="connsiteX4" fmla="*/ 86816 w 91029"/>
                <a:gd name="connsiteY4" fmla="*/ 31540 h 97880"/>
                <a:gd name="connsiteX5" fmla="*/ 89931 w 91029"/>
                <a:gd name="connsiteY5" fmla="*/ 15965 h 97880"/>
                <a:gd name="connsiteX6" fmla="*/ 83701 w 91029"/>
                <a:gd name="connsiteY6" fmla="*/ 0 h 97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029" h="97880">
                  <a:moveTo>
                    <a:pt x="83701" y="0"/>
                  </a:moveTo>
                  <a:cubicBezTo>
                    <a:pt x="57612" y="13628"/>
                    <a:pt x="32692" y="21027"/>
                    <a:pt x="12444" y="24921"/>
                  </a:cubicBezTo>
                  <a:lnTo>
                    <a:pt x="373" y="80213"/>
                  </a:lnTo>
                  <a:cubicBezTo>
                    <a:pt x="-2742" y="94231"/>
                    <a:pt x="14391" y="103966"/>
                    <a:pt x="24904" y="93453"/>
                  </a:cubicBezTo>
                  <a:lnTo>
                    <a:pt x="86816" y="31540"/>
                  </a:lnTo>
                  <a:cubicBezTo>
                    <a:pt x="90710" y="27646"/>
                    <a:pt x="92268" y="21416"/>
                    <a:pt x="89931" y="15965"/>
                  </a:cubicBezTo>
                  <a:lnTo>
                    <a:pt x="83701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0BB46FA-6E41-4AE7-9D5A-C717A005DE97}"/>
                </a:ext>
              </a:extLst>
            </p:cNvPr>
            <p:cNvSpPr/>
            <p:nvPr/>
          </p:nvSpPr>
          <p:spPr>
            <a:xfrm>
              <a:off x="8441367" y="2149569"/>
              <a:ext cx="209489" cy="209099"/>
            </a:xfrm>
            <a:custGeom>
              <a:avLst/>
              <a:gdLst>
                <a:gd name="connsiteX0" fmla="*/ 138232 w 209489"/>
                <a:gd name="connsiteY0" fmla="*/ 0 h 209099"/>
                <a:gd name="connsiteX1" fmla="*/ 63859 w 209489"/>
                <a:gd name="connsiteY1" fmla="*/ 50620 h 209099"/>
                <a:gd name="connsiteX2" fmla="*/ 0 w 209489"/>
                <a:gd name="connsiteY2" fmla="*/ 184958 h 209099"/>
                <a:gd name="connsiteX3" fmla="*/ 24142 w 209489"/>
                <a:gd name="connsiteY3" fmla="*/ 209100 h 209099"/>
                <a:gd name="connsiteX4" fmla="*/ 158869 w 209489"/>
                <a:gd name="connsiteY4" fmla="*/ 145630 h 209099"/>
                <a:gd name="connsiteX5" fmla="*/ 209489 w 209489"/>
                <a:gd name="connsiteY5" fmla="*/ 71647 h 209099"/>
                <a:gd name="connsiteX6" fmla="*/ 179896 w 209489"/>
                <a:gd name="connsiteY6" fmla="*/ 28815 h 209099"/>
                <a:gd name="connsiteX7" fmla="*/ 138232 w 209489"/>
                <a:gd name="connsiteY7" fmla="*/ 0 h 209099"/>
                <a:gd name="connsiteX8" fmla="*/ 158090 w 209489"/>
                <a:gd name="connsiteY8" fmla="*/ 84107 h 209099"/>
                <a:gd name="connsiteX9" fmla="*/ 124993 w 209489"/>
                <a:gd name="connsiteY9" fmla="*/ 84107 h 209099"/>
                <a:gd name="connsiteX10" fmla="*/ 124993 w 209489"/>
                <a:gd name="connsiteY10" fmla="*/ 51009 h 209099"/>
                <a:gd name="connsiteX11" fmla="*/ 158090 w 209489"/>
                <a:gd name="connsiteY11" fmla="*/ 51009 h 209099"/>
                <a:gd name="connsiteX12" fmla="*/ 158090 w 209489"/>
                <a:gd name="connsiteY12" fmla="*/ 84107 h 20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89" h="209099">
                  <a:moveTo>
                    <a:pt x="138232" y="0"/>
                  </a:moveTo>
                  <a:cubicBezTo>
                    <a:pt x="115258" y="9345"/>
                    <a:pt x="89169" y="25310"/>
                    <a:pt x="63859" y="50620"/>
                  </a:cubicBezTo>
                  <a:cubicBezTo>
                    <a:pt x="17522" y="96957"/>
                    <a:pt x="3894" y="153028"/>
                    <a:pt x="0" y="184958"/>
                  </a:cubicBezTo>
                  <a:lnTo>
                    <a:pt x="24142" y="209100"/>
                  </a:lnTo>
                  <a:cubicBezTo>
                    <a:pt x="56072" y="205206"/>
                    <a:pt x="112532" y="191967"/>
                    <a:pt x="158869" y="145630"/>
                  </a:cubicBezTo>
                  <a:cubicBezTo>
                    <a:pt x="184179" y="120320"/>
                    <a:pt x="200144" y="94621"/>
                    <a:pt x="209489" y="71647"/>
                  </a:cubicBezTo>
                  <a:cubicBezTo>
                    <a:pt x="204427" y="58797"/>
                    <a:pt x="194303" y="43611"/>
                    <a:pt x="179896" y="28815"/>
                  </a:cubicBezTo>
                  <a:cubicBezTo>
                    <a:pt x="165878" y="15186"/>
                    <a:pt x="151082" y="5062"/>
                    <a:pt x="138232" y="0"/>
                  </a:cubicBezTo>
                  <a:close/>
                  <a:moveTo>
                    <a:pt x="158090" y="84107"/>
                  </a:moveTo>
                  <a:cubicBezTo>
                    <a:pt x="149135" y="93063"/>
                    <a:pt x="134338" y="93063"/>
                    <a:pt x="124993" y="84107"/>
                  </a:cubicBezTo>
                  <a:cubicBezTo>
                    <a:pt x="116037" y="75151"/>
                    <a:pt x="116037" y="60355"/>
                    <a:pt x="124993" y="51009"/>
                  </a:cubicBezTo>
                  <a:cubicBezTo>
                    <a:pt x="133949" y="42054"/>
                    <a:pt x="148745" y="42054"/>
                    <a:pt x="158090" y="51009"/>
                  </a:cubicBezTo>
                  <a:cubicBezTo>
                    <a:pt x="167046" y="60355"/>
                    <a:pt x="167046" y="75151"/>
                    <a:pt x="158090" y="8410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371C92E-E719-4D68-9EB1-239B23B2C264}"/>
                </a:ext>
              </a:extLst>
            </p:cNvPr>
            <p:cNvSpPr/>
            <p:nvPr/>
          </p:nvSpPr>
          <p:spPr>
            <a:xfrm>
              <a:off x="8395505" y="2349072"/>
              <a:ext cx="55459" cy="55574"/>
            </a:xfrm>
            <a:custGeom>
              <a:avLst/>
              <a:gdLst>
                <a:gd name="connsiteX0" fmla="*/ 45473 w 55459"/>
                <a:gd name="connsiteY0" fmla="*/ 9986 h 55574"/>
                <a:gd name="connsiteX1" fmla="*/ 27172 w 55459"/>
                <a:gd name="connsiteY1" fmla="*/ 6092 h 55574"/>
                <a:gd name="connsiteX2" fmla="*/ 1083 w 55459"/>
                <a:gd name="connsiteY2" fmla="*/ 54376 h 55574"/>
                <a:gd name="connsiteX3" fmla="*/ 49367 w 55459"/>
                <a:gd name="connsiteY3" fmla="*/ 28287 h 55574"/>
                <a:gd name="connsiteX4" fmla="*/ 45473 w 55459"/>
                <a:gd name="connsiteY4" fmla="*/ 9986 h 55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59" h="55574">
                  <a:moveTo>
                    <a:pt x="45473" y="9986"/>
                  </a:moveTo>
                  <a:cubicBezTo>
                    <a:pt x="39243" y="3756"/>
                    <a:pt x="40022" y="-6757"/>
                    <a:pt x="27172" y="6092"/>
                  </a:cubicBezTo>
                  <a:cubicBezTo>
                    <a:pt x="14322" y="18942"/>
                    <a:pt x="-4757" y="48146"/>
                    <a:pt x="1083" y="54376"/>
                  </a:cubicBezTo>
                  <a:cubicBezTo>
                    <a:pt x="7313" y="60606"/>
                    <a:pt x="36517" y="41137"/>
                    <a:pt x="49367" y="28287"/>
                  </a:cubicBezTo>
                  <a:cubicBezTo>
                    <a:pt x="62217" y="15048"/>
                    <a:pt x="51703" y="15827"/>
                    <a:pt x="45473" y="9986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5" name="Graphic 45" descr="Puzzle">
            <a:extLst>
              <a:ext uri="{FF2B5EF4-FFF2-40B4-BE49-F238E27FC236}">
                <a16:creationId xmlns:a16="http://schemas.microsoft.com/office/drawing/2014/main" id="{5AFA846C-9DE2-410B-A36A-C8F1877FC8DF}"/>
              </a:ext>
            </a:extLst>
          </p:cNvPr>
          <p:cNvSpPr/>
          <p:nvPr/>
        </p:nvSpPr>
        <p:spPr>
          <a:xfrm>
            <a:off x="8359595" y="4047607"/>
            <a:ext cx="311508" cy="311508"/>
          </a:xfrm>
          <a:custGeom>
            <a:avLst/>
            <a:gdLst>
              <a:gd name="connsiteX0" fmla="*/ 201312 w 311508"/>
              <a:gd name="connsiteY0" fmla="*/ 236357 h 311508"/>
              <a:gd name="connsiteX1" fmla="*/ 184569 w 311508"/>
              <a:gd name="connsiteY1" fmla="*/ 184958 h 311508"/>
              <a:gd name="connsiteX2" fmla="*/ 187294 w 311508"/>
              <a:gd name="connsiteY2" fmla="*/ 182232 h 311508"/>
              <a:gd name="connsiteX3" fmla="*/ 239472 w 311508"/>
              <a:gd name="connsiteY3" fmla="*/ 198197 h 311508"/>
              <a:gd name="connsiteX4" fmla="*/ 267118 w 311508"/>
              <a:gd name="connsiteY4" fmla="*/ 220392 h 311508"/>
              <a:gd name="connsiteX5" fmla="*/ 311508 w 311508"/>
              <a:gd name="connsiteY5" fmla="*/ 176002 h 311508"/>
              <a:gd name="connsiteX6" fmla="*/ 245313 w 311508"/>
              <a:gd name="connsiteY6" fmla="*/ 109807 h 311508"/>
              <a:gd name="connsiteX7" fmla="*/ 267508 w 311508"/>
              <a:gd name="connsiteY7" fmla="*/ 82160 h 311508"/>
              <a:gd name="connsiteX8" fmla="*/ 283473 w 311508"/>
              <a:gd name="connsiteY8" fmla="*/ 29983 h 311508"/>
              <a:gd name="connsiteX9" fmla="*/ 280747 w 311508"/>
              <a:gd name="connsiteY9" fmla="*/ 27257 h 311508"/>
              <a:gd name="connsiteX10" fmla="*/ 229348 w 311508"/>
              <a:gd name="connsiteY10" fmla="*/ 44001 h 311508"/>
              <a:gd name="connsiteX11" fmla="*/ 201702 w 311508"/>
              <a:gd name="connsiteY11" fmla="*/ 66196 h 311508"/>
              <a:gd name="connsiteX12" fmla="*/ 135506 w 311508"/>
              <a:gd name="connsiteY12" fmla="*/ 0 h 311508"/>
              <a:gd name="connsiteX13" fmla="*/ 90727 w 311508"/>
              <a:gd name="connsiteY13" fmla="*/ 44390 h 311508"/>
              <a:gd name="connsiteX14" fmla="*/ 112922 w 311508"/>
              <a:gd name="connsiteY14" fmla="*/ 72036 h 311508"/>
              <a:gd name="connsiteX15" fmla="*/ 129665 w 311508"/>
              <a:gd name="connsiteY15" fmla="*/ 123435 h 311508"/>
              <a:gd name="connsiteX16" fmla="*/ 126940 w 311508"/>
              <a:gd name="connsiteY16" fmla="*/ 126161 h 311508"/>
              <a:gd name="connsiteX17" fmla="*/ 74762 w 311508"/>
              <a:gd name="connsiteY17" fmla="*/ 110196 h 311508"/>
              <a:gd name="connsiteX18" fmla="*/ 47116 w 311508"/>
              <a:gd name="connsiteY18" fmla="*/ 88001 h 311508"/>
              <a:gd name="connsiteX19" fmla="*/ 0 w 311508"/>
              <a:gd name="connsiteY19" fmla="*/ 135506 h 311508"/>
              <a:gd name="connsiteX20" fmla="*/ 66196 w 311508"/>
              <a:gd name="connsiteY20" fmla="*/ 201702 h 311508"/>
              <a:gd name="connsiteX21" fmla="*/ 44001 w 311508"/>
              <a:gd name="connsiteY21" fmla="*/ 229348 h 311508"/>
              <a:gd name="connsiteX22" fmla="*/ 28036 w 311508"/>
              <a:gd name="connsiteY22" fmla="*/ 281526 h 311508"/>
              <a:gd name="connsiteX23" fmla="*/ 30761 w 311508"/>
              <a:gd name="connsiteY23" fmla="*/ 284251 h 311508"/>
              <a:gd name="connsiteX24" fmla="*/ 82160 w 311508"/>
              <a:gd name="connsiteY24" fmla="*/ 267508 h 311508"/>
              <a:gd name="connsiteX25" fmla="*/ 109807 w 311508"/>
              <a:gd name="connsiteY25" fmla="*/ 245313 h 311508"/>
              <a:gd name="connsiteX26" fmla="*/ 176002 w 311508"/>
              <a:gd name="connsiteY26" fmla="*/ 311508 h 311508"/>
              <a:gd name="connsiteX27" fmla="*/ 223507 w 311508"/>
              <a:gd name="connsiteY27" fmla="*/ 264003 h 311508"/>
              <a:gd name="connsiteX28" fmla="*/ 201312 w 311508"/>
              <a:gd name="connsiteY28" fmla="*/ 236357 h 311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11508" h="311508">
                <a:moveTo>
                  <a:pt x="201312" y="236357"/>
                </a:moveTo>
                <a:cubicBezTo>
                  <a:pt x="175613" y="237136"/>
                  <a:pt x="166268" y="204038"/>
                  <a:pt x="184569" y="184958"/>
                </a:cubicBezTo>
                <a:lnTo>
                  <a:pt x="187294" y="182232"/>
                </a:lnTo>
                <a:cubicBezTo>
                  <a:pt x="206374" y="163931"/>
                  <a:pt x="240251" y="172498"/>
                  <a:pt x="239472" y="198197"/>
                </a:cubicBezTo>
                <a:cubicBezTo>
                  <a:pt x="239083" y="212994"/>
                  <a:pt x="256605" y="230906"/>
                  <a:pt x="267118" y="220392"/>
                </a:cubicBezTo>
                <a:lnTo>
                  <a:pt x="311508" y="176002"/>
                </a:lnTo>
                <a:lnTo>
                  <a:pt x="245313" y="109807"/>
                </a:lnTo>
                <a:cubicBezTo>
                  <a:pt x="234799" y="99293"/>
                  <a:pt x="252711" y="81771"/>
                  <a:pt x="267508" y="82160"/>
                </a:cubicBezTo>
                <a:cubicBezTo>
                  <a:pt x="293207" y="82939"/>
                  <a:pt x="301774" y="49063"/>
                  <a:pt x="283473" y="29983"/>
                </a:cubicBezTo>
                <a:lnTo>
                  <a:pt x="280747" y="27257"/>
                </a:lnTo>
                <a:cubicBezTo>
                  <a:pt x="261667" y="8956"/>
                  <a:pt x="228569" y="18301"/>
                  <a:pt x="229348" y="44001"/>
                </a:cubicBezTo>
                <a:cubicBezTo>
                  <a:pt x="229737" y="58797"/>
                  <a:pt x="212215" y="76709"/>
                  <a:pt x="201702" y="66196"/>
                </a:cubicBezTo>
                <a:lnTo>
                  <a:pt x="135506" y="0"/>
                </a:lnTo>
                <a:lnTo>
                  <a:pt x="90727" y="44390"/>
                </a:lnTo>
                <a:cubicBezTo>
                  <a:pt x="80213" y="54903"/>
                  <a:pt x="98125" y="72426"/>
                  <a:pt x="112922" y="72036"/>
                </a:cubicBezTo>
                <a:cubicBezTo>
                  <a:pt x="138621" y="71258"/>
                  <a:pt x="147966" y="104355"/>
                  <a:pt x="129665" y="123435"/>
                </a:cubicBezTo>
                <a:lnTo>
                  <a:pt x="126940" y="126161"/>
                </a:lnTo>
                <a:cubicBezTo>
                  <a:pt x="107860" y="144462"/>
                  <a:pt x="73983" y="135896"/>
                  <a:pt x="74762" y="110196"/>
                </a:cubicBezTo>
                <a:cubicBezTo>
                  <a:pt x="75151" y="95399"/>
                  <a:pt x="57629" y="77488"/>
                  <a:pt x="47116" y="88001"/>
                </a:cubicBezTo>
                <a:lnTo>
                  <a:pt x="0" y="135506"/>
                </a:lnTo>
                <a:lnTo>
                  <a:pt x="66196" y="201702"/>
                </a:lnTo>
                <a:cubicBezTo>
                  <a:pt x="76709" y="212215"/>
                  <a:pt x="58797" y="229737"/>
                  <a:pt x="44001" y="229348"/>
                </a:cubicBezTo>
                <a:cubicBezTo>
                  <a:pt x="18301" y="228569"/>
                  <a:pt x="9735" y="262446"/>
                  <a:pt x="28036" y="281526"/>
                </a:cubicBezTo>
                <a:lnTo>
                  <a:pt x="30761" y="284251"/>
                </a:lnTo>
                <a:cubicBezTo>
                  <a:pt x="49841" y="302552"/>
                  <a:pt x="82939" y="293207"/>
                  <a:pt x="82160" y="267508"/>
                </a:cubicBezTo>
                <a:cubicBezTo>
                  <a:pt x="81771" y="252711"/>
                  <a:pt x="99293" y="234799"/>
                  <a:pt x="109807" y="245313"/>
                </a:cubicBezTo>
                <a:lnTo>
                  <a:pt x="176002" y="311508"/>
                </a:lnTo>
                <a:lnTo>
                  <a:pt x="223507" y="264003"/>
                </a:lnTo>
                <a:cubicBezTo>
                  <a:pt x="234021" y="253490"/>
                  <a:pt x="216498" y="235968"/>
                  <a:pt x="201312" y="236357"/>
                </a:cubicBezTo>
                <a:close/>
              </a:path>
            </a:pathLst>
          </a:custGeom>
          <a:solidFill>
            <a:schemeClr val="accent5"/>
          </a:solidFill>
          <a:ln w="38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Cycle w/ 4 Parts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E600C61-3F73-41D4-BBF1-2A839E0EAF17}"/>
              </a:ext>
            </a:extLst>
          </p:cNvPr>
          <p:cNvGrpSpPr/>
          <p:nvPr/>
        </p:nvGrpSpPr>
        <p:grpSpPr>
          <a:xfrm>
            <a:off x="2857500" y="1894694"/>
            <a:ext cx="3429002" cy="3428999"/>
            <a:chOff x="3810000" y="1143001"/>
            <a:chExt cx="4572002" cy="457199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076207C-81F8-40BC-A02A-AA9CDE024B84}"/>
                </a:ext>
              </a:extLst>
            </p:cNvPr>
            <p:cNvSpPr/>
            <p:nvPr/>
          </p:nvSpPr>
          <p:spPr>
            <a:xfrm>
              <a:off x="4520856" y="1143001"/>
              <a:ext cx="3144336" cy="1551559"/>
            </a:xfrm>
            <a:custGeom>
              <a:avLst/>
              <a:gdLst>
                <a:gd name="connsiteX0" fmla="*/ 1575144 w 3144336"/>
                <a:gd name="connsiteY0" fmla="*/ 0 h 1551559"/>
                <a:gd name="connsiteX1" fmla="*/ 3029253 w 3144336"/>
                <a:gd name="connsiteY1" fmla="*/ 522011 h 1551559"/>
                <a:gd name="connsiteX2" fmla="*/ 3144336 w 3144336"/>
                <a:gd name="connsiteY2" fmla="*/ 626606 h 1551559"/>
                <a:gd name="connsiteX3" fmla="*/ 2678945 w 3144336"/>
                <a:gd name="connsiteY3" fmla="*/ 1091997 h 1551559"/>
                <a:gd name="connsiteX4" fmla="*/ 459981 w 3144336"/>
                <a:gd name="connsiteY4" fmla="*/ 1091997 h 1551559"/>
                <a:gd name="connsiteX5" fmla="*/ 0 w 3144336"/>
                <a:gd name="connsiteY5" fmla="*/ 632016 h 1551559"/>
                <a:gd name="connsiteX6" fmla="*/ 121036 w 3144336"/>
                <a:gd name="connsiteY6" fmla="*/ 522011 h 1551559"/>
                <a:gd name="connsiteX7" fmla="*/ 1575144 w 3144336"/>
                <a:gd name="connsiteY7" fmla="*/ 0 h 155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4336" h="1551559">
                  <a:moveTo>
                    <a:pt x="1575144" y="0"/>
                  </a:moveTo>
                  <a:cubicBezTo>
                    <a:pt x="2127498" y="0"/>
                    <a:pt x="2634097" y="195900"/>
                    <a:pt x="3029253" y="522011"/>
                  </a:cubicBezTo>
                  <a:lnTo>
                    <a:pt x="3144336" y="626606"/>
                  </a:lnTo>
                  <a:lnTo>
                    <a:pt x="2678945" y="1091997"/>
                  </a:lnTo>
                  <a:cubicBezTo>
                    <a:pt x="2066195" y="1704747"/>
                    <a:pt x="1072731" y="1704747"/>
                    <a:pt x="459981" y="1091997"/>
                  </a:cubicBezTo>
                  <a:lnTo>
                    <a:pt x="0" y="632016"/>
                  </a:lnTo>
                  <a:lnTo>
                    <a:pt x="121036" y="522011"/>
                  </a:lnTo>
                  <a:cubicBezTo>
                    <a:pt x="516192" y="195900"/>
                    <a:pt x="1022790" y="0"/>
                    <a:pt x="15751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AA98931-E79F-4E02-B024-8A222DB3B642}"/>
                </a:ext>
              </a:extLst>
            </p:cNvPr>
            <p:cNvSpPr/>
            <p:nvPr/>
          </p:nvSpPr>
          <p:spPr>
            <a:xfrm>
              <a:off x="6796507" y="1839055"/>
              <a:ext cx="1585495" cy="3179890"/>
            </a:xfrm>
            <a:custGeom>
              <a:avLst/>
              <a:gdLst>
                <a:gd name="connsiteX0" fmla="*/ 940026 w 1585495"/>
                <a:gd name="connsiteY0" fmla="*/ 0 h 3179890"/>
                <a:gd name="connsiteX1" fmla="*/ 1063483 w 1585495"/>
                <a:gd name="connsiteY1" fmla="*/ 135837 h 3179890"/>
                <a:gd name="connsiteX2" fmla="*/ 1585495 w 1585495"/>
                <a:gd name="connsiteY2" fmla="*/ 1589945 h 3179890"/>
                <a:gd name="connsiteX3" fmla="*/ 1063483 w 1585495"/>
                <a:gd name="connsiteY3" fmla="*/ 3044054 h 3179890"/>
                <a:gd name="connsiteX4" fmla="*/ 940026 w 1585495"/>
                <a:gd name="connsiteY4" fmla="*/ 3179890 h 3179890"/>
                <a:gd name="connsiteX5" fmla="*/ 459563 w 1585495"/>
                <a:gd name="connsiteY5" fmla="*/ 2699427 h 3179890"/>
                <a:gd name="connsiteX6" fmla="*/ 459563 w 1585495"/>
                <a:gd name="connsiteY6" fmla="*/ 480463 h 317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5495" h="3179890">
                  <a:moveTo>
                    <a:pt x="940026" y="0"/>
                  </a:moveTo>
                  <a:lnTo>
                    <a:pt x="1063483" y="135837"/>
                  </a:lnTo>
                  <a:cubicBezTo>
                    <a:pt x="1389595" y="530993"/>
                    <a:pt x="1585495" y="1037591"/>
                    <a:pt x="1585495" y="1589945"/>
                  </a:cubicBezTo>
                  <a:cubicBezTo>
                    <a:pt x="1585495" y="2142299"/>
                    <a:pt x="1389595" y="2648898"/>
                    <a:pt x="1063483" y="3044054"/>
                  </a:cubicBezTo>
                  <a:lnTo>
                    <a:pt x="940026" y="3179890"/>
                  </a:lnTo>
                  <a:lnTo>
                    <a:pt x="459563" y="2699427"/>
                  </a:lnTo>
                  <a:cubicBezTo>
                    <a:pt x="-153188" y="2086677"/>
                    <a:pt x="-153188" y="1093213"/>
                    <a:pt x="459563" y="48046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339AC15-22D8-4BF1-8FB0-556910C8F8E3}"/>
                </a:ext>
              </a:extLst>
            </p:cNvPr>
            <p:cNvSpPr/>
            <p:nvPr/>
          </p:nvSpPr>
          <p:spPr>
            <a:xfrm>
              <a:off x="4503079" y="4129506"/>
              <a:ext cx="3179890" cy="1585494"/>
            </a:xfrm>
            <a:custGeom>
              <a:avLst/>
              <a:gdLst>
                <a:gd name="connsiteX0" fmla="*/ 1587240 w 3179890"/>
                <a:gd name="connsiteY0" fmla="*/ 0 h 1585494"/>
                <a:gd name="connsiteX1" fmla="*/ 2696722 w 3179890"/>
                <a:gd name="connsiteY1" fmla="*/ 459563 h 1585494"/>
                <a:gd name="connsiteX2" fmla="*/ 3179890 w 3179890"/>
                <a:gd name="connsiteY2" fmla="*/ 942731 h 1585494"/>
                <a:gd name="connsiteX3" fmla="*/ 3047030 w 3179890"/>
                <a:gd name="connsiteY3" fmla="*/ 1063483 h 1585494"/>
                <a:gd name="connsiteX4" fmla="*/ 1592921 w 3179890"/>
                <a:gd name="connsiteY4" fmla="*/ 1585494 h 1585494"/>
                <a:gd name="connsiteX5" fmla="*/ 138813 w 3179890"/>
                <a:gd name="connsiteY5" fmla="*/ 1063483 h 1585494"/>
                <a:gd name="connsiteX6" fmla="*/ 0 w 3179890"/>
                <a:gd name="connsiteY6" fmla="*/ 937322 h 1585494"/>
                <a:gd name="connsiteX7" fmla="*/ 477758 w 3179890"/>
                <a:gd name="connsiteY7" fmla="*/ 459563 h 1585494"/>
                <a:gd name="connsiteX8" fmla="*/ 1587240 w 3179890"/>
                <a:gd name="connsiteY8" fmla="*/ 0 h 1585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79890" h="1585494">
                  <a:moveTo>
                    <a:pt x="1587240" y="0"/>
                  </a:moveTo>
                  <a:cubicBezTo>
                    <a:pt x="1988795" y="0"/>
                    <a:pt x="2390348" y="153188"/>
                    <a:pt x="2696722" y="459563"/>
                  </a:cubicBezTo>
                  <a:lnTo>
                    <a:pt x="3179890" y="942731"/>
                  </a:lnTo>
                  <a:lnTo>
                    <a:pt x="3047030" y="1063483"/>
                  </a:lnTo>
                  <a:cubicBezTo>
                    <a:pt x="2651874" y="1389594"/>
                    <a:pt x="2145275" y="1585494"/>
                    <a:pt x="1592921" y="1585494"/>
                  </a:cubicBezTo>
                  <a:cubicBezTo>
                    <a:pt x="1040567" y="1585494"/>
                    <a:pt x="533969" y="1389594"/>
                    <a:pt x="138813" y="1063483"/>
                  </a:cubicBezTo>
                  <a:lnTo>
                    <a:pt x="0" y="937322"/>
                  </a:lnTo>
                  <a:lnTo>
                    <a:pt x="477758" y="459563"/>
                  </a:lnTo>
                  <a:cubicBezTo>
                    <a:pt x="784133" y="153188"/>
                    <a:pt x="1185687" y="0"/>
                    <a:pt x="15872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6DC6A1B-6241-4AF8-B065-454D908DF84C}"/>
                </a:ext>
              </a:extLst>
            </p:cNvPr>
            <p:cNvSpPr/>
            <p:nvPr/>
          </p:nvSpPr>
          <p:spPr>
            <a:xfrm>
              <a:off x="3810000" y="1839055"/>
              <a:ext cx="1585494" cy="3179891"/>
            </a:xfrm>
            <a:custGeom>
              <a:avLst/>
              <a:gdLst>
                <a:gd name="connsiteX0" fmla="*/ 645469 w 1585494"/>
                <a:gd name="connsiteY0" fmla="*/ 0 h 3179891"/>
                <a:gd name="connsiteX1" fmla="*/ 1125932 w 1585494"/>
                <a:gd name="connsiteY1" fmla="*/ 480463 h 3179891"/>
                <a:gd name="connsiteX2" fmla="*/ 1125932 w 1585494"/>
                <a:gd name="connsiteY2" fmla="*/ 2699427 h 3179891"/>
                <a:gd name="connsiteX3" fmla="*/ 645468 w 1585494"/>
                <a:gd name="connsiteY3" fmla="*/ 3179891 h 3179891"/>
                <a:gd name="connsiteX4" fmla="*/ 522011 w 1585494"/>
                <a:gd name="connsiteY4" fmla="*/ 3044055 h 3179891"/>
                <a:gd name="connsiteX5" fmla="*/ 0 w 1585494"/>
                <a:gd name="connsiteY5" fmla="*/ 1589946 h 3179891"/>
                <a:gd name="connsiteX6" fmla="*/ 522011 w 1585494"/>
                <a:gd name="connsiteY6" fmla="*/ 135838 h 3179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5494" h="3179891">
                  <a:moveTo>
                    <a:pt x="645469" y="0"/>
                  </a:moveTo>
                  <a:lnTo>
                    <a:pt x="1125932" y="480463"/>
                  </a:lnTo>
                  <a:cubicBezTo>
                    <a:pt x="1738682" y="1093213"/>
                    <a:pt x="1738682" y="2086677"/>
                    <a:pt x="1125932" y="2699427"/>
                  </a:cubicBezTo>
                  <a:lnTo>
                    <a:pt x="645468" y="3179891"/>
                  </a:lnTo>
                  <a:lnTo>
                    <a:pt x="522011" y="3044055"/>
                  </a:lnTo>
                  <a:cubicBezTo>
                    <a:pt x="195900" y="2648899"/>
                    <a:pt x="0" y="2142300"/>
                    <a:pt x="0" y="1589946"/>
                  </a:cubicBezTo>
                  <a:cubicBezTo>
                    <a:pt x="0" y="1037592"/>
                    <a:pt x="195900" y="530994"/>
                    <a:pt x="522011" y="13583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73B19CE-E918-41D8-A512-D90DC0E9C272}"/>
                </a:ext>
              </a:extLst>
            </p:cNvPr>
            <p:cNvSpPr/>
            <p:nvPr/>
          </p:nvSpPr>
          <p:spPr>
            <a:xfrm>
              <a:off x="5105782" y="1958219"/>
              <a:ext cx="1978839" cy="736341"/>
            </a:xfrm>
            <a:custGeom>
              <a:avLst/>
              <a:gdLst>
                <a:gd name="connsiteX0" fmla="*/ 993737 w 1978839"/>
                <a:gd name="connsiteY0" fmla="*/ 0 h 736341"/>
                <a:gd name="connsiteX1" fmla="*/ 1929291 w 1978839"/>
                <a:gd name="connsiteY1" fmla="*/ 335855 h 736341"/>
                <a:gd name="connsiteX2" fmla="*/ 1978839 w 1978839"/>
                <a:gd name="connsiteY2" fmla="*/ 380887 h 736341"/>
                <a:gd name="connsiteX3" fmla="*/ 1974854 w 1978839"/>
                <a:gd name="connsiteY3" fmla="*/ 384489 h 736341"/>
                <a:gd name="connsiteX4" fmla="*/ 121196 w 1978839"/>
                <a:gd name="connsiteY4" fmla="*/ 477838 h 736341"/>
                <a:gd name="connsiteX5" fmla="*/ 0 w 1978839"/>
                <a:gd name="connsiteY5" fmla="*/ 388736 h 736341"/>
                <a:gd name="connsiteX6" fmla="*/ 58184 w 1978839"/>
                <a:gd name="connsiteY6" fmla="*/ 335855 h 736341"/>
                <a:gd name="connsiteX7" fmla="*/ 993737 w 1978839"/>
                <a:gd name="connsiteY7" fmla="*/ 0 h 736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78839" h="736341">
                  <a:moveTo>
                    <a:pt x="993737" y="0"/>
                  </a:moveTo>
                  <a:cubicBezTo>
                    <a:pt x="1349114" y="0"/>
                    <a:pt x="1675053" y="126039"/>
                    <a:pt x="1929291" y="335855"/>
                  </a:cubicBezTo>
                  <a:lnTo>
                    <a:pt x="1978839" y="380887"/>
                  </a:lnTo>
                  <a:lnTo>
                    <a:pt x="1974854" y="384489"/>
                  </a:lnTo>
                  <a:cubicBezTo>
                    <a:pt x="1440745" y="820116"/>
                    <a:pt x="686722" y="851232"/>
                    <a:pt x="121196" y="477838"/>
                  </a:cubicBezTo>
                  <a:lnTo>
                    <a:pt x="0" y="388736"/>
                  </a:lnTo>
                  <a:lnTo>
                    <a:pt x="58184" y="335855"/>
                  </a:lnTo>
                  <a:cubicBezTo>
                    <a:pt x="312422" y="126039"/>
                    <a:pt x="638360" y="0"/>
                    <a:pt x="993737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CD43BCE-A3DB-4D34-9F84-376FCDFC4F81}"/>
                </a:ext>
              </a:extLst>
            </p:cNvPr>
            <p:cNvSpPr/>
            <p:nvPr/>
          </p:nvSpPr>
          <p:spPr>
            <a:xfrm>
              <a:off x="6796507" y="2418652"/>
              <a:ext cx="773792" cy="2020696"/>
            </a:xfrm>
            <a:custGeom>
              <a:avLst/>
              <a:gdLst>
                <a:gd name="connsiteX0" fmla="*/ 369959 w 773792"/>
                <a:gd name="connsiteY0" fmla="*/ 0 h 2020696"/>
                <a:gd name="connsiteX1" fmla="*/ 437937 w 773792"/>
                <a:gd name="connsiteY1" fmla="*/ 74795 h 2020696"/>
                <a:gd name="connsiteX2" fmla="*/ 773792 w 773792"/>
                <a:gd name="connsiteY2" fmla="*/ 1010348 h 2020696"/>
                <a:gd name="connsiteX3" fmla="*/ 437937 w 773792"/>
                <a:gd name="connsiteY3" fmla="*/ 1945902 h 2020696"/>
                <a:gd name="connsiteX4" fmla="*/ 369959 w 773792"/>
                <a:gd name="connsiteY4" fmla="*/ 2020696 h 2020696"/>
                <a:gd name="connsiteX5" fmla="*/ 351853 w 773792"/>
                <a:gd name="connsiteY5" fmla="*/ 2000664 h 2020696"/>
                <a:gd name="connsiteX6" fmla="*/ 351853 w 773792"/>
                <a:gd name="connsiteY6" fmla="*/ 20032 h 202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792" h="2020696">
                  <a:moveTo>
                    <a:pt x="369959" y="0"/>
                  </a:moveTo>
                  <a:lnTo>
                    <a:pt x="437937" y="74795"/>
                  </a:lnTo>
                  <a:cubicBezTo>
                    <a:pt x="647753" y="329032"/>
                    <a:pt x="773792" y="654971"/>
                    <a:pt x="773792" y="1010348"/>
                  </a:cubicBezTo>
                  <a:cubicBezTo>
                    <a:pt x="773792" y="1365725"/>
                    <a:pt x="647753" y="1691664"/>
                    <a:pt x="437937" y="1945902"/>
                  </a:cubicBezTo>
                  <a:lnTo>
                    <a:pt x="369959" y="2020696"/>
                  </a:lnTo>
                  <a:lnTo>
                    <a:pt x="351853" y="2000664"/>
                  </a:lnTo>
                  <a:cubicBezTo>
                    <a:pt x="-117285" y="1425470"/>
                    <a:pt x="-117285" y="595227"/>
                    <a:pt x="351853" y="20032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487EEEE-BFFA-4B67-9FEC-398E12791311}"/>
                </a:ext>
              </a:extLst>
            </p:cNvPr>
            <p:cNvSpPr/>
            <p:nvPr/>
          </p:nvSpPr>
          <p:spPr>
            <a:xfrm>
              <a:off x="5086525" y="4129507"/>
              <a:ext cx="2016815" cy="770275"/>
            </a:xfrm>
            <a:custGeom>
              <a:avLst/>
              <a:gdLst>
                <a:gd name="connsiteX0" fmla="*/ 1003795 w 2016815"/>
                <a:gd name="connsiteY0" fmla="*/ 0 h 770275"/>
                <a:gd name="connsiteX1" fmla="*/ 1994111 w 2016815"/>
                <a:gd name="connsiteY1" fmla="*/ 351853 h 770275"/>
                <a:gd name="connsiteX2" fmla="*/ 2016815 w 2016815"/>
                <a:gd name="connsiteY2" fmla="*/ 372375 h 770275"/>
                <a:gd name="connsiteX3" fmla="*/ 1948548 w 2016815"/>
                <a:gd name="connsiteY3" fmla="*/ 434420 h 770275"/>
                <a:gd name="connsiteX4" fmla="*/ 1012994 w 2016815"/>
                <a:gd name="connsiteY4" fmla="*/ 770275 h 770275"/>
                <a:gd name="connsiteX5" fmla="*/ 77441 w 2016815"/>
                <a:gd name="connsiteY5" fmla="*/ 434420 h 770275"/>
                <a:gd name="connsiteX6" fmla="*/ 0 w 2016815"/>
                <a:gd name="connsiteY6" fmla="*/ 364037 h 770275"/>
                <a:gd name="connsiteX7" fmla="*/ 13480 w 2016815"/>
                <a:gd name="connsiteY7" fmla="*/ 351853 h 770275"/>
                <a:gd name="connsiteX8" fmla="*/ 1003795 w 2016815"/>
                <a:gd name="connsiteY8" fmla="*/ 0 h 770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6815" h="770275">
                  <a:moveTo>
                    <a:pt x="1003795" y="0"/>
                  </a:moveTo>
                  <a:cubicBezTo>
                    <a:pt x="1355156" y="0"/>
                    <a:pt x="1706515" y="117285"/>
                    <a:pt x="1994111" y="351853"/>
                  </a:cubicBezTo>
                  <a:lnTo>
                    <a:pt x="2016815" y="372375"/>
                  </a:lnTo>
                  <a:lnTo>
                    <a:pt x="1948548" y="434420"/>
                  </a:lnTo>
                  <a:cubicBezTo>
                    <a:pt x="1694310" y="644236"/>
                    <a:pt x="1368371" y="770275"/>
                    <a:pt x="1012994" y="770275"/>
                  </a:cubicBezTo>
                  <a:cubicBezTo>
                    <a:pt x="657617" y="770275"/>
                    <a:pt x="331679" y="644236"/>
                    <a:pt x="77441" y="434420"/>
                  </a:cubicBezTo>
                  <a:lnTo>
                    <a:pt x="0" y="364037"/>
                  </a:lnTo>
                  <a:lnTo>
                    <a:pt x="13480" y="351853"/>
                  </a:lnTo>
                  <a:cubicBezTo>
                    <a:pt x="301077" y="117285"/>
                    <a:pt x="652436" y="0"/>
                    <a:pt x="1003795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7C283CC-89C2-4818-A28F-543888F0150B}"/>
                </a:ext>
              </a:extLst>
            </p:cNvPr>
            <p:cNvSpPr/>
            <p:nvPr/>
          </p:nvSpPr>
          <p:spPr>
            <a:xfrm>
              <a:off x="4628738" y="2422533"/>
              <a:ext cx="766757" cy="2012935"/>
            </a:xfrm>
            <a:custGeom>
              <a:avLst/>
              <a:gdLst>
                <a:gd name="connsiteX0" fmla="*/ 400306 w 766757"/>
                <a:gd name="connsiteY0" fmla="*/ 0 h 2012935"/>
                <a:gd name="connsiteX1" fmla="*/ 414905 w 766757"/>
                <a:gd name="connsiteY1" fmla="*/ 16151 h 2012935"/>
                <a:gd name="connsiteX2" fmla="*/ 414905 w 766757"/>
                <a:gd name="connsiteY2" fmla="*/ 1996783 h 2012935"/>
                <a:gd name="connsiteX3" fmla="*/ 400306 w 766757"/>
                <a:gd name="connsiteY3" fmla="*/ 2012935 h 2012935"/>
                <a:gd name="connsiteX4" fmla="*/ 335855 w 766757"/>
                <a:gd name="connsiteY4" fmla="*/ 1942021 h 2012935"/>
                <a:gd name="connsiteX5" fmla="*/ 0 w 766757"/>
                <a:gd name="connsiteY5" fmla="*/ 1006467 h 2012935"/>
                <a:gd name="connsiteX6" fmla="*/ 335855 w 766757"/>
                <a:gd name="connsiteY6" fmla="*/ 70914 h 2012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6757" h="2012935">
                  <a:moveTo>
                    <a:pt x="400306" y="0"/>
                  </a:moveTo>
                  <a:lnTo>
                    <a:pt x="414905" y="16151"/>
                  </a:lnTo>
                  <a:cubicBezTo>
                    <a:pt x="884042" y="591346"/>
                    <a:pt x="884042" y="1421589"/>
                    <a:pt x="414905" y="1996783"/>
                  </a:cubicBezTo>
                  <a:lnTo>
                    <a:pt x="400306" y="2012935"/>
                  </a:lnTo>
                  <a:lnTo>
                    <a:pt x="335855" y="1942021"/>
                  </a:lnTo>
                  <a:cubicBezTo>
                    <a:pt x="126040" y="1687783"/>
                    <a:pt x="0" y="1361844"/>
                    <a:pt x="0" y="1006467"/>
                  </a:cubicBezTo>
                  <a:cubicBezTo>
                    <a:pt x="0" y="651090"/>
                    <a:pt x="126040" y="325151"/>
                    <a:pt x="335855" y="70914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81A7473-A4B1-496E-A661-7A066824B791}"/>
              </a:ext>
            </a:extLst>
          </p:cNvPr>
          <p:cNvGrpSpPr/>
          <p:nvPr/>
        </p:nvGrpSpPr>
        <p:grpSpPr>
          <a:xfrm>
            <a:off x="6692687" y="3971593"/>
            <a:ext cx="2194560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9A15DED-A111-4745-9207-C44E7A19725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91C7224-D412-4E8A-9209-2F6887B1231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BD3AEBB-FA58-4433-8DA0-3567B5F5F24D}"/>
              </a:ext>
            </a:extLst>
          </p:cNvPr>
          <p:cNvGrpSpPr/>
          <p:nvPr/>
        </p:nvGrpSpPr>
        <p:grpSpPr>
          <a:xfrm>
            <a:off x="250907" y="3971595"/>
            <a:ext cx="2194560" cy="1260003"/>
            <a:chOff x="332936" y="255595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CCDB20E-44DE-4F96-976B-1D51122B48C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8CB8BD9-032A-4A41-98C7-90CAE3F5086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66A5E6E-1795-4A80-B036-5DAC8B2949AE}"/>
              </a:ext>
            </a:extLst>
          </p:cNvPr>
          <p:cNvGrpSpPr/>
          <p:nvPr/>
        </p:nvGrpSpPr>
        <p:grpSpPr>
          <a:xfrm>
            <a:off x="6698534" y="2235969"/>
            <a:ext cx="2194560" cy="1260003"/>
            <a:chOff x="8921977" y="1394910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559460D-2592-4793-AA75-71B851D4A4F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B759C09-0761-489D-8123-0F97AF79488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8BE7BEB-A236-4DE2-89BE-9E45AE0CE103}"/>
              </a:ext>
            </a:extLst>
          </p:cNvPr>
          <p:cNvGrpSpPr/>
          <p:nvPr/>
        </p:nvGrpSpPr>
        <p:grpSpPr>
          <a:xfrm>
            <a:off x="256753" y="2235971"/>
            <a:ext cx="2194560" cy="1260003"/>
            <a:chOff x="332936" y="2555951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2BC449C-025E-44AD-A6F7-FAC682C4372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6A4918-AC25-4257-A6B0-78C9C06EDB1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aphic 27" descr="Rocket">
            <a:extLst>
              <a:ext uri="{FF2B5EF4-FFF2-40B4-BE49-F238E27FC236}">
                <a16:creationId xmlns:a16="http://schemas.microsoft.com/office/drawing/2014/main" id="{DB81E725-7789-4D17-9D47-778E961E967C}"/>
              </a:ext>
            </a:extLst>
          </p:cNvPr>
          <p:cNvGrpSpPr/>
          <p:nvPr/>
        </p:nvGrpSpPr>
        <p:grpSpPr>
          <a:xfrm>
            <a:off x="4325360" y="1968140"/>
            <a:ext cx="493281" cy="493281"/>
            <a:chOff x="4325360" y="1787947"/>
            <a:chExt cx="493281" cy="49328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1886F7E-C21B-4441-813C-240BA561E888}"/>
                </a:ext>
              </a:extLst>
            </p:cNvPr>
            <p:cNvSpPr/>
            <p:nvPr/>
          </p:nvSpPr>
          <p:spPr>
            <a:xfrm>
              <a:off x="4684530" y="1828388"/>
              <a:ext cx="94268" cy="90585"/>
            </a:xfrm>
            <a:custGeom>
              <a:avLst/>
              <a:gdLst>
                <a:gd name="connsiteX0" fmla="*/ 91976 w 94268"/>
                <a:gd name="connsiteY0" fmla="*/ 2720 h 90585"/>
                <a:gd name="connsiteX1" fmla="*/ 0 w 94268"/>
                <a:gd name="connsiteY1" fmla="*/ 14024 h 90585"/>
                <a:gd name="connsiteX2" fmla="*/ 42134 w 94268"/>
                <a:gd name="connsiteY2" fmla="*/ 47424 h 90585"/>
                <a:gd name="connsiteX3" fmla="*/ 76047 w 94268"/>
                <a:gd name="connsiteY3" fmla="*/ 90586 h 90585"/>
                <a:gd name="connsiteX4" fmla="*/ 91976 w 94268"/>
                <a:gd name="connsiteY4" fmla="*/ 2720 h 90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68" h="90585">
                  <a:moveTo>
                    <a:pt x="91976" y="2720"/>
                  </a:moveTo>
                  <a:cubicBezTo>
                    <a:pt x="84783" y="-4474"/>
                    <a:pt x="38538" y="3748"/>
                    <a:pt x="0" y="14024"/>
                  </a:cubicBezTo>
                  <a:cubicBezTo>
                    <a:pt x="13874" y="22246"/>
                    <a:pt x="28261" y="33550"/>
                    <a:pt x="42134" y="47424"/>
                  </a:cubicBezTo>
                  <a:cubicBezTo>
                    <a:pt x="56522" y="61811"/>
                    <a:pt x="67826" y="76198"/>
                    <a:pt x="76047" y="90586"/>
                  </a:cubicBezTo>
                  <a:cubicBezTo>
                    <a:pt x="86324" y="51021"/>
                    <a:pt x="99684" y="9914"/>
                    <a:pt x="91976" y="272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4A58546-D3C8-4BAB-B100-F1E8574F852C}"/>
                </a:ext>
              </a:extLst>
            </p:cNvPr>
            <p:cNvSpPr/>
            <p:nvPr/>
          </p:nvSpPr>
          <p:spPr>
            <a:xfrm>
              <a:off x="4364959" y="1969651"/>
              <a:ext cx="125340" cy="119884"/>
            </a:xfrm>
            <a:custGeom>
              <a:avLst/>
              <a:gdLst>
                <a:gd name="connsiteX0" fmla="*/ 125341 w 125340"/>
                <a:gd name="connsiteY0" fmla="*/ 7900 h 119884"/>
                <a:gd name="connsiteX1" fmla="*/ 107871 w 125340"/>
                <a:gd name="connsiteY1" fmla="*/ 1220 h 119884"/>
                <a:gd name="connsiteX2" fmla="*/ 87317 w 125340"/>
                <a:gd name="connsiteY2" fmla="*/ 5331 h 119884"/>
                <a:gd name="connsiteX3" fmla="*/ 5618 w 125340"/>
                <a:gd name="connsiteY3" fmla="*/ 87031 h 119884"/>
                <a:gd name="connsiteX4" fmla="*/ 23088 w 125340"/>
                <a:gd name="connsiteY4" fmla="*/ 119402 h 119884"/>
                <a:gd name="connsiteX5" fmla="*/ 91428 w 125340"/>
                <a:gd name="connsiteY5" fmla="*/ 103987 h 119884"/>
                <a:gd name="connsiteX6" fmla="*/ 125341 w 125340"/>
                <a:gd name="connsiteY6" fmla="*/ 7900 h 11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340" h="119884">
                  <a:moveTo>
                    <a:pt x="125341" y="7900"/>
                  </a:moveTo>
                  <a:lnTo>
                    <a:pt x="107871" y="1220"/>
                  </a:lnTo>
                  <a:cubicBezTo>
                    <a:pt x="100677" y="-1349"/>
                    <a:pt x="92969" y="193"/>
                    <a:pt x="87317" y="5331"/>
                  </a:cubicBezTo>
                  <a:lnTo>
                    <a:pt x="5618" y="87031"/>
                  </a:lnTo>
                  <a:cubicBezTo>
                    <a:pt x="-7742" y="100391"/>
                    <a:pt x="4590" y="123513"/>
                    <a:pt x="23088" y="119402"/>
                  </a:cubicBezTo>
                  <a:lnTo>
                    <a:pt x="91428" y="103987"/>
                  </a:lnTo>
                  <a:cubicBezTo>
                    <a:pt x="97080" y="78296"/>
                    <a:pt x="106329" y="43869"/>
                    <a:pt x="125341" y="790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8733A80-5AF7-4B81-BBF6-B12DA7CCB145}"/>
                </a:ext>
              </a:extLst>
            </p:cNvPr>
            <p:cNvSpPr/>
            <p:nvPr/>
          </p:nvSpPr>
          <p:spPr>
            <a:xfrm>
              <a:off x="4516014" y="2111662"/>
              <a:ext cx="120122" cy="129163"/>
            </a:xfrm>
            <a:custGeom>
              <a:avLst/>
              <a:gdLst>
                <a:gd name="connsiteX0" fmla="*/ 110452 w 120122"/>
                <a:gd name="connsiteY0" fmla="*/ 0 h 129163"/>
                <a:gd name="connsiteX1" fmla="*/ 16421 w 120122"/>
                <a:gd name="connsiteY1" fmla="*/ 32885 h 129163"/>
                <a:gd name="connsiteX2" fmla="*/ 492 w 120122"/>
                <a:gd name="connsiteY2" fmla="*/ 105850 h 129163"/>
                <a:gd name="connsiteX3" fmla="*/ 32863 w 120122"/>
                <a:gd name="connsiteY3" fmla="*/ 123320 h 129163"/>
                <a:gd name="connsiteX4" fmla="*/ 114563 w 120122"/>
                <a:gd name="connsiteY4" fmla="*/ 41621 h 129163"/>
                <a:gd name="connsiteX5" fmla="*/ 118674 w 120122"/>
                <a:gd name="connsiteY5" fmla="*/ 21067 h 129163"/>
                <a:gd name="connsiteX6" fmla="*/ 110452 w 120122"/>
                <a:gd name="connsiteY6" fmla="*/ 0 h 12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122" h="129163">
                  <a:moveTo>
                    <a:pt x="110452" y="0"/>
                  </a:moveTo>
                  <a:cubicBezTo>
                    <a:pt x="76025" y="17984"/>
                    <a:pt x="43140" y="27747"/>
                    <a:pt x="16421" y="32885"/>
                  </a:cubicBezTo>
                  <a:lnTo>
                    <a:pt x="492" y="105850"/>
                  </a:lnTo>
                  <a:cubicBezTo>
                    <a:pt x="-3619" y="124348"/>
                    <a:pt x="18990" y="137194"/>
                    <a:pt x="32863" y="123320"/>
                  </a:cubicBezTo>
                  <a:lnTo>
                    <a:pt x="114563" y="41621"/>
                  </a:lnTo>
                  <a:cubicBezTo>
                    <a:pt x="119701" y="36482"/>
                    <a:pt x="121757" y="28261"/>
                    <a:pt x="118674" y="21067"/>
                  </a:cubicBezTo>
                  <a:lnTo>
                    <a:pt x="110452" y="0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CD73EE2-9428-4891-80BC-70068AECA47D}"/>
                </a:ext>
              </a:extLst>
            </p:cNvPr>
            <p:cNvSpPr/>
            <p:nvPr/>
          </p:nvSpPr>
          <p:spPr>
            <a:xfrm>
              <a:off x="4474371" y="1851662"/>
              <a:ext cx="276442" cy="275929"/>
            </a:xfrm>
            <a:custGeom>
              <a:avLst/>
              <a:gdLst>
                <a:gd name="connsiteX0" fmla="*/ 182411 w 276442"/>
                <a:gd name="connsiteY0" fmla="*/ 0 h 275929"/>
                <a:gd name="connsiteX1" fmla="*/ 84269 w 276442"/>
                <a:gd name="connsiteY1" fmla="*/ 66798 h 275929"/>
                <a:gd name="connsiteX2" fmla="*/ 0 w 276442"/>
                <a:gd name="connsiteY2" fmla="*/ 244071 h 275929"/>
                <a:gd name="connsiteX3" fmla="*/ 31858 w 276442"/>
                <a:gd name="connsiteY3" fmla="*/ 275929 h 275929"/>
                <a:gd name="connsiteX4" fmla="*/ 209644 w 276442"/>
                <a:gd name="connsiteY4" fmla="*/ 192174 h 275929"/>
                <a:gd name="connsiteX5" fmla="*/ 276443 w 276442"/>
                <a:gd name="connsiteY5" fmla="*/ 94546 h 275929"/>
                <a:gd name="connsiteX6" fmla="*/ 237391 w 276442"/>
                <a:gd name="connsiteY6" fmla="*/ 38024 h 275929"/>
                <a:gd name="connsiteX7" fmla="*/ 182411 w 276442"/>
                <a:gd name="connsiteY7" fmla="*/ 0 h 275929"/>
                <a:gd name="connsiteX8" fmla="*/ 208617 w 276442"/>
                <a:gd name="connsiteY8" fmla="*/ 110988 h 275929"/>
                <a:gd name="connsiteX9" fmla="*/ 164941 w 276442"/>
                <a:gd name="connsiteY9" fmla="*/ 110988 h 275929"/>
                <a:gd name="connsiteX10" fmla="*/ 164941 w 276442"/>
                <a:gd name="connsiteY10" fmla="*/ 67312 h 275929"/>
                <a:gd name="connsiteX11" fmla="*/ 208617 w 276442"/>
                <a:gd name="connsiteY11" fmla="*/ 67312 h 275929"/>
                <a:gd name="connsiteX12" fmla="*/ 208617 w 276442"/>
                <a:gd name="connsiteY12" fmla="*/ 110988 h 27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6442" h="275929">
                  <a:moveTo>
                    <a:pt x="182411" y="0"/>
                  </a:moveTo>
                  <a:cubicBezTo>
                    <a:pt x="152095" y="12332"/>
                    <a:pt x="117668" y="33399"/>
                    <a:pt x="84269" y="66798"/>
                  </a:cubicBezTo>
                  <a:cubicBezTo>
                    <a:pt x="23123" y="127945"/>
                    <a:pt x="5138" y="201937"/>
                    <a:pt x="0" y="244071"/>
                  </a:cubicBezTo>
                  <a:lnTo>
                    <a:pt x="31858" y="275929"/>
                  </a:lnTo>
                  <a:cubicBezTo>
                    <a:pt x="73992" y="270791"/>
                    <a:pt x="148498" y="253320"/>
                    <a:pt x="209644" y="192174"/>
                  </a:cubicBezTo>
                  <a:cubicBezTo>
                    <a:pt x="243044" y="158775"/>
                    <a:pt x="264111" y="124862"/>
                    <a:pt x="276443" y="94546"/>
                  </a:cubicBezTo>
                  <a:cubicBezTo>
                    <a:pt x="269763" y="77589"/>
                    <a:pt x="256403" y="57549"/>
                    <a:pt x="237391" y="38024"/>
                  </a:cubicBezTo>
                  <a:cubicBezTo>
                    <a:pt x="218893" y="20040"/>
                    <a:pt x="199368" y="6680"/>
                    <a:pt x="182411" y="0"/>
                  </a:cubicBezTo>
                  <a:close/>
                  <a:moveTo>
                    <a:pt x="208617" y="110988"/>
                  </a:moveTo>
                  <a:cubicBezTo>
                    <a:pt x="196799" y="122806"/>
                    <a:pt x="177273" y="122806"/>
                    <a:pt x="164941" y="110988"/>
                  </a:cubicBezTo>
                  <a:cubicBezTo>
                    <a:pt x="153123" y="99170"/>
                    <a:pt x="153123" y="79644"/>
                    <a:pt x="164941" y="67312"/>
                  </a:cubicBezTo>
                  <a:cubicBezTo>
                    <a:pt x="176759" y="55494"/>
                    <a:pt x="196285" y="55494"/>
                    <a:pt x="208617" y="67312"/>
                  </a:cubicBezTo>
                  <a:cubicBezTo>
                    <a:pt x="220435" y="79644"/>
                    <a:pt x="220435" y="99170"/>
                    <a:pt x="208617" y="110988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F309451-8DC9-4E01-AC8A-CF387BE2C2B7}"/>
                </a:ext>
              </a:extLst>
            </p:cNvPr>
            <p:cNvSpPr/>
            <p:nvPr/>
          </p:nvSpPr>
          <p:spPr>
            <a:xfrm>
              <a:off x="4413851" y="2114927"/>
              <a:ext cx="73184" cy="73335"/>
            </a:xfrm>
            <a:custGeom>
              <a:avLst/>
              <a:gdLst>
                <a:gd name="connsiteX0" fmla="*/ 60007 w 73184"/>
                <a:gd name="connsiteY0" fmla="*/ 13178 h 73335"/>
                <a:gd name="connsiteX1" fmla="*/ 35856 w 73184"/>
                <a:gd name="connsiteY1" fmla="*/ 8039 h 73335"/>
                <a:gd name="connsiteX2" fmla="*/ 1430 w 73184"/>
                <a:gd name="connsiteY2" fmla="*/ 71755 h 73335"/>
                <a:gd name="connsiteX3" fmla="*/ 65145 w 73184"/>
                <a:gd name="connsiteY3" fmla="*/ 37328 h 73335"/>
                <a:gd name="connsiteX4" fmla="*/ 60007 w 73184"/>
                <a:gd name="connsiteY4" fmla="*/ 13178 h 7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184" h="73335">
                  <a:moveTo>
                    <a:pt x="60007" y="13178"/>
                  </a:moveTo>
                  <a:cubicBezTo>
                    <a:pt x="51785" y="4956"/>
                    <a:pt x="52813" y="-8917"/>
                    <a:pt x="35856" y="8039"/>
                  </a:cubicBezTo>
                  <a:cubicBezTo>
                    <a:pt x="18900" y="24996"/>
                    <a:pt x="-6278" y="63534"/>
                    <a:pt x="1430" y="71755"/>
                  </a:cubicBezTo>
                  <a:cubicBezTo>
                    <a:pt x="9651" y="79976"/>
                    <a:pt x="48188" y="54285"/>
                    <a:pt x="65145" y="37328"/>
                  </a:cubicBezTo>
                  <a:cubicBezTo>
                    <a:pt x="82102" y="19858"/>
                    <a:pt x="68228" y="20885"/>
                    <a:pt x="60007" y="13178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44" descr="Users">
            <a:extLst>
              <a:ext uri="{FF2B5EF4-FFF2-40B4-BE49-F238E27FC236}">
                <a16:creationId xmlns:a16="http://schemas.microsoft.com/office/drawing/2014/main" id="{7B85AD2B-DB40-4381-AB09-57ADC2BD6180}"/>
              </a:ext>
            </a:extLst>
          </p:cNvPr>
          <p:cNvGrpSpPr/>
          <p:nvPr/>
        </p:nvGrpSpPr>
        <p:grpSpPr>
          <a:xfrm>
            <a:off x="465108" y="2366365"/>
            <a:ext cx="327083" cy="204037"/>
            <a:chOff x="465108" y="2186172"/>
            <a:chExt cx="327083" cy="204037"/>
          </a:xfrm>
          <a:solidFill>
            <a:srgbClr val="A2B969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62003AB-C03B-464A-998B-0683196CA945}"/>
                </a:ext>
              </a:extLst>
            </p:cNvPr>
            <p:cNvSpPr/>
            <p:nvPr/>
          </p:nvSpPr>
          <p:spPr>
            <a:xfrm>
              <a:off x="500152" y="2186172"/>
              <a:ext cx="70089" cy="70089"/>
            </a:xfrm>
            <a:custGeom>
              <a:avLst/>
              <a:gdLst>
                <a:gd name="connsiteX0" fmla="*/ 70089 w 70089"/>
                <a:gd name="connsiteY0" fmla="*/ 35045 h 70089"/>
                <a:gd name="connsiteX1" fmla="*/ 35045 w 70089"/>
                <a:gd name="connsiteY1" fmla="*/ 70089 h 70089"/>
                <a:gd name="connsiteX2" fmla="*/ 0 w 70089"/>
                <a:gd name="connsiteY2" fmla="*/ 35045 h 70089"/>
                <a:gd name="connsiteX3" fmla="*/ 35045 w 70089"/>
                <a:gd name="connsiteY3" fmla="*/ 0 h 70089"/>
                <a:gd name="connsiteX4" fmla="*/ 70089 w 70089"/>
                <a:gd name="connsiteY4" fmla="*/ 35045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89" h="70089">
                  <a:moveTo>
                    <a:pt x="70089" y="35045"/>
                  </a:moveTo>
                  <a:cubicBezTo>
                    <a:pt x="70089" y="54399"/>
                    <a:pt x="54399" y="70089"/>
                    <a:pt x="35045" y="70089"/>
                  </a:cubicBezTo>
                  <a:cubicBezTo>
                    <a:pt x="15690" y="70089"/>
                    <a:pt x="0" y="54399"/>
                    <a:pt x="0" y="35045"/>
                  </a:cubicBezTo>
                  <a:cubicBezTo>
                    <a:pt x="0" y="15690"/>
                    <a:pt x="15690" y="0"/>
                    <a:pt x="35045" y="0"/>
                  </a:cubicBezTo>
                  <a:cubicBezTo>
                    <a:pt x="54399" y="0"/>
                    <a:pt x="70089" y="15690"/>
                    <a:pt x="70089" y="35045"/>
                  </a:cubicBezTo>
                  <a:close/>
                </a:path>
              </a:pathLst>
            </a:custGeom>
            <a:solidFill>
              <a:schemeClr val="accent6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3B2D58A-F485-45CB-94F1-4BF9198A1C3A}"/>
                </a:ext>
              </a:extLst>
            </p:cNvPr>
            <p:cNvSpPr/>
            <p:nvPr/>
          </p:nvSpPr>
          <p:spPr>
            <a:xfrm>
              <a:off x="687057" y="2186172"/>
              <a:ext cx="70089" cy="70089"/>
            </a:xfrm>
            <a:custGeom>
              <a:avLst/>
              <a:gdLst>
                <a:gd name="connsiteX0" fmla="*/ 70089 w 70089"/>
                <a:gd name="connsiteY0" fmla="*/ 35045 h 70089"/>
                <a:gd name="connsiteX1" fmla="*/ 35045 w 70089"/>
                <a:gd name="connsiteY1" fmla="*/ 70089 h 70089"/>
                <a:gd name="connsiteX2" fmla="*/ 0 w 70089"/>
                <a:gd name="connsiteY2" fmla="*/ 35045 h 70089"/>
                <a:gd name="connsiteX3" fmla="*/ 35045 w 70089"/>
                <a:gd name="connsiteY3" fmla="*/ 0 h 70089"/>
                <a:gd name="connsiteX4" fmla="*/ 70089 w 70089"/>
                <a:gd name="connsiteY4" fmla="*/ 35045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89" h="70089">
                  <a:moveTo>
                    <a:pt x="70089" y="35045"/>
                  </a:moveTo>
                  <a:cubicBezTo>
                    <a:pt x="70089" y="54399"/>
                    <a:pt x="54399" y="70089"/>
                    <a:pt x="35045" y="70089"/>
                  </a:cubicBezTo>
                  <a:cubicBezTo>
                    <a:pt x="15690" y="70089"/>
                    <a:pt x="0" y="54399"/>
                    <a:pt x="0" y="35045"/>
                  </a:cubicBezTo>
                  <a:cubicBezTo>
                    <a:pt x="0" y="15690"/>
                    <a:pt x="15690" y="0"/>
                    <a:pt x="35045" y="0"/>
                  </a:cubicBezTo>
                  <a:cubicBezTo>
                    <a:pt x="54399" y="0"/>
                    <a:pt x="70089" y="15690"/>
                    <a:pt x="70089" y="35045"/>
                  </a:cubicBezTo>
                  <a:close/>
                </a:path>
              </a:pathLst>
            </a:custGeom>
            <a:solidFill>
              <a:schemeClr val="accent6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7C8D023-004D-4B2B-994A-9296A7AA8AE0}"/>
                </a:ext>
              </a:extLst>
            </p:cNvPr>
            <p:cNvSpPr/>
            <p:nvPr/>
          </p:nvSpPr>
          <p:spPr>
            <a:xfrm>
              <a:off x="558560" y="2320120"/>
              <a:ext cx="140178" cy="70089"/>
            </a:xfrm>
            <a:custGeom>
              <a:avLst/>
              <a:gdLst>
                <a:gd name="connsiteX0" fmla="*/ 140179 w 140178"/>
                <a:gd name="connsiteY0" fmla="*/ 70089 h 70089"/>
                <a:gd name="connsiteX1" fmla="*/ 140179 w 140178"/>
                <a:gd name="connsiteY1" fmla="*/ 35045 h 70089"/>
                <a:gd name="connsiteX2" fmla="*/ 133170 w 140178"/>
                <a:gd name="connsiteY2" fmla="*/ 21027 h 70089"/>
                <a:gd name="connsiteX3" fmla="*/ 98904 w 140178"/>
                <a:gd name="connsiteY3" fmla="*/ 4673 h 70089"/>
                <a:gd name="connsiteX4" fmla="*/ 70089 w 140178"/>
                <a:gd name="connsiteY4" fmla="*/ 0 h 70089"/>
                <a:gd name="connsiteX5" fmla="*/ 41275 w 140178"/>
                <a:gd name="connsiteY5" fmla="*/ 4673 h 70089"/>
                <a:gd name="connsiteX6" fmla="*/ 7009 w 140178"/>
                <a:gd name="connsiteY6" fmla="*/ 21027 h 70089"/>
                <a:gd name="connsiteX7" fmla="*/ 0 w 140178"/>
                <a:gd name="connsiteY7" fmla="*/ 35045 h 70089"/>
                <a:gd name="connsiteX8" fmla="*/ 0 w 140178"/>
                <a:gd name="connsiteY8" fmla="*/ 70089 h 70089"/>
                <a:gd name="connsiteX9" fmla="*/ 140179 w 140178"/>
                <a:gd name="connsiteY9" fmla="*/ 70089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0178" h="70089">
                  <a:moveTo>
                    <a:pt x="140179" y="70089"/>
                  </a:moveTo>
                  <a:lnTo>
                    <a:pt x="140179" y="35045"/>
                  </a:lnTo>
                  <a:cubicBezTo>
                    <a:pt x="140179" y="29593"/>
                    <a:pt x="137842" y="24142"/>
                    <a:pt x="133170" y="21027"/>
                  </a:cubicBezTo>
                  <a:cubicBezTo>
                    <a:pt x="123825" y="13239"/>
                    <a:pt x="111364" y="7788"/>
                    <a:pt x="98904" y="4673"/>
                  </a:cubicBezTo>
                  <a:cubicBezTo>
                    <a:pt x="90337" y="2336"/>
                    <a:pt x="80213" y="0"/>
                    <a:pt x="70089" y="0"/>
                  </a:cubicBezTo>
                  <a:cubicBezTo>
                    <a:pt x="60744" y="0"/>
                    <a:pt x="50620" y="1558"/>
                    <a:pt x="41275" y="4673"/>
                  </a:cubicBezTo>
                  <a:cubicBezTo>
                    <a:pt x="28815" y="7788"/>
                    <a:pt x="17133" y="14018"/>
                    <a:pt x="7009" y="21027"/>
                  </a:cubicBezTo>
                  <a:cubicBezTo>
                    <a:pt x="2336" y="24921"/>
                    <a:pt x="0" y="29593"/>
                    <a:pt x="0" y="35045"/>
                  </a:cubicBezTo>
                  <a:lnTo>
                    <a:pt x="0" y="70089"/>
                  </a:lnTo>
                  <a:lnTo>
                    <a:pt x="140179" y="70089"/>
                  </a:lnTo>
                  <a:close/>
                </a:path>
              </a:pathLst>
            </a:custGeom>
            <a:solidFill>
              <a:schemeClr val="accent6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30E93B7-983F-4DCD-BBCB-7593DE087C4A}"/>
                </a:ext>
              </a:extLst>
            </p:cNvPr>
            <p:cNvSpPr/>
            <p:nvPr/>
          </p:nvSpPr>
          <p:spPr>
            <a:xfrm>
              <a:off x="593605" y="2240685"/>
              <a:ext cx="70089" cy="70089"/>
            </a:xfrm>
            <a:custGeom>
              <a:avLst/>
              <a:gdLst>
                <a:gd name="connsiteX0" fmla="*/ 70089 w 70089"/>
                <a:gd name="connsiteY0" fmla="*/ 35045 h 70089"/>
                <a:gd name="connsiteX1" fmla="*/ 35045 w 70089"/>
                <a:gd name="connsiteY1" fmla="*/ 70089 h 70089"/>
                <a:gd name="connsiteX2" fmla="*/ 0 w 70089"/>
                <a:gd name="connsiteY2" fmla="*/ 35045 h 70089"/>
                <a:gd name="connsiteX3" fmla="*/ 35045 w 70089"/>
                <a:gd name="connsiteY3" fmla="*/ 0 h 70089"/>
                <a:gd name="connsiteX4" fmla="*/ 70089 w 70089"/>
                <a:gd name="connsiteY4" fmla="*/ 35045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89" h="70089">
                  <a:moveTo>
                    <a:pt x="70089" y="35045"/>
                  </a:moveTo>
                  <a:cubicBezTo>
                    <a:pt x="70089" y="54399"/>
                    <a:pt x="54399" y="70089"/>
                    <a:pt x="35045" y="70089"/>
                  </a:cubicBezTo>
                  <a:cubicBezTo>
                    <a:pt x="15690" y="70089"/>
                    <a:pt x="0" y="54399"/>
                    <a:pt x="0" y="35045"/>
                  </a:cubicBezTo>
                  <a:cubicBezTo>
                    <a:pt x="0" y="15690"/>
                    <a:pt x="15690" y="0"/>
                    <a:pt x="35045" y="0"/>
                  </a:cubicBezTo>
                  <a:cubicBezTo>
                    <a:pt x="54399" y="0"/>
                    <a:pt x="70089" y="15690"/>
                    <a:pt x="70089" y="35045"/>
                  </a:cubicBezTo>
                  <a:close/>
                </a:path>
              </a:pathLst>
            </a:custGeom>
            <a:solidFill>
              <a:schemeClr val="accent6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14B90A1-6373-467A-AE4B-9D48A872D140}"/>
                </a:ext>
              </a:extLst>
            </p:cNvPr>
            <p:cNvSpPr/>
            <p:nvPr/>
          </p:nvSpPr>
          <p:spPr>
            <a:xfrm>
              <a:off x="665252" y="2265606"/>
              <a:ext cx="126939" cy="70089"/>
            </a:xfrm>
            <a:custGeom>
              <a:avLst/>
              <a:gdLst>
                <a:gd name="connsiteX0" fmla="*/ 119931 w 126939"/>
                <a:gd name="connsiteY0" fmla="*/ 21027 h 70089"/>
                <a:gd name="connsiteX1" fmla="*/ 85665 w 126939"/>
                <a:gd name="connsiteY1" fmla="*/ 4673 h 70089"/>
                <a:gd name="connsiteX2" fmla="*/ 56850 w 126939"/>
                <a:gd name="connsiteY2" fmla="*/ 0 h 70089"/>
                <a:gd name="connsiteX3" fmla="*/ 28036 w 126939"/>
                <a:gd name="connsiteY3" fmla="*/ 4673 h 70089"/>
                <a:gd name="connsiteX4" fmla="*/ 14018 w 126939"/>
                <a:gd name="connsiteY4" fmla="*/ 10124 h 70089"/>
                <a:gd name="connsiteX5" fmla="*/ 14018 w 126939"/>
                <a:gd name="connsiteY5" fmla="*/ 10903 h 70089"/>
                <a:gd name="connsiteX6" fmla="*/ 0 w 126939"/>
                <a:gd name="connsiteY6" fmla="*/ 45169 h 70089"/>
                <a:gd name="connsiteX7" fmla="*/ 35823 w 126939"/>
                <a:gd name="connsiteY7" fmla="*/ 63080 h 70089"/>
                <a:gd name="connsiteX8" fmla="*/ 42054 w 126939"/>
                <a:gd name="connsiteY8" fmla="*/ 70089 h 70089"/>
                <a:gd name="connsiteX9" fmla="*/ 126940 w 126939"/>
                <a:gd name="connsiteY9" fmla="*/ 70089 h 70089"/>
                <a:gd name="connsiteX10" fmla="*/ 126940 w 126939"/>
                <a:gd name="connsiteY10" fmla="*/ 35045 h 70089"/>
                <a:gd name="connsiteX11" fmla="*/ 119931 w 126939"/>
                <a:gd name="connsiteY11" fmla="*/ 21027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6939" h="70089">
                  <a:moveTo>
                    <a:pt x="119931" y="21027"/>
                  </a:moveTo>
                  <a:cubicBezTo>
                    <a:pt x="110585" y="13239"/>
                    <a:pt x="98125" y="7788"/>
                    <a:pt x="85665" y="4673"/>
                  </a:cubicBezTo>
                  <a:cubicBezTo>
                    <a:pt x="77098" y="2336"/>
                    <a:pt x="66974" y="0"/>
                    <a:pt x="56850" y="0"/>
                  </a:cubicBezTo>
                  <a:cubicBezTo>
                    <a:pt x="47505" y="0"/>
                    <a:pt x="37381" y="1558"/>
                    <a:pt x="28036" y="4673"/>
                  </a:cubicBezTo>
                  <a:cubicBezTo>
                    <a:pt x="23363" y="6230"/>
                    <a:pt x="18690" y="7788"/>
                    <a:pt x="14018" y="10124"/>
                  </a:cubicBezTo>
                  <a:lnTo>
                    <a:pt x="14018" y="10903"/>
                  </a:lnTo>
                  <a:cubicBezTo>
                    <a:pt x="14018" y="24142"/>
                    <a:pt x="8566" y="36602"/>
                    <a:pt x="0" y="45169"/>
                  </a:cubicBezTo>
                  <a:cubicBezTo>
                    <a:pt x="14797" y="49841"/>
                    <a:pt x="26478" y="56071"/>
                    <a:pt x="35823" y="63080"/>
                  </a:cubicBezTo>
                  <a:cubicBezTo>
                    <a:pt x="38160" y="65417"/>
                    <a:pt x="40496" y="66974"/>
                    <a:pt x="42054" y="70089"/>
                  </a:cubicBezTo>
                  <a:lnTo>
                    <a:pt x="126940" y="70089"/>
                  </a:lnTo>
                  <a:lnTo>
                    <a:pt x="126940" y="35045"/>
                  </a:lnTo>
                  <a:cubicBezTo>
                    <a:pt x="126940" y="29593"/>
                    <a:pt x="124603" y="24142"/>
                    <a:pt x="119931" y="21027"/>
                  </a:cubicBezTo>
                  <a:close/>
                </a:path>
              </a:pathLst>
            </a:custGeom>
            <a:solidFill>
              <a:schemeClr val="accent6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75DDEAA-E651-4206-BDCD-25EB702DFB09}"/>
                </a:ext>
              </a:extLst>
            </p:cNvPr>
            <p:cNvSpPr/>
            <p:nvPr/>
          </p:nvSpPr>
          <p:spPr>
            <a:xfrm>
              <a:off x="465108" y="2265606"/>
              <a:ext cx="126939" cy="70089"/>
            </a:xfrm>
            <a:custGeom>
              <a:avLst/>
              <a:gdLst>
                <a:gd name="connsiteX0" fmla="*/ 91116 w 126939"/>
                <a:gd name="connsiteY0" fmla="*/ 63080 h 70089"/>
                <a:gd name="connsiteX1" fmla="*/ 91116 w 126939"/>
                <a:gd name="connsiteY1" fmla="*/ 63080 h 70089"/>
                <a:gd name="connsiteX2" fmla="*/ 126940 w 126939"/>
                <a:gd name="connsiteY2" fmla="*/ 45169 h 70089"/>
                <a:gd name="connsiteX3" fmla="*/ 112922 w 126939"/>
                <a:gd name="connsiteY3" fmla="*/ 10903 h 70089"/>
                <a:gd name="connsiteX4" fmla="*/ 112922 w 126939"/>
                <a:gd name="connsiteY4" fmla="*/ 9345 h 70089"/>
                <a:gd name="connsiteX5" fmla="*/ 98904 w 126939"/>
                <a:gd name="connsiteY5" fmla="*/ 4673 h 70089"/>
                <a:gd name="connsiteX6" fmla="*/ 70089 w 126939"/>
                <a:gd name="connsiteY6" fmla="*/ 0 h 70089"/>
                <a:gd name="connsiteX7" fmla="*/ 41275 w 126939"/>
                <a:gd name="connsiteY7" fmla="*/ 4673 h 70089"/>
                <a:gd name="connsiteX8" fmla="*/ 7009 w 126939"/>
                <a:gd name="connsiteY8" fmla="*/ 21027 h 70089"/>
                <a:gd name="connsiteX9" fmla="*/ 0 w 126939"/>
                <a:gd name="connsiteY9" fmla="*/ 35045 h 70089"/>
                <a:gd name="connsiteX10" fmla="*/ 0 w 126939"/>
                <a:gd name="connsiteY10" fmla="*/ 70089 h 70089"/>
                <a:gd name="connsiteX11" fmla="*/ 84107 w 126939"/>
                <a:gd name="connsiteY11" fmla="*/ 70089 h 70089"/>
                <a:gd name="connsiteX12" fmla="*/ 91116 w 126939"/>
                <a:gd name="connsiteY12" fmla="*/ 63080 h 70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6939" h="70089">
                  <a:moveTo>
                    <a:pt x="91116" y="63080"/>
                  </a:moveTo>
                  <a:lnTo>
                    <a:pt x="91116" y="63080"/>
                  </a:lnTo>
                  <a:cubicBezTo>
                    <a:pt x="102019" y="55293"/>
                    <a:pt x="114479" y="49063"/>
                    <a:pt x="126940" y="45169"/>
                  </a:cubicBezTo>
                  <a:cubicBezTo>
                    <a:pt x="118373" y="35823"/>
                    <a:pt x="112922" y="24142"/>
                    <a:pt x="112922" y="10903"/>
                  </a:cubicBezTo>
                  <a:cubicBezTo>
                    <a:pt x="112922" y="10124"/>
                    <a:pt x="112922" y="10124"/>
                    <a:pt x="112922" y="9345"/>
                  </a:cubicBezTo>
                  <a:cubicBezTo>
                    <a:pt x="108249" y="7788"/>
                    <a:pt x="103577" y="5451"/>
                    <a:pt x="98904" y="4673"/>
                  </a:cubicBezTo>
                  <a:cubicBezTo>
                    <a:pt x="90337" y="2336"/>
                    <a:pt x="80213" y="0"/>
                    <a:pt x="70089" y="0"/>
                  </a:cubicBezTo>
                  <a:cubicBezTo>
                    <a:pt x="60744" y="0"/>
                    <a:pt x="50620" y="1558"/>
                    <a:pt x="41275" y="4673"/>
                  </a:cubicBezTo>
                  <a:cubicBezTo>
                    <a:pt x="28815" y="8566"/>
                    <a:pt x="17133" y="14018"/>
                    <a:pt x="7009" y="21027"/>
                  </a:cubicBezTo>
                  <a:cubicBezTo>
                    <a:pt x="2336" y="24142"/>
                    <a:pt x="0" y="29593"/>
                    <a:pt x="0" y="35045"/>
                  </a:cubicBezTo>
                  <a:lnTo>
                    <a:pt x="0" y="70089"/>
                  </a:lnTo>
                  <a:lnTo>
                    <a:pt x="84107" y="70089"/>
                  </a:lnTo>
                  <a:cubicBezTo>
                    <a:pt x="86444" y="66974"/>
                    <a:pt x="88001" y="65417"/>
                    <a:pt x="91116" y="63080"/>
                  </a:cubicBezTo>
                  <a:close/>
                </a:path>
              </a:pathLst>
            </a:custGeom>
            <a:solidFill>
              <a:schemeClr val="accent6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" name="Graphic 46" descr="Lightbulb">
            <a:extLst>
              <a:ext uri="{FF2B5EF4-FFF2-40B4-BE49-F238E27FC236}">
                <a16:creationId xmlns:a16="http://schemas.microsoft.com/office/drawing/2014/main" id="{76C2F05C-C45E-4FD8-B26F-3413E3840A66}"/>
              </a:ext>
            </a:extLst>
          </p:cNvPr>
          <p:cNvGrpSpPr/>
          <p:nvPr/>
        </p:nvGrpSpPr>
        <p:grpSpPr>
          <a:xfrm>
            <a:off x="441745" y="4024244"/>
            <a:ext cx="373810" cy="373810"/>
            <a:chOff x="441745" y="3844051"/>
            <a:chExt cx="373810" cy="373810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7576249-5BA9-47D4-83C8-B8EA146D10DF}"/>
                </a:ext>
              </a:extLst>
            </p:cNvPr>
            <p:cNvSpPr/>
            <p:nvPr/>
          </p:nvSpPr>
          <p:spPr>
            <a:xfrm>
              <a:off x="578029" y="4093257"/>
              <a:ext cx="101240" cy="23363"/>
            </a:xfrm>
            <a:custGeom>
              <a:avLst/>
              <a:gdLst>
                <a:gd name="connsiteX0" fmla="*/ 11682 w 101240"/>
                <a:gd name="connsiteY0" fmla="*/ 0 h 23363"/>
                <a:gd name="connsiteX1" fmla="*/ 89559 w 101240"/>
                <a:gd name="connsiteY1" fmla="*/ 0 h 23363"/>
                <a:gd name="connsiteX2" fmla="*/ 101240 w 101240"/>
                <a:gd name="connsiteY2" fmla="*/ 11682 h 23363"/>
                <a:gd name="connsiteX3" fmla="*/ 89559 w 101240"/>
                <a:gd name="connsiteY3" fmla="*/ 23363 h 23363"/>
                <a:gd name="connsiteX4" fmla="*/ 11682 w 101240"/>
                <a:gd name="connsiteY4" fmla="*/ 23363 h 23363"/>
                <a:gd name="connsiteX5" fmla="*/ 0 w 101240"/>
                <a:gd name="connsiteY5" fmla="*/ 11682 h 23363"/>
                <a:gd name="connsiteX6" fmla="*/ 11682 w 101240"/>
                <a:gd name="connsiteY6" fmla="*/ 0 h 2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240" h="23363">
                  <a:moveTo>
                    <a:pt x="11682" y="0"/>
                  </a:moveTo>
                  <a:lnTo>
                    <a:pt x="89559" y="0"/>
                  </a:lnTo>
                  <a:cubicBezTo>
                    <a:pt x="96178" y="0"/>
                    <a:pt x="101240" y="5062"/>
                    <a:pt x="101240" y="11682"/>
                  </a:cubicBezTo>
                  <a:cubicBezTo>
                    <a:pt x="101240" y="18301"/>
                    <a:pt x="96178" y="23363"/>
                    <a:pt x="89559" y="23363"/>
                  </a:cubicBezTo>
                  <a:lnTo>
                    <a:pt x="11682" y="23363"/>
                  </a:lnTo>
                  <a:cubicBezTo>
                    <a:pt x="5062" y="23363"/>
                    <a:pt x="0" y="18301"/>
                    <a:pt x="0" y="11682"/>
                  </a:cubicBezTo>
                  <a:cubicBezTo>
                    <a:pt x="0" y="5062"/>
                    <a:pt x="5062" y="0"/>
                    <a:pt x="11682" y="0"/>
                  </a:cubicBezTo>
                  <a:close/>
                </a:path>
              </a:pathLst>
            </a:custGeom>
            <a:solidFill>
              <a:schemeClr val="accent2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EDBAF7A-697C-447C-BB7D-380F01BAF44F}"/>
                </a:ext>
              </a:extLst>
            </p:cNvPr>
            <p:cNvSpPr/>
            <p:nvPr/>
          </p:nvSpPr>
          <p:spPr>
            <a:xfrm>
              <a:off x="578029" y="4132196"/>
              <a:ext cx="101240" cy="23363"/>
            </a:xfrm>
            <a:custGeom>
              <a:avLst/>
              <a:gdLst>
                <a:gd name="connsiteX0" fmla="*/ 11682 w 101240"/>
                <a:gd name="connsiteY0" fmla="*/ 0 h 23363"/>
                <a:gd name="connsiteX1" fmla="*/ 89559 w 101240"/>
                <a:gd name="connsiteY1" fmla="*/ 0 h 23363"/>
                <a:gd name="connsiteX2" fmla="*/ 101240 w 101240"/>
                <a:gd name="connsiteY2" fmla="*/ 11682 h 23363"/>
                <a:gd name="connsiteX3" fmla="*/ 89559 w 101240"/>
                <a:gd name="connsiteY3" fmla="*/ 23363 h 23363"/>
                <a:gd name="connsiteX4" fmla="*/ 11682 w 101240"/>
                <a:gd name="connsiteY4" fmla="*/ 23363 h 23363"/>
                <a:gd name="connsiteX5" fmla="*/ 0 w 101240"/>
                <a:gd name="connsiteY5" fmla="*/ 11682 h 23363"/>
                <a:gd name="connsiteX6" fmla="*/ 11682 w 101240"/>
                <a:gd name="connsiteY6" fmla="*/ 0 h 2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240" h="23363">
                  <a:moveTo>
                    <a:pt x="11682" y="0"/>
                  </a:moveTo>
                  <a:lnTo>
                    <a:pt x="89559" y="0"/>
                  </a:lnTo>
                  <a:cubicBezTo>
                    <a:pt x="96178" y="0"/>
                    <a:pt x="101240" y="5062"/>
                    <a:pt x="101240" y="11682"/>
                  </a:cubicBezTo>
                  <a:cubicBezTo>
                    <a:pt x="101240" y="18301"/>
                    <a:pt x="96178" y="23363"/>
                    <a:pt x="89559" y="23363"/>
                  </a:cubicBezTo>
                  <a:lnTo>
                    <a:pt x="11682" y="23363"/>
                  </a:lnTo>
                  <a:cubicBezTo>
                    <a:pt x="5062" y="23363"/>
                    <a:pt x="0" y="18301"/>
                    <a:pt x="0" y="11682"/>
                  </a:cubicBezTo>
                  <a:cubicBezTo>
                    <a:pt x="0" y="5062"/>
                    <a:pt x="5062" y="0"/>
                    <a:pt x="11682" y="0"/>
                  </a:cubicBezTo>
                  <a:close/>
                </a:path>
              </a:pathLst>
            </a:custGeom>
            <a:solidFill>
              <a:schemeClr val="accent2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890710E-A664-463A-8B39-7CDC035E678D}"/>
                </a:ext>
              </a:extLst>
            </p:cNvPr>
            <p:cNvSpPr/>
            <p:nvPr/>
          </p:nvSpPr>
          <p:spPr>
            <a:xfrm>
              <a:off x="603339" y="4171134"/>
              <a:ext cx="50620" cy="23363"/>
            </a:xfrm>
            <a:custGeom>
              <a:avLst/>
              <a:gdLst>
                <a:gd name="connsiteX0" fmla="*/ 0 w 50620"/>
                <a:gd name="connsiteY0" fmla="*/ 0 h 23363"/>
                <a:gd name="connsiteX1" fmla="*/ 25310 w 50620"/>
                <a:gd name="connsiteY1" fmla="*/ 23363 h 23363"/>
                <a:gd name="connsiteX2" fmla="*/ 50620 w 50620"/>
                <a:gd name="connsiteY2" fmla="*/ 0 h 23363"/>
                <a:gd name="connsiteX3" fmla="*/ 0 w 50620"/>
                <a:gd name="connsiteY3" fmla="*/ 0 h 2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20" h="23363">
                  <a:moveTo>
                    <a:pt x="0" y="0"/>
                  </a:moveTo>
                  <a:cubicBezTo>
                    <a:pt x="1168" y="13239"/>
                    <a:pt x="12071" y="23363"/>
                    <a:pt x="25310" y="23363"/>
                  </a:cubicBezTo>
                  <a:cubicBezTo>
                    <a:pt x="38549" y="23363"/>
                    <a:pt x="49452" y="13239"/>
                    <a:pt x="506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886C958-563A-4EA3-95EC-A2DD9341BE34}"/>
                </a:ext>
              </a:extLst>
            </p:cNvPr>
            <p:cNvSpPr/>
            <p:nvPr/>
          </p:nvSpPr>
          <p:spPr>
            <a:xfrm>
              <a:off x="527409" y="3867414"/>
              <a:ext cx="202480" cy="210268"/>
            </a:xfrm>
            <a:custGeom>
              <a:avLst/>
              <a:gdLst>
                <a:gd name="connsiteX0" fmla="*/ 101240 w 202480"/>
                <a:gd name="connsiteY0" fmla="*/ 0 h 210268"/>
                <a:gd name="connsiteX1" fmla="*/ 101240 w 202480"/>
                <a:gd name="connsiteY1" fmla="*/ 0 h 210268"/>
                <a:gd name="connsiteX2" fmla="*/ 101240 w 202480"/>
                <a:gd name="connsiteY2" fmla="*/ 0 h 210268"/>
                <a:gd name="connsiteX3" fmla="*/ 0 w 202480"/>
                <a:gd name="connsiteY3" fmla="*/ 100072 h 210268"/>
                <a:gd name="connsiteX4" fmla="*/ 0 w 202480"/>
                <a:gd name="connsiteY4" fmla="*/ 103577 h 210268"/>
                <a:gd name="connsiteX5" fmla="*/ 7009 w 202480"/>
                <a:gd name="connsiteY5" fmla="*/ 138621 h 210268"/>
                <a:gd name="connsiteX6" fmla="*/ 24531 w 202480"/>
                <a:gd name="connsiteY6" fmla="*/ 167436 h 210268"/>
                <a:gd name="connsiteX7" fmla="*/ 48284 w 202480"/>
                <a:gd name="connsiteY7" fmla="*/ 205985 h 210268"/>
                <a:gd name="connsiteX8" fmla="*/ 55293 w 202480"/>
                <a:gd name="connsiteY8" fmla="*/ 210268 h 210268"/>
                <a:gd name="connsiteX9" fmla="*/ 147188 w 202480"/>
                <a:gd name="connsiteY9" fmla="*/ 210268 h 210268"/>
                <a:gd name="connsiteX10" fmla="*/ 154197 w 202480"/>
                <a:gd name="connsiteY10" fmla="*/ 205985 h 210268"/>
                <a:gd name="connsiteX11" fmla="*/ 177949 w 202480"/>
                <a:gd name="connsiteY11" fmla="*/ 167436 h 210268"/>
                <a:gd name="connsiteX12" fmla="*/ 195471 w 202480"/>
                <a:gd name="connsiteY12" fmla="*/ 138621 h 210268"/>
                <a:gd name="connsiteX13" fmla="*/ 202480 w 202480"/>
                <a:gd name="connsiteY13" fmla="*/ 103577 h 210268"/>
                <a:gd name="connsiteX14" fmla="*/ 202480 w 202480"/>
                <a:gd name="connsiteY14" fmla="*/ 100072 h 210268"/>
                <a:gd name="connsiteX15" fmla="*/ 101240 w 202480"/>
                <a:gd name="connsiteY15" fmla="*/ 0 h 210268"/>
                <a:gd name="connsiteX16" fmla="*/ 179117 w 202480"/>
                <a:gd name="connsiteY16" fmla="*/ 103187 h 210268"/>
                <a:gd name="connsiteX17" fmla="*/ 173666 w 202480"/>
                <a:gd name="connsiteY17" fmla="*/ 130444 h 210268"/>
                <a:gd name="connsiteX18" fmla="*/ 160427 w 202480"/>
                <a:gd name="connsiteY18" fmla="*/ 151860 h 210268"/>
                <a:gd name="connsiteX19" fmla="*/ 137842 w 202480"/>
                <a:gd name="connsiteY19" fmla="*/ 186905 h 210268"/>
                <a:gd name="connsiteX20" fmla="*/ 101240 w 202480"/>
                <a:gd name="connsiteY20" fmla="*/ 186905 h 210268"/>
                <a:gd name="connsiteX21" fmla="*/ 65027 w 202480"/>
                <a:gd name="connsiteY21" fmla="*/ 186905 h 210268"/>
                <a:gd name="connsiteX22" fmla="*/ 42443 w 202480"/>
                <a:gd name="connsiteY22" fmla="*/ 151860 h 210268"/>
                <a:gd name="connsiteX23" fmla="*/ 29204 w 202480"/>
                <a:gd name="connsiteY23" fmla="*/ 130444 h 210268"/>
                <a:gd name="connsiteX24" fmla="*/ 23753 w 202480"/>
                <a:gd name="connsiteY24" fmla="*/ 103187 h 210268"/>
                <a:gd name="connsiteX25" fmla="*/ 23753 w 202480"/>
                <a:gd name="connsiteY25" fmla="*/ 100072 h 210268"/>
                <a:gd name="connsiteX26" fmla="*/ 101630 w 202480"/>
                <a:gd name="connsiteY26" fmla="*/ 22974 h 210268"/>
                <a:gd name="connsiteX27" fmla="*/ 101630 w 202480"/>
                <a:gd name="connsiteY27" fmla="*/ 22974 h 210268"/>
                <a:gd name="connsiteX28" fmla="*/ 101630 w 202480"/>
                <a:gd name="connsiteY28" fmla="*/ 22974 h 210268"/>
                <a:gd name="connsiteX29" fmla="*/ 101630 w 202480"/>
                <a:gd name="connsiteY29" fmla="*/ 22974 h 210268"/>
                <a:gd name="connsiteX30" fmla="*/ 101630 w 202480"/>
                <a:gd name="connsiteY30" fmla="*/ 22974 h 210268"/>
                <a:gd name="connsiteX31" fmla="*/ 101630 w 202480"/>
                <a:gd name="connsiteY31" fmla="*/ 22974 h 210268"/>
                <a:gd name="connsiteX32" fmla="*/ 101630 w 202480"/>
                <a:gd name="connsiteY32" fmla="*/ 22974 h 210268"/>
                <a:gd name="connsiteX33" fmla="*/ 179507 w 202480"/>
                <a:gd name="connsiteY33" fmla="*/ 100072 h 210268"/>
                <a:gd name="connsiteX34" fmla="*/ 179507 w 202480"/>
                <a:gd name="connsiteY34" fmla="*/ 103187 h 21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02480" h="210268">
                  <a:moveTo>
                    <a:pt x="101240" y="0"/>
                  </a:moveTo>
                  <a:cubicBezTo>
                    <a:pt x="101240" y="0"/>
                    <a:pt x="101240" y="0"/>
                    <a:pt x="101240" y="0"/>
                  </a:cubicBezTo>
                  <a:cubicBezTo>
                    <a:pt x="101240" y="0"/>
                    <a:pt x="101240" y="0"/>
                    <a:pt x="101240" y="0"/>
                  </a:cubicBezTo>
                  <a:cubicBezTo>
                    <a:pt x="45947" y="389"/>
                    <a:pt x="1168" y="44779"/>
                    <a:pt x="0" y="100072"/>
                  </a:cubicBezTo>
                  <a:lnTo>
                    <a:pt x="0" y="103577"/>
                  </a:lnTo>
                  <a:cubicBezTo>
                    <a:pt x="389" y="115647"/>
                    <a:pt x="2726" y="127329"/>
                    <a:pt x="7009" y="138621"/>
                  </a:cubicBezTo>
                  <a:cubicBezTo>
                    <a:pt x="11292" y="149135"/>
                    <a:pt x="17133" y="158869"/>
                    <a:pt x="24531" y="167436"/>
                  </a:cubicBezTo>
                  <a:cubicBezTo>
                    <a:pt x="33877" y="177560"/>
                    <a:pt x="44001" y="197418"/>
                    <a:pt x="48284" y="205985"/>
                  </a:cubicBezTo>
                  <a:cubicBezTo>
                    <a:pt x="49452" y="208711"/>
                    <a:pt x="52178" y="210268"/>
                    <a:pt x="55293" y="210268"/>
                  </a:cubicBezTo>
                  <a:lnTo>
                    <a:pt x="147188" y="210268"/>
                  </a:lnTo>
                  <a:cubicBezTo>
                    <a:pt x="150303" y="210268"/>
                    <a:pt x="153028" y="208711"/>
                    <a:pt x="154197" y="205985"/>
                  </a:cubicBezTo>
                  <a:cubicBezTo>
                    <a:pt x="158480" y="197418"/>
                    <a:pt x="168604" y="177560"/>
                    <a:pt x="177949" y="167436"/>
                  </a:cubicBezTo>
                  <a:cubicBezTo>
                    <a:pt x="185347" y="158869"/>
                    <a:pt x="191578" y="149135"/>
                    <a:pt x="195471" y="138621"/>
                  </a:cubicBezTo>
                  <a:cubicBezTo>
                    <a:pt x="199755" y="127329"/>
                    <a:pt x="202091" y="115647"/>
                    <a:pt x="202480" y="103577"/>
                  </a:cubicBezTo>
                  <a:lnTo>
                    <a:pt x="202480" y="100072"/>
                  </a:lnTo>
                  <a:cubicBezTo>
                    <a:pt x="201312" y="44779"/>
                    <a:pt x="156533" y="389"/>
                    <a:pt x="101240" y="0"/>
                  </a:cubicBezTo>
                  <a:close/>
                  <a:moveTo>
                    <a:pt x="179117" y="103187"/>
                  </a:moveTo>
                  <a:cubicBezTo>
                    <a:pt x="178728" y="112532"/>
                    <a:pt x="176781" y="121878"/>
                    <a:pt x="173666" y="130444"/>
                  </a:cubicBezTo>
                  <a:cubicBezTo>
                    <a:pt x="170551" y="138232"/>
                    <a:pt x="166268" y="145630"/>
                    <a:pt x="160427" y="151860"/>
                  </a:cubicBezTo>
                  <a:cubicBezTo>
                    <a:pt x="151471" y="162763"/>
                    <a:pt x="143683" y="174445"/>
                    <a:pt x="137842" y="186905"/>
                  </a:cubicBezTo>
                  <a:lnTo>
                    <a:pt x="101240" y="186905"/>
                  </a:lnTo>
                  <a:lnTo>
                    <a:pt x="65027" y="186905"/>
                  </a:lnTo>
                  <a:cubicBezTo>
                    <a:pt x="58797" y="174445"/>
                    <a:pt x="51009" y="162763"/>
                    <a:pt x="42443" y="151860"/>
                  </a:cubicBezTo>
                  <a:cubicBezTo>
                    <a:pt x="36992" y="145630"/>
                    <a:pt x="32319" y="138232"/>
                    <a:pt x="29204" y="130444"/>
                  </a:cubicBezTo>
                  <a:cubicBezTo>
                    <a:pt x="25699" y="121878"/>
                    <a:pt x="24142" y="112532"/>
                    <a:pt x="23753" y="103187"/>
                  </a:cubicBezTo>
                  <a:lnTo>
                    <a:pt x="23753" y="100072"/>
                  </a:lnTo>
                  <a:cubicBezTo>
                    <a:pt x="24531" y="57629"/>
                    <a:pt x="59187" y="23363"/>
                    <a:pt x="101630" y="22974"/>
                  </a:cubicBezTo>
                  <a:lnTo>
                    <a:pt x="101630" y="22974"/>
                  </a:lnTo>
                  <a:lnTo>
                    <a:pt x="101630" y="22974"/>
                  </a:lnTo>
                  <a:cubicBezTo>
                    <a:pt x="101630" y="22974"/>
                    <a:pt x="101630" y="22974"/>
                    <a:pt x="101630" y="22974"/>
                  </a:cubicBezTo>
                  <a:cubicBezTo>
                    <a:pt x="101630" y="22974"/>
                    <a:pt x="101630" y="22974"/>
                    <a:pt x="101630" y="22974"/>
                  </a:cubicBezTo>
                  <a:lnTo>
                    <a:pt x="101630" y="22974"/>
                  </a:lnTo>
                  <a:lnTo>
                    <a:pt x="101630" y="22974"/>
                  </a:lnTo>
                  <a:cubicBezTo>
                    <a:pt x="144073" y="23363"/>
                    <a:pt x="178728" y="57240"/>
                    <a:pt x="179507" y="100072"/>
                  </a:cubicBezTo>
                  <a:lnTo>
                    <a:pt x="179507" y="103187"/>
                  </a:lnTo>
                  <a:close/>
                </a:path>
              </a:pathLst>
            </a:custGeom>
            <a:solidFill>
              <a:schemeClr val="accent2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Graphic 24" descr="Users">
            <a:extLst>
              <a:ext uri="{FF2B5EF4-FFF2-40B4-BE49-F238E27FC236}">
                <a16:creationId xmlns:a16="http://schemas.microsoft.com/office/drawing/2014/main" id="{F35322FF-8595-47E0-8D7C-A88C3949B485}"/>
              </a:ext>
            </a:extLst>
          </p:cNvPr>
          <p:cNvGrpSpPr/>
          <p:nvPr/>
        </p:nvGrpSpPr>
        <p:grpSpPr>
          <a:xfrm>
            <a:off x="2954262" y="3474568"/>
            <a:ext cx="431620" cy="269249"/>
            <a:chOff x="2954262" y="3294375"/>
            <a:chExt cx="431620" cy="269249"/>
          </a:xfrm>
          <a:solidFill>
            <a:srgbClr val="000000"/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789CBF2-AAB7-41B0-AA21-FA0F4B8B96BD}"/>
                </a:ext>
              </a:extLst>
            </p:cNvPr>
            <p:cNvSpPr/>
            <p:nvPr/>
          </p:nvSpPr>
          <p:spPr>
            <a:xfrm>
              <a:off x="3000507" y="3294375"/>
              <a:ext cx="92490" cy="92490"/>
            </a:xfrm>
            <a:custGeom>
              <a:avLst/>
              <a:gdLst>
                <a:gd name="connsiteX0" fmla="*/ 92490 w 92490"/>
                <a:gd name="connsiteY0" fmla="*/ 46245 h 92490"/>
                <a:gd name="connsiteX1" fmla="*/ 46245 w 92490"/>
                <a:gd name="connsiteY1" fmla="*/ 92490 h 92490"/>
                <a:gd name="connsiteX2" fmla="*/ 0 w 92490"/>
                <a:gd name="connsiteY2" fmla="*/ 46245 h 92490"/>
                <a:gd name="connsiteX3" fmla="*/ 46245 w 92490"/>
                <a:gd name="connsiteY3" fmla="*/ 0 h 92490"/>
                <a:gd name="connsiteX4" fmla="*/ 92490 w 92490"/>
                <a:gd name="connsiteY4" fmla="*/ 46245 h 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490" h="92490">
                  <a:moveTo>
                    <a:pt x="92490" y="46245"/>
                  </a:moveTo>
                  <a:cubicBezTo>
                    <a:pt x="92490" y="71786"/>
                    <a:pt x="71786" y="92490"/>
                    <a:pt x="46245" y="92490"/>
                  </a:cubicBezTo>
                  <a:cubicBezTo>
                    <a:pt x="20705" y="92490"/>
                    <a:pt x="0" y="71786"/>
                    <a:pt x="0" y="46245"/>
                  </a:cubicBezTo>
                  <a:cubicBezTo>
                    <a:pt x="0" y="20705"/>
                    <a:pt x="20705" y="0"/>
                    <a:pt x="46245" y="0"/>
                  </a:cubicBezTo>
                  <a:cubicBezTo>
                    <a:pt x="71786" y="0"/>
                    <a:pt x="92490" y="20705"/>
                    <a:pt x="92490" y="4624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72A969E-CA83-4080-9DE7-7C8BB0F19FD3}"/>
                </a:ext>
              </a:extLst>
            </p:cNvPr>
            <p:cNvSpPr/>
            <p:nvPr/>
          </p:nvSpPr>
          <p:spPr>
            <a:xfrm>
              <a:off x="3247147" y="3294375"/>
              <a:ext cx="92490" cy="92490"/>
            </a:xfrm>
            <a:custGeom>
              <a:avLst/>
              <a:gdLst>
                <a:gd name="connsiteX0" fmla="*/ 92490 w 92490"/>
                <a:gd name="connsiteY0" fmla="*/ 46245 h 92490"/>
                <a:gd name="connsiteX1" fmla="*/ 46245 w 92490"/>
                <a:gd name="connsiteY1" fmla="*/ 92490 h 92490"/>
                <a:gd name="connsiteX2" fmla="*/ 0 w 92490"/>
                <a:gd name="connsiteY2" fmla="*/ 46245 h 92490"/>
                <a:gd name="connsiteX3" fmla="*/ 46245 w 92490"/>
                <a:gd name="connsiteY3" fmla="*/ 0 h 92490"/>
                <a:gd name="connsiteX4" fmla="*/ 92490 w 92490"/>
                <a:gd name="connsiteY4" fmla="*/ 46245 h 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490" h="92490">
                  <a:moveTo>
                    <a:pt x="92490" y="46245"/>
                  </a:moveTo>
                  <a:cubicBezTo>
                    <a:pt x="92490" y="71786"/>
                    <a:pt x="71786" y="92490"/>
                    <a:pt x="46245" y="92490"/>
                  </a:cubicBezTo>
                  <a:cubicBezTo>
                    <a:pt x="20705" y="92490"/>
                    <a:pt x="0" y="71786"/>
                    <a:pt x="0" y="46245"/>
                  </a:cubicBezTo>
                  <a:cubicBezTo>
                    <a:pt x="0" y="20705"/>
                    <a:pt x="20705" y="0"/>
                    <a:pt x="46245" y="0"/>
                  </a:cubicBezTo>
                  <a:cubicBezTo>
                    <a:pt x="71786" y="0"/>
                    <a:pt x="92490" y="20705"/>
                    <a:pt x="92490" y="4624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F8849C8-6EA2-44DA-BAB9-7B2BB7F2826C}"/>
                </a:ext>
              </a:extLst>
            </p:cNvPr>
            <p:cNvSpPr/>
            <p:nvPr/>
          </p:nvSpPr>
          <p:spPr>
            <a:xfrm>
              <a:off x="3077582" y="3471134"/>
              <a:ext cx="184980" cy="92490"/>
            </a:xfrm>
            <a:custGeom>
              <a:avLst/>
              <a:gdLst>
                <a:gd name="connsiteX0" fmla="*/ 184980 w 184980"/>
                <a:gd name="connsiteY0" fmla="*/ 92490 h 92490"/>
                <a:gd name="connsiteX1" fmla="*/ 184980 w 184980"/>
                <a:gd name="connsiteY1" fmla="*/ 46245 h 92490"/>
                <a:gd name="connsiteX2" fmla="*/ 175731 w 184980"/>
                <a:gd name="connsiteY2" fmla="*/ 27747 h 92490"/>
                <a:gd name="connsiteX3" fmla="*/ 130514 w 184980"/>
                <a:gd name="connsiteY3" fmla="*/ 6166 h 92490"/>
                <a:gd name="connsiteX4" fmla="*/ 92490 w 184980"/>
                <a:gd name="connsiteY4" fmla="*/ 0 h 92490"/>
                <a:gd name="connsiteX5" fmla="*/ 54466 w 184980"/>
                <a:gd name="connsiteY5" fmla="*/ 6166 h 92490"/>
                <a:gd name="connsiteX6" fmla="*/ 9249 w 184980"/>
                <a:gd name="connsiteY6" fmla="*/ 27747 h 92490"/>
                <a:gd name="connsiteX7" fmla="*/ 0 w 184980"/>
                <a:gd name="connsiteY7" fmla="*/ 46245 h 92490"/>
                <a:gd name="connsiteX8" fmla="*/ 0 w 184980"/>
                <a:gd name="connsiteY8" fmla="*/ 92490 h 92490"/>
                <a:gd name="connsiteX9" fmla="*/ 184980 w 184980"/>
                <a:gd name="connsiteY9" fmla="*/ 92490 h 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980" h="92490">
                  <a:moveTo>
                    <a:pt x="184980" y="92490"/>
                  </a:moveTo>
                  <a:lnTo>
                    <a:pt x="184980" y="46245"/>
                  </a:lnTo>
                  <a:cubicBezTo>
                    <a:pt x="184980" y="39051"/>
                    <a:pt x="181897" y="31858"/>
                    <a:pt x="175731" y="27747"/>
                  </a:cubicBezTo>
                  <a:cubicBezTo>
                    <a:pt x="163399" y="17470"/>
                    <a:pt x="146957" y="10277"/>
                    <a:pt x="130514" y="6166"/>
                  </a:cubicBezTo>
                  <a:cubicBezTo>
                    <a:pt x="119210" y="3083"/>
                    <a:pt x="105850" y="0"/>
                    <a:pt x="92490" y="0"/>
                  </a:cubicBezTo>
                  <a:cubicBezTo>
                    <a:pt x="80158" y="0"/>
                    <a:pt x="66798" y="2055"/>
                    <a:pt x="54466" y="6166"/>
                  </a:cubicBezTo>
                  <a:cubicBezTo>
                    <a:pt x="38024" y="10277"/>
                    <a:pt x="22609" y="18498"/>
                    <a:pt x="9249" y="27747"/>
                  </a:cubicBezTo>
                  <a:cubicBezTo>
                    <a:pt x="3083" y="32885"/>
                    <a:pt x="0" y="39051"/>
                    <a:pt x="0" y="46245"/>
                  </a:cubicBezTo>
                  <a:lnTo>
                    <a:pt x="0" y="92490"/>
                  </a:lnTo>
                  <a:lnTo>
                    <a:pt x="184980" y="92490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24A42FF4-A8F2-4881-A578-B21DF0333F76}"/>
                </a:ext>
              </a:extLst>
            </p:cNvPr>
            <p:cNvSpPr/>
            <p:nvPr/>
          </p:nvSpPr>
          <p:spPr>
            <a:xfrm>
              <a:off x="3123827" y="3366312"/>
              <a:ext cx="92490" cy="92490"/>
            </a:xfrm>
            <a:custGeom>
              <a:avLst/>
              <a:gdLst>
                <a:gd name="connsiteX0" fmla="*/ 92490 w 92490"/>
                <a:gd name="connsiteY0" fmla="*/ 46245 h 92490"/>
                <a:gd name="connsiteX1" fmla="*/ 46245 w 92490"/>
                <a:gd name="connsiteY1" fmla="*/ 92490 h 92490"/>
                <a:gd name="connsiteX2" fmla="*/ 0 w 92490"/>
                <a:gd name="connsiteY2" fmla="*/ 46245 h 92490"/>
                <a:gd name="connsiteX3" fmla="*/ 46245 w 92490"/>
                <a:gd name="connsiteY3" fmla="*/ 0 h 92490"/>
                <a:gd name="connsiteX4" fmla="*/ 92490 w 92490"/>
                <a:gd name="connsiteY4" fmla="*/ 46245 h 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490" h="92490">
                  <a:moveTo>
                    <a:pt x="92490" y="46245"/>
                  </a:moveTo>
                  <a:cubicBezTo>
                    <a:pt x="92490" y="71786"/>
                    <a:pt x="71786" y="92490"/>
                    <a:pt x="46245" y="92490"/>
                  </a:cubicBezTo>
                  <a:cubicBezTo>
                    <a:pt x="20705" y="92490"/>
                    <a:pt x="0" y="71786"/>
                    <a:pt x="0" y="46245"/>
                  </a:cubicBezTo>
                  <a:cubicBezTo>
                    <a:pt x="0" y="20705"/>
                    <a:pt x="20705" y="0"/>
                    <a:pt x="46245" y="0"/>
                  </a:cubicBezTo>
                  <a:cubicBezTo>
                    <a:pt x="71786" y="0"/>
                    <a:pt x="92490" y="20705"/>
                    <a:pt x="92490" y="4624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208ED92-90C3-4215-B385-B0CAF9E95613}"/>
                </a:ext>
              </a:extLst>
            </p:cNvPr>
            <p:cNvSpPr/>
            <p:nvPr/>
          </p:nvSpPr>
          <p:spPr>
            <a:xfrm>
              <a:off x="3218372" y="3399198"/>
              <a:ext cx="167509" cy="92490"/>
            </a:xfrm>
            <a:custGeom>
              <a:avLst/>
              <a:gdLst>
                <a:gd name="connsiteX0" fmla="*/ 158261 w 167509"/>
                <a:gd name="connsiteY0" fmla="*/ 27747 h 92490"/>
                <a:gd name="connsiteX1" fmla="*/ 113044 w 167509"/>
                <a:gd name="connsiteY1" fmla="*/ 6166 h 92490"/>
                <a:gd name="connsiteX2" fmla="*/ 75020 w 167509"/>
                <a:gd name="connsiteY2" fmla="*/ 0 h 92490"/>
                <a:gd name="connsiteX3" fmla="*/ 36996 w 167509"/>
                <a:gd name="connsiteY3" fmla="*/ 6166 h 92490"/>
                <a:gd name="connsiteX4" fmla="*/ 18498 w 167509"/>
                <a:gd name="connsiteY4" fmla="*/ 13360 h 92490"/>
                <a:gd name="connsiteX5" fmla="*/ 18498 w 167509"/>
                <a:gd name="connsiteY5" fmla="*/ 14387 h 92490"/>
                <a:gd name="connsiteX6" fmla="*/ 0 w 167509"/>
                <a:gd name="connsiteY6" fmla="*/ 59605 h 92490"/>
                <a:gd name="connsiteX7" fmla="*/ 47273 w 167509"/>
                <a:gd name="connsiteY7" fmla="*/ 83241 h 92490"/>
                <a:gd name="connsiteX8" fmla="*/ 55494 w 167509"/>
                <a:gd name="connsiteY8" fmla="*/ 92490 h 92490"/>
                <a:gd name="connsiteX9" fmla="*/ 167510 w 167509"/>
                <a:gd name="connsiteY9" fmla="*/ 92490 h 92490"/>
                <a:gd name="connsiteX10" fmla="*/ 167510 w 167509"/>
                <a:gd name="connsiteY10" fmla="*/ 46245 h 92490"/>
                <a:gd name="connsiteX11" fmla="*/ 158261 w 167509"/>
                <a:gd name="connsiteY11" fmla="*/ 27747 h 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7509" h="92490">
                  <a:moveTo>
                    <a:pt x="158261" y="27747"/>
                  </a:moveTo>
                  <a:cubicBezTo>
                    <a:pt x="145929" y="17470"/>
                    <a:pt x="129486" y="10277"/>
                    <a:pt x="113044" y="6166"/>
                  </a:cubicBezTo>
                  <a:cubicBezTo>
                    <a:pt x="101739" y="3083"/>
                    <a:pt x="88380" y="0"/>
                    <a:pt x="75020" y="0"/>
                  </a:cubicBezTo>
                  <a:cubicBezTo>
                    <a:pt x="62688" y="0"/>
                    <a:pt x="49328" y="2055"/>
                    <a:pt x="36996" y="6166"/>
                  </a:cubicBezTo>
                  <a:cubicBezTo>
                    <a:pt x="30830" y="8221"/>
                    <a:pt x="24664" y="10277"/>
                    <a:pt x="18498" y="13360"/>
                  </a:cubicBezTo>
                  <a:lnTo>
                    <a:pt x="18498" y="14387"/>
                  </a:lnTo>
                  <a:cubicBezTo>
                    <a:pt x="18498" y="31858"/>
                    <a:pt x="11304" y="48300"/>
                    <a:pt x="0" y="59605"/>
                  </a:cubicBezTo>
                  <a:cubicBezTo>
                    <a:pt x="19526" y="65771"/>
                    <a:pt x="34941" y="73992"/>
                    <a:pt x="47273" y="83241"/>
                  </a:cubicBezTo>
                  <a:cubicBezTo>
                    <a:pt x="50356" y="86324"/>
                    <a:pt x="53439" y="88380"/>
                    <a:pt x="55494" y="92490"/>
                  </a:cubicBezTo>
                  <a:lnTo>
                    <a:pt x="167510" y="92490"/>
                  </a:lnTo>
                  <a:lnTo>
                    <a:pt x="167510" y="46245"/>
                  </a:lnTo>
                  <a:cubicBezTo>
                    <a:pt x="167510" y="39051"/>
                    <a:pt x="164427" y="31858"/>
                    <a:pt x="158261" y="27747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606C8701-33DD-4270-B263-CE22B89E40FD}"/>
                </a:ext>
              </a:extLst>
            </p:cNvPr>
            <p:cNvSpPr/>
            <p:nvPr/>
          </p:nvSpPr>
          <p:spPr>
            <a:xfrm>
              <a:off x="2954262" y="3399198"/>
              <a:ext cx="167509" cy="92490"/>
            </a:xfrm>
            <a:custGeom>
              <a:avLst/>
              <a:gdLst>
                <a:gd name="connsiteX0" fmla="*/ 120237 w 167509"/>
                <a:gd name="connsiteY0" fmla="*/ 83241 h 92490"/>
                <a:gd name="connsiteX1" fmla="*/ 120237 w 167509"/>
                <a:gd name="connsiteY1" fmla="*/ 83241 h 92490"/>
                <a:gd name="connsiteX2" fmla="*/ 167510 w 167509"/>
                <a:gd name="connsiteY2" fmla="*/ 59605 h 92490"/>
                <a:gd name="connsiteX3" fmla="*/ 149012 w 167509"/>
                <a:gd name="connsiteY3" fmla="*/ 14387 h 92490"/>
                <a:gd name="connsiteX4" fmla="*/ 149012 w 167509"/>
                <a:gd name="connsiteY4" fmla="*/ 12332 h 92490"/>
                <a:gd name="connsiteX5" fmla="*/ 130514 w 167509"/>
                <a:gd name="connsiteY5" fmla="*/ 6166 h 92490"/>
                <a:gd name="connsiteX6" fmla="*/ 92490 w 167509"/>
                <a:gd name="connsiteY6" fmla="*/ 0 h 92490"/>
                <a:gd name="connsiteX7" fmla="*/ 54466 w 167509"/>
                <a:gd name="connsiteY7" fmla="*/ 6166 h 92490"/>
                <a:gd name="connsiteX8" fmla="*/ 9249 w 167509"/>
                <a:gd name="connsiteY8" fmla="*/ 27747 h 92490"/>
                <a:gd name="connsiteX9" fmla="*/ 0 w 167509"/>
                <a:gd name="connsiteY9" fmla="*/ 46245 h 92490"/>
                <a:gd name="connsiteX10" fmla="*/ 0 w 167509"/>
                <a:gd name="connsiteY10" fmla="*/ 92490 h 92490"/>
                <a:gd name="connsiteX11" fmla="*/ 110988 w 167509"/>
                <a:gd name="connsiteY11" fmla="*/ 92490 h 92490"/>
                <a:gd name="connsiteX12" fmla="*/ 120237 w 167509"/>
                <a:gd name="connsiteY12" fmla="*/ 83241 h 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7509" h="92490">
                  <a:moveTo>
                    <a:pt x="120237" y="83241"/>
                  </a:moveTo>
                  <a:lnTo>
                    <a:pt x="120237" y="83241"/>
                  </a:lnTo>
                  <a:cubicBezTo>
                    <a:pt x="134625" y="72964"/>
                    <a:pt x="151067" y="64743"/>
                    <a:pt x="167510" y="59605"/>
                  </a:cubicBezTo>
                  <a:cubicBezTo>
                    <a:pt x="156206" y="47273"/>
                    <a:pt x="149012" y="31858"/>
                    <a:pt x="149012" y="14387"/>
                  </a:cubicBezTo>
                  <a:cubicBezTo>
                    <a:pt x="149012" y="13360"/>
                    <a:pt x="149012" y="13360"/>
                    <a:pt x="149012" y="12332"/>
                  </a:cubicBezTo>
                  <a:cubicBezTo>
                    <a:pt x="142846" y="10277"/>
                    <a:pt x="136680" y="7194"/>
                    <a:pt x="130514" y="6166"/>
                  </a:cubicBezTo>
                  <a:cubicBezTo>
                    <a:pt x="119210" y="3083"/>
                    <a:pt x="105850" y="0"/>
                    <a:pt x="92490" y="0"/>
                  </a:cubicBezTo>
                  <a:cubicBezTo>
                    <a:pt x="80158" y="0"/>
                    <a:pt x="66798" y="2055"/>
                    <a:pt x="54466" y="6166"/>
                  </a:cubicBezTo>
                  <a:cubicBezTo>
                    <a:pt x="38024" y="11304"/>
                    <a:pt x="22609" y="18498"/>
                    <a:pt x="9249" y="27747"/>
                  </a:cubicBezTo>
                  <a:cubicBezTo>
                    <a:pt x="3083" y="31858"/>
                    <a:pt x="0" y="39051"/>
                    <a:pt x="0" y="46245"/>
                  </a:cubicBezTo>
                  <a:lnTo>
                    <a:pt x="0" y="92490"/>
                  </a:lnTo>
                  <a:lnTo>
                    <a:pt x="110988" y="92490"/>
                  </a:lnTo>
                  <a:cubicBezTo>
                    <a:pt x="114071" y="88380"/>
                    <a:pt x="116127" y="86324"/>
                    <a:pt x="120237" y="83241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7" name="Graphic 26" descr="Lightbulb">
            <a:extLst>
              <a:ext uri="{FF2B5EF4-FFF2-40B4-BE49-F238E27FC236}">
                <a16:creationId xmlns:a16="http://schemas.microsoft.com/office/drawing/2014/main" id="{8D76E3CF-42DD-446D-A3AD-CE0D62B79B83}"/>
              </a:ext>
            </a:extLst>
          </p:cNvPr>
          <p:cNvGrpSpPr/>
          <p:nvPr/>
        </p:nvGrpSpPr>
        <p:grpSpPr>
          <a:xfrm>
            <a:off x="4325360" y="4781459"/>
            <a:ext cx="493281" cy="493281"/>
            <a:chOff x="4325360" y="4601266"/>
            <a:chExt cx="493281" cy="493281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9166923-F526-4328-87EA-20CA73E293F0}"/>
                </a:ext>
              </a:extLst>
            </p:cNvPr>
            <p:cNvSpPr/>
            <p:nvPr/>
          </p:nvSpPr>
          <p:spPr>
            <a:xfrm>
              <a:off x="4505202" y="4930120"/>
              <a:ext cx="133596" cy="30830"/>
            </a:xfrm>
            <a:custGeom>
              <a:avLst/>
              <a:gdLst>
                <a:gd name="connsiteX0" fmla="*/ 15415 w 133596"/>
                <a:gd name="connsiteY0" fmla="*/ 0 h 30830"/>
                <a:gd name="connsiteX1" fmla="*/ 118182 w 133596"/>
                <a:gd name="connsiteY1" fmla="*/ 0 h 30830"/>
                <a:gd name="connsiteX2" fmla="*/ 133597 w 133596"/>
                <a:gd name="connsiteY2" fmla="*/ 15415 h 30830"/>
                <a:gd name="connsiteX3" fmla="*/ 118182 w 133596"/>
                <a:gd name="connsiteY3" fmla="*/ 30830 h 30830"/>
                <a:gd name="connsiteX4" fmla="*/ 15415 w 133596"/>
                <a:gd name="connsiteY4" fmla="*/ 30830 h 30830"/>
                <a:gd name="connsiteX5" fmla="*/ 0 w 133596"/>
                <a:gd name="connsiteY5" fmla="*/ 15415 h 30830"/>
                <a:gd name="connsiteX6" fmla="*/ 15415 w 133596"/>
                <a:gd name="connsiteY6" fmla="*/ 0 h 30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596" h="30830">
                  <a:moveTo>
                    <a:pt x="15415" y="0"/>
                  </a:moveTo>
                  <a:lnTo>
                    <a:pt x="118182" y="0"/>
                  </a:lnTo>
                  <a:cubicBezTo>
                    <a:pt x="126917" y="0"/>
                    <a:pt x="133597" y="6680"/>
                    <a:pt x="133597" y="15415"/>
                  </a:cubicBezTo>
                  <a:cubicBezTo>
                    <a:pt x="133597" y="24150"/>
                    <a:pt x="126917" y="30830"/>
                    <a:pt x="118182" y="30830"/>
                  </a:cubicBezTo>
                  <a:lnTo>
                    <a:pt x="15415" y="30830"/>
                  </a:lnTo>
                  <a:cubicBezTo>
                    <a:pt x="6680" y="30830"/>
                    <a:pt x="0" y="24150"/>
                    <a:pt x="0" y="15415"/>
                  </a:cubicBezTo>
                  <a:cubicBezTo>
                    <a:pt x="0" y="6680"/>
                    <a:pt x="6680" y="0"/>
                    <a:pt x="15415" y="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54962A7-3808-4392-8E30-0F709F89E110}"/>
                </a:ext>
              </a:extLst>
            </p:cNvPr>
            <p:cNvSpPr/>
            <p:nvPr/>
          </p:nvSpPr>
          <p:spPr>
            <a:xfrm>
              <a:off x="4505202" y="4981503"/>
              <a:ext cx="133596" cy="30830"/>
            </a:xfrm>
            <a:custGeom>
              <a:avLst/>
              <a:gdLst>
                <a:gd name="connsiteX0" fmla="*/ 15415 w 133596"/>
                <a:gd name="connsiteY0" fmla="*/ 0 h 30830"/>
                <a:gd name="connsiteX1" fmla="*/ 118182 w 133596"/>
                <a:gd name="connsiteY1" fmla="*/ 0 h 30830"/>
                <a:gd name="connsiteX2" fmla="*/ 133597 w 133596"/>
                <a:gd name="connsiteY2" fmla="*/ 15415 h 30830"/>
                <a:gd name="connsiteX3" fmla="*/ 118182 w 133596"/>
                <a:gd name="connsiteY3" fmla="*/ 30830 h 30830"/>
                <a:gd name="connsiteX4" fmla="*/ 15415 w 133596"/>
                <a:gd name="connsiteY4" fmla="*/ 30830 h 30830"/>
                <a:gd name="connsiteX5" fmla="*/ 0 w 133596"/>
                <a:gd name="connsiteY5" fmla="*/ 15415 h 30830"/>
                <a:gd name="connsiteX6" fmla="*/ 15415 w 133596"/>
                <a:gd name="connsiteY6" fmla="*/ 0 h 30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596" h="30830">
                  <a:moveTo>
                    <a:pt x="15415" y="0"/>
                  </a:moveTo>
                  <a:lnTo>
                    <a:pt x="118182" y="0"/>
                  </a:lnTo>
                  <a:cubicBezTo>
                    <a:pt x="126917" y="0"/>
                    <a:pt x="133597" y="6680"/>
                    <a:pt x="133597" y="15415"/>
                  </a:cubicBezTo>
                  <a:cubicBezTo>
                    <a:pt x="133597" y="24150"/>
                    <a:pt x="126917" y="30830"/>
                    <a:pt x="118182" y="30830"/>
                  </a:cubicBezTo>
                  <a:lnTo>
                    <a:pt x="15415" y="30830"/>
                  </a:lnTo>
                  <a:cubicBezTo>
                    <a:pt x="6680" y="30830"/>
                    <a:pt x="0" y="24150"/>
                    <a:pt x="0" y="15415"/>
                  </a:cubicBezTo>
                  <a:cubicBezTo>
                    <a:pt x="0" y="6680"/>
                    <a:pt x="6680" y="0"/>
                    <a:pt x="15415" y="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C04042C-1C39-4F66-90D8-BBA7EA7A0276}"/>
                </a:ext>
              </a:extLst>
            </p:cNvPr>
            <p:cNvSpPr/>
            <p:nvPr/>
          </p:nvSpPr>
          <p:spPr>
            <a:xfrm>
              <a:off x="4538601" y="5032886"/>
              <a:ext cx="66798" cy="30830"/>
            </a:xfrm>
            <a:custGeom>
              <a:avLst/>
              <a:gdLst>
                <a:gd name="connsiteX0" fmla="*/ 0 w 66798"/>
                <a:gd name="connsiteY0" fmla="*/ 0 h 30830"/>
                <a:gd name="connsiteX1" fmla="*/ 33399 w 66798"/>
                <a:gd name="connsiteY1" fmla="*/ 30830 h 30830"/>
                <a:gd name="connsiteX2" fmla="*/ 66798 w 66798"/>
                <a:gd name="connsiteY2" fmla="*/ 0 h 30830"/>
                <a:gd name="connsiteX3" fmla="*/ 0 w 66798"/>
                <a:gd name="connsiteY3" fmla="*/ 0 h 30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798" h="30830">
                  <a:moveTo>
                    <a:pt x="0" y="0"/>
                  </a:moveTo>
                  <a:cubicBezTo>
                    <a:pt x="1541" y="17470"/>
                    <a:pt x="15929" y="30830"/>
                    <a:pt x="33399" y="30830"/>
                  </a:cubicBezTo>
                  <a:cubicBezTo>
                    <a:pt x="50870" y="30830"/>
                    <a:pt x="65257" y="17470"/>
                    <a:pt x="6679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27D9ECD-8063-4D84-A0E3-AA18E3FFA645}"/>
                </a:ext>
              </a:extLst>
            </p:cNvPr>
            <p:cNvSpPr/>
            <p:nvPr/>
          </p:nvSpPr>
          <p:spPr>
            <a:xfrm>
              <a:off x="4438403" y="4632096"/>
              <a:ext cx="267193" cy="277470"/>
            </a:xfrm>
            <a:custGeom>
              <a:avLst/>
              <a:gdLst>
                <a:gd name="connsiteX0" fmla="*/ 133597 w 267193"/>
                <a:gd name="connsiteY0" fmla="*/ 0 h 277470"/>
                <a:gd name="connsiteX1" fmla="*/ 133597 w 267193"/>
                <a:gd name="connsiteY1" fmla="*/ 0 h 277470"/>
                <a:gd name="connsiteX2" fmla="*/ 133597 w 267193"/>
                <a:gd name="connsiteY2" fmla="*/ 0 h 277470"/>
                <a:gd name="connsiteX3" fmla="*/ 0 w 267193"/>
                <a:gd name="connsiteY3" fmla="*/ 132055 h 277470"/>
                <a:gd name="connsiteX4" fmla="*/ 0 w 267193"/>
                <a:gd name="connsiteY4" fmla="*/ 136680 h 277470"/>
                <a:gd name="connsiteX5" fmla="*/ 9249 w 267193"/>
                <a:gd name="connsiteY5" fmla="*/ 182925 h 277470"/>
                <a:gd name="connsiteX6" fmla="*/ 32372 w 267193"/>
                <a:gd name="connsiteY6" fmla="*/ 220949 h 277470"/>
                <a:gd name="connsiteX7" fmla="*/ 63715 w 267193"/>
                <a:gd name="connsiteY7" fmla="*/ 271818 h 277470"/>
                <a:gd name="connsiteX8" fmla="*/ 72964 w 267193"/>
                <a:gd name="connsiteY8" fmla="*/ 277471 h 277470"/>
                <a:gd name="connsiteX9" fmla="*/ 194229 w 267193"/>
                <a:gd name="connsiteY9" fmla="*/ 277471 h 277470"/>
                <a:gd name="connsiteX10" fmla="*/ 203478 w 267193"/>
                <a:gd name="connsiteY10" fmla="*/ 271818 h 277470"/>
                <a:gd name="connsiteX11" fmla="*/ 234822 w 267193"/>
                <a:gd name="connsiteY11" fmla="*/ 220949 h 277470"/>
                <a:gd name="connsiteX12" fmla="*/ 257945 w 267193"/>
                <a:gd name="connsiteY12" fmla="*/ 182925 h 277470"/>
                <a:gd name="connsiteX13" fmla="*/ 267194 w 267193"/>
                <a:gd name="connsiteY13" fmla="*/ 136680 h 277470"/>
                <a:gd name="connsiteX14" fmla="*/ 267194 w 267193"/>
                <a:gd name="connsiteY14" fmla="*/ 132055 h 277470"/>
                <a:gd name="connsiteX15" fmla="*/ 133597 w 267193"/>
                <a:gd name="connsiteY15" fmla="*/ 0 h 277470"/>
                <a:gd name="connsiteX16" fmla="*/ 236364 w 267193"/>
                <a:gd name="connsiteY16" fmla="*/ 136166 h 277470"/>
                <a:gd name="connsiteX17" fmla="*/ 229170 w 267193"/>
                <a:gd name="connsiteY17" fmla="*/ 172135 h 277470"/>
                <a:gd name="connsiteX18" fmla="*/ 211700 w 267193"/>
                <a:gd name="connsiteY18" fmla="*/ 200395 h 277470"/>
                <a:gd name="connsiteX19" fmla="*/ 181897 w 267193"/>
                <a:gd name="connsiteY19" fmla="*/ 246641 h 277470"/>
                <a:gd name="connsiteX20" fmla="*/ 133597 w 267193"/>
                <a:gd name="connsiteY20" fmla="*/ 246641 h 277470"/>
                <a:gd name="connsiteX21" fmla="*/ 85810 w 267193"/>
                <a:gd name="connsiteY21" fmla="*/ 246641 h 277470"/>
                <a:gd name="connsiteX22" fmla="*/ 56008 w 267193"/>
                <a:gd name="connsiteY22" fmla="*/ 200395 h 277470"/>
                <a:gd name="connsiteX23" fmla="*/ 38538 w 267193"/>
                <a:gd name="connsiteY23" fmla="*/ 172135 h 277470"/>
                <a:gd name="connsiteX24" fmla="*/ 31344 w 267193"/>
                <a:gd name="connsiteY24" fmla="*/ 136166 h 277470"/>
                <a:gd name="connsiteX25" fmla="*/ 31344 w 267193"/>
                <a:gd name="connsiteY25" fmla="*/ 132055 h 277470"/>
                <a:gd name="connsiteX26" fmla="*/ 134111 w 267193"/>
                <a:gd name="connsiteY26" fmla="*/ 30316 h 277470"/>
                <a:gd name="connsiteX27" fmla="*/ 134111 w 267193"/>
                <a:gd name="connsiteY27" fmla="*/ 30316 h 277470"/>
                <a:gd name="connsiteX28" fmla="*/ 134111 w 267193"/>
                <a:gd name="connsiteY28" fmla="*/ 30316 h 277470"/>
                <a:gd name="connsiteX29" fmla="*/ 134111 w 267193"/>
                <a:gd name="connsiteY29" fmla="*/ 30316 h 277470"/>
                <a:gd name="connsiteX30" fmla="*/ 134111 w 267193"/>
                <a:gd name="connsiteY30" fmla="*/ 30316 h 277470"/>
                <a:gd name="connsiteX31" fmla="*/ 134111 w 267193"/>
                <a:gd name="connsiteY31" fmla="*/ 30316 h 277470"/>
                <a:gd name="connsiteX32" fmla="*/ 134111 w 267193"/>
                <a:gd name="connsiteY32" fmla="*/ 30316 h 277470"/>
                <a:gd name="connsiteX33" fmla="*/ 236878 w 267193"/>
                <a:gd name="connsiteY33" fmla="*/ 132055 h 277470"/>
                <a:gd name="connsiteX34" fmla="*/ 236878 w 267193"/>
                <a:gd name="connsiteY34" fmla="*/ 136166 h 277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7193" h="277470">
                  <a:moveTo>
                    <a:pt x="133597" y="0"/>
                  </a:moveTo>
                  <a:cubicBezTo>
                    <a:pt x="133597" y="0"/>
                    <a:pt x="133597" y="0"/>
                    <a:pt x="133597" y="0"/>
                  </a:cubicBezTo>
                  <a:cubicBezTo>
                    <a:pt x="133597" y="0"/>
                    <a:pt x="133597" y="0"/>
                    <a:pt x="133597" y="0"/>
                  </a:cubicBezTo>
                  <a:cubicBezTo>
                    <a:pt x="60632" y="514"/>
                    <a:pt x="1541" y="59091"/>
                    <a:pt x="0" y="132055"/>
                  </a:cubicBezTo>
                  <a:lnTo>
                    <a:pt x="0" y="136680"/>
                  </a:lnTo>
                  <a:cubicBezTo>
                    <a:pt x="514" y="152609"/>
                    <a:pt x="3597" y="168024"/>
                    <a:pt x="9249" y="182925"/>
                  </a:cubicBezTo>
                  <a:cubicBezTo>
                    <a:pt x="14901" y="196799"/>
                    <a:pt x="22609" y="209644"/>
                    <a:pt x="32372" y="220949"/>
                  </a:cubicBezTo>
                  <a:cubicBezTo>
                    <a:pt x="44704" y="234308"/>
                    <a:pt x="58063" y="260514"/>
                    <a:pt x="63715" y="271818"/>
                  </a:cubicBezTo>
                  <a:cubicBezTo>
                    <a:pt x="65257" y="275415"/>
                    <a:pt x="68854" y="277471"/>
                    <a:pt x="72964" y="277471"/>
                  </a:cubicBezTo>
                  <a:lnTo>
                    <a:pt x="194229" y="277471"/>
                  </a:lnTo>
                  <a:cubicBezTo>
                    <a:pt x="198340" y="277471"/>
                    <a:pt x="201937" y="275415"/>
                    <a:pt x="203478" y="271818"/>
                  </a:cubicBezTo>
                  <a:cubicBezTo>
                    <a:pt x="209131" y="260514"/>
                    <a:pt x="222490" y="234308"/>
                    <a:pt x="234822" y="220949"/>
                  </a:cubicBezTo>
                  <a:cubicBezTo>
                    <a:pt x="244585" y="209644"/>
                    <a:pt x="252807" y="196799"/>
                    <a:pt x="257945" y="182925"/>
                  </a:cubicBezTo>
                  <a:cubicBezTo>
                    <a:pt x="263597" y="168024"/>
                    <a:pt x="266680" y="152609"/>
                    <a:pt x="267194" y="136680"/>
                  </a:cubicBezTo>
                  <a:lnTo>
                    <a:pt x="267194" y="132055"/>
                  </a:lnTo>
                  <a:cubicBezTo>
                    <a:pt x="265652" y="59091"/>
                    <a:pt x="206561" y="514"/>
                    <a:pt x="133597" y="0"/>
                  </a:cubicBezTo>
                  <a:close/>
                  <a:moveTo>
                    <a:pt x="236364" y="136166"/>
                  </a:moveTo>
                  <a:cubicBezTo>
                    <a:pt x="235850" y="148498"/>
                    <a:pt x="233281" y="160830"/>
                    <a:pt x="229170" y="172135"/>
                  </a:cubicBezTo>
                  <a:cubicBezTo>
                    <a:pt x="225059" y="182411"/>
                    <a:pt x="219407" y="192174"/>
                    <a:pt x="211700" y="200395"/>
                  </a:cubicBezTo>
                  <a:cubicBezTo>
                    <a:pt x="199882" y="214783"/>
                    <a:pt x="189605" y="230198"/>
                    <a:pt x="181897" y="246641"/>
                  </a:cubicBezTo>
                  <a:lnTo>
                    <a:pt x="133597" y="246641"/>
                  </a:lnTo>
                  <a:lnTo>
                    <a:pt x="85810" y="246641"/>
                  </a:lnTo>
                  <a:cubicBezTo>
                    <a:pt x="77589" y="230198"/>
                    <a:pt x="67312" y="214783"/>
                    <a:pt x="56008" y="200395"/>
                  </a:cubicBezTo>
                  <a:cubicBezTo>
                    <a:pt x="48814" y="192174"/>
                    <a:pt x="42648" y="182411"/>
                    <a:pt x="38538" y="172135"/>
                  </a:cubicBezTo>
                  <a:cubicBezTo>
                    <a:pt x="33913" y="160830"/>
                    <a:pt x="31858" y="148498"/>
                    <a:pt x="31344" y="136166"/>
                  </a:cubicBezTo>
                  <a:lnTo>
                    <a:pt x="31344" y="132055"/>
                  </a:lnTo>
                  <a:cubicBezTo>
                    <a:pt x="32372" y="76047"/>
                    <a:pt x="78103" y="30830"/>
                    <a:pt x="134111" y="30316"/>
                  </a:cubicBezTo>
                  <a:lnTo>
                    <a:pt x="134111" y="30316"/>
                  </a:lnTo>
                  <a:lnTo>
                    <a:pt x="134111" y="30316"/>
                  </a:lnTo>
                  <a:cubicBezTo>
                    <a:pt x="134111" y="30316"/>
                    <a:pt x="134111" y="30316"/>
                    <a:pt x="134111" y="30316"/>
                  </a:cubicBezTo>
                  <a:cubicBezTo>
                    <a:pt x="134111" y="30316"/>
                    <a:pt x="134111" y="30316"/>
                    <a:pt x="134111" y="30316"/>
                  </a:cubicBezTo>
                  <a:lnTo>
                    <a:pt x="134111" y="30316"/>
                  </a:lnTo>
                  <a:lnTo>
                    <a:pt x="134111" y="30316"/>
                  </a:lnTo>
                  <a:cubicBezTo>
                    <a:pt x="190119" y="30830"/>
                    <a:pt x="235850" y="75534"/>
                    <a:pt x="236878" y="132055"/>
                  </a:cubicBezTo>
                  <a:lnTo>
                    <a:pt x="236878" y="136166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2" name="Graphic 25" descr="Puzzle">
            <a:extLst>
              <a:ext uri="{FF2B5EF4-FFF2-40B4-BE49-F238E27FC236}">
                <a16:creationId xmlns:a16="http://schemas.microsoft.com/office/drawing/2014/main" id="{AF4D1D87-36DF-4738-B474-066E7BD86D44}"/>
              </a:ext>
            </a:extLst>
          </p:cNvPr>
          <p:cNvSpPr/>
          <p:nvPr/>
        </p:nvSpPr>
        <p:spPr>
          <a:xfrm>
            <a:off x="5769491" y="3393383"/>
            <a:ext cx="411067" cy="411067"/>
          </a:xfrm>
          <a:custGeom>
            <a:avLst/>
            <a:gdLst>
              <a:gd name="connsiteX0" fmla="*/ 265652 w 411067"/>
              <a:gd name="connsiteY0" fmla="*/ 311897 h 411067"/>
              <a:gd name="connsiteX1" fmla="*/ 243558 w 411067"/>
              <a:gd name="connsiteY1" fmla="*/ 244071 h 411067"/>
              <a:gd name="connsiteX2" fmla="*/ 247154 w 411067"/>
              <a:gd name="connsiteY2" fmla="*/ 240474 h 411067"/>
              <a:gd name="connsiteX3" fmla="*/ 316008 w 411067"/>
              <a:gd name="connsiteY3" fmla="*/ 261542 h 411067"/>
              <a:gd name="connsiteX4" fmla="*/ 352490 w 411067"/>
              <a:gd name="connsiteY4" fmla="*/ 290830 h 411067"/>
              <a:gd name="connsiteX5" fmla="*/ 411068 w 411067"/>
              <a:gd name="connsiteY5" fmla="*/ 232253 h 411067"/>
              <a:gd name="connsiteX6" fmla="*/ 323716 w 411067"/>
              <a:gd name="connsiteY6" fmla="*/ 144901 h 411067"/>
              <a:gd name="connsiteX7" fmla="*/ 353004 w 411067"/>
              <a:gd name="connsiteY7" fmla="*/ 108419 h 411067"/>
              <a:gd name="connsiteX8" fmla="*/ 374071 w 411067"/>
              <a:gd name="connsiteY8" fmla="*/ 39565 h 411067"/>
              <a:gd name="connsiteX9" fmla="*/ 370475 w 411067"/>
              <a:gd name="connsiteY9" fmla="*/ 35968 h 411067"/>
              <a:gd name="connsiteX10" fmla="*/ 302648 w 411067"/>
              <a:gd name="connsiteY10" fmla="*/ 58063 h 411067"/>
              <a:gd name="connsiteX11" fmla="*/ 266166 w 411067"/>
              <a:gd name="connsiteY11" fmla="*/ 87352 h 411067"/>
              <a:gd name="connsiteX12" fmla="*/ 178814 w 411067"/>
              <a:gd name="connsiteY12" fmla="*/ 0 h 411067"/>
              <a:gd name="connsiteX13" fmla="*/ 119723 w 411067"/>
              <a:gd name="connsiteY13" fmla="*/ 58577 h 411067"/>
              <a:gd name="connsiteX14" fmla="*/ 149012 w 411067"/>
              <a:gd name="connsiteY14" fmla="*/ 95059 h 411067"/>
              <a:gd name="connsiteX15" fmla="*/ 171107 w 411067"/>
              <a:gd name="connsiteY15" fmla="*/ 162886 h 411067"/>
              <a:gd name="connsiteX16" fmla="*/ 167510 w 411067"/>
              <a:gd name="connsiteY16" fmla="*/ 166482 h 411067"/>
              <a:gd name="connsiteX17" fmla="*/ 98656 w 411067"/>
              <a:gd name="connsiteY17" fmla="*/ 145415 h 411067"/>
              <a:gd name="connsiteX18" fmla="*/ 62174 w 411067"/>
              <a:gd name="connsiteY18" fmla="*/ 116127 h 411067"/>
              <a:gd name="connsiteX19" fmla="*/ 0 w 411067"/>
              <a:gd name="connsiteY19" fmla="*/ 178814 h 411067"/>
              <a:gd name="connsiteX20" fmla="*/ 87352 w 411067"/>
              <a:gd name="connsiteY20" fmla="*/ 266166 h 411067"/>
              <a:gd name="connsiteX21" fmla="*/ 58063 w 411067"/>
              <a:gd name="connsiteY21" fmla="*/ 302648 h 411067"/>
              <a:gd name="connsiteX22" fmla="*/ 36996 w 411067"/>
              <a:gd name="connsiteY22" fmla="*/ 371502 h 411067"/>
              <a:gd name="connsiteX23" fmla="*/ 40593 w 411067"/>
              <a:gd name="connsiteY23" fmla="*/ 375099 h 411067"/>
              <a:gd name="connsiteX24" fmla="*/ 108419 w 411067"/>
              <a:gd name="connsiteY24" fmla="*/ 353004 h 411067"/>
              <a:gd name="connsiteX25" fmla="*/ 144901 w 411067"/>
              <a:gd name="connsiteY25" fmla="*/ 323716 h 411067"/>
              <a:gd name="connsiteX26" fmla="*/ 232253 w 411067"/>
              <a:gd name="connsiteY26" fmla="*/ 411068 h 411067"/>
              <a:gd name="connsiteX27" fmla="*/ 294941 w 411067"/>
              <a:gd name="connsiteY27" fmla="*/ 348380 h 411067"/>
              <a:gd name="connsiteX28" fmla="*/ 265652 w 411067"/>
              <a:gd name="connsiteY28" fmla="*/ 311897 h 41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1067" h="411067">
                <a:moveTo>
                  <a:pt x="265652" y="311897"/>
                </a:moveTo>
                <a:cubicBezTo>
                  <a:pt x="231739" y="312925"/>
                  <a:pt x="219407" y="269249"/>
                  <a:pt x="243558" y="244071"/>
                </a:cubicBezTo>
                <a:lnTo>
                  <a:pt x="247154" y="240474"/>
                </a:lnTo>
                <a:cubicBezTo>
                  <a:pt x="272332" y="216324"/>
                  <a:pt x="317036" y="227629"/>
                  <a:pt x="316008" y="261542"/>
                </a:cubicBezTo>
                <a:cubicBezTo>
                  <a:pt x="315494" y="281067"/>
                  <a:pt x="338617" y="304704"/>
                  <a:pt x="352490" y="290830"/>
                </a:cubicBezTo>
                <a:lnTo>
                  <a:pt x="411068" y="232253"/>
                </a:lnTo>
                <a:lnTo>
                  <a:pt x="323716" y="144901"/>
                </a:lnTo>
                <a:cubicBezTo>
                  <a:pt x="309842" y="131028"/>
                  <a:pt x="333479" y="107905"/>
                  <a:pt x="353004" y="108419"/>
                </a:cubicBezTo>
                <a:cubicBezTo>
                  <a:pt x="386917" y="109447"/>
                  <a:pt x="398222" y="64743"/>
                  <a:pt x="374071" y="39565"/>
                </a:cubicBezTo>
                <a:lnTo>
                  <a:pt x="370475" y="35968"/>
                </a:lnTo>
                <a:cubicBezTo>
                  <a:pt x="345297" y="11818"/>
                  <a:pt x="301621" y="24150"/>
                  <a:pt x="302648" y="58063"/>
                </a:cubicBezTo>
                <a:cubicBezTo>
                  <a:pt x="303162" y="77589"/>
                  <a:pt x="280040" y="101225"/>
                  <a:pt x="266166" y="87352"/>
                </a:cubicBezTo>
                <a:lnTo>
                  <a:pt x="178814" y="0"/>
                </a:lnTo>
                <a:lnTo>
                  <a:pt x="119723" y="58577"/>
                </a:lnTo>
                <a:cubicBezTo>
                  <a:pt x="105850" y="72451"/>
                  <a:pt x="129486" y="95573"/>
                  <a:pt x="149012" y="95059"/>
                </a:cubicBezTo>
                <a:cubicBezTo>
                  <a:pt x="182925" y="94032"/>
                  <a:pt x="195257" y="137708"/>
                  <a:pt x="171107" y="162886"/>
                </a:cubicBezTo>
                <a:lnTo>
                  <a:pt x="167510" y="166482"/>
                </a:lnTo>
                <a:cubicBezTo>
                  <a:pt x="142332" y="190633"/>
                  <a:pt x="97629" y="179328"/>
                  <a:pt x="98656" y="145415"/>
                </a:cubicBezTo>
                <a:cubicBezTo>
                  <a:pt x="99170" y="125889"/>
                  <a:pt x="76047" y="102253"/>
                  <a:pt x="62174" y="116127"/>
                </a:cubicBezTo>
                <a:lnTo>
                  <a:pt x="0" y="178814"/>
                </a:lnTo>
                <a:lnTo>
                  <a:pt x="87352" y="266166"/>
                </a:lnTo>
                <a:cubicBezTo>
                  <a:pt x="101225" y="280040"/>
                  <a:pt x="77589" y="303162"/>
                  <a:pt x="58063" y="302648"/>
                </a:cubicBezTo>
                <a:cubicBezTo>
                  <a:pt x="24150" y="301621"/>
                  <a:pt x="12846" y="346324"/>
                  <a:pt x="36996" y="371502"/>
                </a:cubicBezTo>
                <a:lnTo>
                  <a:pt x="40593" y="375099"/>
                </a:lnTo>
                <a:cubicBezTo>
                  <a:pt x="65771" y="399249"/>
                  <a:pt x="109447" y="386917"/>
                  <a:pt x="108419" y="353004"/>
                </a:cubicBezTo>
                <a:cubicBezTo>
                  <a:pt x="107905" y="333479"/>
                  <a:pt x="131028" y="309842"/>
                  <a:pt x="144901" y="323716"/>
                </a:cubicBezTo>
                <a:lnTo>
                  <a:pt x="232253" y="411068"/>
                </a:lnTo>
                <a:lnTo>
                  <a:pt x="294941" y="348380"/>
                </a:lnTo>
                <a:cubicBezTo>
                  <a:pt x="308814" y="334506"/>
                  <a:pt x="285692" y="311384"/>
                  <a:pt x="265652" y="311897"/>
                </a:cubicBezTo>
                <a:close/>
              </a:path>
            </a:pathLst>
          </a:custGeom>
          <a:solidFill>
            <a:srgbClr val="000000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Graphic 45" descr="Puzzle">
            <a:extLst>
              <a:ext uri="{FF2B5EF4-FFF2-40B4-BE49-F238E27FC236}">
                <a16:creationId xmlns:a16="http://schemas.microsoft.com/office/drawing/2014/main" id="{552EA37C-7117-4749-99AB-38272663C838}"/>
              </a:ext>
            </a:extLst>
          </p:cNvPr>
          <p:cNvSpPr/>
          <p:nvPr/>
        </p:nvSpPr>
        <p:spPr>
          <a:xfrm>
            <a:off x="8359595" y="4047607"/>
            <a:ext cx="311508" cy="311508"/>
          </a:xfrm>
          <a:custGeom>
            <a:avLst/>
            <a:gdLst>
              <a:gd name="connsiteX0" fmla="*/ 201312 w 311508"/>
              <a:gd name="connsiteY0" fmla="*/ 236357 h 311508"/>
              <a:gd name="connsiteX1" fmla="*/ 184569 w 311508"/>
              <a:gd name="connsiteY1" fmla="*/ 184958 h 311508"/>
              <a:gd name="connsiteX2" fmla="*/ 187294 w 311508"/>
              <a:gd name="connsiteY2" fmla="*/ 182232 h 311508"/>
              <a:gd name="connsiteX3" fmla="*/ 239472 w 311508"/>
              <a:gd name="connsiteY3" fmla="*/ 198197 h 311508"/>
              <a:gd name="connsiteX4" fmla="*/ 267118 w 311508"/>
              <a:gd name="connsiteY4" fmla="*/ 220392 h 311508"/>
              <a:gd name="connsiteX5" fmla="*/ 311508 w 311508"/>
              <a:gd name="connsiteY5" fmla="*/ 176002 h 311508"/>
              <a:gd name="connsiteX6" fmla="*/ 245313 w 311508"/>
              <a:gd name="connsiteY6" fmla="*/ 109807 h 311508"/>
              <a:gd name="connsiteX7" fmla="*/ 267508 w 311508"/>
              <a:gd name="connsiteY7" fmla="*/ 82160 h 311508"/>
              <a:gd name="connsiteX8" fmla="*/ 283473 w 311508"/>
              <a:gd name="connsiteY8" fmla="*/ 29983 h 311508"/>
              <a:gd name="connsiteX9" fmla="*/ 280747 w 311508"/>
              <a:gd name="connsiteY9" fmla="*/ 27257 h 311508"/>
              <a:gd name="connsiteX10" fmla="*/ 229348 w 311508"/>
              <a:gd name="connsiteY10" fmla="*/ 44001 h 311508"/>
              <a:gd name="connsiteX11" fmla="*/ 201702 w 311508"/>
              <a:gd name="connsiteY11" fmla="*/ 66196 h 311508"/>
              <a:gd name="connsiteX12" fmla="*/ 135506 w 311508"/>
              <a:gd name="connsiteY12" fmla="*/ 0 h 311508"/>
              <a:gd name="connsiteX13" fmla="*/ 90727 w 311508"/>
              <a:gd name="connsiteY13" fmla="*/ 44390 h 311508"/>
              <a:gd name="connsiteX14" fmla="*/ 112922 w 311508"/>
              <a:gd name="connsiteY14" fmla="*/ 72036 h 311508"/>
              <a:gd name="connsiteX15" fmla="*/ 129665 w 311508"/>
              <a:gd name="connsiteY15" fmla="*/ 123435 h 311508"/>
              <a:gd name="connsiteX16" fmla="*/ 126940 w 311508"/>
              <a:gd name="connsiteY16" fmla="*/ 126161 h 311508"/>
              <a:gd name="connsiteX17" fmla="*/ 74762 w 311508"/>
              <a:gd name="connsiteY17" fmla="*/ 110196 h 311508"/>
              <a:gd name="connsiteX18" fmla="*/ 47116 w 311508"/>
              <a:gd name="connsiteY18" fmla="*/ 88001 h 311508"/>
              <a:gd name="connsiteX19" fmla="*/ 0 w 311508"/>
              <a:gd name="connsiteY19" fmla="*/ 135506 h 311508"/>
              <a:gd name="connsiteX20" fmla="*/ 66196 w 311508"/>
              <a:gd name="connsiteY20" fmla="*/ 201702 h 311508"/>
              <a:gd name="connsiteX21" fmla="*/ 44001 w 311508"/>
              <a:gd name="connsiteY21" fmla="*/ 229348 h 311508"/>
              <a:gd name="connsiteX22" fmla="*/ 28036 w 311508"/>
              <a:gd name="connsiteY22" fmla="*/ 281526 h 311508"/>
              <a:gd name="connsiteX23" fmla="*/ 30761 w 311508"/>
              <a:gd name="connsiteY23" fmla="*/ 284251 h 311508"/>
              <a:gd name="connsiteX24" fmla="*/ 82160 w 311508"/>
              <a:gd name="connsiteY24" fmla="*/ 267508 h 311508"/>
              <a:gd name="connsiteX25" fmla="*/ 109807 w 311508"/>
              <a:gd name="connsiteY25" fmla="*/ 245313 h 311508"/>
              <a:gd name="connsiteX26" fmla="*/ 176002 w 311508"/>
              <a:gd name="connsiteY26" fmla="*/ 311508 h 311508"/>
              <a:gd name="connsiteX27" fmla="*/ 223507 w 311508"/>
              <a:gd name="connsiteY27" fmla="*/ 264003 h 311508"/>
              <a:gd name="connsiteX28" fmla="*/ 201312 w 311508"/>
              <a:gd name="connsiteY28" fmla="*/ 236357 h 311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11508" h="311508">
                <a:moveTo>
                  <a:pt x="201312" y="236357"/>
                </a:moveTo>
                <a:cubicBezTo>
                  <a:pt x="175613" y="237136"/>
                  <a:pt x="166268" y="204038"/>
                  <a:pt x="184569" y="184958"/>
                </a:cubicBezTo>
                <a:lnTo>
                  <a:pt x="187294" y="182232"/>
                </a:lnTo>
                <a:cubicBezTo>
                  <a:pt x="206374" y="163931"/>
                  <a:pt x="240251" y="172498"/>
                  <a:pt x="239472" y="198197"/>
                </a:cubicBezTo>
                <a:cubicBezTo>
                  <a:pt x="239083" y="212994"/>
                  <a:pt x="256605" y="230906"/>
                  <a:pt x="267118" y="220392"/>
                </a:cubicBezTo>
                <a:lnTo>
                  <a:pt x="311508" y="176002"/>
                </a:lnTo>
                <a:lnTo>
                  <a:pt x="245313" y="109807"/>
                </a:lnTo>
                <a:cubicBezTo>
                  <a:pt x="234799" y="99293"/>
                  <a:pt x="252711" y="81771"/>
                  <a:pt x="267508" y="82160"/>
                </a:cubicBezTo>
                <a:cubicBezTo>
                  <a:pt x="293207" y="82939"/>
                  <a:pt x="301774" y="49063"/>
                  <a:pt x="283473" y="29983"/>
                </a:cubicBezTo>
                <a:lnTo>
                  <a:pt x="280747" y="27257"/>
                </a:lnTo>
                <a:cubicBezTo>
                  <a:pt x="261667" y="8956"/>
                  <a:pt x="228569" y="18301"/>
                  <a:pt x="229348" y="44001"/>
                </a:cubicBezTo>
                <a:cubicBezTo>
                  <a:pt x="229737" y="58797"/>
                  <a:pt x="212215" y="76709"/>
                  <a:pt x="201702" y="66196"/>
                </a:cubicBezTo>
                <a:lnTo>
                  <a:pt x="135506" y="0"/>
                </a:lnTo>
                <a:lnTo>
                  <a:pt x="90727" y="44390"/>
                </a:lnTo>
                <a:cubicBezTo>
                  <a:pt x="80213" y="54903"/>
                  <a:pt x="98125" y="72426"/>
                  <a:pt x="112922" y="72036"/>
                </a:cubicBezTo>
                <a:cubicBezTo>
                  <a:pt x="138621" y="71258"/>
                  <a:pt x="147966" y="104355"/>
                  <a:pt x="129665" y="123435"/>
                </a:cubicBezTo>
                <a:lnTo>
                  <a:pt x="126940" y="126161"/>
                </a:lnTo>
                <a:cubicBezTo>
                  <a:pt x="107860" y="144462"/>
                  <a:pt x="73983" y="135896"/>
                  <a:pt x="74762" y="110196"/>
                </a:cubicBezTo>
                <a:cubicBezTo>
                  <a:pt x="75151" y="95399"/>
                  <a:pt x="57629" y="77488"/>
                  <a:pt x="47116" y="88001"/>
                </a:cubicBezTo>
                <a:lnTo>
                  <a:pt x="0" y="135506"/>
                </a:lnTo>
                <a:lnTo>
                  <a:pt x="66196" y="201702"/>
                </a:lnTo>
                <a:cubicBezTo>
                  <a:pt x="76709" y="212215"/>
                  <a:pt x="58797" y="229737"/>
                  <a:pt x="44001" y="229348"/>
                </a:cubicBezTo>
                <a:cubicBezTo>
                  <a:pt x="18301" y="228569"/>
                  <a:pt x="9735" y="262446"/>
                  <a:pt x="28036" y="281526"/>
                </a:cubicBezTo>
                <a:lnTo>
                  <a:pt x="30761" y="284251"/>
                </a:lnTo>
                <a:cubicBezTo>
                  <a:pt x="49841" y="302552"/>
                  <a:pt x="82939" y="293207"/>
                  <a:pt x="82160" y="267508"/>
                </a:cubicBezTo>
                <a:cubicBezTo>
                  <a:pt x="81771" y="252711"/>
                  <a:pt x="99293" y="234799"/>
                  <a:pt x="109807" y="245313"/>
                </a:cubicBezTo>
                <a:lnTo>
                  <a:pt x="176002" y="311508"/>
                </a:lnTo>
                <a:lnTo>
                  <a:pt x="223507" y="264003"/>
                </a:lnTo>
                <a:cubicBezTo>
                  <a:pt x="234021" y="253490"/>
                  <a:pt x="216498" y="235968"/>
                  <a:pt x="201312" y="236357"/>
                </a:cubicBezTo>
                <a:close/>
              </a:path>
            </a:pathLst>
          </a:custGeom>
          <a:solidFill>
            <a:schemeClr val="accent5"/>
          </a:solidFill>
          <a:ln w="38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4" name="Graphic 47" descr="Rocket">
            <a:extLst>
              <a:ext uri="{FF2B5EF4-FFF2-40B4-BE49-F238E27FC236}">
                <a16:creationId xmlns:a16="http://schemas.microsoft.com/office/drawing/2014/main" id="{523213EB-B824-4C24-A527-BC5B60BC7B10}"/>
              </a:ext>
            </a:extLst>
          </p:cNvPr>
          <p:cNvGrpSpPr/>
          <p:nvPr/>
        </p:nvGrpSpPr>
        <p:grpSpPr>
          <a:xfrm>
            <a:off x="8328446" y="2281479"/>
            <a:ext cx="373810" cy="373810"/>
            <a:chOff x="8328446" y="2101286"/>
            <a:chExt cx="373810" cy="373810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313DC737-0DAC-4D50-972B-DC3A15559A48}"/>
                </a:ext>
              </a:extLst>
            </p:cNvPr>
            <p:cNvSpPr/>
            <p:nvPr/>
          </p:nvSpPr>
          <p:spPr>
            <a:xfrm>
              <a:off x="8600626" y="2131933"/>
              <a:ext cx="71437" cy="68646"/>
            </a:xfrm>
            <a:custGeom>
              <a:avLst/>
              <a:gdLst>
                <a:gd name="connsiteX0" fmla="*/ 69700 w 71437"/>
                <a:gd name="connsiteY0" fmla="*/ 2061 h 68646"/>
                <a:gd name="connsiteX1" fmla="*/ 0 w 71437"/>
                <a:gd name="connsiteY1" fmla="*/ 10628 h 68646"/>
                <a:gd name="connsiteX2" fmla="*/ 31930 w 71437"/>
                <a:gd name="connsiteY2" fmla="*/ 35938 h 68646"/>
                <a:gd name="connsiteX3" fmla="*/ 57629 w 71437"/>
                <a:gd name="connsiteY3" fmla="*/ 68646 h 68646"/>
                <a:gd name="connsiteX4" fmla="*/ 69700 w 71437"/>
                <a:gd name="connsiteY4" fmla="*/ 2061 h 68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437" h="68646">
                  <a:moveTo>
                    <a:pt x="69700" y="2061"/>
                  </a:moveTo>
                  <a:cubicBezTo>
                    <a:pt x="64249" y="-3390"/>
                    <a:pt x="29204" y="2840"/>
                    <a:pt x="0" y="10628"/>
                  </a:cubicBezTo>
                  <a:cubicBezTo>
                    <a:pt x="10513" y="16858"/>
                    <a:pt x="21416" y="25424"/>
                    <a:pt x="31930" y="35938"/>
                  </a:cubicBezTo>
                  <a:cubicBezTo>
                    <a:pt x="42832" y="46841"/>
                    <a:pt x="51399" y="57743"/>
                    <a:pt x="57629" y="68646"/>
                  </a:cubicBezTo>
                  <a:cubicBezTo>
                    <a:pt x="65417" y="38664"/>
                    <a:pt x="75541" y="7513"/>
                    <a:pt x="69700" y="2061"/>
                  </a:cubicBezTo>
                  <a:close/>
                </a:path>
              </a:pathLst>
            </a:custGeom>
            <a:solidFill>
              <a:schemeClr val="accent3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84A4EC5-84D1-44D8-8CE7-8D1468B43192}"/>
                </a:ext>
              </a:extLst>
            </p:cNvPr>
            <p:cNvSpPr/>
            <p:nvPr/>
          </p:nvSpPr>
          <p:spPr>
            <a:xfrm>
              <a:off x="8358454" y="2238982"/>
              <a:ext cx="94983" cy="90849"/>
            </a:xfrm>
            <a:custGeom>
              <a:avLst/>
              <a:gdLst>
                <a:gd name="connsiteX0" fmla="*/ 94984 w 94983"/>
                <a:gd name="connsiteY0" fmla="*/ 5987 h 90849"/>
                <a:gd name="connsiteX1" fmla="*/ 81745 w 94983"/>
                <a:gd name="connsiteY1" fmla="*/ 925 h 90849"/>
                <a:gd name="connsiteX2" fmla="*/ 66169 w 94983"/>
                <a:gd name="connsiteY2" fmla="*/ 4040 h 90849"/>
                <a:gd name="connsiteX3" fmla="*/ 4257 w 94983"/>
                <a:gd name="connsiteY3" fmla="*/ 65952 h 90849"/>
                <a:gd name="connsiteX4" fmla="*/ 17496 w 94983"/>
                <a:gd name="connsiteY4" fmla="*/ 90484 h 90849"/>
                <a:gd name="connsiteX5" fmla="*/ 69284 w 94983"/>
                <a:gd name="connsiteY5" fmla="*/ 78802 h 90849"/>
                <a:gd name="connsiteX6" fmla="*/ 94984 w 94983"/>
                <a:gd name="connsiteY6" fmla="*/ 5987 h 90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983" h="90849">
                  <a:moveTo>
                    <a:pt x="94984" y="5987"/>
                  </a:moveTo>
                  <a:lnTo>
                    <a:pt x="81745" y="925"/>
                  </a:lnTo>
                  <a:cubicBezTo>
                    <a:pt x="76293" y="-1022"/>
                    <a:pt x="70452" y="146"/>
                    <a:pt x="66169" y="4040"/>
                  </a:cubicBezTo>
                  <a:lnTo>
                    <a:pt x="4257" y="65952"/>
                  </a:lnTo>
                  <a:cubicBezTo>
                    <a:pt x="-5867" y="76076"/>
                    <a:pt x="3478" y="93599"/>
                    <a:pt x="17496" y="90484"/>
                  </a:cubicBezTo>
                  <a:lnTo>
                    <a:pt x="69284" y="78802"/>
                  </a:lnTo>
                  <a:cubicBezTo>
                    <a:pt x="73568" y="59333"/>
                    <a:pt x="80577" y="33244"/>
                    <a:pt x="94984" y="5987"/>
                  </a:cubicBezTo>
                  <a:close/>
                </a:path>
              </a:pathLst>
            </a:custGeom>
            <a:solidFill>
              <a:schemeClr val="accent3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02C3FD1-2A79-4619-8988-C0764C45695D}"/>
                </a:ext>
              </a:extLst>
            </p:cNvPr>
            <p:cNvSpPr/>
            <p:nvPr/>
          </p:nvSpPr>
          <p:spPr>
            <a:xfrm>
              <a:off x="8472924" y="2346598"/>
              <a:ext cx="91029" cy="97880"/>
            </a:xfrm>
            <a:custGeom>
              <a:avLst/>
              <a:gdLst>
                <a:gd name="connsiteX0" fmla="*/ 83701 w 91029"/>
                <a:gd name="connsiteY0" fmla="*/ 0 h 97880"/>
                <a:gd name="connsiteX1" fmla="*/ 12444 w 91029"/>
                <a:gd name="connsiteY1" fmla="*/ 24921 h 97880"/>
                <a:gd name="connsiteX2" fmla="*/ 373 w 91029"/>
                <a:gd name="connsiteY2" fmla="*/ 80213 h 97880"/>
                <a:gd name="connsiteX3" fmla="*/ 24904 w 91029"/>
                <a:gd name="connsiteY3" fmla="*/ 93453 h 97880"/>
                <a:gd name="connsiteX4" fmla="*/ 86816 w 91029"/>
                <a:gd name="connsiteY4" fmla="*/ 31540 h 97880"/>
                <a:gd name="connsiteX5" fmla="*/ 89931 w 91029"/>
                <a:gd name="connsiteY5" fmla="*/ 15965 h 97880"/>
                <a:gd name="connsiteX6" fmla="*/ 83701 w 91029"/>
                <a:gd name="connsiteY6" fmla="*/ 0 h 97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029" h="97880">
                  <a:moveTo>
                    <a:pt x="83701" y="0"/>
                  </a:moveTo>
                  <a:cubicBezTo>
                    <a:pt x="57612" y="13628"/>
                    <a:pt x="32692" y="21027"/>
                    <a:pt x="12444" y="24921"/>
                  </a:cubicBezTo>
                  <a:lnTo>
                    <a:pt x="373" y="80213"/>
                  </a:lnTo>
                  <a:cubicBezTo>
                    <a:pt x="-2742" y="94231"/>
                    <a:pt x="14391" y="103966"/>
                    <a:pt x="24904" y="93453"/>
                  </a:cubicBezTo>
                  <a:lnTo>
                    <a:pt x="86816" y="31540"/>
                  </a:lnTo>
                  <a:cubicBezTo>
                    <a:pt x="90710" y="27646"/>
                    <a:pt x="92268" y="21416"/>
                    <a:pt x="89931" y="15965"/>
                  </a:cubicBezTo>
                  <a:lnTo>
                    <a:pt x="83701" y="0"/>
                  </a:lnTo>
                  <a:close/>
                </a:path>
              </a:pathLst>
            </a:custGeom>
            <a:solidFill>
              <a:schemeClr val="accent3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0B21115E-28D8-4F05-8D4F-A7CF663122D2}"/>
                </a:ext>
              </a:extLst>
            </p:cNvPr>
            <p:cNvSpPr/>
            <p:nvPr/>
          </p:nvSpPr>
          <p:spPr>
            <a:xfrm>
              <a:off x="8441367" y="2149569"/>
              <a:ext cx="209489" cy="209099"/>
            </a:xfrm>
            <a:custGeom>
              <a:avLst/>
              <a:gdLst>
                <a:gd name="connsiteX0" fmla="*/ 138232 w 209489"/>
                <a:gd name="connsiteY0" fmla="*/ 0 h 209099"/>
                <a:gd name="connsiteX1" fmla="*/ 63859 w 209489"/>
                <a:gd name="connsiteY1" fmla="*/ 50620 h 209099"/>
                <a:gd name="connsiteX2" fmla="*/ 0 w 209489"/>
                <a:gd name="connsiteY2" fmla="*/ 184958 h 209099"/>
                <a:gd name="connsiteX3" fmla="*/ 24142 w 209489"/>
                <a:gd name="connsiteY3" fmla="*/ 209100 h 209099"/>
                <a:gd name="connsiteX4" fmla="*/ 158869 w 209489"/>
                <a:gd name="connsiteY4" fmla="*/ 145630 h 209099"/>
                <a:gd name="connsiteX5" fmla="*/ 209489 w 209489"/>
                <a:gd name="connsiteY5" fmla="*/ 71647 h 209099"/>
                <a:gd name="connsiteX6" fmla="*/ 179896 w 209489"/>
                <a:gd name="connsiteY6" fmla="*/ 28815 h 209099"/>
                <a:gd name="connsiteX7" fmla="*/ 138232 w 209489"/>
                <a:gd name="connsiteY7" fmla="*/ 0 h 209099"/>
                <a:gd name="connsiteX8" fmla="*/ 158090 w 209489"/>
                <a:gd name="connsiteY8" fmla="*/ 84107 h 209099"/>
                <a:gd name="connsiteX9" fmla="*/ 124993 w 209489"/>
                <a:gd name="connsiteY9" fmla="*/ 84107 h 209099"/>
                <a:gd name="connsiteX10" fmla="*/ 124993 w 209489"/>
                <a:gd name="connsiteY10" fmla="*/ 51009 h 209099"/>
                <a:gd name="connsiteX11" fmla="*/ 158090 w 209489"/>
                <a:gd name="connsiteY11" fmla="*/ 51009 h 209099"/>
                <a:gd name="connsiteX12" fmla="*/ 158090 w 209489"/>
                <a:gd name="connsiteY12" fmla="*/ 84107 h 20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89" h="209099">
                  <a:moveTo>
                    <a:pt x="138232" y="0"/>
                  </a:moveTo>
                  <a:cubicBezTo>
                    <a:pt x="115258" y="9345"/>
                    <a:pt x="89169" y="25310"/>
                    <a:pt x="63859" y="50620"/>
                  </a:cubicBezTo>
                  <a:cubicBezTo>
                    <a:pt x="17522" y="96957"/>
                    <a:pt x="3894" y="153028"/>
                    <a:pt x="0" y="184958"/>
                  </a:cubicBezTo>
                  <a:lnTo>
                    <a:pt x="24142" y="209100"/>
                  </a:lnTo>
                  <a:cubicBezTo>
                    <a:pt x="56072" y="205206"/>
                    <a:pt x="112532" y="191967"/>
                    <a:pt x="158869" y="145630"/>
                  </a:cubicBezTo>
                  <a:cubicBezTo>
                    <a:pt x="184179" y="120320"/>
                    <a:pt x="200144" y="94621"/>
                    <a:pt x="209489" y="71647"/>
                  </a:cubicBezTo>
                  <a:cubicBezTo>
                    <a:pt x="204427" y="58797"/>
                    <a:pt x="194303" y="43611"/>
                    <a:pt x="179896" y="28815"/>
                  </a:cubicBezTo>
                  <a:cubicBezTo>
                    <a:pt x="165878" y="15186"/>
                    <a:pt x="151082" y="5062"/>
                    <a:pt x="138232" y="0"/>
                  </a:cubicBezTo>
                  <a:close/>
                  <a:moveTo>
                    <a:pt x="158090" y="84107"/>
                  </a:moveTo>
                  <a:cubicBezTo>
                    <a:pt x="149135" y="93063"/>
                    <a:pt x="134338" y="93063"/>
                    <a:pt x="124993" y="84107"/>
                  </a:cubicBezTo>
                  <a:cubicBezTo>
                    <a:pt x="116037" y="75151"/>
                    <a:pt x="116037" y="60355"/>
                    <a:pt x="124993" y="51009"/>
                  </a:cubicBezTo>
                  <a:cubicBezTo>
                    <a:pt x="133949" y="42054"/>
                    <a:pt x="148745" y="42054"/>
                    <a:pt x="158090" y="51009"/>
                  </a:cubicBezTo>
                  <a:cubicBezTo>
                    <a:pt x="167046" y="60355"/>
                    <a:pt x="167046" y="75151"/>
                    <a:pt x="158090" y="84107"/>
                  </a:cubicBezTo>
                  <a:close/>
                </a:path>
              </a:pathLst>
            </a:custGeom>
            <a:solidFill>
              <a:schemeClr val="accent3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C163564C-E550-4C13-9D5B-DDB42E13DED7}"/>
                </a:ext>
              </a:extLst>
            </p:cNvPr>
            <p:cNvSpPr/>
            <p:nvPr/>
          </p:nvSpPr>
          <p:spPr>
            <a:xfrm>
              <a:off x="8395505" y="2349072"/>
              <a:ext cx="55459" cy="55574"/>
            </a:xfrm>
            <a:custGeom>
              <a:avLst/>
              <a:gdLst>
                <a:gd name="connsiteX0" fmla="*/ 45473 w 55459"/>
                <a:gd name="connsiteY0" fmla="*/ 9986 h 55574"/>
                <a:gd name="connsiteX1" fmla="*/ 27172 w 55459"/>
                <a:gd name="connsiteY1" fmla="*/ 6092 h 55574"/>
                <a:gd name="connsiteX2" fmla="*/ 1083 w 55459"/>
                <a:gd name="connsiteY2" fmla="*/ 54376 h 55574"/>
                <a:gd name="connsiteX3" fmla="*/ 49367 w 55459"/>
                <a:gd name="connsiteY3" fmla="*/ 28287 h 55574"/>
                <a:gd name="connsiteX4" fmla="*/ 45473 w 55459"/>
                <a:gd name="connsiteY4" fmla="*/ 9986 h 55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59" h="55574">
                  <a:moveTo>
                    <a:pt x="45473" y="9986"/>
                  </a:moveTo>
                  <a:cubicBezTo>
                    <a:pt x="39243" y="3756"/>
                    <a:pt x="40022" y="-6757"/>
                    <a:pt x="27172" y="6092"/>
                  </a:cubicBezTo>
                  <a:cubicBezTo>
                    <a:pt x="14322" y="18942"/>
                    <a:pt x="-4757" y="48146"/>
                    <a:pt x="1083" y="54376"/>
                  </a:cubicBezTo>
                  <a:cubicBezTo>
                    <a:pt x="7313" y="60606"/>
                    <a:pt x="36517" y="41137"/>
                    <a:pt x="49367" y="28287"/>
                  </a:cubicBezTo>
                  <a:cubicBezTo>
                    <a:pt x="62217" y="15048"/>
                    <a:pt x="51703" y="15827"/>
                    <a:pt x="45473" y="9986"/>
                  </a:cubicBezTo>
                  <a:close/>
                </a:path>
              </a:pathLst>
            </a:custGeom>
            <a:solidFill>
              <a:schemeClr val="accent3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9945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567</Words>
  <PresentationFormat>On-screen Show (4:3)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w/ 4 Parts – Slide Template</vt:lpstr>
      <vt:lpstr>Infographic Cycle w/ 4 Parts – Slide Template</vt:lpstr>
      <vt:lpstr>Infographic Cycle w/ 4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w/ 4 Parts</dc:title>
  <dc:creator>PresentationGO.com</dc:creator>
  <dc:description>© Copyright PresentationGO.com</dc:description>
  <dcterms:created xsi:type="dcterms:W3CDTF">2014-11-26T05:14:11Z</dcterms:created>
  <dcterms:modified xsi:type="dcterms:W3CDTF">2020-03-30T22:49:46Z</dcterms:modified>
  <cp:category>Charts &amp; Diagrams</cp:category>
</cp:coreProperties>
</file>