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1" r:id="rId4"/>
    <p:sldId id="352" r:id="rId5"/>
    <p:sldId id="382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00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95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3810000" y="1143001"/>
            <a:ext cx="4572002" cy="4571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363647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93137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rgbClr val="7E9445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3939015" y="3249500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9B4CDCB-35F9-4B38-8A63-A76F16022C0A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209DB0F-7D8C-42D8-ACF9-730EEB96235B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02F50BC-DDAF-452A-A8D5-5B2E98D9FC56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45DC09C-6C94-4904-8202-C1F0346A7E67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EC71C8E-AD3F-4F58-99F3-4F411F8F26CD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0F76D0B-8422-450C-8B1D-57F6F7091EC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5767146" y="4992021"/>
            <a:ext cx="657708" cy="657708"/>
            <a:chOff x="5767146" y="4992021"/>
            <a:chExt cx="657708" cy="657708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130181-EF95-4A9B-BEFB-51AC951030B7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0DBC23D-1168-450B-A5AB-731BC3B1B8B7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4CD93DA-2DD7-4523-BAD4-972B0F201006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26B5151-0A76-4AED-8567-7FCD9E02085D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A7FE9A0-E05D-40FD-85EB-95A669A55994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521EE02-C14E-43E2-BA27-DF95D053225D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6DFA7B8-556D-48AB-939A-5F958279F3ED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1481155-3C24-401E-B550-B555A46F8AD7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3D16D0C-A22C-4DC8-8EAF-F511486F9F17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7692655" y="3141252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920239"/>
            <a:ext cx="498413" cy="498413"/>
            <a:chOff x="11104594" y="1920239"/>
            <a:chExt cx="498413" cy="49841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366600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3810000" y="1143001"/>
            <a:ext cx="4572002" cy="4571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04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85AA72C-7FC5-4445-9964-4BE5C309B665}"/>
              </a:ext>
            </a:extLst>
          </p:cNvPr>
          <p:cNvGrpSpPr/>
          <p:nvPr/>
        </p:nvGrpSpPr>
        <p:grpSpPr>
          <a:xfrm>
            <a:off x="8923583" y="3636471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6942FF-5BF4-4B65-828B-B31E2AC059E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5743EA3-8274-464B-9D34-57AF23E3B6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9765CB-6DB0-4072-A9AE-791373C60D91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28443D2-569D-4EEA-AD71-3B68122C336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5A4167-707E-4092-889F-F5485D98CC4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0D818B-C29E-4512-9A88-C55D2FE51D83}"/>
              </a:ext>
            </a:extLst>
          </p:cNvPr>
          <p:cNvGrpSpPr/>
          <p:nvPr/>
        </p:nvGrpSpPr>
        <p:grpSpPr>
          <a:xfrm>
            <a:off x="8931378" y="1931377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4EBEA8-CE88-4347-A319-DAB4E45F10A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781D29-782D-4D30-B53C-9CDA2BC1BC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E8A26EC-E3FF-440F-8ED6-7E35447395CD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5FBF66-EDC4-4654-8788-25A0DCFF67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78BA06-D397-48BC-8B66-FD1C2CB9F7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aphic 28" descr="Users">
            <a:extLst>
              <a:ext uri="{FF2B5EF4-FFF2-40B4-BE49-F238E27FC236}">
                <a16:creationId xmlns:a16="http://schemas.microsoft.com/office/drawing/2014/main" id="{94AAF05E-25BF-4D34-8E56-44A6EFACC0B8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rgbClr val="7E9445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2589401-218A-4725-87C4-F5ED8BCC2A63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7A148A-517A-4876-8E9D-5FEBC9C8D164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9B3DA3B-3E77-4B52-BB8B-61BF5B121044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70937E-20CC-4AA8-BE74-BF14BBA19E0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A1898DD-FB5A-4619-9611-D9ED28F45F6B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962B757-7664-44F5-BAD8-7B7A890A1F74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0" descr="Lightbulb">
            <a:extLst>
              <a:ext uri="{FF2B5EF4-FFF2-40B4-BE49-F238E27FC236}">
                <a16:creationId xmlns:a16="http://schemas.microsoft.com/office/drawing/2014/main" id="{19CB9D7B-80F1-455D-9C71-E0B1DCB43F0E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A38566D-D60F-40F8-80B2-7BDE71CF3E1C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5E26AD6-B77A-4DFA-BB8F-8F5C1C16FB67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D24FB75-B46A-470B-8503-2CC3539362E9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FACECF-74D3-494C-86CD-AEB573FB47CA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3939015" y="3249500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2CA992F-1C63-44AE-801C-2A17860555FA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79790B2-ABDE-4472-B267-08A7CF557B89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09E5AC8-9487-4B5A-8FBD-B6DE8E3C7518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89CA7C5-42BA-4A4C-A77C-4F2D42CB90AF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FDFBB59-B1D0-42F0-9056-E5465E786DE8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D0178A3-F2DE-4BD9-B984-918E8705B44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0A1439D-34F9-4A31-8D46-E0D098BCA2C1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9C45D71-7FA8-43BC-AE82-637EBA294CC4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7502697-AB8F-40E9-9A78-BE8243C13B47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33C35E5-FCA5-4E7F-AA30-2EB0C4942DED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1210ED0-FF72-43CA-939E-EEFD9E61915B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8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7692655" y="3141252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9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5767146" y="4992021"/>
            <a:ext cx="657708" cy="657708"/>
            <a:chOff x="5767146" y="4992021"/>
            <a:chExt cx="657708" cy="657708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1151BAD-5D5A-4DE6-8EE7-49ADE65234AE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E8AE71-6FD4-422A-B379-8BED5E8C1782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C18256F-1B9B-4EA9-8472-F88623DDBDCE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1DCE4EC-9EC6-4CD8-89C8-66118676C762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29" descr="Puzzle">
            <a:extLst>
              <a:ext uri="{FF2B5EF4-FFF2-40B4-BE49-F238E27FC236}">
                <a16:creationId xmlns:a16="http://schemas.microsoft.com/office/drawing/2014/main" id="{0A28E1E6-A449-4754-87EF-643679530508}"/>
              </a:ext>
            </a:extLst>
          </p:cNvPr>
          <p:cNvSpPr/>
          <p:nvPr/>
        </p:nvSpPr>
        <p:spPr>
          <a:xfrm>
            <a:off x="11146127" y="366600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5" name="Graphic 31" descr="Rocket">
            <a:extLst>
              <a:ext uri="{FF2B5EF4-FFF2-40B4-BE49-F238E27FC236}">
                <a16:creationId xmlns:a16="http://schemas.microsoft.com/office/drawing/2014/main" id="{B62EF24F-D7A1-4771-9F2E-F3AC74D11C61}"/>
              </a:ext>
            </a:extLst>
          </p:cNvPr>
          <p:cNvGrpSpPr/>
          <p:nvPr/>
        </p:nvGrpSpPr>
        <p:grpSpPr>
          <a:xfrm>
            <a:off x="11104594" y="1920239"/>
            <a:ext cx="498413" cy="498413"/>
            <a:chOff x="11104594" y="1920239"/>
            <a:chExt cx="498413" cy="498413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CD4736-CF72-4356-9D48-709326B18C5F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1BC70A9-475E-4892-B105-B9714E3E26DF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5613B30-E3A7-40BC-BBBE-B2054BF2D5BA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91AB586-5E4F-4EC9-805F-9082A83DB7B2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A03BD44-0B14-42C3-97DB-BA99318C2EA2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3810000" y="1143001"/>
            <a:ext cx="4572002" cy="4571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8923583" y="363647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334542" y="363647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8931378" y="193137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342337" y="193137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620143" y="2033420"/>
            <a:ext cx="436111" cy="272050"/>
            <a:chOff x="620143" y="2033420"/>
            <a:chExt cx="436111" cy="272050"/>
          </a:xfrm>
          <a:solidFill>
            <a:srgbClr val="A2B969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144CC74-6954-499D-9AF9-01085275419C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D9B404D-0ABE-4695-A490-CCA776CDFDE9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5B9FDC7-A919-4110-820D-B35D763100A6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527AEE0-F45A-47B0-B532-32726B84438C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4DC9C90-9965-47A3-A720-D0AA6D207C83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63BD5AD-7D30-4DE5-867F-89B0DC88D8F8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solidFill>
              <a:schemeClr val="accent6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11104594" y="1920239"/>
            <a:ext cx="498413" cy="498413"/>
            <a:chOff x="11104594" y="1920239"/>
            <a:chExt cx="498413" cy="49841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4785050-071F-4EB3-AB6B-BF4F5C5FBE08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solidFill>
              <a:schemeClr val="accent3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E469364-A7B5-4A0E-A089-4F06880D370A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solidFill>
              <a:schemeClr val="accent3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86A83AD-0DB6-40CD-8858-C2E82CA2CE05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solidFill>
              <a:schemeClr val="accent3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0EB6562-3C3D-40B0-8F00-C31B5EFEA656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solidFill>
              <a:schemeClr val="accent3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ECA2BE7-60B6-463B-B0C6-0134A2305737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solidFill>
              <a:schemeClr val="accent3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11146127" y="3666005"/>
            <a:ext cx="415344" cy="415344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5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588993" y="3634855"/>
            <a:ext cx="498413" cy="498413"/>
            <a:chOff x="588993" y="3634855"/>
            <a:chExt cx="498413" cy="49841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7F8BDF-1653-444E-8D33-2ABC06AC4BCB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6F11-8F20-4FE1-86A0-C95AC39613C5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C78A85B-4FE1-4CF7-80B9-947ADF41925A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F4DBC1D-652C-49D0-8A0C-5DB7F76175F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solidFill>
              <a:schemeClr val="accent2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5767146" y="4992021"/>
            <a:ext cx="657708" cy="657708"/>
            <a:chOff x="5767146" y="4992021"/>
            <a:chExt cx="657708" cy="65770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0784F44-B805-4060-9A3D-B4A4843614F5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4B4D360-7A51-4B1D-817D-AC6FA45CA6BE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5094482-68FE-4D1F-93BD-9C876DB77768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6F16633-1874-49A2-8D55-4719AD4B1531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3939015" y="3249500"/>
            <a:ext cx="575494" cy="358998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87BE05-1C67-45A0-A93B-7DE0A981F4AD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C77649A-931E-47E6-8AA1-9DE8356DC13B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1229E3-FC7C-4839-8B65-4ACBD5EFAC47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AA4D018-3934-4F69-BBA7-FADDE46E0BE7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308FC79-D2D7-485D-A3AF-7CFE5055433D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47E46AA-75BC-4FEA-8458-FE9FB7B5001D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5767146" y="1240929"/>
            <a:ext cx="657708" cy="657708"/>
            <a:chOff x="5767146" y="1240929"/>
            <a:chExt cx="657708" cy="657708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6B3825B-5AAF-4173-AF19-852B438BE4A5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2719343-1057-480E-81BC-92C5B1C24F62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9AC63FA-A1F9-46A1-AAFC-05EAE1C69D50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DBEC68-24E1-49F6-9135-788B20C2D680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BFF0708-C34C-4387-8EF6-038A7FBFA9F7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7692655" y="3141252"/>
            <a:ext cx="548090" cy="548090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1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567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4 Parts – Slide Template</vt:lpstr>
      <vt:lpstr>Infographic Cycle w/ 4 Parts – Slide Template</vt:lpstr>
      <vt:lpstr>Infographic Cycle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4 Parts</dc:title>
  <dc:creator>PresentationGO.com</dc:creator>
  <dc:description>© Copyright PresentationGO.com</dc:description>
  <dcterms:created xsi:type="dcterms:W3CDTF">2014-11-26T05:14:11Z</dcterms:created>
  <dcterms:modified xsi:type="dcterms:W3CDTF">2020-03-30T21:26:00Z</dcterms:modified>
  <cp:category>Charts &amp; Diagrams</cp:category>
</cp:coreProperties>
</file>