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960"/>
    <a:srgbClr val="E2E0E1"/>
    <a:srgbClr val="40454D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2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3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C6E19EB-9208-4DDA-B864-D4B7A2D4B2DD}"/>
              </a:ext>
            </a:extLst>
          </p:cNvPr>
          <p:cNvSpPr/>
          <p:nvPr/>
        </p:nvSpPr>
        <p:spPr>
          <a:xfrm>
            <a:off x="4192612" y="1574269"/>
            <a:ext cx="3822381" cy="3574476"/>
          </a:xfrm>
          <a:custGeom>
            <a:avLst/>
            <a:gdLst>
              <a:gd name="connsiteX0" fmla="*/ 1552051 w 3822381"/>
              <a:gd name="connsiteY0" fmla="*/ 2423273 h 3574476"/>
              <a:gd name="connsiteX1" fmla="*/ 1554409 w 3822381"/>
              <a:gd name="connsiteY1" fmla="*/ 2469973 h 3574476"/>
              <a:gd name="connsiteX2" fmla="*/ 846511 w 3822381"/>
              <a:gd name="connsiteY2" fmla="*/ 3537943 h 3574476"/>
              <a:gd name="connsiteX3" fmla="*/ 746693 w 3822381"/>
              <a:gd name="connsiteY3" fmla="*/ 3574476 h 3574476"/>
              <a:gd name="connsiteX4" fmla="*/ 744335 w 3822381"/>
              <a:gd name="connsiteY4" fmla="*/ 3527777 h 3574476"/>
              <a:gd name="connsiteX5" fmla="*/ 1452233 w 3822381"/>
              <a:gd name="connsiteY5" fmla="*/ 2459807 h 3574476"/>
              <a:gd name="connsiteX6" fmla="*/ 2250391 w 3822381"/>
              <a:gd name="connsiteY6" fmla="*/ 2396919 h 3574476"/>
              <a:gd name="connsiteX7" fmla="*/ 2295312 w 3822381"/>
              <a:gd name="connsiteY7" fmla="*/ 2409897 h 3574476"/>
              <a:gd name="connsiteX8" fmla="*/ 3074524 w 3822381"/>
              <a:gd name="connsiteY8" fmla="*/ 3427005 h 3574476"/>
              <a:gd name="connsiteX9" fmla="*/ 3076559 w 3822381"/>
              <a:gd name="connsiteY9" fmla="*/ 3533280 h 3574476"/>
              <a:gd name="connsiteX10" fmla="*/ 3031637 w 3822381"/>
              <a:gd name="connsiteY10" fmla="*/ 3520301 h 3574476"/>
              <a:gd name="connsiteX11" fmla="*/ 2252425 w 3822381"/>
              <a:gd name="connsiteY11" fmla="*/ 2503193 h 3574476"/>
              <a:gd name="connsiteX12" fmla="*/ 387800 w 3822381"/>
              <a:gd name="connsiteY12" fmla="*/ 1324251 h 3574476"/>
              <a:gd name="connsiteX13" fmla="*/ 1277175 w 3822381"/>
              <a:gd name="connsiteY13" fmla="*/ 1727040 h 3574476"/>
              <a:gd name="connsiteX14" fmla="*/ 1342521 w 3822381"/>
              <a:gd name="connsiteY14" fmla="*/ 1810875 h 3574476"/>
              <a:gd name="connsiteX15" fmla="*/ 1298787 w 3822381"/>
              <a:gd name="connsiteY15" fmla="*/ 1827420 h 3574476"/>
              <a:gd name="connsiteX16" fmla="*/ 65345 w 3822381"/>
              <a:gd name="connsiteY16" fmla="*/ 1480573 h 3574476"/>
              <a:gd name="connsiteX17" fmla="*/ 0 w 3822381"/>
              <a:gd name="connsiteY17" fmla="*/ 1396737 h 3574476"/>
              <a:gd name="connsiteX18" fmla="*/ 43734 w 3822381"/>
              <a:gd name="connsiteY18" fmla="*/ 1380192 h 3574476"/>
              <a:gd name="connsiteX19" fmla="*/ 387800 w 3822381"/>
              <a:gd name="connsiteY19" fmla="*/ 1324251 h 3574476"/>
              <a:gd name="connsiteX20" fmla="*/ 3552756 w 3822381"/>
              <a:gd name="connsiteY20" fmla="*/ 1238651 h 3574476"/>
              <a:gd name="connsiteX21" fmla="*/ 3719580 w 3822381"/>
              <a:gd name="connsiteY21" fmla="*/ 1261273 h 3574476"/>
              <a:gd name="connsiteX22" fmla="*/ 3822381 w 3822381"/>
              <a:gd name="connsiteY22" fmla="*/ 1288298 h 3574476"/>
              <a:gd name="connsiteX23" fmla="*/ 3797643 w 3822381"/>
              <a:gd name="connsiteY23" fmla="*/ 1327977 h 3574476"/>
              <a:gd name="connsiteX24" fmla="*/ 2606585 w 3822381"/>
              <a:gd name="connsiteY24" fmla="*/ 1800272 h 3574476"/>
              <a:gd name="connsiteX25" fmla="*/ 2503785 w 3822381"/>
              <a:gd name="connsiteY25" fmla="*/ 1773246 h 3574476"/>
              <a:gd name="connsiteX26" fmla="*/ 2528522 w 3822381"/>
              <a:gd name="connsiteY26" fmla="*/ 1733568 h 3574476"/>
              <a:gd name="connsiteX27" fmla="*/ 3552756 w 3822381"/>
              <a:gd name="connsiteY27" fmla="*/ 1238651 h 3574476"/>
              <a:gd name="connsiteX28" fmla="*/ 1897854 w 3822381"/>
              <a:gd name="connsiteY28" fmla="*/ 0 h 3574476"/>
              <a:gd name="connsiteX29" fmla="*/ 1926517 w 3822381"/>
              <a:gd name="connsiteY29" fmla="*/ 36945 h 3574476"/>
              <a:gd name="connsiteX30" fmla="*/ 1957301 w 3822381"/>
              <a:gd name="connsiteY30" fmla="*/ 1317855 h 3574476"/>
              <a:gd name="connsiteX31" fmla="*/ 1896360 w 3822381"/>
              <a:gd name="connsiteY31" fmla="*/ 1404944 h 3574476"/>
              <a:gd name="connsiteX32" fmla="*/ 1867697 w 3822381"/>
              <a:gd name="connsiteY32" fmla="*/ 1368000 h 3574476"/>
              <a:gd name="connsiteX33" fmla="*/ 1836913 w 3822381"/>
              <a:gd name="connsiteY33" fmla="*/ 87090 h 357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22381" h="3574476">
                <a:moveTo>
                  <a:pt x="1552051" y="2423273"/>
                </a:moveTo>
                <a:lnTo>
                  <a:pt x="1554409" y="2469973"/>
                </a:lnTo>
                <a:cubicBezTo>
                  <a:pt x="1554409" y="2950069"/>
                  <a:pt x="1262513" y="3361989"/>
                  <a:pt x="846511" y="3537943"/>
                </a:cubicBezTo>
                <a:lnTo>
                  <a:pt x="746693" y="3574476"/>
                </a:lnTo>
                <a:lnTo>
                  <a:pt x="744335" y="3527777"/>
                </a:lnTo>
                <a:cubicBezTo>
                  <a:pt x="744335" y="3047681"/>
                  <a:pt x="1036231" y="2635761"/>
                  <a:pt x="1452233" y="2459807"/>
                </a:cubicBezTo>
                <a:close/>
                <a:moveTo>
                  <a:pt x="2250391" y="2396919"/>
                </a:moveTo>
                <a:lnTo>
                  <a:pt x="2295312" y="2409897"/>
                </a:lnTo>
                <a:cubicBezTo>
                  <a:pt x="2749236" y="2566248"/>
                  <a:pt x="3043639" y="2976380"/>
                  <a:pt x="3074524" y="3427005"/>
                </a:cubicBezTo>
                <a:lnTo>
                  <a:pt x="3076559" y="3533280"/>
                </a:lnTo>
                <a:lnTo>
                  <a:pt x="3031637" y="3520301"/>
                </a:lnTo>
                <a:cubicBezTo>
                  <a:pt x="2577713" y="3363950"/>
                  <a:pt x="2283309" y="2953819"/>
                  <a:pt x="2252425" y="2503193"/>
                </a:cubicBezTo>
                <a:close/>
                <a:moveTo>
                  <a:pt x="387800" y="1324251"/>
                </a:moveTo>
                <a:cubicBezTo>
                  <a:pt x="729860" y="1320939"/>
                  <a:pt x="1056006" y="1470439"/>
                  <a:pt x="1277175" y="1727040"/>
                </a:cubicBezTo>
                <a:lnTo>
                  <a:pt x="1342521" y="1810875"/>
                </a:lnTo>
                <a:lnTo>
                  <a:pt x="1298787" y="1827420"/>
                </a:lnTo>
                <a:cubicBezTo>
                  <a:pt x="841755" y="1974439"/>
                  <a:pt x="360237" y="1822707"/>
                  <a:pt x="65345" y="1480573"/>
                </a:cubicBezTo>
                <a:lnTo>
                  <a:pt x="0" y="1396737"/>
                </a:lnTo>
                <a:lnTo>
                  <a:pt x="43734" y="1380192"/>
                </a:lnTo>
                <a:cubicBezTo>
                  <a:pt x="157992" y="1343437"/>
                  <a:pt x="273780" y="1325355"/>
                  <a:pt x="387800" y="1324251"/>
                </a:cubicBezTo>
                <a:close/>
                <a:moveTo>
                  <a:pt x="3552756" y="1238651"/>
                </a:moveTo>
                <a:cubicBezTo>
                  <a:pt x="3608574" y="1242112"/>
                  <a:pt x="3664334" y="1249626"/>
                  <a:pt x="3719580" y="1261273"/>
                </a:cubicBezTo>
                <a:lnTo>
                  <a:pt x="3822381" y="1288298"/>
                </a:lnTo>
                <a:lnTo>
                  <a:pt x="3797643" y="1327977"/>
                </a:lnTo>
                <a:cubicBezTo>
                  <a:pt x="3523426" y="1722056"/>
                  <a:pt x="3048553" y="1893451"/>
                  <a:pt x="2606585" y="1800272"/>
                </a:cubicBezTo>
                <a:lnTo>
                  <a:pt x="2503785" y="1773246"/>
                </a:lnTo>
                <a:lnTo>
                  <a:pt x="2528522" y="1733568"/>
                </a:lnTo>
                <a:cubicBezTo>
                  <a:pt x="2768462" y="1388749"/>
                  <a:pt x="3162029" y="1214422"/>
                  <a:pt x="3552756" y="1238651"/>
                </a:cubicBezTo>
                <a:close/>
                <a:moveTo>
                  <a:pt x="1897854" y="0"/>
                </a:moveTo>
                <a:lnTo>
                  <a:pt x="1926517" y="36945"/>
                </a:lnTo>
                <a:cubicBezTo>
                  <a:pt x="2201304" y="430625"/>
                  <a:pt x="2197715" y="935470"/>
                  <a:pt x="1957301" y="1317855"/>
                </a:cubicBezTo>
                <a:lnTo>
                  <a:pt x="1896360" y="1404944"/>
                </a:lnTo>
                <a:lnTo>
                  <a:pt x="1867697" y="1368000"/>
                </a:lnTo>
                <a:cubicBezTo>
                  <a:pt x="1592910" y="974320"/>
                  <a:pt x="1596499" y="469475"/>
                  <a:pt x="1836913" y="870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5 Arcs for PowerPoint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83C65846-4B2F-4D0A-A478-B9A6BCF70574}"/>
              </a:ext>
            </a:extLst>
          </p:cNvPr>
          <p:cNvSpPr/>
          <p:nvPr/>
        </p:nvSpPr>
        <p:spPr>
          <a:xfrm rot="7537491">
            <a:off x="5884178" y="1083812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0C5D12AE-DECF-4E12-8B4E-C60CA60A48B7}"/>
              </a:ext>
            </a:extLst>
          </p:cNvPr>
          <p:cNvSpPr/>
          <p:nvPr/>
        </p:nvSpPr>
        <p:spPr>
          <a:xfrm rot="3166771">
            <a:off x="4019383" y="1102970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6B09566-6FD0-4B33-9AB8-9570C034A520}"/>
              </a:ext>
            </a:extLst>
          </p:cNvPr>
          <p:cNvSpPr/>
          <p:nvPr/>
        </p:nvSpPr>
        <p:spPr>
          <a:xfrm rot="11952289">
            <a:off x="6461506" y="2843604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8A032F68-7975-4366-9EDA-253D5647B217}"/>
              </a:ext>
            </a:extLst>
          </p:cNvPr>
          <p:cNvSpPr/>
          <p:nvPr/>
        </p:nvSpPr>
        <p:spPr>
          <a:xfrm rot="16200000">
            <a:off x="4936946" y="3942993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5473A78A-60A6-4E06-9A68-BDA6D96D9F99}"/>
              </a:ext>
            </a:extLst>
          </p:cNvPr>
          <p:cNvSpPr/>
          <p:nvPr/>
        </p:nvSpPr>
        <p:spPr>
          <a:xfrm rot="20514074">
            <a:off x="3427219" y="2894403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99CC976-66BA-4680-A932-88CC1956CACC}"/>
              </a:ext>
            </a:extLst>
          </p:cNvPr>
          <p:cNvSpPr txBox="1"/>
          <p:nvPr/>
        </p:nvSpPr>
        <p:spPr>
          <a:xfrm>
            <a:off x="7200223" y="361811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486E7-C7FF-4B72-A112-5FA28771EE70}"/>
              </a:ext>
            </a:extLst>
          </p:cNvPr>
          <p:cNvSpPr txBox="1"/>
          <p:nvPr/>
        </p:nvSpPr>
        <p:spPr>
          <a:xfrm>
            <a:off x="5763347" y="465233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4907EF-96B6-44C4-A8D0-77E7545E7DD3}"/>
              </a:ext>
            </a:extLst>
          </p:cNvPr>
          <p:cNvSpPr txBox="1"/>
          <p:nvPr/>
        </p:nvSpPr>
        <p:spPr>
          <a:xfrm>
            <a:off x="4360851" y="361811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C6A2D6F-D6C9-4939-9764-DB6D3F1A13ED}"/>
              </a:ext>
            </a:extLst>
          </p:cNvPr>
          <p:cNvSpPr txBox="1"/>
          <p:nvPr/>
        </p:nvSpPr>
        <p:spPr>
          <a:xfrm>
            <a:off x="6574344" y="20839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DC738B-DE27-4BF9-B5B9-2F217795EB36}"/>
              </a:ext>
            </a:extLst>
          </p:cNvPr>
          <p:cNvSpPr txBox="1"/>
          <p:nvPr/>
        </p:nvSpPr>
        <p:spPr>
          <a:xfrm>
            <a:off x="4964913" y="20839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596AE6-BB4F-48F7-AF73-570C3D3495D8}"/>
              </a:ext>
            </a:extLst>
          </p:cNvPr>
          <p:cNvGrpSpPr/>
          <p:nvPr/>
        </p:nvGrpSpPr>
        <p:grpSpPr>
          <a:xfrm>
            <a:off x="866048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D246CA4-C8CE-4938-B9EB-330FF66AF80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FB9AFDA-77D0-4289-B2F5-00FAA91990E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5C765E2-C300-499C-9EB8-062D8A4FF8BC}"/>
              </a:ext>
            </a:extLst>
          </p:cNvPr>
          <p:cNvGrpSpPr/>
          <p:nvPr/>
        </p:nvGrpSpPr>
        <p:grpSpPr>
          <a:xfrm>
            <a:off x="898588" y="3576372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DDFF44-AEED-4903-B5A9-4A18060E0E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92AC955-5625-4E50-934B-8F6F13BD2F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DA2CEC-CAB8-4EF0-9AAE-67431C65F37F}"/>
              </a:ext>
            </a:extLst>
          </p:cNvPr>
          <p:cNvGrpSpPr/>
          <p:nvPr/>
        </p:nvGrpSpPr>
        <p:grpSpPr>
          <a:xfrm>
            <a:off x="8356324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462E80-3A2A-435D-B33A-9C1AD0A0424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962B71F-9BE2-41DF-969A-D4D586C17B0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154C76A-ED70-4316-98A9-795AADD32808}"/>
              </a:ext>
            </a:extLst>
          </p:cNvPr>
          <p:cNvGrpSpPr/>
          <p:nvPr/>
        </p:nvGrpSpPr>
        <p:grpSpPr>
          <a:xfrm>
            <a:off x="8364119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D7D6A3E-4C51-48D5-A77C-F05E0B7A27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9CA8429-6748-436B-9E42-9FC2912890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9CC2A8B-D4BC-4726-B16C-7DC0EB8F6E4A}"/>
              </a:ext>
            </a:extLst>
          </p:cNvPr>
          <p:cNvGrpSpPr/>
          <p:nvPr/>
        </p:nvGrpSpPr>
        <p:grpSpPr>
          <a:xfrm>
            <a:off x="898588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D62D02A-B68C-4950-A95C-B45CA6CEBA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7A2115A-F302-4C41-B862-3B87CF74406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2EA0145E-7C01-43DB-B023-67B4F2E2329E}"/>
              </a:ext>
            </a:extLst>
          </p:cNvPr>
          <p:cNvSpPr txBox="1"/>
          <p:nvPr/>
        </p:nvSpPr>
        <p:spPr>
          <a:xfrm>
            <a:off x="1085839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E2E0E1"/>
                </a:solidFill>
              </a:rPr>
              <a:t>01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C770A1C-6042-434A-A6C4-46D235E87CF7}"/>
              </a:ext>
            </a:extLst>
          </p:cNvPr>
          <p:cNvSpPr txBox="1"/>
          <p:nvPr/>
        </p:nvSpPr>
        <p:spPr>
          <a:xfrm>
            <a:off x="10858395" y="4147573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E2E0E1"/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71FE47-EC11-4936-871D-D788DC94D96F}"/>
              </a:ext>
            </a:extLst>
          </p:cNvPr>
          <p:cNvSpPr txBox="1"/>
          <p:nvPr/>
        </p:nvSpPr>
        <p:spPr>
          <a:xfrm>
            <a:off x="21278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7200" b="1" dirty="0">
                <a:solidFill>
                  <a:srgbClr val="E2E0E1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5D8213-81F2-4A1B-8951-857E556B789D}"/>
              </a:ext>
            </a:extLst>
          </p:cNvPr>
          <p:cNvSpPr txBox="1"/>
          <p:nvPr/>
        </p:nvSpPr>
        <p:spPr>
          <a:xfrm>
            <a:off x="11123205" y="243141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E2E0E1"/>
                </a:solidFill>
              </a:rPr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5949B1-BA87-41AF-976F-DD4B5BB44141}"/>
              </a:ext>
            </a:extLst>
          </p:cNvPr>
          <p:cNvSpPr txBox="1"/>
          <p:nvPr/>
        </p:nvSpPr>
        <p:spPr>
          <a:xfrm>
            <a:off x="212785" y="3060546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7200" b="1" dirty="0">
                <a:solidFill>
                  <a:srgbClr val="E2E0E1"/>
                </a:solidFill>
              </a:rPr>
              <a:t>04</a:t>
            </a:r>
          </a:p>
        </p:txBody>
      </p:sp>
      <p:pic>
        <p:nvPicPr>
          <p:cNvPr id="103" name="Graphic 102" descr="Users">
            <a:extLst>
              <a:ext uri="{FF2B5EF4-FFF2-40B4-BE49-F238E27FC236}">
                <a16:creationId xmlns:a16="http://schemas.microsoft.com/office/drawing/2014/main" id="{66710076-C5B5-436A-A198-0E1ECF13E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45995" y="1127183"/>
            <a:ext cx="598713" cy="598713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603B525D-3E77-4AE8-92D6-758B8C23A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59038" y="2850379"/>
            <a:ext cx="598713" cy="598713"/>
          </a:xfrm>
          <a:prstGeom prst="rect">
            <a:avLst/>
          </a:prstGeom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97D465C5-3301-4B70-A6AF-575ABC5DA2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87131" y="3477689"/>
            <a:ext cx="598713" cy="598713"/>
          </a:xfrm>
          <a:prstGeom prst="rect">
            <a:avLst/>
          </a:prstGeom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0EAE6E27-FDB4-4477-B57D-9DA8B761F7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87131" y="1131950"/>
            <a:ext cx="598713" cy="598713"/>
          </a:xfrm>
          <a:prstGeom prst="rect">
            <a:avLst/>
          </a:prstGeom>
        </p:spPr>
      </p:pic>
      <p:pic>
        <p:nvPicPr>
          <p:cNvPr id="10" name="Graphic 9" descr="Fire">
            <a:extLst>
              <a:ext uri="{FF2B5EF4-FFF2-40B4-BE49-F238E27FC236}">
                <a16:creationId xmlns:a16="http://schemas.microsoft.com/office/drawing/2014/main" id="{9334642E-D8F8-48A1-902E-2B04888AACF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41204" y="4535587"/>
            <a:ext cx="603504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0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4AAC25E-5551-45A3-A933-C90438BEE465}"/>
              </a:ext>
            </a:extLst>
          </p:cNvPr>
          <p:cNvSpPr/>
          <p:nvPr/>
        </p:nvSpPr>
        <p:spPr>
          <a:xfrm>
            <a:off x="4192612" y="1574269"/>
            <a:ext cx="3822381" cy="3574476"/>
          </a:xfrm>
          <a:custGeom>
            <a:avLst/>
            <a:gdLst>
              <a:gd name="connsiteX0" fmla="*/ 1552051 w 3822381"/>
              <a:gd name="connsiteY0" fmla="*/ 2423273 h 3574476"/>
              <a:gd name="connsiteX1" fmla="*/ 1554409 w 3822381"/>
              <a:gd name="connsiteY1" fmla="*/ 2469973 h 3574476"/>
              <a:gd name="connsiteX2" fmla="*/ 846511 w 3822381"/>
              <a:gd name="connsiteY2" fmla="*/ 3537943 h 3574476"/>
              <a:gd name="connsiteX3" fmla="*/ 746693 w 3822381"/>
              <a:gd name="connsiteY3" fmla="*/ 3574476 h 3574476"/>
              <a:gd name="connsiteX4" fmla="*/ 744335 w 3822381"/>
              <a:gd name="connsiteY4" fmla="*/ 3527777 h 3574476"/>
              <a:gd name="connsiteX5" fmla="*/ 1452233 w 3822381"/>
              <a:gd name="connsiteY5" fmla="*/ 2459807 h 3574476"/>
              <a:gd name="connsiteX6" fmla="*/ 2250391 w 3822381"/>
              <a:gd name="connsiteY6" fmla="*/ 2396919 h 3574476"/>
              <a:gd name="connsiteX7" fmla="*/ 2295312 w 3822381"/>
              <a:gd name="connsiteY7" fmla="*/ 2409897 h 3574476"/>
              <a:gd name="connsiteX8" fmla="*/ 3074524 w 3822381"/>
              <a:gd name="connsiteY8" fmla="*/ 3427005 h 3574476"/>
              <a:gd name="connsiteX9" fmla="*/ 3076559 w 3822381"/>
              <a:gd name="connsiteY9" fmla="*/ 3533280 h 3574476"/>
              <a:gd name="connsiteX10" fmla="*/ 3031637 w 3822381"/>
              <a:gd name="connsiteY10" fmla="*/ 3520301 h 3574476"/>
              <a:gd name="connsiteX11" fmla="*/ 2252425 w 3822381"/>
              <a:gd name="connsiteY11" fmla="*/ 2503193 h 3574476"/>
              <a:gd name="connsiteX12" fmla="*/ 387800 w 3822381"/>
              <a:gd name="connsiteY12" fmla="*/ 1324251 h 3574476"/>
              <a:gd name="connsiteX13" fmla="*/ 1277175 w 3822381"/>
              <a:gd name="connsiteY13" fmla="*/ 1727040 h 3574476"/>
              <a:gd name="connsiteX14" fmla="*/ 1342521 w 3822381"/>
              <a:gd name="connsiteY14" fmla="*/ 1810875 h 3574476"/>
              <a:gd name="connsiteX15" fmla="*/ 1298787 w 3822381"/>
              <a:gd name="connsiteY15" fmla="*/ 1827420 h 3574476"/>
              <a:gd name="connsiteX16" fmla="*/ 65345 w 3822381"/>
              <a:gd name="connsiteY16" fmla="*/ 1480573 h 3574476"/>
              <a:gd name="connsiteX17" fmla="*/ 0 w 3822381"/>
              <a:gd name="connsiteY17" fmla="*/ 1396737 h 3574476"/>
              <a:gd name="connsiteX18" fmla="*/ 43734 w 3822381"/>
              <a:gd name="connsiteY18" fmla="*/ 1380192 h 3574476"/>
              <a:gd name="connsiteX19" fmla="*/ 387800 w 3822381"/>
              <a:gd name="connsiteY19" fmla="*/ 1324251 h 3574476"/>
              <a:gd name="connsiteX20" fmla="*/ 3552756 w 3822381"/>
              <a:gd name="connsiteY20" fmla="*/ 1238651 h 3574476"/>
              <a:gd name="connsiteX21" fmla="*/ 3719580 w 3822381"/>
              <a:gd name="connsiteY21" fmla="*/ 1261273 h 3574476"/>
              <a:gd name="connsiteX22" fmla="*/ 3822381 w 3822381"/>
              <a:gd name="connsiteY22" fmla="*/ 1288298 h 3574476"/>
              <a:gd name="connsiteX23" fmla="*/ 3797643 w 3822381"/>
              <a:gd name="connsiteY23" fmla="*/ 1327977 h 3574476"/>
              <a:gd name="connsiteX24" fmla="*/ 2606585 w 3822381"/>
              <a:gd name="connsiteY24" fmla="*/ 1800272 h 3574476"/>
              <a:gd name="connsiteX25" fmla="*/ 2503785 w 3822381"/>
              <a:gd name="connsiteY25" fmla="*/ 1773246 h 3574476"/>
              <a:gd name="connsiteX26" fmla="*/ 2528522 w 3822381"/>
              <a:gd name="connsiteY26" fmla="*/ 1733568 h 3574476"/>
              <a:gd name="connsiteX27" fmla="*/ 3552756 w 3822381"/>
              <a:gd name="connsiteY27" fmla="*/ 1238651 h 3574476"/>
              <a:gd name="connsiteX28" fmla="*/ 1897854 w 3822381"/>
              <a:gd name="connsiteY28" fmla="*/ 0 h 3574476"/>
              <a:gd name="connsiteX29" fmla="*/ 1926517 w 3822381"/>
              <a:gd name="connsiteY29" fmla="*/ 36945 h 3574476"/>
              <a:gd name="connsiteX30" fmla="*/ 1957301 w 3822381"/>
              <a:gd name="connsiteY30" fmla="*/ 1317855 h 3574476"/>
              <a:gd name="connsiteX31" fmla="*/ 1896360 w 3822381"/>
              <a:gd name="connsiteY31" fmla="*/ 1404944 h 3574476"/>
              <a:gd name="connsiteX32" fmla="*/ 1867697 w 3822381"/>
              <a:gd name="connsiteY32" fmla="*/ 1368000 h 3574476"/>
              <a:gd name="connsiteX33" fmla="*/ 1836913 w 3822381"/>
              <a:gd name="connsiteY33" fmla="*/ 87090 h 357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22381" h="3574476">
                <a:moveTo>
                  <a:pt x="1552051" y="2423273"/>
                </a:moveTo>
                <a:lnTo>
                  <a:pt x="1554409" y="2469973"/>
                </a:lnTo>
                <a:cubicBezTo>
                  <a:pt x="1554409" y="2950069"/>
                  <a:pt x="1262513" y="3361989"/>
                  <a:pt x="846511" y="3537943"/>
                </a:cubicBezTo>
                <a:lnTo>
                  <a:pt x="746693" y="3574476"/>
                </a:lnTo>
                <a:lnTo>
                  <a:pt x="744335" y="3527777"/>
                </a:lnTo>
                <a:cubicBezTo>
                  <a:pt x="744335" y="3047681"/>
                  <a:pt x="1036231" y="2635761"/>
                  <a:pt x="1452233" y="2459807"/>
                </a:cubicBezTo>
                <a:close/>
                <a:moveTo>
                  <a:pt x="2250391" y="2396919"/>
                </a:moveTo>
                <a:lnTo>
                  <a:pt x="2295312" y="2409897"/>
                </a:lnTo>
                <a:cubicBezTo>
                  <a:pt x="2749236" y="2566248"/>
                  <a:pt x="3043639" y="2976380"/>
                  <a:pt x="3074524" y="3427005"/>
                </a:cubicBezTo>
                <a:lnTo>
                  <a:pt x="3076559" y="3533280"/>
                </a:lnTo>
                <a:lnTo>
                  <a:pt x="3031637" y="3520301"/>
                </a:lnTo>
                <a:cubicBezTo>
                  <a:pt x="2577713" y="3363950"/>
                  <a:pt x="2283309" y="2953819"/>
                  <a:pt x="2252425" y="2503193"/>
                </a:cubicBezTo>
                <a:close/>
                <a:moveTo>
                  <a:pt x="387800" y="1324251"/>
                </a:moveTo>
                <a:cubicBezTo>
                  <a:pt x="729860" y="1320939"/>
                  <a:pt x="1056006" y="1470439"/>
                  <a:pt x="1277175" y="1727040"/>
                </a:cubicBezTo>
                <a:lnTo>
                  <a:pt x="1342521" y="1810875"/>
                </a:lnTo>
                <a:lnTo>
                  <a:pt x="1298787" y="1827420"/>
                </a:lnTo>
                <a:cubicBezTo>
                  <a:pt x="841755" y="1974439"/>
                  <a:pt x="360237" y="1822707"/>
                  <a:pt x="65345" y="1480573"/>
                </a:cubicBezTo>
                <a:lnTo>
                  <a:pt x="0" y="1396737"/>
                </a:lnTo>
                <a:lnTo>
                  <a:pt x="43734" y="1380192"/>
                </a:lnTo>
                <a:cubicBezTo>
                  <a:pt x="157992" y="1343437"/>
                  <a:pt x="273780" y="1325355"/>
                  <a:pt x="387800" y="1324251"/>
                </a:cubicBezTo>
                <a:close/>
                <a:moveTo>
                  <a:pt x="3552756" y="1238651"/>
                </a:moveTo>
                <a:cubicBezTo>
                  <a:pt x="3608574" y="1242112"/>
                  <a:pt x="3664334" y="1249626"/>
                  <a:pt x="3719580" y="1261273"/>
                </a:cubicBezTo>
                <a:lnTo>
                  <a:pt x="3822381" y="1288298"/>
                </a:lnTo>
                <a:lnTo>
                  <a:pt x="3797643" y="1327977"/>
                </a:lnTo>
                <a:cubicBezTo>
                  <a:pt x="3523426" y="1722056"/>
                  <a:pt x="3048553" y="1893451"/>
                  <a:pt x="2606585" y="1800272"/>
                </a:cubicBezTo>
                <a:lnTo>
                  <a:pt x="2503785" y="1773246"/>
                </a:lnTo>
                <a:lnTo>
                  <a:pt x="2528522" y="1733568"/>
                </a:lnTo>
                <a:cubicBezTo>
                  <a:pt x="2768462" y="1388749"/>
                  <a:pt x="3162029" y="1214422"/>
                  <a:pt x="3552756" y="1238651"/>
                </a:cubicBezTo>
                <a:close/>
                <a:moveTo>
                  <a:pt x="1897854" y="0"/>
                </a:moveTo>
                <a:lnTo>
                  <a:pt x="1926517" y="36945"/>
                </a:lnTo>
                <a:cubicBezTo>
                  <a:pt x="2201304" y="430625"/>
                  <a:pt x="2197715" y="935470"/>
                  <a:pt x="1957301" y="1317855"/>
                </a:cubicBezTo>
                <a:lnTo>
                  <a:pt x="1896360" y="1404944"/>
                </a:lnTo>
                <a:lnTo>
                  <a:pt x="1867697" y="1368000"/>
                </a:lnTo>
                <a:cubicBezTo>
                  <a:pt x="1592910" y="974320"/>
                  <a:pt x="1596499" y="469475"/>
                  <a:pt x="1836913" y="8709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5 Arcs for PowerPoint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83C65846-4B2F-4D0A-A478-B9A6BCF70574}"/>
              </a:ext>
            </a:extLst>
          </p:cNvPr>
          <p:cNvSpPr/>
          <p:nvPr/>
        </p:nvSpPr>
        <p:spPr>
          <a:xfrm rot="7537491">
            <a:off x="5884178" y="1083812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0C5D12AE-DECF-4E12-8B4E-C60CA60A48B7}"/>
              </a:ext>
            </a:extLst>
          </p:cNvPr>
          <p:cNvSpPr/>
          <p:nvPr/>
        </p:nvSpPr>
        <p:spPr>
          <a:xfrm rot="3166771">
            <a:off x="4019383" y="1102970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6B09566-6FD0-4B33-9AB8-9570C034A520}"/>
              </a:ext>
            </a:extLst>
          </p:cNvPr>
          <p:cNvSpPr/>
          <p:nvPr/>
        </p:nvSpPr>
        <p:spPr>
          <a:xfrm rot="11952289">
            <a:off x="6461506" y="2843604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8A032F68-7975-4366-9EDA-253D5647B217}"/>
              </a:ext>
            </a:extLst>
          </p:cNvPr>
          <p:cNvSpPr/>
          <p:nvPr/>
        </p:nvSpPr>
        <p:spPr>
          <a:xfrm rot="16200000">
            <a:off x="4936946" y="3942993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5473A78A-60A6-4E06-9A68-BDA6D96D9F99}"/>
              </a:ext>
            </a:extLst>
          </p:cNvPr>
          <p:cNvSpPr/>
          <p:nvPr/>
        </p:nvSpPr>
        <p:spPr>
          <a:xfrm rot="20514074">
            <a:off x="3427219" y="2894403"/>
            <a:ext cx="2318107" cy="2318107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99CC976-66BA-4680-A932-88CC1956CACC}"/>
              </a:ext>
            </a:extLst>
          </p:cNvPr>
          <p:cNvSpPr txBox="1"/>
          <p:nvPr/>
        </p:nvSpPr>
        <p:spPr>
          <a:xfrm>
            <a:off x="7200223" y="361811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486E7-C7FF-4B72-A112-5FA28771EE70}"/>
              </a:ext>
            </a:extLst>
          </p:cNvPr>
          <p:cNvSpPr txBox="1"/>
          <p:nvPr/>
        </p:nvSpPr>
        <p:spPr>
          <a:xfrm>
            <a:off x="5763347" y="465233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4907EF-96B6-44C4-A8D0-77E7545E7DD3}"/>
              </a:ext>
            </a:extLst>
          </p:cNvPr>
          <p:cNvSpPr txBox="1"/>
          <p:nvPr/>
        </p:nvSpPr>
        <p:spPr>
          <a:xfrm>
            <a:off x="4360851" y="361811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C6A2D6F-D6C9-4939-9764-DB6D3F1A13ED}"/>
              </a:ext>
            </a:extLst>
          </p:cNvPr>
          <p:cNvSpPr txBox="1"/>
          <p:nvPr/>
        </p:nvSpPr>
        <p:spPr>
          <a:xfrm>
            <a:off x="6574344" y="20839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DC738B-DE27-4BF9-B5B9-2F217795EB36}"/>
              </a:ext>
            </a:extLst>
          </p:cNvPr>
          <p:cNvSpPr txBox="1"/>
          <p:nvPr/>
        </p:nvSpPr>
        <p:spPr>
          <a:xfrm>
            <a:off x="4964913" y="208391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05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596AE6-BB4F-48F7-AF73-570C3D3495D8}"/>
              </a:ext>
            </a:extLst>
          </p:cNvPr>
          <p:cNvGrpSpPr/>
          <p:nvPr/>
        </p:nvGrpSpPr>
        <p:grpSpPr>
          <a:xfrm>
            <a:off x="866048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D246CA4-C8CE-4938-B9EB-330FF66AF80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FB9AFDA-77D0-4289-B2F5-00FAA91990E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5C765E2-C300-499C-9EB8-062D8A4FF8BC}"/>
              </a:ext>
            </a:extLst>
          </p:cNvPr>
          <p:cNvGrpSpPr/>
          <p:nvPr/>
        </p:nvGrpSpPr>
        <p:grpSpPr>
          <a:xfrm>
            <a:off x="898588" y="3576372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DDFF44-AEED-4903-B5A9-4A18060E0E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92AC955-5625-4E50-934B-8F6F13BD2F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DA2CEC-CAB8-4EF0-9AAE-67431C65F37F}"/>
              </a:ext>
            </a:extLst>
          </p:cNvPr>
          <p:cNvGrpSpPr/>
          <p:nvPr/>
        </p:nvGrpSpPr>
        <p:grpSpPr>
          <a:xfrm>
            <a:off x="8356324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462E80-3A2A-435D-B33A-9C1AD0A0424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962B71F-9BE2-41DF-969A-D4D586C17B0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154C76A-ED70-4316-98A9-795AADD32808}"/>
              </a:ext>
            </a:extLst>
          </p:cNvPr>
          <p:cNvGrpSpPr/>
          <p:nvPr/>
        </p:nvGrpSpPr>
        <p:grpSpPr>
          <a:xfrm>
            <a:off x="8364119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D7D6A3E-4C51-48D5-A77C-F05E0B7A27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9CA8429-6748-436B-9E42-9FC2912890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9CC2A8B-D4BC-4726-B16C-7DC0EB8F6E4A}"/>
              </a:ext>
            </a:extLst>
          </p:cNvPr>
          <p:cNvGrpSpPr/>
          <p:nvPr/>
        </p:nvGrpSpPr>
        <p:grpSpPr>
          <a:xfrm>
            <a:off x="898588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D62D02A-B68C-4950-A95C-B45CA6CEBA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7A2115A-F302-4C41-B862-3B87CF74406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2EA0145E-7C01-43DB-B023-67B4F2E2329E}"/>
              </a:ext>
            </a:extLst>
          </p:cNvPr>
          <p:cNvSpPr txBox="1"/>
          <p:nvPr/>
        </p:nvSpPr>
        <p:spPr>
          <a:xfrm>
            <a:off x="1085839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535960"/>
                </a:solidFill>
              </a:rPr>
              <a:t>01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C770A1C-6042-434A-A6C4-46D235E87CF7}"/>
              </a:ext>
            </a:extLst>
          </p:cNvPr>
          <p:cNvSpPr txBox="1"/>
          <p:nvPr/>
        </p:nvSpPr>
        <p:spPr>
          <a:xfrm>
            <a:off x="10858395" y="4147573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535960"/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71FE47-EC11-4936-871D-D788DC94D96F}"/>
              </a:ext>
            </a:extLst>
          </p:cNvPr>
          <p:cNvSpPr txBox="1"/>
          <p:nvPr/>
        </p:nvSpPr>
        <p:spPr>
          <a:xfrm>
            <a:off x="212785" y="806487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7200" b="1" dirty="0">
                <a:solidFill>
                  <a:srgbClr val="535960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5D8213-81F2-4A1B-8951-857E556B789D}"/>
              </a:ext>
            </a:extLst>
          </p:cNvPr>
          <p:cNvSpPr txBox="1"/>
          <p:nvPr/>
        </p:nvSpPr>
        <p:spPr>
          <a:xfrm>
            <a:off x="11123205" y="243141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7200" b="1" dirty="0">
                <a:solidFill>
                  <a:srgbClr val="535960"/>
                </a:solidFill>
              </a:rPr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5949B1-BA87-41AF-976F-DD4B5BB44141}"/>
              </a:ext>
            </a:extLst>
          </p:cNvPr>
          <p:cNvSpPr txBox="1"/>
          <p:nvPr/>
        </p:nvSpPr>
        <p:spPr>
          <a:xfrm>
            <a:off x="212785" y="3060546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7200" b="1" dirty="0">
                <a:solidFill>
                  <a:srgbClr val="535960"/>
                </a:solidFill>
              </a:rPr>
              <a:t>04</a:t>
            </a:r>
          </a:p>
        </p:txBody>
      </p:sp>
      <p:pic>
        <p:nvPicPr>
          <p:cNvPr id="103" name="Graphic 102" descr="Users">
            <a:extLst>
              <a:ext uri="{FF2B5EF4-FFF2-40B4-BE49-F238E27FC236}">
                <a16:creationId xmlns:a16="http://schemas.microsoft.com/office/drawing/2014/main" id="{66710076-C5B5-436A-A198-0E1ECF13E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27898" y="1127183"/>
            <a:ext cx="598713" cy="598713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603B525D-3E77-4AE8-92D6-758B8C23A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59038" y="2850379"/>
            <a:ext cx="598713" cy="598713"/>
          </a:xfrm>
          <a:prstGeom prst="rect">
            <a:avLst/>
          </a:prstGeom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97D465C5-3301-4B70-A6AF-575ABC5DA2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87131" y="3477689"/>
            <a:ext cx="598713" cy="598713"/>
          </a:xfrm>
          <a:prstGeom prst="rect">
            <a:avLst/>
          </a:prstGeom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0EAE6E27-FDB4-4477-B57D-9DA8B761F7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87131" y="1131950"/>
            <a:ext cx="598713" cy="598713"/>
          </a:xfrm>
          <a:prstGeom prst="rect">
            <a:avLst/>
          </a:prstGeom>
        </p:spPr>
      </p:pic>
      <p:pic>
        <p:nvPicPr>
          <p:cNvPr id="10" name="Graphic 9" descr="Fire">
            <a:extLst>
              <a:ext uri="{FF2B5EF4-FFF2-40B4-BE49-F238E27FC236}">
                <a16:creationId xmlns:a16="http://schemas.microsoft.com/office/drawing/2014/main" id="{9334642E-D8F8-48A1-902E-2B04888AACF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23107" y="4535587"/>
            <a:ext cx="603504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9554</TotalTime>
  <Words>462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5 Arcs for PowerPoint</vt:lpstr>
      <vt:lpstr>Infographic Cycle w/ 5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5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2019-02-06T18:40:39Z</dcterms:modified>
  <cp:category>Charts &amp; Diagrams</cp:category>
</cp:coreProperties>
</file>