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83" r:id="rId4"/>
    <p:sldId id="385" r:id="rId5"/>
    <p:sldId id="386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24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55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26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w/ 5 Parts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81A7473-A4B1-496E-A661-7A066824B791}"/>
              </a:ext>
            </a:extLst>
          </p:cNvPr>
          <p:cNvGrpSpPr/>
          <p:nvPr/>
        </p:nvGrpSpPr>
        <p:grpSpPr>
          <a:xfrm>
            <a:off x="6692687" y="2980657"/>
            <a:ext cx="2194560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9A15DED-A111-4745-9207-C44E7A19725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1C7224-D412-4E8A-9209-2F6887B1231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6A5E6E-1795-4A80-B036-5DAC8B2949AE}"/>
              </a:ext>
            </a:extLst>
          </p:cNvPr>
          <p:cNvGrpSpPr/>
          <p:nvPr/>
        </p:nvGrpSpPr>
        <p:grpSpPr>
          <a:xfrm>
            <a:off x="6698534" y="1516690"/>
            <a:ext cx="2194560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559460D-2592-4793-AA75-71B851D4A4F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B759C09-0761-489D-8123-0F97AF79488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aphic 47" descr="Rocket">
            <a:extLst>
              <a:ext uri="{FF2B5EF4-FFF2-40B4-BE49-F238E27FC236}">
                <a16:creationId xmlns:a16="http://schemas.microsoft.com/office/drawing/2014/main" id="{523213EB-B824-4C24-A527-BC5B60BC7B10}"/>
              </a:ext>
            </a:extLst>
          </p:cNvPr>
          <p:cNvGrpSpPr/>
          <p:nvPr/>
        </p:nvGrpSpPr>
        <p:grpSpPr>
          <a:xfrm>
            <a:off x="8328446" y="1562199"/>
            <a:ext cx="373810" cy="373810"/>
            <a:chOff x="11104594" y="1920239"/>
            <a:chExt cx="498413" cy="498413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1C24B3B-BDA1-48EF-9E16-B6F489C25DE2}"/>
                </a:ext>
              </a:extLst>
            </p:cNvPr>
            <p:cNvSpPr/>
            <p:nvPr/>
          </p:nvSpPr>
          <p:spPr>
            <a:xfrm>
              <a:off x="11467500" y="1961101"/>
              <a:ext cx="95249" cy="91528"/>
            </a:xfrm>
            <a:custGeom>
              <a:avLst/>
              <a:gdLst>
                <a:gd name="connsiteX0" fmla="*/ 92933 w 95249"/>
                <a:gd name="connsiteY0" fmla="*/ 2748 h 91528"/>
                <a:gd name="connsiteX1" fmla="*/ 0 w 95249"/>
                <a:gd name="connsiteY1" fmla="*/ 14170 h 91528"/>
                <a:gd name="connsiteX2" fmla="*/ 42573 w 95249"/>
                <a:gd name="connsiteY2" fmla="*/ 47917 h 91528"/>
                <a:gd name="connsiteX3" fmla="*/ 76839 w 95249"/>
                <a:gd name="connsiteY3" fmla="*/ 91528 h 91528"/>
                <a:gd name="connsiteX4" fmla="*/ 92933 w 95249"/>
                <a:gd name="connsiteY4" fmla="*/ 2748 h 9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91528">
                  <a:moveTo>
                    <a:pt x="92933" y="2748"/>
                  </a:moveTo>
                  <a:cubicBezTo>
                    <a:pt x="85665" y="-4520"/>
                    <a:pt x="38939" y="3787"/>
                    <a:pt x="0" y="14170"/>
                  </a:cubicBezTo>
                  <a:cubicBezTo>
                    <a:pt x="14018" y="22477"/>
                    <a:pt x="28555" y="33899"/>
                    <a:pt x="42573" y="47917"/>
                  </a:cubicBezTo>
                  <a:cubicBezTo>
                    <a:pt x="57110" y="62454"/>
                    <a:pt x="68532" y="76991"/>
                    <a:pt x="76839" y="91528"/>
                  </a:cubicBezTo>
                  <a:cubicBezTo>
                    <a:pt x="87222" y="51551"/>
                    <a:pt x="100721" y="10017"/>
                    <a:pt x="92933" y="274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CABCE1C-50F7-44F9-A1F6-97B25DBDA46C}"/>
                </a:ext>
              </a:extLst>
            </p:cNvPr>
            <p:cNvSpPr/>
            <p:nvPr/>
          </p:nvSpPr>
          <p:spPr>
            <a:xfrm>
              <a:off x="11144605" y="2103833"/>
              <a:ext cx="126644" cy="121132"/>
            </a:xfrm>
            <a:custGeom>
              <a:avLst/>
              <a:gdLst>
                <a:gd name="connsiteX0" fmla="*/ 126645 w 126644"/>
                <a:gd name="connsiteY0" fmla="*/ 7983 h 121132"/>
                <a:gd name="connsiteX1" fmla="*/ 108993 w 126644"/>
                <a:gd name="connsiteY1" fmla="*/ 1233 h 121132"/>
                <a:gd name="connsiteX2" fmla="*/ 88226 w 126644"/>
                <a:gd name="connsiteY2" fmla="*/ 5387 h 121132"/>
                <a:gd name="connsiteX3" fmla="*/ 5676 w 126644"/>
                <a:gd name="connsiteY3" fmla="*/ 87936 h 121132"/>
                <a:gd name="connsiteX4" fmla="*/ 23328 w 126644"/>
                <a:gd name="connsiteY4" fmla="*/ 120645 h 121132"/>
                <a:gd name="connsiteX5" fmla="*/ 92379 w 126644"/>
                <a:gd name="connsiteY5" fmla="*/ 105069 h 121132"/>
                <a:gd name="connsiteX6" fmla="*/ 126645 w 126644"/>
                <a:gd name="connsiteY6" fmla="*/ 7983 h 12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44" h="121132">
                  <a:moveTo>
                    <a:pt x="126645" y="7983"/>
                  </a:moveTo>
                  <a:lnTo>
                    <a:pt x="108993" y="1233"/>
                  </a:lnTo>
                  <a:cubicBezTo>
                    <a:pt x="101724" y="-1363"/>
                    <a:pt x="93937" y="195"/>
                    <a:pt x="88226" y="5387"/>
                  </a:cubicBezTo>
                  <a:lnTo>
                    <a:pt x="5676" y="87936"/>
                  </a:lnTo>
                  <a:cubicBezTo>
                    <a:pt x="-7823" y="101435"/>
                    <a:pt x="4638" y="124798"/>
                    <a:pt x="23328" y="120645"/>
                  </a:cubicBezTo>
                  <a:lnTo>
                    <a:pt x="92379" y="105069"/>
                  </a:lnTo>
                  <a:cubicBezTo>
                    <a:pt x="98090" y="79110"/>
                    <a:pt x="107435" y="44325"/>
                    <a:pt x="126645" y="798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6067939-1A76-43DF-B0A1-985AEF72FAFE}"/>
                </a:ext>
              </a:extLst>
            </p:cNvPr>
            <p:cNvSpPr/>
            <p:nvPr/>
          </p:nvSpPr>
          <p:spPr>
            <a:xfrm>
              <a:off x="11297232" y="2247322"/>
              <a:ext cx="121371" cy="130507"/>
            </a:xfrm>
            <a:custGeom>
              <a:avLst/>
              <a:gdLst>
                <a:gd name="connsiteX0" fmla="*/ 111601 w 121371"/>
                <a:gd name="connsiteY0" fmla="*/ 0 h 130507"/>
                <a:gd name="connsiteX1" fmla="*/ 16592 w 121371"/>
                <a:gd name="connsiteY1" fmla="*/ 33228 h 130507"/>
                <a:gd name="connsiteX2" fmla="*/ 497 w 121371"/>
                <a:gd name="connsiteY2" fmla="*/ 106951 h 130507"/>
                <a:gd name="connsiteX3" fmla="*/ 33205 w 121371"/>
                <a:gd name="connsiteY3" fmla="*/ 124603 h 130507"/>
                <a:gd name="connsiteX4" fmla="*/ 115755 w 121371"/>
                <a:gd name="connsiteY4" fmla="*/ 42054 h 130507"/>
                <a:gd name="connsiteX5" fmla="*/ 119908 w 121371"/>
                <a:gd name="connsiteY5" fmla="*/ 21286 h 130507"/>
                <a:gd name="connsiteX6" fmla="*/ 111601 w 121371"/>
                <a:gd name="connsiteY6" fmla="*/ 0 h 13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371" h="130507">
                  <a:moveTo>
                    <a:pt x="111601" y="0"/>
                  </a:moveTo>
                  <a:cubicBezTo>
                    <a:pt x="76816" y="18171"/>
                    <a:pt x="43589" y="28036"/>
                    <a:pt x="16592" y="33228"/>
                  </a:cubicBezTo>
                  <a:lnTo>
                    <a:pt x="497" y="106951"/>
                  </a:lnTo>
                  <a:cubicBezTo>
                    <a:pt x="-3656" y="125642"/>
                    <a:pt x="19187" y="138621"/>
                    <a:pt x="33205" y="124603"/>
                  </a:cubicBezTo>
                  <a:lnTo>
                    <a:pt x="115755" y="42054"/>
                  </a:lnTo>
                  <a:cubicBezTo>
                    <a:pt x="120947" y="36862"/>
                    <a:pt x="123023" y="28555"/>
                    <a:pt x="119908" y="21286"/>
                  </a:cubicBezTo>
                  <a:lnTo>
                    <a:pt x="111601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9881743-FA13-4E91-B7EE-4A24D2040DCD}"/>
                </a:ext>
              </a:extLst>
            </p:cNvPr>
            <p:cNvSpPr/>
            <p:nvPr/>
          </p:nvSpPr>
          <p:spPr>
            <a:xfrm>
              <a:off x="11255156" y="1984617"/>
              <a:ext cx="279318" cy="278799"/>
            </a:xfrm>
            <a:custGeom>
              <a:avLst/>
              <a:gdLst>
                <a:gd name="connsiteX0" fmla="*/ 184309 w 279318"/>
                <a:gd name="connsiteY0" fmla="*/ 0 h 278799"/>
                <a:gd name="connsiteX1" fmla="*/ 85146 w 279318"/>
                <a:gd name="connsiteY1" fmla="*/ 67493 h 278799"/>
                <a:gd name="connsiteX2" fmla="*/ 0 w 279318"/>
                <a:gd name="connsiteY2" fmla="*/ 246611 h 278799"/>
                <a:gd name="connsiteX3" fmla="*/ 32189 w 279318"/>
                <a:gd name="connsiteY3" fmla="*/ 278800 h 278799"/>
                <a:gd name="connsiteX4" fmla="*/ 211826 w 279318"/>
                <a:gd name="connsiteY4" fmla="*/ 194173 h 278799"/>
                <a:gd name="connsiteX5" fmla="*/ 279319 w 279318"/>
                <a:gd name="connsiteY5" fmla="*/ 95529 h 278799"/>
                <a:gd name="connsiteX6" fmla="*/ 239861 w 279318"/>
                <a:gd name="connsiteY6" fmla="*/ 38419 h 278799"/>
                <a:gd name="connsiteX7" fmla="*/ 184309 w 279318"/>
                <a:gd name="connsiteY7" fmla="*/ 0 h 278799"/>
                <a:gd name="connsiteX8" fmla="*/ 210787 w 279318"/>
                <a:gd name="connsiteY8" fmla="*/ 112143 h 278799"/>
                <a:gd name="connsiteX9" fmla="*/ 166657 w 279318"/>
                <a:gd name="connsiteY9" fmla="*/ 112143 h 278799"/>
                <a:gd name="connsiteX10" fmla="*/ 166657 w 279318"/>
                <a:gd name="connsiteY10" fmla="*/ 68013 h 278799"/>
                <a:gd name="connsiteX11" fmla="*/ 210787 w 279318"/>
                <a:gd name="connsiteY11" fmla="*/ 68013 h 278799"/>
                <a:gd name="connsiteX12" fmla="*/ 210787 w 279318"/>
                <a:gd name="connsiteY12" fmla="*/ 112143 h 278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318" h="278799">
                  <a:moveTo>
                    <a:pt x="184309" y="0"/>
                  </a:moveTo>
                  <a:cubicBezTo>
                    <a:pt x="153677" y="12460"/>
                    <a:pt x="118892" y="33747"/>
                    <a:pt x="85146" y="67493"/>
                  </a:cubicBezTo>
                  <a:cubicBezTo>
                    <a:pt x="23363" y="129276"/>
                    <a:pt x="5192" y="204038"/>
                    <a:pt x="0" y="246611"/>
                  </a:cubicBezTo>
                  <a:lnTo>
                    <a:pt x="32189" y="278800"/>
                  </a:lnTo>
                  <a:cubicBezTo>
                    <a:pt x="74762" y="273608"/>
                    <a:pt x="150043" y="255956"/>
                    <a:pt x="211826" y="194173"/>
                  </a:cubicBezTo>
                  <a:cubicBezTo>
                    <a:pt x="245572" y="160427"/>
                    <a:pt x="266859" y="126161"/>
                    <a:pt x="279319" y="95529"/>
                  </a:cubicBezTo>
                  <a:cubicBezTo>
                    <a:pt x="272570" y="78396"/>
                    <a:pt x="259071" y="58148"/>
                    <a:pt x="239861" y="38419"/>
                  </a:cubicBezTo>
                  <a:cubicBezTo>
                    <a:pt x="221171" y="20248"/>
                    <a:pt x="201442" y="6749"/>
                    <a:pt x="184309" y="0"/>
                  </a:cubicBezTo>
                  <a:close/>
                  <a:moveTo>
                    <a:pt x="210787" y="112143"/>
                  </a:moveTo>
                  <a:cubicBezTo>
                    <a:pt x="198846" y="124084"/>
                    <a:pt x="179117" y="124084"/>
                    <a:pt x="166657" y="112143"/>
                  </a:cubicBezTo>
                  <a:cubicBezTo>
                    <a:pt x="154716" y="100202"/>
                    <a:pt x="154716" y="80473"/>
                    <a:pt x="166657" y="68013"/>
                  </a:cubicBezTo>
                  <a:cubicBezTo>
                    <a:pt x="178598" y="56071"/>
                    <a:pt x="198327" y="56071"/>
                    <a:pt x="210787" y="68013"/>
                  </a:cubicBezTo>
                  <a:cubicBezTo>
                    <a:pt x="222728" y="80473"/>
                    <a:pt x="222728" y="100202"/>
                    <a:pt x="210787" y="11214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12F2610-C5BA-473F-95AA-2A4A9575027B}"/>
                </a:ext>
              </a:extLst>
            </p:cNvPr>
            <p:cNvSpPr/>
            <p:nvPr/>
          </p:nvSpPr>
          <p:spPr>
            <a:xfrm>
              <a:off x="11194006" y="2250621"/>
              <a:ext cx="73945" cy="74098"/>
            </a:xfrm>
            <a:custGeom>
              <a:avLst/>
              <a:gdLst>
                <a:gd name="connsiteX0" fmla="*/ 60631 w 73945"/>
                <a:gd name="connsiteY0" fmla="*/ 13315 h 74098"/>
                <a:gd name="connsiteX1" fmla="*/ 36230 w 73945"/>
                <a:gd name="connsiteY1" fmla="*/ 8123 h 74098"/>
                <a:gd name="connsiteX2" fmla="*/ 1444 w 73945"/>
                <a:gd name="connsiteY2" fmla="*/ 72501 h 74098"/>
                <a:gd name="connsiteX3" fmla="*/ 65823 w 73945"/>
                <a:gd name="connsiteY3" fmla="*/ 37716 h 74098"/>
                <a:gd name="connsiteX4" fmla="*/ 60631 w 73945"/>
                <a:gd name="connsiteY4" fmla="*/ 13315 h 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45" h="74098">
                  <a:moveTo>
                    <a:pt x="60631" y="13315"/>
                  </a:moveTo>
                  <a:cubicBezTo>
                    <a:pt x="52324" y="5008"/>
                    <a:pt x="53362" y="-9010"/>
                    <a:pt x="36230" y="8123"/>
                  </a:cubicBezTo>
                  <a:cubicBezTo>
                    <a:pt x="19097" y="25256"/>
                    <a:pt x="-6343" y="64195"/>
                    <a:pt x="1444" y="72501"/>
                  </a:cubicBezTo>
                  <a:cubicBezTo>
                    <a:pt x="9751" y="80808"/>
                    <a:pt x="48690" y="54849"/>
                    <a:pt x="65823" y="37716"/>
                  </a:cubicBezTo>
                  <a:cubicBezTo>
                    <a:pt x="82956" y="20064"/>
                    <a:pt x="68938" y="21103"/>
                    <a:pt x="60631" y="1331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85" name="Graphic 45" descr="Puzzle">
            <a:extLst>
              <a:ext uri="{FF2B5EF4-FFF2-40B4-BE49-F238E27FC236}">
                <a16:creationId xmlns:a16="http://schemas.microsoft.com/office/drawing/2014/main" id="{552EA37C-7117-4749-99AB-38272663C838}"/>
              </a:ext>
            </a:extLst>
          </p:cNvPr>
          <p:cNvSpPr/>
          <p:nvPr/>
        </p:nvSpPr>
        <p:spPr>
          <a:xfrm>
            <a:off x="8359595" y="3067378"/>
            <a:ext cx="311508" cy="311508"/>
          </a:xfrm>
          <a:custGeom>
            <a:avLst/>
            <a:gdLst>
              <a:gd name="connsiteX0" fmla="*/ 268416 w 415344"/>
              <a:gd name="connsiteY0" fmla="*/ 315142 h 415344"/>
              <a:gd name="connsiteX1" fmla="*/ 246091 w 415344"/>
              <a:gd name="connsiteY1" fmla="*/ 246611 h 415344"/>
              <a:gd name="connsiteX2" fmla="*/ 249726 w 415344"/>
              <a:gd name="connsiteY2" fmla="*/ 242976 h 415344"/>
              <a:gd name="connsiteX3" fmla="*/ 319296 w 415344"/>
              <a:gd name="connsiteY3" fmla="*/ 264263 h 415344"/>
              <a:gd name="connsiteX4" fmla="*/ 356158 w 415344"/>
              <a:gd name="connsiteY4" fmla="*/ 293856 h 415344"/>
              <a:gd name="connsiteX5" fmla="*/ 415344 w 415344"/>
              <a:gd name="connsiteY5" fmla="*/ 234669 h 415344"/>
              <a:gd name="connsiteX6" fmla="*/ 327084 w 415344"/>
              <a:gd name="connsiteY6" fmla="*/ 146409 h 415344"/>
              <a:gd name="connsiteX7" fmla="*/ 356677 w 415344"/>
              <a:gd name="connsiteY7" fmla="*/ 109547 h 415344"/>
              <a:gd name="connsiteX8" fmla="*/ 377963 w 415344"/>
              <a:gd name="connsiteY8" fmla="*/ 39977 h 415344"/>
              <a:gd name="connsiteX9" fmla="*/ 374329 w 415344"/>
              <a:gd name="connsiteY9" fmla="*/ 36343 h 415344"/>
              <a:gd name="connsiteX10" fmla="*/ 305797 w 415344"/>
              <a:gd name="connsiteY10" fmla="*/ 58667 h 415344"/>
              <a:gd name="connsiteX11" fmla="*/ 268935 w 415344"/>
              <a:gd name="connsiteY11" fmla="*/ 88261 h 415344"/>
              <a:gd name="connsiteX12" fmla="*/ 180675 w 415344"/>
              <a:gd name="connsiteY12" fmla="*/ 0 h 415344"/>
              <a:gd name="connsiteX13" fmla="*/ 120969 w 415344"/>
              <a:gd name="connsiteY13" fmla="*/ 59187 h 415344"/>
              <a:gd name="connsiteX14" fmla="*/ 150562 w 415344"/>
              <a:gd name="connsiteY14" fmla="*/ 96048 h 415344"/>
              <a:gd name="connsiteX15" fmla="*/ 172887 w 415344"/>
              <a:gd name="connsiteY15" fmla="*/ 164580 h 415344"/>
              <a:gd name="connsiteX16" fmla="*/ 169253 w 415344"/>
              <a:gd name="connsiteY16" fmla="*/ 168214 h 415344"/>
              <a:gd name="connsiteX17" fmla="*/ 99683 w 415344"/>
              <a:gd name="connsiteY17" fmla="*/ 146928 h 415344"/>
              <a:gd name="connsiteX18" fmla="*/ 62821 w 415344"/>
              <a:gd name="connsiteY18" fmla="*/ 117335 h 415344"/>
              <a:gd name="connsiteX19" fmla="*/ 0 w 415344"/>
              <a:gd name="connsiteY19" fmla="*/ 180675 h 415344"/>
              <a:gd name="connsiteX20" fmla="*/ 88261 w 415344"/>
              <a:gd name="connsiteY20" fmla="*/ 268935 h 415344"/>
              <a:gd name="connsiteX21" fmla="*/ 58667 w 415344"/>
              <a:gd name="connsiteY21" fmla="*/ 305797 h 415344"/>
              <a:gd name="connsiteX22" fmla="*/ 37381 w 415344"/>
              <a:gd name="connsiteY22" fmla="*/ 375367 h 415344"/>
              <a:gd name="connsiteX23" fmla="*/ 41015 w 415344"/>
              <a:gd name="connsiteY23" fmla="*/ 379002 h 415344"/>
              <a:gd name="connsiteX24" fmla="*/ 109547 w 415344"/>
              <a:gd name="connsiteY24" fmla="*/ 356677 h 415344"/>
              <a:gd name="connsiteX25" fmla="*/ 146409 w 415344"/>
              <a:gd name="connsiteY25" fmla="*/ 327084 h 415344"/>
              <a:gd name="connsiteX26" fmla="*/ 234669 w 415344"/>
              <a:gd name="connsiteY26" fmla="*/ 415344 h 415344"/>
              <a:gd name="connsiteX27" fmla="*/ 298009 w 415344"/>
              <a:gd name="connsiteY27" fmla="*/ 352004 h 415344"/>
              <a:gd name="connsiteX28" fmla="*/ 268416 w 415344"/>
              <a:gd name="connsiteY28" fmla="*/ 315142 h 4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344" h="415344">
                <a:moveTo>
                  <a:pt x="268416" y="315142"/>
                </a:moveTo>
                <a:cubicBezTo>
                  <a:pt x="234150" y="316181"/>
                  <a:pt x="221690" y="272050"/>
                  <a:pt x="246091" y="246611"/>
                </a:cubicBezTo>
                <a:lnTo>
                  <a:pt x="249726" y="242976"/>
                </a:lnTo>
                <a:cubicBezTo>
                  <a:pt x="275166" y="218575"/>
                  <a:pt x="320334" y="229997"/>
                  <a:pt x="319296" y="264263"/>
                </a:cubicBezTo>
                <a:cubicBezTo>
                  <a:pt x="318777" y="283992"/>
                  <a:pt x="342140" y="307874"/>
                  <a:pt x="356158" y="293856"/>
                </a:cubicBezTo>
                <a:lnTo>
                  <a:pt x="415344" y="234669"/>
                </a:lnTo>
                <a:lnTo>
                  <a:pt x="327084" y="146409"/>
                </a:lnTo>
                <a:cubicBezTo>
                  <a:pt x="313066" y="132391"/>
                  <a:pt x="336948" y="109028"/>
                  <a:pt x="356677" y="109547"/>
                </a:cubicBezTo>
                <a:cubicBezTo>
                  <a:pt x="390943" y="110585"/>
                  <a:pt x="402365" y="65417"/>
                  <a:pt x="377963" y="39977"/>
                </a:cubicBezTo>
                <a:lnTo>
                  <a:pt x="374329" y="36343"/>
                </a:lnTo>
                <a:cubicBezTo>
                  <a:pt x="348889" y="11941"/>
                  <a:pt x="304759" y="24401"/>
                  <a:pt x="305797" y="58667"/>
                </a:cubicBezTo>
                <a:cubicBezTo>
                  <a:pt x="306316" y="78396"/>
                  <a:pt x="282953" y="102279"/>
                  <a:pt x="268935" y="88261"/>
                </a:cubicBezTo>
                <a:lnTo>
                  <a:pt x="180675" y="0"/>
                </a:lnTo>
                <a:lnTo>
                  <a:pt x="120969" y="59187"/>
                </a:lnTo>
                <a:cubicBezTo>
                  <a:pt x="106951" y="73204"/>
                  <a:pt x="130833" y="96568"/>
                  <a:pt x="150562" y="96048"/>
                </a:cubicBezTo>
                <a:cubicBezTo>
                  <a:pt x="184828" y="95010"/>
                  <a:pt x="197288" y="139140"/>
                  <a:pt x="172887" y="164580"/>
                </a:cubicBezTo>
                <a:lnTo>
                  <a:pt x="169253" y="168214"/>
                </a:lnTo>
                <a:cubicBezTo>
                  <a:pt x="143813" y="192616"/>
                  <a:pt x="98644" y="181194"/>
                  <a:pt x="99683" y="146928"/>
                </a:cubicBezTo>
                <a:cubicBezTo>
                  <a:pt x="100202" y="127199"/>
                  <a:pt x="76839" y="103317"/>
                  <a:pt x="62821" y="117335"/>
                </a:cubicBezTo>
                <a:lnTo>
                  <a:pt x="0" y="180675"/>
                </a:lnTo>
                <a:lnTo>
                  <a:pt x="88261" y="268935"/>
                </a:lnTo>
                <a:cubicBezTo>
                  <a:pt x="102279" y="282953"/>
                  <a:pt x="78396" y="306316"/>
                  <a:pt x="58667" y="305797"/>
                </a:cubicBezTo>
                <a:cubicBezTo>
                  <a:pt x="24401" y="304759"/>
                  <a:pt x="12980" y="349927"/>
                  <a:pt x="37381" y="375367"/>
                </a:cubicBezTo>
                <a:lnTo>
                  <a:pt x="41015" y="379002"/>
                </a:lnTo>
                <a:cubicBezTo>
                  <a:pt x="66455" y="403403"/>
                  <a:pt x="110585" y="390943"/>
                  <a:pt x="109547" y="356677"/>
                </a:cubicBezTo>
                <a:cubicBezTo>
                  <a:pt x="109028" y="336948"/>
                  <a:pt x="132391" y="313066"/>
                  <a:pt x="146409" y="327084"/>
                </a:cubicBezTo>
                <a:lnTo>
                  <a:pt x="234669" y="415344"/>
                </a:lnTo>
                <a:lnTo>
                  <a:pt x="298009" y="352004"/>
                </a:lnTo>
                <a:cubicBezTo>
                  <a:pt x="312027" y="337986"/>
                  <a:pt x="288664" y="314623"/>
                  <a:pt x="268416" y="315142"/>
                </a:cubicBezTo>
                <a:close/>
              </a:path>
            </a:pathLst>
          </a:custGeom>
          <a:solidFill>
            <a:schemeClr val="accent5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2063BD7-F196-458D-88B2-A22B17DF72C4}"/>
              </a:ext>
            </a:extLst>
          </p:cNvPr>
          <p:cNvGrpSpPr/>
          <p:nvPr/>
        </p:nvGrpSpPr>
        <p:grpSpPr>
          <a:xfrm>
            <a:off x="2857500" y="1895026"/>
            <a:ext cx="3429000" cy="3428335"/>
            <a:chOff x="2857500" y="1714501"/>
            <a:chExt cx="3429000" cy="3428335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AA3B720-D0F6-4124-9AA8-904E31C04ED8}"/>
                </a:ext>
              </a:extLst>
            </p:cNvPr>
            <p:cNvSpPr/>
            <p:nvPr/>
          </p:nvSpPr>
          <p:spPr>
            <a:xfrm>
              <a:off x="3578487" y="1714501"/>
              <a:ext cx="1987030" cy="1135079"/>
            </a:xfrm>
            <a:custGeom>
              <a:avLst/>
              <a:gdLst>
                <a:gd name="connsiteX0" fmla="*/ 1324686 w 2649373"/>
                <a:gd name="connsiteY0" fmla="*/ 0 h 1513439"/>
                <a:gd name="connsiteX1" fmla="*/ 2602811 w 2649373"/>
                <a:gd name="connsiteY1" fmla="*/ 390413 h 1513439"/>
                <a:gd name="connsiteX2" fmla="*/ 2649373 w 2649373"/>
                <a:gd name="connsiteY2" fmla="*/ 425232 h 1513439"/>
                <a:gd name="connsiteX3" fmla="*/ 1728380 w 2649373"/>
                <a:gd name="connsiteY3" fmla="*/ 1346224 h 1513439"/>
                <a:gd name="connsiteX4" fmla="*/ 920993 w 2649373"/>
                <a:gd name="connsiteY4" fmla="*/ 1346224 h 1513439"/>
                <a:gd name="connsiteX5" fmla="*/ 0 w 2649373"/>
                <a:gd name="connsiteY5" fmla="*/ 425232 h 1513439"/>
                <a:gd name="connsiteX6" fmla="*/ 46562 w 2649373"/>
                <a:gd name="connsiteY6" fmla="*/ 390413 h 1513439"/>
                <a:gd name="connsiteX7" fmla="*/ 1324686 w 2649373"/>
                <a:gd name="connsiteY7" fmla="*/ 0 h 1513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9373" h="1513439">
                  <a:moveTo>
                    <a:pt x="1324686" y="0"/>
                  </a:moveTo>
                  <a:cubicBezTo>
                    <a:pt x="1798132" y="0"/>
                    <a:pt x="2237963" y="143927"/>
                    <a:pt x="2602811" y="390413"/>
                  </a:cubicBezTo>
                  <a:lnTo>
                    <a:pt x="2649373" y="425232"/>
                  </a:lnTo>
                  <a:lnTo>
                    <a:pt x="1728380" y="1346224"/>
                  </a:lnTo>
                  <a:cubicBezTo>
                    <a:pt x="1505426" y="1569178"/>
                    <a:pt x="1143946" y="1569178"/>
                    <a:pt x="920993" y="1346224"/>
                  </a:cubicBezTo>
                  <a:lnTo>
                    <a:pt x="0" y="425232"/>
                  </a:lnTo>
                  <a:lnTo>
                    <a:pt x="46562" y="390413"/>
                  </a:lnTo>
                  <a:cubicBezTo>
                    <a:pt x="411410" y="143927"/>
                    <a:pt x="851240" y="0"/>
                    <a:pt x="13246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7595A8A-64A6-48E6-8D82-3F030894AEAB}"/>
                </a:ext>
              </a:extLst>
            </p:cNvPr>
            <p:cNvSpPr/>
            <p:nvPr/>
          </p:nvSpPr>
          <p:spPr>
            <a:xfrm>
              <a:off x="5097853" y="2061703"/>
              <a:ext cx="1188647" cy="1878719"/>
            </a:xfrm>
            <a:custGeom>
              <a:avLst/>
              <a:gdLst>
                <a:gd name="connsiteX0" fmla="*/ 673971 w 1584862"/>
                <a:gd name="connsiteY0" fmla="*/ 0 h 2504959"/>
                <a:gd name="connsiteX1" fmla="*/ 752971 w 1584862"/>
                <a:gd name="connsiteY1" fmla="*/ 59075 h 2504959"/>
                <a:gd name="connsiteX2" fmla="*/ 1584862 w 1584862"/>
                <a:gd name="connsiteY2" fmla="*/ 1823064 h 2504959"/>
                <a:gd name="connsiteX3" fmla="*/ 1482088 w 1584862"/>
                <a:gd name="connsiteY3" fmla="*/ 2502851 h 2504959"/>
                <a:gd name="connsiteX4" fmla="*/ 1481317 w 1584862"/>
                <a:gd name="connsiteY4" fmla="*/ 2504959 h 2504959"/>
                <a:gd name="connsiteX5" fmla="*/ 285550 w 1584862"/>
                <a:gd name="connsiteY5" fmla="*/ 1814583 h 2504959"/>
                <a:gd name="connsiteX6" fmla="*/ 76583 w 1584862"/>
                <a:gd name="connsiteY6" fmla="*/ 1034706 h 250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862" h="2504959">
                  <a:moveTo>
                    <a:pt x="673971" y="0"/>
                  </a:moveTo>
                  <a:lnTo>
                    <a:pt x="752971" y="59075"/>
                  </a:lnTo>
                  <a:cubicBezTo>
                    <a:pt x="1261028" y="478361"/>
                    <a:pt x="1584862" y="1112895"/>
                    <a:pt x="1584862" y="1823064"/>
                  </a:cubicBezTo>
                  <a:cubicBezTo>
                    <a:pt x="1584862" y="2059787"/>
                    <a:pt x="1548881" y="2288106"/>
                    <a:pt x="1482088" y="2502851"/>
                  </a:cubicBezTo>
                  <a:lnTo>
                    <a:pt x="1481317" y="2504959"/>
                  </a:lnTo>
                  <a:lnTo>
                    <a:pt x="285550" y="1814583"/>
                  </a:lnTo>
                  <a:cubicBezTo>
                    <a:pt x="12489" y="1656931"/>
                    <a:pt x="-81069" y="1307768"/>
                    <a:pt x="76583" y="103470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C7CC7A6C-DA1A-430D-AA6E-890E979B31DC}"/>
                </a:ext>
              </a:extLst>
            </p:cNvPr>
            <p:cNvSpPr/>
            <p:nvPr/>
          </p:nvSpPr>
          <p:spPr>
            <a:xfrm>
              <a:off x="4585176" y="3757362"/>
              <a:ext cx="1607167" cy="1385474"/>
            </a:xfrm>
            <a:custGeom>
              <a:avLst/>
              <a:gdLst>
                <a:gd name="connsiteX0" fmla="*/ 966641 w 2142889"/>
                <a:gd name="connsiteY0" fmla="*/ 1020 h 1847299"/>
                <a:gd name="connsiteX1" fmla="*/ 1080780 w 2142889"/>
                <a:gd name="connsiteY1" fmla="*/ 19596 h 1847299"/>
                <a:gd name="connsiteX2" fmla="*/ 2142889 w 2142889"/>
                <a:gd name="connsiteY2" fmla="*/ 304187 h 1847299"/>
                <a:gd name="connsiteX3" fmla="*/ 2088789 w 2142889"/>
                <a:gd name="connsiteY3" fmla="*/ 452001 h 1847299"/>
                <a:gd name="connsiteX4" fmla="*/ 216165 w 2142889"/>
                <a:gd name="connsiteY4" fmla="*/ 1836384 h 1847299"/>
                <a:gd name="connsiteX5" fmla="*/ 0 w 2142889"/>
                <a:gd name="connsiteY5" fmla="*/ 1847299 h 1847299"/>
                <a:gd name="connsiteX6" fmla="*/ 381562 w 2142889"/>
                <a:gd name="connsiteY6" fmla="*/ 423290 h 1847299"/>
                <a:gd name="connsiteX7" fmla="*/ 966641 w 2142889"/>
                <a:gd name="connsiteY7" fmla="*/ 1020 h 1847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2889" h="1847299">
                  <a:moveTo>
                    <a:pt x="966641" y="1020"/>
                  </a:moveTo>
                  <a:cubicBezTo>
                    <a:pt x="1004507" y="3293"/>
                    <a:pt x="1042710" y="9395"/>
                    <a:pt x="1080780" y="19596"/>
                  </a:cubicBezTo>
                  <a:lnTo>
                    <a:pt x="2142889" y="304187"/>
                  </a:lnTo>
                  <a:lnTo>
                    <a:pt x="2088789" y="452001"/>
                  </a:lnTo>
                  <a:cubicBezTo>
                    <a:pt x="1770675" y="1204107"/>
                    <a:pt x="1061499" y="1750535"/>
                    <a:pt x="216165" y="1836384"/>
                  </a:cubicBezTo>
                  <a:lnTo>
                    <a:pt x="0" y="1847299"/>
                  </a:lnTo>
                  <a:lnTo>
                    <a:pt x="381562" y="423290"/>
                  </a:lnTo>
                  <a:cubicBezTo>
                    <a:pt x="452968" y="156799"/>
                    <a:pt x="701573" y="-14891"/>
                    <a:pt x="966641" y="10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168DC97B-9C35-4B53-9EF4-09641B8AD299}"/>
                </a:ext>
              </a:extLst>
            </p:cNvPr>
            <p:cNvSpPr/>
            <p:nvPr/>
          </p:nvSpPr>
          <p:spPr>
            <a:xfrm>
              <a:off x="2951660" y="3757362"/>
              <a:ext cx="1607168" cy="1385474"/>
            </a:xfrm>
            <a:custGeom>
              <a:avLst/>
              <a:gdLst>
                <a:gd name="connsiteX0" fmla="*/ 1176250 w 2142891"/>
                <a:gd name="connsiteY0" fmla="*/ 1020 h 1847299"/>
                <a:gd name="connsiteX1" fmla="*/ 1761328 w 2142891"/>
                <a:gd name="connsiteY1" fmla="*/ 423290 h 1847299"/>
                <a:gd name="connsiteX2" fmla="*/ 2142891 w 2142891"/>
                <a:gd name="connsiteY2" fmla="*/ 1847299 h 1847299"/>
                <a:gd name="connsiteX3" fmla="*/ 1926725 w 2142891"/>
                <a:gd name="connsiteY3" fmla="*/ 1836384 h 1847299"/>
                <a:gd name="connsiteX4" fmla="*/ 54100 w 2142891"/>
                <a:gd name="connsiteY4" fmla="*/ 452001 h 1847299"/>
                <a:gd name="connsiteX5" fmla="*/ 0 w 2142891"/>
                <a:gd name="connsiteY5" fmla="*/ 304187 h 1847299"/>
                <a:gd name="connsiteX6" fmla="*/ 1062110 w 2142891"/>
                <a:gd name="connsiteY6" fmla="*/ 19596 h 1847299"/>
                <a:gd name="connsiteX7" fmla="*/ 1176250 w 2142891"/>
                <a:gd name="connsiteY7" fmla="*/ 1020 h 1847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2891" h="1847299">
                  <a:moveTo>
                    <a:pt x="1176250" y="1020"/>
                  </a:moveTo>
                  <a:cubicBezTo>
                    <a:pt x="1441317" y="-14891"/>
                    <a:pt x="1689923" y="156799"/>
                    <a:pt x="1761328" y="423290"/>
                  </a:cubicBezTo>
                  <a:lnTo>
                    <a:pt x="2142891" y="1847299"/>
                  </a:lnTo>
                  <a:lnTo>
                    <a:pt x="1926725" y="1836384"/>
                  </a:lnTo>
                  <a:cubicBezTo>
                    <a:pt x="1081390" y="1750535"/>
                    <a:pt x="372215" y="1204107"/>
                    <a:pt x="54100" y="452001"/>
                  </a:cubicBezTo>
                  <a:lnTo>
                    <a:pt x="0" y="304187"/>
                  </a:lnTo>
                  <a:lnTo>
                    <a:pt x="1062110" y="19596"/>
                  </a:lnTo>
                  <a:cubicBezTo>
                    <a:pt x="1100180" y="9395"/>
                    <a:pt x="1138383" y="3293"/>
                    <a:pt x="1176250" y="102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95792CF7-FA73-42CE-AB0D-183374BC0DB2}"/>
                </a:ext>
              </a:extLst>
            </p:cNvPr>
            <p:cNvSpPr/>
            <p:nvPr/>
          </p:nvSpPr>
          <p:spPr>
            <a:xfrm>
              <a:off x="2857500" y="2057972"/>
              <a:ext cx="1195788" cy="1885853"/>
            </a:xfrm>
            <a:custGeom>
              <a:avLst/>
              <a:gdLst>
                <a:gd name="connsiteX0" fmla="*/ 917543 w 1594384"/>
                <a:gd name="connsiteY0" fmla="*/ 0 h 2514470"/>
                <a:gd name="connsiteX1" fmla="*/ 1517802 w 1594384"/>
                <a:gd name="connsiteY1" fmla="*/ 1039679 h 2514470"/>
                <a:gd name="connsiteX2" fmla="*/ 1308835 w 1594384"/>
                <a:gd name="connsiteY2" fmla="*/ 1819556 h 2514470"/>
                <a:gd name="connsiteX3" fmla="*/ 105207 w 1594384"/>
                <a:gd name="connsiteY3" fmla="*/ 2514470 h 2514470"/>
                <a:gd name="connsiteX4" fmla="*/ 102774 w 1594384"/>
                <a:gd name="connsiteY4" fmla="*/ 2507824 h 2514470"/>
                <a:gd name="connsiteX5" fmla="*/ 0 w 1594384"/>
                <a:gd name="connsiteY5" fmla="*/ 1828037 h 2514470"/>
                <a:gd name="connsiteX6" fmla="*/ 831892 w 1594384"/>
                <a:gd name="connsiteY6" fmla="*/ 64048 h 251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4384" h="2514470">
                  <a:moveTo>
                    <a:pt x="917543" y="0"/>
                  </a:moveTo>
                  <a:lnTo>
                    <a:pt x="1517802" y="1039679"/>
                  </a:lnTo>
                  <a:cubicBezTo>
                    <a:pt x="1675454" y="1312741"/>
                    <a:pt x="1581896" y="1661904"/>
                    <a:pt x="1308835" y="1819556"/>
                  </a:cubicBezTo>
                  <a:lnTo>
                    <a:pt x="105207" y="2514470"/>
                  </a:lnTo>
                  <a:lnTo>
                    <a:pt x="102774" y="2507824"/>
                  </a:lnTo>
                  <a:cubicBezTo>
                    <a:pt x="35982" y="2293079"/>
                    <a:pt x="0" y="2064760"/>
                    <a:pt x="0" y="1828037"/>
                  </a:cubicBezTo>
                  <a:cubicBezTo>
                    <a:pt x="0" y="1117868"/>
                    <a:pt x="323835" y="483334"/>
                    <a:pt x="831892" y="640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C7A1037-C2CA-47F1-A78C-5AA766FE8623}"/>
                </a:ext>
              </a:extLst>
            </p:cNvPr>
            <p:cNvSpPr/>
            <p:nvPr/>
          </p:nvSpPr>
          <p:spPr>
            <a:xfrm>
              <a:off x="4021017" y="2325915"/>
              <a:ext cx="1103962" cy="523666"/>
            </a:xfrm>
            <a:custGeom>
              <a:avLst/>
              <a:gdLst>
                <a:gd name="connsiteX0" fmla="*/ 738162 w 1471949"/>
                <a:gd name="connsiteY0" fmla="*/ 0 h 698221"/>
                <a:gd name="connsiteX1" fmla="*/ 1439224 w 1471949"/>
                <a:gd name="connsiteY1" fmla="*/ 177515 h 698221"/>
                <a:gd name="connsiteX2" fmla="*/ 1471949 w 1471949"/>
                <a:gd name="connsiteY2" fmla="*/ 197397 h 698221"/>
                <a:gd name="connsiteX3" fmla="*/ 1138339 w 1471949"/>
                <a:gd name="connsiteY3" fmla="*/ 531006 h 698221"/>
                <a:gd name="connsiteX4" fmla="*/ 330952 w 1471949"/>
                <a:gd name="connsiteY4" fmla="*/ 531006 h 698221"/>
                <a:gd name="connsiteX5" fmla="*/ 0 w 1471949"/>
                <a:gd name="connsiteY5" fmla="*/ 200055 h 698221"/>
                <a:gd name="connsiteX6" fmla="*/ 37101 w 1471949"/>
                <a:gd name="connsiteY6" fmla="*/ 177515 h 698221"/>
                <a:gd name="connsiteX7" fmla="*/ 738162 w 1471949"/>
                <a:gd name="connsiteY7" fmla="*/ 0 h 69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1949" h="698221">
                  <a:moveTo>
                    <a:pt x="738162" y="0"/>
                  </a:moveTo>
                  <a:cubicBezTo>
                    <a:pt x="992003" y="0"/>
                    <a:pt x="1230824" y="64306"/>
                    <a:pt x="1439224" y="177515"/>
                  </a:cubicBezTo>
                  <a:lnTo>
                    <a:pt x="1471949" y="197397"/>
                  </a:lnTo>
                  <a:lnTo>
                    <a:pt x="1138339" y="531006"/>
                  </a:lnTo>
                  <a:cubicBezTo>
                    <a:pt x="915385" y="753960"/>
                    <a:pt x="553905" y="753960"/>
                    <a:pt x="330952" y="531006"/>
                  </a:cubicBezTo>
                  <a:lnTo>
                    <a:pt x="0" y="200055"/>
                  </a:lnTo>
                  <a:lnTo>
                    <a:pt x="37101" y="177515"/>
                  </a:lnTo>
                  <a:cubicBezTo>
                    <a:pt x="245500" y="64306"/>
                    <a:pt x="484322" y="0"/>
                    <a:pt x="738162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B9F9455-DC4C-4DE6-B96E-802ACB9CB684}"/>
                </a:ext>
              </a:extLst>
            </p:cNvPr>
            <p:cNvSpPr/>
            <p:nvPr/>
          </p:nvSpPr>
          <p:spPr>
            <a:xfrm>
              <a:off x="5097855" y="2595126"/>
              <a:ext cx="579871" cy="1028185"/>
            </a:xfrm>
            <a:custGeom>
              <a:avLst/>
              <a:gdLst>
                <a:gd name="connsiteX0" fmla="*/ 263342 w 773161"/>
                <a:gd name="connsiteY0" fmla="*/ 0 h 1370913"/>
                <a:gd name="connsiteX1" fmla="*/ 342380 w 773161"/>
                <a:gd name="connsiteY1" fmla="*/ 71834 h 1370913"/>
                <a:gd name="connsiteX2" fmla="*/ 773161 w 773161"/>
                <a:gd name="connsiteY2" fmla="*/ 1111833 h 1370913"/>
                <a:gd name="connsiteX3" fmla="*/ 765568 w 773161"/>
                <a:gd name="connsiteY3" fmla="*/ 1262212 h 1370913"/>
                <a:gd name="connsiteX4" fmla="*/ 748978 w 773161"/>
                <a:gd name="connsiteY4" fmla="*/ 1370913 h 1370913"/>
                <a:gd name="connsiteX5" fmla="*/ 285550 w 773161"/>
                <a:gd name="connsiteY5" fmla="*/ 1103353 h 1370913"/>
                <a:gd name="connsiteX6" fmla="*/ 76583 w 773161"/>
                <a:gd name="connsiteY6" fmla="*/ 323476 h 137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161" h="1370913">
                  <a:moveTo>
                    <a:pt x="263342" y="0"/>
                  </a:moveTo>
                  <a:lnTo>
                    <a:pt x="342380" y="71834"/>
                  </a:lnTo>
                  <a:cubicBezTo>
                    <a:pt x="608539" y="337993"/>
                    <a:pt x="773161" y="705688"/>
                    <a:pt x="773161" y="1111833"/>
                  </a:cubicBezTo>
                  <a:cubicBezTo>
                    <a:pt x="773161" y="1162601"/>
                    <a:pt x="770589" y="1212769"/>
                    <a:pt x="765568" y="1262212"/>
                  </a:cubicBezTo>
                  <a:lnTo>
                    <a:pt x="748978" y="1370913"/>
                  </a:lnTo>
                  <a:lnTo>
                    <a:pt x="285550" y="1103353"/>
                  </a:lnTo>
                  <a:cubicBezTo>
                    <a:pt x="12489" y="945701"/>
                    <a:pt x="-81069" y="596538"/>
                    <a:pt x="76583" y="323476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97D2FA4D-354B-4D9C-9194-6054589ED873}"/>
                </a:ext>
              </a:extLst>
            </p:cNvPr>
            <p:cNvSpPr/>
            <p:nvPr/>
          </p:nvSpPr>
          <p:spPr>
            <a:xfrm>
              <a:off x="4753034" y="3757362"/>
              <a:ext cx="849333" cy="759016"/>
            </a:xfrm>
            <a:custGeom>
              <a:avLst/>
              <a:gdLst>
                <a:gd name="connsiteX0" fmla="*/ 742829 w 1132444"/>
                <a:gd name="connsiteY0" fmla="*/ 1020 h 1012021"/>
                <a:gd name="connsiteX1" fmla="*/ 856968 w 1132444"/>
                <a:gd name="connsiteY1" fmla="*/ 19596 h 1012021"/>
                <a:gd name="connsiteX2" fmla="*/ 1132444 w 1132444"/>
                <a:gd name="connsiteY2" fmla="*/ 93410 h 1012021"/>
                <a:gd name="connsiteX3" fmla="*/ 1117339 w 1132444"/>
                <a:gd name="connsiteY3" fmla="*/ 134680 h 1012021"/>
                <a:gd name="connsiteX4" fmla="*/ 58553 w 1132444"/>
                <a:gd name="connsiteY4" fmla="*/ 1003085 h 1012021"/>
                <a:gd name="connsiteX5" fmla="*/ 0 w 1132444"/>
                <a:gd name="connsiteY5" fmla="*/ 1012021 h 1012021"/>
                <a:gd name="connsiteX6" fmla="*/ 157750 w 1132444"/>
                <a:gd name="connsiteY6" fmla="*/ 423290 h 1012021"/>
                <a:gd name="connsiteX7" fmla="*/ 742829 w 1132444"/>
                <a:gd name="connsiteY7" fmla="*/ 1020 h 101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2444" h="1012021">
                  <a:moveTo>
                    <a:pt x="742829" y="1020"/>
                  </a:moveTo>
                  <a:cubicBezTo>
                    <a:pt x="780695" y="3293"/>
                    <a:pt x="818898" y="9395"/>
                    <a:pt x="856968" y="19596"/>
                  </a:cubicBezTo>
                  <a:lnTo>
                    <a:pt x="1132444" y="93410"/>
                  </a:lnTo>
                  <a:lnTo>
                    <a:pt x="1117339" y="134680"/>
                  </a:lnTo>
                  <a:cubicBezTo>
                    <a:pt x="931275" y="574584"/>
                    <a:pt x="537274" y="905125"/>
                    <a:pt x="58553" y="1003085"/>
                  </a:cubicBezTo>
                  <a:lnTo>
                    <a:pt x="0" y="1012021"/>
                  </a:lnTo>
                  <a:lnTo>
                    <a:pt x="157750" y="423290"/>
                  </a:lnTo>
                  <a:cubicBezTo>
                    <a:pt x="229156" y="156799"/>
                    <a:pt x="477761" y="-14891"/>
                    <a:pt x="742829" y="102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C56C98C-8CA1-42F4-88A9-C005483F357F}"/>
                </a:ext>
              </a:extLst>
            </p:cNvPr>
            <p:cNvSpPr/>
            <p:nvPr/>
          </p:nvSpPr>
          <p:spPr>
            <a:xfrm>
              <a:off x="3546439" y="3757361"/>
              <a:ext cx="844305" cy="758177"/>
            </a:xfrm>
            <a:custGeom>
              <a:avLst/>
              <a:gdLst>
                <a:gd name="connsiteX0" fmla="*/ 383211 w 1125740"/>
                <a:gd name="connsiteY0" fmla="*/ 1020 h 1010902"/>
                <a:gd name="connsiteX1" fmla="*/ 968289 w 1125740"/>
                <a:gd name="connsiteY1" fmla="*/ 423290 h 1010902"/>
                <a:gd name="connsiteX2" fmla="*/ 1125740 w 1125740"/>
                <a:gd name="connsiteY2" fmla="*/ 1010902 h 1010902"/>
                <a:gd name="connsiteX3" fmla="*/ 1074520 w 1125740"/>
                <a:gd name="connsiteY3" fmla="*/ 1003085 h 1010902"/>
                <a:gd name="connsiteX4" fmla="*/ 15734 w 1125740"/>
                <a:gd name="connsiteY4" fmla="*/ 134680 h 1010902"/>
                <a:gd name="connsiteX5" fmla="*/ 0 w 1125740"/>
                <a:gd name="connsiteY5" fmla="*/ 91693 h 1010902"/>
                <a:gd name="connsiteX6" fmla="*/ 269071 w 1125740"/>
                <a:gd name="connsiteY6" fmla="*/ 19596 h 1010902"/>
                <a:gd name="connsiteX7" fmla="*/ 383211 w 1125740"/>
                <a:gd name="connsiteY7" fmla="*/ 1020 h 1010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740" h="1010902">
                  <a:moveTo>
                    <a:pt x="383211" y="1020"/>
                  </a:moveTo>
                  <a:cubicBezTo>
                    <a:pt x="648278" y="-14891"/>
                    <a:pt x="896884" y="156799"/>
                    <a:pt x="968289" y="423290"/>
                  </a:cubicBezTo>
                  <a:lnTo>
                    <a:pt x="1125740" y="1010902"/>
                  </a:lnTo>
                  <a:lnTo>
                    <a:pt x="1074520" y="1003085"/>
                  </a:lnTo>
                  <a:cubicBezTo>
                    <a:pt x="595798" y="905125"/>
                    <a:pt x="201797" y="574584"/>
                    <a:pt x="15734" y="134680"/>
                  </a:cubicBezTo>
                  <a:lnTo>
                    <a:pt x="0" y="91693"/>
                  </a:lnTo>
                  <a:lnTo>
                    <a:pt x="269071" y="19596"/>
                  </a:lnTo>
                  <a:cubicBezTo>
                    <a:pt x="307141" y="9395"/>
                    <a:pt x="345344" y="3293"/>
                    <a:pt x="383211" y="102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736481B-8D8D-43CA-81EB-59376E2AE86E}"/>
                </a:ext>
              </a:extLst>
            </p:cNvPr>
            <p:cNvSpPr/>
            <p:nvPr/>
          </p:nvSpPr>
          <p:spPr>
            <a:xfrm>
              <a:off x="3471554" y="2594014"/>
              <a:ext cx="581735" cy="1030286"/>
            </a:xfrm>
            <a:custGeom>
              <a:avLst/>
              <a:gdLst>
                <a:gd name="connsiteX0" fmla="*/ 511451 w 775647"/>
                <a:gd name="connsiteY0" fmla="*/ 0 h 1373715"/>
                <a:gd name="connsiteX1" fmla="*/ 699065 w 775647"/>
                <a:gd name="connsiteY1" fmla="*/ 324958 h 1373715"/>
                <a:gd name="connsiteX2" fmla="*/ 490098 w 775647"/>
                <a:gd name="connsiteY2" fmla="*/ 1104835 h 1373715"/>
                <a:gd name="connsiteX3" fmla="*/ 24385 w 775647"/>
                <a:gd name="connsiteY3" fmla="*/ 1373715 h 1373715"/>
                <a:gd name="connsiteX4" fmla="*/ 7594 w 775647"/>
                <a:gd name="connsiteY4" fmla="*/ 1263695 h 1373715"/>
                <a:gd name="connsiteX5" fmla="*/ 0 w 775647"/>
                <a:gd name="connsiteY5" fmla="*/ 1113316 h 1373715"/>
                <a:gd name="connsiteX6" fmla="*/ 430782 w 775647"/>
                <a:gd name="connsiteY6" fmla="*/ 73317 h 137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5647" h="1373715">
                  <a:moveTo>
                    <a:pt x="511451" y="0"/>
                  </a:moveTo>
                  <a:lnTo>
                    <a:pt x="699065" y="324958"/>
                  </a:lnTo>
                  <a:cubicBezTo>
                    <a:pt x="856717" y="598020"/>
                    <a:pt x="763159" y="947183"/>
                    <a:pt x="490098" y="1104835"/>
                  </a:cubicBezTo>
                  <a:lnTo>
                    <a:pt x="24385" y="1373715"/>
                  </a:lnTo>
                  <a:lnTo>
                    <a:pt x="7594" y="1263695"/>
                  </a:lnTo>
                  <a:cubicBezTo>
                    <a:pt x="2573" y="1214252"/>
                    <a:pt x="0" y="1164084"/>
                    <a:pt x="0" y="1113316"/>
                  </a:cubicBezTo>
                  <a:cubicBezTo>
                    <a:pt x="0" y="707171"/>
                    <a:pt x="164623" y="339476"/>
                    <a:pt x="430782" y="73317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D3DD75C-47F5-49E2-8242-C546C9D4B74D}"/>
              </a:ext>
            </a:extLst>
          </p:cNvPr>
          <p:cNvGrpSpPr/>
          <p:nvPr/>
        </p:nvGrpSpPr>
        <p:grpSpPr>
          <a:xfrm>
            <a:off x="6692687" y="4457971"/>
            <a:ext cx="2194560" cy="1260003"/>
            <a:chOff x="8921977" y="1394910"/>
            <a:chExt cx="2926080" cy="168000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A070E90-CC49-45E0-848A-E0BC1ED1753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EF73E46-0265-4FAE-A804-5C4FBE24AE8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3" name="Graphic 12" descr="Research">
            <a:extLst>
              <a:ext uri="{FF2B5EF4-FFF2-40B4-BE49-F238E27FC236}">
                <a16:creationId xmlns:a16="http://schemas.microsoft.com/office/drawing/2014/main" id="{ABA2F3CB-59B4-47D7-A511-1986FFF6A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5411" y="4468149"/>
            <a:ext cx="455389" cy="455389"/>
          </a:xfrm>
          <a:prstGeom prst="rect">
            <a:avLst/>
          </a:prstGeom>
        </p:spPr>
      </p:pic>
      <p:grpSp>
        <p:nvGrpSpPr>
          <p:cNvPr id="99" name="Graphic 24" descr="Users">
            <a:extLst>
              <a:ext uri="{FF2B5EF4-FFF2-40B4-BE49-F238E27FC236}">
                <a16:creationId xmlns:a16="http://schemas.microsoft.com/office/drawing/2014/main" id="{1B72A654-B9B7-40DE-B225-C001C6A73E55}"/>
              </a:ext>
            </a:extLst>
          </p:cNvPr>
          <p:cNvGrpSpPr/>
          <p:nvPr/>
        </p:nvGrpSpPr>
        <p:grpSpPr>
          <a:xfrm>
            <a:off x="2994253" y="3073272"/>
            <a:ext cx="431621" cy="269249"/>
            <a:chOff x="3939015" y="3249500"/>
            <a:chExt cx="575494" cy="358998"/>
          </a:xfrm>
          <a:solidFill>
            <a:srgbClr val="000000"/>
          </a:solidFill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27C5686D-02B9-4D5F-832C-85876F8FCC35}"/>
                </a:ext>
              </a:extLst>
            </p:cNvPr>
            <p:cNvSpPr/>
            <p:nvPr/>
          </p:nvSpPr>
          <p:spPr>
            <a:xfrm>
              <a:off x="4000675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6C6D4D59-A087-437D-AA9A-557C9ACC17DF}"/>
                </a:ext>
              </a:extLst>
            </p:cNvPr>
            <p:cNvSpPr/>
            <p:nvPr/>
          </p:nvSpPr>
          <p:spPr>
            <a:xfrm>
              <a:off x="4329529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EAC1FF60-D402-4E91-8936-45E782D6AD18}"/>
                </a:ext>
              </a:extLst>
            </p:cNvPr>
            <p:cNvSpPr/>
            <p:nvPr/>
          </p:nvSpPr>
          <p:spPr>
            <a:xfrm>
              <a:off x="4103442" y="3485179"/>
              <a:ext cx="246640" cy="123320"/>
            </a:xfrm>
            <a:custGeom>
              <a:avLst/>
              <a:gdLst>
                <a:gd name="connsiteX0" fmla="*/ 246641 w 246640"/>
                <a:gd name="connsiteY0" fmla="*/ 123320 h 123320"/>
                <a:gd name="connsiteX1" fmla="*/ 246641 w 246640"/>
                <a:gd name="connsiteY1" fmla="*/ 61660 h 123320"/>
                <a:gd name="connsiteX2" fmla="*/ 234308 w 246640"/>
                <a:gd name="connsiteY2" fmla="*/ 36996 h 123320"/>
                <a:gd name="connsiteX3" fmla="*/ 174019 w 246640"/>
                <a:gd name="connsiteY3" fmla="*/ 8221 h 123320"/>
                <a:gd name="connsiteX4" fmla="*/ 123320 w 246640"/>
                <a:gd name="connsiteY4" fmla="*/ 0 h 123320"/>
                <a:gd name="connsiteX5" fmla="*/ 72622 w 246640"/>
                <a:gd name="connsiteY5" fmla="*/ 8221 h 123320"/>
                <a:gd name="connsiteX6" fmla="*/ 12332 w 246640"/>
                <a:gd name="connsiteY6" fmla="*/ 36996 h 123320"/>
                <a:gd name="connsiteX7" fmla="*/ 0 w 246640"/>
                <a:gd name="connsiteY7" fmla="*/ 61660 h 123320"/>
                <a:gd name="connsiteX8" fmla="*/ 0 w 246640"/>
                <a:gd name="connsiteY8" fmla="*/ 123320 h 123320"/>
                <a:gd name="connsiteX9" fmla="*/ 246641 w 246640"/>
                <a:gd name="connsiteY9" fmla="*/ 12332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40" h="123320">
                  <a:moveTo>
                    <a:pt x="246641" y="123320"/>
                  </a:moveTo>
                  <a:lnTo>
                    <a:pt x="246641" y="61660"/>
                  </a:lnTo>
                  <a:cubicBezTo>
                    <a:pt x="246641" y="52069"/>
                    <a:pt x="242530" y="42477"/>
                    <a:pt x="234308" y="36996"/>
                  </a:cubicBezTo>
                  <a:cubicBezTo>
                    <a:pt x="217866" y="23294"/>
                    <a:pt x="195942" y="1370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3702"/>
                    <a:pt x="30145" y="24664"/>
                    <a:pt x="12332" y="36996"/>
                  </a:cubicBezTo>
                  <a:cubicBezTo>
                    <a:pt x="4111" y="4384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246641" y="12332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FC062A7-90B9-4673-8720-7C08E4351958}"/>
                </a:ext>
              </a:extLst>
            </p:cNvPr>
            <p:cNvSpPr/>
            <p:nvPr/>
          </p:nvSpPr>
          <p:spPr>
            <a:xfrm>
              <a:off x="4165102" y="3345416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CA84F08-8741-4FF0-A7FE-A9B4744E3C9A}"/>
                </a:ext>
              </a:extLst>
            </p:cNvPr>
            <p:cNvSpPr/>
            <p:nvPr/>
          </p:nvSpPr>
          <p:spPr>
            <a:xfrm>
              <a:off x="4291163" y="3389263"/>
              <a:ext cx="223346" cy="123320"/>
            </a:xfrm>
            <a:custGeom>
              <a:avLst/>
              <a:gdLst>
                <a:gd name="connsiteX0" fmla="*/ 211015 w 223346"/>
                <a:gd name="connsiteY0" fmla="*/ 36996 h 123320"/>
                <a:gd name="connsiteX1" fmla="*/ 150725 w 223346"/>
                <a:gd name="connsiteY1" fmla="*/ 8221 h 123320"/>
                <a:gd name="connsiteX2" fmla="*/ 100026 w 223346"/>
                <a:gd name="connsiteY2" fmla="*/ 0 h 123320"/>
                <a:gd name="connsiteX3" fmla="*/ 49328 w 223346"/>
                <a:gd name="connsiteY3" fmla="*/ 8221 h 123320"/>
                <a:gd name="connsiteX4" fmla="*/ 24664 w 223346"/>
                <a:gd name="connsiteY4" fmla="*/ 17813 h 123320"/>
                <a:gd name="connsiteX5" fmla="*/ 24664 w 223346"/>
                <a:gd name="connsiteY5" fmla="*/ 19183 h 123320"/>
                <a:gd name="connsiteX6" fmla="*/ 0 w 223346"/>
                <a:gd name="connsiteY6" fmla="*/ 79473 h 123320"/>
                <a:gd name="connsiteX7" fmla="*/ 63030 w 223346"/>
                <a:gd name="connsiteY7" fmla="*/ 110988 h 123320"/>
                <a:gd name="connsiteX8" fmla="*/ 73992 w 223346"/>
                <a:gd name="connsiteY8" fmla="*/ 123320 h 123320"/>
                <a:gd name="connsiteX9" fmla="*/ 223347 w 223346"/>
                <a:gd name="connsiteY9" fmla="*/ 123320 h 123320"/>
                <a:gd name="connsiteX10" fmla="*/ 223347 w 223346"/>
                <a:gd name="connsiteY10" fmla="*/ 61660 h 123320"/>
                <a:gd name="connsiteX11" fmla="*/ 211015 w 223346"/>
                <a:gd name="connsiteY11" fmla="*/ 36996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346" h="123320">
                  <a:moveTo>
                    <a:pt x="211015" y="36996"/>
                  </a:moveTo>
                  <a:cubicBezTo>
                    <a:pt x="194572" y="23294"/>
                    <a:pt x="172648" y="13702"/>
                    <a:pt x="150725" y="8221"/>
                  </a:cubicBezTo>
                  <a:cubicBezTo>
                    <a:pt x="135652" y="4111"/>
                    <a:pt x="117839" y="0"/>
                    <a:pt x="100026" y="0"/>
                  </a:cubicBezTo>
                  <a:cubicBezTo>
                    <a:pt x="83584" y="0"/>
                    <a:pt x="65771" y="2740"/>
                    <a:pt x="49328" y="8221"/>
                  </a:cubicBezTo>
                  <a:cubicBezTo>
                    <a:pt x="41107" y="10962"/>
                    <a:pt x="32885" y="13702"/>
                    <a:pt x="24664" y="17813"/>
                  </a:cubicBezTo>
                  <a:lnTo>
                    <a:pt x="24664" y="19183"/>
                  </a:lnTo>
                  <a:cubicBezTo>
                    <a:pt x="24664" y="42477"/>
                    <a:pt x="15072" y="64401"/>
                    <a:pt x="0" y="79473"/>
                  </a:cubicBezTo>
                  <a:cubicBezTo>
                    <a:pt x="26034" y="87694"/>
                    <a:pt x="46588" y="98656"/>
                    <a:pt x="63030" y="110988"/>
                  </a:cubicBezTo>
                  <a:cubicBezTo>
                    <a:pt x="67141" y="115099"/>
                    <a:pt x="71252" y="117839"/>
                    <a:pt x="73992" y="123320"/>
                  </a:cubicBezTo>
                  <a:lnTo>
                    <a:pt x="223347" y="123320"/>
                  </a:lnTo>
                  <a:lnTo>
                    <a:pt x="223347" y="61660"/>
                  </a:lnTo>
                  <a:cubicBezTo>
                    <a:pt x="223347" y="52069"/>
                    <a:pt x="219236" y="42477"/>
                    <a:pt x="211015" y="3699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D0E2C3E-DE5F-4957-8D7E-533343071E92}"/>
                </a:ext>
              </a:extLst>
            </p:cNvPr>
            <p:cNvSpPr/>
            <p:nvPr/>
          </p:nvSpPr>
          <p:spPr>
            <a:xfrm>
              <a:off x="3939015" y="3389263"/>
              <a:ext cx="223346" cy="123320"/>
            </a:xfrm>
            <a:custGeom>
              <a:avLst/>
              <a:gdLst>
                <a:gd name="connsiteX0" fmla="*/ 160316 w 223346"/>
                <a:gd name="connsiteY0" fmla="*/ 110988 h 123320"/>
                <a:gd name="connsiteX1" fmla="*/ 160316 w 223346"/>
                <a:gd name="connsiteY1" fmla="*/ 110988 h 123320"/>
                <a:gd name="connsiteX2" fmla="*/ 223347 w 223346"/>
                <a:gd name="connsiteY2" fmla="*/ 79473 h 123320"/>
                <a:gd name="connsiteX3" fmla="*/ 198683 w 223346"/>
                <a:gd name="connsiteY3" fmla="*/ 19183 h 123320"/>
                <a:gd name="connsiteX4" fmla="*/ 198683 w 223346"/>
                <a:gd name="connsiteY4" fmla="*/ 16443 h 123320"/>
                <a:gd name="connsiteX5" fmla="*/ 174019 w 223346"/>
                <a:gd name="connsiteY5" fmla="*/ 8221 h 123320"/>
                <a:gd name="connsiteX6" fmla="*/ 123320 w 223346"/>
                <a:gd name="connsiteY6" fmla="*/ 0 h 123320"/>
                <a:gd name="connsiteX7" fmla="*/ 72622 w 223346"/>
                <a:gd name="connsiteY7" fmla="*/ 8221 h 123320"/>
                <a:gd name="connsiteX8" fmla="*/ 12332 w 223346"/>
                <a:gd name="connsiteY8" fmla="*/ 36996 h 123320"/>
                <a:gd name="connsiteX9" fmla="*/ 0 w 223346"/>
                <a:gd name="connsiteY9" fmla="*/ 61660 h 123320"/>
                <a:gd name="connsiteX10" fmla="*/ 0 w 223346"/>
                <a:gd name="connsiteY10" fmla="*/ 123320 h 123320"/>
                <a:gd name="connsiteX11" fmla="*/ 147984 w 223346"/>
                <a:gd name="connsiteY11" fmla="*/ 123320 h 123320"/>
                <a:gd name="connsiteX12" fmla="*/ 160316 w 223346"/>
                <a:gd name="connsiteY12" fmla="*/ 110988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346" h="123320">
                  <a:moveTo>
                    <a:pt x="160316" y="110988"/>
                  </a:moveTo>
                  <a:lnTo>
                    <a:pt x="160316" y="110988"/>
                  </a:lnTo>
                  <a:cubicBezTo>
                    <a:pt x="179499" y="97286"/>
                    <a:pt x="201423" y="86324"/>
                    <a:pt x="223347" y="79473"/>
                  </a:cubicBezTo>
                  <a:cubicBezTo>
                    <a:pt x="208274" y="63030"/>
                    <a:pt x="198683" y="42477"/>
                    <a:pt x="198683" y="19183"/>
                  </a:cubicBezTo>
                  <a:cubicBezTo>
                    <a:pt x="198683" y="17813"/>
                    <a:pt x="198683" y="17813"/>
                    <a:pt x="198683" y="16443"/>
                  </a:cubicBezTo>
                  <a:cubicBezTo>
                    <a:pt x="190461" y="13702"/>
                    <a:pt x="182240" y="959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5072"/>
                    <a:pt x="30145" y="24664"/>
                    <a:pt x="12332" y="36996"/>
                  </a:cubicBezTo>
                  <a:cubicBezTo>
                    <a:pt x="4111" y="4247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147984" y="123320"/>
                  </a:lnTo>
                  <a:cubicBezTo>
                    <a:pt x="152095" y="117839"/>
                    <a:pt x="154835" y="115099"/>
                    <a:pt x="160316" y="110988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06" name="Graphic 26" descr="Lightbulb">
            <a:extLst>
              <a:ext uri="{FF2B5EF4-FFF2-40B4-BE49-F238E27FC236}">
                <a16:creationId xmlns:a16="http://schemas.microsoft.com/office/drawing/2014/main" id="{0F04C2B0-C8E0-4087-BD21-07E50F1E5AC2}"/>
              </a:ext>
            </a:extLst>
          </p:cNvPr>
          <p:cNvGrpSpPr/>
          <p:nvPr/>
        </p:nvGrpSpPr>
        <p:grpSpPr>
          <a:xfrm>
            <a:off x="3468401" y="4516430"/>
            <a:ext cx="493281" cy="493281"/>
            <a:chOff x="5767146" y="4992021"/>
            <a:chExt cx="657708" cy="657708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82E348F-4974-44DE-A51A-0CEB1A348A90}"/>
                </a:ext>
              </a:extLst>
            </p:cNvPr>
            <p:cNvSpPr/>
            <p:nvPr/>
          </p:nvSpPr>
          <p:spPr>
            <a:xfrm>
              <a:off x="6006935" y="5430493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0C1A9EBA-46A3-433D-A927-713624EB2FA5}"/>
                </a:ext>
              </a:extLst>
            </p:cNvPr>
            <p:cNvSpPr/>
            <p:nvPr/>
          </p:nvSpPr>
          <p:spPr>
            <a:xfrm>
              <a:off x="6006935" y="5499004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69103C7-CDC2-42D5-9203-46A02DFA99E7}"/>
                </a:ext>
              </a:extLst>
            </p:cNvPr>
            <p:cNvSpPr/>
            <p:nvPr/>
          </p:nvSpPr>
          <p:spPr>
            <a:xfrm>
              <a:off x="6051467" y="5567515"/>
              <a:ext cx="89064" cy="41106"/>
            </a:xfrm>
            <a:custGeom>
              <a:avLst/>
              <a:gdLst>
                <a:gd name="connsiteX0" fmla="*/ 0 w 89064"/>
                <a:gd name="connsiteY0" fmla="*/ 0 h 41106"/>
                <a:gd name="connsiteX1" fmla="*/ 44532 w 89064"/>
                <a:gd name="connsiteY1" fmla="*/ 41107 h 41106"/>
                <a:gd name="connsiteX2" fmla="*/ 89065 w 89064"/>
                <a:gd name="connsiteY2" fmla="*/ 0 h 41106"/>
                <a:gd name="connsiteX3" fmla="*/ 0 w 89064"/>
                <a:gd name="connsiteY3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64" h="41106">
                  <a:moveTo>
                    <a:pt x="0" y="0"/>
                  </a:moveTo>
                  <a:cubicBezTo>
                    <a:pt x="2055" y="23294"/>
                    <a:pt x="21238" y="41107"/>
                    <a:pt x="44532" y="41107"/>
                  </a:cubicBezTo>
                  <a:cubicBezTo>
                    <a:pt x="67826" y="41107"/>
                    <a:pt x="87009" y="23294"/>
                    <a:pt x="890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E1D5493E-EE6F-49E7-9D6A-109E6BE6922C}"/>
                </a:ext>
              </a:extLst>
            </p:cNvPr>
            <p:cNvSpPr/>
            <p:nvPr/>
          </p:nvSpPr>
          <p:spPr>
            <a:xfrm>
              <a:off x="5917870" y="5033127"/>
              <a:ext cx="356258" cy="369960"/>
            </a:xfrm>
            <a:custGeom>
              <a:avLst/>
              <a:gdLst>
                <a:gd name="connsiteX0" fmla="*/ 178129 w 356258"/>
                <a:gd name="connsiteY0" fmla="*/ 0 h 369960"/>
                <a:gd name="connsiteX1" fmla="*/ 178129 w 356258"/>
                <a:gd name="connsiteY1" fmla="*/ 0 h 369960"/>
                <a:gd name="connsiteX2" fmla="*/ 178129 w 356258"/>
                <a:gd name="connsiteY2" fmla="*/ 0 h 369960"/>
                <a:gd name="connsiteX3" fmla="*/ 0 w 356258"/>
                <a:gd name="connsiteY3" fmla="*/ 176074 h 369960"/>
                <a:gd name="connsiteX4" fmla="*/ 0 w 356258"/>
                <a:gd name="connsiteY4" fmla="*/ 182240 h 369960"/>
                <a:gd name="connsiteX5" fmla="*/ 12332 w 356258"/>
                <a:gd name="connsiteY5" fmla="*/ 243900 h 369960"/>
                <a:gd name="connsiteX6" fmla="*/ 43162 w 356258"/>
                <a:gd name="connsiteY6" fmla="*/ 294598 h 369960"/>
                <a:gd name="connsiteX7" fmla="*/ 84954 w 356258"/>
                <a:gd name="connsiteY7" fmla="*/ 362425 h 369960"/>
                <a:gd name="connsiteX8" fmla="*/ 97286 w 356258"/>
                <a:gd name="connsiteY8" fmla="*/ 369961 h 369960"/>
                <a:gd name="connsiteX9" fmla="*/ 258973 w 356258"/>
                <a:gd name="connsiteY9" fmla="*/ 369961 h 369960"/>
                <a:gd name="connsiteX10" fmla="*/ 271305 w 356258"/>
                <a:gd name="connsiteY10" fmla="*/ 362425 h 369960"/>
                <a:gd name="connsiteX11" fmla="*/ 313096 w 356258"/>
                <a:gd name="connsiteY11" fmla="*/ 294598 h 369960"/>
                <a:gd name="connsiteX12" fmla="*/ 343926 w 356258"/>
                <a:gd name="connsiteY12" fmla="*/ 243900 h 369960"/>
                <a:gd name="connsiteX13" fmla="*/ 356259 w 356258"/>
                <a:gd name="connsiteY13" fmla="*/ 182240 h 369960"/>
                <a:gd name="connsiteX14" fmla="*/ 356259 w 356258"/>
                <a:gd name="connsiteY14" fmla="*/ 176074 h 369960"/>
                <a:gd name="connsiteX15" fmla="*/ 178129 w 356258"/>
                <a:gd name="connsiteY15" fmla="*/ 0 h 369960"/>
                <a:gd name="connsiteX16" fmla="*/ 315152 w 356258"/>
                <a:gd name="connsiteY16" fmla="*/ 181555 h 369960"/>
                <a:gd name="connsiteX17" fmla="*/ 305560 w 356258"/>
                <a:gd name="connsiteY17" fmla="*/ 229513 h 369960"/>
                <a:gd name="connsiteX18" fmla="*/ 282266 w 356258"/>
                <a:gd name="connsiteY18" fmla="*/ 267194 h 369960"/>
                <a:gd name="connsiteX19" fmla="*/ 242530 w 356258"/>
                <a:gd name="connsiteY19" fmla="*/ 328854 h 369960"/>
                <a:gd name="connsiteX20" fmla="*/ 178129 w 356258"/>
                <a:gd name="connsiteY20" fmla="*/ 328854 h 369960"/>
                <a:gd name="connsiteX21" fmla="*/ 114414 w 356258"/>
                <a:gd name="connsiteY21" fmla="*/ 328854 h 369960"/>
                <a:gd name="connsiteX22" fmla="*/ 74677 w 356258"/>
                <a:gd name="connsiteY22" fmla="*/ 267194 h 369960"/>
                <a:gd name="connsiteX23" fmla="*/ 51383 w 356258"/>
                <a:gd name="connsiteY23" fmla="*/ 229513 h 369960"/>
                <a:gd name="connsiteX24" fmla="*/ 41792 w 356258"/>
                <a:gd name="connsiteY24" fmla="*/ 181555 h 369960"/>
                <a:gd name="connsiteX25" fmla="*/ 41792 w 356258"/>
                <a:gd name="connsiteY25" fmla="*/ 176074 h 369960"/>
                <a:gd name="connsiteX26" fmla="*/ 178814 w 356258"/>
                <a:gd name="connsiteY26" fmla="*/ 40422 h 369960"/>
                <a:gd name="connsiteX27" fmla="*/ 178814 w 356258"/>
                <a:gd name="connsiteY27" fmla="*/ 40422 h 369960"/>
                <a:gd name="connsiteX28" fmla="*/ 178814 w 356258"/>
                <a:gd name="connsiteY28" fmla="*/ 40422 h 369960"/>
                <a:gd name="connsiteX29" fmla="*/ 178814 w 356258"/>
                <a:gd name="connsiteY29" fmla="*/ 40422 h 369960"/>
                <a:gd name="connsiteX30" fmla="*/ 178814 w 356258"/>
                <a:gd name="connsiteY30" fmla="*/ 40422 h 369960"/>
                <a:gd name="connsiteX31" fmla="*/ 178814 w 356258"/>
                <a:gd name="connsiteY31" fmla="*/ 40422 h 369960"/>
                <a:gd name="connsiteX32" fmla="*/ 178814 w 356258"/>
                <a:gd name="connsiteY32" fmla="*/ 40422 h 369960"/>
                <a:gd name="connsiteX33" fmla="*/ 315837 w 356258"/>
                <a:gd name="connsiteY33" fmla="*/ 176074 h 369960"/>
                <a:gd name="connsiteX34" fmla="*/ 315837 w 356258"/>
                <a:gd name="connsiteY34" fmla="*/ 181555 h 36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6258" h="369960">
                  <a:moveTo>
                    <a:pt x="178129" y="0"/>
                  </a:moveTo>
                  <a:cubicBezTo>
                    <a:pt x="178129" y="0"/>
                    <a:pt x="178129" y="0"/>
                    <a:pt x="178129" y="0"/>
                  </a:cubicBezTo>
                  <a:cubicBezTo>
                    <a:pt x="178129" y="0"/>
                    <a:pt x="178129" y="0"/>
                    <a:pt x="178129" y="0"/>
                  </a:cubicBezTo>
                  <a:cubicBezTo>
                    <a:pt x="80843" y="685"/>
                    <a:pt x="2055" y="78788"/>
                    <a:pt x="0" y="176074"/>
                  </a:cubicBezTo>
                  <a:lnTo>
                    <a:pt x="0" y="182240"/>
                  </a:lnTo>
                  <a:cubicBezTo>
                    <a:pt x="685" y="203478"/>
                    <a:pt x="4796" y="224032"/>
                    <a:pt x="12332" y="243900"/>
                  </a:cubicBezTo>
                  <a:cubicBezTo>
                    <a:pt x="19868" y="262398"/>
                    <a:pt x="30145" y="279526"/>
                    <a:pt x="43162" y="294598"/>
                  </a:cubicBezTo>
                  <a:cubicBezTo>
                    <a:pt x="59605" y="312411"/>
                    <a:pt x="77418" y="347352"/>
                    <a:pt x="84954" y="362425"/>
                  </a:cubicBezTo>
                  <a:cubicBezTo>
                    <a:pt x="87009" y="367220"/>
                    <a:pt x="91805" y="369961"/>
                    <a:pt x="97286" y="369961"/>
                  </a:cubicBezTo>
                  <a:lnTo>
                    <a:pt x="258973" y="369961"/>
                  </a:lnTo>
                  <a:cubicBezTo>
                    <a:pt x="264453" y="369961"/>
                    <a:pt x="269249" y="367220"/>
                    <a:pt x="271305" y="362425"/>
                  </a:cubicBezTo>
                  <a:cubicBezTo>
                    <a:pt x="278841" y="347352"/>
                    <a:pt x="296654" y="312411"/>
                    <a:pt x="313096" y="294598"/>
                  </a:cubicBezTo>
                  <a:cubicBezTo>
                    <a:pt x="326114" y="279526"/>
                    <a:pt x="337075" y="262398"/>
                    <a:pt x="343926" y="243900"/>
                  </a:cubicBezTo>
                  <a:cubicBezTo>
                    <a:pt x="351463" y="224032"/>
                    <a:pt x="355573" y="203478"/>
                    <a:pt x="356259" y="182240"/>
                  </a:cubicBezTo>
                  <a:lnTo>
                    <a:pt x="356259" y="176074"/>
                  </a:lnTo>
                  <a:cubicBezTo>
                    <a:pt x="354203" y="78788"/>
                    <a:pt x="275415" y="685"/>
                    <a:pt x="178129" y="0"/>
                  </a:cubicBezTo>
                  <a:close/>
                  <a:moveTo>
                    <a:pt x="315152" y="181555"/>
                  </a:moveTo>
                  <a:cubicBezTo>
                    <a:pt x="314467" y="197998"/>
                    <a:pt x="311041" y="214440"/>
                    <a:pt x="305560" y="229513"/>
                  </a:cubicBezTo>
                  <a:cubicBezTo>
                    <a:pt x="300079" y="243215"/>
                    <a:pt x="292543" y="256232"/>
                    <a:pt x="282266" y="267194"/>
                  </a:cubicBezTo>
                  <a:cubicBezTo>
                    <a:pt x="266509" y="286377"/>
                    <a:pt x="252807" y="306930"/>
                    <a:pt x="242530" y="328854"/>
                  </a:cubicBezTo>
                  <a:lnTo>
                    <a:pt x="178129" y="328854"/>
                  </a:lnTo>
                  <a:lnTo>
                    <a:pt x="114414" y="328854"/>
                  </a:lnTo>
                  <a:cubicBezTo>
                    <a:pt x="103452" y="306930"/>
                    <a:pt x="89750" y="286377"/>
                    <a:pt x="74677" y="267194"/>
                  </a:cubicBezTo>
                  <a:cubicBezTo>
                    <a:pt x="65086" y="256232"/>
                    <a:pt x="56864" y="243215"/>
                    <a:pt x="51383" y="229513"/>
                  </a:cubicBezTo>
                  <a:cubicBezTo>
                    <a:pt x="45217" y="214440"/>
                    <a:pt x="42477" y="197998"/>
                    <a:pt x="41792" y="181555"/>
                  </a:cubicBezTo>
                  <a:lnTo>
                    <a:pt x="41792" y="176074"/>
                  </a:lnTo>
                  <a:cubicBezTo>
                    <a:pt x="43162" y="101397"/>
                    <a:pt x="104137" y="41107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178814" y="40422"/>
                    <a:pt x="178814" y="40422"/>
                    <a:pt x="178814" y="40422"/>
                  </a:cubicBezTo>
                  <a:cubicBezTo>
                    <a:pt x="178814" y="40422"/>
                    <a:pt x="178814" y="40422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253492" y="41107"/>
                    <a:pt x="314467" y="100712"/>
                    <a:pt x="315837" y="176074"/>
                  </a:cubicBezTo>
                  <a:lnTo>
                    <a:pt x="315837" y="181555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11" name="Graphic 27" descr="Rocket">
            <a:extLst>
              <a:ext uri="{FF2B5EF4-FFF2-40B4-BE49-F238E27FC236}">
                <a16:creationId xmlns:a16="http://schemas.microsoft.com/office/drawing/2014/main" id="{ED1DB33A-EBBB-4A6B-9B82-630011B2CE83}"/>
              </a:ext>
            </a:extLst>
          </p:cNvPr>
          <p:cNvGrpSpPr/>
          <p:nvPr/>
        </p:nvGrpSpPr>
        <p:grpSpPr>
          <a:xfrm>
            <a:off x="4325360" y="1968472"/>
            <a:ext cx="493281" cy="493281"/>
            <a:chOff x="5767146" y="1240929"/>
            <a:chExt cx="657708" cy="657708"/>
          </a:xfrm>
        </p:grpSpPr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2D18853D-9136-483F-BC23-4564A5AC8FB2}"/>
                </a:ext>
              </a:extLst>
            </p:cNvPr>
            <p:cNvSpPr/>
            <p:nvPr/>
          </p:nvSpPr>
          <p:spPr>
            <a:xfrm>
              <a:off x="6246039" y="1294851"/>
              <a:ext cx="125691" cy="120781"/>
            </a:xfrm>
            <a:custGeom>
              <a:avLst/>
              <a:gdLst>
                <a:gd name="connsiteX0" fmla="*/ 122635 w 125691"/>
                <a:gd name="connsiteY0" fmla="*/ 3627 h 120781"/>
                <a:gd name="connsiteX1" fmla="*/ 0 w 125691"/>
                <a:gd name="connsiteY1" fmla="*/ 18699 h 120781"/>
                <a:gd name="connsiteX2" fmla="*/ 56179 w 125691"/>
                <a:gd name="connsiteY2" fmla="*/ 63232 h 120781"/>
                <a:gd name="connsiteX3" fmla="*/ 101397 w 125691"/>
                <a:gd name="connsiteY3" fmla="*/ 120781 h 120781"/>
                <a:gd name="connsiteX4" fmla="*/ 122635 w 125691"/>
                <a:gd name="connsiteY4" fmla="*/ 3627 h 1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91" h="120781">
                  <a:moveTo>
                    <a:pt x="122635" y="3627"/>
                  </a:moveTo>
                  <a:cubicBezTo>
                    <a:pt x="113044" y="-5965"/>
                    <a:pt x="51383" y="4997"/>
                    <a:pt x="0" y="18699"/>
                  </a:cubicBezTo>
                  <a:cubicBezTo>
                    <a:pt x="18498" y="29661"/>
                    <a:pt x="37681" y="44734"/>
                    <a:pt x="56179" y="63232"/>
                  </a:cubicBezTo>
                  <a:cubicBezTo>
                    <a:pt x="75362" y="82415"/>
                    <a:pt x="90435" y="101598"/>
                    <a:pt x="101397" y="120781"/>
                  </a:cubicBezTo>
                  <a:cubicBezTo>
                    <a:pt x="115099" y="68027"/>
                    <a:pt x="132912" y="13218"/>
                    <a:pt x="122635" y="362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BCAD336C-EF7F-43BA-84F8-906E721E397E}"/>
                </a:ext>
              </a:extLst>
            </p:cNvPr>
            <p:cNvSpPr/>
            <p:nvPr/>
          </p:nvSpPr>
          <p:spPr>
            <a:xfrm>
              <a:off x="5819945" y="1483201"/>
              <a:ext cx="167121" cy="159846"/>
            </a:xfrm>
            <a:custGeom>
              <a:avLst/>
              <a:gdLst>
                <a:gd name="connsiteX0" fmla="*/ 167121 w 167121"/>
                <a:gd name="connsiteY0" fmla="*/ 10534 h 159846"/>
                <a:gd name="connsiteX1" fmla="*/ 143827 w 167121"/>
                <a:gd name="connsiteY1" fmla="*/ 1627 h 159846"/>
                <a:gd name="connsiteX2" fmla="*/ 116423 w 167121"/>
                <a:gd name="connsiteY2" fmla="*/ 7108 h 159846"/>
                <a:gd name="connsiteX3" fmla="*/ 7490 w 167121"/>
                <a:gd name="connsiteY3" fmla="*/ 116041 h 159846"/>
                <a:gd name="connsiteX4" fmla="*/ 30784 w 167121"/>
                <a:gd name="connsiteY4" fmla="*/ 159203 h 159846"/>
                <a:gd name="connsiteX5" fmla="*/ 121904 w 167121"/>
                <a:gd name="connsiteY5" fmla="*/ 138650 h 159846"/>
                <a:gd name="connsiteX6" fmla="*/ 167121 w 167121"/>
                <a:gd name="connsiteY6" fmla="*/ 10534 h 15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21" h="159846">
                  <a:moveTo>
                    <a:pt x="167121" y="10534"/>
                  </a:moveTo>
                  <a:lnTo>
                    <a:pt x="143827" y="1627"/>
                  </a:lnTo>
                  <a:cubicBezTo>
                    <a:pt x="134236" y="-1798"/>
                    <a:pt x="123959" y="257"/>
                    <a:pt x="116423" y="7108"/>
                  </a:cubicBezTo>
                  <a:lnTo>
                    <a:pt x="7490" y="116041"/>
                  </a:lnTo>
                  <a:cubicBezTo>
                    <a:pt x="-10323" y="133854"/>
                    <a:pt x="6120" y="164684"/>
                    <a:pt x="30784" y="159203"/>
                  </a:cubicBezTo>
                  <a:lnTo>
                    <a:pt x="121904" y="138650"/>
                  </a:lnTo>
                  <a:cubicBezTo>
                    <a:pt x="129440" y="104394"/>
                    <a:pt x="141772" y="58492"/>
                    <a:pt x="167121" y="1053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43716B3-1346-4B98-A2C8-85BB3882A91E}"/>
                </a:ext>
              </a:extLst>
            </p:cNvPr>
            <p:cNvSpPr/>
            <p:nvPr/>
          </p:nvSpPr>
          <p:spPr>
            <a:xfrm>
              <a:off x="6021352" y="1672549"/>
              <a:ext cx="160163" cy="172218"/>
            </a:xfrm>
            <a:custGeom>
              <a:avLst/>
              <a:gdLst>
                <a:gd name="connsiteX0" fmla="*/ 147270 w 160163"/>
                <a:gd name="connsiteY0" fmla="*/ 0 h 172218"/>
                <a:gd name="connsiteX1" fmla="*/ 21894 w 160163"/>
                <a:gd name="connsiteY1" fmla="*/ 43847 h 172218"/>
                <a:gd name="connsiteX2" fmla="*/ 656 w 160163"/>
                <a:gd name="connsiteY2" fmla="*/ 141133 h 172218"/>
                <a:gd name="connsiteX3" fmla="*/ 43818 w 160163"/>
                <a:gd name="connsiteY3" fmla="*/ 164427 h 172218"/>
                <a:gd name="connsiteX4" fmla="*/ 152751 w 160163"/>
                <a:gd name="connsiteY4" fmla="*/ 55494 h 172218"/>
                <a:gd name="connsiteX5" fmla="*/ 158232 w 160163"/>
                <a:gd name="connsiteY5" fmla="*/ 28090 h 172218"/>
                <a:gd name="connsiteX6" fmla="*/ 147270 w 160163"/>
                <a:gd name="connsiteY6" fmla="*/ 0 h 17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63" h="172218">
                  <a:moveTo>
                    <a:pt x="147270" y="0"/>
                  </a:moveTo>
                  <a:cubicBezTo>
                    <a:pt x="101367" y="23979"/>
                    <a:pt x="57520" y="36996"/>
                    <a:pt x="21894" y="43847"/>
                  </a:cubicBezTo>
                  <a:lnTo>
                    <a:pt x="656" y="141133"/>
                  </a:lnTo>
                  <a:cubicBezTo>
                    <a:pt x="-4825" y="165797"/>
                    <a:pt x="25320" y="182925"/>
                    <a:pt x="43818" y="164427"/>
                  </a:cubicBezTo>
                  <a:lnTo>
                    <a:pt x="152751" y="55494"/>
                  </a:lnTo>
                  <a:cubicBezTo>
                    <a:pt x="159602" y="48643"/>
                    <a:pt x="162342" y="37681"/>
                    <a:pt x="158232" y="28090"/>
                  </a:cubicBezTo>
                  <a:lnTo>
                    <a:pt x="14727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95902C0-4A46-47DF-9AAB-CB4C5EC9C9A8}"/>
                </a:ext>
              </a:extLst>
            </p:cNvPr>
            <p:cNvSpPr/>
            <p:nvPr/>
          </p:nvSpPr>
          <p:spPr>
            <a:xfrm>
              <a:off x="5965828" y="1325882"/>
              <a:ext cx="368590" cy="367905"/>
            </a:xfrm>
            <a:custGeom>
              <a:avLst/>
              <a:gdLst>
                <a:gd name="connsiteX0" fmla="*/ 243215 w 368590"/>
                <a:gd name="connsiteY0" fmla="*/ 0 h 367905"/>
                <a:gd name="connsiteX1" fmla="*/ 112358 w 368590"/>
                <a:gd name="connsiteY1" fmla="*/ 89065 h 367905"/>
                <a:gd name="connsiteX2" fmla="*/ 0 w 368590"/>
                <a:gd name="connsiteY2" fmla="*/ 325428 h 367905"/>
                <a:gd name="connsiteX3" fmla="*/ 42477 w 368590"/>
                <a:gd name="connsiteY3" fmla="*/ 367905 h 367905"/>
                <a:gd name="connsiteX4" fmla="*/ 279526 w 368590"/>
                <a:gd name="connsiteY4" fmla="*/ 256232 h 367905"/>
                <a:gd name="connsiteX5" fmla="*/ 368591 w 368590"/>
                <a:gd name="connsiteY5" fmla="*/ 126061 h 367905"/>
                <a:gd name="connsiteX6" fmla="*/ 316522 w 368590"/>
                <a:gd name="connsiteY6" fmla="*/ 50698 h 367905"/>
                <a:gd name="connsiteX7" fmla="*/ 243215 w 368590"/>
                <a:gd name="connsiteY7" fmla="*/ 0 h 367905"/>
                <a:gd name="connsiteX8" fmla="*/ 278156 w 368590"/>
                <a:gd name="connsiteY8" fmla="*/ 147984 h 367905"/>
                <a:gd name="connsiteX9" fmla="*/ 219921 w 368590"/>
                <a:gd name="connsiteY9" fmla="*/ 147984 h 367905"/>
                <a:gd name="connsiteX10" fmla="*/ 219921 w 368590"/>
                <a:gd name="connsiteY10" fmla="*/ 89750 h 367905"/>
                <a:gd name="connsiteX11" fmla="*/ 278156 w 368590"/>
                <a:gd name="connsiteY11" fmla="*/ 89750 h 367905"/>
                <a:gd name="connsiteX12" fmla="*/ 278156 w 368590"/>
                <a:gd name="connsiteY12" fmla="*/ 147984 h 36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590" h="367905">
                  <a:moveTo>
                    <a:pt x="243215" y="0"/>
                  </a:moveTo>
                  <a:cubicBezTo>
                    <a:pt x="202793" y="16443"/>
                    <a:pt x="156891" y="44532"/>
                    <a:pt x="112358" y="89065"/>
                  </a:cubicBezTo>
                  <a:cubicBezTo>
                    <a:pt x="30830" y="170593"/>
                    <a:pt x="6851" y="269249"/>
                    <a:pt x="0" y="325428"/>
                  </a:cubicBezTo>
                  <a:lnTo>
                    <a:pt x="42477" y="367905"/>
                  </a:lnTo>
                  <a:cubicBezTo>
                    <a:pt x="98656" y="361054"/>
                    <a:pt x="197998" y="337760"/>
                    <a:pt x="279526" y="256232"/>
                  </a:cubicBezTo>
                  <a:cubicBezTo>
                    <a:pt x="324058" y="211700"/>
                    <a:pt x="352148" y="166482"/>
                    <a:pt x="368591" y="126061"/>
                  </a:cubicBezTo>
                  <a:cubicBezTo>
                    <a:pt x="359684" y="103452"/>
                    <a:pt x="341871" y="76733"/>
                    <a:pt x="316522" y="50698"/>
                  </a:cubicBezTo>
                  <a:cubicBezTo>
                    <a:pt x="291858" y="26719"/>
                    <a:pt x="265824" y="8906"/>
                    <a:pt x="243215" y="0"/>
                  </a:cubicBezTo>
                  <a:close/>
                  <a:moveTo>
                    <a:pt x="278156" y="147984"/>
                  </a:moveTo>
                  <a:cubicBezTo>
                    <a:pt x="262398" y="163742"/>
                    <a:pt x="236364" y="163742"/>
                    <a:pt x="219921" y="147984"/>
                  </a:cubicBezTo>
                  <a:cubicBezTo>
                    <a:pt x="204164" y="132227"/>
                    <a:pt x="204164" y="106192"/>
                    <a:pt x="219921" y="89750"/>
                  </a:cubicBezTo>
                  <a:cubicBezTo>
                    <a:pt x="235679" y="73992"/>
                    <a:pt x="261713" y="73992"/>
                    <a:pt x="278156" y="89750"/>
                  </a:cubicBezTo>
                  <a:cubicBezTo>
                    <a:pt x="293913" y="106192"/>
                    <a:pt x="293913" y="132227"/>
                    <a:pt x="278156" y="14798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638A3A7C-7821-44D7-BBEF-6B125DE2475F}"/>
                </a:ext>
              </a:extLst>
            </p:cNvPr>
            <p:cNvSpPr/>
            <p:nvPr/>
          </p:nvSpPr>
          <p:spPr>
            <a:xfrm>
              <a:off x="5885134" y="1676903"/>
              <a:ext cx="97579" cy="97781"/>
            </a:xfrm>
            <a:custGeom>
              <a:avLst/>
              <a:gdLst>
                <a:gd name="connsiteX0" fmla="*/ 80009 w 97579"/>
                <a:gd name="connsiteY0" fmla="*/ 17570 h 97781"/>
                <a:gd name="connsiteX1" fmla="*/ 47809 w 97579"/>
                <a:gd name="connsiteY1" fmla="*/ 10719 h 97781"/>
                <a:gd name="connsiteX2" fmla="*/ 1906 w 97579"/>
                <a:gd name="connsiteY2" fmla="*/ 95673 h 97781"/>
                <a:gd name="connsiteX3" fmla="*/ 86860 w 97579"/>
                <a:gd name="connsiteY3" fmla="*/ 49771 h 97781"/>
                <a:gd name="connsiteX4" fmla="*/ 80009 w 97579"/>
                <a:gd name="connsiteY4" fmla="*/ 17570 h 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579" h="97781">
                  <a:moveTo>
                    <a:pt x="80009" y="17570"/>
                  </a:moveTo>
                  <a:cubicBezTo>
                    <a:pt x="69047" y="6609"/>
                    <a:pt x="70417" y="-11889"/>
                    <a:pt x="47809" y="10719"/>
                  </a:cubicBezTo>
                  <a:cubicBezTo>
                    <a:pt x="25200" y="33328"/>
                    <a:pt x="-8371" y="84711"/>
                    <a:pt x="1906" y="95673"/>
                  </a:cubicBezTo>
                  <a:cubicBezTo>
                    <a:pt x="12868" y="106635"/>
                    <a:pt x="64251" y="72379"/>
                    <a:pt x="86860" y="49771"/>
                  </a:cubicBezTo>
                  <a:cubicBezTo>
                    <a:pt x="109469" y="26477"/>
                    <a:pt x="90971" y="27847"/>
                    <a:pt x="80009" y="1757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17" name="Graphic 25" descr="Puzzle">
            <a:extLst>
              <a:ext uri="{FF2B5EF4-FFF2-40B4-BE49-F238E27FC236}">
                <a16:creationId xmlns:a16="http://schemas.microsoft.com/office/drawing/2014/main" id="{4BA16ABB-9C93-421B-A4F7-253D5E78C3F6}"/>
              </a:ext>
            </a:extLst>
          </p:cNvPr>
          <p:cNvSpPr/>
          <p:nvPr/>
        </p:nvSpPr>
        <p:spPr>
          <a:xfrm>
            <a:off x="5710799" y="2980657"/>
            <a:ext cx="411068" cy="411068"/>
          </a:xfrm>
          <a:custGeom>
            <a:avLst/>
            <a:gdLst>
              <a:gd name="connsiteX0" fmla="*/ 354203 w 548090"/>
              <a:gd name="connsiteY0" fmla="*/ 415863 h 548090"/>
              <a:gd name="connsiteX1" fmla="*/ 324743 w 548090"/>
              <a:gd name="connsiteY1" fmla="*/ 325428 h 548090"/>
              <a:gd name="connsiteX2" fmla="*/ 329539 w 548090"/>
              <a:gd name="connsiteY2" fmla="*/ 320633 h 548090"/>
              <a:gd name="connsiteX3" fmla="*/ 421344 w 548090"/>
              <a:gd name="connsiteY3" fmla="*/ 348722 h 548090"/>
              <a:gd name="connsiteX4" fmla="*/ 469987 w 548090"/>
              <a:gd name="connsiteY4" fmla="*/ 387774 h 548090"/>
              <a:gd name="connsiteX5" fmla="*/ 548090 w 548090"/>
              <a:gd name="connsiteY5" fmla="*/ 309671 h 548090"/>
              <a:gd name="connsiteX6" fmla="*/ 431621 w 548090"/>
              <a:gd name="connsiteY6" fmla="*/ 193202 h 548090"/>
              <a:gd name="connsiteX7" fmla="*/ 470672 w 548090"/>
              <a:gd name="connsiteY7" fmla="*/ 144559 h 548090"/>
              <a:gd name="connsiteX8" fmla="*/ 498762 w 548090"/>
              <a:gd name="connsiteY8" fmla="*/ 52754 h 548090"/>
              <a:gd name="connsiteX9" fmla="*/ 493966 w 548090"/>
              <a:gd name="connsiteY9" fmla="*/ 47958 h 548090"/>
              <a:gd name="connsiteX10" fmla="*/ 403531 w 548090"/>
              <a:gd name="connsiteY10" fmla="*/ 77418 h 548090"/>
              <a:gd name="connsiteX11" fmla="*/ 354888 w 548090"/>
              <a:gd name="connsiteY11" fmla="*/ 116469 h 548090"/>
              <a:gd name="connsiteX12" fmla="*/ 238419 w 548090"/>
              <a:gd name="connsiteY12" fmla="*/ 0 h 548090"/>
              <a:gd name="connsiteX13" fmla="*/ 159631 w 548090"/>
              <a:gd name="connsiteY13" fmla="*/ 78103 h 548090"/>
              <a:gd name="connsiteX14" fmla="*/ 198683 w 548090"/>
              <a:gd name="connsiteY14" fmla="*/ 126746 h 548090"/>
              <a:gd name="connsiteX15" fmla="*/ 228142 w 548090"/>
              <a:gd name="connsiteY15" fmla="*/ 217181 h 548090"/>
              <a:gd name="connsiteX16" fmla="*/ 223347 w 548090"/>
              <a:gd name="connsiteY16" fmla="*/ 221976 h 548090"/>
              <a:gd name="connsiteX17" fmla="*/ 131542 w 548090"/>
              <a:gd name="connsiteY17" fmla="*/ 193887 h 548090"/>
              <a:gd name="connsiteX18" fmla="*/ 82899 w 548090"/>
              <a:gd name="connsiteY18" fmla="*/ 154835 h 548090"/>
              <a:gd name="connsiteX19" fmla="*/ 0 w 548090"/>
              <a:gd name="connsiteY19" fmla="*/ 238419 h 548090"/>
              <a:gd name="connsiteX20" fmla="*/ 116469 w 548090"/>
              <a:gd name="connsiteY20" fmla="*/ 354888 h 548090"/>
              <a:gd name="connsiteX21" fmla="*/ 77418 w 548090"/>
              <a:gd name="connsiteY21" fmla="*/ 403531 h 548090"/>
              <a:gd name="connsiteX22" fmla="*/ 49328 w 548090"/>
              <a:gd name="connsiteY22" fmla="*/ 495336 h 548090"/>
              <a:gd name="connsiteX23" fmla="*/ 54124 w 548090"/>
              <a:gd name="connsiteY23" fmla="*/ 500132 h 548090"/>
              <a:gd name="connsiteX24" fmla="*/ 144559 w 548090"/>
              <a:gd name="connsiteY24" fmla="*/ 470672 h 548090"/>
              <a:gd name="connsiteX25" fmla="*/ 193202 w 548090"/>
              <a:gd name="connsiteY25" fmla="*/ 431621 h 548090"/>
              <a:gd name="connsiteX26" fmla="*/ 309671 w 548090"/>
              <a:gd name="connsiteY26" fmla="*/ 548090 h 548090"/>
              <a:gd name="connsiteX27" fmla="*/ 393255 w 548090"/>
              <a:gd name="connsiteY27" fmla="*/ 464506 h 548090"/>
              <a:gd name="connsiteX28" fmla="*/ 354203 w 548090"/>
              <a:gd name="connsiteY28" fmla="*/ 415863 h 54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8090" h="548090">
                <a:moveTo>
                  <a:pt x="354203" y="415863"/>
                </a:moveTo>
                <a:cubicBezTo>
                  <a:pt x="308986" y="417234"/>
                  <a:pt x="292543" y="358999"/>
                  <a:pt x="324743" y="325428"/>
                </a:cubicBezTo>
                <a:lnTo>
                  <a:pt x="329539" y="320633"/>
                </a:lnTo>
                <a:cubicBezTo>
                  <a:pt x="363110" y="288432"/>
                  <a:pt x="422714" y="303505"/>
                  <a:pt x="421344" y="348722"/>
                </a:cubicBezTo>
                <a:cubicBezTo>
                  <a:pt x="420659" y="374757"/>
                  <a:pt x="451489" y="406272"/>
                  <a:pt x="469987" y="387774"/>
                </a:cubicBezTo>
                <a:lnTo>
                  <a:pt x="548090" y="309671"/>
                </a:lnTo>
                <a:lnTo>
                  <a:pt x="431621" y="193202"/>
                </a:lnTo>
                <a:cubicBezTo>
                  <a:pt x="413123" y="174704"/>
                  <a:pt x="444638" y="143874"/>
                  <a:pt x="470672" y="144559"/>
                </a:cubicBezTo>
                <a:cubicBezTo>
                  <a:pt x="515890" y="145929"/>
                  <a:pt x="530962" y="86324"/>
                  <a:pt x="498762" y="52754"/>
                </a:cubicBezTo>
                <a:lnTo>
                  <a:pt x="493966" y="47958"/>
                </a:lnTo>
                <a:cubicBezTo>
                  <a:pt x="460396" y="15758"/>
                  <a:pt x="402161" y="32200"/>
                  <a:pt x="403531" y="77418"/>
                </a:cubicBezTo>
                <a:cubicBezTo>
                  <a:pt x="404216" y="103452"/>
                  <a:pt x="373386" y="134967"/>
                  <a:pt x="354888" y="116469"/>
                </a:cubicBezTo>
                <a:lnTo>
                  <a:pt x="238419" y="0"/>
                </a:lnTo>
                <a:lnTo>
                  <a:pt x="159631" y="78103"/>
                </a:lnTo>
                <a:cubicBezTo>
                  <a:pt x="141133" y="96601"/>
                  <a:pt x="172648" y="127431"/>
                  <a:pt x="198683" y="126746"/>
                </a:cubicBezTo>
                <a:cubicBezTo>
                  <a:pt x="243900" y="125376"/>
                  <a:pt x="260343" y="183610"/>
                  <a:pt x="228142" y="217181"/>
                </a:cubicBezTo>
                <a:lnTo>
                  <a:pt x="223347" y="221976"/>
                </a:lnTo>
                <a:cubicBezTo>
                  <a:pt x="189776" y="254177"/>
                  <a:pt x="130171" y="239104"/>
                  <a:pt x="131542" y="193887"/>
                </a:cubicBezTo>
                <a:cubicBezTo>
                  <a:pt x="132227" y="167853"/>
                  <a:pt x="101397" y="136337"/>
                  <a:pt x="82899" y="154835"/>
                </a:cubicBezTo>
                <a:lnTo>
                  <a:pt x="0" y="238419"/>
                </a:lnTo>
                <a:lnTo>
                  <a:pt x="116469" y="354888"/>
                </a:lnTo>
                <a:cubicBezTo>
                  <a:pt x="134967" y="373386"/>
                  <a:pt x="103452" y="404216"/>
                  <a:pt x="77418" y="403531"/>
                </a:cubicBezTo>
                <a:cubicBezTo>
                  <a:pt x="32200" y="402161"/>
                  <a:pt x="17128" y="461766"/>
                  <a:pt x="49328" y="495336"/>
                </a:cubicBezTo>
                <a:lnTo>
                  <a:pt x="54124" y="500132"/>
                </a:lnTo>
                <a:cubicBezTo>
                  <a:pt x="87694" y="532332"/>
                  <a:pt x="145929" y="515890"/>
                  <a:pt x="144559" y="470672"/>
                </a:cubicBezTo>
                <a:cubicBezTo>
                  <a:pt x="143874" y="444638"/>
                  <a:pt x="174704" y="413123"/>
                  <a:pt x="193202" y="431621"/>
                </a:cubicBezTo>
                <a:lnTo>
                  <a:pt x="309671" y="548090"/>
                </a:lnTo>
                <a:lnTo>
                  <a:pt x="393255" y="464506"/>
                </a:lnTo>
                <a:cubicBezTo>
                  <a:pt x="411753" y="446008"/>
                  <a:pt x="380923" y="415178"/>
                  <a:pt x="354203" y="415863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118" name="Graphic 117" descr="Research">
            <a:extLst>
              <a:ext uri="{FF2B5EF4-FFF2-40B4-BE49-F238E27FC236}">
                <a16:creationId xmlns:a16="http://schemas.microsoft.com/office/drawing/2014/main" id="{D893DC70-6A69-4BA0-B927-08F12FF3C0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13090" y="4449953"/>
            <a:ext cx="404518" cy="404518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E3CE0592-AB49-4FC5-A879-753474A2995F}"/>
              </a:ext>
            </a:extLst>
          </p:cNvPr>
          <p:cNvGrpSpPr/>
          <p:nvPr/>
        </p:nvGrpSpPr>
        <p:grpSpPr>
          <a:xfrm>
            <a:off x="250907" y="3885800"/>
            <a:ext cx="2194560" cy="1260003"/>
            <a:chOff x="332936" y="2555951"/>
            <a:chExt cx="2926080" cy="168000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E98E875-10E7-4C75-829F-CD93B6937DE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A12F194-0816-4FD5-9CEC-A77CFD56FEB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3821463-36B8-4EAA-A181-BDB74BF3B7E5}"/>
              </a:ext>
            </a:extLst>
          </p:cNvPr>
          <p:cNvGrpSpPr/>
          <p:nvPr/>
        </p:nvGrpSpPr>
        <p:grpSpPr>
          <a:xfrm>
            <a:off x="256753" y="2150176"/>
            <a:ext cx="2194560" cy="1260003"/>
            <a:chOff x="332936" y="2555951"/>
            <a:chExt cx="2926080" cy="168000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AF0D2B8-A237-4097-9AC2-9D795D839F3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B5AD044-DD4F-4E97-86D6-AAD60C0B7AE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aphic 44" descr="Users">
            <a:extLst>
              <a:ext uri="{FF2B5EF4-FFF2-40B4-BE49-F238E27FC236}">
                <a16:creationId xmlns:a16="http://schemas.microsoft.com/office/drawing/2014/main" id="{22F8F50B-3170-469D-8579-7881ADB4A235}"/>
              </a:ext>
            </a:extLst>
          </p:cNvPr>
          <p:cNvGrpSpPr/>
          <p:nvPr/>
        </p:nvGrpSpPr>
        <p:grpSpPr>
          <a:xfrm>
            <a:off x="465108" y="2280570"/>
            <a:ext cx="327083" cy="204037"/>
            <a:chOff x="465108" y="2186172"/>
            <a:chExt cx="327083" cy="204037"/>
          </a:xfrm>
          <a:solidFill>
            <a:schemeClr val="accent1"/>
          </a:solidFill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5723C12-D86F-4993-88BB-5558D038E5AB}"/>
                </a:ext>
              </a:extLst>
            </p:cNvPr>
            <p:cNvSpPr/>
            <p:nvPr/>
          </p:nvSpPr>
          <p:spPr>
            <a:xfrm>
              <a:off x="500152" y="2186172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403DB8E-4EDC-44E7-9672-3190D3BEC696}"/>
                </a:ext>
              </a:extLst>
            </p:cNvPr>
            <p:cNvSpPr/>
            <p:nvPr/>
          </p:nvSpPr>
          <p:spPr>
            <a:xfrm>
              <a:off x="687057" y="2186172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D47BA791-16DE-44F6-A56E-0CE943325B43}"/>
                </a:ext>
              </a:extLst>
            </p:cNvPr>
            <p:cNvSpPr/>
            <p:nvPr/>
          </p:nvSpPr>
          <p:spPr>
            <a:xfrm>
              <a:off x="558560" y="2320120"/>
              <a:ext cx="140178" cy="70089"/>
            </a:xfrm>
            <a:custGeom>
              <a:avLst/>
              <a:gdLst>
                <a:gd name="connsiteX0" fmla="*/ 140179 w 140178"/>
                <a:gd name="connsiteY0" fmla="*/ 70089 h 70089"/>
                <a:gd name="connsiteX1" fmla="*/ 140179 w 140178"/>
                <a:gd name="connsiteY1" fmla="*/ 35045 h 70089"/>
                <a:gd name="connsiteX2" fmla="*/ 133170 w 140178"/>
                <a:gd name="connsiteY2" fmla="*/ 21027 h 70089"/>
                <a:gd name="connsiteX3" fmla="*/ 98904 w 140178"/>
                <a:gd name="connsiteY3" fmla="*/ 4673 h 70089"/>
                <a:gd name="connsiteX4" fmla="*/ 70089 w 140178"/>
                <a:gd name="connsiteY4" fmla="*/ 0 h 70089"/>
                <a:gd name="connsiteX5" fmla="*/ 41275 w 140178"/>
                <a:gd name="connsiteY5" fmla="*/ 4673 h 70089"/>
                <a:gd name="connsiteX6" fmla="*/ 7009 w 140178"/>
                <a:gd name="connsiteY6" fmla="*/ 21027 h 70089"/>
                <a:gd name="connsiteX7" fmla="*/ 0 w 140178"/>
                <a:gd name="connsiteY7" fmla="*/ 35045 h 70089"/>
                <a:gd name="connsiteX8" fmla="*/ 0 w 140178"/>
                <a:gd name="connsiteY8" fmla="*/ 70089 h 70089"/>
                <a:gd name="connsiteX9" fmla="*/ 140179 w 140178"/>
                <a:gd name="connsiteY9" fmla="*/ 70089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0178" h="70089">
                  <a:moveTo>
                    <a:pt x="140179" y="70089"/>
                  </a:moveTo>
                  <a:lnTo>
                    <a:pt x="140179" y="35045"/>
                  </a:lnTo>
                  <a:cubicBezTo>
                    <a:pt x="140179" y="29593"/>
                    <a:pt x="137842" y="24142"/>
                    <a:pt x="133170" y="21027"/>
                  </a:cubicBezTo>
                  <a:cubicBezTo>
                    <a:pt x="123825" y="13239"/>
                    <a:pt x="111364" y="7788"/>
                    <a:pt x="98904" y="4673"/>
                  </a:cubicBezTo>
                  <a:cubicBezTo>
                    <a:pt x="90337" y="2336"/>
                    <a:pt x="80213" y="0"/>
                    <a:pt x="70089" y="0"/>
                  </a:cubicBezTo>
                  <a:cubicBezTo>
                    <a:pt x="60744" y="0"/>
                    <a:pt x="50620" y="1558"/>
                    <a:pt x="41275" y="4673"/>
                  </a:cubicBezTo>
                  <a:cubicBezTo>
                    <a:pt x="28815" y="7788"/>
                    <a:pt x="17133" y="14018"/>
                    <a:pt x="7009" y="21027"/>
                  </a:cubicBezTo>
                  <a:cubicBezTo>
                    <a:pt x="2336" y="24921"/>
                    <a:pt x="0" y="29593"/>
                    <a:pt x="0" y="35045"/>
                  </a:cubicBezTo>
                  <a:lnTo>
                    <a:pt x="0" y="70089"/>
                  </a:lnTo>
                  <a:lnTo>
                    <a:pt x="140179" y="70089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EA0DDCD-4413-48EF-83B9-4C959B7B7DD4}"/>
                </a:ext>
              </a:extLst>
            </p:cNvPr>
            <p:cNvSpPr/>
            <p:nvPr/>
          </p:nvSpPr>
          <p:spPr>
            <a:xfrm>
              <a:off x="593605" y="2240685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7EB9C8E1-B365-474E-96D4-3024D85771A9}"/>
                </a:ext>
              </a:extLst>
            </p:cNvPr>
            <p:cNvSpPr/>
            <p:nvPr/>
          </p:nvSpPr>
          <p:spPr>
            <a:xfrm>
              <a:off x="665252" y="2265606"/>
              <a:ext cx="126939" cy="70089"/>
            </a:xfrm>
            <a:custGeom>
              <a:avLst/>
              <a:gdLst>
                <a:gd name="connsiteX0" fmla="*/ 119931 w 126939"/>
                <a:gd name="connsiteY0" fmla="*/ 21027 h 70089"/>
                <a:gd name="connsiteX1" fmla="*/ 85665 w 126939"/>
                <a:gd name="connsiteY1" fmla="*/ 4673 h 70089"/>
                <a:gd name="connsiteX2" fmla="*/ 56850 w 126939"/>
                <a:gd name="connsiteY2" fmla="*/ 0 h 70089"/>
                <a:gd name="connsiteX3" fmla="*/ 28036 w 126939"/>
                <a:gd name="connsiteY3" fmla="*/ 4673 h 70089"/>
                <a:gd name="connsiteX4" fmla="*/ 14018 w 126939"/>
                <a:gd name="connsiteY4" fmla="*/ 10124 h 70089"/>
                <a:gd name="connsiteX5" fmla="*/ 14018 w 126939"/>
                <a:gd name="connsiteY5" fmla="*/ 10903 h 70089"/>
                <a:gd name="connsiteX6" fmla="*/ 0 w 126939"/>
                <a:gd name="connsiteY6" fmla="*/ 45169 h 70089"/>
                <a:gd name="connsiteX7" fmla="*/ 35823 w 126939"/>
                <a:gd name="connsiteY7" fmla="*/ 63080 h 70089"/>
                <a:gd name="connsiteX8" fmla="*/ 42054 w 126939"/>
                <a:gd name="connsiteY8" fmla="*/ 70089 h 70089"/>
                <a:gd name="connsiteX9" fmla="*/ 126940 w 126939"/>
                <a:gd name="connsiteY9" fmla="*/ 70089 h 70089"/>
                <a:gd name="connsiteX10" fmla="*/ 126940 w 126939"/>
                <a:gd name="connsiteY10" fmla="*/ 35045 h 70089"/>
                <a:gd name="connsiteX11" fmla="*/ 119931 w 126939"/>
                <a:gd name="connsiteY11" fmla="*/ 21027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939" h="70089">
                  <a:moveTo>
                    <a:pt x="119931" y="21027"/>
                  </a:moveTo>
                  <a:cubicBezTo>
                    <a:pt x="110585" y="13239"/>
                    <a:pt x="98125" y="7788"/>
                    <a:pt x="85665" y="4673"/>
                  </a:cubicBezTo>
                  <a:cubicBezTo>
                    <a:pt x="77098" y="2336"/>
                    <a:pt x="66974" y="0"/>
                    <a:pt x="56850" y="0"/>
                  </a:cubicBezTo>
                  <a:cubicBezTo>
                    <a:pt x="47505" y="0"/>
                    <a:pt x="37381" y="1558"/>
                    <a:pt x="28036" y="4673"/>
                  </a:cubicBezTo>
                  <a:cubicBezTo>
                    <a:pt x="23363" y="6230"/>
                    <a:pt x="18690" y="7788"/>
                    <a:pt x="14018" y="10124"/>
                  </a:cubicBezTo>
                  <a:lnTo>
                    <a:pt x="14018" y="10903"/>
                  </a:lnTo>
                  <a:cubicBezTo>
                    <a:pt x="14018" y="24142"/>
                    <a:pt x="8566" y="36602"/>
                    <a:pt x="0" y="45169"/>
                  </a:cubicBezTo>
                  <a:cubicBezTo>
                    <a:pt x="14797" y="49841"/>
                    <a:pt x="26478" y="56071"/>
                    <a:pt x="35823" y="63080"/>
                  </a:cubicBezTo>
                  <a:cubicBezTo>
                    <a:pt x="38160" y="65417"/>
                    <a:pt x="40496" y="66974"/>
                    <a:pt x="42054" y="70089"/>
                  </a:cubicBezTo>
                  <a:lnTo>
                    <a:pt x="126940" y="70089"/>
                  </a:lnTo>
                  <a:lnTo>
                    <a:pt x="126940" y="35045"/>
                  </a:lnTo>
                  <a:cubicBezTo>
                    <a:pt x="126940" y="29593"/>
                    <a:pt x="124603" y="24142"/>
                    <a:pt x="119931" y="21027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178C132C-2D8B-42E4-A1D3-C5E766C1DD89}"/>
                </a:ext>
              </a:extLst>
            </p:cNvPr>
            <p:cNvSpPr/>
            <p:nvPr/>
          </p:nvSpPr>
          <p:spPr>
            <a:xfrm>
              <a:off x="465108" y="2265606"/>
              <a:ext cx="126939" cy="70089"/>
            </a:xfrm>
            <a:custGeom>
              <a:avLst/>
              <a:gdLst>
                <a:gd name="connsiteX0" fmla="*/ 91116 w 126939"/>
                <a:gd name="connsiteY0" fmla="*/ 63080 h 70089"/>
                <a:gd name="connsiteX1" fmla="*/ 91116 w 126939"/>
                <a:gd name="connsiteY1" fmla="*/ 63080 h 70089"/>
                <a:gd name="connsiteX2" fmla="*/ 126940 w 126939"/>
                <a:gd name="connsiteY2" fmla="*/ 45169 h 70089"/>
                <a:gd name="connsiteX3" fmla="*/ 112922 w 126939"/>
                <a:gd name="connsiteY3" fmla="*/ 10903 h 70089"/>
                <a:gd name="connsiteX4" fmla="*/ 112922 w 126939"/>
                <a:gd name="connsiteY4" fmla="*/ 9345 h 70089"/>
                <a:gd name="connsiteX5" fmla="*/ 98904 w 126939"/>
                <a:gd name="connsiteY5" fmla="*/ 4673 h 70089"/>
                <a:gd name="connsiteX6" fmla="*/ 70089 w 126939"/>
                <a:gd name="connsiteY6" fmla="*/ 0 h 70089"/>
                <a:gd name="connsiteX7" fmla="*/ 41275 w 126939"/>
                <a:gd name="connsiteY7" fmla="*/ 4673 h 70089"/>
                <a:gd name="connsiteX8" fmla="*/ 7009 w 126939"/>
                <a:gd name="connsiteY8" fmla="*/ 21027 h 70089"/>
                <a:gd name="connsiteX9" fmla="*/ 0 w 126939"/>
                <a:gd name="connsiteY9" fmla="*/ 35045 h 70089"/>
                <a:gd name="connsiteX10" fmla="*/ 0 w 126939"/>
                <a:gd name="connsiteY10" fmla="*/ 70089 h 70089"/>
                <a:gd name="connsiteX11" fmla="*/ 84107 w 126939"/>
                <a:gd name="connsiteY11" fmla="*/ 70089 h 70089"/>
                <a:gd name="connsiteX12" fmla="*/ 91116 w 126939"/>
                <a:gd name="connsiteY12" fmla="*/ 63080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6939" h="70089">
                  <a:moveTo>
                    <a:pt x="91116" y="63080"/>
                  </a:moveTo>
                  <a:lnTo>
                    <a:pt x="91116" y="63080"/>
                  </a:lnTo>
                  <a:cubicBezTo>
                    <a:pt x="102019" y="55293"/>
                    <a:pt x="114479" y="49063"/>
                    <a:pt x="126940" y="45169"/>
                  </a:cubicBezTo>
                  <a:cubicBezTo>
                    <a:pt x="118373" y="35823"/>
                    <a:pt x="112922" y="24142"/>
                    <a:pt x="112922" y="10903"/>
                  </a:cubicBezTo>
                  <a:cubicBezTo>
                    <a:pt x="112922" y="10124"/>
                    <a:pt x="112922" y="10124"/>
                    <a:pt x="112922" y="9345"/>
                  </a:cubicBezTo>
                  <a:cubicBezTo>
                    <a:pt x="108249" y="7788"/>
                    <a:pt x="103577" y="5451"/>
                    <a:pt x="98904" y="4673"/>
                  </a:cubicBezTo>
                  <a:cubicBezTo>
                    <a:pt x="90337" y="2336"/>
                    <a:pt x="80213" y="0"/>
                    <a:pt x="70089" y="0"/>
                  </a:cubicBezTo>
                  <a:cubicBezTo>
                    <a:pt x="60744" y="0"/>
                    <a:pt x="50620" y="1558"/>
                    <a:pt x="41275" y="4673"/>
                  </a:cubicBezTo>
                  <a:cubicBezTo>
                    <a:pt x="28815" y="8566"/>
                    <a:pt x="17133" y="14018"/>
                    <a:pt x="7009" y="21027"/>
                  </a:cubicBezTo>
                  <a:cubicBezTo>
                    <a:pt x="2336" y="24142"/>
                    <a:pt x="0" y="29593"/>
                    <a:pt x="0" y="35045"/>
                  </a:cubicBezTo>
                  <a:lnTo>
                    <a:pt x="0" y="70089"/>
                  </a:lnTo>
                  <a:lnTo>
                    <a:pt x="84107" y="70089"/>
                  </a:lnTo>
                  <a:cubicBezTo>
                    <a:pt x="86444" y="66974"/>
                    <a:pt x="88001" y="65417"/>
                    <a:pt x="91116" y="6308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1" name="Graphic 46" descr="Lightbulb">
            <a:extLst>
              <a:ext uri="{FF2B5EF4-FFF2-40B4-BE49-F238E27FC236}">
                <a16:creationId xmlns:a16="http://schemas.microsoft.com/office/drawing/2014/main" id="{2D49B1FE-9AEA-4FCE-941C-8EB76FAE22ED}"/>
              </a:ext>
            </a:extLst>
          </p:cNvPr>
          <p:cNvGrpSpPr/>
          <p:nvPr/>
        </p:nvGrpSpPr>
        <p:grpSpPr>
          <a:xfrm>
            <a:off x="441745" y="3938449"/>
            <a:ext cx="373810" cy="373810"/>
            <a:chOff x="441745" y="3844051"/>
            <a:chExt cx="373810" cy="373810"/>
          </a:xfrm>
          <a:solidFill>
            <a:schemeClr val="accent6">
              <a:lumMod val="75000"/>
            </a:schemeClr>
          </a:solidFill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3DA4D7A5-8952-4274-A87D-4AD3603E88F6}"/>
                </a:ext>
              </a:extLst>
            </p:cNvPr>
            <p:cNvSpPr/>
            <p:nvPr/>
          </p:nvSpPr>
          <p:spPr>
            <a:xfrm>
              <a:off x="578029" y="4093257"/>
              <a:ext cx="101240" cy="23363"/>
            </a:xfrm>
            <a:custGeom>
              <a:avLst/>
              <a:gdLst>
                <a:gd name="connsiteX0" fmla="*/ 11682 w 101240"/>
                <a:gd name="connsiteY0" fmla="*/ 0 h 23363"/>
                <a:gd name="connsiteX1" fmla="*/ 89559 w 101240"/>
                <a:gd name="connsiteY1" fmla="*/ 0 h 23363"/>
                <a:gd name="connsiteX2" fmla="*/ 101240 w 101240"/>
                <a:gd name="connsiteY2" fmla="*/ 11682 h 23363"/>
                <a:gd name="connsiteX3" fmla="*/ 89559 w 101240"/>
                <a:gd name="connsiteY3" fmla="*/ 23363 h 23363"/>
                <a:gd name="connsiteX4" fmla="*/ 11682 w 101240"/>
                <a:gd name="connsiteY4" fmla="*/ 23363 h 23363"/>
                <a:gd name="connsiteX5" fmla="*/ 0 w 101240"/>
                <a:gd name="connsiteY5" fmla="*/ 11682 h 23363"/>
                <a:gd name="connsiteX6" fmla="*/ 11682 w 101240"/>
                <a:gd name="connsiteY6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240" h="23363">
                  <a:moveTo>
                    <a:pt x="11682" y="0"/>
                  </a:moveTo>
                  <a:lnTo>
                    <a:pt x="89559" y="0"/>
                  </a:lnTo>
                  <a:cubicBezTo>
                    <a:pt x="96178" y="0"/>
                    <a:pt x="101240" y="5062"/>
                    <a:pt x="101240" y="11682"/>
                  </a:cubicBezTo>
                  <a:cubicBezTo>
                    <a:pt x="101240" y="18301"/>
                    <a:pt x="96178" y="23363"/>
                    <a:pt x="89559" y="23363"/>
                  </a:cubicBezTo>
                  <a:lnTo>
                    <a:pt x="11682" y="23363"/>
                  </a:lnTo>
                  <a:cubicBezTo>
                    <a:pt x="5062" y="23363"/>
                    <a:pt x="0" y="18301"/>
                    <a:pt x="0" y="11682"/>
                  </a:cubicBezTo>
                  <a:cubicBezTo>
                    <a:pt x="0" y="5062"/>
                    <a:pt x="5062" y="0"/>
                    <a:pt x="11682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875F9BBA-65A3-4BDF-96A6-53C638AC743C}"/>
                </a:ext>
              </a:extLst>
            </p:cNvPr>
            <p:cNvSpPr/>
            <p:nvPr/>
          </p:nvSpPr>
          <p:spPr>
            <a:xfrm>
              <a:off x="578029" y="4132196"/>
              <a:ext cx="101240" cy="23363"/>
            </a:xfrm>
            <a:custGeom>
              <a:avLst/>
              <a:gdLst>
                <a:gd name="connsiteX0" fmla="*/ 11682 w 101240"/>
                <a:gd name="connsiteY0" fmla="*/ 0 h 23363"/>
                <a:gd name="connsiteX1" fmla="*/ 89559 w 101240"/>
                <a:gd name="connsiteY1" fmla="*/ 0 h 23363"/>
                <a:gd name="connsiteX2" fmla="*/ 101240 w 101240"/>
                <a:gd name="connsiteY2" fmla="*/ 11682 h 23363"/>
                <a:gd name="connsiteX3" fmla="*/ 89559 w 101240"/>
                <a:gd name="connsiteY3" fmla="*/ 23363 h 23363"/>
                <a:gd name="connsiteX4" fmla="*/ 11682 w 101240"/>
                <a:gd name="connsiteY4" fmla="*/ 23363 h 23363"/>
                <a:gd name="connsiteX5" fmla="*/ 0 w 101240"/>
                <a:gd name="connsiteY5" fmla="*/ 11682 h 23363"/>
                <a:gd name="connsiteX6" fmla="*/ 11682 w 101240"/>
                <a:gd name="connsiteY6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240" h="23363">
                  <a:moveTo>
                    <a:pt x="11682" y="0"/>
                  </a:moveTo>
                  <a:lnTo>
                    <a:pt x="89559" y="0"/>
                  </a:lnTo>
                  <a:cubicBezTo>
                    <a:pt x="96178" y="0"/>
                    <a:pt x="101240" y="5062"/>
                    <a:pt x="101240" y="11682"/>
                  </a:cubicBezTo>
                  <a:cubicBezTo>
                    <a:pt x="101240" y="18301"/>
                    <a:pt x="96178" y="23363"/>
                    <a:pt x="89559" y="23363"/>
                  </a:cubicBezTo>
                  <a:lnTo>
                    <a:pt x="11682" y="23363"/>
                  </a:lnTo>
                  <a:cubicBezTo>
                    <a:pt x="5062" y="23363"/>
                    <a:pt x="0" y="18301"/>
                    <a:pt x="0" y="11682"/>
                  </a:cubicBezTo>
                  <a:cubicBezTo>
                    <a:pt x="0" y="5062"/>
                    <a:pt x="5062" y="0"/>
                    <a:pt x="11682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FDDB90D0-BC95-4615-AFC2-FD3D5D8C9CCB}"/>
                </a:ext>
              </a:extLst>
            </p:cNvPr>
            <p:cNvSpPr/>
            <p:nvPr/>
          </p:nvSpPr>
          <p:spPr>
            <a:xfrm>
              <a:off x="603339" y="4171134"/>
              <a:ext cx="50620" cy="23363"/>
            </a:xfrm>
            <a:custGeom>
              <a:avLst/>
              <a:gdLst>
                <a:gd name="connsiteX0" fmla="*/ 0 w 50620"/>
                <a:gd name="connsiteY0" fmla="*/ 0 h 23363"/>
                <a:gd name="connsiteX1" fmla="*/ 25310 w 50620"/>
                <a:gd name="connsiteY1" fmla="*/ 23363 h 23363"/>
                <a:gd name="connsiteX2" fmla="*/ 50620 w 50620"/>
                <a:gd name="connsiteY2" fmla="*/ 0 h 23363"/>
                <a:gd name="connsiteX3" fmla="*/ 0 w 50620"/>
                <a:gd name="connsiteY3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20" h="23363">
                  <a:moveTo>
                    <a:pt x="0" y="0"/>
                  </a:moveTo>
                  <a:cubicBezTo>
                    <a:pt x="1168" y="13239"/>
                    <a:pt x="12071" y="23363"/>
                    <a:pt x="25310" y="23363"/>
                  </a:cubicBezTo>
                  <a:cubicBezTo>
                    <a:pt x="38549" y="23363"/>
                    <a:pt x="49452" y="13239"/>
                    <a:pt x="506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B054FD6-ED85-4805-8990-9D4502B899D0}"/>
                </a:ext>
              </a:extLst>
            </p:cNvPr>
            <p:cNvSpPr/>
            <p:nvPr/>
          </p:nvSpPr>
          <p:spPr>
            <a:xfrm>
              <a:off x="527409" y="3867414"/>
              <a:ext cx="202480" cy="210268"/>
            </a:xfrm>
            <a:custGeom>
              <a:avLst/>
              <a:gdLst>
                <a:gd name="connsiteX0" fmla="*/ 101240 w 202480"/>
                <a:gd name="connsiteY0" fmla="*/ 0 h 210268"/>
                <a:gd name="connsiteX1" fmla="*/ 101240 w 202480"/>
                <a:gd name="connsiteY1" fmla="*/ 0 h 210268"/>
                <a:gd name="connsiteX2" fmla="*/ 101240 w 202480"/>
                <a:gd name="connsiteY2" fmla="*/ 0 h 210268"/>
                <a:gd name="connsiteX3" fmla="*/ 0 w 202480"/>
                <a:gd name="connsiteY3" fmla="*/ 100072 h 210268"/>
                <a:gd name="connsiteX4" fmla="*/ 0 w 202480"/>
                <a:gd name="connsiteY4" fmla="*/ 103577 h 210268"/>
                <a:gd name="connsiteX5" fmla="*/ 7009 w 202480"/>
                <a:gd name="connsiteY5" fmla="*/ 138621 h 210268"/>
                <a:gd name="connsiteX6" fmla="*/ 24531 w 202480"/>
                <a:gd name="connsiteY6" fmla="*/ 167436 h 210268"/>
                <a:gd name="connsiteX7" fmla="*/ 48284 w 202480"/>
                <a:gd name="connsiteY7" fmla="*/ 205985 h 210268"/>
                <a:gd name="connsiteX8" fmla="*/ 55293 w 202480"/>
                <a:gd name="connsiteY8" fmla="*/ 210268 h 210268"/>
                <a:gd name="connsiteX9" fmla="*/ 147188 w 202480"/>
                <a:gd name="connsiteY9" fmla="*/ 210268 h 210268"/>
                <a:gd name="connsiteX10" fmla="*/ 154197 w 202480"/>
                <a:gd name="connsiteY10" fmla="*/ 205985 h 210268"/>
                <a:gd name="connsiteX11" fmla="*/ 177949 w 202480"/>
                <a:gd name="connsiteY11" fmla="*/ 167436 h 210268"/>
                <a:gd name="connsiteX12" fmla="*/ 195471 w 202480"/>
                <a:gd name="connsiteY12" fmla="*/ 138621 h 210268"/>
                <a:gd name="connsiteX13" fmla="*/ 202480 w 202480"/>
                <a:gd name="connsiteY13" fmla="*/ 103577 h 210268"/>
                <a:gd name="connsiteX14" fmla="*/ 202480 w 202480"/>
                <a:gd name="connsiteY14" fmla="*/ 100072 h 210268"/>
                <a:gd name="connsiteX15" fmla="*/ 101240 w 202480"/>
                <a:gd name="connsiteY15" fmla="*/ 0 h 210268"/>
                <a:gd name="connsiteX16" fmla="*/ 179117 w 202480"/>
                <a:gd name="connsiteY16" fmla="*/ 103187 h 210268"/>
                <a:gd name="connsiteX17" fmla="*/ 173666 w 202480"/>
                <a:gd name="connsiteY17" fmla="*/ 130444 h 210268"/>
                <a:gd name="connsiteX18" fmla="*/ 160427 w 202480"/>
                <a:gd name="connsiteY18" fmla="*/ 151860 h 210268"/>
                <a:gd name="connsiteX19" fmla="*/ 137842 w 202480"/>
                <a:gd name="connsiteY19" fmla="*/ 186905 h 210268"/>
                <a:gd name="connsiteX20" fmla="*/ 101240 w 202480"/>
                <a:gd name="connsiteY20" fmla="*/ 186905 h 210268"/>
                <a:gd name="connsiteX21" fmla="*/ 65027 w 202480"/>
                <a:gd name="connsiteY21" fmla="*/ 186905 h 210268"/>
                <a:gd name="connsiteX22" fmla="*/ 42443 w 202480"/>
                <a:gd name="connsiteY22" fmla="*/ 151860 h 210268"/>
                <a:gd name="connsiteX23" fmla="*/ 29204 w 202480"/>
                <a:gd name="connsiteY23" fmla="*/ 130444 h 210268"/>
                <a:gd name="connsiteX24" fmla="*/ 23753 w 202480"/>
                <a:gd name="connsiteY24" fmla="*/ 103187 h 210268"/>
                <a:gd name="connsiteX25" fmla="*/ 23753 w 202480"/>
                <a:gd name="connsiteY25" fmla="*/ 100072 h 210268"/>
                <a:gd name="connsiteX26" fmla="*/ 101630 w 202480"/>
                <a:gd name="connsiteY26" fmla="*/ 22974 h 210268"/>
                <a:gd name="connsiteX27" fmla="*/ 101630 w 202480"/>
                <a:gd name="connsiteY27" fmla="*/ 22974 h 210268"/>
                <a:gd name="connsiteX28" fmla="*/ 101630 w 202480"/>
                <a:gd name="connsiteY28" fmla="*/ 22974 h 210268"/>
                <a:gd name="connsiteX29" fmla="*/ 101630 w 202480"/>
                <a:gd name="connsiteY29" fmla="*/ 22974 h 210268"/>
                <a:gd name="connsiteX30" fmla="*/ 101630 w 202480"/>
                <a:gd name="connsiteY30" fmla="*/ 22974 h 210268"/>
                <a:gd name="connsiteX31" fmla="*/ 101630 w 202480"/>
                <a:gd name="connsiteY31" fmla="*/ 22974 h 210268"/>
                <a:gd name="connsiteX32" fmla="*/ 101630 w 202480"/>
                <a:gd name="connsiteY32" fmla="*/ 22974 h 210268"/>
                <a:gd name="connsiteX33" fmla="*/ 179507 w 202480"/>
                <a:gd name="connsiteY33" fmla="*/ 100072 h 210268"/>
                <a:gd name="connsiteX34" fmla="*/ 179507 w 202480"/>
                <a:gd name="connsiteY34" fmla="*/ 103187 h 21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2480" h="210268">
                  <a:moveTo>
                    <a:pt x="101240" y="0"/>
                  </a:moveTo>
                  <a:cubicBezTo>
                    <a:pt x="101240" y="0"/>
                    <a:pt x="101240" y="0"/>
                    <a:pt x="101240" y="0"/>
                  </a:cubicBezTo>
                  <a:cubicBezTo>
                    <a:pt x="101240" y="0"/>
                    <a:pt x="101240" y="0"/>
                    <a:pt x="101240" y="0"/>
                  </a:cubicBezTo>
                  <a:cubicBezTo>
                    <a:pt x="45947" y="389"/>
                    <a:pt x="1168" y="44779"/>
                    <a:pt x="0" y="100072"/>
                  </a:cubicBezTo>
                  <a:lnTo>
                    <a:pt x="0" y="103577"/>
                  </a:lnTo>
                  <a:cubicBezTo>
                    <a:pt x="389" y="115647"/>
                    <a:pt x="2726" y="127329"/>
                    <a:pt x="7009" y="138621"/>
                  </a:cubicBezTo>
                  <a:cubicBezTo>
                    <a:pt x="11292" y="149135"/>
                    <a:pt x="17133" y="158869"/>
                    <a:pt x="24531" y="167436"/>
                  </a:cubicBezTo>
                  <a:cubicBezTo>
                    <a:pt x="33877" y="177560"/>
                    <a:pt x="44001" y="197418"/>
                    <a:pt x="48284" y="205985"/>
                  </a:cubicBezTo>
                  <a:cubicBezTo>
                    <a:pt x="49452" y="208711"/>
                    <a:pt x="52178" y="210268"/>
                    <a:pt x="55293" y="210268"/>
                  </a:cubicBezTo>
                  <a:lnTo>
                    <a:pt x="147188" y="210268"/>
                  </a:lnTo>
                  <a:cubicBezTo>
                    <a:pt x="150303" y="210268"/>
                    <a:pt x="153028" y="208711"/>
                    <a:pt x="154197" y="205985"/>
                  </a:cubicBezTo>
                  <a:cubicBezTo>
                    <a:pt x="158480" y="197418"/>
                    <a:pt x="168604" y="177560"/>
                    <a:pt x="177949" y="167436"/>
                  </a:cubicBezTo>
                  <a:cubicBezTo>
                    <a:pt x="185347" y="158869"/>
                    <a:pt x="191578" y="149135"/>
                    <a:pt x="195471" y="138621"/>
                  </a:cubicBezTo>
                  <a:cubicBezTo>
                    <a:pt x="199755" y="127329"/>
                    <a:pt x="202091" y="115647"/>
                    <a:pt x="202480" y="103577"/>
                  </a:cubicBezTo>
                  <a:lnTo>
                    <a:pt x="202480" y="100072"/>
                  </a:lnTo>
                  <a:cubicBezTo>
                    <a:pt x="201312" y="44779"/>
                    <a:pt x="156533" y="389"/>
                    <a:pt x="101240" y="0"/>
                  </a:cubicBezTo>
                  <a:close/>
                  <a:moveTo>
                    <a:pt x="179117" y="103187"/>
                  </a:moveTo>
                  <a:cubicBezTo>
                    <a:pt x="178728" y="112532"/>
                    <a:pt x="176781" y="121878"/>
                    <a:pt x="173666" y="130444"/>
                  </a:cubicBezTo>
                  <a:cubicBezTo>
                    <a:pt x="170551" y="138232"/>
                    <a:pt x="166268" y="145630"/>
                    <a:pt x="160427" y="151860"/>
                  </a:cubicBezTo>
                  <a:cubicBezTo>
                    <a:pt x="151471" y="162763"/>
                    <a:pt x="143683" y="174445"/>
                    <a:pt x="137842" y="186905"/>
                  </a:cubicBezTo>
                  <a:lnTo>
                    <a:pt x="101240" y="186905"/>
                  </a:lnTo>
                  <a:lnTo>
                    <a:pt x="65027" y="186905"/>
                  </a:lnTo>
                  <a:cubicBezTo>
                    <a:pt x="58797" y="174445"/>
                    <a:pt x="51009" y="162763"/>
                    <a:pt x="42443" y="151860"/>
                  </a:cubicBezTo>
                  <a:cubicBezTo>
                    <a:pt x="36992" y="145630"/>
                    <a:pt x="32319" y="138232"/>
                    <a:pt x="29204" y="130444"/>
                  </a:cubicBezTo>
                  <a:cubicBezTo>
                    <a:pt x="25699" y="121878"/>
                    <a:pt x="24142" y="112532"/>
                    <a:pt x="23753" y="103187"/>
                  </a:cubicBezTo>
                  <a:lnTo>
                    <a:pt x="23753" y="100072"/>
                  </a:lnTo>
                  <a:cubicBezTo>
                    <a:pt x="24531" y="57629"/>
                    <a:pt x="59187" y="23363"/>
                    <a:pt x="101630" y="22974"/>
                  </a:cubicBezTo>
                  <a:lnTo>
                    <a:pt x="101630" y="22974"/>
                  </a:lnTo>
                  <a:lnTo>
                    <a:pt x="101630" y="22974"/>
                  </a:lnTo>
                  <a:cubicBezTo>
                    <a:pt x="101630" y="22974"/>
                    <a:pt x="101630" y="22974"/>
                    <a:pt x="101630" y="22974"/>
                  </a:cubicBezTo>
                  <a:cubicBezTo>
                    <a:pt x="101630" y="22974"/>
                    <a:pt x="101630" y="22974"/>
                    <a:pt x="101630" y="22974"/>
                  </a:cubicBezTo>
                  <a:lnTo>
                    <a:pt x="101630" y="22974"/>
                  </a:lnTo>
                  <a:lnTo>
                    <a:pt x="101630" y="22974"/>
                  </a:lnTo>
                  <a:cubicBezTo>
                    <a:pt x="144073" y="23363"/>
                    <a:pt x="178728" y="57240"/>
                    <a:pt x="179507" y="100072"/>
                  </a:cubicBezTo>
                  <a:lnTo>
                    <a:pt x="179507" y="103187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878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w/ 5 Parts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5EC814A-C8BB-48DC-B54A-233F0109D962}"/>
              </a:ext>
            </a:extLst>
          </p:cNvPr>
          <p:cNvGrpSpPr/>
          <p:nvPr/>
        </p:nvGrpSpPr>
        <p:grpSpPr>
          <a:xfrm>
            <a:off x="2860423" y="1895026"/>
            <a:ext cx="3429000" cy="3428335"/>
            <a:chOff x="2857500" y="1714501"/>
            <a:chExt cx="3429000" cy="3428335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AA3B720-D0F6-4124-9AA8-904E31C04ED8}"/>
                </a:ext>
              </a:extLst>
            </p:cNvPr>
            <p:cNvSpPr/>
            <p:nvPr/>
          </p:nvSpPr>
          <p:spPr>
            <a:xfrm>
              <a:off x="3578487" y="1714501"/>
              <a:ext cx="1987030" cy="1135079"/>
            </a:xfrm>
            <a:custGeom>
              <a:avLst/>
              <a:gdLst>
                <a:gd name="connsiteX0" fmla="*/ 1324686 w 2649373"/>
                <a:gd name="connsiteY0" fmla="*/ 0 h 1513439"/>
                <a:gd name="connsiteX1" fmla="*/ 2602811 w 2649373"/>
                <a:gd name="connsiteY1" fmla="*/ 390413 h 1513439"/>
                <a:gd name="connsiteX2" fmla="*/ 2649373 w 2649373"/>
                <a:gd name="connsiteY2" fmla="*/ 425232 h 1513439"/>
                <a:gd name="connsiteX3" fmla="*/ 1728380 w 2649373"/>
                <a:gd name="connsiteY3" fmla="*/ 1346224 h 1513439"/>
                <a:gd name="connsiteX4" fmla="*/ 920993 w 2649373"/>
                <a:gd name="connsiteY4" fmla="*/ 1346224 h 1513439"/>
                <a:gd name="connsiteX5" fmla="*/ 0 w 2649373"/>
                <a:gd name="connsiteY5" fmla="*/ 425232 h 1513439"/>
                <a:gd name="connsiteX6" fmla="*/ 46562 w 2649373"/>
                <a:gd name="connsiteY6" fmla="*/ 390413 h 1513439"/>
                <a:gd name="connsiteX7" fmla="*/ 1324686 w 2649373"/>
                <a:gd name="connsiteY7" fmla="*/ 0 h 1513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9373" h="1513439">
                  <a:moveTo>
                    <a:pt x="1324686" y="0"/>
                  </a:moveTo>
                  <a:cubicBezTo>
                    <a:pt x="1798132" y="0"/>
                    <a:pt x="2237963" y="143927"/>
                    <a:pt x="2602811" y="390413"/>
                  </a:cubicBezTo>
                  <a:lnTo>
                    <a:pt x="2649373" y="425232"/>
                  </a:lnTo>
                  <a:lnTo>
                    <a:pt x="1728380" y="1346224"/>
                  </a:lnTo>
                  <a:cubicBezTo>
                    <a:pt x="1505426" y="1569178"/>
                    <a:pt x="1143946" y="1569178"/>
                    <a:pt x="920993" y="1346224"/>
                  </a:cubicBezTo>
                  <a:lnTo>
                    <a:pt x="0" y="425232"/>
                  </a:lnTo>
                  <a:lnTo>
                    <a:pt x="46562" y="390413"/>
                  </a:lnTo>
                  <a:cubicBezTo>
                    <a:pt x="411410" y="143927"/>
                    <a:pt x="851240" y="0"/>
                    <a:pt x="13246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7595A8A-64A6-48E6-8D82-3F030894AEAB}"/>
                </a:ext>
              </a:extLst>
            </p:cNvPr>
            <p:cNvSpPr/>
            <p:nvPr/>
          </p:nvSpPr>
          <p:spPr>
            <a:xfrm>
              <a:off x="5097853" y="2061703"/>
              <a:ext cx="1188647" cy="1878719"/>
            </a:xfrm>
            <a:custGeom>
              <a:avLst/>
              <a:gdLst>
                <a:gd name="connsiteX0" fmla="*/ 673971 w 1584862"/>
                <a:gd name="connsiteY0" fmla="*/ 0 h 2504959"/>
                <a:gd name="connsiteX1" fmla="*/ 752971 w 1584862"/>
                <a:gd name="connsiteY1" fmla="*/ 59075 h 2504959"/>
                <a:gd name="connsiteX2" fmla="*/ 1584862 w 1584862"/>
                <a:gd name="connsiteY2" fmla="*/ 1823064 h 2504959"/>
                <a:gd name="connsiteX3" fmla="*/ 1482088 w 1584862"/>
                <a:gd name="connsiteY3" fmla="*/ 2502851 h 2504959"/>
                <a:gd name="connsiteX4" fmla="*/ 1481317 w 1584862"/>
                <a:gd name="connsiteY4" fmla="*/ 2504959 h 2504959"/>
                <a:gd name="connsiteX5" fmla="*/ 285550 w 1584862"/>
                <a:gd name="connsiteY5" fmla="*/ 1814583 h 2504959"/>
                <a:gd name="connsiteX6" fmla="*/ 76583 w 1584862"/>
                <a:gd name="connsiteY6" fmla="*/ 1034706 h 250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862" h="2504959">
                  <a:moveTo>
                    <a:pt x="673971" y="0"/>
                  </a:moveTo>
                  <a:lnTo>
                    <a:pt x="752971" y="59075"/>
                  </a:lnTo>
                  <a:cubicBezTo>
                    <a:pt x="1261028" y="478361"/>
                    <a:pt x="1584862" y="1112895"/>
                    <a:pt x="1584862" y="1823064"/>
                  </a:cubicBezTo>
                  <a:cubicBezTo>
                    <a:pt x="1584862" y="2059787"/>
                    <a:pt x="1548881" y="2288106"/>
                    <a:pt x="1482088" y="2502851"/>
                  </a:cubicBezTo>
                  <a:lnTo>
                    <a:pt x="1481317" y="2504959"/>
                  </a:lnTo>
                  <a:lnTo>
                    <a:pt x="285550" y="1814583"/>
                  </a:lnTo>
                  <a:cubicBezTo>
                    <a:pt x="12489" y="1656931"/>
                    <a:pt x="-81069" y="1307768"/>
                    <a:pt x="76583" y="103470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C7CC7A6C-DA1A-430D-AA6E-890E979B31DC}"/>
                </a:ext>
              </a:extLst>
            </p:cNvPr>
            <p:cNvSpPr/>
            <p:nvPr/>
          </p:nvSpPr>
          <p:spPr>
            <a:xfrm>
              <a:off x="4585176" y="3757362"/>
              <a:ext cx="1607167" cy="1385474"/>
            </a:xfrm>
            <a:custGeom>
              <a:avLst/>
              <a:gdLst>
                <a:gd name="connsiteX0" fmla="*/ 966641 w 2142889"/>
                <a:gd name="connsiteY0" fmla="*/ 1020 h 1847299"/>
                <a:gd name="connsiteX1" fmla="*/ 1080780 w 2142889"/>
                <a:gd name="connsiteY1" fmla="*/ 19596 h 1847299"/>
                <a:gd name="connsiteX2" fmla="*/ 2142889 w 2142889"/>
                <a:gd name="connsiteY2" fmla="*/ 304187 h 1847299"/>
                <a:gd name="connsiteX3" fmla="*/ 2088789 w 2142889"/>
                <a:gd name="connsiteY3" fmla="*/ 452001 h 1847299"/>
                <a:gd name="connsiteX4" fmla="*/ 216165 w 2142889"/>
                <a:gd name="connsiteY4" fmla="*/ 1836384 h 1847299"/>
                <a:gd name="connsiteX5" fmla="*/ 0 w 2142889"/>
                <a:gd name="connsiteY5" fmla="*/ 1847299 h 1847299"/>
                <a:gd name="connsiteX6" fmla="*/ 381562 w 2142889"/>
                <a:gd name="connsiteY6" fmla="*/ 423290 h 1847299"/>
                <a:gd name="connsiteX7" fmla="*/ 966641 w 2142889"/>
                <a:gd name="connsiteY7" fmla="*/ 1020 h 1847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2889" h="1847299">
                  <a:moveTo>
                    <a:pt x="966641" y="1020"/>
                  </a:moveTo>
                  <a:cubicBezTo>
                    <a:pt x="1004507" y="3293"/>
                    <a:pt x="1042710" y="9395"/>
                    <a:pt x="1080780" y="19596"/>
                  </a:cubicBezTo>
                  <a:lnTo>
                    <a:pt x="2142889" y="304187"/>
                  </a:lnTo>
                  <a:lnTo>
                    <a:pt x="2088789" y="452001"/>
                  </a:lnTo>
                  <a:cubicBezTo>
                    <a:pt x="1770675" y="1204107"/>
                    <a:pt x="1061499" y="1750535"/>
                    <a:pt x="216165" y="1836384"/>
                  </a:cubicBezTo>
                  <a:lnTo>
                    <a:pt x="0" y="1847299"/>
                  </a:lnTo>
                  <a:lnTo>
                    <a:pt x="381562" y="423290"/>
                  </a:lnTo>
                  <a:cubicBezTo>
                    <a:pt x="452968" y="156799"/>
                    <a:pt x="701573" y="-14891"/>
                    <a:pt x="966641" y="10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168DC97B-9C35-4B53-9EF4-09641B8AD299}"/>
                </a:ext>
              </a:extLst>
            </p:cNvPr>
            <p:cNvSpPr/>
            <p:nvPr/>
          </p:nvSpPr>
          <p:spPr>
            <a:xfrm>
              <a:off x="2951660" y="3757362"/>
              <a:ext cx="1607168" cy="1385474"/>
            </a:xfrm>
            <a:custGeom>
              <a:avLst/>
              <a:gdLst>
                <a:gd name="connsiteX0" fmla="*/ 1176250 w 2142891"/>
                <a:gd name="connsiteY0" fmla="*/ 1020 h 1847299"/>
                <a:gd name="connsiteX1" fmla="*/ 1761328 w 2142891"/>
                <a:gd name="connsiteY1" fmla="*/ 423290 h 1847299"/>
                <a:gd name="connsiteX2" fmla="*/ 2142891 w 2142891"/>
                <a:gd name="connsiteY2" fmla="*/ 1847299 h 1847299"/>
                <a:gd name="connsiteX3" fmla="*/ 1926725 w 2142891"/>
                <a:gd name="connsiteY3" fmla="*/ 1836384 h 1847299"/>
                <a:gd name="connsiteX4" fmla="*/ 54100 w 2142891"/>
                <a:gd name="connsiteY4" fmla="*/ 452001 h 1847299"/>
                <a:gd name="connsiteX5" fmla="*/ 0 w 2142891"/>
                <a:gd name="connsiteY5" fmla="*/ 304187 h 1847299"/>
                <a:gd name="connsiteX6" fmla="*/ 1062110 w 2142891"/>
                <a:gd name="connsiteY6" fmla="*/ 19596 h 1847299"/>
                <a:gd name="connsiteX7" fmla="*/ 1176250 w 2142891"/>
                <a:gd name="connsiteY7" fmla="*/ 1020 h 1847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2891" h="1847299">
                  <a:moveTo>
                    <a:pt x="1176250" y="1020"/>
                  </a:moveTo>
                  <a:cubicBezTo>
                    <a:pt x="1441317" y="-14891"/>
                    <a:pt x="1689923" y="156799"/>
                    <a:pt x="1761328" y="423290"/>
                  </a:cubicBezTo>
                  <a:lnTo>
                    <a:pt x="2142891" y="1847299"/>
                  </a:lnTo>
                  <a:lnTo>
                    <a:pt x="1926725" y="1836384"/>
                  </a:lnTo>
                  <a:cubicBezTo>
                    <a:pt x="1081390" y="1750535"/>
                    <a:pt x="372215" y="1204107"/>
                    <a:pt x="54100" y="452001"/>
                  </a:cubicBezTo>
                  <a:lnTo>
                    <a:pt x="0" y="304187"/>
                  </a:lnTo>
                  <a:lnTo>
                    <a:pt x="1062110" y="19596"/>
                  </a:lnTo>
                  <a:cubicBezTo>
                    <a:pt x="1100180" y="9395"/>
                    <a:pt x="1138383" y="3293"/>
                    <a:pt x="1176250" y="102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95792CF7-FA73-42CE-AB0D-183374BC0DB2}"/>
                </a:ext>
              </a:extLst>
            </p:cNvPr>
            <p:cNvSpPr/>
            <p:nvPr/>
          </p:nvSpPr>
          <p:spPr>
            <a:xfrm>
              <a:off x="2857500" y="2057972"/>
              <a:ext cx="1195788" cy="1885853"/>
            </a:xfrm>
            <a:custGeom>
              <a:avLst/>
              <a:gdLst>
                <a:gd name="connsiteX0" fmla="*/ 917543 w 1594384"/>
                <a:gd name="connsiteY0" fmla="*/ 0 h 2514470"/>
                <a:gd name="connsiteX1" fmla="*/ 1517802 w 1594384"/>
                <a:gd name="connsiteY1" fmla="*/ 1039679 h 2514470"/>
                <a:gd name="connsiteX2" fmla="*/ 1308835 w 1594384"/>
                <a:gd name="connsiteY2" fmla="*/ 1819556 h 2514470"/>
                <a:gd name="connsiteX3" fmla="*/ 105207 w 1594384"/>
                <a:gd name="connsiteY3" fmla="*/ 2514470 h 2514470"/>
                <a:gd name="connsiteX4" fmla="*/ 102774 w 1594384"/>
                <a:gd name="connsiteY4" fmla="*/ 2507824 h 2514470"/>
                <a:gd name="connsiteX5" fmla="*/ 0 w 1594384"/>
                <a:gd name="connsiteY5" fmla="*/ 1828037 h 2514470"/>
                <a:gd name="connsiteX6" fmla="*/ 831892 w 1594384"/>
                <a:gd name="connsiteY6" fmla="*/ 64048 h 251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4384" h="2514470">
                  <a:moveTo>
                    <a:pt x="917543" y="0"/>
                  </a:moveTo>
                  <a:lnTo>
                    <a:pt x="1517802" y="1039679"/>
                  </a:lnTo>
                  <a:cubicBezTo>
                    <a:pt x="1675454" y="1312741"/>
                    <a:pt x="1581896" y="1661904"/>
                    <a:pt x="1308835" y="1819556"/>
                  </a:cubicBezTo>
                  <a:lnTo>
                    <a:pt x="105207" y="2514470"/>
                  </a:lnTo>
                  <a:lnTo>
                    <a:pt x="102774" y="2507824"/>
                  </a:lnTo>
                  <a:cubicBezTo>
                    <a:pt x="35982" y="2293079"/>
                    <a:pt x="0" y="2064760"/>
                    <a:pt x="0" y="1828037"/>
                  </a:cubicBezTo>
                  <a:cubicBezTo>
                    <a:pt x="0" y="1117868"/>
                    <a:pt x="323835" y="483334"/>
                    <a:pt x="831892" y="640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C7A1037-C2CA-47F1-A78C-5AA766FE8623}"/>
                </a:ext>
              </a:extLst>
            </p:cNvPr>
            <p:cNvSpPr/>
            <p:nvPr/>
          </p:nvSpPr>
          <p:spPr>
            <a:xfrm>
              <a:off x="4021017" y="2325915"/>
              <a:ext cx="1103962" cy="523666"/>
            </a:xfrm>
            <a:custGeom>
              <a:avLst/>
              <a:gdLst>
                <a:gd name="connsiteX0" fmla="*/ 738162 w 1471949"/>
                <a:gd name="connsiteY0" fmla="*/ 0 h 698221"/>
                <a:gd name="connsiteX1" fmla="*/ 1439224 w 1471949"/>
                <a:gd name="connsiteY1" fmla="*/ 177515 h 698221"/>
                <a:gd name="connsiteX2" fmla="*/ 1471949 w 1471949"/>
                <a:gd name="connsiteY2" fmla="*/ 197397 h 698221"/>
                <a:gd name="connsiteX3" fmla="*/ 1138339 w 1471949"/>
                <a:gd name="connsiteY3" fmla="*/ 531006 h 698221"/>
                <a:gd name="connsiteX4" fmla="*/ 330952 w 1471949"/>
                <a:gd name="connsiteY4" fmla="*/ 531006 h 698221"/>
                <a:gd name="connsiteX5" fmla="*/ 0 w 1471949"/>
                <a:gd name="connsiteY5" fmla="*/ 200055 h 698221"/>
                <a:gd name="connsiteX6" fmla="*/ 37101 w 1471949"/>
                <a:gd name="connsiteY6" fmla="*/ 177515 h 698221"/>
                <a:gd name="connsiteX7" fmla="*/ 738162 w 1471949"/>
                <a:gd name="connsiteY7" fmla="*/ 0 h 69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1949" h="698221">
                  <a:moveTo>
                    <a:pt x="738162" y="0"/>
                  </a:moveTo>
                  <a:cubicBezTo>
                    <a:pt x="992003" y="0"/>
                    <a:pt x="1230824" y="64306"/>
                    <a:pt x="1439224" y="177515"/>
                  </a:cubicBezTo>
                  <a:lnTo>
                    <a:pt x="1471949" y="197397"/>
                  </a:lnTo>
                  <a:lnTo>
                    <a:pt x="1138339" y="531006"/>
                  </a:lnTo>
                  <a:cubicBezTo>
                    <a:pt x="915385" y="753960"/>
                    <a:pt x="553905" y="753960"/>
                    <a:pt x="330952" y="531006"/>
                  </a:cubicBezTo>
                  <a:lnTo>
                    <a:pt x="0" y="200055"/>
                  </a:lnTo>
                  <a:lnTo>
                    <a:pt x="37101" y="177515"/>
                  </a:lnTo>
                  <a:cubicBezTo>
                    <a:pt x="245500" y="64306"/>
                    <a:pt x="484322" y="0"/>
                    <a:pt x="738162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01</a:t>
              </a: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B9F9455-DC4C-4DE6-B96E-802ACB9CB684}"/>
                </a:ext>
              </a:extLst>
            </p:cNvPr>
            <p:cNvSpPr/>
            <p:nvPr/>
          </p:nvSpPr>
          <p:spPr>
            <a:xfrm>
              <a:off x="5097855" y="2595126"/>
              <a:ext cx="579871" cy="1028185"/>
            </a:xfrm>
            <a:custGeom>
              <a:avLst/>
              <a:gdLst>
                <a:gd name="connsiteX0" fmla="*/ 263342 w 773161"/>
                <a:gd name="connsiteY0" fmla="*/ 0 h 1370913"/>
                <a:gd name="connsiteX1" fmla="*/ 342380 w 773161"/>
                <a:gd name="connsiteY1" fmla="*/ 71834 h 1370913"/>
                <a:gd name="connsiteX2" fmla="*/ 773161 w 773161"/>
                <a:gd name="connsiteY2" fmla="*/ 1111833 h 1370913"/>
                <a:gd name="connsiteX3" fmla="*/ 765568 w 773161"/>
                <a:gd name="connsiteY3" fmla="*/ 1262212 h 1370913"/>
                <a:gd name="connsiteX4" fmla="*/ 748978 w 773161"/>
                <a:gd name="connsiteY4" fmla="*/ 1370913 h 1370913"/>
                <a:gd name="connsiteX5" fmla="*/ 285550 w 773161"/>
                <a:gd name="connsiteY5" fmla="*/ 1103353 h 1370913"/>
                <a:gd name="connsiteX6" fmla="*/ 76583 w 773161"/>
                <a:gd name="connsiteY6" fmla="*/ 323476 h 137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161" h="1370913">
                  <a:moveTo>
                    <a:pt x="263342" y="0"/>
                  </a:moveTo>
                  <a:lnTo>
                    <a:pt x="342380" y="71834"/>
                  </a:lnTo>
                  <a:cubicBezTo>
                    <a:pt x="608539" y="337993"/>
                    <a:pt x="773161" y="705688"/>
                    <a:pt x="773161" y="1111833"/>
                  </a:cubicBezTo>
                  <a:cubicBezTo>
                    <a:pt x="773161" y="1162601"/>
                    <a:pt x="770589" y="1212769"/>
                    <a:pt x="765568" y="1262212"/>
                  </a:cubicBezTo>
                  <a:lnTo>
                    <a:pt x="748978" y="1370913"/>
                  </a:lnTo>
                  <a:lnTo>
                    <a:pt x="285550" y="1103353"/>
                  </a:lnTo>
                  <a:cubicBezTo>
                    <a:pt x="12489" y="945701"/>
                    <a:pt x="-81069" y="596538"/>
                    <a:pt x="76583" y="323476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02</a:t>
              </a: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97D2FA4D-354B-4D9C-9194-6054589ED873}"/>
                </a:ext>
              </a:extLst>
            </p:cNvPr>
            <p:cNvSpPr/>
            <p:nvPr/>
          </p:nvSpPr>
          <p:spPr>
            <a:xfrm>
              <a:off x="4753034" y="3757362"/>
              <a:ext cx="849333" cy="759016"/>
            </a:xfrm>
            <a:custGeom>
              <a:avLst/>
              <a:gdLst>
                <a:gd name="connsiteX0" fmla="*/ 742829 w 1132444"/>
                <a:gd name="connsiteY0" fmla="*/ 1020 h 1012021"/>
                <a:gd name="connsiteX1" fmla="*/ 856968 w 1132444"/>
                <a:gd name="connsiteY1" fmla="*/ 19596 h 1012021"/>
                <a:gd name="connsiteX2" fmla="*/ 1132444 w 1132444"/>
                <a:gd name="connsiteY2" fmla="*/ 93410 h 1012021"/>
                <a:gd name="connsiteX3" fmla="*/ 1117339 w 1132444"/>
                <a:gd name="connsiteY3" fmla="*/ 134680 h 1012021"/>
                <a:gd name="connsiteX4" fmla="*/ 58553 w 1132444"/>
                <a:gd name="connsiteY4" fmla="*/ 1003085 h 1012021"/>
                <a:gd name="connsiteX5" fmla="*/ 0 w 1132444"/>
                <a:gd name="connsiteY5" fmla="*/ 1012021 h 1012021"/>
                <a:gd name="connsiteX6" fmla="*/ 157750 w 1132444"/>
                <a:gd name="connsiteY6" fmla="*/ 423290 h 1012021"/>
                <a:gd name="connsiteX7" fmla="*/ 742829 w 1132444"/>
                <a:gd name="connsiteY7" fmla="*/ 1020 h 101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2444" h="1012021">
                  <a:moveTo>
                    <a:pt x="742829" y="1020"/>
                  </a:moveTo>
                  <a:cubicBezTo>
                    <a:pt x="780695" y="3293"/>
                    <a:pt x="818898" y="9395"/>
                    <a:pt x="856968" y="19596"/>
                  </a:cubicBezTo>
                  <a:lnTo>
                    <a:pt x="1132444" y="93410"/>
                  </a:lnTo>
                  <a:lnTo>
                    <a:pt x="1117339" y="134680"/>
                  </a:lnTo>
                  <a:cubicBezTo>
                    <a:pt x="931275" y="574584"/>
                    <a:pt x="537274" y="905125"/>
                    <a:pt x="58553" y="1003085"/>
                  </a:cubicBezTo>
                  <a:lnTo>
                    <a:pt x="0" y="1012021"/>
                  </a:lnTo>
                  <a:lnTo>
                    <a:pt x="157750" y="423290"/>
                  </a:lnTo>
                  <a:cubicBezTo>
                    <a:pt x="229156" y="156799"/>
                    <a:pt x="477761" y="-14891"/>
                    <a:pt x="742829" y="102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03</a:t>
              </a: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C56C98C-8CA1-42F4-88A9-C005483F357F}"/>
                </a:ext>
              </a:extLst>
            </p:cNvPr>
            <p:cNvSpPr/>
            <p:nvPr/>
          </p:nvSpPr>
          <p:spPr>
            <a:xfrm>
              <a:off x="3546439" y="3757361"/>
              <a:ext cx="844305" cy="758177"/>
            </a:xfrm>
            <a:custGeom>
              <a:avLst/>
              <a:gdLst>
                <a:gd name="connsiteX0" fmla="*/ 383211 w 1125740"/>
                <a:gd name="connsiteY0" fmla="*/ 1020 h 1010902"/>
                <a:gd name="connsiteX1" fmla="*/ 968289 w 1125740"/>
                <a:gd name="connsiteY1" fmla="*/ 423290 h 1010902"/>
                <a:gd name="connsiteX2" fmla="*/ 1125740 w 1125740"/>
                <a:gd name="connsiteY2" fmla="*/ 1010902 h 1010902"/>
                <a:gd name="connsiteX3" fmla="*/ 1074520 w 1125740"/>
                <a:gd name="connsiteY3" fmla="*/ 1003085 h 1010902"/>
                <a:gd name="connsiteX4" fmla="*/ 15734 w 1125740"/>
                <a:gd name="connsiteY4" fmla="*/ 134680 h 1010902"/>
                <a:gd name="connsiteX5" fmla="*/ 0 w 1125740"/>
                <a:gd name="connsiteY5" fmla="*/ 91693 h 1010902"/>
                <a:gd name="connsiteX6" fmla="*/ 269071 w 1125740"/>
                <a:gd name="connsiteY6" fmla="*/ 19596 h 1010902"/>
                <a:gd name="connsiteX7" fmla="*/ 383211 w 1125740"/>
                <a:gd name="connsiteY7" fmla="*/ 1020 h 1010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740" h="1010902">
                  <a:moveTo>
                    <a:pt x="383211" y="1020"/>
                  </a:moveTo>
                  <a:cubicBezTo>
                    <a:pt x="648278" y="-14891"/>
                    <a:pt x="896884" y="156799"/>
                    <a:pt x="968289" y="423290"/>
                  </a:cubicBezTo>
                  <a:lnTo>
                    <a:pt x="1125740" y="1010902"/>
                  </a:lnTo>
                  <a:lnTo>
                    <a:pt x="1074520" y="1003085"/>
                  </a:lnTo>
                  <a:cubicBezTo>
                    <a:pt x="595798" y="905125"/>
                    <a:pt x="201797" y="574584"/>
                    <a:pt x="15734" y="134680"/>
                  </a:cubicBezTo>
                  <a:lnTo>
                    <a:pt x="0" y="91693"/>
                  </a:lnTo>
                  <a:lnTo>
                    <a:pt x="269071" y="19596"/>
                  </a:lnTo>
                  <a:cubicBezTo>
                    <a:pt x="307141" y="9395"/>
                    <a:pt x="345344" y="3293"/>
                    <a:pt x="383211" y="102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04</a:t>
              </a: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736481B-8D8D-43CA-81EB-59376E2AE86E}"/>
                </a:ext>
              </a:extLst>
            </p:cNvPr>
            <p:cNvSpPr/>
            <p:nvPr/>
          </p:nvSpPr>
          <p:spPr>
            <a:xfrm>
              <a:off x="3471554" y="2594014"/>
              <a:ext cx="581735" cy="1030286"/>
            </a:xfrm>
            <a:custGeom>
              <a:avLst/>
              <a:gdLst>
                <a:gd name="connsiteX0" fmla="*/ 511451 w 775647"/>
                <a:gd name="connsiteY0" fmla="*/ 0 h 1373715"/>
                <a:gd name="connsiteX1" fmla="*/ 699065 w 775647"/>
                <a:gd name="connsiteY1" fmla="*/ 324958 h 1373715"/>
                <a:gd name="connsiteX2" fmla="*/ 490098 w 775647"/>
                <a:gd name="connsiteY2" fmla="*/ 1104835 h 1373715"/>
                <a:gd name="connsiteX3" fmla="*/ 24385 w 775647"/>
                <a:gd name="connsiteY3" fmla="*/ 1373715 h 1373715"/>
                <a:gd name="connsiteX4" fmla="*/ 7594 w 775647"/>
                <a:gd name="connsiteY4" fmla="*/ 1263695 h 1373715"/>
                <a:gd name="connsiteX5" fmla="*/ 0 w 775647"/>
                <a:gd name="connsiteY5" fmla="*/ 1113316 h 1373715"/>
                <a:gd name="connsiteX6" fmla="*/ 430782 w 775647"/>
                <a:gd name="connsiteY6" fmla="*/ 73317 h 137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5647" h="1373715">
                  <a:moveTo>
                    <a:pt x="511451" y="0"/>
                  </a:moveTo>
                  <a:lnTo>
                    <a:pt x="699065" y="324958"/>
                  </a:lnTo>
                  <a:cubicBezTo>
                    <a:pt x="856717" y="598020"/>
                    <a:pt x="763159" y="947183"/>
                    <a:pt x="490098" y="1104835"/>
                  </a:cubicBezTo>
                  <a:lnTo>
                    <a:pt x="24385" y="1373715"/>
                  </a:lnTo>
                  <a:lnTo>
                    <a:pt x="7594" y="1263695"/>
                  </a:lnTo>
                  <a:cubicBezTo>
                    <a:pt x="2573" y="1214252"/>
                    <a:pt x="0" y="1164084"/>
                    <a:pt x="0" y="1113316"/>
                  </a:cubicBezTo>
                  <a:cubicBezTo>
                    <a:pt x="0" y="707171"/>
                    <a:pt x="164623" y="339476"/>
                    <a:pt x="430782" y="73317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05</a:t>
              </a:r>
            </a:p>
          </p:txBody>
        </p:sp>
      </p:grpSp>
      <p:pic>
        <p:nvPicPr>
          <p:cNvPr id="13" name="Graphic 12" descr="Research">
            <a:extLst>
              <a:ext uri="{FF2B5EF4-FFF2-40B4-BE49-F238E27FC236}">
                <a16:creationId xmlns:a16="http://schemas.microsoft.com/office/drawing/2014/main" id="{ABA2F3CB-59B4-47D7-A511-1986FFF6A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8334" y="4468149"/>
            <a:ext cx="455389" cy="455389"/>
          </a:xfrm>
          <a:prstGeom prst="rect">
            <a:avLst/>
          </a:prstGeom>
        </p:spPr>
      </p:pic>
      <p:grpSp>
        <p:nvGrpSpPr>
          <p:cNvPr id="99" name="Graphic 24" descr="Users">
            <a:extLst>
              <a:ext uri="{FF2B5EF4-FFF2-40B4-BE49-F238E27FC236}">
                <a16:creationId xmlns:a16="http://schemas.microsoft.com/office/drawing/2014/main" id="{1B72A654-B9B7-40DE-B225-C001C6A73E55}"/>
              </a:ext>
            </a:extLst>
          </p:cNvPr>
          <p:cNvGrpSpPr/>
          <p:nvPr/>
        </p:nvGrpSpPr>
        <p:grpSpPr>
          <a:xfrm>
            <a:off x="2997176" y="3073272"/>
            <a:ext cx="431621" cy="269249"/>
            <a:chOff x="3939015" y="3249500"/>
            <a:chExt cx="575494" cy="358998"/>
          </a:xfrm>
          <a:solidFill>
            <a:srgbClr val="000000"/>
          </a:solidFill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27C5686D-02B9-4D5F-832C-85876F8FCC35}"/>
                </a:ext>
              </a:extLst>
            </p:cNvPr>
            <p:cNvSpPr/>
            <p:nvPr/>
          </p:nvSpPr>
          <p:spPr>
            <a:xfrm>
              <a:off x="4000675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6C6D4D59-A087-437D-AA9A-557C9ACC17DF}"/>
                </a:ext>
              </a:extLst>
            </p:cNvPr>
            <p:cNvSpPr/>
            <p:nvPr/>
          </p:nvSpPr>
          <p:spPr>
            <a:xfrm>
              <a:off x="4329529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EAC1FF60-D402-4E91-8936-45E782D6AD18}"/>
                </a:ext>
              </a:extLst>
            </p:cNvPr>
            <p:cNvSpPr/>
            <p:nvPr/>
          </p:nvSpPr>
          <p:spPr>
            <a:xfrm>
              <a:off x="4103442" y="3485179"/>
              <a:ext cx="246640" cy="123320"/>
            </a:xfrm>
            <a:custGeom>
              <a:avLst/>
              <a:gdLst>
                <a:gd name="connsiteX0" fmla="*/ 246641 w 246640"/>
                <a:gd name="connsiteY0" fmla="*/ 123320 h 123320"/>
                <a:gd name="connsiteX1" fmla="*/ 246641 w 246640"/>
                <a:gd name="connsiteY1" fmla="*/ 61660 h 123320"/>
                <a:gd name="connsiteX2" fmla="*/ 234308 w 246640"/>
                <a:gd name="connsiteY2" fmla="*/ 36996 h 123320"/>
                <a:gd name="connsiteX3" fmla="*/ 174019 w 246640"/>
                <a:gd name="connsiteY3" fmla="*/ 8221 h 123320"/>
                <a:gd name="connsiteX4" fmla="*/ 123320 w 246640"/>
                <a:gd name="connsiteY4" fmla="*/ 0 h 123320"/>
                <a:gd name="connsiteX5" fmla="*/ 72622 w 246640"/>
                <a:gd name="connsiteY5" fmla="*/ 8221 h 123320"/>
                <a:gd name="connsiteX6" fmla="*/ 12332 w 246640"/>
                <a:gd name="connsiteY6" fmla="*/ 36996 h 123320"/>
                <a:gd name="connsiteX7" fmla="*/ 0 w 246640"/>
                <a:gd name="connsiteY7" fmla="*/ 61660 h 123320"/>
                <a:gd name="connsiteX8" fmla="*/ 0 w 246640"/>
                <a:gd name="connsiteY8" fmla="*/ 123320 h 123320"/>
                <a:gd name="connsiteX9" fmla="*/ 246641 w 246640"/>
                <a:gd name="connsiteY9" fmla="*/ 12332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40" h="123320">
                  <a:moveTo>
                    <a:pt x="246641" y="123320"/>
                  </a:moveTo>
                  <a:lnTo>
                    <a:pt x="246641" y="61660"/>
                  </a:lnTo>
                  <a:cubicBezTo>
                    <a:pt x="246641" y="52069"/>
                    <a:pt x="242530" y="42477"/>
                    <a:pt x="234308" y="36996"/>
                  </a:cubicBezTo>
                  <a:cubicBezTo>
                    <a:pt x="217866" y="23294"/>
                    <a:pt x="195942" y="1370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3702"/>
                    <a:pt x="30145" y="24664"/>
                    <a:pt x="12332" y="36996"/>
                  </a:cubicBezTo>
                  <a:cubicBezTo>
                    <a:pt x="4111" y="4384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246641" y="12332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FC062A7-90B9-4673-8720-7C08E4351958}"/>
                </a:ext>
              </a:extLst>
            </p:cNvPr>
            <p:cNvSpPr/>
            <p:nvPr/>
          </p:nvSpPr>
          <p:spPr>
            <a:xfrm>
              <a:off x="4165102" y="3345416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CA84F08-8741-4FF0-A7FE-A9B4744E3C9A}"/>
                </a:ext>
              </a:extLst>
            </p:cNvPr>
            <p:cNvSpPr/>
            <p:nvPr/>
          </p:nvSpPr>
          <p:spPr>
            <a:xfrm>
              <a:off x="4291163" y="3389263"/>
              <a:ext cx="223346" cy="123320"/>
            </a:xfrm>
            <a:custGeom>
              <a:avLst/>
              <a:gdLst>
                <a:gd name="connsiteX0" fmla="*/ 211015 w 223346"/>
                <a:gd name="connsiteY0" fmla="*/ 36996 h 123320"/>
                <a:gd name="connsiteX1" fmla="*/ 150725 w 223346"/>
                <a:gd name="connsiteY1" fmla="*/ 8221 h 123320"/>
                <a:gd name="connsiteX2" fmla="*/ 100026 w 223346"/>
                <a:gd name="connsiteY2" fmla="*/ 0 h 123320"/>
                <a:gd name="connsiteX3" fmla="*/ 49328 w 223346"/>
                <a:gd name="connsiteY3" fmla="*/ 8221 h 123320"/>
                <a:gd name="connsiteX4" fmla="*/ 24664 w 223346"/>
                <a:gd name="connsiteY4" fmla="*/ 17813 h 123320"/>
                <a:gd name="connsiteX5" fmla="*/ 24664 w 223346"/>
                <a:gd name="connsiteY5" fmla="*/ 19183 h 123320"/>
                <a:gd name="connsiteX6" fmla="*/ 0 w 223346"/>
                <a:gd name="connsiteY6" fmla="*/ 79473 h 123320"/>
                <a:gd name="connsiteX7" fmla="*/ 63030 w 223346"/>
                <a:gd name="connsiteY7" fmla="*/ 110988 h 123320"/>
                <a:gd name="connsiteX8" fmla="*/ 73992 w 223346"/>
                <a:gd name="connsiteY8" fmla="*/ 123320 h 123320"/>
                <a:gd name="connsiteX9" fmla="*/ 223347 w 223346"/>
                <a:gd name="connsiteY9" fmla="*/ 123320 h 123320"/>
                <a:gd name="connsiteX10" fmla="*/ 223347 w 223346"/>
                <a:gd name="connsiteY10" fmla="*/ 61660 h 123320"/>
                <a:gd name="connsiteX11" fmla="*/ 211015 w 223346"/>
                <a:gd name="connsiteY11" fmla="*/ 36996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346" h="123320">
                  <a:moveTo>
                    <a:pt x="211015" y="36996"/>
                  </a:moveTo>
                  <a:cubicBezTo>
                    <a:pt x="194572" y="23294"/>
                    <a:pt x="172648" y="13702"/>
                    <a:pt x="150725" y="8221"/>
                  </a:cubicBezTo>
                  <a:cubicBezTo>
                    <a:pt x="135652" y="4111"/>
                    <a:pt x="117839" y="0"/>
                    <a:pt x="100026" y="0"/>
                  </a:cubicBezTo>
                  <a:cubicBezTo>
                    <a:pt x="83584" y="0"/>
                    <a:pt x="65771" y="2740"/>
                    <a:pt x="49328" y="8221"/>
                  </a:cubicBezTo>
                  <a:cubicBezTo>
                    <a:pt x="41107" y="10962"/>
                    <a:pt x="32885" y="13702"/>
                    <a:pt x="24664" y="17813"/>
                  </a:cubicBezTo>
                  <a:lnTo>
                    <a:pt x="24664" y="19183"/>
                  </a:lnTo>
                  <a:cubicBezTo>
                    <a:pt x="24664" y="42477"/>
                    <a:pt x="15072" y="64401"/>
                    <a:pt x="0" y="79473"/>
                  </a:cubicBezTo>
                  <a:cubicBezTo>
                    <a:pt x="26034" y="87694"/>
                    <a:pt x="46588" y="98656"/>
                    <a:pt x="63030" y="110988"/>
                  </a:cubicBezTo>
                  <a:cubicBezTo>
                    <a:pt x="67141" y="115099"/>
                    <a:pt x="71252" y="117839"/>
                    <a:pt x="73992" y="123320"/>
                  </a:cubicBezTo>
                  <a:lnTo>
                    <a:pt x="223347" y="123320"/>
                  </a:lnTo>
                  <a:lnTo>
                    <a:pt x="223347" y="61660"/>
                  </a:lnTo>
                  <a:cubicBezTo>
                    <a:pt x="223347" y="52069"/>
                    <a:pt x="219236" y="42477"/>
                    <a:pt x="211015" y="3699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D0E2C3E-DE5F-4957-8D7E-533343071E92}"/>
                </a:ext>
              </a:extLst>
            </p:cNvPr>
            <p:cNvSpPr/>
            <p:nvPr/>
          </p:nvSpPr>
          <p:spPr>
            <a:xfrm>
              <a:off x="3939015" y="3389263"/>
              <a:ext cx="223346" cy="123320"/>
            </a:xfrm>
            <a:custGeom>
              <a:avLst/>
              <a:gdLst>
                <a:gd name="connsiteX0" fmla="*/ 160316 w 223346"/>
                <a:gd name="connsiteY0" fmla="*/ 110988 h 123320"/>
                <a:gd name="connsiteX1" fmla="*/ 160316 w 223346"/>
                <a:gd name="connsiteY1" fmla="*/ 110988 h 123320"/>
                <a:gd name="connsiteX2" fmla="*/ 223347 w 223346"/>
                <a:gd name="connsiteY2" fmla="*/ 79473 h 123320"/>
                <a:gd name="connsiteX3" fmla="*/ 198683 w 223346"/>
                <a:gd name="connsiteY3" fmla="*/ 19183 h 123320"/>
                <a:gd name="connsiteX4" fmla="*/ 198683 w 223346"/>
                <a:gd name="connsiteY4" fmla="*/ 16443 h 123320"/>
                <a:gd name="connsiteX5" fmla="*/ 174019 w 223346"/>
                <a:gd name="connsiteY5" fmla="*/ 8221 h 123320"/>
                <a:gd name="connsiteX6" fmla="*/ 123320 w 223346"/>
                <a:gd name="connsiteY6" fmla="*/ 0 h 123320"/>
                <a:gd name="connsiteX7" fmla="*/ 72622 w 223346"/>
                <a:gd name="connsiteY7" fmla="*/ 8221 h 123320"/>
                <a:gd name="connsiteX8" fmla="*/ 12332 w 223346"/>
                <a:gd name="connsiteY8" fmla="*/ 36996 h 123320"/>
                <a:gd name="connsiteX9" fmla="*/ 0 w 223346"/>
                <a:gd name="connsiteY9" fmla="*/ 61660 h 123320"/>
                <a:gd name="connsiteX10" fmla="*/ 0 w 223346"/>
                <a:gd name="connsiteY10" fmla="*/ 123320 h 123320"/>
                <a:gd name="connsiteX11" fmla="*/ 147984 w 223346"/>
                <a:gd name="connsiteY11" fmla="*/ 123320 h 123320"/>
                <a:gd name="connsiteX12" fmla="*/ 160316 w 223346"/>
                <a:gd name="connsiteY12" fmla="*/ 110988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346" h="123320">
                  <a:moveTo>
                    <a:pt x="160316" y="110988"/>
                  </a:moveTo>
                  <a:lnTo>
                    <a:pt x="160316" y="110988"/>
                  </a:lnTo>
                  <a:cubicBezTo>
                    <a:pt x="179499" y="97286"/>
                    <a:pt x="201423" y="86324"/>
                    <a:pt x="223347" y="79473"/>
                  </a:cubicBezTo>
                  <a:cubicBezTo>
                    <a:pt x="208274" y="63030"/>
                    <a:pt x="198683" y="42477"/>
                    <a:pt x="198683" y="19183"/>
                  </a:cubicBezTo>
                  <a:cubicBezTo>
                    <a:pt x="198683" y="17813"/>
                    <a:pt x="198683" y="17813"/>
                    <a:pt x="198683" y="16443"/>
                  </a:cubicBezTo>
                  <a:cubicBezTo>
                    <a:pt x="190461" y="13702"/>
                    <a:pt x="182240" y="959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5072"/>
                    <a:pt x="30145" y="24664"/>
                    <a:pt x="12332" y="36996"/>
                  </a:cubicBezTo>
                  <a:cubicBezTo>
                    <a:pt x="4111" y="4247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147984" y="123320"/>
                  </a:lnTo>
                  <a:cubicBezTo>
                    <a:pt x="152095" y="117839"/>
                    <a:pt x="154835" y="115099"/>
                    <a:pt x="160316" y="110988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06" name="Graphic 26" descr="Lightbulb">
            <a:extLst>
              <a:ext uri="{FF2B5EF4-FFF2-40B4-BE49-F238E27FC236}">
                <a16:creationId xmlns:a16="http://schemas.microsoft.com/office/drawing/2014/main" id="{0F04C2B0-C8E0-4087-BD21-07E50F1E5AC2}"/>
              </a:ext>
            </a:extLst>
          </p:cNvPr>
          <p:cNvGrpSpPr/>
          <p:nvPr/>
        </p:nvGrpSpPr>
        <p:grpSpPr>
          <a:xfrm>
            <a:off x="3471324" y="4516430"/>
            <a:ext cx="493281" cy="493281"/>
            <a:chOff x="5767146" y="4992021"/>
            <a:chExt cx="657708" cy="657708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82E348F-4974-44DE-A51A-0CEB1A348A90}"/>
                </a:ext>
              </a:extLst>
            </p:cNvPr>
            <p:cNvSpPr/>
            <p:nvPr/>
          </p:nvSpPr>
          <p:spPr>
            <a:xfrm>
              <a:off x="6006935" y="5430493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0C1A9EBA-46A3-433D-A927-713624EB2FA5}"/>
                </a:ext>
              </a:extLst>
            </p:cNvPr>
            <p:cNvSpPr/>
            <p:nvPr/>
          </p:nvSpPr>
          <p:spPr>
            <a:xfrm>
              <a:off x="6006935" y="5499004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69103C7-CDC2-42D5-9203-46A02DFA99E7}"/>
                </a:ext>
              </a:extLst>
            </p:cNvPr>
            <p:cNvSpPr/>
            <p:nvPr/>
          </p:nvSpPr>
          <p:spPr>
            <a:xfrm>
              <a:off x="6051467" y="5567515"/>
              <a:ext cx="89064" cy="41106"/>
            </a:xfrm>
            <a:custGeom>
              <a:avLst/>
              <a:gdLst>
                <a:gd name="connsiteX0" fmla="*/ 0 w 89064"/>
                <a:gd name="connsiteY0" fmla="*/ 0 h 41106"/>
                <a:gd name="connsiteX1" fmla="*/ 44532 w 89064"/>
                <a:gd name="connsiteY1" fmla="*/ 41107 h 41106"/>
                <a:gd name="connsiteX2" fmla="*/ 89065 w 89064"/>
                <a:gd name="connsiteY2" fmla="*/ 0 h 41106"/>
                <a:gd name="connsiteX3" fmla="*/ 0 w 89064"/>
                <a:gd name="connsiteY3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64" h="41106">
                  <a:moveTo>
                    <a:pt x="0" y="0"/>
                  </a:moveTo>
                  <a:cubicBezTo>
                    <a:pt x="2055" y="23294"/>
                    <a:pt x="21238" y="41107"/>
                    <a:pt x="44532" y="41107"/>
                  </a:cubicBezTo>
                  <a:cubicBezTo>
                    <a:pt x="67826" y="41107"/>
                    <a:pt x="87009" y="23294"/>
                    <a:pt x="890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E1D5493E-EE6F-49E7-9D6A-109E6BE6922C}"/>
                </a:ext>
              </a:extLst>
            </p:cNvPr>
            <p:cNvSpPr/>
            <p:nvPr/>
          </p:nvSpPr>
          <p:spPr>
            <a:xfrm>
              <a:off x="5917870" y="5033127"/>
              <a:ext cx="356258" cy="369960"/>
            </a:xfrm>
            <a:custGeom>
              <a:avLst/>
              <a:gdLst>
                <a:gd name="connsiteX0" fmla="*/ 178129 w 356258"/>
                <a:gd name="connsiteY0" fmla="*/ 0 h 369960"/>
                <a:gd name="connsiteX1" fmla="*/ 178129 w 356258"/>
                <a:gd name="connsiteY1" fmla="*/ 0 h 369960"/>
                <a:gd name="connsiteX2" fmla="*/ 178129 w 356258"/>
                <a:gd name="connsiteY2" fmla="*/ 0 h 369960"/>
                <a:gd name="connsiteX3" fmla="*/ 0 w 356258"/>
                <a:gd name="connsiteY3" fmla="*/ 176074 h 369960"/>
                <a:gd name="connsiteX4" fmla="*/ 0 w 356258"/>
                <a:gd name="connsiteY4" fmla="*/ 182240 h 369960"/>
                <a:gd name="connsiteX5" fmla="*/ 12332 w 356258"/>
                <a:gd name="connsiteY5" fmla="*/ 243900 h 369960"/>
                <a:gd name="connsiteX6" fmla="*/ 43162 w 356258"/>
                <a:gd name="connsiteY6" fmla="*/ 294598 h 369960"/>
                <a:gd name="connsiteX7" fmla="*/ 84954 w 356258"/>
                <a:gd name="connsiteY7" fmla="*/ 362425 h 369960"/>
                <a:gd name="connsiteX8" fmla="*/ 97286 w 356258"/>
                <a:gd name="connsiteY8" fmla="*/ 369961 h 369960"/>
                <a:gd name="connsiteX9" fmla="*/ 258973 w 356258"/>
                <a:gd name="connsiteY9" fmla="*/ 369961 h 369960"/>
                <a:gd name="connsiteX10" fmla="*/ 271305 w 356258"/>
                <a:gd name="connsiteY10" fmla="*/ 362425 h 369960"/>
                <a:gd name="connsiteX11" fmla="*/ 313096 w 356258"/>
                <a:gd name="connsiteY11" fmla="*/ 294598 h 369960"/>
                <a:gd name="connsiteX12" fmla="*/ 343926 w 356258"/>
                <a:gd name="connsiteY12" fmla="*/ 243900 h 369960"/>
                <a:gd name="connsiteX13" fmla="*/ 356259 w 356258"/>
                <a:gd name="connsiteY13" fmla="*/ 182240 h 369960"/>
                <a:gd name="connsiteX14" fmla="*/ 356259 w 356258"/>
                <a:gd name="connsiteY14" fmla="*/ 176074 h 369960"/>
                <a:gd name="connsiteX15" fmla="*/ 178129 w 356258"/>
                <a:gd name="connsiteY15" fmla="*/ 0 h 369960"/>
                <a:gd name="connsiteX16" fmla="*/ 315152 w 356258"/>
                <a:gd name="connsiteY16" fmla="*/ 181555 h 369960"/>
                <a:gd name="connsiteX17" fmla="*/ 305560 w 356258"/>
                <a:gd name="connsiteY17" fmla="*/ 229513 h 369960"/>
                <a:gd name="connsiteX18" fmla="*/ 282266 w 356258"/>
                <a:gd name="connsiteY18" fmla="*/ 267194 h 369960"/>
                <a:gd name="connsiteX19" fmla="*/ 242530 w 356258"/>
                <a:gd name="connsiteY19" fmla="*/ 328854 h 369960"/>
                <a:gd name="connsiteX20" fmla="*/ 178129 w 356258"/>
                <a:gd name="connsiteY20" fmla="*/ 328854 h 369960"/>
                <a:gd name="connsiteX21" fmla="*/ 114414 w 356258"/>
                <a:gd name="connsiteY21" fmla="*/ 328854 h 369960"/>
                <a:gd name="connsiteX22" fmla="*/ 74677 w 356258"/>
                <a:gd name="connsiteY22" fmla="*/ 267194 h 369960"/>
                <a:gd name="connsiteX23" fmla="*/ 51383 w 356258"/>
                <a:gd name="connsiteY23" fmla="*/ 229513 h 369960"/>
                <a:gd name="connsiteX24" fmla="*/ 41792 w 356258"/>
                <a:gd name="connsiteY24" fmla="*/ 181555 h 369960"/>
                <a:gd name="connsiteX25" fmla="*/ 41792 w 356258"/>
                <a:gd name="connsiteY25" fmla="*/ 176074 h 369960"/>
                <a:gd name="connsiteX26" fmla="*/ 178814 w 356258"/>
                <a:gd name="connsiteY26" fmla="*/ 40422 h 369960"/>
                <a:gd name="connsiteX27" fmla="*/ 178814 w 356258"/>
                <a:gd name="connsiteY27" fmla="*/ 40422 h 369960"/>
                <a:gd name="connsiteX28" fmla="*/ 178814 w 356258"/>
                <a:gd name="connsiteY28" fmla="*/ 40422 h 369960"/>
                <a:gd name="connsiteX29" fmla="*/ 178814 w 356258"/>
                <a:gd name="connsiteY29" fmla="*/ 40422 h 369960"/>
                <a:gd name="connsiteX30" fmla="*/ 178814 w 356258"/>
                <a:gd name="connsiteY30" fmla="*/ 40422 h 369960"/>
                <a:gd name="connsiteX31" fmla="*/ 178814 w 356258"/>
                <a:gd name="connsiteY31" fmla="*/ 40422 h 369960"/>
                <a:gd name="connsiteX32" fmla="*/ 178814 w 356258"/>
                <a:gd name="connsiteY32" fmla="*/ 40422 h 369960"/>
                <a:gd name="connsiteX33" fmla="*/ 315837 w 356258"/>
                <a:gd name="connsiteY33" fmla="*/ 176074 h 369960"/>
                <a:gd name="connsiteX34" fmla="*/ 315837 w 356258"/>
                <a:gd name="connsiteY34" fmla="*/ 181555 h 36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6258" h="369960">
                  <a:moveTo>
                    <a:pt x="178129" y="0"/>
                  </a:moveTo>
                  <a:cubicBezTo>
                    <a:pt x="178129" y="0"/>
                    <a:pt x="178129" y="0"/>
                    <a:pt x="178129" y="0"/>
                  </a:cubicBezTo>
                  <a:cubicBezTo>
                    <a:pt x="178129" y="0"/>
                    <a:pt x="178129" y="0"/>
                    <a:pt x="178129" y="0"/>
                  </a:cubicBezTo>
                  <a:cubicBezTo>
                    <a:pt x="80843" y="685"/>
                    <a:pt x="2055" y="78788"/>
                    <a:pt x="0" y="176074"/>
                  </a:cubicBezTo>
                  <a:lnTo>
                    <a:pt x="0" y="182240"/>
                  </a:lnTo>
                  <a:cubicBezTo>
                    <a:pt x="685" y="203478"/>
                    <a:pt x="4796" y="224032"/>
                    <a:pt x="12332" y="243900"/>
                  </a:cubicBezTo>
                  <a:cubicBezTo>
                    <a:pt x="19868" y="262398"/>
                    <a:pt x="30145" y="279526"/>
                    <a:pt x="43162" y="294598"/>
                  </a:cubicBezTo>
                  <a:cubicBezTo>
                    <a:pt x="59605" y="312411"/>
                    <a:pt x="77418" y="347352"/>
                    <a:pt x="84954" y="362425"/>
                  </a:cubicBezTo>
                  <a:cubicBezTo>
                    <a:pt x="87009" y="367220"/>
                    <a:pt x="91805" y="369961"/>
                    <a:pt x="97286" y="369961"/>
                  </a:cubicBezTo>
                  <a:lnTo>
                    <a:pt x="258973" y="369961"/>
                  </a:lnTo>
                  <a:cubicBezTo>
                    <a:pt x="264453" y="369961"/>
                    <a:pt x="269249" y="367220"/>
                    <a:pt x="271305" y="362425"/>
                  </a:cubicBezTo>
                  <a:cubicBezTo>
                    <a:pt x="278841" y="347352"/>
                    <a:pt x="296654" y="312411"/>
                    <a:pt x="313096" y="294598"/>
                  </a:cubicBezTo>
                  <a:cubicBezTo>
                    <a:pt x="326114" y="279526"/>
                    <a:pt x="337075" y="262398"/>
                    <a:pt x="343926" y="243900"/>
                  </a:cubicBezTo>
                  <a:cubicBezTo>
                    <a:pt x="351463" y="224032"/>
                    <a:pt x="355573" y="203478"/>
                    <a:pt x="356259" y="182240"/>
                  </a:cubicBezTo>
                  <a:lnTo>
                    <a:pt x="356259" y="176074"/>
                  </a:lnTo>
                  <a:cubicBezTo>
                    <a:pt x="354203" y="78788"/>
                    <a:pt x="275415" y="685"/>
                    <a:pt x="178129" y="0"/>
                  </a:cubicBezTo>
                  <a:close/>
                  <a:moveTo>
                    <a:pt x="315152" y="181555"/>
                  </a:moveTo>
                  <a:cubicBezTo>
                    <a:pt x="314467" y="197998"/>
                    <a:pt x="311041" y="214440"/>
                    <a:pt x="305560" y="229513"/>
                  </a:cubicBezTo>
                  <a:cubicBezTo>
                    <a:pt x="300079" y="243215"/>
                    <a:pt x="292543" y="256232"/>
                    <a:pt x="282266" y="267194"/>
                  </a:cubicBezTo>
                  <a:cubicBezTo>
                    <a:pt x="266509" y="286377"/>
                    <a:pt x="252807" y="306930"/>
                    <a:pt x="242530" y="328854"/>
                  </a:cubicBezTo>
                  <a:lnTo>
                    <a:pt x="178129" y="328854"/>
                  </a:lnTo>
                  <a:lnTo>
                    <a:pt x="114414" y="328854"/>
                  </a:lnTo>
                  <a:cubicBezTo>
                    <a:pt x="103452" y="306930"/>
                    <a:pt x="89750" y="286377"/>
                    <a:pt x="74677" y="267194"/>
                  </a:cubicBezTo>
                  <a:cubicBezTo>
                    <a:pt x="65086" y="256232"/>
                    <a:pt x="56864" y="243215"/>
                    <a:pt x="51383" y="229513"/>
                  </a:cubicBezTo>
                  <a:cubicBezTo>
                    <a:pt x="45217" y="214440"/>
                    <a:pt x="42477" y="197998"/>
                    <a:pt x="41792" y="181555"/>
                  </a:cubicBezTo>
                  <a:lnTo>
                    <a:pt x="41792" y="176074"/>
                  </a:lnTo>
                  <a:cubicBezTo>
                    <a:pt x="43162" y="101397"/>
                    <a:pt x="104137" y="41107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178814" y="40422"/>
                    <a:pt x="178814" y="40422"/>
                    <a:pt x="178814" y="40422"/>
                  </a:cubicBezTo>
                  <a:cubicBezTo>
                    <a:pt x="178814" y="40422"/>
                    <a:pt x="178814" y="40422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253492" y="41107"/>
                    <a:pt x="314467" y="100712"/>
                    <a:pt x="315837" y="176074"/>
                  </a:cubicBezTo>
                  <a:lnTo>
                    <a:pt x="315837" y="181555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11" name="Graphic 27" descr="Rocket">
            <a:extLst>
              <a:ext uri="{FF2B5EF4-FFF2-40B4-BE49-F238E27FC236}">
                <a16:creationId xmlns:a16="http://schemas.microsoft.com/office/drawing/2014/main" id="{ED1DB33A-EBBB-4A6B-9B82-630011B2CE83}"/>
              </a:ext>
            </a:extLst>
          </p:cNvPr>
          <p:cNvGrpSpPr/>
          <p:nvPr/>
        </p:nvGrpSpPr>
        <p:grpSpPr>
          <a:xfrm>
            <a:off x="4328283" y="1968472"/>
            <a:ext cx="493281" cy="493281"/>
            <a:chOff x="5767146" y="1240929"/>
            <a:chExt cx="657708" cy="657708"/>
          </a:xfrm>
        </p:grpSpPr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2D18853D-9136-483F-BC23-4564A5AC8FB2}"/>
                </a:ext>
              </a:extLst>
            </p:cNvPr>
            <p:cNvSpPr/>
            <p:nvPr/>
          </p:nvSpPr>
          <p:spPr>
            <a:xfrm>
              <a:off x="6246039" y="1294851"/>
              <a:ext cx="125691" cy="120781"/>
            </a:xfrm>
            <a:custGeom>
              <a:avLst/>
              <a:gdLst>
                <a:gd name="connsiteX0" fmla="*/ 122635 w 125691"/>
                <a:gd name="connsiteY0" fmla="*/ 3627 h 120781"/>
                <a:gd name="connsiteX1" fmla="*/ 0 w 125691"/>
                <a:gd name="connsiteY1" fmla="*/ 18699 h 120781"/>
                <a:gd name="connsiteX2" fmla="*/ 56179 w 125691"/>
                <a:gd name="connsiteY2" fmla="*/ 63232 h 120781"/>
                <a:gd name="connsiteX3" fmla="*/ 101397 w 125691"/>
                <a:gd name="connsiteY3" fmla="*/ 120781 h 120781"/>
                <a:gd name="connsiteX4" fmla="*/ 122635 w 125691"/>
                <a:gd name="connsiteY4" fmla="*/ 3627 h 1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91" h="120781">
                  <a:moveTo>
                    <a:pt x="122635" y="3627"/>
                  </a:moveTo>
                  <a:cubicBezTo>
                    <a:pt x="113044" y="-5965"/>
                    <a:pt x="51383" y="4997"/>
                    <a:pt x="0" y="18699"/>
                  </a:cubicBezTo>
                  <a:cubicBezTo>
                    <a:pt x="18498" y="29661"/>
                    <a:pt x="37681" y="44734"/>
                    <a:pt x="56179" y="63232"/>
                  </a:cubicBezTo>
                  <a:cubicBezTo>
                    <a:pt x="75362" y="82415"/>
                    <a:pt x="90435" y="101598"/>
                    <a:pt x="101397" y="120781"/>
                  </a:cubicBezTo>
                  <a:cubicBezTo>
                    <a:pt x="115099" y="68027"/>
                    <a:pt x="132912" y="13218"/>
                    <a:pt x="122635" y="362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BCAD336C-EF7F-43BA-84F8-906E721E397E}"/>
                </a:ext>
              </a:extLst>
            </p:cNvPr>
            <p:cNvSpPr/>
            <p:nvPr/>
          </p:nvSpPr>
          <p:spPr>
            <a:xfrm>
              <a:off x="5819945" y="1483201"/>
              <a:ext cx="167121" cy="159846"/>
            </a:xfrm>
            <a:custGeom>
              <a:avLst/>
              <a:gdLst>
                <a:gd name="connsiteX0" fmla="*/ 167121 w 167121"/>
                <a:gd name="connsiteY0" fmla="*/ 10534 h 159846"/>
                <a:gd name="connsiteX1" fmla="*/ 143827 w 167121"/>
                <a:gd name="connsiteY1" fmla="*/ 1627 h 159846"/>
                <a:gd name="connsiteX2" fmla="*/ 116423 w 167121"/>
                <a:gd name="connsiteY2" fmla="*/ 7108 h 159846"/>
                <a:gd name="connsiteX3" fmla="*/ 7490 w 167121"/>
                <a:gd name="connsiteY3" fmla="*/ 116041 h 159846"/>
                <a:gd name="connsiteX4" fmla="*/ 30784 w 167121"/>
                <a:gd name="connsiteY4" fmla="*/ 159203 h 159846"/>
                <a:gd name="connsiteX5" fmla="*/ 121904 w 167121"/>
                <a:gd name="connsiteY5" fmla="*/ 138650 h 159846"/>
                <a:gd name="connsiteX6" fmla="*/ 167121 w 167121"/>
                <a:gd name="connsiteY6" fmla="*/ 10534 h 15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21" h="159846">
                  <a:moveTo>
                    <a:pt x="167121" y="10534"/>
                  </a:moveTo>
                  <a:lnTo>
                    <a:pt x="143827" y="1627"/>
                  </a:lnTo>
                  <a:cubicBezTo>
                    <a:pt x="134236" y="-1798"/>
                    <a:pt x="123959" y="257"/>
                    <a:pt x="116423" y="7108"/>
                  </a:cubicBezTo>
                  <a:lnTo>
                    <a:pt x="7490" y="116041"/>
                  </a:lnTo>
                  <a:cubicBezTo>
                    <a:pt x="-10323" y="133854"/>
                    <a:pt x="6120" y="164684"/>
                    <a:pt x="30784" y="159203"/>
                  </a:cubicBezTo>
                  <a:lnTo>
                    <a:pt x="121904" y="138650"/>
                  </a:lnTo>
                  <a:cubicBezTo>
                    <a:pt x="129440" y="104394"/>
                    <a:pt x="141772" y="58492"/>
                    <a:pt x="167121" y="1053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43716B3-1346-4B98-A2C8-85BB3882A91E}"/>
                </a:ext>
              </a:extLst>
            </p:cNvPr>
            <p:cNvSpPr/>
            <p:nvPr/>
          </p:nvSpPr>
          <p:spPr>
            <a:xfrm>
              <a:off x="6021352" y="1672549"/>
              <a:ext cx="160163" cy="172218"/>
            </a:xfrm>
            <a:custGeom>
              <a:avLst/>
              <a:gdLst>
                <a:gd name="connsiteX0" fmla="*/ 147270 w 160163"/>
                <a:gd name="connsiteY0" fmla="*/ 0 h 172218"/>
                <a:gd name="connsiteX1" fmla="*/ 21894 w 160163"/>
                <a:gd name="connsiteY1" fmla="*/ 43847 h 172218"/>
                <a:gd name="connsiteX2" fmla="*/ 656 w 160163"/>
                <a:gd name="connsiteY2" fmla="*/ 141133 h 172218"/>
                <a:gd name="connsiteX3" fmla="*/ 43818 w 160163"/>
                <a:gd name="connsiteY3" fmla="*/ 164427 h 172218"/>
                <a:gd name="connsiteX4" fmla="*/ 152751 w 160163"/>
                <a:gd name="connsiteY4" fmla="*/ 55494 h 172218"/>
                <a:gd name="connsiteX5" fmla="*/ 158232 w 160163"/>
                <a:gd name="connsiteY5" fmla="*/ 28090 h 172218"/>
                <a:gd name="connsiteX6" fmla="*/ 147270 w 160163"/>
                <a:gd name="connsiteY6" fmla="*/ 0 h 17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63" h="172218">
                  <a:moveTo>
                    <a:pt x="147270" y="0"/>
                  </a:moveTo>
                  <a:cubicBezTo>
                    <a:pt x="101367" y="23979"/>
                    <a:pt x="57520" y="36996"/>
                    <a:pt x="21894" y="43847"/>
                  </a:cubicBezTo>
                  <a:lnTo>
                    <a:pt x="656" y="141133"/>
                  </a:lnTo>
                  <a:cubicBezTo>
                    <a:pt x="-4825" y="165797"/>
                    <a:pt x="25320" y="182925"/>
                    <a:pt x="43818" y="164427"/>
                  </a:cubicBezTo>
                  <a:lnTo>
                    <a:pt x="152751" y="55494"/>
                  </a:lnTo>
                  <a:cubicBezTo>
                    <a:pt x="159602" y="48643"/>
                    <a:pt x="162342" y="37681"/>
                    <a:pt x="158232" y="28090"/>
                  </a:cubicBezTo>
                  <a:lnTo>
                    <a:pt x="14727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95902C0-4A46-47DF-9AAB-CB4C5EC9C9A8}"/>
                </a:ext>
              </a:extLst>
            </p:cNvPr>
            <p:cNvSpPr/>
            <p:nvPr/>
          </p:nvSpPr>
          <p:spPr>
            <a:xfrm>
              <a:off x="5965828" y="1325882"/>
              <a:ext cx="368590" cy="367905"/>
            </a:xfrm>
            <a:custGeom>
              <a:avLst/>
              <a:gdLst>
                <a:gd name="connsiteX0" fmla="*/ 243215 w 368590"/>
                <a:gd name="connsiteY0" fmla="*/ 0 h 367905"/>
                <a:gd name="connsiteX1" fmla="*/ 112358 w 368590"/>
                <a:gd name="connsiteY1" fmla="*/ 89065 h 367905"/>
                <a:gd name="connsiteX2" fmla="*/ 0 w 368590"/>
                <a:gd name="connsiteY2" fmla="*/ 325428 h 367905"/>
                <a:gd name="connsiteX3" fmla="*/ 42477 w 368590"/>
                <a:gd name="connsiteY3" fmla="*/ 367905 h 367905"/>
                <a:gd name="connsiteX4" fmla="*/ 279526 w 368590"/>
                <a:gd name="connsiteY4" fmla="*/ 256232 h 367905"/>
                <a:gd name="connsiteX5" fmla="*/ 368591 w 368590"/>
                <a:gd name="connsiteY5" fmla="*/ 126061 h 367905"/>
                <a:gd name="connsiteX6" fmla="*/ 316522 w 368590"/>
                <a:gd name="connsiteY6" fmla="*/ 50698 h 367905"/>
                <a:gd name="connsiteX7" fmla="*/ 243215 w 368590"/>
                <a:gd name="connsiteY7" fmla="*/ 0 h 367905"/>
                <a:gd name="connsiteX8" fmla="*/ 278156 w 368590"/>
                <a:gd name="connsiteY8" fmla="*/ 147984 h 367905"/>
                <a:gd name="connsiteX9" fmla="*/ 219921 w 368590"/>
                <a:gd name="connsiteY9" fmla="*/ 147984 h 367905"/>
                <a:gd name="connsiteX10" fmla="*/ 219921 w 368590"/>
                <a:gd name="connsiteY10" fmla="*/ 89750 h 367905"/>
                <a:gd name="connsiteX11" fmla="*/ 278156 w 368590"/>
                <a:gd name="connsiteY11" fmla="*/ 89750 h 367905"/>
                <a:gd name="connsiteX12" fmla="*/ 278156 w 368590"/>
                <a:gd name="connsiteY12" fmla="*/ 147984 h 36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590" h="367905">
                  <a:moveTo>
                    <a:pt x="243215" y="0"/>
                  </a:moveTo>
                  <a:cubicBezTo>
                    <a:pt x="202793" y="16443"/>
                    <a:pt x="156891" y="44532"/>
                    <a:pt x="112358" y="89065"/>
                  </a:cubicBezTo>
                  <a:cubicBezTo>
                    <a:pt x="30830" y="170593"/>
                    <a:pt x="6851" y="269249"/>
                    <a:pt x="0" y="325428"/>
                  </a:cubicBezTo>
                  <a:lnTo>
                    <a:pt x="42477" y="367905"/>
                  </a:lnTo>
                  <a:cubicBezTo>
                    <a:pt x="98656" y="361054"/>
                    <a:pt x="197998" y="337760"/>
                    <a:pt x="279526" y="256232"/>
                  </a:cubicBezTo>
                  <a:cubicBezTo>
                    <a:pt x="324058" y="211700"/>
                    <a:pt x="352148" y="166482"/>
                    <a:pt x="368591" y="126061"/>
                  </a:cubicBezTo>
                  <a:cubicBezTo>
                    <a:pt x="359684" y="103452"/>
                    <a:pt x="341871" y="76733"/>
                    <a:pt x="316522" y="50698"/>
                  </a:cubicBezTo>
                  <a:cubicBezTo>
                    <a:pt x="291858" y="26719"/>
                    <a:pt x="265824" y="8906"/>
                    <a:pt x="243215" y="0"/>
                  </a:cubicBezTo>
                  <a:close/>
                  <a:moveTo>
                    <a:pt x="278156" y="147984"/>
                  </a:moveTo>
                  <a:cubicBezTo>
                    <a:pt x="262398" y="163742"/>
                    <a:pt x="236364" y="163742"/>
                    <a:pt x="219921" y="147984"/>
                  </a:cubicBezTo>
                  <a:cubicBezTo>
                    <a:pt x="204164" y="132227"/>
                    <a:pt x="204164" y="106192"/>
                    <a:pt x="219921" y="89750"/>
                  </a:cubicBezTo>
                  <a:cubicBezTo>
                    <a:pt x="235679" y="73992"/>
                    <a:pt x="261713" y="73992"/>
                    <a:pt x="278156" y="89750"/>
                  </a:cubicBezTo>
                  <a:cubicBezTo>
                    <a:pt x="293913" y="106192"/>
                    <a:pt x="293913" y="132227"/>
                    <a:pt x="278156" y="14798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638A3A7C-7821-44D7-BBEF-6B125DE2475F}"/>
                </a:ext>
              </a:extLst>
            </p:cNvPr>
            <p:cNvSpPr/>
            <p:nvPr/>
          </p:nvSpPr>
          <p:spPr>
            <a:xfrm>
              <a:off x="5885134" y="1676903"/>
              <a:ext cx="97579" cy="97781"/>
            </a:xfrm>
            <a:custGeom>
              <a:avLst/>
              <a:gdLst>
                <a:gd name="connsiteX0" fmla="*/ 80009 w 97579"/>
                <a:gd name="connsiteY0" fmla="*/ 17570 h 97781"/>
                <a:gd name="connsiteX1" fmla="*/ 47809 w 97579"/>
                <a:gd name="connsiteY1" fmla="*/ 10719 h 97781"/>
                <a:gd name="connsiteX2" fmla="*/ 1906 w 97579"/>
                <a:gd name="connsiteY2" fmla="*/ 95673 h 97781"/>
                <a:gd name="connsiteX3" fmla="*/ 86860 w 97579"/>
                <a:gd name="connsiteY3" fmla="*/ 49771 h 97781"/>
                <a:gd name="connsiteX4" fmla="*/ 80009 w 97579"/>
                <a:gd name="connsiteY4" fmla="*/ 17570 h 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579" h="97781">
                  <a:moveTo>
                    <a:pt x="80009" y="17570"/>
                  </a:moveTo>
                  <a:cubicBezTo>
                    <a:pt x="69047" y="6609"/>
                    <a:pt x="70417" y="-11889"/>
                    <a:pt x="47809" y="10719"/>
                  </a:cubicBezTo>
                  <a:cubicBezTo>
                    <a:pt x="25200" y="33328"/>
                    <a:pt x="-8371" y="84711"/>
                    <a:pt x="1906" y="95673"/>
                  </a:cubicBezTo>
                  <a:cubicBezTo>
                    <a:pt x="12868" y="106635"/>
                    <a:pt x="64251" y="72379"/>
                    <a:pt x="86860" y="49771"/>
                  </a:cubicBezTo>
                  <a:cubicBezTo>
                    <a:pt x="109469" y="26477"/>
                    <a:pt x="90971" y="27847"/>
                    <a:pt x="80009" y="1757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17" name="Graphic 25" descr="Puzzle">
            <a:extLst>
              <a:ext uri="{FF2B5EF4-FFF2-40B4-BE49-F238E27FC236}">
                <a16:creationId xmlns:a16="http://schemas.microsoft.com/office/drawing/2014/main" id="{4BA16ABB-9C93-421B-A4F7-253D5E78C3F6}"/>
              </a:ext>
            </a:extLst>
          </p:cNvPr>
          <p:cNvSpPr/>
          <p:nvPr/>
        </p:nvSpPr>
        <p:spPr>
          <a:xfrm>
            <a:off x="5713722" y="2980657"/>
            <a:ext cx="411068" cy="411068"/>
          </a:xfrm>
          <a:custGeom>
            <a:avLst/>
            <a:gdLst>
              <a:gd name="connsiteX0" fmla="*/ 354203 w 548090"/>
              <a:gd name="connsiteY0" fmla="*/ 415863 h 548090"/>
              <a:gd name="connsiteX1" fmla="*/ 324743 w 548090"/>
              <a:gd name="connsiteY1" fmla="*/ 325428 h 548090"/>
              <a:gd name="connsiteX2" fmla="*/ 329539 w 548090"/>
              <a:gd name="connsiteY2" fmla="*/ 320633 h 548090"/>
              <a:gd name="connsiteX3" fmla="*/ 421344 w 548090"/>
              <a:gd name="connsiteY3" fmla="*/ 348722 h 548090"/>
              <a:gd name="connsiteX4" fmla="*/ 469987 w 548090"/>
              <a:gd name="connsiteY4" fmla="*/ 387774 h 548090"/>
              <a:gd name="connsiteX5" fmla="*/ 548090 w 548090"/>
              <a:gd name="connsiteY5" fmla="*/ 309671 h 548090"/>
              <a:gd name="connsiteX6" fmla="*/ 431621 w 548090"/>
              <a:gd name="connsiteY6" fmla="*/ 193202 h 548090"/>
              <a:gd name="connsiteX7" fmla="*/ 470672 w 548090"/>
              <a:gd name="connsiteY7" fmla="*/ 144559 h 548090"/>
              <a:gd name="connsiteX8" fmla="*/ 498762 w 548090"/>
              <a:gd name="connsiteY8" fmla="*/ 52754 h 548090"/>
              <a:gd name="connsiteX9" fmla="*/ 493966 w 548090"/>
              <a:gd name="connsiteY9" fmla="*/ 47958 h 548090"/>
              <a:gd name="connsiteX10" fmla="*/ 403531 w 548090"/>
              <a:gd name="connsiteY10" fmla="*/ 77418 h 548090"/>
              <a:gd name="connsiteX11" fmla="*/ 354888 w 548090"/>
              <a:gd name="connsiteY11" fmla="*/ 116469 h 548090"/>
              <a:gd name="connsiteX12" fmla="*/ 238419 w 548090"/>
              <a:gd name="connsiteY12" fmla="*/ 0 h 548090"/>
              <a:gd name="connsiteX13" fmla="*/ 159631 w 548090"/>
              <a:gd name="connsiteY13" fmla="*/ 78103 h 548090"/>
              <a:gd name="connsiteX14" fmla="*/ 198683 w 548090"/>
              <a:gd name="connsiteY14" fmla="*/ 126746 h 548090"/>
              <a:gd name="connsiteX15" fmla="*/ 228142 w 548090"/>
              <a:gd name="connsiteY15" fmla="*/ 217181 h 548090"/>
              <a:gd name="connsiteX16" fmla="*/ 223347 w 548090"/>
              <a:gd name="connsiteY16" fmla="*/ 221976 h 548090"/>
              <a:gd name="connsiteX17" fmla="*/ 131542 w 548090"/>
              <a:gd name="connsiteY17" fmla="*/ 193887 h 548090"/>
              <a:gd name="connsiteX18" fmla="*/ 82899 w 548090"/>
              <a:gd name="connsiteY18" fmla="*/ 154835 h 548090"/>
              <a:gd name="connsiteX19" fmla="*/ 0 w 548090"/>
              <a:gd name="connsiteY19" fmla="*/ 238419 h 548090"/>
              <a:gd name="connsiteX20" fmla="*/ 116469 w 548090"/>
              <a:gd name="connsiteY20" fmla="*/ 354888 h 548090"/>
              <a:gd name="connsiteX21" fmla="*/ 77418 w 548090"/>
              <a:gd name="connsiteY21" fmla="*/ 403531 h 548090"/>
              <a:gd name="connsiteX22" fmla="*/ 49328 w 548090"/>
              <a:gd name="connsiteY22" fmla="*/ 495336 h 548090"/>
              <a:gd name="connsiteX23" fmla="*/ 54124 w 548090"/>
              <a:gd name="connsiteY23" fmla="*/ 500132 h 548090"/>
              <a:gd name="connsiteX24" fmla="*/ 144559 w 548090"/>
              <a:gd name="connsiteY24" fmla="*/ 470672 h 548090"/>
              <a:gd name="connsiteX25" fmla="*/ 193202 w 548090"/>
              <a:gd name="connsiteY25" fmla="*/ 431621 h 548090"/>
              <a:gd name="connsiteX26" fmla="*/ 309671 w 548090"/>
              <a:gd name="connsiteY26" fmla="*/ 548090 h 548090"/>
              <a:gd name="connsiteX27" fmla="*/ 393255 w 548090"/>
              <a:gd name="connsiteY27" fmla="*/ 464506 h 548090"/>
              <a:gd name="connsiteX28" fmla="*/ 354203 w 548090"/>
              <a:gd name="connsiteY28" fmla="*/ 415863 h 54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8090" h="548090">
                <a:moveTo>
                  <a:pt x="354203" y="415863"/>
                </a:moveTo>
                <a:cubicBezTo>
                  <a:pt x="308986" y="417234"/>
                  <a:pt x="292543" y="358999"/>
                  <a:pt x="324743" y="325428"/>
                </a:cubicBezTo>
                <a:lnTo>
                  <a:pt x="329539" y="320633"/>
                </a:lnTo>
                <a:cubicBezTo>
                  <a:pt x="363110" y="288432"/>
                  <a:pt x="422714" y="303505"/>
                  <a:pt x="421344" y="348722"/>
                </a:cubicBezTo>
                <a:cubicBezTo>
                  <a:pt x="420659" y="374757"/>
                  <a:pt x="451489" y="406272"/>
                  <a:pt x="469987" y="387774"/>
                </a:cubicBezTo>
                <a:lnTo>
                  <a:pt x="548090" y="309671"/>
                </a:lnTo>
                <a:lnTo>
                  <a:pt x="431621" y="193202"/>
                </a:lnTo>
                <a:cubicBezTo>
                  <a:pt x="413123" y="174704"/>
                  <a:pt x="444638" y="143874"/>
                  <a:pt x="470672" y="144559"/>
                </a:cubicBezTo>
                <a:cubicBezTo>
                  <a:pt x="515890" y="145929"/>
                  <a:pt x="530962" y="86324"/>
                  <a:pt x="498762" y="52754"/>
                </a:cubicBezTo>
                <a:lnTo>
                  <a:pt x="493966" y="47958"/>
                </a:lnTo>
                <a:cubicBezTo>
                  <a:pt x="460396" y="15758"/>
                  <a:pt x="402161" y="32200"/>
                  <a:pt x="403531" y="77418"/>
                </a:cubicBezTo>
                <a:cubicBezTo>
                  <a:pt x="404216" y="103452"/>
                  <a:pt x="373386" y="134967"/>
                  <a:pt x="354888" y="116469"/>
                </a:cubicBezTo>
                <a:lnTo>
                  <a:pt x="238419" y="0"/>
                </a:lnTo>
                <a:lnTo>
                  <a:pt x="159631" y="78103"/>
                </a:lnTo>
                <a:cubicBezTo>
                  <a:pt x="141133" y="96601"/>
                  <a:pt x="172648" y="127431"/>
                  <a:pt x="198683" y="126746"/>
                </a:cubicBezTo>
                <a:cubicBezTo>
                  <a:pt x="243900" y="125376"/>
                  <a:pt x="260343" y="183610"/>
                  <a:pt x="228142" y="217181"/>
                </a:cubicBezTo>
                <a:lnTo>
                  <a:pt x="223347" y="221976"/>
                </a:lnTo>
                <a:cubicBezTo>
                  <a:pt x="189776" y="254177"/>
                  <a:pt x="130171" y="239104"/>
                  <a:pt x="131542" y="193887"/>
                </a:cubicBezTo>
                <a:cubicBezTo>
                  <a:pt x="132227" y="167853"/>
                  <a:pt x="101397" y="136337"/>
                  <a:pt x="82899" y="154835"/>
                </a:cubicBezTo>
                <a:lnTo>
                  <a:pt x="0" y="238419"/>
                </a:lnTo>
                <a:lnTo>
                  <a:pt x="116469" y="354888"/>
                </a:lnTo>
                <a:cubicBezTo>
                  <a:pt x="134967" y="373386"/>
                  <a:pt x="103452" y="404216"/>
                  <a:pt x="77418" y="403531"/>
                </a:cubicBezTo>
                <a:cubicBezTo>
                  <a:pt x="32200" y="402161"/>
                  <a:pt x="17128" y="461766"/>
                  <a:pt x="49328" y="495336"/>
                </a:cubicBezTo>
                <a:lnTo>
                  <a:pt x="54124" y="500132"/>
                </a:lnTo>
                <a:cubicBezTo>
                  <a:pt x="87694" y="532332"/>
                  <a:pt x="145929" y="515890"/>
                  <a:pt x="144559" y="470672"/>
                </a:cubicBezTo>
                <a:cubicBezTo>
                  <a:pt x="143874" y="444638"/>
                  <a:pt x="174704" y="413123"/>
                  <a:pt x="193202" y="431621"/>
                </a:cubicBezTo>
                <a:lnTo>
                  <a:pt x="309671" y="548090"/>
                </a:lnTo>
                <a:lnTo>
                  <a:pt x="393255" y="464506"/>
                </a:lnTo>
                <a:cubicBezTo>
                  <a:pt x="411753" y="446008"/>
                  <a:pt x="380923" y="415178"/>
                  <a:pt x="354203" y="415863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29FB3CE-53C9-4F91-B82A-5E2AAC3EAEF2}"/>
              </a:ext>
            </a:extLst>
          </p:cNvPr>
          <p:cNvGrpSpPr/>
          <p:nvPr/>
        </p:nvGrpSpPr>
        <p:grpSpPr>
          <a:xfrm>
            <a:off x="6692687" y="2980657"/>
            <a:ext cx="2194560" cy="1260003"/>
            <a:chOff x="8921977" y="1394910"/>
            <a:chExt cx="2926080" cy="1680003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748A35B-473D-40A4-AD8C-B4A0C133F60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631C5926-D028-4161-BC89-D8CB4C80366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BE3F4F25-D4E7-445A-8D72-0C1841F19AE9}"/>
              </a:ext>
            </a:extLst>
          </p:cNvPr>
          <p:cNvGrpSpPr/>
          <p:nvPr/>
        </p:nvGrpSpPr>
        <p:grpSpPr>
          <a:xfrm>
            <a:off x="6698534" y="1516690"/>
            <a:ext cx="2194560" cy="1260003"/>
            <a:chOff x="8921977" y="1394910"/>
            <a:chExt cx="2926080" cy="1680003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BBF0388-E804-4D9E-BFB0-CF89C8E56DD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BA80CECF-F594-4F9F-803F-273BDFC703E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2" name="Graphic 47" descr="Rocket">
            <a:extLst>
              <a:ext uri="{FF2B5EF4-FFF2-40B4-BE49-F238E27FC236}">
                <a16:creationId xmlns:a16="http://schemas.microsoft.com/office/drawing/2014/main" id="{B6D5BB5B-A442-4CCD-8AAF-6CAA42940C50}"/>
              </a:ext>
            </a:extLst>
          </p:cNvPr>
          <p:cNvGrpSpPr/>
          <p:nvPr/>
        </p:nvGrpSpPr>
        <p:grpSpPr>
          <a:xfrm>
            <a:off x="8328446" y="1562199"/>
            <a:ext cx="373810" cy="373810"/>
            <a:chOff x="11104594" y="1920239"/>
            <a:chExt cx="498413" cy="498413"/>
          </a:xfrm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18DB3B8C-A327-4A90-A40D-4D5E43015E95}"/>
                </a:ext>
              </a:extLst>
            </p:cNvPr>
            <p:cNvSpPr/>
            <p:nvPr/>
          </p:nvSpPr>
          <p:spPr>
            <a:xfrm>
              <a:off x="11467500" y="1961101"/>
              <a:ext cx="95249" cy="91528"/>
            </a:xfrm>
            <a:custGeom>
              <a:avLst/>
              <a:gdLst>
                <a:gd name="connsiteX0" fmla="*/ 92933 w 95249"/>
                <a:gd name="connsiteY0" fmla="*/ 2748 h 91528"/>
                <a:gd name="connsiteX1" fmla="*/ 0 w 95249"/>
                <a:gd name="connsiteY1" fmla="*/ 14170 h 91528"/>
                <a:gd name="connsiteX2" fmla="*/ 42573 w 95249"/>
                <a:gd name="connsiteY2" fmla="*/ 47917 h 91528"/>
                <a:gd name="connsiteX3" fmla="*/ 76839 w 95249"/>
                <a:gd name="connsiteY3" fmla="*/ 91528 h 91528"/>
                <a:gd name="connsiteX4" fmla="*/ 92933 w 95249"/>
                <a:gd name="connsiteY4" fmla="*/ 2748 h 9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91528">
                  <a:moveTo>
                    <a:pt x="92933" y="2748"/>
                  </a:moveTo>
                  <a:cubicBezTo>
                    <a:pt x="85665" y="-4520"/>
                    <a:pt x="38939" y="3787"/>
                    <a:pt x="0" y="14170"/>
                  </a:cubicBezTo>
                  <a:cubicBezTo>
                    <a:pt x="14018" y="22477"/>
                    <a:pt x="28555" y="33899"/>
                    <a:pt x="42573" y="47917"/>
                  </a:cubicBezTo>
                  <a:cubicBezTo>
                    <a:pt x="57110" y="62454"/>
                    <a:pt x="68532" y="76991"/>
                    <a:pt x="76839" y="91528"/>
                  </a:cubicBezTo>
                  <a:cubicBezTo>
                    <a:pt x="87222" y="51551"/>
                    <a:pt x="100721" y="10017"/>
                    <a:pt x="92933" y="274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49836CEC-BC28-4984-8C43-8D457E010730}"/>
                </a:ext>
              </a:extLst>
            </p:cNvPr>
            <p:cNvSpPr/>
            <p:nvPr/>
          </p:nvSpPr>
          <p:spPr>
            <a:xfrm>
              <a:off x="11144605" y="2103833"/>
              <a:ext cx="126644" cy="121132"/>
            </a:xfrm>
            <a:custGeom>
              <a:avLst/>
              <a:gdLst>
                <a:gd name="connsiteX0" fmla="*/ 126645 w 126644"/>
                <a:gd name="connsiteY0" fmla="*/ 7983 h 121132"/>
                <a:gd name="connsiteX1" fmla="*/ 108993 w 126644"/>
                <a:gd name="connsiteY1" fmla="*/ 1233 h 121132"/>
                <a:gd name="connsiteX2" fmla="*/ 88226 w 126644"/>
                <a:gd name="connsiteY2" fmla="*/ 5387 h 121132"/>
                <a:gd name="connsiteX3" fmla="*/ 5676 w 126644"/>
                <a:gd name="connsiteY3" fmla="*/ 87936 h 121132"/>
                <a:gd name="connsiteX4" fmla="*/ 23328 w 126644"/>
                <a:gd name="connsiteY4" fmla="*/ 120645 h 121132"/>
                <a:gd name="connsiteX5" fmla="*/ 92379 w 126644"/>
                <a:gd name="connsiteY5" fmla="*/ 105069 h 121132"/>
                <a:gd name="connsiteX6" fmla="*/ 126645 w 126644"/>
                <a:gd name="connsiteY6" fmla="*/ 7983 h 12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44" h="121132">
                  <a:moveTo>
                    <a:pt x="126645" y="7983"/>
                  </a:moveTo>
                  <a:lnTo>
                    <a:pt x="108993" y="1233"/>
                  </a:lnTo>
                  <a:cubicBezTo>
                    <a:pt x="101724" y="-1363"/>
                    <a:pt x="93937" y="195"/>
                    <a:pt x="88226" y="5387"/>
                  </a:cubicBezTo>
                  <a:lnTo>
                    <a:pt x="5676" y="87936"/>
                  </a:lnTo>
                  <a:cubicBezTo>
                    <a:pt x="-7823" y="101435"/>
                    <a:pt x="4638" y="124798"/>
                    <a:pt x="23328" y="120645"/>
                  </a:cubicBezTo>
                  <a:lnTo>
                    <a:pt x="92379" y="105069"/>
                  </a:lnTo>
                  <a:cubicBezTo>
                    <a:pt x="98090" y="79110"/>
                    <a:pt x="107435" y="44325"/>
                    <a:pt x="126645" y="798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E1C288E-A0FF-4CB7-8BD6-A7003FBE4F28}"/>
                </a:ext>
              </a:extLst>
            </p:cNvPr>
            <p:cNvSpPr/>
            <p:nvPr/>
          </p:nvSpPr>
          <p:spPr>
            <a:xfrm>
              <a:off x="11297232" y="2247322"/>
              <a:ext cx="121371" cy="130507"/>
            </a:xfrm>
            <a:custGeom>
              <a:avLst/>
              <a:gdLst>
                <a:gd name="connsiteX0" fmla="*/ 111601 w 121371"/>
                <a:gd name="connsiteY0" fmla="*/ 0 h 130507"/>
                <a:gd name="connsiteX1" fmla="*/ 16592 w 121371"/>
                <a:gd name="connsiteY1" fmla="*/ 33228 h 130507"/>
                <a:gd name="connsiteX2" fmla="*/ 497 w 121371"/>
                <a:gd name="connsiteY2" fmla="*/ 106951 h 130507"/>
                <a:gd name="connsiteX3" fmla="*/ 33205 w 121371"/>
                <a:gd name="connsiteY3" fmla="*/ 124603 h 130507"/>
                <a:gd name="connsiteX4" fmla="*/ 115755 w 121371"/>
                <a:gd name="connsiteY4" fmla="*/ 42054 h 130507"/>
                <a:gd name="connsiteX5" fmla="*/ 119908 w 121371"/>
                <a:gd name="connsiteY5" fmla="*/ 21286 h 130507"/>
                <a:gd name="connsiteX6" fmla="*/ 111601 w 121371"/>
                <a:gd name="connsiteY6" fmla="*/ 0 h 13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371" h="130507">
                  <a:moveTo>
                    <a:pt x="111601" y="0"/>
                  </a:moveTo>
                  <a:cubicBezTo>
                    <a:pt x="76816" y="18171"/>
                    <a:pt x="43589" y="28036"/>
                    <a:pt x="16592" y="33228"/>
                  </a:cubicBezTo>
                  <a:lnTo>
                    <a:pt x="497" y="106951"/>
                  </a:lnTo>
                  <a:cubicBezTo>
                    <a:pt x="-3656" y="125642"/>
                    <a:pt x="19187" y="138621"/>
                    <a:pt x="33205" y="124603"/>
                  </a:cubicBezTo>
                  <a:lnTo>
                    <a:pt x="115755" y="42054"/>
                  </a:lnTo>
                  <a:cubicBezTo>
                    <a:pt x="120947" y="36862"/>
                    <a:pt x="123023" y="28555"/>
                    <a:pt x="119908" y="21286"/>
                  </a:cubicBezTo>
                  <a:lnTo>
                    <a:pt x="111601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E0ED17F5-5272-41A0-8C5F-35EAF39BB6EC}"/>
                </a:ext>
              </a:extLst>
            </p:cNvPr>
            <p:cNvSpPr/>
            <p:nvPr/>
          </p:nvSpPr>
          <p:spPr>
            <a:xfrm>
              <a:off x="11255156" y="1984617"/>
              <a:ext cx="279318" cy="278799"/>
            </a:xfrm>
            <a:custGeom>
              <a:avLst/>
              <a:gdLst>
                <a:gd name="connsiteX0" fmla="*/ 184309 w 279318"/>
                <a:gd name="connsiteY0" fmla="*/ 0 h 278799"/>
                <a:gd name="connsiteX1" fmla="*/ 85146 w 279318"/>
                <a:gd name="connsiteY1" fmla="*/ 67493 h 278799"/>
                <a:gd name="connsiteX2" fmla="*/ 0 w 279318"/>
                <a:gd name="connsiteY2" fmla="*/ 246611 h 278799"/>
                <a:gd name="connsiteX3" fmla="*/ 32189 w 279318"/>
                <a:gd name="connsiteY3" fmla="*/ 278800 h 278799"/>
                <a:gd name="connsiteX4" fmla="*/ 211826 w 279318"/>
                <a:gd name="connsiteY4" fmla="*/ 194173 h 278799"/>
                <a:gd name="connsiteX5" fmla="*/ 279319 w 279318"/>
                <a:gd name="connsiteY5" fmla="*/ 95529 h 278799"/>
                <a:gd name="connsiteX6" fmla="*/ 239861 w 279318"/>
                <a:gd name="connsiteY6" fmla="*/ 38419 h 278799"/>
                <a:gd name="connsiteX7" fmla="*/ 184309 w 279318"/>
                <a:gd name="connsiteY7" fmla="*/ 0 h 278799"/>
                <a:gd name="connsiteX8" fmla="*/ 210787 w 279318"/>
                <a:gd name="connsiteY8" fmla="*/ 112143 h 278799"/>
                <a:gd name="connsiteX9" fmla="*/ 166657 w 279318"/>
                <a:gd name="connsiteY9" fmla="*/ 112143 h 278799"/>
                <a:gd name="connsiteX10" fmla="*/ 166657 w 279318"/>
                <a:gd name="connsiteY10" fmla="*/ 68013 h 278799"/>
                <a:gd name="connsiteX11" fmla="*/ 210787 w 279318"/>
                <a:gd name="connsiteY11" fmla="*/ 68013 h 278799"/>
                <a:gd name="connsiteX12" fmla="*/ 210787 w 279318"/>
                <a:gd name="connsiteY12" fmla="*/ 112143 h 278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318" h="278799">
                  <a:moveTo>
                    <a:pt x="184309" y="0"/>
                  </a:moveTo>
                  <a:cubicBezTo>
                    <a:pt x="153677" y="12460"/>
                    <a:pt x="118892" y="33747"/>
                    <a:pt x="85146" y="67493"/>
                  </a:cubicBezTo>
                  <a:cubicBezTo>
                    <a:pt x="23363" y="129276"/>
                    <a:pt x="5192" y="204038"/>
                    <a:pt x="0" y="246611"/>
                  </a:cubicBezTo>
                  <a:lnTo>
                    <a:pt x="32189" y="278800"/>
                  </a:lnTo>
                  <a:cubicBezTo>
                    <a:pt x="74762" y="273608"/>
                    <a:pt x="150043" y="255956"/>
                    <a:pt x="211826" y="194173"/>
                  </a:cubicBezTo>
                  <a:cubicBezTo>
                    <a:pt x="245572" y="160427"/>
                    <a:pt x="266859" y="126161"/>
                    <a:pt x="279319" y="95529"/>
                  </a:cubicBezTo>
                  <a:cubicBezTo>
                    <a:pt x="272570" y="78396"/>
                    <a:pt x="259071" y="58148"/>
                    <a:pt x="239861" y="38419"/>
                  </a:cubicBezTo>
                  <a:cubicBezTo>
                    <a:pt x="221171" y="20248"/>
                    <a:pt x="201442" y="6749"/>
                    <a:pt x="184309" y="0"/>
                  </a:cubicBezTo>
                  <a:close/>
                  <a:moveTo>
                    <a:pt x="210787" y="112143"/>
                  </a:moveTo>
                  <a:cubicBezTo>
                    <a:pt x="198846" y="124084"/>
                    <a:pt x="179117" y="124084"/>
                    <a:pt x="166657" y="112143"/>
                  </a:cubicBezTo>
                  <a:cubicBezTo>
                    <a:pt x="154716" y="100202"/>
                    <a:pt x="154716" y="80473"/>
                    <a:pt x="166657" y="68013"/>
                  </a:cubicBezTo>
                  <a:cubicBezTo>
                    <a:pt x="178598" y="56071"/>
                    <a:pt x="198327" y="56071"/>
                    <a:pt x="210787" y="68013"/>
                  </a:cubicBezTo>
                  <a:cubicBezTo>
                    <a:pt x="222728" y="80473"/>
                    <a:pt x="222728" y="100202"/>
                    <a:pt x="210787" y="11214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D32B59A9-D9C5-4CD1-AB41-2D7FB6E00BFB}"/>
                </a:ext>
              </a:extLst>
            </p:cNvPr>
            <p:cNvSpPr/>
            <p:nvPr/>
          </p:nvSpPr>
          <p:spPr>
            <a:xfrm>
              <a:off x="11194006" y="2250621"/>
              <a:ext cx="73945" cy="74098"/>
            </a:xfrm>
            <a:custGeom>
              <a:avLst/>
              <a:gdLst>
                <a:gd name="connsiteX0" fmla="*/ 60631 w 73945"/>
                <a:gd name="connsiteY0" fmla="*/ 13315 h 74098"/>
                <a:gd name="connsiteX1" fmla="*/ 36230 w 73945"/>
                <a:gd name="connsiteY1" fmla="*/ 8123 h 74098"/>
                <a:gd name="connsiteX2" fmla="*/ 1444 w 73945"/>
                <a:gd name="connsiteY2" fmla="*/ 72501 h 74098"/>
                <a:gd name="connsiteX3" fmla="*/ 65823 w 73945"/>
                <a:gd name="connsiteY3" fmla="*/ 37716 h 74098"/>
                <a:gd name="connsiteX4" fmla="*/ 60631 w 73945"/>
                <a:gd name="connsiteY4" fmla="*/ 13315 h 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45" h="74098">
                  <a:moveTo>
                    <a:pt x="60631" y="13315"/>
                  </a:moveTo>
                  <a:cubicBezTo>
                    <a:pt x="52324" y="5008"/>
                    <a:pt x="53362" y="-9010"/>
                    <a:pt x="36230" y="8123"/>
                  </a:cubicBezTo>
                  <a:cubicBezTo>
                    <a:pt x="19097" y="25256"/>
                    <a:pt x="-6343" y="64195"/>
                    <a:pt x="1444" y="72501"/>
                  </a:cubicBezTo>
                  <a:cubicBezTo>
                    <a:pt x="9751" y="80808"/>
                    <a:pt x="48690" y="54849"/>
                    <a:pt x="65823" y="37716"/>
                  </a:cubicBezTo>
                  <a:cubicBezTo>
                    <a:pt x="82956" y="20064"/>
                    <a:pt x="68938" y="21103"/>
                    <a:pt x="60631" y="1331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38" name="Graphic 45" descr="Puzzle">
            <a:extLst>
              <a:ext uri="{FF2B5EF4-FFF2-40B4-BE49-F238E27FC236}">
                <a16:creationId xmlns:a16="http://schemas.microsoft.com/office/drawing/2014/main" id="{9A73A7CD-A380-486A-A388-FC3A3D38090C}"/>
              </a:ext>
            </a:extLst>
          </p:cNvPr>
          <p:cNvSpPr/>
          <p:nvPr/>
        </p:nvSpPr>
        <p:spPr>
          <a:xfrm>
            <a:off x="8359595" y="3067378"/>
            <a:ext cx="311508" cy="311508"/>
          </a:xfrm>
          <a:custGeom>
            <a:avLst/>
            <a:gdLst>
              <a:gd name="connsiteX0" fmla="*/ 268416 w 415344"/>
              <a:gd name="connsiteY0" fmla="*/ 315142 h 415344"/>
              <a:gd name="connsiteX1" fmla="*/ 246091 w 415344"/>
              <a:gd name="connsiteY1" fmla="*/ 246611 h 415344"/>
              <a:gd name="connsiteX2" fmla="*/ 249726 w 415344"/>
              <a:gd name="connsiteY2" fmla="*/ 242976 h 415344"/>
              <a:gd name="connsiteX3" fmla="*/ 319296 w 415344"/>
              <a:gd name="connsiteY3" fmla="*/ 264263 h 415344"/>
              <a:gd name="connsiteX4" fmla="*/ 356158 w 415344"/>
              <a:gd name="connsiteY4" fmla="*/ 293856 h 415344"/>
              <a:gd name="connsiteX5" fmla="*/ 415344 w 415344"/>
              <a:gd name="connsiteY5" fmla="*/ 234669 h 415344"/>
              <a:gd name="connsiteX6" fmla="*/ 327084 w 415344"/>
              <a:gd name="connsiteY6" fmla="*/ 146409 h 415344"/>
              <a:gd name="connsiteX7" fmla="*/ 356677 w 415344"/>
              <a:gd name="connsiteY7" fmla="*/ 109547 h 415344"/>
              <a:gd name="connsiteX8" fmla="*/ 377963 w 415344"/>
              <a:gd name="connsiteY8" fmla="*/ 39977 h 415344"/>
              <a:gd name="connsiteX9" fmla="*/ 374329 w 415344"/>
              <a:gd name="connsiteY9" fmla="*/ 36343 h 415344"/>
              <a:gd name="connsiteX10" fmla="*/ 305797 w 415344"/>
              <a:gd name="connsiteY10" fmla="*/ 58667 h 415344"/>
              <a:gd name="connsiteX11" fmla="*/ 268935 w 415344"/>
              <a:gd name="connsiteY11" fmla="*/ 88261 h 415344"/>
              <a:gd name="connsiteX12" fmla="*/ 180675 w 415344"/>
              <a:gd name="connsiteY12" fmla="*/ 0 h 415344"/>
              <a:gd name="connsiteX13" fmla="*/ 120969 w 415344"/>
              <a:gd name="connsiteY13" fmla="*/ 59187 h 415344"/>
              <a:gd name="connsiteX14" fmla="*/ 150562 w 415344"/>
              <a:gd name="connsiteY14" fmla="*/ 96048 h 415344"/>
              <a:gd name="connsiteX15" fmla="*/ 172887 w 415344"/>
              <a:gd name="connsiteY15" fmla="*/ 164580 h 415344"/>
              <a:gd name="connsiteX16" fmla="*/ 169253 w 415344"/>
              <a:gd name="connsiteY16" fmla="*/ 168214 h 415344"/>
              <a:gd name="connsiteX17" fmla="*/ 99683 w 415344"/>
              <a:gd name="connsiteY17" fmla="*/ 146928 h 415344"/>
              <a:gd name="connsiteX18" fmla="*/ 62821 w 415344"/>
              <a:gd name="connsiteY18" fmla="*/ 117335 h 415344"/>
              <a:gd name="connsiteX19" fmla="*/ 0 w 415344"/>
              <a:gd name="connsiteY19" fmla="*/ 180675 h 415344"/>
              <a:gd name="connsiteX20" fmla="*/ 88261 w 415344"/>
              <a:gd name="connsiteY20" fmla="*/ 268935 h 415344"/>
              <a:gd name="connsiteX21" fmla="*/ 58667 w 415344"/>
              <a:gd name="connsiteY21" fmla="*/ 305797 h 415344"/>
              <a:gd name="connsiteX22" fmla="*/ 37381 w 415344"/>
              <a:gd name="connsiteY22" fmla="*/ 375367 h 415344"/>
              <a:gd name="connsiteX23" fmla="*/ 41015 w 415344"/>
              <a:gd name="connsiteY23" fmla="*/ 379002 h 415344"/>
              <a:gd name="connsiteX24" fmla="*/ 109547 w 415344"/>
              <a:gd name="connsiteY24" fmla="*/ 356677 h 415344"/>
              <a:gd name="connsiteX25" fmla="*/ 146409 w 415344"/>
              <a:gd name="connsiteY25" fmla="*/ 327084 h 415344"/>
              <a:gd name="connsiteX26" fmla="*/ 234669 w 415344"/>
              <a:gd name="connsiteY26" fmla="*/ 415344 h 415344"/>
              <a:gd name="connsiteX27" fmla="*/ 298009 w 415344"/>
              <a:gd name="connsiteY27" fmla="*/ 352004 h 415344"/>
              <a:gd name="connsiteX28" fmla="*/ 268416 w 415344"/>
              <a:gd name="connsiteY28" fmla="*/ 315142 h 4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344" h="415344">
                <a:moveTo>
                  <a:pt x="268416" y="315142"/>
                </a:moveTo>
                <a:cubicBezTo>
                  <a:pt x="234150" y="316181"/>
                  <a:pt x="221690" y="272050"/>
                  <a:pt x="246091" y="246611"/>
                </a:cubicBezTo>
                <a:lnTo>
                  <a:pt x="249726" y="242976"/>
                </a:lnTo>
                <a:cubicBezTo>
                  <a:pt x="275166" y="218575"/>
                  <a:pt x="320334" y="229997"/>
                  <a:pt x="319296" y="264263"/>
                </a:cubicBezTo>
                <a:cubicBezTo>
                  <a:pt x="318777" y="283992"/>
                  <a:pt x="342140" y="307874"/>
                  <a:pt x="356158" y="293856"/>
                </a:cubicBezTo>
                <a:lnTo>
                  <a:pt x="415344" y="234669"/>
                </a:lnTo>
                <a:lnTo>
                  <a:pt x="327084" y="146409"/>
                </a:lnTo>
                <a:cubicBezTo>
                  <a:pt x="313066" y="132391"/>
                  <a:pt x="336948" y="109028"/>
                  <a:pt x="356677" y="109547"/>
                </a:cubicBezTo>
                <a:cubicBezTo>
                  <a:pt x="390943" y="110585"/>
                  <a:pt x="402365" y="65417"/>
                  <a:pt x="377963" y="39977"/>
                </a:cubicBezTo>
                <a:lnTo>
                  <a:pt x="374329" y="36343"/>
                </a:lnTo>
                <a:cubicBezTo>
                  <a:pt x="348889" y="11941"/>
                  <a:pt x="304759" y="24401"/>
                  <a:pt x="305797" y="58667"/>
                </a:cubicBezTo>
                <a:cubicBezTo>
                  <a:pt x="306316" y="78396"/>
                  <a:pt x="282953" y="102279"/>
                  <a:pt x="268935" y="88261"/>
                </a:cubicBezTo>
                <a:lnTo>
                  <a:pt x="180675" y="0"/>
                </a:lnTo>
                <a:lnTo>
                  <a:pt x="120969" y="59187"/>
                </a:lnTo>
                <a:cubicBezTo>
                  <a:pt x="106951" y="73204"/>
                  <a:pt x="130833" y="96568"/>
                  <a:pt x="150562" y="96048"/>
                </a:cubicBezTo>
                <a:cubicBezTo>
                  <a:pt x="184828" y="95010"/>
                  <a:pt x="197288" y="139140"/>
                  <a:pt x="172887" y="164580"/>
                </a:cubicBezTo>
                <a:lnTo>
                  <a:pt x="169253" y="168214"/>
                </a:lnTo>
                <a:cubicBezTo>
                  <a:pt x="143813" y="192616"/>
                  <a:pt x="98644" y="181194"/>
                  <a:pt x="99683" y="146928"/>
                </a:cubicBezTo>
                <a:cubicBezTo>
                  <a:pt x="100202" y="127199"/>
                  <a:pt x="76839" y="103317"/>
                  <a:pt x="62821" y="117335"/>
                </a:cubicBezTo>
                <a:lnTo>
                  <a:pt x="0" y="180675"/>
                </a:lnTo>
                <a:lnTo>
                  <a:pt x="88261" y="268935"/>
                </a:lnTo>
                <a:cubicBezTo>
                  <a:pt x="102279" y="282953"/>
                  <a:pt x="78396" y="306316"/>
                  <a:pt x="58667" y="305797"/>
                </a:cubicBezTo>
                <a:cubicBezTo>
                  <a:pt x="24401" y="304759"/>
                  <a:pt x="12980" y="349927"/>
                  <a:pt x="37381" y="375367"/>
                </a:cubicBezTo>
                <a:lnTo>
                  <a:pt x="41015" y="379002"/>
                </a:lnTo>
                <a:cubicBezTo>
                  <a:pt x="66455" y="403403"/>
                  <a:pt x="110585" y="390943"/>
                  <a:pt x="109547" y="356677"/>
                </a:cubicBezTo>
                <a:cubicBezTo>
                  <a:pt x="109028" y="336948"/>
                  <a:pt x="132391" y="313066"/>
                  <a:pt x="146409" y="327084"/>
                </a:cubicBezTo>
                <a:lnTo>
                  <a:pt x="234669" y="415344"/>
                </a:lnTo>
                <a:lnTo>
                  <a:pt x="298009" y="352004"/>
                </a:lnTo>
                <a:cubicBezTo>
                  <a:pt x="312027" y="337986"/>
                  <a:pt x="288664" y="314623"/>
                  <a:pt x="268416" y="315142"/>
                </a:cubicBezTo>
                <a:close/>
              </a:path>
            </a:pathLst>
          </a:custGeom>
          <a:solidFill>
            <a:schemeClr val="accent5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AB7297A5-7019-4A40-A0B9-CF076BBDD9E8}"/>
              </a:ext>
            </a:extLst>
          </p:cNvPr>
          <p:cNvGrpSpPr/>
          <p:nvPr/>
        </p:nvGrpSpPr>
        <p:grpSpPr>
          <a:xfrm>
            <a:off x="6692687" y="4457971"/>
            <a:ext cx="2194560" cy="1260003"/>
            <a:chOff x="8921977" y="1394910"/>
            <a:chExt cx="2926080" cy="168000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8A451AEE-7187-4BE1-A908-222EEE50BD3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487160CB-E64E-4DD0-B538-82BA3A47EE7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42" name="Graphic 141" descr="Research">
            <a:extLst>
              <a:ext uri="{FF2B5EF4-FFF2-40B4-BE49-F238E27FC236}">
                <a16:creationId xmlns:a16="http://schemas.microsoft.com/office/drawing/2014/main" id="{0BBD5CDF-74C0-458F-8B6C-29AAC11019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13090" y="4449953"/>
            <a:ext cx="404518" cy="404518"/>
          </a:xfrm>
          <a:prstGeom prst="rect">
            <a:avLst/>
          </a:prstGeom>
        </p:spPr>
      </p:pic>
      <p:grpSp>
        <p:nvGrpSpPr>
          <p:cNvPr id="143" name="Group 142">
            <a:extLst>
              <a:ext uri="{FF2B5EF4-FFF2-40B4-BE49-F238E27FC236}">
                <a16:creationId xmlns:a16="http://schemas.microsoft.com/office/drawing/2014/main" id="{8A9AA0E9-14A0-48F6-86C9-B8C9543E306C}"/>
              </a:ext>
            </a:extLst>
          </p:cNvPr>
          <p:cNvGrpSpPr/>
          <p:nvPr/>
        </p:nvGrpSpPr>
        <p:grpSpPr>
          <a:xfrm>
            <a:off x="250907" y="3885800"/>
            <a:ext cx="2194560" cy="1260003"/>
            <a:chOff x="332936" y="2555951"/>
            <a:chExt cx="2926080" cy="1680003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2E2F5CD7-CC93-4275-A986-75D48A7CEC3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39AE65D5-7AF6-4A1E-A93B-0383BA69562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BF911252-3C73-4CD0-B71C-FFF72144BE33}"/>
              </a:ext>
            </a:extLst>
          </p:cNvPr>
          <p:cNvGrpSpPr/>
          <p:nvPr/>
        </p:nvGrpSpPr>
        <p:grpSpPr>
          <a:xfrm>
            <a:off x="256753" y="2150176"/>
            <a:ext cx="2194560" cy="1260003"/>
            <a:chOff x="332936" y="2555951"/>
            <a:chExt cx="2926080" cy="1680003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ABB2029D-E32C-4428-A52E-99CDFCD086A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AC797881-9A0C-455A-AC97-A4F8726908C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9" name="Graphic 44" descr="Users">
            <a:extLst>
              <a:ext uri="{FF2B5EF4-FFF2-40B4-BE49-F238E27FC236}">
                <a16:creationId xmlns:a16="http://schemas.microsoft.com/office/drawing/2014/main" id="{4E274082-B17A-4241-8A76-D9DE59A54246}"/>
              </a:ext>
            </a:extLst>
          </p:cNvPr>
          <p:cNvGrpSpPr/>
          <p:nvPr/>
        </p:nvGrpSpPr>
        <p:grpSpPr>
          <a:xfrm>
            <a:off x="465108" y="2280570"/>
            <a:ext cx="327083" cy="204037"/>
            <a:chOff x="465108" y="2186172"/>
            <a:chExt cx="327083" cy="204037"/>
          </a:xfrm>
          <a:solidFill>
            <a:schemeClr val="accent1"/>
          </a:solidFill>
        </p:grpSpPr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9D3EB729-25DF-4F75-944D-9504C14E24D3}"/>
                </a:ext>
              </a:extLst>
            </p:cNvPr>
            <p:cNvSpPr/>
            <p:nvPr/>
          </p:nvSpPr>
          <p:spPr>
            <a:xfrm>
              <a:off x="500152" y="2186172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A4E9CAE9-D7F3-461E-9C56-14E78EFDA773}"/>
                </a:ext>
              </a:extLst>
            </p:cNvPr>
            <p:cNvSpPr/>
            <p:nvPr/>
          </p:nvSpPr>
          <p:spPr>
            <a:xfrm>
              <a:off x="687057" y="2186172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8A7B957E-1D89-43C8-9B0E-6F24AD33B83B}"/>
                </a:ext>
              </a:extLst>
            </p:cNvPr>
            <p:cNvSpPr/>
            <p:nvPr/>
          </p:nvSpPr>
          <p:spPr>
            <a:xfrm>
              <a:off x="558560" y="2320120"/>
              <a:ext cx="140178" cy="70089"/>
            </a:xfrm>
            <a:custGeom>
              <a:avLst/>
              <a:gdLst>
                <a:gd name="connsiteX0" fmla="*/ 140179 w 140178"/>
                <a:gd name="connsiteY0" fmla="*/ 70089 h 70089"/>
                <a:gd name="connsiteX1" fmla="*/ 140179 w 140178"/>
                <a:gd name="connsiteY1" fmla="*/ 35045 h 70089"/>
                <a:gd name="connsiteX2" fmla="*/ 133170 w 140178"/>
                <a:gd name="connsiteY2" fmla="*/ 21027 h 70089"/>
                <a:gd name="connsiteX3" fmla="*/ 98904 w 140178"/>
                <a:gd name="connsiteY3" fmla="*/ 4673 h 70089"/>
                <a:gd name="connsiteX4" fmla="*/ 70089 w 140178"/>
                <a:gd name="connsiteY4" fmla="*/ 0 h 70089"/>
                <a:gd name="connsiteX5" fmla="*/ 41275 w 140178"/>
                <a:gd name="connsiteY5" fmla="*/ 4673 h 70089"/>
                <a:gd name="connsiteX6" fmla="*/ 7009 w 140178"/>
                <a:gd name="connsiteY6" fmla="*/ 21027 h 70089"/>
                <a:gd name="connsiteX7" fmla="*/ 0 w 140178"/>
                <a:gd name="connsiteY7" fmla="*/ 35045 h 70089"/>
                <a:gd name="connsiteX8" fmla="*/ 0 w 140178"/>
                <a:gd name="connsiteY8" fmla="*/ 70089 h 70089"/>
                <a:gd name="connsiteX9" fmla="*/ 140179 w 140178"/>
                <a:gd name="connsiteY9" fmla="*/ 70089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0178" h="70089">
                  <a:moveTo>
                    <a:pt x="140179" y="70089"/>
                  </a:moveTo>
                  <a:lnTo>
                    <a:pt x="140179" y="35045"/>
                  </a:lnTo>
                  <a:cubicBezTo>
                    <a:pt x="140179" y="29593"/>
                    <a:pt x="137842" y="24142"/>
                    <a:pt x="133170" y="21027"/>
                  </a:cubicBezTo>
                  <a:cubicBezTo>
                    <a:pt x="123825" y="13239"/>
                    <a:pt x="111364" y="7788"/>
                    <a:pt x="98904" y="4673"/>
                  </a:cubicBezTo>
                  <a:cubicBezTo>
                    <a:pt x="90337" y="2336"/>
                    <a:pt x="80213" y="0"/>
                    <a:pt x="70089" y="0"/>
                  </a:cubicBezTo>
                  <a:cubicBezTo>
                    <a:pt x="60744" y="0"/>
                    <a:pt x="50620" y="1558"/>
                    <a:pt x="41275" y="4673"/>
                  </a:cubicBezTo>
                  <a:cubicBezTo>
                    <a:pt x="28815" y="7788"/>
                    <a:pt x="17133" y="14018"/>
                    <a:pt x="7009" y="21027"/>
                  </a:cubicBezTo>
                  <a:cubicBezTo>
                    <a:pt x="2336" y="24921"/>
                    <a:pt x="0" y="29593"/>
                    <a:pt x="0" y="35045"/>
                  </a:cubicBezTo>
                  <a:lnTo>
                    <a:pt x="0" y="70089"/>
                  </a:lnTo>
                  <a:lnTo>
                    <a:pt x="140179" y="70089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EC4AD866-D8B2-4EAE-AB0E-AED59082BC37}"/>
                </a:ext>
              </a:extLst>
            </p:cNvPr>
            <p:cNvSpPr/>
            <p:nvPr/>
          </p:nvSpPr>
          <p:spPr>
            <a:xfrm>
              <a:off x="593605" y="2240685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93362617-D1AF-4B79-9423-01DCC28083CB}"/>
                </a:ext>
              </a:extLst>
            </p:cNvPr>
            <p:cNvSpPr/>
            <p:nvPr/>
          </p:nvSpPr>
          <p:spPr>
            <a:xfrm>
              <a:off x="665252" y="2265606"/>
              <a:ext cx="126939" cy="70089"/>
            </a:xfrm>
            <a:custGeom>
              <a:avLst/>
              <a:gdLst>
                <a:gd name="connsiteX0" fmla="*/ 119931 w 126939"/>
                <a:gd name="connsiteY0" fmla="*/ 21027 h 70089"/>
                <a:gd name="connsiteX1" fmla="*/ 85665 w 126939"/>
                <a:gd name="connsiteY1" fmla="*/ 4673 h 70089"/>
                <a:gd name="connsiteX2" fmla="*/ 56850 w 126939"/>
                <a:gd name="connsiteY2" fmla="*/ 0 h 70089"/>
                <a:gd name="connsiteX3" fmla="*/ 28036 w 126939"/>
                <a:gd name="connsiteY3" fmla="*/ 4673 h 70089"/>
                <a:gd name="connsiteX4" fmla="*/ 14018 w 126939"/>
                <a:gd name="connsiteY4" fmla="*/ 10124 h 70089"/>
                <a:gd name="connsiteX5" fmla="*/ 14018 w 126939"/>
                <a:gd name="connsiteY5" fmla="*/ 10903 h 70089"/>
                <a:gd name="connsiteX6" fmla="*/ 0 w 126939"/>
                <a:gd name="connsiteY6" fmla="*/ 45169 h 70089"/>
                <a:gd name="connsiteX7" fmla="*/ 35823 w 126939"/>
                <a:gd name="connsiteY7" fmla="*/ 63080 h 70089"/>
                <a:gd name="connsiteX8" fmla="*/ 42054 w 126939"/>
                <a:gd name="connsiteY8" fmla="*/ 70089 h 70089"/>
                <a:gd name="connsiteX9" fmla="*/ 126940 w 126939"/>
                <a:gd name="connsiteY9" fmla="*/ 70089 h 70089"/>
                <a:gd name="connsiteX10" fmla="*/ 126940 w 126939"/>
                <a:gd name="connsiteY10" fmla="*/ 35045 h 70089"/>
                <a:gd name="connsiteX11" fmla="*/ 119931 w 126939"/>
                <a:gd name="connsiteY11" fmla="*/ 21027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939" h="70089">
                  <a:moveTo>
                    <a:pt x="119931" y="21027"/>
                  </a:moveTo>
                  <a:cubicBezTo>
                    <a:pt x="110585" y="13239"/>
                    <a:pt x="98125" y="7788"/>
                    <a:pt x="85665" y="4673"/>
                  </a:cubicBezTo>
                  <a:cubicBezTo>
                    <a:pt x="77098" y="2336"/>
                    <a:pt x="66974" y="0"/>
                    <a:pt x="56850" y="0"/>
                  </a:cubicBezTo>
                  <a:cubicBezTo>
                    <a:pt x="47505" y="0"/>
                    <a:pt x="37381" y="1558"/>
                    <a:pt x="28036" y="4673"/>
                  </a:cubicBezTo>
                  <a:cubicBezTo>
                    <a:pt x="23363" y="6230"/>
                    <a:pt x="18690" y="7788"/>
                    <a:pt x="14018" y="10124"/>
                  </a:cubicBezTo>
                  <a:lnTo>
                    <a:pt x="14018" y="10903"/>
                  </a:lnTo>
                  <a:cubicBezTo>
                    <a:pt x="14018" y="24142"/>
                    <a:pt x="8566" y="36602"/>
                    <a:pt x="0" y="45169"/>
                  </a:cubicBezTo>
                  <a:cubicBezTo>
                    <a:pt x="14797" y="49841"/>
                    <a:pt x="26478" y="56071"/>
                    <a:pt x="35823" y="63080"/>
                  </a:cubicBezTo>
                  <a:cubicBezTo>
                    <a:pt x="38160" y="65417"/>
                    <a:pt x="40496" y="66974"/>
                    <a:pt x="42054" y="70089"/>
                  </a:cubicBezTo>
                  <a:lnTo>
                    <a:pt x="126940" y="70089"/>
                  </a:lnTo>
                  <a:lnTo>
                    <a:pt x="126940" y="35045"/>
                  </a:lnTo>
                  <a:cubicBezTo>
                    <a:pt x="126940" y="29593"/>
                    <a:pt x="124603" y="24142"/>
                    <a:pt x="119931" y="21027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2F81FFB2-C93E-4828-9930-7310E9095C74}"/>
                </a:ext>
              </a:extLst>
            </p:cNvPr>
            <p:cNvSpPr/>
            <p:nvPr/>
          </p:nvSpPr>
          <p:spPr>
            <a:xfrm>
              <a:off x="465108" y="2265606"/>
              <a:ext cx="126939" cy="70089"/>
            </a:xfrm>
            <a:custGeom>
              <a:avLst/>
              <a:gdLst>
                <a:gd name="connsiteX0" fmla="*/ 91116 w 126939"/>
                <a:gd name="connsiteY0" fmla="*/ 63080 h 70089"/>
                <a:gd name="connsiteX1" fmla="*/ 91116 w 126939"/>
                <a:gd name="connsiteY1" fmla="*/ 63080 h 70089"/>
                <a:gd name="connsiteX2" fmla="*/ 126940 w 126939"/>
                <a:gd name="connsiteY2" fmla="*/ 45169 h 70089"/>
                <a:gd name="connsiteX3" fmla="*/ 112922 w 126939"/>
                <a:gd name="connsiteY3" fmla="*/ 10903 h 70089"/>
                <a:gd name="connsiteX4" fmla="*/ 112922 w 126939"/>
                <a:gd name="connsiteY4" fmla="*/ 9345 h 70089"/>
                <a:gd name="connsiteX5" fmla="*/ 98904 w 126939"/>
                <a:gd name="connsiteY5" fmla="*/ 4673 h 70089"/>
                <a:gd name="connsiteX6" fmla="*/ 70089 w 126939"/>
                <a:gd name="connsiteY6" fmla="*/ 0 h 70089"/>
                <a:gd name="connsiteX7" fmla="*/ 41275 w 126939"/>
                <a:gd name="connsiteY7" fmla="*/ 4673 h 70089"/>
                <a:gd name="connsiteX8" fmla="*/ 7009 w 126939"/>
                <a:gd name="connsiteY8" fmla="*/ 21027 h 70089"/>
                <a:gd name="connsiteX9" fmla="*/ 0 w 126939"/>
                <a:gd name="connsiteY9" fmla="*/ 35045 h 70089"/>
                <a:gd name="connsiteX10" fmla="*/ 0 w 126939"/>
                <a:gd name="connsiteY10" fmla="*/ 70089 h 70089"/>
                <a:gd name="connsiteX11" fmla="*/ 84107 w 126939"/>
                <a:gd name="connsiteY11" fmla="*/ 70089 h 70089"/>
                <a:gd name="connsiteX12" fmla="*/ 91116 w 126939"/>
                <a:gd name="connsiteY12" fmla="*/ 63080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6939" h="70089">
                  <a:moveTo>
                    <a:pt x="91116" y="63080"/>
                  </a:moveTo>
                  <a:lnTo>
                    <a:pt x="91116" y="63080"/>
                  </a:lnTo>
                  <a:cubicBezTo>
                    <a:pt x="102019" y="55293"/>
                    <a:pt x="114479" y="49063"/>
                    <a:pt x="126940" y="45169"/>
                  </a:cubicBezTo>
                  <a:cubicBezTo>
                    <a:pt x="118373" y="35823"/>
                    <a:pt x="112922" y="24142"/>
                    <a:pt x="112922" y="10903"/>
                  </a:cubicBezTo>
                  <a:cubicBezTo>
                    <a:pt x="112922" y="10124"/>
                    <a:pt x="112922" y="10124"/>
                    <a:pt x="112922" y="9345"/>
                  </a:cubicBezTo>
                  <a:cubicBezTo>
                    <a:pt x="108249" y="7788"/>
                    <a:pt x="103577" y="5451"/>
                    <a:pt x="98904" y="4673"/>
                  </a:cubicBezTo>
                  <a:cubicBezTo>
                    <a:pt x="90337" y="2336"/>
                    <a:pt x="80213" y="0"/>
                    <a:pt x="70089" y="0"/>
                  </a:cubicBezTo>
                  <a:cubicBezTo>
                    <a:pt x="60744" y="0"/>
                    <a:pt x="50620" y="1558"/>
                    <a:pt x="41275" y="4673"/>
                  </a:cubicBezTo>
                  <a:cubicBezTo>
                    <a:pt x="28815" y="8566"/>
                    <a:pt x="17133" y="14018"/>
                    <a:pt x="7009" y="21027"/>
                  </a:cubicBezTo>
                  <a:cubicBezTo>
                    <a:pt x="2336" y="24142"/>
                    <a:pt x="0" y="29593"/>
                    <a:pt x="0" y="35045"/>
                  </a:cubicBezTo>
                  <a:lnTo>
                    <a:pt x="0" y="70089"/>
                  </a:lnTo>
                  <a:lnTo>
                    <a:pt x="84107" y="70089"/>
                  </a:lnTo>
                  <a:cubicBezTo>
                    <a:pt x="86444" y="66974"/>
                    <a:pt x="88001" y="65417"/>
                    <a:pt x="91116" y="6308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6" name="Graphic 46" descr="Lightbulb">
            <a:extLst>
              <a:ext uri="{FF2B5EF4-FFF2-40B4-BE49-F238E27FC236}">
                <a16:creationId xmlns:a16="http://schemas.microsoft.com/office/drawing/2014/main" id="{A80E42A3-DE1F-49D6-8496-EB0DB6884BC3}"/>
              </a:ext>
            </a:extLst>
          </p:cNvPr>
          <p:cNvGrpSpPr/>
          <p:nvPr/>
        </p:nvGrpSpPr>
        <p:grpSpPr>
          <a:xfrm>
            <a:off x="441745" y="3938449"/>
            <a:ext cx="373810" cy="373810"/>
            <a:chOff x="441745" y="3844051"/>
            <a:chExt cx="373810" cy="373810"/>
          </a:xfrm>
          <a:solidFill>
            <a:schemeClr val="accent6">
              <a:lumMod val="75000"/>
            </a:schemeClr>
          </a:solidFill>
        </p:grpSpPr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1485720-0073-4AD2-94C6-7ABF1E081C21}"/>
                </a:ext>
              </a:extLst>
            </p:cNvPr>
            <p:cNvSpPr/>
            <p:nvPr/>
          </p:nvSpPr>
          <p:spPr>
            <a:xfrm>
              <a:off x="578029" y="4093257"/>
              <a:ext cx="101240" cy="23363"/>
            </a:xfrm>
            <a:custGeom>
              <a:avLst/>
              <a:gdLst>
                <a:gd name="connsiteX0" fmla="*/ 11682 w 101240"/>
                <a:gd name="connsiteY0" fmla="*/ 0 h 23363"/>
                <a:gd name="connsiteX1" fmla="*/ 89559 w 101240"/>
                <a:gd name="connsiteY1" fmla="*/ 0 h 23363"/>
                <a:gd name="connsiteX2" fmla="*/ 101240 w 101240"/>
                <a:gd name="connsiteY2" fmla="*/ 11682 h 23363"/>
                <a:gd name="connsiteX3" fmla="*/ 89559 w 101240"/>
                <a:gd name="connsiteY3" fmla="*/ 23363 h 23363"/>
                <a:gd name="connsiteX4" fmla="*/ 11682 w 101240"/>
                <a:gd name="connsiteY4" fmla="*/ 23363 h 23363"/>
                <a:gd name="connsiteX5" fmla="*/ 0 w 101240"/>
                <a:gd name="connsiteY5" fmla="*/ 11682 h 23363"/>
                <a:gd name="connsiteX6" fmla="*/ 11682 w 101240"/>
                <a:gd name="connsiteY6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240" h="23363">
                  <a:moveTo>
                    <a:pt x="11682" y="0"/>
                  </a:moveTo>
                  <a:lnTo>
                    <a:pt x="89559" y="0"/>
                  </a:lnTo>
                  <a:cubicBezTo>
                    <a:pt x="96178" y="0"/>
                    <a:pt x="101240" y="5062"/>
                    <a:pt x="101240" y="11682"/>
                  </a:cubicBezTo>
                  <a:cubicBezTo>
                    <a:pt x="101240" y="18301"/>
                    <a:pt x="96178" y="23363"/>
                    <a:pt x="89559" y="23363"/>
                  </a:cubicBezTo>
                  <a:lnTo>
                    <a:pt x="11682" y="23363"/>
                  </a:lnTo>
                  <a:cubicBezTo>
                    <a:pt x="5062" y="23363"/>
                    <a:pt x="0" y="18301"/>
                    <a:pt x="0" y="11682"/>
                  </a:cubicBezTo>
                  <a:cubicBezTo>
                    <a:pt x="0" y="5062"/>
                    <a:pt x="5062" y="0"/>
                    <a:pt x="11682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B3668370-C525-4A87-B2E0-47F92ACBEC48}"/>
                </a:ext>
              </a:extLst>
            </p:cNvPr>
            <p:cNvSpPr/>
            <p:nvPr/>
          </p:nvSpPr>
          <p:spPr>
            <a:xfrm>
              <a:off x="578029" y="4132196"/>
              <a:ext cx="101240" cy="23363"/>
            </a:xfrm>
            <a:custGeom>
              <a:avLst/>
              <a:gdLst>
                <a:gd name="connsiteX0" fmla="*/ 11682 w 101240"/>
                <a:gd name="connsiteY0" fmla="*/ 0 h 23363"/>
                <a:gd name="connsiteX1" fmla="*/ 89559 w 101240"/>
                <a:gd name="connsiteY1" fmla="*/ 0 h 23363"/>
                <a:gd name="connsiteX2" fmla="*/ 101240 w 101240"/>
                <a:gd name="connsiteY2" fmla="*/ 11682 h 23363"/>
                <a:gd name="connsiteX3" fmla="*/ 89559 w 101240"/>
                <a:gd name="connsiteY3" fmla="*/ 23363 h 23363"/>
                <a:gd name="connsiteX4" fmla="*/ 11682 w 101240"/>
                <a:gd name="connsiteY4" fmla="*/ 23363 h 23363"/>
                <a:gd name="connsiteX5" fmla="*/ 0 w 101240"/>
                <a:gd name="connsiteY5" fmla="*/ 11682 h 23363"/>
                <a:gd name="connsiteX6" fmla="*/ 11682 w 101240"/>
                <a:gd name="connsiteY6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240" h="23363">
                  <a:moveTo>
                    <a:pt x="11682" y="0"/>
                  </a:moveTo>
                  <a:lnTo>
                    <a:pt x="89559" y="0"/>
                  </a:lnTo>
                  <a:cubicBezTo>
                    <a:pt x="96178" y="0"/>
                    <a:pt x="101240" y="5062"/>
                    <a:pt x="101240" y="11682"/>
                  </a:cubicBezTo>
                  <a:cubicBezTo>
                    <a:pt x="101240" y="18301"/>
                    <a:pt x="96178" y="23363"/>
                    <a:pt x="89559" y="23363"/>
                  </a:cubicBezTo>
                  <a:lnTo>
                    <a:pt x="11682" y="23363"/>
                  </a:lnTo>
                  <a:cubicBezTo>
                    <a:pt x="5062" y="23363"/>
                    <a:pt x="0" y="18301"/>
                    <a:pt x="0" y="11682"/>
                  </a:cubicBezTo>
                  <a:cubicBezTo>
                    <a:pt x="0" y="5062"/>
                    <a:pt x="5062" y="0"/>
                    <a:pt x="11682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A4DA7C70-F28C-4829-A713-BF5834EE620D}"/>
                </a:ext>
              </a:extLst>
            </p:cNvPr>
            <p:cNvSpPr/>
            <p:nvPr/>
          </p:nvSpPr>
          <p:spPr>
            <a:xfrm>
              <a:off x="603339" y="4171134"/>
              <a:ext cx="50620" cy="23363"/>
            </a:xfrm>
            <a:custGeom>
              <a:avLst/>
              <a:gdLst>
                <a:gd name="connsiteX0" fmla="*/ 0 w 50620"/>
                <a:gd name="connsiteY0" fmla="*/ 0 h 23363"/>
                <a:gd name="connsiteX1" fmla="*/ 25310 w 50620"/>
                <a:gd name="connsiteY1" fmla="*/ 23363 h 23363"/>
                <a:gd name="connsiteX2" fmla="*/ 50620 w 50620"/>
                <a:gd name="connsiteY2" fmla="*/ 0 h 23363"/>
                <a:gd name="connsiteX3" fmla="*/ 0 w 50620"/>
                <a:gd name="connsiteY3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20" h="23363">
                  <a:moveTo>
                    <a:pt x="0" y="0"/>
                  </a:moveTo>
                  <a:cubicBezTo>
                    <a:pt x="1168" y="13239"/>
                    <a:pt x="12071" y="23363"/>
                    <a:pt x="25310" y="23363"/>
                  </a:cubicBezTo>
                  <a:cubicBezTo>
                    <a:pt x="38549" y="23363"/>
                    <a:pt x="49452" y="13239"/>
                    <a:pt x="506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28F082E-1AD9-464E-9BAD-331B14D7979C}"/>
                </a:ext>
              </a:extLst>
            </p:cNvPr>
            <p:cNvSpPr/>
            <p:nvPr/>
          </p:nvSpPr>
          <p:spPr>
            <a:xfrm>
              <a:off x="527409" y="3867414"/>
              <a:ext cx="202480" cy="210268"/>
            </a:xfrm>
            <a:custGeom>
              <a:avLst/>
              <a:gdLst>
                <a:gd name="connsiteX0" fmla="*/ 101240 w 202480"/>
                <a:gd name="connsiteY0" fmla="*/ 0 h 210268"/>
                <a:gd name="connsiteX1" fmla="*/ 101240 w 202480"/>
                <a:gd name="connsiteY1" fmla="*/ 0 h 210268"/>
                <a:gd name="connsiteX2" fmla="*/ 101240 w 202480"/>
                <a:gd name="connsiteY2" fmla="*/ 0 h 210268"/>
                <a:gd name="connsiteX3" fmla="*/ 0 w 202480"/>
                <a:gd name="connsiteY3" fmla="*/ 100072 h 210268"/>
                <a:gd name="connsiteX4" fmla="*/ 0 w 202480"/>
                <a:gd name="connsiteY4" fmla="*/ 103577 h 210268"/>
                <a:gd name="connsiteX5" fmla="*/ 7009 w 202480"/>
                <a:gd name="connsiteY5" fmla="*/ 138621 h 210268"/>
                <a:gd name="connsiteX6" fmla="*/ 24531 w 202480"/>
                <a:gd name="connsiteY6" fmla="*/ 167436 h 210268"/>
                <a:gd name="connsiteX7" fmla="*/ 48284 w 202480"/>
                <a:gd name="connsiteY7" fmla="*/ 205985 h 210268"/>
                <a:gd name="connsiteX8" fmla="*/ 55293 w 202480"/>
                <a:gd name="connsiteY8" fmla="*/ 210268 h 210268"/>
                <a:gd name="connsiteX9" fmla="*/ 147188 w 202480"/>
                <a:gd name="connsiteY9" fmla="*/ 210268 h 210268"/>
                <a:gd name="connsiteX10" fmla="*/ 154197 w 202480"/>
                <a:gd name="connsiteY10" fmla="*/ 205985 h 210268"/>
                <a:gd name="connsiteX11" fmla="*/ 177949 w 202480"/>
                <a:gd name="connsiteY11" fmla="*/ 167436 h 210268"/>
                <a:gd name="connsiteX12" fmla="*/ 195471 w 202480"/>
                <a:gd name="connsiteY12" fmla="*/ 138621 h 210268"/>
                <a:gd name="connsiteX13" fmla="*/ 202480 w 202480"/>
                <a:gd name="connsiteY13" fmla="*/ 103577 h 210268"/>
                <a:gd name="connsiteX14" fmla="*/ 202480 w 202480"/>
                <a:gd name="connsiteY14" fmla="*/ 100072 h 210268"/>
                <a:gd name="connsiteX15" fmla="*/ 101240 w 202480"/>
                <a:gd name="connsiteY15" fmla="*/ 0 h 210268"/>
                <a:gd name="connsiteX16" fmla="*/ 179117 w 202480"/>
                <a:gd name="connsiteY16" fmla="*/ 103187 h 210268"/>
                <a:gd name="connsiteX17" fmla="*/ 173666 w 202480"/>
                <a:gd name="connsiteY17" fmla="*/ 130444 h 210268"/>
                <a:gd name="connsiteX18" fmla="*/ 160427 w 202480"/>
                <a:gd name="connsiteY18" fmla="*/ 151860 h 210268"/>
                <a:gd name="connsiteX19" fmla="*/ 137842 w 202480"/>
                <a:gd name="connsiteY19" fmla="*/ 186905 h 210268"/>
                <a:gd name="connsiteX20" fmla="*/ 101240 w 202480"/>
                <a:gd name="connsiteY20" fmla="*/ 186905 h 210268"/>
                <a:gd name="connsiteX21" fmla="*/ 65027 w 202480"/>
                <a:gd name="connsiteY21" fmla="*/ 186905 h 210268"/>
                <a:gd name="connsiteX22" fmla="*/ 42443 w 202480"/>
                <a:gd name="connsiteY22" fmla="*/ 151860 h 210268"/>
                <a:gd name="connsiteX23" fmla="*/ 29204 w 202480"/>
                <a:gd name="connsiteY23" fmla="*/ 130444 h 210268"/>
                <a:gd name="connsiteX24" fmla="*/ 23753 w 202480"/>
                <a:gd name="connsiteY24" fmla="*/ 103187 h 210268"/>
                <a:gd name="connsiteX25" fmla="*/ 23753 w 202480"/>
                <a:gd name="connsiteY25" fmla="*/ 100072 h 210268"/>
                <a:gd name="connsiteX26" fmla="*/ 101630 w 202480"/>
                <a:gd name="connsiteY26" fmla="*/ 22974 h 210268"/>
                <a:gd name="connsiteX27" fmla="*/ 101630 w 202480"/>
                <a:gd name="connsiteY27" fmla="*/ 22974 h 210268"/>
                <a:gd name="connsiteX28" fmla="*/ 101630 w 202480"/>
                <a:gd name="connsiteY28" fmla="*/ 22974 h 210268"/>
                <a:gd name="connsiteX29" fmla="*/ 101630 w 202480"/>
                <a:gd name="connsiteY29" fmla="*/ 22974 h 210268"/>
                <a:gd name="connsiteX30" fmla="*/ 101630 w 202480"/>
                <a:gd name="connsiteY30" fmla="*/ 22974 h 210268"/>
                <a:gd name="connsiteX31" fmla="*/ 101630 w 202480"/>
                <a:gd name="connsiteY31" fmla="*/ 22974 h 210268"/>
                <a:gd name="connsiteX32" fmla="*/ 101630 w 202480"/>
                <a:gd name="connsiteY32" fmla="*/ 22974 h 210268"/>
                <a:gd name="connsiteX33" fmla="*/ 179507 w 202480"/>
                <a:gd name="connsiteY33" fmla="*/ 100072 h 210268"/>
                <a:gd name="connsiteX34" fmla="*/ 179507 w 202480"/>
                <a:gd name="connsiteY34" fmla="*/ 103187 h 21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2480" h="210268">
                  <a:moveTo>
                    <a:pt x="101240" y="0"/>
                  </a:moveTo>
                  <a:cubicBezTo>
                    <a:pt x="101240" y="0"/>
                    <a:pt x="101240" y="0"/>
                    <a:pt x="101240" y="0"/>
                  </a:cubicBezTo>
                  <a:cubicBezTo>
                    <a:pt x="101240" y="0"/>
                    <a:pt x="101240" y="0"/>
                    <a:pt x="101240" y="0"/>
                  </a:cubicBezTo>
                  <a:cubicBezTo>
                    <a:pt x="45947" y="389"/>
                    <a:pt x="1168" y="44779"/>
                    <a:pt x="0" y="100072"/>
                  </a:cubicBezTo>
                  <a:lnTo>
                    <a:pt x="0" y="103577"/>
                  </a:lnTo>
                  <a:cubicBezTo>
                    <a:pt x="389" y="115647"/>
                    <a:pt x="2726" y="127329"/>
                    <a:pt x="7009" y="138621"/>
                  </a:cubicBezTo>
                  <a:cubicBezTo>
                    <a:pt x="11292" y="149135"/>
                    <a:pt x="17133" y="158869"/>
                    <a:pt x="24531" y="167436"/>
                  </a:cubicBezTo>
                  <a:cubicBezTo>
                    <a:pt x="33877" y="177560"/>
                    <a:pt x="44001" y="197418"/>
                    <a:pt x="48284" y="205985"/>
                  </a:cubicBezTo>
                  <a:cubicBezTo>
                    <a:pt x="49452" y="208711"/>
                    <a:pt x="52178" y="210268"/>
                    <a:pt x="55293" y="210268"/>
                  </a:cubicBezTo>
                  <a:lnTo>
                    <a:pt x="147188" y="210268"/>
                  </a:lnTo>
                  <a:cubicBezTo>
                    <a:pt x="150303" y="210268"/>
                    <a:pt x="153028" y="208711"/>
                    <a:pt x="154197" y="205985"/>
                  </a:cubicBezTo>
                  <a:cubicBezTo>
                    <a:pt x="158480" y="197418"/>
                    <a:pt x="168604" y="177560"/>
                    <a:pt x="177949" y="167436"/>
                  </a:cubicBezTo>
                  <a:cubicBezTo>
                    <a:pt x="185347" y="158869"/>
                    <a:pt x="191578" y="149135"/>
                    <a:pt x="195471" y="138621"/>
                  </a:cubicBezTo>
                  <a:cubicBezTo>
                    <a:pt x="199755" y="127329"/>
                    <a:pt x="202091" y="115647"/>
                    <a:pt x="202480" y="103577"/>
                  </a:cubicBezTo>
                  <a:lnTo>
                    <a:pt x="202480" y="100072"/>
                  </a:lnTo>
                  <a:cubicBezTo>
                    <a:pt x="201312" y="44779"/>
                    <a:pt x="156533" y="389"/>
                    <a:pt x="101240" y="0"/>
                  </a:cubicBezTo>
                  <a:close/>
                  <a:moveTo>
                    <a:pt x="179117" y="103187"/>
                  </a:moveTo>
                  <a:cubicBezTo>
                    <a:pt x="178728" y="112532"/>
                    <a:pt x="176781" y="121878"/>
                    <a:pt x="173666" y="130444"/>
                  </a:cubicBezTo>
                  <a:cubicBezTo>
                    <a:pt x="170551" y="138232"/>
                    <a:pt x="166268" y="145630"/>
                    <a:pt x="160427" y="151860"/>
                  </a:cubicBezTo>
                  <a:cubicBezTo>
                    <a:pt x="151471" y="162763"/>
                    <a:pt x="143683" y="174445"/>
                    <a:pt x="137842" y="186905"/>
                  </a:cubicBezTo>
                  <a:lnTo>
                    <a:pt x="101240" y="186905"/>
                  </a:lnTo>
                  <a:lnTo>
                    <a:pt x="65027" y="186905"/>
                  </a:lnTo>
                  <a:cubicBezTo>
                    <a:pt x="58797" y="174445"/>
                    <a:pt x="51009" y="162763"/>
                    <a:pt x="42443" y="151860"/>
                  </a:cubicBezTo>
                  <a:cubicBezTo>
                    <a:pt x="36992" y="145630"/>
                    <a:pt x="32319" y="138232"/>
                    <a:pt x="29204" y="130444"/>
                  </a:cubicBezTo>
                  <a:cubicBezTo>
                    <a:pt x="25699" y="121878"/>
                    <a:pt x="24142" y="112532"/>
                    <a:pt x="23753" y="103187"/>
                  </a:cubicBezTo>
                  <a:lnTo>
                    <a:pt x="23753" y="100072"/>
                  </a:lnTo>
                  <a:cubicBezTo>
                    <a:pt x="24531" y="57629"/>
                    <a:pt x="59187" y="23363"/>
                    <a:pt x="101630" y="22974"/>
                  </a:cubicBezTo>
                  <a:lnTo>
                    <a:pt x="101630" y="22974"/>
                  </a:lnTo>
                  <a:lnTo>
                    <a:pt x="101630" y="22974"/>
                  </a:lnTo>
                  <a:cubicBezTo>
                    <a:pt x="101630" y="22974"/>
                    <a:pt x="101630" y="22974"/>
                    <a:pt x="101630" y="22974"/>
                  </a:cubicBezTo>
                  <a:cubicBezTo>
                    <a:pt x="101630" y="22974"/>
                    <a:pt x="101630" y="22974"/>
                    <a:pt x="101630" y="22974"/>
                  </a:cubicBezTo>
                  <a:lnTo>
                    <a:pt x="101630" y="22974"/>
                  </a:lnTo>
                  <a:lnTo>
                    <a:pt x="101630" y="22974"/>
                  </a:lnTo>
                  <a:cubicBezTo>
                    <a:pt x="144073" y="23363"/>
                    <a:pt x="178728" y="57240"/>
                    <a:pt x="179507" y="100072"/>
                  </a:cubicBezTo>
                  <a:lnTo>
                    <a:pt x="179507" y="103187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430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w/ 5 Parts – Slide Template</a:t>
            </a: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751658C2-FCFA-46A2-A1CF-BCF9E1667AF7}"/>
              </a:ext>
            </a:extLst>
          </p:cNvPr>
          <p:cNvGrpSpPr/>
          <p:nvPr/>
        </p:nvGrpSpPr>
        <p:grpSpPr>
          <a:xfrm>
            <a:off x="2857500" y="1895026"/>
            <a:ext cx="3429000" cy="3428335"/>
            <a:chOff x="2857500" y="1714501"/>
            <a:chExt cx="3429000" cy="3428335"/>
          </a:xfrm>
        </p:grpSpPr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E2233DA6-7521-4CB9-8FAA-A77E985656AD}"/>
                </a:ext>
              </a:extLst>
            </p:cNvPr>
            <p:cNvSpPr/>
            <p:nvPr/>
          </p:nvSpPr>
          <p:spPr>
            <a:xfrm>
              <a:off x="3578487" y="1714501"/>
              <a:ext cx="1987030" cy="1135079"/>
            </a:xfrm>
            <a:custGeom>
              <a:avLst/>
              <a:gdLst>
                <a:gd name="connsiteX0" fmla="*/ 1324686 w 2649373"/>
                <a:gd name="connsiteY0" fmla="*/ 0 h 1513439"/>
                <a:gd name="connsiteX1" fmla="*/ 2602811 w 2649373"/>
                <a:gd name="connsiteY1" fmla="*/ 390413 h 1513439"/>
                <a:gd name="connsiteX2" fmla="*/ 2649373 w 2649373"/>
                <a:gd name="connsiteY2" fmla="*/ 425232 h 1513439"/>
                <a:gd name="connsiteX3" fmla="*/ 1728380 w 2649373"/>
                <a:gd name="connsiteY3" fmla="*/ 1346224 h 1513439"/>
                <a:gd name="connsiteX4" fmla="*/ 920993 w 2649373"/>
                <a:gd name="connsiteY4" fmla="*/ 1346224 h 1513439"/>
                <a:gd name="connsiteX5" fmla="*/ 0 w 2649373"/>
                <a:gd name="connsiteY5" fmla="*/ 425232 h 1513439"/>
                <a:gd name="connsiteX6" fmla="*/ 46562 w 2649373"/>
                <a:gd name="connsiteY6" fmla="*/ 390413 h 1513439"/>
                <a:gd name="connsiteX7" fmla="*/ 1324686 w 2649373"/>
                <a:gd name="connsiteY7" fmla="*/ 0 h 1513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9373" h="1513439">
                  <a:moveTo>
                    <a:pt x="1324686" y="0"/>
                  </a:moveTo>
                  <a:cubicBezTo>
                    <a:pt x="1798132" y="0"/>
                    <a:pt x="2237963" y="143927"/>
                    <a:pt x="2602811" y="390413"/>
                  </a:cubicBezTo>
                  <a:lnTo>
                    <a:pt x="2649373" y="425232"/>
                  </a:lnTo>
                  <a:lnTo>
                    <a:pt x="1728380" y="1346224"/>
                  </a:lnTo>
                  <a:cubicBezTo>
                    <a:pt x="1505426" y="1569178"/>
                    <a:pt x="1143946" y="1569178"/>
                    <a:pt x="920993" y="1346224"/>
                  </a:cubicBezTo>
                  <a:lnTo>
                    <a:pt x="0" y="425232"/>
                  </a:lnTo>
                  <a:lnTo>
                    <a:pt x="46562" y="390413"/>
                  </a:lnTo>
                  <a:cubicBezTo>
                    <a:pt x="411410" y="143927"/>
                    <a:pt x="851240" y="0"/>
                    <a:pt x="13246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A8F8FAB8-E689-43A6-98BC-04E648B33A24}"/>
                </a:ext>
              </a:extLst>
            </p:cNvPr>
            <p:cNvSpPr/>
            <p:nvPr/>
          </p:nvSpPr>
          <p:spPr>
            <a:xfrm>
              <a:off x="5097853" y="2061703"/>
              <a:ext cx="1188647" cy="1878719"/>
            </a:xfrm>
            <a:custGeom>
              <a:avLst/>
              <a:gdLst>
                <a:gd name="connsiteX0" fmla="*/ 673971 w 1584862"/>
                <a:gd name="connsiteY0" fmla="*/ 0 h 2504959"/>
                <a:gd name="connsiteX1" fmla="*/ 752971 w 1584862"/>
                <a:gd name="connsiteY1" fmla="*/ 59075 h 2504959"/>
                <a:gd name="connsiteX2" fmla="*/ 1584862 w 1584862"/>
                <a:gd name="connsiteY2" fmla="*/ 1823064 h 2504959"/>
                <a:gd name="connsiteX3" fmla="*/ 1482088 w 1584862"/>
                <a:gd name="connsiteY3" fmla="*/ 2502851 h 2504959"/>
                <a:gd name="connsiteX4" fmla="*/ 1481317 w 1584862"/>
                <a:gd name="connsiteY4" fmla="*/ 2504959 h 2504959"/>
                <a:gd name="connsiteX5" fmla="*/ 285550 w 1584862"/>
                <a:gd name="connsiteY5" fmla="*/ 1814583 h 2504959"/>
                <a:gd name="connsiteX6" fmla="*/ 76583 w 1584862"/>
                <a:gd name="connsiteY6" fmla="*/ 1034706 h 250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862" h="2504959">
                  <a:moveTo>
                    <a:pt x="673971" y="0"/>
                  </a:moveTo>
                  <a:lnTo>
                    <a:pt x="752971" y="59075"/>
                  </a:lnTo>
                  <a:cubicBezTo>
                    <a:pt x="1261028" y="478361"/>
                    <a:pt x="1584862" y="1112895"/>
                    <a:pt x="1584862" y="1823064"/>
                  </a:cubicBezTo>
                  <a:cubicBezTo>
                    <a:pt x="1584862" y="2059787"/>
                    <a:pt x="1548881" y="2288106"/>
                    <a:pt x="1482088" y="2502851"/>
                  </a:cubicBezTo>
                  <a:lnTo>
                    <a:pt x="1481317" y="2504959"/>
                  </a:lnTo>
                  <a:lnTo>
                    <a:pt x="285550" y="1814583"/>
                  </a:lnTo>
                  <a:cubicBezTo>
                    <a:pt x="12489" y="1656931"/>
                    <a:pt x="-81069" y="1307768"/>
                    <a:pt x="76583" y="103470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ADBA982B-E324-4DDB-A989-1959A7D788ED}"/>
                </a:ext>
              </a:extLst>
            </p:cNvPr>
            <p:cNvSpPr/>
            <p:nvPr/>
          </p:nvSpPr>
          <p:spPr>
            <a:xfrm>
              <a:off x="4585176" y="3757362"/>
              <a:ext cx="1607167" cy="1385474"/>
            </a:xfrm>
            <a:custGeom>
              <a:avLst/>
              <a:gdLst>
                <a:gd name="connsiteX0" fmla="*/ 966641 w 2142889"/>
                <a:gd name="connsiteY0" fmla="*/ 1020 h 1847299"/>
                <a:gd name="connsiteX1" fmla="*/ 1080780 w 2142889"/>
                <a:gd name="connsiteY1" fmla="*/ 19596 h 1847299"/>
                <a:gd name="connsiteX2" fmla="*/ 2142889 w 2142889"/>
                <a:gd name="connsiteY2" fmla="*/ 304187 h 1847299"/>
                <a:gd name="connsiteX3" fmla="*/ 2088789 w 2142889"/>
                <a:gd name="connsiteY3" fmla="*/ 452001 h 1847299"/>
                <a:gd name="connsiteX4" fmla="*/ 216165 w 2142889"/>
                <a:gd name="connsiteY4" fmla="*/ 1836384 h 1847299"/>
                <a:gd name="connsiteX5" fmla="*/ 0 w 2142889"/>
                <a:gd name="connsiteY5" fmla="*/ 1847299 h 1847299"/>
                <a:gd name="connsiteX6" fmla="*/ 381562 w 2142889"/>
                <a:gd name="connsiteY6" fmla="*/ 423290 h 1847299"/>
                <a:gd name="connsiteX7" fmla="*/ 966641 w 2142889"/>
                <a:gd name="connsiteY7" fmla="*/ 1020 h 1847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2889" h="1847299">
                  <a:moveTo>
                    <a:pt x="966641" y="1020"/>
                  </a:moveTo>
                  <a:cubicBezTo>
                    <a:pt x="1004507" y="3293"/>
                    <a:pt x="1042710" y="9395"/>
                    <a:pt x="1080780" y="19596"/>
                  </a:cubicBezTo>
                  <a:lnTo>
                    <a:pt x="2142889" y="304187"/>
                  </a:lnTo>
                  <a:lnTo>
                    <a:pt x="2088789" y="452001"/>
                  </a:lnTo>
                  <a:cubicBezTo>
                    <a:pt x="1770675" y="1204107"/>
                    <a:pt x="1061499" y="1750535"/>
                    <a:pt x="216165" y="1836384"/>
                  </a:cubicBezTo>
                  <a:lnTo>
                    <a:pt x="0" y="1847299"/>
                  </a:lnTo>
                  <a:lnTo>
                    <a:pt x="381562" y="423290"/>
                  </a:lnTo>
                  <a:cubicBezTo>
                    <a:pt x="452968" y="156799"/>
                    <a:pt x="701573" y="-14891"/>
                    <a:pt x="966641" y="10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139A309F-8B84-449E-8221-AB5C0CC46026}"/>
                </a:ext>
              </a:extLst>
            </p:cNvPr>
            <p:cNvSpPr/>
            <p:nvPr/>
          </p:nvSpPr>
          <p:spPr>
            <a:xfrm>
              <a:off x="2951660" y="3757362"/>
              <a:ext cx="1607168" cy="1385474"/>
            </a:xfrm>
            <a:custGeom>
              <a:avLst/>
              <a:gdLst>
                <a:gd name="connsiteX0" fmla="*/ 1176250 w 2142891"/>
                <a:gd name="connsiteY0" fmla="*/ 1020 h 1847299"/>
                <a:gd name="connsiteX1" fmla="*/ 1761328 w 2142891"/>
                <a:gd name="connsiteY1" fmla="*/ 423290 h 1847299"/>
                <a:gd name="connsiteX2" fmla="*/ 2142891 w 2142891"/>
                <a:gd name="connsiteY2" fmla="*/ 1847299 h 1847299"/>
                <a:gd name="connsiteX3" fmla="*/ 1926725 w 2142891"/>
                <a:gd name="connsiteY3" fmla="*/ 1836384 h 1847299"/>
                <a:gd name="connsiteX4" fmla="*/ 54100 w 2142891"/>
                <a:gd name="connsiteY4" fmla="*/ 452001 h 1847299"/>
                <a:gd name="connsiteX5" fmla="*/ 0 w 2142891"/>
                <a:gd name="connsiteY5" fmla="*/ 304187 h 1847299"/>
                <a:gd name="connsiteX6" fmla="*/ 1062110 w 2142891"/>
                <a:gd name="connsiteY6" fmla="*/ 19596 h 1847299"/>
                <a:gd name="connsiteX7" fmla="*/ 1176250 w 2142891"/>
                <a:gd name="connsiteY7" fmla="*/ 1020 h 1847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2891" h="1847299">
                  <a:moveTo>
                    <a:pt x="1176250" y="1020"/>
                  </a:moveTo>
                  <a:cubicBezTo>
                    <a:pt x="1441317" y="-14891"/>
                    <a:pt x="1689923" y="156799"/>
                    <a:pt x="1761328" y="423290"/>
                  </a:cubicBezTo>
                  <a:lnTo>
                    <a:pt x="2142891" y="1847299"/>
                  </a:lnTo>
                  <a:lnTo>
                    <a:pt x="1926725" y="1836384"/>
                  </a:lnTo>
                  <a:cubicBezTo>
                    <a:pt x="1081390" y="1750535"/>
                    <a:pt x="372215" y="1204107"/>
                    <a:pt x="54100" y="452001"/>
                  </a:cubicBezTo>
                  <a:lnTo>
                    <a:pt x="0" y="304187"/>
                  </a:lnTo>
                  <a:lnTo>
                    <a:pt x="1062110" y="19596"/>
                  </a:lnTo>
                  <a:cubicBezTo>
                    <a:pt x="1100180" y="9395"/>
                    <a:pt x="1138383" y="3293"/>
                    <a:pt x="1176250" y="102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68BB459E-21F6-4168-885A-57EEC3CD587E}"/>
                </a:ext>
              </a:extLst>
            </p:cNvPr>
            <p:cNvSpPr/>
            <p:nvPr/>
          </p:nvSpPr>
          <p:spPr>
            <a:xfrm>
              <a:off x="2857500" y="2057972"/>
              <a:ext cx="1195788" cy="1885853"/>
            </a:xfrm>
            <a:custGeom>
              <a:avLst/>
              <a:gdLst>
                <a:gd name="connsiteX0" fmla="*/ 917543 w 1594384"/>
                <a:gd name="connsiteY0" fmla="*/ 0 h 2514470"/>
                <a:gd name="connsiteX1" fmla="*/ 1517802 w 1594384"/>
                <a:gd name="connsiteY1" fmla="*/ 1039679 h 2514470"/>
                <a:gd name="connsiteX2" fmla="*/ 1308835 w 1594384"/>
                <a:gd name="connsiteY2" fmla="*/ 1819556 h 2514470"/>
                <a:gd name="connsiteX3" fmla="*/ 105207 w 1594384"/>
                <a:gd name="connsiteY3" fmla="*/ 2514470 h 2514470"/>
                <a:gd name="connsiteX4" fmla="*/ 102774 w 1594384"/>
                <a:gd name="connsiteY4" fmla="*/ 2507824 h 2514470"/>
                <a:gd name="connsiteX5" fmla="*/ 0 w 1594384"/>
                <a:gd name="connsiteY5" fmla="*/ 1828037 h 2514470"/>
                <a:gd name="connsiteX6" fmla="*/ 831892 w 1594384"/>
                <a:gd name="connsiteY6" fmla="*/ 64048 h 251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4384" h="2514470">
                  <a:moveTo>
                    <a:pt x="917543" y="0"/>
                  </a:moveTo>
                  <a:lnTo>
                    <a:pt x="1517802" y="1039679"/>
                  </a:lnTo>
                  <a:cubicBezTo>
                    <a:pt x="1675454" y="1312741"/>
                    <a:pt x="1581896" y="1661904"/>
                    <a:pt x="1308835" y="1819556"/>
                  </a:cubicBezTo>
                  <a:lnTo>
                    <a:pt x="105207" y="2514470"/>
                  </a:lnTo>
                  <a:lnTo>
                    <a:pt x="102774" y="2507824"/>
                  </a:lnTo>
                  <a:cubicBezTo>
                    <a:pt x="35982" y="2293079"/>
                    <a:pt x="0" y="2064760"/>
                    <a:pt x="0" y="1828037"/>
                  </a:cubicBezTo>
                  <a:cubicBezTo>
                    <a:pt x="0" y="1117868"/>
                    <a:pt x="323835" y="483334"/>
                    <a:pt x="831892" y="640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89360B58-5701-4B18-BE25-1C1CE82F87D9}"/>
                </a:ext>
              </a:extLst>
            </p:cNvPr>
            <p:cNvSpPr/>
            <p:nvPr/>
          </p:nvSpPr>
          <p:spPr>
            <a:xfrm>
              <a:off x="4021017" y="2325915"/>
              <a:ext cx="1103962" cy="523666"/>
            </a:xfrm>
            <a:custGeom>
              <a:avLst/>
              <a:gdLst>
                <a:gd name="connsiteX0" fmla="*/ 738162 w 1471949"/>
                <a:gd name="connsiteY0" fmla="*/ 0 h 698221"/>
                <a:gd name="connsiteX1" fmla="*/ 1439224 w 1471949"/>
                <a:gd name="connsiteY1" fmla="*/ 177515 h 698221"/>
                <a:gd name="connsiteX2" fmla="*/ 1471949 w 1471949"/>
                <a:gd name="connsiteY2" fmla="*/ 197397 h 698221"/>
                <a:gd name="connsiteX3" fmla="*/ 1138339 w 1471949"/>
                <a:gd name="connsiteY3" fmla="*/ 531006 h 698221"/>
                <a:gd name="connsiteX4" fmla="*/ 330952 w 1471949"/>
                <a:gd name="connsiteY4" fmla="*/ 531006 h 698221"/>
                <a:gd name="connsiteX5" fmla="*/ 0 w 1471949"/>
                <a:gd name="connsiteY5" fmla="*/ 200055 h 698221"/>
                <a:gd name="connsiteX6" fmla="*/ 37101 w 1471949"/>
                <a:gd name="connsiteY6" fmla="*/ 177515 h 698221"/>
                <a:gd name="connsiteX7" fmla="*/ 738162 w 1471949"/>
                <a:gd name="connsiteY7" fmla="*/ 0 h 69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1949" h="698221">
                  <a:moveTo>
                    <a:pt x="738162" y="0"/>
                  </a:moveTo>
                  <a:cubicBezTo>
                    <a:pt x="992003" y="0"/>
                    <a:pt x="1230824" y="64306"/>
                    <a:pt x="1439224" y="177515"/>
                  </a:cubicBezTo>
                  <a:lnTo>
                    <a:pt x="1471949" y="197397"/>
                  </a:lnTo>
                  <a:lnTo>
                    <a:pt x="1138339" y="531006"/>
                  </a:lnTo>
                  <a:cubicBezTo>
                    <a:pt x="915385" y="753960"/>
                    <a:pt x="553905" y="753960"/>
                    <a:pt x="330952" y="531006"/>
                  </a:cubicBezTo>
                  <a:lnTo>
                    <a:pt x="0" y="200055"/>
                  </a:lnTo>
                  <a:lnTo>
                    <a:pt x="37101" y="177515"/>
                  </a:lnTo>
                  <a:cubicBezTo>
                    <a:pt x="245500" y="64306"/>
                    <a:pt x="484322" y="0"/>
                    <a:pt x="738162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47863DA9-7D4D-49FE-BE9B-6BD88DC54420}"/>
                </a:ext>
              </a:extLst>
            </p:cNvPr>
            <p:cNvSpPr/>
            <p:nvPr/>
          </p:nvSpPr>
          <p:spPr>
            <a:xfrm>
              <a:off x="5097855" y="2595126"/>
              <a:ext cx="579871" cy="1028185"/>
            </a:xfrm>
            <a:custGeom>
              <a:avLst/>
              <a:gdLst>
                <a:gd name="connsiteX0" fmla="*/ 263342 w 773161"/>
                <a:gd name="connsiteY0" fmla="*/ 0 h 1370913"/>
                <a:gd name="connsiteX1" fmla="*/ 342380 w 773161"/>
                <a:gd name="connsiteY1" fmla="*/ 71834 h 1370913"/>
                <a:gd name="connsiteX2" fmla="*/ 773161 w 773161"/>
                <a:gd name="connsiteY2" fmla="*/ 1111833 h 1370913"/>
                <a:gd name="connsiteX3" fmla="*/ 765568 w 773161"/>
                <a:gd name="connsiteY3" fmla="*/ 1262212 h 1370913"/>
                <a:gd name="connsiteX4" fmla="*/ 748978 w 773161"/>
                <a:gd name="connsiteY4" fmla="*/ 1370913 h 1370913"/>
                <a:gd name="connsiteX5" fmla="*/ 285550 w 773161"/>
                <a:gd name="connsiteY5" fmla="*/ 1103353 h 1370913"/>
                <a:gd name="connsiteX6" fmla="*/ 76583 w 773161"/>
                <a:gd name="connsiteY6" fmla="*/ 323476 h 137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161" h="1370913">
                  <a:moveTo>
                    <a:pt x="263342" y="0"/>
                  </a:moveTo>
                  <a:lnTo>
                    <a:pt x="342380" y="71834"/>
                  </a:lnTo>
                  <a:cubicBezTo>
                    <a:pt x="608539" y="337993"/>
                    <a:pt x="773161" y="705688"/>
                    <a:pt x="773161" y="1111833"/>
                  </a:cubicBezTo>
                  <a:cubicBezTo>
                    <a:pt x="773161" y="1162601"/>
                    <a:pt x="770589" y="1212769"/>
                    <a:pt x="765568" y="1262212"/>
                  </a:cubicBezTo>
                  <a:lnTo>
                    <a:pt x="748978" y="1370913"/>
                  </a:lnTo>
                  <a:lnTo>
                    <a:pt x="285550" y="1103353"/>
                  </a:lnTo>
                  <a:cubicBezTo>
                    <a:pt x="12489" y="945701"/>
                    <a:pt x="-81069" y="596538"/>
                    <a:pt x="76583" y="323476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E5A9FDEA-D022-45E8-B915-C37FA940753D}"/>
                </a:ext>
              </a:extLst>
            </p:cNvPr>
            <p:cNvSpPr/>
            <p:nvPr/>
          </p:nvSpPr>
          <p:spPr>
            <a:xfrm>
              <a:off x="4753034" y="3757362"/>
              <a:ext cx="849333" cy="759016"/>
            </a:xfrm>
            <a:custGeom>
              <a:avLst/>
              <a:gdLst>
                <a:gd name="connsiteX0" fmla="*/ 742829 w 1132444"/>
                <a:gd name="connsiteY0" fmla="*/ 1020 h 1012021"/>
                <a:gd name="connsiteX1" fmla="*/ 856968 w 1132444"/>
                <a:gd name="connsiteY1" fmla="*/ 19596 h 1012021"/>
                <a:gd name="connsiteX2" fmla="*/ 1132444 w 1132444"/>
                <a:gd name="connsiteY2" fmla="*/ 93410 h 1012021"/>
                <a:gd name="connsiteX3" fmla="*/ 1117339 w 1132444"/>
                <a:gd name="connsiteY3" fmla="*/ 134680 h 1012021"/>
                <a:gd name="connsiteX4" fmla="*/ 58553 w 1132444"/>
                <a:gd name="connsiteY4" fmla="*/ 1003085 h 1012021"/>
                <a:gd name="connsiteX5" fmla="*/ 0 w 1132444"/>
                <a:gd name="connsiteY5" fmla="*/ 1012021 h 1012021"/>
                <a:gd name="connsiteX6" fmla="*/ 157750 w 1132444"/>
                <a:gd name="connsiteY6" fmla="*/ 423290 h 1012021"/>
                <a:gd name="connsiteX7" fmla="*/ 742829 w 1132444"/>
                <a:gd name="connsiteY7" fmla="*/ 1020 h 101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2444" h="1012021">
                  <a:moveTo>
                    <a:pt x="742829" y="1020"/>
                  </a:moveTo>
                  <a:cubicBezTo>
                    <a:pt x="780695" y="3293"/>
                    <a:pt x="818898" y="9395"/>
                    <a:pt x="856968" y="19596"/>
                  </a:cubicBezTo>
                  <a:lnTo>
                    <a:pt x="1132444" y="93410"/>
                  </a:lnTo>
                  <a:lnTo>
                    <a:pt x="1117339" y="134680"/>
                  </a:lnTo>
                  <a:cubicBezTo>
                    <a:pt x="931275" y="574584"/>
                    <a:pt x="537274" y="905125"/>
                    <a:pt x="58553" y="1003085"/>
                  </a:cubicBezTo>
                  <a:lnTo>
                    <a:pt x="0" y="1012021"/>
                  </a:lnTo>
                  <a:lnTo>
                    <a:pt x="157750" y="423290"/>
                  </a:lnTo>
                  <a:cubicBezTo>
                    <a:pt x="229156" y="156799"/>
                    <a:pt x="477761" y="-14891"/>
                    <a:pt x="742829" y="102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1C12C0B8-6E3E-4FDC-A978-7B15915DF304}"/>
                </a:ext>
              </a:extLst>
            </p:cNvPr>
            <p:cNvSpPr/>
            <p:nvPr/>
          </p:nvSpPr>
          <p:spPr>
            <a:xfrm>
              <a:off x="3546439" y="3757361"/>
              <a:ext cx="844305" cy="758177"/>
            </a:xfrm>
            <a:custGeom>
              <a:avLst/>
              <a:gdLst>
                <a:gd name="connsiteX0" fmla="*/ 383211 w 1125740"/>
                <a:gd name="connsiteY0" fmla="*/ 1020 h 1010902"/>
                <a:gd name="connsiteX1" fmla="*/ 968289 w 1125740"/>
                <a:gd name="connsiteY1" fmla="*/ 423290 h 1010902"/>
                <a:gd name="connsiteX2" fmla="*/ 1125740 w 1125740"/>
                <a:gd name="connsiteY2" fmla="*/ 1010902 h 1010902"/>
                <a:gd name="connsiteX3" fmla="*/ 1074520 w 1125740"/>
                <a:gd name="connsiteY3" fmla="*/ 1003085 h 1010902"/>
                <a:gd name="connsiteX4" fmla="*/ 15734 w 1125740"/>
                <a:gd name="connsiteY4" fmla="*/ 134680 h 1010902"/>
                <a:gd name="connsiteX5" fmla="*/ 0 w 1125740"/>
                <a:gd name="connsiteY5" fmla="*/ 91693 h 1010902"/>
                <a:gd name="connsiteX6" fmla="*/ 269071 w 1125740"/>
                <a:gd name="connsiteY6" fmla="*/ 19596 h 1010902"/>
                <a:gd name="connsiteX7" fmla="*/ 383211 w 1125740"/>
                <a:gd name="connsiteY7" fmla="*/ 1020 h 1010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740" h="1010902">
                  <a:moveTo>
                    <a:pt x="383211" y="1020"/>
                  </a:moveTo>
                  <a:cubicBezTo>
                    <a:pt x="648278" y="-14891"/>
                    <a:pt x="896884" y="156799"/>
                    <a:pt x="968289" y="423290"/>
                  </a:cubicBezTo>
                  <a:lnTo>
                    <a:pt x="1125740" y="1010902"/>
                  </a:lnTo>
                  <a:lnTo>
                    <a:pt x="1074520" y="1003085"/>
                  </a:lnTo>
                  <a:cubicBezTo>
                    <a:pt x="595798" y="905125"/>
                    <a:pt x="201797" y="574584"/>
                    <a:pt x="15734" y="134680"/>
                  </a:cubicBezTo>
                  <a:lnTo>
                    <a:pt x="0" y="91693"/>
                  </a:lnTo>
                  <a:lnTo>
                    <a:pt x="269071" y="19596"/>
                  </a:lnTo>
                  <a:cubicBezTo>
                    <a:pt x="307141" y="9395"/>
                    <a:pt x="345344" y="3293"/>
                    <a:pt x="383211" y="102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59B39971-8513-4615-B65F-239EFBB95E8C}"/>
                </a:ext>
              </a:extLst>
            </p:cNvPr>
            <p:cNvSpPr/>
            <p:nvPr/>
          </p:nvSpPr>
          <p:spPr>
            <a:xfrm>
              <a:off x="3471554" y="2594014"/>
              <a:ext cx="581735" cy="1030286"/>
            </a:xfrm>
            <a:custGeom>
              <a:avLst/>
              <a:gdLst>
                <a:gd name="connsiteX0" fmla="*/ 511451 w 775647"/>
                <a:gd name="connsiteY0" fmla="*/ 0 h 1373715"/>
                <a:gd name="connsiteX1" fmla="*/ 699065 w 775647"/>
                <a:gd name="connsiteY1" fmla="*/ 324958 h 1373715"/>
                <a:gd name="connsiteX2" fmla="*/ 490098 w 775647"/>
                <a:gd name="connsiteY2" fmla="*/ 1104835 h 1373715"/>
                <a:gd name="connsiteX3" fmla="*/ 24385 w 775647"/>
                <a:gd name="connsiteY3" fmla="*/ 1373715 h 1373715"/>
                <a:gd name="connsiteX4" fmla="*/ 7594 w 775647"/>
                <a:gd name="connsiteY4" fmla="*/ 1263695 h 1373715"/>
                <a:gd name="connsiteX5" fmla="*/ 0 w 775647"/>
                <a:gd name="connsiteY5" fmla="*/ 1113316 h 1373715"/>
                <a:gd name="connsiteX6" fmla="*/ 430782 w 775647"/>
                <a:gd name="connsiteY6" fmla="*/ 73317 h 137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5647" h="1373715">
                  <a:moveTo>
                    <a:pt x="511451" y="0"/>
                  </a:moveTo>
                  <a:lnTo>
                    <a:pt x="699065" y="324958"/>
                  </a:lnTo>
                  <a:cubicBezTo>
                    <a:pt x="856717" y="598020"/>
                    <a:pt x="763159" y="947183"/>
                    <a:pt x="490098" y="1104835"/>
                  </a:cubicBezTo>
                  <a:lnTo>
                    <a:pt x="24385" y="1373715"/>
                  </a:lnTo>
                  <a:lnTo>
                    <a:pt x="7594" y="1263695"/>
                  </a:lnTo>
                  <a:cubicBezTo>
                    <a:pt x="2573" y="1214252"/>
                    <a:pt x="0" y="1164084"/>
                    <a:pt x="0" y="1113316"/>
                  </a:cubicBezTo>
                  <a:cubicBezTo>
                    <a:pt x="0" y="707171"/>
                    <a:pt x="164623" y="339476"/>
                    <a:pt x="430782" y="73317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</p:grpSp>
      <p:pic>
        <p:nvPicPr>
          <p:cNvPr id="148" name="Graphic 147" descr="Research">
            <a:extLst>
              <a:ext uri="{FF2B5EF4-FFF2-40B4-BE49-F238E27FC236}">
                <a16:creationId xmlns:a16="http://schemas.microsoft.com/office/drawing/2014/main" id="{6F6CF177-1667-49A0-B784-F60B5297FF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5411" y="4468149"/>
            <a:ext cx="455389" cy="455389"/>
          </a:xfrm>
          <a:prstGeom prst="rect">
            <a:avLst/>
          </a:prstGeom>
        </p:spPr>
      </p:pic>
      <p:grpSp>
        <p:nvGrpSpPr>
          <p:cNvPr id="149" name="Graphic 24" descr="Users">
            <a:extLst>
              <a:ext uri="{FF2B5EF4-FFF2-40B4-BE49-F238E27FC236}">
                <a16:creationId xmlns:a16="http://schemas.microsoft.com/office/drawing/2014/main" id="{30AE9EE9-1CF1-486F-9322-0A3A69646093}"/>
              </a:ext>
            </a:extLst>
          </p:cNvPr>
          <p:cNvGrpSpPr/>
          <p:nvPr/>
        </p:nvGrpSpPr>
        <p:grpSpPr>
          <a:xfrm>
            <a:off x="2994253" y="3073272"/>
            <a:ext cx="431621" cy="269249"/>
            <a:chOff x="3939015" y="3249500"/>
            <a:chExt cx="575494" cy="358998"/>
          </a:xfrm>
          <a:solidFill>
            <a:srgbClr val="000000"/>
          </a:solidFill>
        </p:grpSpPr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0CA02B90-4D2E-42E7-9BA2-70381F3B398C}"/>
                </a:ext>
              </a:extLst>
            </p:cNvPr>
            <p:cNvSpPr/>
            <p:nvPr/>
          </p:nvSpPr>
          <p:spPr>
            <a:xfrm>
              <a:off x="4000675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DA6C679-D541-4D33-A912-36890837975B}"/>
                </a:ext>
              </a:extLst>
            </p:cNvPr>
            <p:cNvSpPr/>
            <p:nvPr/>
          </p:nvSpPr>
          <p:spPr>
            <a:xfrm>
              <a:off x="4329529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954EF42-1CF7-4CC3-8D0D-6A6198ACB0EB}"/>
                </a:ext>
              </a:extLst>
            </p:cNvPr>
            <p:cNvSpPr/>
            <p:nvPr/>
          </p:nvSpPr>
          <p:spPr>
            <a:xfrm>
              <a:off x="4103442" y="3485179"/>
              <a:ext cx="246640" cy="123320"/>
            </a:xfrm>
            <a:custGeom>
              <a:avLst/>
              <a:gdLst>
                <a:gd name="connsiteX0" fmla="*/ 246641 w 246640"/>
                <a:gd name="connsiteY0" fmla="*/ 123320 h 123320"/>
                <a:gd name="connsiteX1" fmla="*/ 246641 w 246640"/>
                <a:gd name="connsiteY1" fmla="*/ 61660 h 123320"/>
                <a:gd name="connsiteX2" fmla="*/ 234308 w 246640"/>
                <a:gd name="connsiteY2" fmla="*/ 36996 h 123320"/>
                <a:gd name="connsiteX3" fmla="*/ 174019 w 246640"/>
                <a:gd name="connsiteY3" fmla="*/ 8221 h 123320"/>
                <a:gd name="connsiteX4" fmla="*/ 123320 w 246640"/>
                <a:gd name="connsiteY4" fmla="*/ 0 h 123320"/>
                <a:gd name="connsiteX5" fmla="*/ 72622 w 246640"/>
                <a:gd name="connsiteY5" fmla="*/ 8221 h 123320"/>
                <a:gd name="connsiteX6" fmla="*/ 12332 w 246640"/>
                <a:gd name="connsiteY6" fmla="*/ 36996 h 123320"/>
                <a:gd name="connsiteX7" fmla="*/ 0 w 246640"/>
                <a:gd name="connsiteY7" fmla="*/ 61660 h 123320"/>
                <a:gd name="connsiteX8" fmla="*/ 0 w 246640"/>
                <a:gd name="connsiteY8" fmla="*/ 123320 h 123320"/>
                <a:gd name="connsiteX9" fmla="*/ 246641 w 246640"/>
                <a:gd name="connsiteY9" fmla="*/ 12332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40" h="123320">
                  <a:moveTo>
                    <a:pt x="246641" y="123320"/>
                  </a:moveTo>
                  <a:lnTo>
                    <a:pt x="246641" y="61660"/>
                  </a:lnTo>
                  <a:cubicBezTo>
                    <a:pt x="246641" y="52069"/>
                    <a:pt x="242530" y="42477"/>
                    <a:pt x="234308" y="36996"/>
                  </a:cubicBezTo>
                  <a:cubicBezTo>
                    <a:pt x="217866" y="23294"/>
                    <a:pt x="195942" y="1370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3702"/>
                    <a:pt x="30145" y="24664"/>
                    <a:pt x="12332" y="36996"/>
                  </a:cubicBezTo>
                  <a:cubicBezTo>
                    <a:pt x="4111" y="4384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246641" y="12332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6A08AAF4-9A0C-4848-B873-C25303F9D5F7}"/>
                </a:ext>
              </a:extLst>
            </p:cNvPr>
            <p:cNvSpPr/>
            <p:nvPr/>
          </p:nvSpPr>
          <p:spPr>
            <a:xfrm>
              <a:off x="4165102" y="3345416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BA42A9A2-4FD5-40CD-B91F-6878BCC30103}"/>
                </a:ext>
              </a:extLst>
            </p:cNvPr>
            <p:cNvSpPr/>
            <p:nvPr/>
          </p:nvSpPr>
          <p:spPr>
            <a:xfrm>
              <a:off x="4291163" y="3389263"/>
              <a:ext cx="223346" cy="123320"/>
            </a:xfrm>
            <a:custGeom>
              <a:avLst/>
              <a:gdLst>
                <a:gd name="connsiteX0" fmla="*/ 211015 w 223346"/>
                <a:gd name="connsiteY0" fmla="*/ 36996 h 123320"/>
                <a:gd name="connsiteX1" fmla="*/ 150725 w 223346"/>
                <a:gd name="connsiteY1" fmla="*/ 8221 h 123320"/>
                <a:gd name="connsiteX2" fmla="*/ 100026 w 223346"/>
                <a:gd name="connsiteY2" fmla="*/ 0 h 123320"/>
                <a:gd name="connsiteX3" fmla="*/ 49328 w 223346"/>
                <a:gd name="connsiteY3" fmla="*/ 8221 h 123320"/>
                <a:gd name="connsiteX4" fmla="*/ 24664 w 223346"/>
                <a:gd name="connsiteY4" fmla="*/ 17813 h 123320"/>
                <a:gd name="connsiteX5" fmla="*/ 24664 w 223346"/>
                <a:gd name="connsiteY5" fmla="*/ 19183 h 123320"/>
                <a:gd name="connsiteX6" fmla="*/ 0 w 223346"/>
                <a:gd name="connsiteY6" fmla="*/ 79473 h 123320"/>
                <a:gd name="connsiteX7" fmla="*/ 63030 w 223346"/>
                <a:gd name="connsiteY7" fmla="*/ 110988 h 123320"/>
                <a:gd name="connsiteX8" fmla="*/ 73992 w 223346"/>
                <a:gd name="connsiteY8" fmla="*/ 123320 h 123320"/>
                <a:gd name="connsiteX9" fmla="*/ 223347 w 223346"/>
                <a:gd name="connsiteY9" fmla="*/ 123320 h 123320"/>
                <a:gd name="connsiteX10" fmla="*/ 223347 w 223346"/>
                <a:gd name="connsiteY10" fmla="*/ 61660 h 123320"/>
                <a:gd name="connsiteX11" fmla="*/ 211015 w 223346"/>
                <a:gd name="connsiteY11" fmla="*/ 36996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346" h="123320">
                  <a:moveTo>
                    <a:pt x="211015" y="36996"/>
                  </a:moveTo>
                  <a:cubicBezTo>
                    <a:pt x="194572" y="23294"/>
                    <a:pt x="172648" y="13702"/>
                    <a:pt x="150725" y="8221"/>
                  </a:cubicBezTo>
                  <a:cubicBezTo>
                    <a:pt x="135652" y="4111"/>
                    <a:pt x="117839" y="0"/>
                    <a:pt x="100026" y="0"/>
                  </a:cubicBezTo>
                  <a:cubicBezTo>
                    <a:pt x="83584" y="0"/>
                    <a:pt x="65771" y="2740"/>
                    <a:pt x="49328" y="8221"/>
                  </a:cubicBezTo>
                  <a:cubicBezTo>
                    <a:pt x="41107" y="10962"/>
                    <a:pt x="32885" y="13702"/>
                    <a:pt x="24664" y="17813"/>
                  </a:cubicBezTo>
                  <a:lnTo>
                    <a:pt x="24664" y="19183"/>
                  </a:lnTo>
                  <a:cubicBezTo>
                    <a:pt x="24664" y="42477"/>
                    <a:pt x="15072" y="64401"/>
                    <a:pt x="0" y="79473"/>
                  </a:cubicBezTo>
                  <a:cubicBezTo>
                    <a:pt x="26034" y="87694"/>
                    <a:pt x="46588" y="98656"/>
                    <a:pt x="63030" y="110988"/>
                  </a:cubicBezTo>
                  <a:cubicBezTo>
                    <a:pt x="67141" y="115099"/>
                    <a:pt x="71252" y="117839"/>
                    <a:pt x="73992" y="123320"/>
                  </a:cubicBezTo>
                  <a:lnTo>
                    <a:pt x="223347" y="123320"/>
                  </a:lnTo>
                  <a:lnTo>
                    <a:pt x="223347" y="61660"/>
                  </a:lnTo>
                  <a:cubicBezTo>
                    <a:pt x="223347" y="52069"/>
                    <a:pt x="219236" y="42477"/>
                    <a:pt x="211015" y="3699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DC8AB9CB-FECF-4A00-B446-E1F3AFB41985}"/>
                </a:ext>
              </a:extLst>
            </p:cNvPr>
            <p:cNvSpPr/>
            <p:nvPr/>
          </p:nvSpPr>
          <p:spPr>
            <a:xfrm>
              <a:off x="3939015" y="3389263"/>
              <a:ext cx="223346" cy="123320"/>
            </a:xfrm>
            <a:custGeom>
              <a:avLst/>
              <a:gdLst>
                <a:gd name="connsiteX0" fmla="*/ 160316 w 223346"/>
                <a:gd name="connsiteY0" fmla="*/ 110988 h 123320"/>
                <a:gd name="connsiteX1" fmla="*/ 160316 w 223346"/>
                <a:gd name="connsiteY1" fmla="*/ 110988 h 123320"/>
                <a:gd name="connsiteX2" fmla="*/ 223347 w 223346"/>
                <a:gd name="connsiteY2" fmla="*/ 79473 h 123320"/>
                <a:gd name="connsiteX3" fmla="*/ 198683 w 223346"/>
                <a:gd name="connsiteY3" fmla="*/ 19183 h 123320"/>
                <a:gd name="connsiteX4" fmla="*/ 198683 w 223346"/>
                <a:gd name="connsiteY4" fmla="*/ 16443 h 123320"/>
                <a:gd name="connsiteX5" fmla="*/ 174019 w 223346"/>
                <a:gd name="connsiteY5" fmla="*/ 8221 h 123320"/>
                <a:gd name="connsiteX6" fmla="*/ 123320 w 223346"/>
                <a:gd name="connsiteY6" fmla="*/ 0 h 123320"/>
                <a:gd name="connsiteX7" fmla="*/ 72622 w 223346"/>
                <a:gd name="connsiteY7" fmla="*/ 8221 h 123320"/>
                <a:gd name="connsiteX8" fmla="*/ 12332 w 223346"/>
                <a:gd name="connsiteY8" fmla="*/ 36996 h 123320"/>
                <a:gd name="connsiteX9" fmla="*/ 0 w 223346"/>
                <a:gd name="connsiteY9" fmla="*/ 61660 h 123320"/>
                <a:gd name="connsiteX10" fmla="*/ 0 w 223346"/>
                <a:gd name="connsiteY10" fmla="*/ 123320 h 123320"/>
                <a:gd name="connsiteX11" fmla="*/ 147984 w 223346"/>
                <a:gd name="connsiteY11" fmla="*/ 123320 h 123320"/>
                <a:gd name="connsiteX12" fmla="*/ 160316 w 223346"/>
                <a:gd name="connsiteY12" fmla="*/ 110988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346" h="123320">
                  <a:moveTo>
                    <a:pt x="160316" y="110988"/>
                  </a:moveTo>
                  <a:lnTo>
                    <a:pt x="160316" y="110988"/>
                  </a:lnTo>
                  <a:cubicBezTo>
                    <a:pt x="179499" y="97286"/>
                    <a:pt x="201423" y="86324"/>
                    <a:pt x="223347" y="79473"/>
                  </a:cubicBezTo>
                  <a:cubicBezTo>
                    <a:pt x="208274" y="63030"/>
                    <a:pt x="198683" y="42477"/>
                    <a:pt x="198683" y="19183"/>
                  </a:cubicBezTo>
                  <a:cubicBezTo>
                    <a:pt x="198683" y="17813"/>
                    <a:pt x="198683" y="17813"/>
                    <a:pt x="198683" y="16443"/>
                  </a:cubicBezTo>
                  <a:cubicBezTo>
                    <a:pt x="190461" y="13702"/>
                    <a:pt x="182240" y="959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5072"/>
                    <a:pt x="30145" y="24664"/>
                    <a:pt x="12332" y="36996"/>
                  </a:cubicBezTo>
                  <a:cubicBezTo>
                    <a:pt x="4111" y="4247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147984" y="123320"/>
                  </a:lnTo>
                  <a:cubicBezTo>
                    <a:pt x="152095" y="117839"/>
                    <a:pt x="154835" y="115099"/>
                    <a:pt x="160316" y="110988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56" name="Graphic 26" descr="Lightbulb">
            <a:extLst>
              <a:ext uri="{FF2B5EF4-FFF2-40B4-BE49-F238E27FC236}">
                <a16:creationId xmlns:a16="http://schemas.microsoft.com/office/drawing/2014/main" id="{7F30A1A5-A256-4494-82B5-4C1661BE3918}"/>
              </a:ext>
            </a:extLst>
          </p:cNvPr>
          <p:cNvGrpSpPr/>
          <p:nvPr/>
        </p:nvGrpSpPr>
        <p:grpSpPr>
          <a:xfrm>
            <a:off x="3468401" y="4516430"/>
            <a:ext cx="493281" cy="493281"/>
            <a:chOff x="5767146" y="4992021"/>
            <a:chExt cx="657708" cy="657708"/>
          </a:xfrm>
        </p:grpSpPr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CCB67982-8709-4CB5-AB82-FB3ACE1D1339}"/>
                </a:ext>
              </a:extLst>
            </p:cNvPr>
            <p:cNvSpPr/>
            <p:nvPr/>
          </p:nvSpPr>
          <p:spPr>
            <a:xfrm>
              <a:off x="6006935" y="5430493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0986616D-58EC-4A35-A964-9553F42F9315}"/>
                </a:ext>
              </a:extLst>
            </p:cNvPr>
            <p:cNvSpPr/>
            <p:nvPr/>
          </p:nvSpPr>
          <p:spPr>
            <a:xfrm>
              <a:off x="6006935" y="5499004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5766A957-A4A5-4BAB-9F0C-47A249DB5041}"/>
                </a:ext>
              </a:extLst>
            </p:cNvPr>
            <p:cNvSpPr/>
            <p:nvPr/>
          </p:nvSpPr>
          <p:spPr>
            <a:xfrm>
              <a:off x="6051467" y="5567515"/>
              <a:ext cx="89064" cy="41106"/>
            </a:xfrm>
            <a:custGeom>
              <a:avLst/>
              <a:gdLst>
                <a:gd name="connsiteX0" fmla="*/ 0 w 89064"/>
                <a:gd name="connsiteY0" fmla="*/ 0 h 41106"/>
                <a:gd name="connsiteX1" fmla="*/ 44532 w 89064"/>
                <a:gd name="connsiteY1" fmla="*/ 41107 h 41106"/>
                <a:gd name="connsiteX2" fmla="*/ 89065 w 89064"/>
                <a:gd name="connsiteY2" fmla="*/ 0 h 41106"/>
                <a:gd name="connsiteX3" fmla="*/ 0 w 89064"/>
                <a:gd name="connsiteY3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64" h="41106">
                  <a:moveTo>
                    <a:pt x="0" y="0"/>
                  </a:moveTo>
                  <a:cubicBezTo>
                    <a:pt x="2055" y="23294"/>
                    <a:pt x="21238" y="41107"/>
                    <a:pt x="44532" y="41107"/>
                  </a:cubicBezTo>
                  <a:cubicBezTo>
                    <a:pt x="67826" y="41107"/>
                    <a:pt x="87009" y="23294"/>
                    <a:pt x="890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5745E74F-5541-4475-8CC7-92C4D5A0FED0}"/>
                </a:ext>
              </a:extLst>
            </p:cNvPr>
            <p:cNvSpPr/>
            <p:nvPr/>
          </p:nvSpPr>
          <p:spPr>
            <a:xfrm>
              <a:off x="5917870" y="5033127"/>
              <a:ext cx="356258" cy="369960"/>
            </a:xfrm>
            <a:custGeom>
              <a:avLst/>
              <a:gdLst>
                <a:gd name="connsiteX0" fmla="*/ 178129 w 356258"/>
                <a:gd name="connsiteY0" fmla="*/ 0 h 369960"/>
                <a:gd name="connsiteX1" fmla="*/ 178129 w 356258"/>
                <a:gd name="connsiteY1" fmla="*/ 0 h 369960"/>
                <a:gd name="connsiteX2" fmla="*/ 178129 w 356258"/>
                <a:gd name="connsiteY2" fmla="*/ 0 h 369960"/>
                <a:gd name="connsiteX3" fmla="*/ 0 w 356258"/>
                <a:gd name="connsiteY3" fmla="*/ 176074 h 369960"/>
                <a:gd name="connsiteX4" fmla="*/ 0 w 356258"/>
                <a:gd name="connsiteY4" fmla="*/ 182240 h 369960"/>
                <a:gd name="connsiteX5" fmla="*/ 12332 w 356258"/>
                <a:gd name="connsiteY5" fmla="*/ 243900 h 369960"/>
                <a:gd name="connsiteX6" fmla="*/ 43162 w 356258"/>
                <a:gd name="connsiteY6" fmla="*/ 294598 h 369960"/>
                <a:gd name="connsiteX7" fmla="*/ 84954 w 356258"/>
                <a:gd name="connsiteY7" fmla="*/ 362425 h 369960"/>
                <a:gd name="connsiteX8" fmla="*/ 97286 w 356258"/>
                <a:gd name="connsiteY8" fmla="*/ 369961 h 369960"/>
                <a:gd name="connsiteX9" fmla="*/ 258973 w 356258"/>
                <a:gd name="connsiteY9" fmla="*/ 369961 h 369960"/>
                <a:gd name="connsiteX10" fmla="*/ 271305 w 356258"/>
                <a:gd name="connsiteY10" fmla="*/ 362425 h 369960"/>
                <a:gd name="connsiteX11" fmla="*/ 313096 w 356258"/>
                <a:gd name="connsiteY11" fmla="*/ 294598 h 369960"/>
                <a:gd name="connsiteX12" fmla="*/ 343926 w 356258"/>
                <a:gd name="connsiteY12" fmla="*/ 243900 h 369960"/>
                <a:gd name="connsiteX13" fmla="*/ 356259 w 356258"/>
                <a:gd name="connsiteY13" fmla="*/ 182240 h 369960"/>
                <a:gd name="connsiteX14" fmla="*/ 356259 w 356258"/>
                <a:gd name="connsiteY14" fmla="*/ 176074 h 369960"/>
                <a:gd name="connsiteX15" fmla="*/ 178129 w 356258"/>
                <a:gd name="connsiteY15" fmla="*/ 0 h 369960"/>
                <a:gd name="connsiteX16" fmla="*/ 315152 w 356258"/>
                <a:gd name="connsiteY16" fmla="*/ 181555 h 369960"/>
                <a:gd name="connsiteX17" fmla="*/ 305560 w 356258"/>
                <a:gd name="connsiteY17" fmla="*/ 229513 h 369960"/>
                <a:gd name="connsiteX18" fmla="*/ 282266 w 356258"/>
                <a:gd name="connsiteY18" fmla="*/ 267194 h 369960"/>
                <a:gd name="connsiteX19" fmla="*/ 242530 w 356258"/>
                <a:gd name="connsiteY19" fmla="*/ 328854 h 369960"/>
                <a:gd name="connsiteX20" fmla="*/ 178129 w 356258"/>
                <a:gd name="connsiteY20" fmla="*/ 328854 h 369960"/>
                <a:gd name="connsiteX21" fmla="*/ 114414 w 356258"/>
                <a:gd name="connsiteY21" fmla="*/ 328854 h 369960"/>
                <a:gd name="connsiteX22" fmla="*/ 74677 w 356258"/>
                <a:gd name="connsiteY22" fmla="*/ 267194 h 369960"/>
                <a:gd name="connsiteX23" fmla="*/ 51383 w 356258"/>
                <a:gd name="connsiteY23" fmla="*/ 229513 h 369960"/>
                <a:gd name="connsiteX24" fmla="*/ 41792 w 356258"/>
                <a:gd name="connsiteY24" fmla="*/ 181555 h 369960"/>
                <a:gd name="connsiteX25" fmla="*/ 41792 w 356258"/>
                <a:gd name="connsiteY25" fmla="*/ 176074 h 369960"/>
                <a:gd name="connsiteX26" fmla="*/ 178814 w 356258"/>
                <a:gd name="connsiteY26" fmla="*/ 40422 h 369960"/>
                <a:gd name="connsiteX27" fmla="*/ 178814 w 356258"/>
                <a:gd name="connsiteY27" fmla="*/ 40422 h 369960"/>
                <a:gd name="connsiteX28" fmla="*/ 178814 w 356258"/>
                <a:gd name="connsiteY28" fmla="*/ 40422 h 369960"/>
                <a:gd name="connsiteX29" fmla="*/ 178814 w 356258"/>
                <a:gd name="connsiteY29" fmla="*/ 40422 h 369960"/>
                <a:gd name="connsiteX30" fmla="*/ 178814 w 356258"/>
                <a:gd name="connsiteY30" fmla="*/ 40422 h 369960"/>
                <a:gd name="connsiteX31" fmla="*/ 178814 w 356258"/>
                <a:gd name="connsiteY31" fmla="*/ 40422 h 369960"/>
                <a:gd name="connsiteX32" fmla="*/ 178814 w 356258"/>
                <a:gd name="connsiteY32" fmla="*/ 40422 h 369960"/>
                <a:gd name="connsiteX33" fmla="*/ 315837 w 356258"/>
                <a:gd name="connsiteY33" fmla="*/ 176074 h 369960"/>
                <a:gd name="connsiteX34" fmla="*/ 315837 w 356258"/>
                <a:gd name="connsiteY34" fmla="*/ 181555 h 36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6258" h="369960">
                  <a:moveTo>
                    <a:pt x="178129" y="0"/>
                  </a:moveTo>
                  <a:cubicBezTo>
                    <a:pt x="178129" y="0"/>
                    <a:pt x="178129" y="0"/>
                    <a:pt x="178129" y="0"/>
                  </a:cubicBezTo>
                  <a:cubicBezTo>
                    <a:pt x="178129" y="0"/>
                    <a:pt x="178129" y="0"/>
                    <a:pt x="178129" y="0"/>
                  </a:cubicBezTo>
                  <a:cubicBezTo>
                    <a:pt x="80843" y="685"/>
                    <a:pt x="2055" y="78788"/>
                    <a:pt x="0" y="176074"/>
                  </a:cubicBezTo>
                  <a:lnTo>
                    <a:pt x="0" y="182240"/>
                  </a:lnTo>
                  <a:cubicBezTo>
                    <a:pt x="685" y="203478"/>
                    <a:pt x="4796" y="224032"/>
                    <a:pt x="12332" y="243900"/>
                  </a:cubicBezTo>
                  <a:cubicBezTo>
                    <a:pt x="19868" y="262398"/>
                    <a:pt x="30145" y="279526"/>
                    <a:pt x="43162" y="294598"/>
                  </a:cubicBezTo>
                  <a:cubicBezTo>
                    <a:pt x="59605" y="312411"/>
                    <a:pt x="77418" y="347352"/>
                    <a:pt x="84954" y="362425"/>
                  </a:cubicBezTo>
                  <a:cubicBezTo>
                    <a:pt x="87009" y="367220"/>
                    <a:pt x="91805" y="369961"/>
                    <a:pt x="97286" y="369961"/>
                  </a:cubicBezTo>
                  <a:lnTo>
                    <a:pt x="258973" y="369961"/>
                  </a:lnTo>
                  <a:cubicBezTo>
                    <a:pt x="264453" y="369961"/>
                    <a:pt x="269249" y="367220"/>
                    <a:pt x="271305" y="362425"/>
                  </a:cubicBezTo>
                  <a:cubicBezTo>
                    <a:pt x="278841" y="347352"/>
                    <a:pt x="296654" y="312411"/>
                    <a:pt x="313096" y="294598"/>
                  </a:cubicBezTo>
                  <a:cubicBezTo>
                    <a:pt x="326114" y="279526"/>
                    <a:pt x="337075" y="262398"/>
                    <a:pt x="343926" y="243900"/>
                  </a:cubicBezTo>
                  <a:cubicBezTo>
                    <a:pt x="351463" y="224032"/>
                    <a:pt x="355573" y="203478"/>
                    <a:pt x="356259" y="182240"/>
                  </a:cubicBezTo>
                  <a:lnTo>
                    <a:pt x="356259" y="176074"/>
                  </a:lnTo>
                  <a:cubicBezTo>
                    <a:pt x="354203" y="78788"/>
                    <a:pt x="275415" y="685"/>
                    <a:pt x="178129" y="0"/>
                  </a:cubicBezTo>
                  <a:close/>
                  <a:moveTo>
                    <a:pt x="315152" y="181555"/>
                  </a:moveTo>
                  <a:cubicBezTo>
                    <a:pt x="314467" y="197998"/>
                    <a:pt x="311041" y="214440"/>
                    <a:pt x="305560" y="229513"/>
                  </a:cubicBezTo>
                  <a:cubicBezTo>
                    <a:pt x="300079" y="243215"/>
                    <a:pt x="292543" y="256232"/>
                    <a:pt x="282266" y="267194"/>
                  </a:cubicBezTo>
                  <a:cubicBezTo>
                    <a:pt x="266509" y="286377"/>
                    <a:pt x="252807" y="306930"/>
                    <a:pt x="242530" y="328854"/>
                  </a:cubicBezTo>
                  <a:lnTo>
                    <a:pt x="178129" y="328854"/>
                  </a:lnTo>
                  <a:lnTo>
                    <a:pt x="114414" y="328854"/>
                  </a:lnTo>
                  <a:cubicBezTo>
                    <a:pt x="103452" y="306930"/>
                    <a:pt x="89750" y="286377"/>
                    <a:pt x="74677" y="267194"/>
                  </a:cubicBezTo>
                  <a:cubicBezTo>
                    <a:pt x="65086" y="256232"/>
                    <a:pt x="56864" y="243215"/>
                    <a:pt x="51383" y="229513"/>
                  </a:cubicBezTo>
                  <a:cubicBezTo>
                    <a:pt x="45217" y="214440"/>
                    <a:pt x="42477" y="197998"/>
                    <a:pt x="41792" y="181555"/>
                  </a:cubicBezTo>
                  <a:lnTo>
                    <a:pt x="41792" y="176074"/>
                  </a:lnTo>
                  <a:cubicBezTo>
                    <a:pt x="43162" y="101397"/>
                    <a:pt x="104137" y="41107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178814" y="40422"/>
                    <a:pt x="178814" y="40422"/>
                    <a:pt x="178814" y="40422"/>
                  </a:cubicBezTo>
                  <a:cubicBezTo>
                    <a:pt x="178814" y="40422"/>
                    <a:pt x="178814" y="40422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253492" y="41107"/>
                    <a:pt x="314467" y="100712"/>
                    <a:pt x="315837" y="176074"/>
                  </a:cubicBezTo>
                  <a:lnTo>
                    <a:pt x="315837" y="181555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61" name="Graphic 27" descr="Rocket">
            <a:extLst>
              <a:ext uri="{FF2B5EF4-FFF2-40B4-BE49-F238E27FC236}">
                <a16:creationId xmlns:a16="http://schemas.microsoft.com/office/drawing/2014/main" id="{36701C12-E7F0-40F0-AFEB-79AFBBC9A57F}"/>
              </a:ext>
            </a:extLst>
          </p:cNvPr>
          <p:cNvGrpSpPr/>
          <p:nvPr/>
        </p:nvGrpSpPr>
        <p:grpSpPr>
          <a:xfrm>
            <a:off x="4325360" y="1968472"/>
            <a:ext cx="493281" cy="493281"/>
            <a:chOff x="5767146" y="1240929"/>
            <a:chExt cx="657708" cy="657708"/>
          </a:xfrm>
        </p:grpSpPr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8041D5A1-D3AF-41D8-B8D6-A5CACEDBE2DC}"/>
                </a:ext>
              </a:extLst>
            </p:cNvPr>
            <p:cNvSpPr/>
            <p:nvPr/>
          </p:nvSpPr>
          <p:spPr>
            <a:xfrm>
              <a:off x="6246039" y="1294851"/>
              <a:ext cx="125691" cy="120781"/>
            </a:xfrm>
            <a:custGeom>
              <a:avLst/>
              <a:gdLst>
                <a:gd name="connsiteX0" fmla="*/ 122635 w 125691"/>
                <a:gd name="connsiteY0" fmla="*/ 3627 h 120781"/>
                <a:gd name="connsiteX1" fmla="*/ 0 w 125691"/>
                <a:gd name="connsiteY1" fmla="*/ 18699 h 120781"/>
                <a:gd name="connsiteX2" fmla="*/ 56179 w 125691"/>
                <a:gd name="connsiteY2" fmla="*/ 63232 h 120781"/>
                <a:gd name="connsiteX3" fmla="*/ 101397 w 125691"/>
                <a:gd name="connsiteY3" fmla="*/ 120781 h 120781"/>
                <a:gd name="connsiteX4" fmla="*/ 122635 w 125691"/>
                <a:gd name="connsiteY4" fmla="*/ 3627 h 1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91" h="120781">
                  <a:moveTo>
                    <a:pt x="122635" y="3627"/>
                  </a:moveTo>
                  <a:cubicBezTo>
                    <a:pt x="113044" y="-5965"/>
                    <a:pt x="51383" y="4997"/>
                    <a:pt x="0" y="18699"/>
                  </a:cubicBezTo>
                  <a:cubicBezTo>
                    <a:pt x="18498" y="29661"/>
                    <a:pt x="37681" y="44734"/>
                    <a:pt x="56179" y="63232"/>
                  </a:cubicBezTo>
                  <a:cubicBezTo>
                    <a:pt x="75362" y="82415"/>
                    <a:pt x="90435" y="101598"/>
                    <a:pt x="101397" y="120781"/>
                  </a:cubicBezTo>
                  <a:cubicBezTo>
                    <a:pt x="115099" y="68027"/>
                    <a:pt x="132912" y="13218"/>
                    <a:pt x="122635" y="362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15A6FE13-108A-44F4-A8AE-7172F3E9F8F4}"/>
                </a:ext>
              </a:extLst>
            </p:cNvPr>
            <p:cNvSpPr/>
            <p:nvPr/>
          </p:nvSpPr>
          <p:spPr>
            <a:xfrm>
              <a:off x="5819945" y="1483201"/>
              <a:ext cx="167121" cy="159846"/>
            </a:xfrm>
            <a:custGeom>
              <a:avLst/>
              <a:gdLst>
                <a:gd name="connsiteX0" fmla="*/ 167121 w 167121"/>
                <a:gd name="connsiteY0" fmla="*/ 10534 h 159846"/>
                <a:gd name="connsiteX1" fmla="*/ 143827 w 167121"/>
                <a:gd name="connsiteY1" fmla="*/ 1627 h 159846"/>
                <a:gd name="connsiteX2" fmla="*/ 116423 w 167121"/>
                <a:gd name="connsiteY2" fmla="*/ 7108 h 159846"/>
                <a:gd name="connsiteX3" fmla="*/ 7490 w 167121"/>
                <a:gd name="connsiteY3" fmla="*/ 116041 h 159846"/>
                <a:gd name="connsiteX4" fmla="*/ 30784 w 167121"/>
                <a:gd name="connsiteY4" fmla="*/ 159203 h 159846"/>
                <a:gd name="connsiteX5" fmla="*/ 121904 w 167121"/>
                <a:gd name="connsiteY5" fmla="*/ 138650 h 159846"/>
                <a:gd name="connsiteX6" fmla="*/ 167121 w 167121"/>
                <a:gd name="connsiteY6" fmla="*/ 10534 h 15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21" h="159846">
                  <a:moveTo>
                    <a:pt x="167121" y="10534"/>
                  </a:moveTo>
                  <a:lnTo>
                    <a:pt x="143827" y="1627"/>
                  </a:lnTo>
                  <a:cubicBezTo>
                    <a:pt x="134236" y="-1798"/>
                    <a:pt x="123959" y="257"/>
                    <a:pt x="116423" y="7108"/>
                  </a:cubicBezTo>
                  <a:lnTo>
                    <a:pt x="7490" y="116041"/>
                  </a:lnTo>
                  <a:cubicBezTo>
                    <a:pt x="-10323" y="133854"/>
                    <a:pt x="6120" y="164684"/>
                    <a:pt x="30784" y="159203"/>
                  </a:cubicBezTo>
                  <a:lnTo>
                    <a:pt x="121904" y="138650"/>
                  </a:lnTo>
                  <a:cubicBezTo>
                    <a:pt x="129440" y="104394"/>
                    <a:pt x="141772" y="58492"/>
                    <a:pt x="167121" y="1053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08C152E7-5713-4BC1-8FBE-C54DB1515537}"/>
                </a:ext>
              </a:extLst>
            </p:cNvPr>
            <p:cNvSpPr/>
            <p:nvPr/>
          </p:nvSpPr>
          <p:spPr>
            <a:xfrm>
              <a:off x="6021352" y="1672549"/>
              <a:ext cx="160163" cy="172218"/>
            </a:xfrm>
            <a:custGeom>
              <a:avLst/>
              <a:gdLst>
                <a:gd name="connsiteX0" fmla="*/ 147270 w 160163"/>
                <a:gd name="connsiteY0" fmla="*/ 0 h 172218"/>
                <a:gd name="connsiteX1" fmla="*/ 21894 w 160163"/>
                <a:gd name="connsiteY1" fmla="*/ 43847 h 172218"/>
                <a:gd name="connsiteX2" fmla="*/ 656 w 160163"/>
                <a:gd name="connsiteY2" fmla="*/ 141133 h 172218"/>
                <a:gd name="connsiteX3" fmla="*/ 43818 w 160163"/>
                <a:gd name="connsiteY3" fmla="*/ 164427 h 172218"/>
                <a:gd name="connsiteX4" fmla="*/ 152751 w 160163"/>
                <a:gd name="connsiteY4" fmla="*/ 55494 h 172218"/>
                <a:gd name="connsiteX5" fmla="*/ 158232 w 160163"/>
                <a:gd name="connsiteY5" fmla="*/ 28090 h 172218"/>
                <a:gd name="connsiteX6" fmla="*/ 147270 w 160163"/>
                <a:gd name="connsiteY6" fmla="*/ 0 h 17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63" h="172218">
                  <a:moveTo>
                    <a:pt x="147270" y="0"/>
                  </a:moveTo>
                  <a:cubicBezTo>
                    <a:pt x="101367" y="23979"/>
                    <a:pt x="57520" y="36996"/>
                    <a:pt x="21894" y="43847"/>
                  </a:cubicBezTo>
                  <a:lnTo>
                    <a:pt x="656" y="141133"/>
                  </a:lnTo>
                  <a:cubicBezTo>
                    <a:pt x="-4825" y="165797"/>
                    <a:pt x="25320" y="182925"/>
                    <a:pt x="43818" y="164427"/>
                  </a:cubicBezTo>
                  <a:lnTo>
                    <a:pt x="152751" y="55494"/>
                  </a:lnTo>
                  <a:cubicBezTo>
                    <a:pt x="159602" y="48643"/>
                    <a:pt x="162342" y="37681"/>
                    <a:pt x="158232" y="28090"/>
                  </a:cubicBezTo>
                  <a:lnTo>
                    <a:pt x="14727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35F10930-EA19-40D6-AECE-F0F3052226B4}"/>
                </a:ext>
              </a:extLst>
            </p:cNvPr>
            <p:cNvSpPr/>
            <p:nvPr/>
          </p:nvSpPr>
          <p:spPr>
            <a:xfrm>
              <a:off x="5965828" y="1325882"/>
              <a:ext cx="368590" cy="367905"/>
            </a:xfrm>
            <a:custGeom>
              <a:avLst/>
              <a:gdLst>
                <a:gd name="connsiteX0" fmla="*/ 243215 w 368590"/>
                <a:gd name="connsiteY0" fmla="*/ 0 h 367905"/>
                <a:gd name="connsiteX1" fmla="*/ 112358 w 368590"/>
                <a:gd name="connsiteY1" fmla="*/ 89065 h 367905"/>
                <a:gd name="connsiteX2" fmla="*/ 0 w 368590"/>
                <a:gd name="connsiteY2" fmla="*/ 325428 h 367905"/>
                <a:gd name="connsiteX3" fmla="*/ 42477 w 368590"/>
                <a:gd name="connsiteY3" fmla="*/ 367905 h 367905"/>
                <a:gd name="connsiteX4" fmla="*/ 279526 w 368590"/>
                <a:gd name="connsiteY4" fmla="*/ 256232 h 367905"/>
                <a:gd name="connsiteX5" fmla="*/ 368591 w 368590"/>
                <a:gd name="connsiteY5" fmla="*/ 126061 h 367905"/>
                <a:gd name="connsiteX6" fmla="*/ 316522 w 368590"/>
                <a:gd name="connsiteY6" fmla="*/ 50698 h 367905"/>
                <a:gd name="connsiteX7" fmla="*/ 243215 w 368590"/>
                <a:gd name="connsiteY7" fmla="*/ 0 h 367905"/>
                <a:gd name="connsiteX8" fmla="*/ 278156 w 368590"/>
                <a:gd name="connsiteY8" fmla="*/ 147984 h 367905"/>
                <a:gd name="connsiteX9" fmla="*/ 219921 w 368590"/>
                <a:gd name="connsiteY9" fmla="*/ 147984 h 367905"/>
                <a:gd name="connsiteX10" fmla="*/ 219921 w 368590"/>
                <a:gd name="connsiteY10" fmla="*/ 89750 h 367905"/>
                <a:gd name="connsiteX11" fmla="*/ 278156 w 368590"/>
                <a:gd name="connsiteY11" fmla="*/ 89750 h 367905"/>
                <a:gd name="connsiteX12" fmla="*/ 278156 w 368590"/>
                <a:gd name="connsiteY12" fmla="*/ 147984 h 36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590" h="367905">
                  <a:moveTo>
                    <a:pt x="243215" y="0"/>
                  </a:moveTo>
                  <a:cubicBezTo>
                    <a:pt x="202793" y="16443"/>
                    <a:pt x="156891" y="44532"/>
                    <a:pt x="112358" y="89065"/>
                  </a:cubicBezTo>
                  <a:cubicBezTo>
                    <a:pt x="30830" y="170593"/>
                    <a:pt x="6851" y="269249"/>
                    <a:pt x="0" y="325428"/>
                  </a:cubicBezTo>
                  <a:lnTo>
                    <a:pt x="42477" y="367905"/>
                  </a:lnTo>
                  <a:cubicBezTo>
                    <a:pt x="98656" y="361054"/>
                    <a:pt x="197998" y="337760"/>
                    <a:pt x="279526" y="256232"/>
                  </a:cubicBezTo>
                  <a:cubicBezTo>
                    <a:pt x="324058" y="211700"/>
                    <a:pt x="352148" y="166482"/>
                    <a:pt x="368591" y="126061"/>
                  </a:cubicBezTo>
                  <a:cubicBezTo>
                    <a:pt x="359684" y="103452"/>
                    <a:pt x="341871" y="76733"/>
                    <a:pt x="316522" y="50698"/>
                  </a:cubicBezTo>
                  <a:cubicBezTo>
                    <a:pt x="291858" y="26719"/>
                    <a:pt x="265824" y="8906"/>
                    <a:pt x="243215" y="0"/>
                  </a:cubicBezTo>
                  <a:close/>
                  <a:moveTo>
                    <a:pt x="278156" y="147984"/>
                  </a:moveTo>
                  <a:cubicBezTo>
                    <a:pt x="262398" y="163742"/>
                    <a:pt x="236364" y="163742"/>
                    <a:pt x="219921" y="147984"/>
                  </a:cubicBezTo>
                  <a:cubicBezTo>
                    <a:pt x="204164" y="132227"/>
                    <a:pt x="204164" y="106192"/>
                    <a:pt x="219921" y="89750"/>
                  </a:cubicBezTo>
                  <a:cubicBezTo>
                    <a:pt x="235679" y="73992"/>
                    <a:pt x="261713" y="73992"/>
                    <a:pt x="278156" y="89750"/>
                  </a:cubicBezTo>
                  <a:cubicBezTo>
                    <a:pt x="293913" y="106192"/>
                    <a:pt x="293913" y="132227"/>
                    <a:pt x="278156" y="14798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161B8EDD-B76C-4A5F-A4B2-20CEC30871C6}"/>
                </a:ext>
              </a:extLst>
            </p:cNvPr>
            <p:cNvSpPr/>
            <p:nvPr/>
          </p:nvSpPr>
          <p:spPr>
            <a:xfrm>
              <a:off x="5885134" y="1676903"/>
              <a:ext cx="97579" cy="97781"/>
            </a:xfrm>
            <a:custGeom>
              <a:avLst/>
              <a:gdLst>
                <a:gd name="connsiteX0" fmla="*/ 80009 w 97579"/>
                <a:gd name="connsiteY0" fmla="*/ 17570 h 97781"/>
                <a:gd name="connsiteX1" fmla="*/ 47809 w 97579"/>
                <a:gd name="connsiteY1" fmla="*/ 10719 h 97781"/>
                <a:gd name="connsiteX2" fmla="*/ 1906 w 97579"/>
                <a:gd name="connsiteY2" fmla="*/ 95673 h 97781"/>
                <a:gd name="connsiteX3" fmla="*/ 86860 w 97579"/>
                <a:gd name="connsiteY3" fmla="*/ 49771 h 97781"/>
                <a:gd name="connsiteX4" fmla="*/ 80009 w 97579"/>
                <a:gd name="connsiteY4" fmla="*/ 17570 h 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579" h="97781">
                  <a:moveTo>
                    <a:pt x="80009" y="17570"/>
                  </a:moveTo>
                  <a:cubicBezTo>
                    <a:pt x="69047" y="6609"/>
                    <a:pt x="70417" y="-11889"/>
                    <a:pt x="47809" y="10719"/>
                  </a:cubicBezTo>
                  <a:cubicBezTo>
                    <a:pt x="25200" y="33328"/>
                    <a:pt x="-8371" y="84711"/>
                    <a:pt x="1906" y="95673"/>
                  </a:cubicBezTo>
                  <a:cubicBezTo>
                    <a:pt x="12868" y="106635"/>
                    <a:pt x="64251" y="72379"/>
                    <a:pt x="86860" y="49771"/>
                  </a:cubicBezTo>
                  <a:cubicBezTo>
                    <a:pt x="109469" y="26477"/>
                    <a:pt x="90971" y="27847"/>
                    <a:pt x="80009" y="1757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67" name="Graphic 25" descr="Puzzle">
            <a:extLst>
              <a:ext uri="{FF2B5EF4-FFF2-40B4-BE49-F238E27FC236}">
                <a16:creationId xmlns:a16="http://schemas.microsoft.com/office/drawing/2014/main" id="{DBFB9EB0-45BC-468B-B49C-360A4771BA28}"/>
              </a:ext>
            </a:extLst>
          </p:cNvPr>
          <p:cNvSpPr/>
          <p:nvPr/>
        </p:nvSpPr>
        <p:spPr>
          <a:xfrm>
            <a:off x="5710799" y="2980657"/>
            <a:ext cx="411068" cy="411068"/>
          </a:xfrm>
          <a:custGeom>
            <a:avLst/>
            <a:gdLst>
              <a:gd name="connsiteX0" fmla="*/ 354203 w 548090"/>
              <a:gd name="connsiteY0" fmla="*/ 415863 h 548090"/>
              <a:gd name="connsiteX1" fmla="*/ 324743 w 548090"/>
              <a:gd name="connsiteY1" fmla="*/ 325428 h 548090"/>
              <a:gd name="connsiteX2" fmla="*/ 329539 w 548090"/>
              <a:gd name="connsiteY2" fmla="*/ 320633 h 548090"/>
              <a:gd name="connsiteX3" fmla="*/ 421344 w 548090"/>
              <a:gd name="connsiteY3" fmla="*/ 348722 h 548090"/>
              <a:gd name="connsiteX4" fmla="*/ 469987 w 548090"/>
              <a:gd name="connsiteY4" fmla="*/ 387774 h 548090"/>
              <a:gd name="connsiteX5" fmla="*/ 548090 w 548090"/>
              <a:gd name="connsiteY5" fmla="*/ 309671 h 548090"/>
              <a:gd name="connsiteX6" fmla="*/ 431621 w 548090"/>
              <a:gd name="connsiteY6" fmla="*/ 193202 h 548090"/>
              <a:gd name="connsiteX7" fmla="*/ 470672 w 548090"/>
              <a:gd name="connsiteY7" fmla="*/ 144559 h 548090"/>
              <a:gd name="connsiteX8" fmla="*/ 498762 w 548090"/>
              <a:gd name="connsiteY8" fmla="*/ 52754 h 548090"/>
              <a:gd name="connsiteX9" fmla="*/ 493966 w 548090"/>
              <a:gd name="connsiteY9" fmla="*/ 47958 h 548090"/>
              <a:gd name="connsiteX10" fmla="*/ 403531 w 548090"/>
              <a:gd name="connsiteY10" fmla="*/ 77418 h 548090"/>
              <a:gd name="connsiteX11" fmla="*/ 354888 w 548090"/>
              <a:gd name="connsiteY11" fmla="*/ 116469 h 548090"/>
              <a:gd name="connsiteX12" fmla="*/ 238419 w 548090"/>
              <a:gd name="connsiteY12" fmla="*/ 0 h 548090"/>
              <a:gd name="connsiteX13" fmla="*/ 159631 w 548090"/>
              <a:gd name="connsiteY13" fmla="*/ 78103 h 548090"/>
              <a:gd name="connsiteX14" fmla="*/ 198683 w 548090"/>
              <a:gd name="connsiteY14" fmla="*/ 126746 h 548090"/>
              <a:gd name="connsiteX15" fmla="*/ 228142 w 548090"/>
              <a:gd name="connsiteY15" fmla="*/ 217181 h 548090"/>
              <a:gd name="connsiteX16" fmla="*/ 223347 w 548090"/>
              <a:gd name="connsiteY16" fmla="*/ 221976 h 548090"/>
              <a:gd name="connsiteX17" fmla="*/ 131542 w 548090"/>
              <a:gd name="connsiteY17" fmla="*/ 193887 h 548090"/>
              <a:gd name="connsiteX18" fmla="*/ 82899 w 548090"/>
              <a:gd name="connsiteY18" fmla="*/ 154835 h 548090"/>
              <a:gd name="connsiteX19" fmla="*/ 0 w 548090"/>
              <a:gd name="connsiteY19" fmla="*/ 238419 h 548090"/>
              <a:gd name="connsiteX20" fmla="*/ 116469 w 548090"/>
              <a:gd name="connsiteY20" fmla="*/ 354888 h 548090"/>
              <a:gd name="connsiteX21" fmla="*/ 77418 w 548090"/>
              <a:gd name="connsiteY21" fmla="*/ 403531 h 548090"/>
              <a:gd name="connsiteX22" fmla="*/ 49328 w 548090"/>
              <a:gd name="connsiteY22" fmla="*/ 495336 h 548090"/>
              <a:gd name="connsiteX23" fmla="*/ 54124 w 548090"/>
              <a:gd name="connsiteY23" fmla="*/ 500132 h 548090"/>
              <a:gd name="connsiteX24" fmla="*/ 144559 w 548090"/>
              <a:gd name="connsiteY24" fmla="*/ 470672 h 548090"/>
              <a:gd name="connsiteX25" fmla="*/ 193202 w 548090"/>
              <a:gd name="connsiteY25" fmla="*/ 431621 h 548090"/>
              <a:gd name="connsiteX26" fmla="*/ 309671 w 548090"/>
              <a:gd name="connsiteY26" fmla="*/ 548090 h 548090"/>
              <a:gd name="connsiteX27" fmla="*/ 393255 w 548090"/>
              <a:gd name="connsiteY27" fmla="*/ 464506 h 548090"/>
              <a:gd name="connsiteX28" fmla="*/ 354203 w 548090"/>
              <a:gd name="connsiteY28" fmla="*/ 415863 h 54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8090" h="548090">
                <a:moveTo>
                  <a:pt x="354203" y="415863"/>
                </a:moveTo>
                <a:cubicBezTo>
                  <a:pt x="308986" y="417234"/>
                  <a:pt x="292543" y="358999"/>
                  <a:pt x="324743" y="325428"/>
                </a:cubicBezTo>
                <a:lnTo>
                  <a:pt x="329539" y="320633"/>
                </a:lnTo>
                <a:cubicBezTo>
                  <a:pt x="363110" y="288432"/>
                  <a:pt x="422714" y="303505"/>
                  <a:pt x="421344" y="348722"/>
                </a:cubicBezTo>
                <a:cubicBezTo>
                  <a:pt x="420659" y="374757"/>
                  <a:pt x="451489" y="406272"/>
                  <a:pt x="469987" y="387774"/>
                </a:cubicBezTo>
                <a:lnTo>
                  <a:pt x="548090" y="309671"/>
                </a:lnTo>
                <a:lnTo>
                  <a:pt x="431621" y="193202"/>
                </a:lnTo>
                <a:cubicBezTo>
                  <a:pt x="413123" y="174704"/>
                  <a:pt x="444638" y="143874"/>
                  <a:pt x="470672" y="144559"/>
                </a:cubicBezTo>
                <a:cubicBezTo>
                  <a:pt x="515890" y="145929"/>
                  <a:pt x="530962" y="86324"/>
                  <a:pt x="498762" y="52754"/>
                </a:cubicBezTo>
                <a:lnTo>
                  <a:pt x="493966" y="47958"/>
                </a:lnTo>
                <a:cubicBezTo>
                  <a:pt x="460396" y="15758"/>
                  <a:pt x="402161" y="32200"/>
                  <a:pt x="403531" y="77418"/>
                </a:cubicBezTo>
                <a:cubicBezTo>
                  <a:pt x="404216" y="103452"/>
                  <a:pt x="373386" y="134967"/>
                  <a:pt x="354888" y="116469"/>
                </a:cubicBezTo>
                <a:lnTo>
                  <a:pt x="238419" y="0"/>
                </a:lnTo>
                <a:lnTo>
                  <a:pt x="159631" y="78103"/>
                </a:lnTo>
                <a:cubicBezTo>
                  <a:pt x="141133" y="96601"/>
                  <a:pt x="172648" y="127431"/>
                  <a:pt x="198683" y="126746"/>
                </a:cubicBezTo>
                <a:cubicBezTo>
                  <a:pt x="243900" y="125376"/>
                  <a:pt x="260343" y="183610"/>
                  <a:pt x="228142" y="217181"/>
                </a:cubicBezTo>
                <a:lnTo>
                  <a:pt x="223347" y="221976"/>
                </a:lnTo>
                <a:cubicBezTo>
                  <a:pt x="189776" y="254177"/>
                  <a:pt x="130171" y="239104"/>
                  <a:pt x="131542" y="193887"/>
                </a:cubicBezTo>
                <a:cubicBezTo>
                  <a:pt x="132227" y="167853"/>
                  <a:pt x="101397" y="136337"/>
                  <a:pt x="82899" y="154835"/>
                </a:cubicBezTo>
                <a:lnTo>
                  <a:pt x="0" y="238419"/>
                </a:lnTo>
                <a:lnTo>
                  <a:pt x="116469" y="354888"/>
                </a:lnTo>
                <a:cubicBezTo>
                  <a:pt x="134967" y="373386"/>
                  <a:pt x="103452" y="404216"/>
                  <a:pt x="77418" y="403531"/>
                </a:cubicBezTo>
                <a:cubicBezTo>
                  <a:pt x="32200" y="402161"/>
                  <a:pt x="17128" y="461766"/>
                  <a:pt x="49328" y="495336"/>
                </a:cubicBezTo>
                <a:lnTo>
                  <a:pt x="54124" y="500132"/>
                </a:lnTo>
                <a:cubicBezTo>
                  <a:pt x="87694" y="532332"/>
                  <a:pt x="145929" y="515890"/>
                  <a:pt x="144559" y="470672"/>
                </a:cubicBezTo>
                <a:cubicBezTo>
                  <a:pt x="143874" y="444638"/>
                  <a:pt x="174704" y="413123"/>
                  <a:pt x="193202" y="431621"/>
                </a:cubicBezTo>
                <a:lnTo>
                  <a:pt x="309671" y="548090"/>
                </a:lnTo>
                <a:lnTo>
                  <a:pt x="393255" y="464506"/>
                </a:lnTo>
                <a:cubicBezTo>
                  <a:pt x="411753" y="446008"/>
                  <a:pt x="380923" y="415178"/>
                  <a:pt x="354203" y="415863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6A5FB9A-2545-42B1-9402-097A73F5DD16}"/>
              </a:ext>
            </a:extLst>
          </p:cNvPr>
          <p:cNvGrpSpPr/>
          <p:nvPr/>
        </p:nvGrpSpPr>
        <p:grpSpPr>
          <a:xfrm>
            <a:off x="6692687" y="2980657"/>
            <a:ext cx="2194560" cy="1260003"/>
            <a:chOff x="8921977" y="1394910"/>
            <a:chExt cx="2926080" cy="168000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016641C-3A60-459D-891E-CB782F85692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B055CD8D-2FB5-4FFD-8112-71F876B86EB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5B9AD9F-7E5C-49CA-B1FC-42D60E9C0D18}"/>
              </a:ext>
            </a:extLst>
          </p:cNvPr>
          <p:cNvGrpSpPr/>
          <p:nvPr/>
        </p:nvGrpSpPr>
        <p:grpSpPr>
          <a:xfrm>
            <a:off x="6698534" y="1516690"/>
            <a:ext cx="2194560" cy="1260003"/>
            <a:chOff x="8921977" y="1394910"/>
            <a:chExt cx="2926080" cy="168000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5008883-A9CD-4F2E-947E-F7A69A083BC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FA6DEE7-C9D8-4674-9F5C-A6E1B3BC0F5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aphic 47" descr="Rocket">
            <a:extLst>
              <a:ext uri="{FF2B5EF4-FFF2-40B4-BE49-F238E27FC236}">
                <a16:creationId xmlns:a16="http://schemas.microsoft.com/office/drawing/2014/main" id="{68352D9E-BB5F-444D-BA2D-F4F40550A686}"/>
              </a:ext>
            </a:extLst>
          </p:cNvPr>
          <p:cNvGrpSpPr/>
          <p:nvPr/>
        </p:nvGrpSpPr>
        <p:grpSpPr>
          <a:xfrm>
            <a:off x="8328446" y="1562199"/>
            <a:ext cx="373810" cy="373810"/>
            <a:chOff x="11104594" y="1920239"/>
            <a:chExt cx="498413" cy="498413"/>
          </a:xfrm>
          <a:solidFill>
            <a:schemeClr val="accent3"/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DF1F1C5-AA74-408C-9427-BB8889DD6B6C}"/>
                </a:ext>
              </a:extLst>
            </p:cNvPr>
            <p:cNvSpPr/>
            <p:nvPr/>
          </p:nvSpPr>
          <p:spPr>
            <a:xfrm>
              <a:off x="11467500" y="1961101"/>
              <a:ext cx="95249" cy="91528"/>
            </a:xfrm>
            <a:custGeom>
              <a:avLst/>
              <a:gdLst>
                <a:gd name="connsiteX0" fmla="*/ 92933 w 95249"/>
                <a:gd name="connsiteY0" fmla="*/ 2748 h 91528"/>
                <a:gd name="connsiteX1" fmla="*/ 0 w 95249"/>
                <a:gd name="connsiteY1" fmla="*/ 14170 h 91528"/>
                <a:gd name="connsiteX2" fmla="*/ 42573 w 95249"/>
                <a:gd name="connsiteY2" fmla="*/ 47917 h 91528"/>
                <a:gd name="connsiteX3" fmla="*/ 76839 w 95249"/>
                <a:gd name="connsiteY3" fmla="*/ 91528 h 91528"/>
                <a:gd name="connsiteX4" fmla="*/ 92933 w 95249"/>
                <a:gd name="connsiteY4" fmla="*/ 2748 h 9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91528">
                  <a:moveTo>
                    <a:pt x="92933" y="2748"/>
                  </a:moveTo>
                  <a:cubicBezTo>
                    <a:pt x="85665" y="-4520"/>
                    <a:pt x="38939" y="3787"/>
                    <a:pt x="0" y="14170"/>
                  </a:cubicBezTo>
                  <a:cubicBezTo>
                    <a:pt x="14018" y="22477"/>
                    <a:pt x="28555" y="33899"/>
                    <a:pt x="42573" y="47917"/>
                  </a:cubicBezTo>
                  <a:cubicBezTo>
                    <a:pt x="57110" y="62454"/>
                    <a:pt x="68532" y="76991"/>
                    <a:pt x="76839" y="91528"/>
                  </a:cubicBezTo>
                  <a:cubicBezTo>
                    <a:pt x="87222" y="51551"/>
                    <a:pt x="100721" y="10017"/>
                    <a:pt x="92933" y="2748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C87238CE-39D3-4933-884E-1A8A07C2CF8E}"/>
                </a:ext>
              </a:extLst>
            </p:cNvPr>
            <p:cNvSpPr/>
            <p:nvPr/>
          </p:nvSpPr>
          <p:spPr>
            <a:xfrm>
              <a:off x="11144605" y="2103833"/>
              <a:ext cx="126644" cy="121132"/>
            </a:xfrm>
            <a:custGeom>
              <a:avLst/>
              <a:gdLst>
                <a:gd name="connsiteX0" fmla="*/ 126645 w 126644"/>
                <a:gd name="connsiteY0" fmla="*/ 7983 h 121132"/>
                <a:gd name="connsiteX1" fmla="*/ 108993 w 126644"/>
                <a:gd name="connsiteY1" fmla="*/ 1233 h 121132"/>
                <a:gd name="connsiteX2" fmla="*/ 88226 w 126644"/>
                <a:gd name="connsiteY2" fmla="*/ 5387 h 121132"/>
                <a:gd name="connsiteX3" fmla="*/ 5676 w 126644"/>
                <a:gd name="connsiteY3" fmla="*/ 87936 h 121132"/>
                <a:gd name="connsiteX4" fmla="*/ 23328 w 126644"/>
                <a:gd name="connsiteY4" fmla="*/ 120645 h 121132"/>
                <a:gd name="connsiteX5" fmla="*/ 92379 w 126644"/>
                <a:gd name="connsiteY5" fmla="*/ 105069 h 121132"/>
                <a:gd name="connsiteX6" fmla="*/ 126645 w 126644"/>
                <a:gd name="connsiteY6" fmla="*/ 7983 h 12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44" h="121132">
                  <a:moveTo>
                    <a:pt x="126645" y="7983"/>
                  </a:moveTo>
                  <a:lnTo>
                    <a:pt x="108993" y="1233"/>
                  </a:lnTo>
                  <a:cubicBezTo>
                    <a:pt x="101724" y="-1363"/>
                    <a:pt x="93937" y="195"/>
                    <a:pt x="88226" y="5387"/>
                  </a:cubicBezTo>
                  <a:lnTo>
                    <a:pt x="5676" y="87936"/>
                  </a:lnTo>
                  <a:cubicBezTo>
                    <a:pt x="-7823" y="101435"/>
                    <a:pt x="4638" y="124798"/>
                    <a:pt x="23328" y="120645"/>
                  </a:cubicBezTo>
                  <a:lnTo>
                    <a:pt x="92379" y="105069"/>
                  </a:lnTo>
                  <a:cubicBezTo>
                    <a:pt x="98090" y="79110"/>
                    <a:pt x="107435" y="44325"/>
                    <a:pt x="126645" y="7983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EA6722C-94BE-4134-98AE-FEE2A574EF33}"/>
                </a:ext>
              </a:extLst>
            </p:cNvPr>
            <p:cNvSpPr/>
            <p:nvPr/>
          </p:nvSpPr>
          <p:spPr>
            <a:xfrm>
              <a:off x="11297232" y="2247322"/>
              <a:ext cx="121371" cy="130507"/>
            </a:xfrm>
            <a:custGeom>
              <a:avLst/>
              <a:gdLst>
                <a:gd name="connsiteX0" fmla="*/ 111601 w 121371"/>
                <a:gd name="connsiteY0" fmla="*/ 0 h 130507"/>
                <a:gd name="connsiteX1" fmla="*/ 16592 w 121371"/>
                <a:gd name="connsiteY1" fmla="*/ 33228 h 130507"/>
                <a:gd name="connsiteX2" fmla="*/ 497 w 121371"/>
                <a:gd name="connsiteY2" fmla="*/ 106951 h 130507"/>
                <a:gd name="connsiteX3" fmla="*/ 33205 w 121371"/>
                <a:gd name="connsiteY3" fmla="*/ 124603 h 130507"/>
                <a:gd name="connsiteX4" fmla="*/ 115755 w 121371"/>
                <a:gd name="connsiteY4" fmla="*/ 42054 h 130507"/>
                <a:gd name="connsiteX5" fmla="*/ 119908 w 121371"/>
                <a:gd name="connsiteY5" fmla="*/ 21286 h 130507"/>
                <a:gd name="connsiteX6" fmla="*/ 111601 w 121371"/>
                <a:gd name="connsiteY6" fmla="*/ 0 h 13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371" h="130507">
                  <a:moveTo>
                    <a:pt x="111601" y="0"/>
                  </a:moveTo>
                  <a:cubicBezTo>
                    <a:pt x="76816" y="18171"/>
                    <a:pt x="43589" y="28036"/>
                    <a:pt x="16592" y="33228"/>
                  </a:cubicBezTo>
                  <a:lnTo>
                    <a:pt x="497" y="106951"/>
                  </a:lnTo>
                  <a:cubicBezTo>
                    <a:pt x="-3656" y="125642"/>
                    <a:pt x="19187" y="138621"/>
                    <a:pt x="33205" y="124603"/>
                  </a:cubicBezTo>
                  <a:lnTo>
                    <a:pt x="115755" y="42054"/>
                  </a:lnTo>
                  <a:cubicBezTo>
                    <a:pt x="120947" y="36862"/>
                    <a:pt x="123023" y="28555"/>
                    <a:pt x="119908" y="21286"/>
                  </a:cubicBezTo>
                  <a:lnTo>
                    <a:pt x="111601" y="0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25F76FCD-031C-4021-BB21-B554AC03FC86}"/>
                </a:ext>
              </a:extLst>
            </p:cNvPr>
            <p:cNvSpPr/>
            <p:nvPr/>
          </p:nvSpPr>
          <p:spPr>
            <a:xfrm>
              <a:off x="11255156" y="1984617"/>
              <a:ext cx="279318" cy="278799"/>
            </a:xfrm>
            <a:custGeom>
              <a:avLst/>
              <a:gdLst>
                <a:gd name="connsiteX0" fmla="*/ 184309 w 279318"/>
                <a:gd name="connsiteY0" fmla="*/ 0 h 278799"/>
                <a:gd name="connsiteX1" fmla="*/ 85146 w 279318"/>
                <a:gd name="connsiteY1" fmla="*/ 67493 h 278799"/>
                <a:gd name="connsiteX2" fmla="*/ 0 w 279318"/>
                <a:gd name="connsiteY2" fmla="*/ 246611 h 278799"/>
                <a:gd name="connsiteX3" fmla="*/ 32189 w 279318"/>
                <a:gd name="connsiteY3" fmla="*/ 278800 h 278799"/>
                <a:gd name="connsiteX4" fmla="*/ 211826 w 279318"/>
                <a:gd name="connsiteY4" fmla="*/ 194173 h 278799"/>
                <a:gd name="connsiteX5" fmla="*/ 279319 w 279318"/>
                <a:gd name="connsiteY5" fmla="*/ 95529 h 278799"/>
                <a:gd name="connsiteX6" fmla="*/ 239861 w 279318"/>
                <a:gd name="connsiteY6" fmla="*/ 38419 h 278799"/>
                <a:gd name="connsiteX7" fmla="*/ 184309 w 279318"/>
                <a:gd name="connsiteY7" fmla="*/ 0 h 278799"/>
                <a:gd name="connsiteX8" fmla="*/ 210787 w 279318"/>
                <a:gd name="connsiteY8" fmla="*/ 112143 h 278799"/>
                <a:gd name="connsiteX9" fmla="*/ 166657 w 279318"/>
                <a:gd name="connsiteY9" fmla="*/ 112143 h 278799"/>
                <a:gd name="connsiteX10" fmla="*/ 166657 w 279318"/>
                <a:gd name="connsiteY10" fmla="*/ 68013 h 278799"/>
                <a:gd name="connsiteX11" fmla="*/ 210787 w 279318"/>
                <a:gd name="connsiteY11" fmla="*/ 68013 h 278799"/>
                <a:gd name="connsiteX12" fmla="*/ 210787 w 279318"/>
                <a:gd name="connsiteY12" fmla="*/ 112143 h 278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318" h="278799">
                  <a:moveTo>
                    <a:pt x="184309" y="0"/>
                  </a:moveTo>
                  <a:cubicBezTo>
                    <a:pt x="153677" y="12460"/>
                    <a:pt x="118892" y="33747"/>
                    <a:pt x="85146" y="67493"/>
                  </a:cubicBezTo>
                  <a:cubicBezTo>
                    <a:pt x="23363" y="129276"/>
                    <a:pt x="5192" y="204038"/>
                    <a:pt x="0" y="246611"/>
                  </a:cubicBezTo>
                  <a:lnTo>
                    <a:pt x="32189" y="278800"/>
                  </a:lnTo>
                  <a:cubicBezTo>
                    <a:pt x="74762" y="273608"/>
                    <a:pt x="150043" y="255956"/>
                    <a:pt x="211826" y="194173"/>
                  </a:cubicBezTo>
                  <a:cubicBezTo>
                    <a:pt x="245572" y="160427"/>
                    <a:pt x="266859" y="126161"/>
                    <a:pt x="279319" y="95529"/>
                  </a:cubicBezTo>
                  <a:cubicBezTo>
                    <a:pt x="272570" y="78396"/>
                    <a:pt x="259071" y="58148"/>
                    <a:pt x="239861" y="38419"/>
                  </a:cubicBezTo>
                  <a:cubicBezTo>
                    <a:pt x="221171" y="20248"/>
                    <a:pt x="201442" y="6749"/>
                    <a:pt x="184309" y="0"/>
                  </a:cubicBezTo>
                  <a:close/>
                  <a:moveTo>
                    <a:pt x="210787" y="112143"/>
                  </a:moveTo>
                  <a:cubicBezTo>
                    <a:pt x="198846" y="124084"/>
                    <a:pt x="179117" y="124084"/>
                    <a:pt x="166657" y="112143"/>
                  </a:cubicBezTo>
                  <a:cubicBezTo>
                    <a:pt x="154716" y="100202"/>
                    <a:pt x="154716" y="80473"/>
                    <a:pt x="166657" y="68013"/>
                  </a:cubicBezTo>
                  <a:cubicBezTo>
                    <a:pt x="178598" y="56071"/>
                    <a:pt x="198327" y="56071"/>
                    <a:pt x="210787" y="68013"/>
                  </a:cubicBezTo>
                  <a:cubicBezTo>
                    <a:pt x="222728" y="80473"/>
                    <a:pt x="222728" y="100202"/>
                    <a:pt x="210787" y="112143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88D90A0-75AE-4249-8C20-72DDEC7F61A4}"/>
                </a:ext>
              </a:extLst>
            </p:cNvPr>
            <p:cNvSpPr/>
            <p:nvPr/>
          </p:nvSpPr>
          <p:spPr>
            <a:xfrm>
              <a:off x="11194006" y="2250621"/>
              <a:ext cx="73945" cy="74098"/>
            </a:xfrm>
            <a:custGeom>
              <a:avLst/>
              <a:gdLst>
                <a:gd name="connsiteX0" fmla="*/ 60631 w 73945"/>
                <a:gd name="connsiteY0" fmla="*/ 13315 h 74098"/>
                <a:gd name="connsiteX1" fmla="*/ 36230 w 73945"/>
                <a:gd name="connsiteY1" fmla="*/ 8123 h 74098"/>
                <a:gd name="connsiteX2" fmla="*/ 1444 w 73945"/>
                <a:gd name="connsiteY2" fmla="*/ 72501 h 74098"/>
                <a:gd name="connsiteX3" fmla="*/ 65823 w 73945"/>
                <a:gd name="connsiteY3" fmla="*/ 37716 h 74098"/>
                <a:gd name="connsiteX4" fmla="*/ 60631 w 73945"/>
                <a:gd name="connsiteY4" fmla="*/ 13315 h 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45" h="74098">
                  <a:moveTo>
                    <a:pt x="60631" y="13315"/>
                  </a:moveTo>
                  <a:cubicBezTo>
                    <a:pt x="52324" y="5008"/>
                    <a:pt x="53362" y="-9010"/>
                    <a:pt x="36230" y="8123"/>
                  </a:cubicBezTo>
                  <a:cubicBezTo>
                    <a:pt x="19097" y="25256"/>
                    <a:pt x="-6343" y="64195"/>
                    <a:pt x="1444" y="72501"/>
                  </a:cubicBezTo>
                  <a:cubicBezTo>
                    <a:pt x="9751" y="80808"/>
                    <a:pt x="48690" y="54849"/>
                    <a:pt x="65823" y="37716"/>
                  </a:cubicBezTo>
                  <a:cubicBezTo>
                    <a:pt x="82956" y="20064"/>
                    <a:pt x="68938" y="21103"/>
                    <a:pt x="60631" y="13315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01" name="Graphic 45" descr="Puzzle">
            <a:extLst>
              <a:ext uri="{FF2B5EF4-FFF2-40B4-BE49-F238E27FC236}">
                <a16:creationId xmlns:a16="http://schemas.microsoft.com/office/drawing/2014/main" id="{DB72ADE2-2CC2-4D09-A1FC-5C8E585DCA52}"/>
              </a:ext>
            </a:extLst>
          </p:cNvPr>
          <p:cNvSpPr/>
          <p:nvPr/>
        </p:nvSpPr>
        <p:spPr>
          <a:xfrm>
            <a:off x="8359595" y="3067378"/>
            <a:ext cx="311508" cy="311508"/>
          </a:xfrm>
          <a:custGeom>
            <a:avLst/>
            <a:gdLst>
              <a:gd name="connsiteX0" fmla="*/ 268416 w 415344"/>
              <a:gd name="connsiteY0" fmla="*/ 315142 h 415344"/>
              <a:gd name="connsiteX1" fmla="*/ 246091 w 415344"/>
              <a:gd name="connsiteY1" fmla="*/ 246611 h 415344"/>
              <a:gd name="connsiteX2" fmla="*/ 249726 w 415344"/>
              <a:gd name="connsiteY2" fmla="*/ 242976 h 415344"/>
              <a:gd name="connsiteX3" fmla="*/ 319296 w 415344"/>
              <a:gd name="connsiteY3" fmla="*/ 264263 h 415344"/>
              <a:gd name="connsiteX4" fmla="*/ 356158 w 415344"/>
              <a:gd name="connsiteY4" fmla="*/ 293856 h 415344"/>
              <a:gd name="connsiteX5" fmla="*/ 415344 w 415344"/>
              <a:gd name="connsiteY5" fmla="*/ 234669 h 415344"/>
              <a:gd name="connsiteX6" fmla="*/ 327084 w 415344"/>
              <a:gd name="connsiteY6" fmla="*/ 146409 h 415344"/>
              <a:gd name="connsiteX7" fmla="*/ 356677 w 415344"/>
              <a:gd name="connsiteY7" fmla="*/ 109547 h 415344"/>
              <a:gd name="connsiteX8" fmla="*/ 377963 w 415344"/>
              <a:gd name="connsiteY8" fmla="*/ 39977 h 415344"/>
              <a:gd name="connsiteX9" fmla="*/ 374329 w 415344"/>
              <a:gd name="connsiteY9" fmla="*/ 36343 h 415344"/>
              <a:gd name="connsiteX10" fmla="*/ 305797 w 415344"/>
              <a:gd name="connsiteY10" fmla="*/ 58667 h 415344"/>
              <a:gd name="connsiteX11" fmla="*/ 268935 w 415344"/>
              <a:gd name="connsiteY11" fmla="*/ 88261 h 415344"/>
              <a:gd name="connsiteX12" fmla="*/ 180675 w 415344"/>
              <a:gd name="connsiteY12" fmla="*/ 0 h 415344"/>
              <a:gd name="connsiteX13" fmla="*/ 120969 w 415344"/>
              <a:gd name="connsiteY13" fmla="*/ 59187 h 415344"/>
              <a:gd name="connsiteX14" fmla="*/ 150562 w 415344"/>
              <a:gd name="connsiteY14" fmla="*/ 96048 h 415344"/>
              <a:gd name="connsiteX15" fmla="*/ 172887 w 415344"/>
              <a:gd name="connsiteY15" fmla="*/ 164580 h 415344"/>
              <a:gd name="connsiteX16" fmla="*/ 169253 w 415344"/>
              <a:gd name="connsiteY16" fmla="*/ 168214 h 415344"/>
              <a:gd name="connsiteX17" fmla="*/ 99683 w 415344"/>
              <a:gd name="connsiteY17" fmla="*/ 146928 h 415344"/>
              <a:gd name="connsiteX18" fmla="*/ 62821 w 415344"/>
              <a:gd name="connsiteY18" fmla="*/ 117335 h 415344"/>
              <a:gd name="connsiteX19" fmla="*/ 0 w 415344"/>
              <a:gd name="connsiteY19" fmla="*/ 180675 h 415344"/>
              <a:gd name="connsiteX20" fmla="*/ 88261 w 415344"/>
              <a:gd name="connsiteY20" fmla="*/ 268935 h 415344"/>
              <a:gd name="connsiteX21" fmla="*/ 58667 w 415344"/>
              <a:gd name="connsiteY21" fmla="*/ 305797 h 415344"/>
              <a:gd name="connsiteX22" fmla="*/ 37381 w 415344"/>
              <a:gd name="connsiteY22" fmla="*/ 375367 h 415344"/>
              <a:gd name="connsiteX23" fmla="*/ 41015 w 415344"/>
              <a:gd name="connsiteY23" fmla="*/ 379002 h 415344"/>
              <a:gd name="connsiteX24" fmla="*/ 109547 w 415344"/>
              <a:gd name="connsiteY24" fmla="*/ 356677 h 415344"/>
              <a:gd name="connsiteX25" fmla="*/ 146409 w 415344"/>
              <a:gd name="connsiteY25" fmla="*/ 327084 h 415344"/>
              <a:gd name="connsiteX26" fmla="*/ 234669 w 415344"/>
              <a:gd name="connsiteY26" fmla="*/ 415344 h 415344"/>
              <a:gd name="connsiteX27" fmla="*/ 298009 w 415344"/>
              <a:gd name="connsiteY27" fmla="*/ 352004 h 415344"/>
              <a:gd name="connsiteX28" fmla="*/ 268416 w 415344"/>
              <a:gd name="connsiteY28" fmla="*/ 315142 h 4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344" h="415344">
                <a:moveTo>
                  <a:pt x="268416" y="315142"/>
                </a:moveTo>
                <a:cubicBezTo>
                  <a:pt x="234150" y="316181"/>
                  <a:pt x="221690" y="272050"/>
                  <a:pt x="246091" y="246611"/>
                </a:cubicBezTo>
                <a:lnTo>
                  <a:pt x="249726" y="242976"/>
                </a:lnTo>
                <a:cubicBezTo>
                  <a:pt x="275166" y="218575"/>
                  <a:pt x="320334" y="229997"/>
                  <a:pt x="319296" y="264263"/>
                </a:cubicBezTo>
                <a:cubicBezTo>
                  <a:pt x="318777" y="283992"/>
                  <a:pt x="342140" y="307874"/>
                  <a:pt x="356158" y="293856"/>
                </a:cubicBezTo>
                <a:lnTo>
                  <a:pt x="415344" y="234669"/>
                </a:lnTo>
                <a:lnTo>
                  <a:pt x="327084" y="146409"/>
                </a:lnTo>
                <a:cubicBezTo>
                  <a:pt x="313066" y="132391"/>
                  <a:pt x="336948" y="109028"/>
                  <a:pt x="356677" y="109547"/>
                </a:cubicBezTo>
                <a:cubicBezTo>
                  <a:pt x="390943" y="110585"/>
                  <a:pt x="402365" y="65417"/>
                  <a:pt x="377963" y="39977"/>
                </a:cubicBezTo>
                <a:lnTo>
                  <a:pt x="374329" y="36343"/>
                </a:lnTo>
                <a:cubicBezTo>
                  <a:pt x="348889" y="11941"/>
                  <a:pt x="304759" y="24401"/>
                  <a:pt x="305797" y="58667"/>
                </a:cubicBezTo>
                <a:cubicBezTo>
                  <a:pt x="306316" y="78396"/>
                  <a:pt x="282953" y="102279"/>
                  <a:pt x="268935" y="88261"/>
                </a:cubicBezTo>
                <a:lnTo>
                  <a:pt x="180675" y="0"/>
                </a:lnTo>
                <a:lnTo>
                  <a:pt x="120969" y="59187"/>
                </a:lnTo>
                <a:cubicBezTo>
                  <a:pt x="106951" y="73204"/>
                  <a:pt x="130833" y="96568"/>
                  <a:pt x="150562" y="96048"/>
                </a:cubicBezTo>
                <a:cubicBezTo>
                  <a:pt x="184828" y="95010"/>
                  <a:pt x="197288" y="139140"/>
                  <a:pt x="172887" y="164580"/>
                </a:cubicBezTo>
                <a:lnTo>
                  <a:pt x="169253" y="168214"/>
                </a:lnTo>
                <a:cubicBezTo>
                  <a:pt x="143813" y="192616"/>
                  <a:pt x="98644" y="181194"/>
                  <a:pt x="99683" y="146928"/>
                </a:cubicBezTo>
                <a:cubicBezTo>
                  <a:pt x="100202" y="127199"/>
                  <a:pt x="76839" y="103317"/>
                  <a:pt x="62821" y="117335"/>
                </a:cubicBezTo>
                <a:lnTo>
                  <a:pt x="0" y="180675"/>
                </a:lnTo>
                <a:lnTo>
                  <a:pt x="88261" y="268935"/>
                </a:lnTo>
                <a:cubicBezTo>
                  <a:pt x="102279" y="282953"/>
                  <a:pt x="78396" y="306316"/>
                  <a:pt x="58667" y="305797"/>
                </a:cubicBezTo>
                <a:cubicBezTo>
                  <a:pt x="24401" y="304759"/>
                  <a:pt x="12980" y="349927"/>
                  <a:pt x="37381" y="375367"/>
                </a:cubicBezTo>
                <a:lnTo>
                  <a:pt x="41015" y="379002"/>
                </a:lnTo>
                <a:cubicBezTo>
                  <a:pt x="66455" y="403403"/>
                  <a:pt x="110585" y="390943"/>
                  <a:pt x="109547" y="356677"/>
                </a:cubicBezTo>
                <a:cubicBezTo>
                  <a:pt x="109028" y="336948"/>
                  <a:pt x="132391" y="313066"/>
                  <a:pt x="146409" y="327084"/>
                </a:cubicBezTo>
                <a:lnTo>
                  <a:pt x="234669" y="415344"/>
                </a:lnTo>
                <a:lnTo>
                  <a:pt x="298009" y="352004"/>
                </a:lnTo>
                <a:cubicBezTo>
                  <a:pt x="312027" y="337986"/>
                  <a:pt x="288664" y="314623"/>
                  <a:pt x="268416" y="315142"/>
                </a:cubicBezTo>
                <a:close/>
              </a:path>
            </a:pathLst>
          </a:custGeom>
          <a:solidFill>
            <a:schemeClr val="accent5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DBDA3FD-E378-443C-ACC7-43985DA63B34}"/>
              </a:ext>
            </a:extLst>
          </p:cNvPr>
          <p:cNvGrpSpPr/>
          <p:nvPr/>
        </p:nvGrpSpPr>
        <p:grpSpPr>
          <a:xfrm>
            <a:off x="6692687" y="4457971"/>
            <a:ext cx="2194560" cy="1260003"/>
            <a:chOff x="8921977" y="1394910"/>
            <a:chExt cx="2926080" cy="168000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892332C-E1D4-46D0-8F5A-787068E095E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CA773F3-4E08-47A6-8871-A2A53344B33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05" name="Graphic 104" descr="Research">
            <a:extLst>
              <a:ext uri="{FF2B5EF4-FFF2-40B4-BE49-F238E27FC236}">
                <a16:creationId xmlns:a16="http://schemas.microsoft.com/office/drawing/2014/main" id="{1B5AFF93-1E11-4B77-822F-2F8AB05547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13090" y="4449953"/>
            <a:ext cx="404518" cy="404518"/>
          </a:xfrm>
          <a:prstGeom prst="rect">
            <a:avLst/>
          </a:prstGeom>
        </p:spPr>
      </p:pic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C73B453-4040-454A-9C70-211B5C6C1179}"/>
              </a:ext>
            </a:extLst>
          </p:cNvPr>
          <p:cNvGrpSpPr/>
          <p:nvPr/>
        </p:nvGrpSpPr>
        <p:grpSpPr>
          <a:xfrm>
            <a:off x="250907" y="3885800"/>
            <a:ext cx="2194560" cy="1260003"/>
            <a:chOff x="332936" y="2555951"/>
            <a:chExt cx="2926080" cy="1680003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4B8E14A-D1CE-43F1-A576-3EC2FED4C5F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18434128-CCE8-469F-83D3-C469C60E6E9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3A049E9-E7C1-487A-A8D0-3308A378C897}"/>
              </a:ext>
            </a:extLst>
          </p:cNvPr>
          <p:cNvGrpSpPr/>
          <p:nvPr/>
        </p:nvGrpSpPr>
        <p:grpSpPr>
          <a:xfrm>
            <a:off x="256753" y="2150176"/>
            <a:ext cx="2194560" cy="1260003"/>
            <a:chOff x="332936" y="2555951"/>
            <a:chExt cx="2926080" cy="168000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D8FB4D0-3A0F-4C80-86E4-3B59E8A10B3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4A4A3AC2-0038-446E-9DFB-6D9EBA4FF1F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2" name="Graphic 44" descr="Users">
            <a:extLst>
              <a:ext uri="{FF2B5EF4-FFF2-40B4-BE49-F238E27FC236}">
                <a16:creationId xmlns:a16="http://schemas.microsoft.com/office/drawing/2014/main" id="{C363A5EF-39A7-40E0-8F12-1A5F955AF5B6}"/>
              </a:ext>
            </a:extLst>
          </p:cNvPr>
          <p:cNvGrpSpPr/>
          <p:nvPr/>
        </p:nvGrpSpPr>
        <p:grpSpPr>
          <a:xfrm>
            <a:off x="465108" y="2280570"/>
            <a:ext cx="327083" cy="204037"/>
            <a:chOff x="465108" y="2186172"/>
            <a:chExt cx="327083" cy="204037"/>
          </a:xfrm>
          <a:solidFill>
            <a:schemeClr val="accent1"/>
          </a:solidFill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B7CD71B9-7DED-43B1-B7FE-D2E128F81BFE}"/>
                </a:ext>
              </a:extLst>
            </p:cNvPr>
            <p:cNvSpPr/>
            <p:nvPr/>
          </p:nvSpPr>
          <p:spPr>
            <a:xfrm>
              <a:off x="500152" y="2186172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4F90F2CA-80AA-4EAA-A661-6D840549C5B4}"/>
                </a:ext>
              </a:extLst>
            </p:cNvPr>
            <p:cNvSpPr/>
            <p:nvPr/>
          </p:nvSpPr>
          <p:spPr>
            <a:xfrm>
              <a:off x="687057" y="2186172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81991B3-F177-4048-BFD4-2CE4A0FE2823}"/>
                </a:ext>
              </a:extLst>
            </p:cNvPr>
            <p:cNvSpPr/>
            <p:nvPr/>
          </p:nvSpPr>
          <p:spPr>
            <a:xfrm>
              <a:off x="558560" y="2320120"/>
              <a:ext cx="140178" cy="70089"/>
            </a:xfrm>
            <a:custGeom>
              <a:avLst/>
              <a:gdLst>
                <a:gd name="connsiteX0" fmla="*/ 140179 w 140178"/>
                <a:gd name="connsiteY0" fmla="*/ 70089 h 70089"/>
                <a:gd name="connsiteX1" fmla="*/ 140179 w 140178"/>
                <a:gd name="connsiteY1" fmla="*/ 35045 h 70089"/>
                <a:gd name="connsiteX2" fmla="*/ 133170 w 140178"/>
                <a:gd name="connsiteY2" fmla="*/ 21027 h 70089"/>
                <a:gd name="connsiteX3" fmla="*/ 98904 w 140178"/>
                <a:gd name="connsiteY3" fmla="*/ 4673 h 70089"/>
                <a:gd name="connsiteX4" fmla="*/ 70089 w 140178"/>
                <a:gd name="connsiteY4" fmla="*/ 0 h 70089"/>
                <a:gd name="connsiteX5" fmla="*/ 41275 w 140178"/>
                <a:gd name="connsiteY5" fmla="*/ 4673 h 70089"/>
                <a:gd name="connsiteX6" fmla="*/ 7009 w 140178"/>
                <a:gd name="connsiteY6" fmla="*/ 21027 h 70089"/>
                <a:gd name="connsiteX7" fmla="*/ 0 w 140178"/>
                <a:gd name="connsiteY7" fmla="*/ 35045 h 70089"/>
                <a:gd name="connsiteX8" fmla="*/ 0 w 140178"/>
                <a:gd name="connsiteY8" fmla="*/ 70089 h 70089"/>
                <a:gd name="connsiteX9" fmla="*/ 140179 w 140178"/>
                <a:gd name="connsiteY9" fmla="*/ 70089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0178" h="70089">
                  <a:moveTo>
                    <a:pt x="140179" y="70089"/>
                  </a:moveTo>
                  <a:lnTo>
                    <a:pt x="140179" y="35045"/>
                  </a:lnTo>
                  <a:cubicBezTo>
                    <a:pt x="140179" y="29593"/>
                    <a:pt x="137842" y="24142"/>
                    <a:pt x="133170" y="21027"/>
                  </a:cubicBezTo>
                  <a:cubicBezTo>
                    <a:pt x="123825" y="13239"/>
                    <a:pt x="111364" y="7788"/>
                    <a:pt x="98904" y="4673"/>
                  </a:cubicBezTo>
                  <a:cubicBezTo>
                    <a:pt x="90337" y="2336"/>
                    <a:pt x="80213" y="0"/>
                    <a:pt x="70089" y="0"/>
                  </a:cubicBezTo>
                  <a:cubicBezTo>
                    <a:pt x="60744" y="0"/>
                    <a:pt x="50620" y="1558"/>
                    <a:pt x="41275" y="4673"/>
                  </a:cubicBezTo>
                  <a:cubicBezTo>
                    <a:pt x="28815" y="7788"/>
                    <a:pt x="17133" y="14018"/>
                    <a:pt x="7009" y="21027"/>
                  </a:cubicBezTo>
                  <a:cubicBezTo>
                    <a:pt x="2336" y="24921"/>
                    <a:pt x="0" y="29593"/>
                    <a:pt x="0" y="35045"/>
                  </a:cubicBezTo>
                  <a:lnTo>
                    <a:pt x="0" y="70089"/>
                  </a:lnTo>
                  <a:lnTo>
                    <a:pt x="140179" y="70089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C5A5BA57-54F2-4B6F-A982-27ACC0FF4400}"/>
                </a:ext>
              </a:extLst>
            </p:cNvPr>
            <p:cNvSpPr/>
            <p:nvPr/>
          </p:nvSpPr>
          <p:spPr>
            <a:xfrm>
              <a:off x="593605" y="2240685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90E76CEC-603C-4754-8437-C336F29C37F0}"/>
                </a:ext>
              </a:extLst>
            </p:cNvPr>
            <p:cNvSpPr/>
            <p:nvPr/>
          </p:nvSpPr>
          <p:spPr>
            <a:xfrm>
              <a:off x="665252" y="2265606"/>
              <a:ext cx="126939" cy="70089"/>
            </a:xfrm>
            <a:custGeom>
              <a:avLst/>
              <a:gdLst>
                <a:gd name="connsiteX0" fmla="*/ 119931 w 126939"/>
                <a:gd name="connsiteY0" fmla="*/ 21027 h 70089"/>
                <a:gd name="connsiteX1" fmla="*/ 85665 w 126939"/>
                <a:gd name="connsiteY1" fmla="*/ 4673 h 70089"/>
                <a:gd name="connsiteX2" fmla="*/ 56850 w 126939"/>
                <a:gd name="connsiteY2" fmla="*/ 0 h 70089"/>
                <a:gd name="connsiteX3" fmla="*/ 28036 w 126939"/>
                <a:gd name="connsiteY3" fmla="*/ 4673 h 70089"/>
                <a:gd name="connsiteX4" fmla="*/ 14018 w 126939"/>
                <a:gd name="connsiteY4" fmla="*/ 10124 h 70089"/>
                <a:gd name="connsiteX5" fmla="*/ 14018 w 126939"/>
                <a:gd name="connsiteY5" fmla="*/ 10903 h 70089"/>
                <a:gd name="connsiteX6" fmla="*/ 0 w 126939"/>
                <a:gd name="connsiteY6" fmla="*/ 45169 h 70089"/>
                <a:gd name="connsiteX7" fmla="*/ 35823 w 126939"/>
                <a:gd name="connsiteY7" fmla="*/ 63080 h 70089"/>
                <a:gd name="connsiteX8" fmla="*/ 42054 w 126939"/>
                <a:gd name="connsiteY8" fmla="*/ 70089 h 70089"/>
                <a:gd name="connsiteX9" fmla="*/ 126940 w 126939"/>
                <a:gd name="connsiteY9" fmla="*/ 70089 h 70089"/>
                <a:gd name="connsiteX10" fmla="*/ 126940 w 126939"/>
                <a:gd name="connsiteY10" fmla="*/ 35045 h 70089"/>
                <a:gd name="connsiteX11" fmla="*/ 119931 w 126939"/>
                <a:gd name="connsiteY11" fmla="*/ 21027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939" h="70089">
                  <a:moveTo>
                    <a:pt x="119931" y="21027"/>
                  </a:moveTo>
                  <a:cubicBezTo>
                    <a:pt x="110585" y="13239"/>
                    <a:pt x="98125" y="7788"/>
                    <a:pt x="85665" y="4673"/>
                  </a:cubicBezTo>
                  <a:cubicBezTo>
                    <a:pt x="77098" y="2336"/>
                    <a:pt x="66974" y="0"/>
                    <a:pt x="56850" y="0"/>
                  </a:cubicBezTo>
                  <a:cubicBezTo>
                    <a:pt x="47505" y="0"/>
                    <a:pt x="37381" y="1558"/>
                    <a:pt x="28036" y="4673"/>
                  </a:cubicBezTo>
                  <a:cubicBezTo>
                    <a:pt x="23363" y="6230"/>
                    <a:pt x="18690" y="7788"/>
                    <a:pt x="14018" y="10124"/>
                  </a:cubicBezTo>
                  <a:lnTo>
                    <a:pt x="14018" y="10903"/>
                  </a:lnTo>
                  <a:cubicBezTo>
                    <a:pt x="14018" y="24142"/>
                    <a:pt x="8566" y="36602"/>
                    <a:pt x="0" y="45169"/>
                  </a:cubicBezTo>
                  <a:cubicBezTo>
                    <a:pt x="14797" y="49841"/>
                    <a:pt x="26478" y="56071"/>
                    <a:pt x="35823" y="63080"/>
                  </a:cubicBezTo>
                  <a:cubicBezTo>
                    <a:pt x="38160" y="65417"/>
                    <a:pt x="40496" y="66974"/>
                    <a:pt x="42054" y="70089"/>
                  </a:cubicBezTo>
                  <a:lnTo>
                    <a:pt x="126940" y="70089"/>
                  </a:lnTo>
                  <a:lnTo>
                    <a:pt x="126940" y="35045"/>
                  </a:lnTo>
                  <a:cubicBezTo>
                    <a:pt x="126940" y="29593"/>
                    <a:pt x="124603" y="24142"/>
                    <a:pt x="119931" y="21027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39E613F9-3B3F-4885-98FF-BEC1486B7A27}"/>
                </a:ext>
              </a:extLst>
            </p:cNvPr>
            <p:cNvSpPr/>
            <p:nvPr/>
          </p:nvSpPr>
          <p:spPr>
            <a:xfrm>
              <a:off x="465108" y="2265606"/>
              <a:ext cx="126939" cy="70089"/>
            </a:xfrm>
            <a:custGeom>
              <a:avLst/>
              <a:gdLst>
                <a:gd name="connsiteX0" fmla="*/ 91116 w 126939"/>
                <a:gd name="connsiteY0" fmla="*/ 63080 h 70089"/>
                <a:gd name="connsiteX1" fmla="*/ 91116 w 126939"/>
                <a:gd name="connsiteY1" fmla="*/ 63080 h 70089"/>
                <a:gd name="connsiteX2" fmla="*/ 126940 w 126939"/>
                <a:gd name="connsiteY2" fmla="*/ 45169 h 70089"/>
                <a:gd name="connsiteX3" fmla="*/ 112922 w 126939"/>
                <a:gd name="connsiteY3" fmla="*/ 10903 h 70089"/>
                <a:gd name="connsiteX4" fmla="*/ 112922 w 126939"/>
                <a:gd name="connsiteY4" fmla="*/ 9345 h 70089"/>
                <a:gd name="connsiteX5" fmla="*/ 98904 w 126939"/>
                <a:gd name="connsiteY5" fmla="*/ 4673 h 70089"/>
                <a:gd name="connsiteX6" fmla="*/ 70089 w 126939"/>
                <a:gd name="connsiteY6" fmla="*/ 0 h 70089"/>
                <a:gd name="connsiteX7" fmla="*/ 41275 w 126939"/>
                <a:gd name="connsiteY7" fmla="*/ 4673 h 70089"/>
                <a:gd name="connsiteX8" fmla="*/ 7009 w 126939"/>
                <a:gd name="connsiteY8" fmla="*/ 21027 h 70089"/>
                <a:gd name="connsiteX9" fmla="*/ 0 w 126939"/>
                <a:gd name="connsiteY9" fmla="*/ 35045 h 70089"/>
                <a:gd name="connsiteX10" fmla="*/ 0 w 126939"/>
                <a:gd name="connsiteY10" fmla="*/ 70089 h 70089"/>
                <a:gd name="connsiteX11" fmla="*/ 84107 w 126939"/>
                <a:gd name="connsiteY11" fmla="*/ 70089 h 70089"/>
                <a:gd name="connsiteX12" fmla="*/ 91116 w 126939"/>
                <a:gd name="connsiteY12" fmla="*/ 63080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6939" h="70089">
                  <a:moveTo>
                    <a:pt x="91116" y="63080"/>
                  </a:moveTo>
                  <a:lnTo>
                    <a:pt x="91116" y="63080"/>
                  </a:lnTo>
                  <a:cubicBezTo>
                    <a:pt x="102019" y="55293"/>
                    <a:pt x="114479" y="49063"/>
                    <a:pt x="126940" y="45169"/>
                  </a:cubicBezTo>
                  <a:cubicBezTo>
                    <a:pt x="118373" y="35823"/>
                    <a:pt x="112922" y="24142"/>
                    <a:pt x="112922" y="10903"/>
                  </a:cubicBezTo>
                  <a:cubicBezTo>
                    <a:pt x="112922" y="10124"/>
                    <a:pt x="112922" y="10124"/>
                    <a:pt x="112922" y="9345"/>
                  </a:cubicBezTo>
                  <a:cubicBezTo>
                    <a:pt x="108249" y="7788"/>
                    <a:pt x="103577" y="5451"/>
                    <a:pt x="98904" y="4673"/>
                  </a:cubicBezTo>
                  <a:cubicBezTo>
                    <a:pt x="90337" y="2336"/>
                    <a:pt x="80213" y="0"/>
                    <a:pt x="70089" y="0"/>
                  </a:cubicBezTo>
                  <a:cubicBezTo>
                    <a:pt x="60744" y="0"/>
                    <a:pt x="50620" y="1558"/>
                    <a:pt x="41275" y="4673"/>
                  </a:cubicBezTo>
                  <a:cubicBezTo>
                    <a:pt x="28815" y="8566"/>
                    <a:pt x="17133" y="14018"/>
                    <a:pt x="7009" y="21027"/>
                  </a:cubicBezTo>
                  <a:cubicBezTo>
                    <a:pt x="2336" y="24142"/>
                    <a:pt x="0" y="29593"/>
                    <a:pt x="0" y="35045"/>
                  </a:cubicBezTo>
                  <a:lnTo>
                    <a:pt x="0" y="70089"/>
                  </a:lnTo>
                  <a:lnTo>
                    <a:pt x="84107" y="70089"/>
                  </a:lnTo>
                  <a:cubicBezTo>
                    <a:pt x="86444" y="66974"/>
                    <a:pt x="88001" y="65417"/>
                    <a:pt x="91116" y="6308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7" name="Graphic 46" descr="Lightbulb">
            <a:extLst>
              <a:ext uri="{FF2B5EF4-FFF2-40B4-BE49-F238E27FC236}">
                <a16:creationId xmlns:a16="http://schemas.microsoft.com/office/drawing/2014/main" id="{0C73FCB4-4BE4-4AC8-90E8-78A3A9F79506}"/>
              </a:ext>
            </a:extLst>
          </p:cNvPr>
          <p:cNvGrpSpPr/>
          <p:nvPr/>
        </p:nvGrpSpPr>
        <p:grpSpPr>
          <a:xfrm>
            <a:off x="441745" y="3938449"/>
            <a:ext cx="373810" cy="373810"/>
            <a:chOff x="441745" y="3844051"/>
            <a:chExt cx="373810" cy="373810"/>
          </a:xfrm>
          <a:solidFill>
            <a:schemeClr val="accent6"/>
          </a:solidFill>
        </p:grpSpPr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028D0C91-6E46-4075-A6A5-D97B3C5B1E2D}"/>
                </a:ext>
              </a:extLst>
            </p:cNvPr>
            <p:cNvSpPr/>
            <p:nvPr/>
          </p:nvSpPr>
          <p:spPr>
            <a:xfrm>
              <a:off x="578029" y="4093257"/>
              <a:ext cx="101240" cy="23363"/>
            </a:xfrm>
            <a:custGeom>
              <a:avLst/>
              <a:gdLst>
                <a:gd name="connsiteX0" fmla="*/ 11682 w 101240"/>
                <a:gd name="connsiteY0" fmla="*/ 0 h 23363"/>
                <a:gd name="connsiteX1" fmla="*/ 89559 w 101240"/>
                <a:gd name="connsiteY1" fmla="*/ 0 h 23363"/>
                <a:gd name="connsiteX2" fmla="*/ 101240 w 101240"/>
                <a:gd name="connsiteY2" fmla="*/ 11682 h 23363"/>
                <a:gd name="connsiteX3" fmla="*/ 89559 w 101240"/>
                <a:gd name="connsiteY3" fmla="*/ 23363 h 23363"/>
                <a:gd name="connsiteX4" fmla="*/ 11682 w 101240"/>
                <a:gd name="connsiteY4" fmla="*/ 23363 h 23363"/>
                <a:gd name="connsiteX5" fmla="*/ 0 w 101240"/>
                <a:gd name="connsiteY5" fmla="*/ 11682 h 23363"/>
                <a:gd name="connsiteX6" fmla="*/ 11682 w 101240"/>
                <a:gd name="connsiteY6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240" h="23363">
                  <a:moveTo>
                    <a:pt x="11682" y="0"/>
                  </a:moveTo>
                  <a:lnTo>
                    <a:pt x="89559" y="0"/>
                  </a:lnTo>
                  <a:cubicBezTo>
                    <a:pt x="96178" y="0"/>
                    <a:pt x="101240" y="5062"/>
                    <a:pt x="101240" y="11682"/>
                  </a:cubicBezTo>
                  <a:cubicBezTo>
                    <a:pt x="101240" y="18301"/>
                    <a:pt x="96178" y="23363"/>
                    <a:pt x="89559" y="23363"/>
                  </a:cubicBezTo>
                  <a:lnTo>
                    <a:pt x="11682" y="23363"/>
                  </a:lnTo>
                  <a:cubicBezTo>
                    <a:pt x="5062" y="23363"/>
                    <a:pt x="0" y="18301"/>
                    <a:pt x="0" y="11682"/>
                  </a:cubicBezTo>
                  <a:cubicBezTo>
                    <a:pt x="0" y="5062"/>
                    <a:pt x="5062" y="0"/>
                    <a:pt x="11682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64F7EDD-D796-469E-B525-20C60B3CD573}"/>
                </a:ext>
              </a:extLst>
            </p:cNvPr>
            <p:cNvSpPr/>
            <p:nvPr/>
          </p:nvSpPr>
          <p:spPr>
            <a:xfrm>
              <a:off x="578029" y="4132196"/>
              <a:ext cx="101240" cy="23363"/>
            </a:xfrm>
            <a:custGeom>
              <a:avLst/>
              <a:gdLst>
                <a:gd name="connsiteX0" fmla="*/ 11682 w 101240"/>
                <a:gd name="connsiteY0" fmla="*/ 0 h 23363"/>
                <a:gd name="connsiteX1" fmla="*/ 89559 w 101240"/>
                <a:gd name="connsiteY1" fmla="*/ 0 h 23363"/>
                <a:gd name="connsiteX2" fmla="*/ 101240 w 101240"/>
                <a:gd name="connsiteY2" fmla="*/ 11682 h 23363"/>
                <a:gd name="connsiteX3" fmla="*/ 89559 w 101240"/>
                <a:gd name="connsiteY3" fmla="*/ 23363 h 23363"/>
                <a:gd name="connsiteX4" fmla="*/ 11682 w 101240"/>
                <a:gd name="connsiteY4" fmla="*/ 23363 h 23363"/>
                <a:gd name="connsiteX5" fmla="*/ 0 w 101240"/>
                <a:gd name="connsiteY5" fmla="*/ 11682 h 23363"/>
                <a:gd name="connsiteX6" fmla="*/ 11682 w 101240"/>
                <a:gd name="connsiteY6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240" h="23363">
                  <a:moveTo>
                    <a:pt x="11682" y="0"/>
                  </a:moveTo>
                  <a:lnTo>
                    <a:pt x="89559" y="0"/>
                  </a:lnTo>
                  <a:cubicBezTo>
                    <a:pt x="96178" y="0"/>
                    <a:pt x="101240" y="5062"/>
                    <a:pt x="101240" y="11682"/>
                  </a:cubicBezTo>
                  <a:cubicBezTo>
                    <a:pt x="101240" y="18301"/>
                    <a:pt x="96178" y="23363"/>
                    <a:pt x="89559" y="23363"/>
                  </a:cubicBezTo>
                  <a:lnTo>
                    <a:pt x="11682" y="23363"/>
                  </a:lnTo>
                  <a:cubicBezTo>
                    <a:pt x="5062" y="23363"/>
                    <a:pt x="0" y="18301"/>
                    <a:pt x="0" y="11682"/>
                  </a:cubicBezTo>
                  <a:cubicBezTo>
                    <a:pt x="0" y="5062"/>
                    <a:pt x="5062" y="0"/>
                    <a:pt x="11682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B47A6592-3843-4E18-A3A4-93D3B95958C0}"/>
                </a:ext>
              </a:extLst>
            </p:cNvPr>
            <p:cNvSpPr/>
            <p:nvPr/>
          </p:nvSpPr>
          <p:spPr>
            <a:xfrm>
              <a:off x="603339" y="4171134"/>
              <a:ext cx="50620" cy="23363"/>
            </a:xfrm>
            <a:custGeom>
              <a:avLst/>
              <a:gdLst>
                <a:gd name="connsiteX0" fmla="*/ 0 w 50620"/>
                <a:gd name="connsiteY0" fmla="*/ 0 h 23363"/>
                <a:gd name="connsiteX1" fmla="*/ 25310 w 50620"/>
                <a:gd name="connsiteY1" fmla="*/ 23363 h 23363"/>
                <a:gd name="connsiteX2" fmla="*/ 50620 w 50620"/>
                <a:gd name="connsiteY2" fmla="*/ 0 h 23363"/>
                <a:gd name="connsiteX3" fmla="*/ 0 w 50620"/>
                <a:gd name="connsiteY3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20" h="23363">
                  <a:moveTo>
                    <a:pt x="0" y="0"/>
                  </a:moveTo>
                  <a:cubicBezTo>
                    <a:pt x="1168" y="13239"/>
                    <a:pt x="12071" y="23363"/>
                    <a:pt x="25310" y="23363"/>
                  </a:cubicBezTo>
                  <a:cubicBezTo>
                    <a:pt x="38549" y="23363"/>
                    <a:pt x="49452" y="13239"/>
                    <a:pt x="506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849B034-CFF8-495A-A284-4B1847FAAF2D}"/>
                </a:ext>
              </a:extLst>
            </p:cNvPr>
            <p:cNvSpPr/>
            <p:nvPr/>
          </p:nvSpPr>
          <p:spPr>
            <a:xfrm>
              <a:off x="527409" y="3867414"/>
              <a:ext cx="202480" cy="210268"/>
            </a:xfrm>
            <a:custGeom>
              <a:avLst/>
              <a:gdLst>
                <a:gd name="connsiteX0" fmla="*/ 101240 w 202480"/>
                <a:gd name="connsiteY0" fmla="*/ 0 h 210268"/>
                <a:gd name="connsiteX1" fmla="*/ 101240 w 202480"/>
                <a:gd name="connsiteY1" fmla="*/ 0 h 210268"/>
                <a:gd name="connsiteX2" fmla="*/ 101240 w 202480"/>
                <a:gd name="connsiteY2" fmla="*/ 0 h 210268"/>
                <a:gd name="connsiteX3" fmla="*/ 0 w 202480"/>
                <a:gd name="connsiteY3" fmla="*/ 100072 h 210268"/>
                <a:gd name="connsiteX4" fmla="*/ 0 w 202480"/>
                <a:gd name="connsiteY4" fmla="*/ 103577 h 210268"/>
                <a:gd name="connsiteX5" fmla="*/ 7009 w 202480"/>
                <a:gd name="connsiteY5" fmla="*/ 138621 h 210268"/>
                <a:gd name="connsiteX6" fmla="*/ 24531 w 202480"/>
                <a:gd name="connsiteY6" fmla="*/ 167436 h 210268"/>
                <a:gd name="connsiteX7" fmla="*/ 48284 w 202480"/>
                <a:gd name="connsiteY7" fmla="*/ 205985 h 210268"/>
                <a:gd name="connsiteX8" fmla="*/ 55293 w 202480"/>
                <a:gd name="connsiteY8" fmla="*/ 210268 h 210268"/>
                <a:gd name="connsiteX9" fmla="*/ 147188 w 202480"/>
                <a:gd name="connsiteY9" fmla="*/ 210268 h 210268"/>
                <a:gd name="connsiteX10" fmla="*/ 154197 w 202480"/>
                <a:gd name="connsiteY10" fmla="*/ 205985 h 210268"/>
                <a:gd name="connsiteX11" fmla="*/ 177949 w 202480"/>
                <a:gd name="connsiteY11" fmla="*/ 167436 h 210268"/>
                <a:gd name="connsiteX12" fmla="*/ 195471 w 202480"/>
                <a:gd name="connsiteY12" fmla="*/ 138621 h 210268"/>
                <a:gd name="connsiteX13" fmla="*/ 202480 w 202480"/>
                <a:gd name="connsiteY13" fmla="*/ 103577 h 210268"/>
                <a:gd name="connsiteX14" fmla="*/ 202480 w 202480"/>
                <a:gd name="connsiteY14" fmla="*/ 100072 h 210268"/>
                <a:gd name="connsiteX15" fmla="*/ 101240 w 202480"/>
                <a:gd name="connsiteY15" fmla="*/ 0 h 210268"/>
                <a:gd name="connsiteX16" fmla="*/ 179117 w 202480"/>
                <a:gd name="connsiteY16" fmla="*/ 103187 h 210268"/>
                <a:gd name="connsiteX17" fmla="*/ 173666 w 202480"/>
                <a:gd name="connsiteY17" fmla="*/ 130444 h 210268"/>
                <a:gd name="connsiteX18" fmla="*/ 160427 w 202480"/>
                <a:gd name="connsiteY18" fmla="*/ 151860 h 210268"/>
                <a:gd name="connsiteX19" fmla="*/ 137842 w 202480"/>
                <a:gd name="connsiteY19" fmla="*/ 186905 h 210268"/>
                <a:gd name="connsiteX20" fmla="*/ 101240 w 202480"/>
                <a:gd name="connsiteY20" fmla="*/ 186905 h 210268"/>
                <a:gd name="connsiteX21" fmla="*/ 65027 w 202480"/>
                <a:gd name="connsiteY21" fmla="*/ 186905 h 210268"/>
                <a:gd name="connsiteX22" fmla="*/ 42443 w 202480"/>
                <a:gd name="connsiteY22" fmla="*/ 151860 h 210268"/>
                <a:gd name="connsiteX23" fmla="*/ 29204 w 202480"/>
                <a:gd name="connsiteY23" fmla="*/ 130444 h 210268"/>
                <a:gd name="connsiteX24" fmla="*/ 23753 w 202480"/>
                <a:gd name="connsiteY24" fmla="*/ 103187 h 210268"/>
                <a:gd name="connsiteX25" fmla="*/ 23753 w 202480"/>
                <a:gd name="connsiteY25" fmla="*/ 100072 h 210268"/>
                <a:gd name="connsiteX26" fmla="*/ 101630 w 202480"/>
                <a:gd name="connsiteY26" fmla="*/ 22974 h 210268"/>
                <a:gd name="connsiteX27" fmla="*/ 101630 w 202480"/>
                <a:gd name="connsiteY27" fmla="*/ 22974 h 210268"/>
                <a:gd name="connsiteX28" fmla="*/ 101630 w 202480"/>
                <a:gd name="connsiteY28" fmla="*/ 22974 h 210268"/>
                <a:gd name="connsiteX29" fmla="*/ 101630 w 202480"/>
                <a:gd name="connsiteY29" fmla="*/ 22974 h 210268"/>
                <a:gd name="connsiteX30" fmla="*/ 101630 w 202480"/>
                <a:gd name="connsiteY30" fmla="*/ 22974 h 210268"/>
                <a:gd name="connsiteX31" fmla="*/ 101630 w 202480"/>
                <a:gd name="connsiteY31" fmla="*/ 22974 h 210268"/>
                <a:gd name="connsiteX32" fmla="*/ 101630 w 202480"/>
                <a:gd name="connsiteY32" fmla="*/ 22974 h 210268"/>
                <a:gd name="connsiteX33" fmla="*/ 179507 w 202480"/>
                <a:gd name="connsiteY33" fmla="*/ 100072 h 210268"/>
                <a:gd name="connsiteX34" fmla="*/ 179507 w 202480"/>
                <a:gd name="connsiteY34" fmla="*/ 103187 h 21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2480" h="210268">
                  <a:moveTo>
                    <a:pt x="101240" y="0"/>
                  </a:moveTo>
                  <a:cubicBezTo>
                    <a:pt x="101240" y="0"/>
                    <a:pt x="101240" y="0"/>
                    <a:pt x="101240" y="0"/>
                  </a:cubicBezTo>
                  <a:cubicBezTo>
                    <a:pt x="101240" y="0"/>
                    <a:pt x="101240" y="0"/>
                    <a:pt x="101240" y="0"/>
                  </a:cubicBezTo>
                  <a:cubicBezTo>
                    <a:pt x="45947" y="389"/>
                    <a:pt x="1168" y="44779"/>
                    <a:pt x="0" y="100072"/>
                  </a:cubicBezTo>
                  <a:lnTo>
                    <a:pt x="0" y="103577"/>
                  </a:lnTo>
                  <a:cubicBezTo>
                    <a:pt x="389" y="115647"/>
                    <a:pt x="2726" y="127329"/>
                    <a:pt x="7009" y="138621"/>
                  </a:cubicBezTo>
                  <a:cubicBezTo>
                    <a:pt x="11292" y="149135"/>
                    <a:pt x="17133" y="158869"/>
                    <a:pt x="24531" y="167436"/>
                  </a:cubicBezTo>
                  <a:cubicBezTo>
                    <a:pt x="33877" y="177560"/>
                    <a:pt x="44001" y="197418"/>
                    <a:pt x="48284" y="205985"/>
                  </a:cubicBezTo>
                  <a:cubicBezTo>
                    <a:pt x="49452" y="208711"/>
                    <a:pt x="52178" y="210268"/>
                    <a:pt x="55293" y="210268"/>
                  </a:cubicBezTo>
                  <a:lnTo>
                    <a:pt x="147188" y="210268"/>
                  </a:lnTo>
                  <a:cubicBezTo>
                    <a:pt x="150303" y="210268"/>
                    <a:pt x="153028" y="208711"/>
                    <a:pt x="154197" y="205985"/>
                  </a:cubicBezTo>
                  <a:cubicBezTo>
                    <a:pt x="158480" y="197418"/>
                    <a:pt x="168604" y="177560"/>
                    <a:pt x="177949" y="167436"/>
                  </a:cubicBezTo>
                  <a:cubicBezTo>
                    <a:pt x="185347" y="158869"/>
                    <a:pt x="191578" y="149135"/>
                    <a:pt x="195471" y="138621"/>
                  </a:cubicBezTo>
                  <a:cubicBezTo>
                    <a:pt x="199755" y="127329"/>
                    <a:pt x="202091" y="115647"/>
                    <a:pt x="202480" y="103577"/>
                  </a:cubicBezTo>
                  <a:lnTo>
                    <a:pt x="202480" y="100072"/>
                  </a:lnTo>
                  <a:cubicBezTo>
                    <a:pt x="201312" y="44779"/>
                    <a:pt x="156533" y="389"/>
                    <a:pt x="101240" y="0"/>
                  </a:cubicBezTo>
                  <a:close/>
                  <a:moveTo>
                    <a:pt x="179117" y="103187"/>
                  </a:moveTo>
                  <a:cubicBezTo>
                    <a:pt x="178728" y="112532"/>
                    <a:pt x="176781" y="121878"/>
                    <a:pt x="173666" y="130444"/>
                  </a:cubicBezTo>
                  <a:cubicBezTo>
                    <a:pt x="170551" y="138232"/>
                    <a:pt x="166268" y="145630"/>
                    <a:pt x="160427" y="151860"/>
                  </a:cubicBezTo>
                  <a:cubicBezTo>
                    <a:pt x="151471" y="162763"/>
                    <a:pt x="143683" y="174445"/>
                    <a:pt x="137842" y="186905"/>
                  </a:cubicBezTo>
                  <a:lnTo>
                    <a:pt x="101240" y="186905"/>
                  </a:lnTo>
                  <a:lnTo>
                    <a:pt x="65027" y="186905"/>
                  </a:lnTo>
                  <a:cubicBezTo>
                    <a:pt x="58797" y="174445"/>
                    <a:pt x="51009" y="162763"/>
                    <a:pt x="42443" y="151860"/>
                  </a:cubicBezTo>
                  <a:cubicBezTo>
                    <a:pt x="36992" y="145630"/>
                    <a:pt x="32319" y="138232"/>
                    <a:pt x="29204" y="130444"/>
                  </a:cubicBezTo>
                  <a:cubicBezTo>
                    <a:pt x="25699" y="121878"/>
                    <a:pt x="24142" y="112532"/>
                    <a:pt x="23753" y="103187"/>
                  </a:cubicBezTo>
                  <a:lnTo>
                    <a:pt x="23753" y="100072"/>
                  </a:lnTo>
                  <a:cubicBezTo>
                    <a:pt x="24531" y="57629"/>
                    <a:pt x="59187" y="23363"/>
                    <a:pt x="101630" y="22974"/>
                  </a:cubicBezTo>
                  <a:lnTo>
                    <a:pt x="101630" y="22974"/>
                  </a:lnTo>
                  <a:lnTo>
                    <a:pt x="101630" y="22974"/>
                  </a:lnTo>
                  <a:cubicBezTo>
                    <a:pt x="101630" y="22974"/>
                    <a:pt x="101630" y="22974"/>
                    <a:pt x="101630" y="22974"/>
                  </a:cubicBezTo>
                  <a:cubicBezTo>
                    <a:pt x="101630" y="22974"/>
                    <a:pt x="101630" y="22974"/>
                    <a:pt x="101630" y="22974"/>
                  </a:cubicBezTo>
                  <a:lnTo>
                    <a:pt x="101630" y="22974"/>
                  </a:lnTo>
                  <a:lnTo>
                    <a:pt x="101630" y="22974"/>
                  </a:lnTo>
                  <a:cubicBezTo>
                    <a:pt x="144073" y="23363"/>
                    <a:pt x="178728" y="57240"/>
                    <a:pt x="179507" y="100072"/>
                  </a:cubicBezTo>
                  <a:lnTo>
                    <a:pt x="179507" y="103187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1458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687</Words>
  <PresentationFormat>On-screen Show (4:3)</PresentationFormat>
  <Paragraphs>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w/ 5 Parts – Slide Template</vt:lpstr>
      <vt:lpstr>Infographic Cycle w/ 5 Parts – Slide Template</vt:lpstr>
      <vt:lpstr>Infographic Cycle w/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w/ 5 Parts</dc:title>
  <dc:creator>PresentationGO.com</dc:creator>
  <dc:description>© Copyright PresentationGO.com</dc:description>
  <dcterms:created xsi:type="dcterms:W3CDTF">2014-11-26T05:14:11Z</dcterms:created>
  <dcterms:modified xsi:type="dcterms:W3CDTF">2020-03-30T22:48:51Z</dcterms:modified>
  <cp:category>Charts &amp; Diagrams</cp:category>
</cp:coreProperties>
</file>