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81" r:id="rId4"/>
    <p:sldId id="384" r:id="rId5"/>
    <p:sldId id="38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5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58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5 Parts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8923583" y="2820743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334542" y="3636471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8931378" y="1175310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342337" y="1931377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620143" y="2033420"/>
            <a:ext cx="436111" cy="272050"/>
            <a:chOff x="620143" y="2033420"/>
            <a:chExt cx="436111" cy="272050"/>
          </a:xfrm>
          <a:solidFill>
            <a:schemeClr val="accent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00154B-6FC4-45F5-8429-FCB36CC13FFA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5C6FD4-22ED-4DDE-AD16-8CCE16192308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1855C7D-C6CF-4681-8345-1FD8FF4BB880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6A1404-EBA0-4CB4-B6C4-7E4135B8538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4FA3AC0-396B-429A-B42F-09C4A543E8E9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B43DD2-BE40-4B65-9CFA-46271FD535B9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588993" y="3634855"/>
            <a:ext cx="498413" cy="498413"/>
            <a:chOff x="588993" y="3634855"/>
            <a:chExt cx="498413" cy="498413"/>
          </a:xfrm>
          <a:solidFill>
            <a:schemeClr val="accent6">
              <a:lumMod val="75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EC4D3D-AE37-4CA2-85BD-453919F96315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CD9D333-9944-4ED3-8CBB-8C8197FCAD30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0D80BE-94B7-4865-A750-22E82C77017E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01528F-0119-4D13-B7FD-452BDDE7FAB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11104594" y="1164172"/>
            <a:ext cx="498413" cy="498413"/>
            <a:chOff x="11104594" y="1920239"/>
            <a:chExt cx="498413" cy="498413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11146127" y="2864555"/>
            <a:ext cx="415344" cy="415344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5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50016A-09F6-4373-A71C-57680ACF773A}"/>
              </a:ext>
            </a:extLst>
          </p:cNvPr>
          <p:cNvGrpSpPr/>
          <p:nvPr/>
        </p:nvGrpSpPr>
        <p:grpSpPr>
          <a:xfrm>
            <a:off x="3810000" y="1143001"/>
            <a:ext cx="4572000" cy="4571113"/>
            <a:chOff x="3810000" y="1143001"/>
            <a:chExt cx="4572000" cy="4571113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AA3B720-D0F6-4124-9AA8-904E31C04ED8}"/>
                </a:ext>
              </a:extLst>
            </p:cNvPr>
            <p:cNvSpPr/>
            <p:nvPr/>
          </p:nvSpPr>
          <p:spPr>
            <a:xfrm>
              <a:off x="4771315" y="1143001"/>
              <a:ext cx="2649373" cy="1513439"/>
            </a:xfrm>
            <a:custGeom>
              <a:avLst/>
              <a:gdLst>
                <a:gd name="connsiteX0" fmla="*/ 1324686 w 2649373"/>
                <a:gd name="connsiteY0" fmla="*/ 0 h 1513439"/>
                <a:gd name="connsiteX1" fmla="*/ 2602811 w 2649373"/>
                <a:gd name="connsiteY1" fmla="*/ 390413 h 1513439"/>
                <a:gd name="connsiteX2" fmla="*/ 2649373 w 2649373"/>
                <a:gd name="connsiteY2" fmla="*/ 425232 h 1513439"/>
                <a:gd name="connsiteX3" fmla="*/ 1728380 w 2649373"/>
                <a:gd name="connsiteY3" fmla="*/ 1346224 h 1513439"/>
                <a:gd name="connsiteX4" fmla="*/ 920993 w 2649373"/>
                <a:gd name="connsiteY4" fmla="*/ 1346224 h 1513439"/>
                <a:gd name="connsiteX5" fmla="*/ 0 w 2649373"/>
                <a:gd name="connsiteY5" fmla="*/ 425232 h 1513439"/>
                <a:gd name="connsiteX6" fmla="*/ 46562 w 2649373"/>
                <a:gd name="connsiteY6" fmla="*/ 390413 h 1513439"/>
                <a:gd name="connsiteX7" fmla="*/ 1324686 w 2649373"/>
                <a:gd name="connsiteY7" fmla="*/ 0 h 15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9373" h="1513439">
                  <a:moveTo>
                    <a:pt x="1324686" y="0"/>
                  </a:moveTo>
                  <a:cubicBezTo>
                    <a:pt x="1798132" y="0"/>
                    <a:pt x="2237963" y="143927"/>
                    <a:pt x="2602811" y="390413"/>
                  </a:cubicBezTo>
                  <a:lnTo>
                    <a:pt x="2649373" y="425232"/>
                  </a:lnTo>
                  <a:lnTo>
                    <a:pt x="1728380" y="1346224"/>
                  </a:lnTo>
                  <a:cubicBezTo>
                    <a:pt x="1505426" y="1569178"/>
                    <a:pt x="1143946" y="1569178"/>
                    <a:pt x="920993" y="1346224"/>
                  </a:cubicBezTo>
                  <a:lnTo>
                    <a:pt x="0" y="425232"/>
                  </a:lnTo>
                  <a:lnTo>
                    <a:pt x="46562" y="390413"/>
                  </a:lnTo>
                  <a:cubicBezTo>
                    <a:pt x="411410" y="143927"/>
                    <a:pt x="851240" y="0"/>
                    <a:pt x="13246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7595A8A-64A6-48E6-8D82-3F030894AEAB}"/>
                </a:ext>
              </a:extLst>
            </p:cNvPr>
            <p:cNvSpPr/>
            <p:nvPr/>
          </p:nvSpPr>
          <p:spPr>
            <a:xfrm>
              <a:off x="6797138" y="1605937"/>
              <a:ext cx="1584862" cy="2504959"/>
            </a:xfrm>
            <a:custGeom>
              <a:avLst/>
              <a:gdLst>
                <a:gd name="connsiteX0" fmla="*/ 673971 w 1584862"/>
                <a:gd name="connsiteY0" fmla="*/ 0 h 2504959"/>
                <a:gd name="connsiteX1" fmla="*/ 752971 w 1584862"/>
                <a:gd name="connsiteY1" fmla="*/ 59075 h 2504959"/>
                <a:gd name="connsiteX2" fmla="*/ 1584862 w 1584862"/>
                <a:gd name="connsiteY2" fmla="*/ 1823064 h 2504959"/>
                <a:gd name="connsiteX3" fmla="*/ 1482088 w 1584862"/>
                <a:gd name="connsiteY3" fmla="*/ 2502851 h 2504959"/>
                <a:gd name="connsiteX4" fmla="*/ 1481317 w 1584862"/>
                <a:gd name="connsiteY4" fmla="*/ 2504959 h 2504959"/>
                <a:gd name="connsiteX5" fmla="*/ 285550 w 1584862"/>
                <a:gd name="connsiteY5" fmla="*/ 1814583 h 2504959"/>
                <a:gd name="connsiteX6" fmla="*/ 76583 w 1584862"/>
                <a:gd name="connsiteY6" fmla="*/ 1034706 h 250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862" h="2504959">
                  <a:moveTo>
                    <a:pt x="673971" y="0"/>
                  </a:moveTo>
                  <a:lnTo>
                    <a:pt x="752971" y="59075"/>
                  </a:lnTo>
                  <a:cubicBezTo>
                    <a:pt x="1261028" y="478361"/>
                    <a:pt x="1584862" y="1112895"/>
                    <a:pt x="1584862" y="1823064"/>
                  </a:cubicBezTo>
                  <a:cubicBezTo>
                    <a:pt x="1584862" y="2059787"/>
                    <a:pt x="1548881" y="2288106"/>
                    <a:pt x="1482088" y="2502851"/>
                  </a:cubicBezTo>
                  <a:lnTo>
                    <a:pt x="1481317" y="2504959"/>
                  </a:lnTo>
                  <a:lnTo>
                    <a:pt x="285550" y="1814583"/>
                  </a:lnTo>
                  <a:cubicBezTo>
                    <a:pt x="12489" y="1656931"/>
                    <a:pt x="-81069" y="1307768"/>
                    <a:pt x="76583" y="10347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7CC7A6C-DA1A-430D-AA6E-890E979B31DC}"/>
                </a:ext>
              </a:extLst>
            </p:cNvPr>
            <p:cNvSpPr/>
            <p:nvPr/>
          </p:nvSpPr>
          <p:spPr>
            <a:xfrm>
              <a:off x="6113567" y="3866815"/>
              <a:ext cx="2142889" cy="1847299"/>
            </a:xfrm>
            <a:custGeom>
              <a:avLst/>
              <a:gdLst>
                <a:gd name="connsiteX0" fmla="*/ 966641 w 2142889"/>
                <a:gd name="connsiteY0" fmla="*/ 1020 h 1847299"/>
                <a:gd name="connsiteX1" fmla="*/ 1080780 w 2142889"/>
                <a:gd name="connsiteY1" fmla="*/ 19596 h 1847299"/>
                <a:gd name="connsiteX2" fmla="*/ 2142889 w 2142889"/>
                <a:gd name="connsiteY2" fmla="*/ 304187 h 1847299"/>
                <a:gd name="connsiteX3" fmla="*/ 2088789 w 2142889"/>
                <a:gd name="connsiteY3" fmla="*/ 452001 h 1847299"/>
                <a:gd name="connsiteX4" fmla="*/ 216165 w 2142889"/>
                <a:gd name="connsiteY4" fmla="*/ 1836384 h 1847299"/>
                <a:gd name="connsiteX5" fmla="*/ 0 w 2142889"/>
                <a:gd name="connsiteY5" fmla="*/ 1847299 h 1847299"/>
                <a:gd name="connsiteX6" fmla="*/ 381562 w 2142889"/>
                <a:gd name="connsiteY6" fmla="*/ 423290 h 1847299"/>
                <a:gd name="connsiteX7" fmla="*/ 966641 w 2142889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89" h="1847299">
                  <a:moveTo>
                    <a:pt x="966641" y="1020"/>
                  </a:moveTo>
                  <a:cubicBezTo>
                    <a:pt x="1004507" y="3293"/>
                    <a:pt x="1042710" y="9395"/>
                    <a:pt x="1080780" y="19596"/>
                  </a:cubicBezTo>
                  <a:lnTo>
                    <a:pt x="2142889" y="304187"/>
                  </a:lnTo>
                  <a:lnTo>
                    <a:pt x="2088789" y="452001"/>
                  </a:lnTo>
                  <a:cubicBezTo>
                    <a:pt x="1770675" y="1204107"/>
                    <a:pt x="1061499" y="1750535"/>
                    <a:pt x="216165" y="1836384"/>
                  </a:cubicBezTo>
                  <a:lnTo>
                    <a:pt x="0" y="1847299"/>
                  </a:lnTo>
                  <a:lnTo>
                    <a:pt x="381562" y="423290"/>
                  </a:lnTo>
                  <a:cubicBezTo>
                    <a:pt x="452968" y="156799"/>
                    <a:pt x="701573" y="-14891"/>
                    <a:pt x="966641" y="10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68DC97B-9C35-4B53-9EF4-09641B8AD299}"/>
                </a:ext>
              </a:extLst>
            </p:cNvPr>
            <p:cNvSpPr/>
            <p:nvPr/>
          </p:nvSpPr>
          <p:spPr>
            <a:xfrm>
              <a:off x="3935546" y="3866815"/>
              <a:ext cx="2142891" cy="1847299"/>
            </a:xfrm>
            <a:custGeom>
              <a:avLst/>
              <a:gdLst>
                <a:gd name="connsiteX0" fmla="*/ 1176250 w 2142891"/>
                <a:gd name="connsiteY0" fmla="*/ 1020 h 1847299"/>
                <a:gd name="connsiteX1" fmla="*/ 1761328 w 2142891"/>
                <a:gd name="connsiteY1" fmla="*/ 423290 h 1847299"/>
                <a:gd name="connsiteX2" fmla="*/ 2142891 w 2142891"/>
                <a:gd name="connsiteY2" fmla="*/ 1847299 h 1847299"/>
                <a:gd name="connsiteX3" fmla="*/ 1926725 w 2142891"/>
                <a:gd name="connsiteY3" fmla="*/ 1836384 h 1847299"/>
                <a:gd name="connsiteX4" fmla="*/ 54100 w 2142891"/>
                <a:gd name="connsiteY4" fmla="*/ 452001 h 1847299"/>
                <a:gd name="connsiteX5" fmla="*/ 0 w 2142891"/>
                <a:gd name="connsiteY5" fmla="*/ 304187 h 1847299"/>
                <a:gd name="connsiteX6" fmla="*/ 1062110 w 2142891"/>
                <a:gd name="connsiteY6" fmla="*/ 19596 h 1847299"/>
                <a:gd name="connsiteX7" fmla="*/ 1176250 w 2142891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91" h="1847299">
                  <a:moveTo>
                    <a:pt x="1176250" y="1020"/>
                  </a:moveTo>
                  <a:cubicBezTo>
                    <a:pt x="1441317" y="-14891"/>
                    <a:pt x="1689923" y="156799"/>
                    <a:pt x="1761328" y="423290"/>
                  </a:cubicBezTo>
                  <a:lnTo>
                    <a:pt x="2142891" y="1847299"/>
                  </a:lnTo>
                  <a:lnTo>
                    <a:pt x="1926725" y="1836384"/>
                  </a:lnTo>
                  <a:cubicBezTo>
                    <a:pt x="1081390" y="1750535"/>
                    <a:pt x="372215" y="1204107"/>
                    <a:pt x="54100" y="452001"/>
                  </a:cubicBezTo>
                  <a:lnTo>
                    <a:pt x="0" y="304187"/>
                  </a:lnTo>
                  <a:lnTo>
                    <a:pt x="1062110" y="19596"/>
                  </a:lnTo>
                  <a:cubicBezTo>
                    <a:pt x="1100180" y="9395"/>
                    <a:pt x="1138383" y="3293"/>
                    <a:pt x="1176250" y="10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5792CF7-FA73-42CE-AB0D-183374BC0DB2}"/>
                </a:ext>
              </a:extLst>
            </p:cNvPr>
            <p:cNvSpPr/>
            <p:nvPr/>
          </p:nvSpPr>
          <p:spPr>
            <a:xfrm>
              <a:off x="3810000" y="1600963"/>
              <a:ext cx="1594384" cy="2514470"/>
            </a:xfrm>
            <a:custGeom>
              <a:avLst/>
              <a:gdLst>
                <a:gd name="connsiteX0" fmla="*/ 917543 w 1594384"/>
                <a:gd name="connsiteY0" fmla="*/ 0 h 2514470"/>
                <a:gd name="connsiteX1" fmla="*/ 1517802 w 1594384"/>
                <a:gd name="connsiteY1" fmla="*/ 1039679 h 2514470"/>
                <a:gd name="connsiteX2" fmla="*/ 1308835 w 1594384"/>
                <a:gd name="connsiteY2" fmla="*/ 1819556 h 2514470"/>
                <a:gd name="connsiteX3" fmla="*/ 105207 w 1594384"/>
                <a:gd name="connsiteY3" fmla="*/ 2514470 h 2514470"/>
                <a:gd name="connsiteX4" fmla="*/ 102774 w 1594384"/>
                <a:gd name="connsiteY4" fmla="*/ 2507824 h 2514470"/>
                <a:gd name="connsiteX5" fmla="*/ 0 w 1594384"/>
                <a:gd name="connsiteY5" fmla="*/ 1828037 h 2514470"/>
                <a:gd name="connsiteX6" fmla="*/ 831892 w 1594384"/>
                <a:gd name="connsiteY6" fmla="*/ 64048 h 251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384" h="2514470">
                  <a:moveTo>
                    <a:pt x="917543" y="0"/>
                  </a:moveTo>
                  <a:lnTo>
                    <a:pt x="1517802" y="1039679"/>
                  </a:lnTo>
                  <a:cubicBezTo>
                    <a:pt x="1675454" y="1312741"/>
                    <a:pt x="1581896" y="1661904"/>
                    <a:pt x="1308835" y="1819556"/>
                  </a:cubicBezTo>
                  <a:lnTo>
                    <a:pt x="105207" y="2514470"/>
                  </a:lnTo>
                  <a:lnTo>
                    <a:pt x="102774" y="2507824"/>
                  </a:lnTo>
                  <a:cubicBezTo>
                    <a:pt x="35982" y="2293079"/>
                    <a:pt x="0" y="2064760"/>
                    <a:pt x="0" y="1828037"/>
                  </a:cubicBezTo>
                  <a:cubicBezTo>
                    <a:pt x="0" y="1117868"/>
                    <a:pt x="323835" y="483334"/>
                    <a:pt x="831892" y="640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C7A1037-C2CA-47F1-A78C-5AA766FE8623}"/>
                </a:ext>
              </a:extLst>
            </p:cNvPr>
            <p:cNvSpPr/>
            <p:nvPr/>
          </p:nvSpPr>
          <p:spPr>
            <a:xfrm>
              <a:off x="5361356" y="1958219"/>
              <a:ext cx="1471949" cy="698221"/>
            </a:xfrm>
            <a:custGeom>
              <a:avLst/>
              <a:gdLst>
                <a:gd name="connsiteX0" fmla="*/ 738162 w 1471949"/>
                <a:gd name="connsiteY0" fmla="*/ 0 h 698221"/>
                <a:gd name="connsiteX1" fmla="*/ 1439224 w 1471949"/>
                <a:gd name="connsiteY1" fmla="*/ 177515 h 698221"/>
                <a:gd name="connsiteX2" fmla="*/ 1471949 w 1471949"/>
                <a:gd name="connsiteY2" fmla="*/ 197397 h 698221"/>
                <a:gd name="connsiteX3" fmla="*/ 1138339 w 1471949"/>
                <a:gd name="connsiteY3" fmla="*/ 531006 h 698221"/>
                <a:gd name="connsiteX4" fmla="*/ 330952 w 1471949"/>
                <a:gd name="connsiteY4" fmla="*/ 531006 h 698221"/>
                <a:gd name="connsiteX5" fmla="*/ 0 w 1471949"/>
                <a:gd name="connsiteY5" fmla="*/ 200055 h 698221"/>
                <a:gd name="connsiteX6" fmla="*/ 37101 w 1471949"/>
                <a:gd name="connsiteY6" fmla="*/ 177515 h 698221"/>
                <a:gd name="connsiteX7" fmla="*/ 738162 w 1471949"/>
                <a:gd name="connsiteY7" fmla="*/ 0 h 69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1949" h="698221">
                  <a:moveTo>
                    <a:pt x="738162" y="0"/>
                  </a:moveTo>
                  <a:cubicBezTo>
                    <a:pt x="992003" y="0"/>
                    <a:pt x="1230824" y="64306"/>
                    <a:pt x="1439224" y="177515"/>
                  </a:cubicBezTo>
                  <a:lnTo>
                    <a:pt x="1471949" y="197397"/>
                  </a:lnTo>
                  <a:lnTo>
                    <a:pt x="1138339" y="531006"/>
                  </a:lnTo>
                  <a:cubicBezTo>
                    <a:pt x="915385" y="753960"/>
                    <a:pt x="553905" y="753960"/>
                    <a:pt x="330952" y="531006"/>
                  </a:cubicBezTo>
                  <a:lnTo>
                    <a:pt x="0" y="200055"/>
                  </a:lnTo>
                  <a:lnTo>
                    <a:pt x="37101" y="177515"/>
                  </a:lnTo>
                  <a:cubicBezTo>
                    <a:pt x="245500" y="64306"/>
                    <a:pt x="484322" y="0"/>
                    <a:pt x="738162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B9F9455-DC4C-4DE6-B96E-802ACB9CB684}"/>
                </a:ext>
              </a:extLst>
            </p:cNvPr>
            <p:cNvSpPr/>
            <p:nvPr/>
          </p:nvSpPr>
          <p:spPr>
            <a:xfrm>
              <a:off x="6797139" y="2317167"/>
              <a:ext cx="773161" cy="1370913"/>
            </a:xfrm>
            <a:custGeom>
              <a:avLst/>
              <a:gdLst>
                <a:gd name="connsiteX0" fmla="*/ 263342 w 773161"/>
                <a:gd name="connsiteY0" fmla="*/ 0 h 1370913"/>
                <a:gd name="connsiteX1" fmla="*/ 342380 w 773161"/>
                <a:gd name="connsiteY1" fmla="*/ 71834 h 1370913"/>
                <a:gd name="connsiteX2" fmla="*/ 773161 w 773161"/>
                <a:gd name="connsiteY2" fmla="*/ 1111833 h 1370913"/>
                <a:gd name="connsiteX3" fmla="*/ 765568 w 773161"/>
                <a:gd name="connsiteY3" fmla="*/ 1262212 h 1370913"/>
                <a:gd name="connsiteX4" fmla="*/ 748978 w 773161"/>
                <a:gd name="connsiteY4" fmla="*/ 1370913 h 1370913"/>
                <a:gd name="connsiteX5" fmla="*/ 285550 w 773161"/>
                <a:gd name="connsiteY5" fmla="*/ 1103353 h 1370913"/>
                <a:gd name="connsiteX6" fmla="*/ 76583 w 773161"/>
                <a:gd name="connsiteY6" fmla="*/ 323476 h 13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161" h="1370913">
                  <a:moveTo>
                    <a:pt x="263342" y="0"/>
                  </a:moveTo>
                  <a:lnTo>
                    <a:pt x="342380" y="71834"/>
                  </a:lnTo>
                  <a:cubicBezTo>
                    <a:pt x="608539" y="337993"/>
                    <a:pt x="773161" y="705688"/>
                    <a:pt x="773161" y="1111833"/>
                  </a:cubicBezTo>
                  <a:cubicBezTo>
                    <a:pt x="773161" y="1162601"/>
                    <a:pt x="770589" y="1212769"/>
                    <a:pt x="765568" y="1262212"/>
                  </a:cubicBezTo>
                  <a:lnTo>
                    <a:pt x="748978" y="1370913"/>
                  </a:lnTo>
                  <a:lnTo>
                    <a:pt x="285550" y="1103353"/>
                  </a:lnTo>
                  <a:cubicBezTo>
                    <a:pt x="12489" y="945701"/>
                    <a:pt x="-81069" y="596538"/>
                    <a:pt x="76583" y="323476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7D2FA4D-354B-4D9C-9194-6054589ED873}"/>
                </a:ext>
              </a:extLst>
            </p:cNvPr>
            <p:cNvSpPr/>
            <p:nvPr/>
          </p:nvSpPr>
          <p:spPr>
            <a:xfrm>
              <a:off x="6337379" y="3866815"/>
              <a:ext cx="1132444" cy="1012021"/>
            </a:xfrm>
            <a:custGeom>
              <a:avLst/>
              <a:gdLst>
                <a:gd name="connsiteX0" fmla="*/ 742829 w 1132444"/>
                <a:gd name="connsiteY0" fmla="*/ 1020 h 1012021"/>
                <a:gd name="connsiteX1" fmla="*/ 856968 w 1132444"/>
                <a:gd name="connsiteY1" fmla="*/ 19596 h 1012021"/>
                <a:gd name="connsiteX2" fmla="*/ 1132444 w 1132444"/>
                <a:gd name="connsiteY2" fmla="*/ 93410 h 1012021"/>
                <a:gd name="connsiteX3" fmla="*/ 1117339 w 1132444"/>
                <a:gd name="connsiteY3" fmla="*/ 134680 h 1012021"/>
                <a:gd name="connsiteX4" fmla="*/ 58553 w 1132444"/>
                <a:gd name="connsiteY4" fmla="*/ 1003085 h 1012021"/>
                <a:gd name="connsiteX5" fmla="*/ 0 w 1132444"/>
                <a:gd name="connsiteY5" fmla="*/ 1012021 h 1012021"/>
                <a:gd name="connsiteX6" fmla="*/ 157750 w 1132444"/>
                <a:gd name="connsiteY6" fmla="*/ 423290 h 1012021"/>
                <a:gd name="connsiteX7" fmla="*/ 742829 w 1132444"/>
                <a:gd name="connsiteY7" fmla="*/ 1020 h 101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2444" h="1012021">
                  <a:moveTo>
                    <a:pt x="742829" y="1020"/>
                  </a:moveTo>
                  <a:cubicBezTo>
                    <a:pt x="780695" y="3293"/>
                    <a:pt x="818898" y="9395"/>
                    <a:pt x="856968" y="19596"/>
                  </a:cubicBezTo>
                  <a:lnTo>
                    <a:pt x="1132444" y="93410"/>
                  </a:lnTo>
                  <a:lnTo>
                    <a:pt x="1117339" y="134680"/>
                  </a:lnTo>
                  <a:cubicBezTo>
                    <a:pt x="931275" y="574584"/>
                    <a:pt x="537274" y="905125"/>
                    <a:pt x="58553" y="1003085"/>
                  </a:cubicBezTo>
                  <a:lnTo>
                    <a:pt x="0" y="1012021"/>
                  </a:lnTo>
                  <a:lnTo>
                    <a:pt x="157750" y="423290"/>
                  </a:lnTo>
                  <a:cubicBezTo>
                    <a:pt x="229156" y="156799"/>
                    <a:pt x="477761" y="-14891"/>
                    <a:pt x="742829" y="102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C56C98C-8CA1-42F4-88A9-C005483F357F}"/>
                </a:ext>
              </a:extLst>
            </p:cNvPr>
            <p:cNvSpPr/>
            <p:nvPr/>
          </p:nvSpPr>
          <p:spPr>
            <a:xfrm>
              <a:off x="4728585" y="3866815"/>
              <a:ext cx="1125740" cy="1010902"/>
            </a:xfrm>
            <a:custGeom>
              <a:avLst/>
              <a:gdLst>
                <a:gd name="connsiteX0" fmla="*/ 383211 w 1125740"/>
                <a:gd name="connsiteY0" fmla="*/ 1020 h 1010902"/>
                <a:gd name="connsiteX1" fmla="*/ 968289 w 1125740"/>
                <a:gd name="connsiteY1" fmla="*/ 423290 h 1010902"/>
                <a:gd name="connsiteX2" fmla="*/ 1125740 w 1125740"/>
                <a:gd name="connsiteY2" fmla="*/ 1010902 h 1010902"/>
                <a:gd name="connsiteX3" fmla="*/ 1074520 w 1125740"/>
                <a:gd name="connsiteY3" fmla="*/ 1003085 h 1010902"/>
                <a:gd name="connsiteX4" fmla="*/ 15734 w 1125740"/>
                <a:gd name="connsiteY4" fmla="*/ 134680 h 1010902"/>
                <a:gd name="connsiteX5" fmla="*/ 0 w 1125740"/>
                <a:gd name="connsiteY5" fmla="*/ 91693 h 1010902"/>
                <a:gd name="connsiteX6" fmla="*/ 269071 w 1125740"/>
                <a:gd name="connsiteY6" fmla="*/ 19596 h 1010902"/>
                <a:gd name="connsiteX7" fmla="*/ 383211 w 1125740"/>
                <a:gd name="connsiteY7" fmla="*/ 1020 h 101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740" h="1010902">
                  <a:moveTo>
                    <a:pt x="383211" y="1020"/>
                  </a:moveTo>
                  <a:cubicBezTo>
                    <a:pt x="648278" y="-14891"/>
                    <a:pt x="896884" y="156799"/>
                    <a:pt x="968289" y="423290"/>
                  </a:cubicBezTo>
                  <a:lnTo>
                    <a:pt x="1125740" y="1010902"/>
                  </a:lnTo>
                  <a:lnTo>
                    <a:pt x="1074520" y="1003085"/>
                  </a:lnTo>
                  <a:cubicBezTo>
                    <a:pt x="595798" y="905125"/>
                    <a:pt x="201797" y="574584"/>
                    <a:pt x="15734" y="134680"/>
                  </a:cubicBezTo>
                  <a:lnTo>
                    <a:pt x="0" y="91693"/>
                  </a:lnTo>
                  <a:lnTo>
                    <a:pt x="269071" y="19596"/>
                  </a:lnTo>
                  <a:cubicBezTo>
                    <a:pt x="307141" y="9395"/>
                    <a:pt x="345344" y="3293"/>
                    <a:pt x="383211" y="102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736481B-8D8D-43CA-81EB-59376E2AE86E}"/>
                </a:ext>
              </a:extLst>
            </p:cNvPr>
            <p:cNvSpPr/>
            <p:nvPr/>
          </p:nvSpPr>
          <p:spPr>
            <a:xfrm>
              <a:off x="4628738" y="2315685"/>
              <a:ext cx="775647" cy="1373715"/>
            </a:xfrm>
            <a:custGeom>
              <a:avLst/>
              <a:gdLst>
                <a:gd name="connsiteX0" fmla="*/ 511451 w 775647"/>
                <a:gd name="connsiteY0" fmla="*/ 0 h 1373715"/>
                <a:gd name="connsiteX1" fmla="*/ 699065 w 775647"/>
                <a:gd name="connsiteY1" fmla="*/ 324958 h 1373715"/>
                <a:gd name="connsiteX2" fmla="*/ 490098 w 775647"/>
                <a:gd name="connsiteY2" fmla="*/ 1104835 h 1373715"/>
                <a:gd name="connsiteX3" fmla="*/ 24385 w 775647"/>
                <a:gd name="connsiteY3" fmla="*/ 1373715 h 1373715"/>
                <a:gd name="connsiteX4" fmla="*/ 7594 w 775647"/>
                <a:gd name="connsiteY4" fmla="*/ 1263695 h 1373715"/>
                <a:gd name="connsiteX5" fmla="*/ 0 w 775647"/>
                <a:gd name="connsiteY5" fmla="*/ 1113316 h 1373715"/>
                <a:gd name="connsiteX6" fmla="*/ 430782 w 775647"/>
                <a:gd name="connsiteY6" fmla="*/ 73317 h 137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647" h="1373715">
                  <a:moveTo>
                    <a:pt x="511451" y="0"/>
                  </a:moveTo>
                  <a:lnTo>
                    <a:pt x="699065" y="324958"/>
                  </a:lnTo>
                  <a:cubicBezTo>
                    <a:pt x="856717" y="598020"/>
                    <a:pt x="763159" y="947183"/>
                    <a:pt x="490098" y="1104835"/>
                  </a:cubicBezTo>
                  <a:lnTo>
                    <a:pt x="24385" y="1373715"/>
                  </a:lnTo>
                  <a:lnTo>
                    <a:pt x="7594" y="1263695"/>
                  </a:lnTo>
                  <a:cubicBezTo>
                    <a:pt x="2573" y="1214252"/>
                    <a:pt x="0" y="1164084"/>
                    <a:pt x="0" y="1113316"/>
                  </a:cubicBezTo>
                  <a:cubicBezTo>
                    <a:pt x="0" y="707171"/>
                    <a:pt x="164623" y="339476"/>
                    <a:pt x="430782" y="73317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D3DD75C-47F5-49E2-8242-C546C9D4B74D}"/>
              </a:ext>
            </a:extLst>
          </p:cNvPr>
          <p:cNvGrpSpPr/>
          <p:nvPr/>
        </p:nvGrpSpPr>
        <p:grpSpPr>
          <a:xfrm>
            <a:off x="8923583" y="4466177"/>
            <a:ext cx="2926080" cy="1290153"/>
            <a:chOff x="8921977" y="1466725"/>
            <a:chExt cx="2926080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070E90-CC49-45E0-848A-E0BC1ED175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EF73E46-0265-4FAE-A804-5C4FBE24AE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3" name="Graphic 12" descr="Research">
            <a:extLst>
              <a:ext uri="{FF2B5EF4-FFF2-40B4-BE49-F238E27FC236}">
                <a16:creationId xmlns:a16="http://schemas.microsoft.com/office/drawing/2014/main" id="{ABA2F3CB-59B4-47D7-A511-1986FFF6A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7214" y="4573832"/>
            <a:ext cx="607185" cy="607185"/>
          </a:xfrm>
          <a:prstGeom prst="rect">
            <a:avLst/>
          </a:prstGeom>
        </p:spPr>
      </p:pic>
      <p:grpSp>
        <p:nvGrpSpPr>
          <p:cNvPr id="99" name="Graphic 24" descr="Users">
            <a:extLst>
              <a:ext uri="{FF2B5EF4-FFF2-40B4-BE49-F238E27FC236}">
                <a16:creationId xmlns:a16="http://schemas.microsoft.com/office/drawing/2014/main" id="{1B72A654-B9B7-40DE-B225-C001C6A73E55}"/>
              </a:ext>
            </a:extLst>
          </p:cNvPr>
          <p:cNvGrpSpPr/>
          <p:nvPr/>
        </p:nvGrpSpPr>
        <p:grpSpPr>
          <a:xfrm>
            <a:off x="3992338" y="2713996"/>
            <a:ext cx="575494" cy="358998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7C5686D-02B9-4D5F-832C-85876F8FCC35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C6D4D59-A087-437D-AA9A-557C9ACC17DF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AC1FF60-D402-4E91-8936-45E782D6AD18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FC062A7-90B9-4673-8720-7C08E4351958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CA84F08-8741-4FF0-A7FE-A9B4744E3C9A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D0E2C3E-DE5F-4957-8D7E-533343071E92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6" name="Graphic 26" descr="Lightbulb">
            <a:extLst>
              <a:ext uri="{FF2B5EF4-FFF2-40B4-BE49-F238E27FC236}">
                <a16:creationId xmlns:a16="http://schemas.microsoft.com/office/drawing/2014/main" id="{0F04C2B0-C8E0-4087-BD21-07E50F1E5AC2}"/>
              </a:ext>
            </a:extLst>
          </p:cNvPr>
          <p:cNvGrpSpPr/>
          <p:nvPr/>
        </p:nvGrpSpPr>
        <p:grpSpPr>
          <a:xfrm>
            <a:off x="4624534" y="4638207"/>
            <a:ext cx="657708" cy="657708"/>
            <a:chOff x="5767146" y="4992021"/>
            <a:chExt cx="657708" cy="657708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82E348F-4974-44DE-A51A-0CEB1A348A90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0C1A9EBA-46A3-433D-A927-713624EB2FA5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69103C7-CDC2-42D5-9203-46A02DFA99E7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1D5493E-EE6F-49E7-9D6A-109E6BE6922C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" name="Graphic 27" descr="Rocket">
            <a:extLst>
              <a:ext uri="{FF2B5EF4-FFF2-40B4-BE49-F238E27FC236}">
                <a16:creationId xmlns:a16="http://schemas.microsoft.com/office/drawing/2014/main" id="{ED1DB33A-EBBB-4A6B-9B82-630011B2CE83}"/>
              </a:ext>
            </a:extLst>
          </p:cNvPr>
          <p:cNvGrpSpPr/>
          <p:nvPr/>
        </p:nvGrpSpPr>
        <p:grpSpPr>
          <a:xfrm>
            <a:off x="5767146" y="1240929"/>
            <a:ext cx="657708" cy="657708"/>
            <a:chOff x="5767146" y="1240929"/>
            <a:chExt cx="657708" cy="657708"/>
          </a:xfrm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2D18853D-9136-483F-BC23-4564A5AC8FB2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BCAD336C-EF7F-43BA-84F8-906E721E397E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43716B3-1346-4B98-A2C8-85BB3882A91E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95902C0-4A46-47DF-9AAB-CB4C5EC9C9A8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38A3A7C-7821-44D7-BBEF-6B125DE2475F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7" name="Graphic 25" descr="Puzzle">
            <a:extLst>
              <a:ext uri="{FF2B5EF4-FFF2-40B4-BE49-F238E27FC236}">
                <a16:creationId xmlns:a16="http://schemas.microsoft.com/office/drawing/2014/main" id="{4BA16ABB-9C93-421B-A4F7-253D5E78C3F6}"/>
              </a:ext>
            </a:extLst>
          </p:cNvPr>
          <p:cNvSpPr/>
          <p:nvPr/>
        </p:nvSpPr>
        <p:spPr>
          <a:xfrm>
            <a:off x="7614399" y="2590510"/>
            <a:ext cx="548090" cy="548090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18" name="Graphic 117" descr="Research">
            <a:extLst>
              <a:ext uri="{FF2B5EF4-FFF2-40B4-BE49-F238E27FC236}">
                <a16:creationId xmlns:a16="http://schemas.microsoft.com/office/drawing/2014/main" id="{D893DC70-6A69-4BA0-B927-08F12FF3C0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84120" y="4383669"/>
            <a:ext cx="539357" cy="53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2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5 Parts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8923583" y="2820743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334542" y="3636471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8931378" y="1175310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342337" y="1931377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620143" y="2033420"/>
            <a:ext cx="436111" cy="272050"/>
            <a:chOff x="620143" y="2033420"/>
            <a:chExt cx="436111" cy="272050"/>
          </a:xfrm>
          <a:solidFill>
            <a:schemeClr val="accent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00154B-6FC4-45F5-8429-FCB36CC13FFA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5C6FD4-22ED-4DDE-AD16-8CCE16192308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1855C7D-C6CF-4681-8345-1FD8FF4BB880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6A1404-EBA0-4CB4-B6C4-7E4135B8538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4FA3AC0-396B-429A-B42F-09C4A543E8E9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B43DD2-BE40-4B65-9CFA-46271FD535B9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588993" y="3634855"/>
            <a:ext cx="498413" cy="498413"/>
            <a:chOff x="588993" y="3634855"/>
            <a:chExt cx="498413" cy="498413"/>
          </a:xfrm>
          <a:solidFill>
            <a:schemeClr val="accent6">
              <a:lumMod val="75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EC4D3D-AE37-4CA2-85BD-453919F96315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CD9D333-9944-4ED3-8CBB-8C8197FCAD30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0D80BE-94B7-4865-A750-22E82C77017E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01528F-0119-4D13-B7FD-452BDDE7FAB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11104594" y="1164172"/>
            <a:ext cx="498413" cy="498413"/>
            <a:chOff x="11104594" y="1920239"/>
            <a:chExt cx="498413" cy="498413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11146127" y="2864555"/>
            <a:ext cx="415344" cy="415344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5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59D6774-4F82-4B82-A9C9-88337769725A}"/>
              </a:ext>
            </a:extLst>
          </p:cNvPr>
          <p:cNvGrpSpPr/>
          <p:nvPr/>
        </p:nvGrpSpPr>
        <p:grpSpPr>
          <a:xfrm>
            <a:off x="3810000" y="1143001"/>
            <a:ext cx="4572000" cy="4571113"/>
            <a:chOff x="3810000" y="1143001"/>
            <a:chExt cx="4572000" cy="4571113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AA3B720-D0F6-4124-9AA8-904E31C04ED8}"/>
                </a:ext>
              </a:extLst>
            </p:cNvPr>
            <p:cNvSpPr/>
            <p:nvPr/>
          </p:nvSpPr>
          <p:spPr>
            <a:xfrm>
              <a:off x="4771315" y="1143001"/>
              <a:ext cx="2649373" cy="1513439"/>
            </a:xfrm>
            <a:custGeom>
              <a:avLst/>
              <a:gdLst>
                <a:gd name="connsiteX0" fmla="*/ 1324686 w 2649373"/>
                <a:gd name="connsiteY0" fmla="*/ 0 h 1513439"/>
                <a:gd name="connsiteX1" fmla="*/ 2602811 w 2649373"/>
                <a:gd name="connsiteY1" fmla="*/ 390413 h 1513439"/>
                <a:gd name="connsiteX2" fmla="*/ 2649373 w 2649373"/>
                <a:gd name="connsiteY2" fmla="*/ 425232 h 1513439"/>
                <a:gd name="connsiteX3" fmla="*/ 1728380 w 2649373"/>
                <a:gd name="connsiteY3" fmla="*/ 1346224 h 1513439"/>
                <a:gd name="connsiteX4" fmla="*/ 920993 w 2649373"/>
                <a:gd name="connsiteY4" fmla="*/ 1346224 h 1513439"/>
                <a:gd name="connsiteX5" fmla="*/ 0 w 2649373"/>
                <a:gd name="connsiteY5" fmla="*/ 425232 h 1513439"/>
                <a:gd name="connsiteX6" fmla="*/ 46562 w 2649373"/>
                <a:gd name="connsiteY6" fmla="*/ 390413 h 1513439"/>
                <a:gd name="connsiteX7" fmla="*/ 1324686 w 2649373"/>
                <a:gd name="connsiteY7" fmla="*/ 0 h 15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9373" h="1513439">
                  <a:moveTo>
                    <a:pt x="1324686" y="0"/>
                  </a:moveTo>
                  <a:cubicBezTo>
                    <a:pt x="1798132" y="0"/>
                    <a:pt x="2237963" y="143927"/>
                    <a:pt x="2602811" y="390413"/>
                  </a:cubicBezTo>
                  <a:lnTo>
                    <a:pt x="2649373" y="425232"/>
                  </a:lnTo>
                  <a:lnTo>
                    <a:pt x="1728380" y="1346224"/>
                  </a:lnTo>
                  <a:cubicBezTo>
                    <a:pt x="1505426" y="1569178"/>
                    <a:pt x="1143946" y="1569178"/>
                    <a:pt x="920993" y="1346224"/>
                  </a:cubicBezTo>
                  <a:lnTo>
                    <a:pt x="0" y="425232"/>
                  </a:lnTo>
                  <a:lnTo>
                    <a:pt x="46562" y="390413"/>
                  </a:lnTo>
                  <a:cubicBezTo>
                    <a:pt x="411410" y="143927"/>
                    <a:pt x="851240" y="0"/>
                    <a:pt x="13246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7595A8A-64A6-48E6-8D82-3F030894AEAB}"/>
                </a:ext>
              </a:extLst>
            </p:cNvPr>
            <p:cNvSpPr/>
            <p:nvPr/>
          </p:nvSpPr>
          <p:spPr>
            <a:xfrm>
              <a:off x="6797138" y="1605937"/>
              <a:ext cx="1584862" cy="2504959"/>
            </a:xfrm>
            <a:custGeom>
              <a:avLst/>
              <a:gdLst>
                <a:gd name="connsiteX0" fmla="*/ 673971 w 1584862"/>
                <a:gd name="connsiteY0" fmla="*/ 0 h 2504959"/>
                <a:gd name="connsiteX1" fmla="*/ 752971 w 1584862"/>
                <a:gd name="connsiteY1" fmla="*/ 59075 h 2504959"/>
                <a:gd name="connsiteX2" fmla="*/ 1584862 w 1584862"/>
                <a:gd name="connsiteY2" fmla="*/ 1823064 h 2504959"/>
                <a:gd name="connsiteX3" fmla="*/ 1482088 w 1584862"/>
                <a:gd name="connsiteY3" fmla="*/ 2502851 h 2504959"/>
                <a:gd name="connsiteX4" fmla="*/ 1481317 w 1584862"/>
                <a:gd name="connsiteY4" fmla="*/ 2504959 h 2504959"/>
                <a:gd name="connsiteX5" fmla="*/ 285550 w 1584862"/>
                <a:gd name="connsiteY5" fmla="*/ 1814583 h 2504959"/>
                <a:gd name="connsiteX6" fmla="*/ 76583 w 1584862"/>
                <a:gd name="connsiteY6" fmla="*/ 1034706 h 250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862" h="2504959">
                  <a:moveTo>
                    <a:pt x="673971" y="0"/>
                  </a:moveTo>
                  <a:lnTo>
                    <a:pt x="752971" y="59075"/>
                  </a:lnTo>
                  <a:cubicBezTo>
                    <a:pt x="1261028" y="478361"/>
                    <a:pt x="1584862" y="1112895"/>
                    <a:pt x="1584862" y="1823064"/>
                  </a:cubicBezTo>
                  <a:cubicBezTo>
                    <a:pt x="1584862" y="2059787"/>
                    <a:pt x="1548881" y="2288106"/>
                    <a:pt x="1482088" y="2502851"/>
                  </a:cubicBezTo>
                  <a:lnTo>
                    <a:pt x="1481317" y="2504959"/>
                  </a:lnTo>
                  <a:lnTo>
                    <a:pt x="285550" y="1814583"/>
                  </a:lnTo>
                  <a:cubicBezTo>
                    <a:pt x="12489" y="1656931"/>
                    <a:pt x="-81069" y="1307768"/>
                    <a:pt x="76583" y="10347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7CC7A6C-DA1A-430D-AA6E-890E979B31DC}"/>
                </a:ext>
              </a:extLst>
            </p:cNvPr>
            <p:cNvSpPr/>
            <p:nvPr/>
          </p:nvSpPr>
          <p:spPr>
            <a:xfrm>
              <a:off x="6113567" y="3866815"/>
              <a:ext cx="2142889" cy="1847299"/>
            </a:xfrm>
            <a:custGeom>
              <a:avLst/>
              <a:gdLst>
                <a:gd name="connsiteX0" fmla="*/ 966641 w 2142889"/>
                <a:gd name="connsiteY0" fmla="*/ 1020 h 1847299"/>
                <a:gd name="connsiteX1" fmla="*/ 1080780 w 2142889"/>
                <a:gd name="connsiteY1" fmla="*/ 19596 h 1847299"/>
                <a:gd name="connsiteX2" fmla="*/ 2142889 w 2142889"/>
                <a:gd name="connsiteY2" fmla="*/ 304187 h 1847299"/>
                <a:gd name="connsiteX3" fmla="*/ 2088789 w 2142889"/>
                <a:gd name="connsiteY3" fmla="*/ 452001 h 1847299"/>
                <a:gd name="connsiteX4" fmla="*/ 216165 w 2142889"/>
                <a:gd name="connsiteY4" fmla="*/ 1836384 h 1847299"/>
                <a:gd name="connsiteX5" fmla="*/ 0 w 2142889"/>
                <a:gd name="connsiteY5" fmla="*/ 1847299 h 1847299"/>
                <a:gd name="connsiteX6" fmla="*/ 381562 w 2142889"/>
                <a:gd name="connsiteY6" fmla="*/ 423290 h 1847299"/>
                <a:gd name="connsiteX7" fmla="*/ 966641 w 2142889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89" h="1847299">
                  <a:moveTo>
                    <a:pt x="966641" y="1020"/>
                  </a:moveTo>
                  <a:cubicBezTo>
                    <a:pt x="1004507" y="3293"/>
                    <a:pt x="1042710" y="9395"/>
                    <a:pt x="1080780" y="19596"/>
                  </a:cubicBezTo>
                  <a:lnTo>
                    <a:pt x="2142889" y="304187"/>
                  </a:lnTo>
                  <a:lnTo>
                    <a:pt x="2088789" y="452001"/>
                  </a:lnTo>
                  <a:cubicBezTo>
                    <a:pt x="1770675" y="1204107"/>
                    <a:pt x="1061499" y="1750535"/>
                    <a:pt x="216165" y="1836384"/>
                  </a:cubicBezTo>
                  <a:lnTo>
                    <a:pt x="0" y="1847299"/>
                  </a:lnTo>
                  <a:lnTo>
                    <a:pt x="381562" y="423290"/>
                  </a:lnTo>
                  <a:cubicBezTo>
                    <a:pt x="452968" y="156799"/>
                    <a:pt x="701573" y="-14891"/>
                    <a:pt x="966641" y="10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68DC97B-9C35-4B53-9EF4-09641B8AD299}"/>
                </a:ext>
              </a:extLst>
            </p:cNvPr>
            <p:cNvSpPr/>
            <p:nvPr/>
          </p:nvSpPr>
          <p:spPr>
            <a:xfrm>
              <a:off x="3935546" y="3866815"/>
              <a:ext cx="2142891" cy="1847299"/>
            </a:xfrm>
            <a:custGeom>
              <a:avLst/>
              <a:gdLst>
                <a:gd name="connsiteX0" fmla="*/ 1176250 w 2142891"/>
                <a:gd name="connsiteY0" fmla="*/ 1020 h 1847299"/>
                <a:gd name="connsiteX1" fmla="*/ 1761328 w 2142891"/>
                <a:gd name="connsiteY1" fmla="*/ 423290 h 1847299"/>
                <a:gd name="connsiteX2" fmla="*/ 2142891 w 2142891"/>
                <a:gd name="connsiteY2" fmla="*/ 1847299 h 1847299"/>
                <a:gd name="connsiteX3" fmla="*/ 1926725 w 2142891"/>
                <a:gd name="connsiteY3" fmla="*/ 1836384 h 1847299"/>
                <a:gd name="connsiteX4" fmla="*/ 54100 w 2142891"/>
                <a:gd name="connsiteY4" fmla="*/ 452001 h 1847299"/>
                <a:gd name="connsiteX5" fmla="*/ 0 w 2142891"/>
                <a:gd name="connsiteY5" fmla="*/ 304187 h 1847299"/>
                <a:gd name="connsiteX6" fmla="*/ 1062110 w 2142891"/>
                <a:gd name="connsiteY6" fmla="*/ 19596 h 1847299"/>
                <a:gd name="connsiteX7" fmla="*/ 1176250 w 2142891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91" h="1847299">
                  <a:moveTo>
                    <a:pt x="1176250" y="1020"/>
                  </a:moveTo>
                  <a:cubicBezTo>
                    <a:pt x="1441317" y="-14891"/>
                    <a:pt x="1689923" y="156799"/>
                    <a:pt x="1761328" y="423290"/>
                  </a:cubicBezTo>
                  <a:lnTo>
                    <a:pt x="2142891" y="1847299"/>
                  </a:lnTo>
                  <a:lnTo>
                    <a:pt x="1926725" y="1836384"/>
                  </a:lnTo>
                  <a:cubicBezTo>
                    <a:pt x="1081390" y="1750535"/>
                    <a:pt x="372215" y="1204107"/>
                    <a:pt x="54100" y="452001"/>
                  </a:cubicBezTo>
                  <a:lnTo>
                    <a:pt x="0" y="304187"/>
                  </a:lnTo>
                  <a:lnTo>
                    <a:pt x="1062110" y="19596"/>
                  </a:lnTo>
                  <a:cubicBezTo>
                    <a:pt x="1100180" y="9395"/>
                    <a:pt x="1138383" y="3293"/>
                    <a:pt x="1176250" y="10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5792CF7-FA73-42CE-AB0D-183374BC0DB2}"/>
                </a:ext>
              </a:extLst>
            </p:cNvPr>
            <p:cNvSpPr/>
            <p:nvPr/>
          </p:nvSpPr>
          <p:spPr>
            <a:xfrm>
              <a:off x="3810000" y="1600963"/>
              <a:ext cx="1594384" cy="2514470"/>
            </a:xfrm>
            <a:custGeom>
              <a:avLst/>
              <a:gdLst>
                <a:gd name="connsiteX0" fmla="*/ 917543 w 1594384"/>
                <a:gd name="connsiteY0" fmla="*/ 0 h 2514470"/>
                <a:gd name="connsiteX1" fmla="*/ 1517802 w 1594384"/>
                <a:gd name="connsiteY1" fmla="*/ 1039679 h 2514470"/>
                <a:gd name="connsiteX2" fmla="*/ 1308835 w 1594384"/>
                <a:gd name="connsiteY2" fmla="*/ 1819556 h 2514470"/>
                <a:gd name="connsiteX3" fmla="*/ 105207 w 1594384"/>
                <a:gd name="connsiteY3" fmla="*/ 2514470 h 2514470"/>
                <a:gd name="connsiteX4" fmla="*/ 102774 w 1594384"/>
                <a:gd name="connsiteY4" fmla="*/ 2507824 h 2514470"/>
                <a:gd name="connsiteX5" fmla="*/ 0 w 1594384"/>
                <a:gd name="connsiteY5" fmla="*/ 1828037 h 2514470"/>
                <a:gd name="connsiteX6" fmla="*/ 831892 w 1594384"/>
                <a:gd name="connsiteY6" fmla="*/ 64048 h 251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384" h="2514470">
                  <a:moveTo>
                    <a:pt x="917543" y="0"/>
                  </a:moveTo>
                  <a:lnTo>
                    <a:pt x="1517802" y="1039679"/>
                  </a:lnTo>
                  <a:cubicBezTo>
                    <a:pt x="1675454" y="1312741"/>
                    <a:pt x="1581896" y="1661904"/>
                    <a:pt x="1308835" y="1819556"/>
                  </a:cubicBezTo>
                  <a:lnTo>
                    <a:pt x="105207" y="2514470"/>
                  </a:lnTo>
                  <a:lnTo>
                    <a:pt x="102774" y="2507824"/>
                  </a:lnTo>
                  <a:cubicBezTo>
                    <a:pt x="35982" y="2293079"/>
                    <a:pt x="0" y="2064760"/>
                    <a:pt x="0" y="1828037"/>
                  </a:cubicBezTo>
                  <a:cubicBezTo>
                    <a:pt x="0" y="1117868"/>
                    <a:pt x="323835" y="483334"/>
                    <a:pt x="831892" y="640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C7A1037-C2CA-47F1-A78C-5AA766FE8623}"/>
                </a:ext>
              </a:extLst>
            </p:cNvPr>
            <p:cNvSpPr/>
            <p:nvPr/>
          </p:nvSpPr>
          <p:spPr>
            <a:xfrm>
              <a:off x="5361356" y="1958219"/>
              <a:ext cx="1471949" cy="698221"/>
            </a:xfrm>
            <a:custGeom>
              <a:avLst/>
              <a:gdLst>
                <a:gd name="connsiteX0" fmla="*/ 738162 w 1471949"/>
                <a:gd name="connsiteY0" fmla="*/ 0 h 698221"/>
                <a:gd name="connsiteX1" fmla="*/ 1439224 w 1471949"/>
                <a:gd name="connsiteY1" fmla="*/ 177515 h 698221"/>
                <a:gd name="connsiteX2" fmla="*/ 1471949 w 1471949"/>
                <a:gd name="connsiteY2" fmla="*/ 197397 h 698221"/>
                <a:gd name="connsiteX3" fmla="*/ 1138339 w 1471949"/>
                <a:gd name="connsiteY3" fmla="*/ 531006 h 698221"/>
                <a:gd name="connsiteX4" fmla="*/ 330952 w 1471949"/>
                <a:gd name="connsiteY4" fmla="*/ 531006 h 698221"/>
                <a:gd name="connsiteX5" fmla="*/ 0 w 1471949"/>
                <a:gd name="connsiteY5" fmla="*/ 200055 h 698221"/>
                <a:gd name="connsiteX6" fmla="*/ 37101 w 1471949"/>
                <a:gd name="connsiteY6" fmla="*/ 177515 h 698221"/>
                <a:gd name="connsiteX7" fmla="*/ 738162 w 1471949"/>
                <a:gd name="connsiteY7" fmla="*/ 0 h 69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1949" h="698221">
                  <a:moveTo>
                    <a:pt x="738162" y="0"/>
                  </a:moveTo>
                  <a:cubicBezTo>
                    <a:pt x="992003" y="0"/>
                    <a:pt x="1230824" y="64306"/>
                    <a:pt x="1439224" y="177515"/>
                  </a:cubicBezTo>
                  <a:lnTo>
                    <a:pt x="1471949" y="197397"/>
                  </a:lnTo>
                  <a:lnTo>
                    <a:pt x="1138339" y="531006"/>
                  </a:lnTo>
                  <a:cubicBezTo>
                    <a:pt x="915385" y="753960"/>
                    <a:pt x="553905" y="753960"/>
                    <a:pt x="330952" y="531006"/>
                  </a:cubicBezTo>
                  <a:lnTo>
                    <a:pt x="0" y="200055"/>
                  </a:lnTo>
                  <a:lnTo>
                    <a:pt x="37101" y="177515"/>
                  </a:lnTo>
                  <a:cubicBezTo>
                    <a:pt x="245500" y="64306"/>
                    <a:pt x="484322" y="0"/>
                    <a:pt x="738162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01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B9F9455-DC4C-4DE6-B96E-802ACB9CB684}"/>
                </a:ext>
              </a:extLst>
            </p:cNvPr>
            <p:cNvSpPr/>
            <p:nvPr/>
          </p:nvSpPr>
          <p:spPr>
            <a:xfrm>
              <a:off x="6797139" y="2317167"/>
              <a:ext cx="773161" cy="1370913"/>
            </a:xfrm>
            <a:custGeom>
              <a:avLst/>
              <a:gdLst>
                <a:gd name="connsiteX0" fmla="*/ 263342 w 773161"/>
                <a:gd name="connsiteY0" fmla="*/ 0 h 1370913"/>
                <a:gd name="connsiteX1" fmla="*/ 342380 w 773161"/>
                <a:gd name="connsiteY1" fmla="*/ 71834 h 1370913"/>
                <a:gd name="connsiteX2" fmla="*/ 773161 w 773161"/>
                <a:gd name="connsiteY2" fmla="*/ 1111833 h 1370913"/>
                <a:gd name="connsiteX3" fmla="*/ 765568 w 773161"/>
                <a:gd name="connsiteY3" fmla="*/ 1262212 h 1370913"/>
                <a:gd name="connsiteX4" fmla="*/ 748978 w 773161"/>
                <a:gd name="connsiteY4" fmla="*/ 1370913 h 1370913"/>
                <a:gd name="connsiteX5" fmla="*/ 285550 w 773161"/>
                <a:gd name="connsiteY5" fmla="*/ 1103353 h 1370913"/>
                <a:gd name="connsiteX6" fmla="*/ 76583 w 773161"/>
                <a:gd name="connsiteY6" fmla="*/ 323476 h 13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161" h="1370913">
                  <a:moveTo>
                    <a:pt x="263342" y="0"/>
                  </a:moveTo>
                  <a:lnTo>
                    <a:pt x="342380" y="71834"/>
                  </a:lnTo>
                  <a:cubicBezTo>
                    <a:pt x="608539" y="337993"/>
                    <a:pt x="773161" y="705688"/>
                    <a:pt x="773161" y="1111833"/>
                  </a:cubicBezTo>
                  <a:cubicBezTo>
                    <a:pt x="773161" y="1162601"/>
                    <a:pt x="770589" y="1212769"/>
                    <a:pt x="765568" y="1262212"/>
                  </a:cubicBezTo>
                  <a:lnTo>
                    <a:pt x="748978" y="1370913"/>
                  </a:lnTo>
                  <a:lnTo>
                    <a:pt x="285550" y="1103353"/>
                  </a:lnTo>
                  <a:cubicBezTo>
                    <a:pt x="12489" y="945701"/>
                    <a:pt x="-81069" y="596538"/>
                    <a:pt x="76583" y="32347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02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7D2FA4D-354B-4D9C-9194-6054589ED873}"/>
                </a:ext>
              </a:extLst>
            </p:cNvPr>
            <p:cNvSpPr/>
            <p:nvPr/>
          </p:nvSpPr>
          <p:spPr>
            <a:xfrm>
              <a:off x="6337379" y="3866815"/>
              <a:ext cx="1132444" cy="1012021"/>
            </a:xfrm>
            <a:custGeom>
              <a:avLst/>
              <a:gdLst>
                <a:gd name="connsiteX0" fmla="*/ 742829 w 1132444"/>
                <a:gd name="connsiteY0" fmla="*/ 1020 h 1012021"/>
                <a:gd name="connsiteX1" fmla="*/ 856968 w 1132444"/>
                <a:gd name="connsiteY1" fmla="*/ 19596 h 1012021"/>
                <a:gd name="connsiteX2" fmla="*/ 1132444 w 1132444"/>
                <a:gd name="connsiteY2" fmla="*/ 93410 h 1012021"/>
                <a:gd name="connsiteX3" fmla="*/ 1117339 w 1132444"/>
                <a:gd name="connsiteY3" fmla="*/ 134680 h 1012021"/>
                <a:gd name="connsiteX4" fmla="*/ 58553 w 1132444"/>
                <a:gd name="connsiteY4" fmla="*/ 1003085 h 1012021"/>
                <a:gd name="connsiteX5" fmla="*/ 0 w 1132444"/>
                <a:gd name="connsiteY5" fmla="*/ 1012021 h 1012021"/>
                <a:gd name="connsiteX6" fmla="*/ 157750 w 1132444"/>
                <a:gd name="connsiteY6" fmla="*/ 423290 h 1012021"/>
                <a:gd name="connsiteX7" fmla="*/ 742829 w 1132444"/>
                <a:gd name="connsiteY7" fmla="*/ 1020 h 101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2444" h="1012021">
                  <a:moveTo>
                    <a:pt x="742829" y="1020"/>
                  </a:moveTo>
                  <a:cubicBezTo>
                    <a:pt x="780695" y="3293"/>
                    <a:pt x="818898" y="9395"/>
                    <a:pt x="856968" y="19596"/>
                  </a:cubicBezTo>
                  <a:lnTo>
                    <a:pt x="1132444" y="93410"/>
                  </a:lnTo>
                  <a:lnTo>
                    <a:pt x="1117339" y="134680"/>
                  </a:lnTo>
                  <a:cubicBezTo>
                    <a:pt x="931275" y="574584"/>
                    <a:pt x="537274" y="905125"/>
                    <a:pt x="58553" y="1003085"/>
                  </a:cubicBezTo>
                  <a:lnTo>
                    <a:pt x="0" y="1012021"/>
                  </a:lnTo>
                  <a:lnTo>
                    <a:pt x="157750" y="423290"/>
                  </a:lnTo>
                  <a:cubicBezTo>
                    <a:pt x="229156" y="156799"/>
                    <a:pt x="477761" y="-14891"/>
                    <a:pt x="742829" y="102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03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C56C98C-8CA1-42F4-88A9-C005483F357F}"/>
                </a:ext>
              </a:extLst>
            </p:cNvPr>
            <p:cNvSpPr/>
            <p:nvPr/>
          </p:nvSpPr>
          <p:spPr>
            <a:xfrm>
              <a:off x="4728585" y="3866815"/>
              <a:ext cx="1125740" cy="1010902"/>
            </a:xfrm>
            <a:custGeom>
              <a:avLst/>
              <a:gdLst>
                <a:gd name="connsiteX0" fmla="*/ 383211 w 1125740"/>
                <a:gd name="connsiteY0" fmla="*/ 1020 h 1010902"/>
                <a:gd name="connsiteX1" fmla="*/ 968289 w 1125740"/>
                <a:gd name="connsiteY1" fmla="*/ 423290 h 1010902"/>
                <a:gd name="connsiteX2" fmla="*/ 1125740 w 1125740"/>
                <a:gd name="connsiteY2" fmla="*/ 1010902 h 1010902"/>
                <a:gd name="connsiteX3" fmla="*/ 1074520 w 1125740"/>
                <a:gd name="connsiteY3" fmla="*/ 1003085 h 1010902"/>
                <a:gd name="connsiteX4" fmla="*/ 15734 w 1125740"/>
                <a:gd name="connsiteY4" fmla="*/ 134680 h 1010902"/>
                <a:gd name="connsiteX5" fmla="*/ 0 w 1125740"/>
                <a:gd name="connsiteY5" fmla="*/ 91693 h 1010902"/>
                <a:gd name="connsiteX6" fmla="*/ 269071 w 1125740"/>
                <a:gd name="connsiteY6" fmla="*/ 19596 h 1010902"/>
                <a:gd name="connsiteX7" fmla="*/ 383211 w 1125740"/>
                <a:gd name="connsiteY7" fmla="*/ 1020 h 101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740" h="1010902">
                  <a:moveTo>
                    <a:pt x="383211" y="1020"/>
                  </a:moveTo>
                  <a:cubicBezTo>
                    <a:pt x="648278" y="-14891"/>
                    <a:pt x="896884" y="156799"/>
                    <a:pt x="968289" y="423290"/>
                  </a:cubicBezTo>
                  <a:lnTo>
                    <a:pt x="1125740" y="1010902"/>
                  </a:lnTo>
                  <a:lnTo>
                    <a:pt x="1074520" y="1003085"/>
                  </a:lnTo>
                  <a:cubicBezTo>
                    <a:pt x="595798" y="905125"/>
                    <a:pt x="201797" y="574584"/>
                    <a:pt x="15734" y="134680"/>
                  </a:cubicBezTo>
                  <a:lnTo>
                    <a:pt x="0" y="91693"/>
                  </a:lnTo>
                  <a:lnTo>
                    <a:pt x="269071" y="19596"/>
                  </a:lnTo>
                  <a:cubicBezTo>
                    <a:pt x="307141" y="9395"/>
                    <a:pt x="345344" y="3293"/>
                    <a:pt x="383211" y="102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04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736481B-8D8D-43CA-81EB-59376E2AE86E}"/>
                </a:ext>
              </a:extLst>
            </p:cNvPr>
            <p:cNvSpPr/>
            <p:nvPr/>
          </p:nvSpPr>
          <p:spPr>
            <a:xfrm>
              <a:off x="4628738" y="2315685"/>
              <a:ext cx="775647" cy="1373715"/>
            </a:xfrm>
            <a:custGeom>
              <a:avLst/>
              <a:gdLst>
                <a:gd name="connsiteX0" fmla="*/ 511451 w 775647"/>
                <a:gd name="connsiteY0" fmla="*/ 0 h 1373715"/>
                <a:gd name="connsiteX1" fmla="*/ 699065 w 775647"/>
                <a:gd name="connsiteY1" fmla="*/ 324958 h 1373715"/>
                <a:gd name="connsiteX2" fmla="*/ 490098 w 775647"/>
                <a:gd name="connsiteY2" fmla="*/ 1104835 h 1373715"/>
                <a:gd name="connsiteX3" fmla="*/ 24385 w 775647"/>
                <a:gd name="connsiteY3" fmla="*/ 1373715 h 1373715"/>
                <a:gd name="connsiteX4" fmla="*/ 7594 w 775647"/>
                <a:gd name="connsiteY4" fmla="*/ 1263695 h 1373715"/>
                <a:gd name="connsiteX5" fmla="*/ 0 w 775647"/>
                <a:gd name="connsiteY5" fmla="*/ 1113316 h 1373715"/>
                <a:gd name="connsiteX6" fmla="*/ 430782 w 775647"/>
                <a:gd name="connsiteY6" fmla="*/ 73317 h 137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647" h="1373715">
                  <a:moveTo>
                    <a:pt x="511451" y="0"/>
                  </a:moveTo>
                  <a:lnTo>
                    <a:pt x="699065" y="324958"/>
                  </a:lnTo>
                  <a:cubicBezTo>
                    <a:pt x="856717" y="598020"/>
                    <a:pt x="763159" y="947183"/>
                    <a:pt x="490098" y="1104835"/>
                  </a:cubicBezTo>
                  <a:lnTo>
                    <a:pt x="24385" y="1373715"/>
                  </a:lnTo>
                  <a:lnTo>
                    <a:pt x="7594" y="1263695"/>
                  </a:lnTo>
                  <a:cubicBezTo>
                    <a:pt x="2573" y="1214252"/>
                    <a:pt x="0" y="1164084"/>
                    <a:pt x="0" y="1113316"/>
                  </a:cubicBezTo>
                  <a:cubicBezTo>
                    <a:pt x="0" y="707171"/>
                    <a:pt x="164623" y="339476"/>
                    <a:pt x="430782" y="73317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05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D3DD75C-47F5-49E2-8242-C546C9D4B74D}"/>
              </a:ext>
            </a:extLst>
          </p:cNvPr>
          <p:cNvGrpSpPr/>
          <p:nvPr/>
        </p:nvGrpSpPr>
        <p:grpSpPr>
          <a:xfrm>
            <a:off x="8923583" y="4466177"/>
            <a:ext cx="2926080" cy="1290153"/>
            <a:chOff x="8921977" y="1466725"/>
            <a:chExt cx="2926080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070E90-CC49-45E0-848A-E0BC1ED175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EF73E46-0265-4FAE-A804-5C4FBE24AE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3" name="Graphic 12" descr="Research">
            <a:extLst>
              <a:ext uri="{FF2B5EF4-FFF2-40B4-BE49-F238E27FC236}">
                <a16:creationId xmlns:a16="http://schemas.microsoft.com/office/drawing/2014/main" id="{ABA2F3CB-59B4-47D7-A511-1986FFF6A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7214" y="4573832"/>
            <a:ext cx="607185" cy="607185"/>
          </a:xfrm>
          <a:prstGeom prst="rect">
            <a:avLst/>
          </a:prstGeom>
        </p:spPr>
      </p:pic>
      <p:grpSp>
        <p:nvGrpSpPr>
          <p:cNvPr id="99" name="Graphic 24" descr="Users">
            <a:extLst>
              <a:ext uri="{FF2B5EF4-FFF2-40B4-BE49-F238E27FC236}">
                <a16:creationId xmlns:a16="http://schemas.microsoft.com/office/drawing/2014/main" id="{1B72A654-B9B7-40DE-B225-C001C6A73E55}"/>
              </a:ext>
            </a:extLst>
          </p:cNvPr>
          <p:cNvGrpSpPr/>
          <p:nvPr/>
        </p:nvGrpSpPr>
        <p:grpSpPr>
          <a:xfrm>
            <a:off x="3992338" y="2713996"/>
            <a:ext cx="575494" cy="358998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7C5686D-02B9-4D5F-832C-85876F8FCC35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C6D4D59-A087-437D-AA9A-557C9ACC17DF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AC1FF60-D402-4E91-8936-45E782D6AD18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FC062A7-90B9-4673-8720-7C08E4351958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CA84F08-8741-4FF0-A7FE-A9B4744E3C9A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D0E2C3E-DE5F-4957-8D7E-533343071E92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6" name="Graphic 26" descr="Lightbulb">
            <a:extLst>
              <a:ext uri="{FF2B5EF4-FFF2-40B4-BE49-F238E27FC236}">
                <a16:creationId xmlns:a16="http://schemas.microsoft.com/office/drawing/2014/main" id="{0F04C2B0-C8E0-4087-BD21-07E50F1E5AC2}"/>
              </a:ext>
            </a:extLst>
          </p:cNvPr>
          <p:cNvGrpSpPr/>
          <p:nvPr/>
        </p:nvGrpSpPr>
        <p:grpSpPr>
          <a:xfrm>
            <a:off x="4624534" y="4638207"/>
            <a:ext cx="657708" cy="657708"/>
            <a:chOff x="5767146" y="4992021"/>
            <a:chExt cx="657708" cy="657708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82E348F-4974-44DE-A51A-0CEB1A348A90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0C1A9EBA-46A3-433D-A927-713624EB2FA5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69103C7-CDC2-42D5-9203-46A02DFA99E7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1D5493E-EE6F-49E7-9D6A-109E6BE6922C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" name="Graphic 27" descr="Rocket">
            <a:extLst>
              <a:ext uri="{FF2B5EF4-FFF2-40B4-BE49-F238E27FC236}">
                <a16:creationId xmlns:a16="http://schemas.microsoft.com/office/drawing/2014/main" id="{ED1DB33A-EBBB-4A6B-9B82-630011B2CE83}"/>
              </a:ext>
            </a:extLst>
          </p:cNvPr>
          <p:cNvGrpSpPr/>
          <p:nvPr/>
        </p:nvGrpSpPr>
        <p:grpSpPr>
          <a:xfrm>
            <a:off x="5767146" y="1240929"/>
            <a:ext cx="657708" cy="657708"/>
            <a:chOff x="5767146" y="1240929"/>
            <a:chExt cx="657708" cy="657708"/>
          </a:xfrm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2D18853D-9136-483F-BC23-4564A5AC8FB2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BCAD336C-EF7F-43BA-84F8-906E721E397E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43716B3-1346-4B98-A2C8-85BB3882A91E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95902C0-4A46-47DF-9AAB-CB4C5EC9C9A8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38A3A7C-7821-44D7-BBEF-6B125DE2475F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7" name="Graphic 25" descr="Puzzle">
            <a:extLst>
              <a:ext uri="{FF2B5EF4-FFF2-40B4-BE49-F238E27FC236}">
                <a16:creationId xmlns:a16="http://schemas.microsoft.com/office/drawing/2014/main" id="{4BA16ABB-9C93-421B-A4F7-253D5E78C3F6}"/>
              </a:ext>
            </a:extLst>
          </p:cNvPr>
          <p:cNvSpPr/>
          <p:nvPr/>
        </p:nvSpPr>
        <p:spPr>
          <a:xfrm>
            <a:off x="7614399" y="2590510"/>
            <a:ext cx="548090" cy="548090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18" name="Graphic 117" descr="Research">
            <a:extLst>
              <a:ext uri="{FF2B5EF4-FFF2-40B4-BE49-F238E27FC236}">
                <a16:creationId xmlns:a16="http://schemas.microsoft.com/office/drawing/2014/main" id="{D893DC70-6A69-4BA0-B927-08F12FF3C0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84120" y="4383669"/>
            <a:ext cx="539357" cy="53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02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5 Parts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8923583" y="2820743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334542" y="3636471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8931378" y="1175310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342337" y="1931377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620143" y="2033420"/>
            <a:ext cx="436111" cy="272050"/>
            <a:chOff x="620143" y="2033420"/>
            <a:chExt cx="436111" cy="272050"/>
          </a:xfrm>
          <a:solidFill>
            <a:schemeClr val="accent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00154B-6FC4-45F5-8429-FCB36CC13FFA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5C6FD4-22ED-4DDE-AD16-8CCE16192308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1855C7D-C6CF-4681-8345-1FD8FF4BB880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6A1404-EBA0-4CB4-B6C4-7E4135B8538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4FA3AC0-396B-429A-B42F-09C4A543E8E9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B43DD2-BE40-4B65-9CFA-46271FD535B9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588993" y="3634855"/>
            <a:ext cx="498413" cy="498413"/>
            <a:chOff x="588993" y="3634855"/>
            <a:chExt cx="498413" cy="498413"/>
          </a:xfrm>
          <a:solidFill>
            <a:schemeClr val="accent6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EC4D3D-AE37-4CA2-85BD-453919F96315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CD9D333-9944-4ED3-8CBB-8C8197FCAD30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0D80BE-94B7-4865-A750-22E82C77017E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01528F-0119-4D13-B7FD-452BDDE7FAB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11104594" y="1164172"/>
            <a:ext cx="498413" cy="498413"/>
            <a:chOff x="11104594" y="1920239"/>
            <a:chExt cx="498413" cy="498413"/>
          </a:xfrm>
          <a:solidFill>
            <a:schemeClr val="accent3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11146127" y="2864555"/>
            <a:ext cx="415344" cy="415344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5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D3DD75C-47F5-49E2-8242-C546C9D4B74D}"/>
              </a:ext>
            </a:extLst>
          </p:cNvPr>
          <p:cNvGrpSpPr/>
          <p:nvPr/>
        </p:nvGrpSpPr>
        <p:grpSpPr>
          <a:xfrm>
            <a:off x="8923583" y="4466177"/>
            <a:ext cx="2926080" cy="1290153"/>
            <a:chOff x="8921977" y="1466725"/>
            <a:chExt cx="2926080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070E90-CC49-45E0-848A-E0BC1ED175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EF73E46-0265-4FAE-A804-5C4FBE24AE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8" name="Graphic 117" descr="Research">
            <a:extLst>
              <a:ext uri="{FF2B5EF4-FFF2-40B4-BE49-F238E27FC236}">
                <a16:creationId xmlns:a16="http://schemas.microsoft.com/office/drawing/2014/main" id="{D893DC70-6A69-4BA0-B927-08F12FF3C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4120" y="4383669"/>
            <a:ext cx="539357" cy="539357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AD2CD232-FE83-488F-8C2D-00B64B68F298}"/>
              </a:ext>
            </a:extLst>
          </p:cNvPr>
          <p:cNvGrpSpPr/>
          <p:nvPr/>
        </p:nvGrpSpPr>
        <p:grpSpPr>
          <a:xfrm>
            <a:off x="3810000" y="1143001"/>
            <a:ext cx="4572000" cy="4571113"/>
            <a:chOff x="3810000" y="1143001"/>
            <a:chExt cx="4572000" cy="4571113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1AC3124-8519-4ECE-89FA-6D7BA5956D9C}"/>
                </a:ext>
              </a:extLst>
            </p:cNvPr>
            <p:cNvSpPr/>
            <p:nvPr/>
          </p:nvSpPr>
          <p:spPr>
            <a:xfrm>
              <a:off x="4771315" y="1143001"/>
              <a:ext cx="2649373" cy="1513439"/>
            </a:xfrm>
            <a:custGeom>
              <a:avLst/>
              <a:gdLst>
                <a:gd name="connsiteX0" fmla="*/ 1324686 w 2649373"/>
                <a:gd name="connsiteY0" fmla="*/ 0 h 1513439"/>
                <a:gd name="connsiteX1" fmla="*/ 2602811 w 2649373"/>
                <a:gd name="connsiteY1" fmla="*/ 390413 h 1513439"/>
                <a:gd name="connsiteX2" fmla="*/ 2649373 w 2649373"/>
                <a:gd name="connsiteY2" fmla="*/ 425232 h 1513439"/>
                <a:gd name="connsiteX3" fmla="*/ 1728380 w 2649373"/>
                <a:gd name="connsiteY3" fmla="*/ 1346224 h 1513439"/>
                <a:gd name="connsiteX4" fmla="*/ 920993 w 2649373"/>
                <a:gd name="connsiteY4" fmla="*/ 1346224 h 1513439"/>
                <a:gd name="connsiteX5" fmla="*/ 0 w 2649373"/>
                <a:gd name="connsiteY5" fmla="*/ 425232 h 1513439"/>
                <a:gd name="connsiteX6" fmla="*/ 46562 w 2649373"/>
                <a:gd name="connsiteY6" fmla="*/ 390413 h 1513439"/>
                <a:gd name="connsiteX7" fmla="*/ 1324686 w 2649373"/>
                <a:gd name="connsiteY7" fmla="*/ 0 h 151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9373" h="1513439">
                  <a:moveTo>
                    <a:pt x="1324686" y="0"/>
                  </a:moveTo>
                  <a:cubicBezTo>
                    <a:pt x="1798132" y="0"/>
                    <a:pt x="2237963" y="143927"/>
                    <a:pt x="2602811" y="390413"/>
                  </a:cubicBezTo>
                  <a:lnTo>
                    <a:pt x="2649373" y="425232"/>
                  </a:lnTo>
                  <a:lnTo>
                    <a:pt x="1728380" y="1346224"/>
                  </a:lnTo>
                  <a:cubicBezTo>
                    <a:pt x="1505426" y="1569178"/>
                    <a:pt x="1143946" y="1569178"/>
                    <a:pt x="920993" y="1346224"/>
                  </a:cubicBezTo>
                  <a:lnTo>
                    <a:pt x="0" y="425232"/>
                  </a:lnTo>
                  <a:lnTo>
                    <a:pt x="46562" y="390413"/>
                  </a:lnTo>
                  <a:cubicBezTo>
                    <a:pt x="411410" y="143927"/>
                    <a:pt x="851240" y="0"/>
                    <a:pt x="13246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B24C92A-32F3-4F53-B9EB-B7FA7FA58BAE}"/>
                </a:ext>
              </a:extLst>
            </p:cNvPr>
            <p:cNvSpPr/>
            <p:nvPr/>
          </p:nvSpPr>
          <p:spPr>
            <a:xfrm>
              <a:off x="6797138" y="1605937"/>
              <a:ext cx="1584862" cy="2504959"/>
            </a:xfrm>
            <a:custGeom>
              <a:avLst/>
              <a:gdLst>
                <a:gd name="connsiteX0" fmla="*/ 673971 w 1584862"/>
                <a:gd name="connsiteY0" fmla="*/ 0 h 2504959"/>
                <a:gd name="connsiteX1" fmla="*/ 752971 w 1584862"/>
                <a:gd name="connsiteY1" fmla="*/ 59075 h 2504959"/>
                <a:gd name="connsiteX2" fmla="*/ 1584862 w 1584862"/>
                <a:gd name="connsiteY2" fmla="*/ 1823064 h 2504959"/>
                <a:gd name="connsiteX3" fmla="*/ 1482088 w 1584862"/>
                <a:gd name="connsiteY3" fmla="*/ 2502851 h 2504959"/>
                <a:gd name="connsiteX4" fmla="*/ 1481317 w 1584862"/>
                <a:gd name="connsiteY4" fmla="*/ 2504959 h 2504959"/>
                <a:gd name="connsiteX5" fmla="*/ 285550 w 1584862"/>
                <a:gd name="connsiteY5" fmla="*/ 1814583 h 2504959"/>
                <a:gd name="connsiteX6" fmla="*/ 76583 w 1584862"/>
                <a:gd name="connsiteY6" fmla="*/ 1034706 h 250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862" h="2504959">
                  <a:moveTo>
                    <a:pt x="673971" y="0"/>
                  </a:moveTo>
                  <a:lnTo>
                    <a:pt x="752971" y="59075"/>
                  </a:lnTo>
                  <a:cubicBezTo>
                    <a:pt x="1261028" y="478361"/>
                    <a:pt x="1584862" y="1112895"/>
                    <a:pt x="1584862" y="1823064"/>
                  </a:cubicBezTo>
                  <a:cubicBezTo>
                    <a:pt x="1584862" y="2059787"/>
                    <a:pt x="1548881" y="2288106"/>
                    <a:pt x="1482088" y="2502851"/>
                  </a:cubicBezTo>
                  <a:lnTo>
                    <a:pt x="1481317" y="2504959"/>
                  </a:lnTo>
                  <a:lnTo>
                    <a:pt x="285550" y="1814583"/>
                  </a:lnTo>
                  <a:cubicBezTo>
                    <a:pt x="12489" y="1656931"/>
                    <a:pt x="-81069" y="1307768"/>
                    <a:pt x="76583" y="10347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B0311E0-D30B-4FCE-916F-F60D3C2FE31D}"/>
                </a:ext>
              </a:extLst>
            </p:cNvPr>
            <p:cNvSpPr/>
            <p:nvPr/>
          </p:nvSpPr>
          <p:spPr>
            <a:xfrm>
              <a:off x="6113567" y="3866815"/>
              <a:ext cx="2142889" cy="1847299"/>
            </a:xfrm>
            <a:custGeom>
              <a:avLst/>
              <a:gdLst>
                <a:gd name="connsiteX0" fmla="*/ 966641 w 2142889"/>
                <a:gd name="connsiteY0" fmla="*/ 1020 h 1847299"/>
                <a:gd name="connsiteX1" fmla="*/ 1080780 w 2142889"/>
                <a:gd name="connsiteY1" fmla="*/ 19596 h 1847299"/>
                <a:gd name="connsiteX2" fmla="*/ 2142889 w 2142889"/>
                <a:gd name="connsiteY2" fmla="*/ 304187 h 1847299"/>
                <a:gd name="connsiteX3" fmla="*/ 2088789 w 2142889"/>
                <a:gd name="connsiteY3" fmla="*/ 452001 h 1847299"/>
                <a:gd name="connsiteX4" fmla="*/ 216165 w 2142889"/>
                <a:gd name="connsiteY4" fmla="*/ 1836384 h 1847299"/>
                <a:gd name="connsiteX5" fmla="*/ 0 w 2142889"/>
                <a:gd name="connsiteY5" fmla="*/ 1847299 h 1847299"/>
                <a:gd name="connsiteX6" fmla="*/ 381562 w 2142889"/>
                <a:gd name="connsiteY6" fmla="*/ 423290 h 1847299"/>
                <a:gd name="connsiteX7" fmla="*/ 966641 w 2142889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89" h="1847299">
                  <a:moveTo>
                    <a:pt x="966641" y="1020"/>
                  </a:moveTo>
                  <a:cubicBezTo>
                    <a:pt x="1004507" y="3293"/>
                    <a:pt x="1042710" y="9395"/>
                    <a:pt x="1080780" y="19596"/>
                  </a:cubicBezTo>
                  <a:lnTo>
                    <a:pt x="2142889" y="304187"/>
                  </a:lnTo>
                  <a:lnTo>
                    <a:pt x="2088789" y="452001"/>
                  </a:lnTo>
                  <a:cubicBezTo>
                    <a:pt x="1770675" y="1204107"/>
                    <a:pt x="1061499" y="1750535"/>
                    <a:pt x="216165" y="1836384"/>
                  </a:cubicBezTo>
                  <a:lnTo>
                    <a:pt x="0" y="1847299"/>
                  </a:lnTo>
                  <a:lnTo>
                    <a:pt x="381562" y="423290"/>
                  </a:lnTo>
                  <a:cubicBezTo>
                    <a:pt x="452968" y="156799"/>
                    <a:pt x="701573" y="-14891"/>
                    <a:pt x="966641" y="10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D6F0557-0738-4CAD-A5EA-6C234D8C98BE}"/>
                </a:ext>
              </a:extLst>
            </p:cNvPr>
            <p:cNvSpPr/>
            <p:nvPr/>
          </p:nvSpPr>
          <p:spPr>
            <a:xfrm>
              <a:off x="3935546" y="3866815"/>
              <a:ext cx="2142891" cy="1847299"/>
            </a:xfrm>
            <a:custGeom>
              <a:avLst/>
              <a:gdLst>
                <a:gd name="connsiteX0" fmla="*/ 1176250 w 2142891"/>
                <a:gd name="connsiteY0" fmla="*/ 1020 h 1847299"/>
                <a:gd name="connsiteX1" fmla="*/ 1761328 w 2142891"/>
                <a:gd name="connsiteY1" fmla="*/ 423290 h 1847299"/>
                <a:gd name="connsiteX2" fmla="*/ 2142891 w 2142891"/>
                <a:gd name="connsiteY2" fmla="*/ 1847299 h 1847299"/>
                <a:gd name="connsiteX3" fmla="*/ 1926725 w 2142891"/>
                <a:gd name="connsiteY3" fmla="*/ 1836384 h 1847299"/>
                <a:gd name="connsiteX4" fmla="*/ 54100 w 2142891"/>
                <a:gd name="connsiteY4" fmla="*/ 452001 h 1847299"/>
                <a:gd name="connsiteX5" fmla="*/ 0 w 2142891"/>
                <a:gd name="connsiteY5" fmla="*/ 304187 h 1847299"/>
                <a:gd name="connsiteX6" fmla="*/ 1062110 w 2142891"/>
                <a:gd name="connsiteY6" fmla="*/ 19596 h 1847299"/>
                <a:gd name="connsiteX7" fmla="*/ 1176250 w 2142891"/>
                <a:gd name="connsiteY7" fmla="*/ 1020 h 184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2891" h="1847299">
                  <a:moveTo>
                    <a:pt x="1176250" y="1020"/>
                  </a:moveTo>
                  <a:cubicBezTo>
                    <a:pt x="1441317" y="-14891"/>
                    <a:pt x="1689923" y="156799"/>
                    <a:pt x="1761328" y="423290"/>
                  </a:cubicBezTo>
                  <a:lnTo>
                    <a:pt x="2142891" y="1847299"/>
                  </a:lnTo>
                  <a:lnTo>
                    <a:pt x="1926725" y="1836384"/>
                  </a:lnTo>
                  <a:cubicBezTo>
                    <a:pt x="1081390" y="1750535"/>
                    <a:pt x="372215" y="1204107"/>
                    <a:pt x="54100" y="452001"/>
                  </a:cubicBezTo>
                  <a:lnTo>
                    <a:pt x="0" y="304187"/>
                  </a:lnTo>
                  <a:lnTo>
                    <a:pt x="1062110" y="19596"/>
                  </a:lnTo>
                  <a:cubicBezTo>
                    <a:pt x="1100180" y="9395"/>
                    <a:pt x="1138383" y="3293"/>
                    <a:pt x="1176250" y="10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DD68028-3883-49E0-94E2-F4FD9A885338}"/>
                </a:ext>
              </a:extLst>
            </p:cNvPr>
            <p:cNvSpPr/>
            <p:nvPr/>
          </p:nvSpPr>
          <p:spPr>
            <a:xfrm>
              <a:off x="3810000" y="1600963"/>
              <a:ext cx="1594384" cy="2514470"/>
            </a:xfrm>
            <a:custGeom>
              <a:avLst/>
              <a:gdLst>
                <a:gd name="connsiteX0" fmla="*/ 917543 w 1594384"/>
                <a:gd name="connsiteY0" fmla="*/ 0 h 2514470"/>
                <a:gd name="connsiteX1" fmla="*/ 1517802 w 1594384"/>
                <a:gd name="connsiteY1" fmla="*/ 1039679 h 2514470"/>
                <a:gd name="connsiteX2" fmla="*/ 1308835 w 1594384"/>
                <a:gd name="connsiteY2" fmla="*/ 1819556 h 2514470"/>
                <a:gd name="connsiteX3" fmla="*/ 105207 w 1594384"/>
                <a:gd name="connsiteY3" fmla="*/ 2514470 h 2514470"/>
                <a:gd name="connsiteX4" fmla="*/ 102774 w 1594384"/>
                <a:gd name="connsiteY4" fmla="*/ 2507824 h 2514470"/>
                <a:gd name="connsiteX5" fmla="*/ 0 w 1594384"/>
                <a:gd name="connsiteY5" fmla="*/ 1828037 h 2514470"/>
                <a:gd name="connsiteX6" fmla="*/ 831892 w 1594384"/>
                <a:gd name="connsiteY6" fmla="*/ 64048 h 251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4384" h="2514470">
                  <a:moveTo>
                    <a:pt x="917543" y="0"/>
                  </a:moveTo>
                  <a:lnTo>
                    <a:pt x="1517802" y="1039679"/>
                  </a:lnTo>
                  <a:cubicBezTo>
                    <a:pt x="1675454" y="1312741"/>
                    <a:pt x="1581896" y="1661904"/>
                    <a:pt x="1308835" y="1819556"/>
                  </a:cubicBezTo>
                  <a:lnTo>
                    <a:pt x="105207" y="2514470"/>
                  </a:lnTo>
                  <a:lnTo>
                    <a:pt x="102774" y="2507824"/>
                  </a:lnTo>
                  <a:cubicBezTo>
                    <a:pt x="35982" y="2293079"/>
                    <a:pt x="0" y="2064760"/>
                    <a:pt x="0" y="1828037"/>
                  </a:cubicBezTo>
                  <a:cubicBezTo>
                    <a:pt x="0" y="1117868"/>
                    <a:pt x="323835" y="483334"/>
                    <a:pt x="831892" y="640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619EBBF-730F-4EC5-8C0C-BE7AA718EA2D}"/>
                </a:ext>
              </a:extLst>
            </p:cNvPr>
            <p:cNvSpPr/>
            <p:nvPr/>
          </p:nvSpPr>
          <p:spPr>
            <a:xfrm>
              <a:off x="5361356" y="1958219"/>
              <a:ext cx="1471949" cy="698221"/>
            </a:xfrm>
            <a:custGeom>
              <a:avLst/>
              <a:gdLst>
                <a:gd name="connsiteX0" fmla="*/ 738162 w 1471949"/>
                <a:gd name="connsiteY0" fmla="*/ 0 h 698221"/>
                <a:gd name="connsiteX1" fmla="*/ 1439224 w 1471949"/>
                <a:gd name="connsiteY1" fmla="*/ 177515 h 698221"/>
                <a:gd name="connsiteX2" fmla="*/ 1471949 w 1471949"/>
                <a:gd name="connsiteY2" fmla="*/ 197397 h 698221"/>
                <a:gd name="connsiteX3" fmla="*/ 1138339 w 1471949"/>
                <a:gd name="connsiteY3" fmla="*/ 531006 h 698221"/>
                <a:gd name="connsiteX4" fmla="*/ 330952 w 1471949"/>
                <a:gd name="connsiteY4" fmla="*/ 531006 h 698221"/>
                <a:gd name="connsiteX5" fmla="*/ 0 w 1471949"/>
                <a:gd name="connsiteY5" fmla="*/ 200055 h 698221"/>
                <a:gd name="connsiteX6" fmla="*/ 37101 w 1471949"/>
                <a:gd name="connsiteY6" fmla="*/ 177515 h 698221"/>
                <a:gd name="connsiteX7" fmla="*/ 738162 w 1471949"/>
                <a:gd name="connsiteY7" fmla="*/ 0 h 69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1949" h="698221">
                  <a:moveTo>
                    <a:pt x="738162" y="0"/>
                  </a:moveTo>
                  <a:cubicBezTo>
                    <a:pt x="992003" y="0"/>
                    <a:pt x="1230824" y="64306"/>
                    <a:pt x="1439224" y="177515"/>
                  </a:cubicBezTo>
                  <a:lnTo>
                    <a:pt x="1471949" y="197397"/>
                  </a:lnTo>
                  <a:lnTo>
                    <a:pt x="1138339" y="531006"/>
                  </a:lnTo>
                  <a:cubicBezTo>
                    <a:pt x="915385" y="753960"/>
                    <a:pt x="553905" y="753960"/>
                    <a:pt x="330952" y="531006"/>
                  </a:cubicBezTo>
                  <a:lnTo>
                    <a:pt x="0" y="200055"/>
                  </a:lnTo>
                  <a:lnTo>
                    <a:pt x="37101" y="177515"/>
                  </a:lnTo>
                  <a:cubicBezTo>
                    <a:pt x="245500" y="64306"/>
                    <a:pt x="484322" y="0"/>
                    <a:pt x="738162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167D90C-F6E2-461A-B9EC-3567C89FF4AE}"/>
                </a:ext>
              </a:extLst>
            </p:cNvPr>
            <p:cNvSpPr/>
            <p:nvPr/>
          </p:nvSpPr>
          <p:spPr>
            <a:xfrm>
              <a:off x="6797139" y="2317167"/>
              <a:ext cx="773161" cy="1370913"/>
            </a:xfrm>
            <a:custGeom>
              <a:avLst/>
              <a:gdLst>
                <a:gd name="connsiteX0" fmla="*/ 263342 w 773161"/>
                <a:gd name="connsiteY0" fmla="*/ 0 h 1370913"/>
                <a:gd name="connsiteX1" fmla="*/ 342380 w 773161"/>
                <a:gd name="connsiteY1" fmla="*/ 71834 h 1370913"/>
                <a:gd name="connsiteX2" fmla="*/ 773161 w 773161"/>
                <a:gd name="connsiteY2" fmla="*/ 1111833 h 1370913"/>
                <a:gd name="connsiteX3" fmla="*/ 765568 w 773161"/>
                <a:gd name="connsiteY3" fmla="*/ 1262212 h 1370913"/>
                <a:gd name="connsiteX4" fmla="*/ 748978 w 773161"/>
                <a:gd name="connsiteY4" fmla="*/ 1370913 h 1370913"/>
                <a:gd name="connsiteX5" fmla="*/ 285550 w 773161"/>
                <a:gd name="connsiteY5" fmla="*/ 1103353 h 1370913"/>
                <a:gd name="connsiteX6" fmla="*/ 76583 w 773161"/>
                <a:gd name="connsiteY6" fmla="*/ 323476 h 13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161" h="1370913">
                  <a:moveTo>
                    <a:pt x="263342" y="0"/>
                  </a:moveTo>
                  <a:lnTo>
                    <a:pt x="342380" y="71834"/>
                  </a:lnTo>
                  <a:cubicBezTo>
                    <a:pt x="608539" y="337993"/>
                    <a:pt x="773161" y="705688"/>
                    <a:pt x="773161" y="1111833"/>
                  </a:cubicBezTo>
                  <a:cubicBezTo>
                    <a:pt x="773161" y="1162601"/>
                    <a:pt x="770589" y="1212769"/>
                    <a:pt x="765568" y="1262212"/>
                  </a:cubicBezTo>
                  <a:lnTo>
                    <a:pt x="748978" y="1370913"/>
                  </a:lnTo>
                  <a:lnTo>
                    <a:pt x="285550" y="1103353"/>
                  </a:lnTo>
                  <a:cubicBezTo>
                    <a:pt x="12489" y="945701"/>
                    <a:pt x="-81069" y="596538"/>
                    <a:pt x="76583" y="323476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F1F3D52-053C-4004-829E-F9345E9A8F7C}"/>
                </a:ext>
              </a:extLst>
            </p:cNvPr>
            <p:cNvSpPr/>
            <p:nvPr/>
          </p:nvSpPr>
          <p:spPr>
            <a:xfrm>
              <a:off x="6337379" y="3866815"/>
              <a:ext cx="1132444" cy="1012021"/>
            </a:xfrm>
            <a:custGeom>
              <a:avLst/>
              <a:gdLst>
                <a:gd name="connsiteX0" fmla="*/ 742829 w 1132444"/>
                <a:gd name="connsiteY0" fmla="*/ 1020 h 1012021"/>
                <a:gd name="connsiteX1" fmla="*/ 856968 w 1132444"/>
                <a:gd name="connsiteY1" fmla="*/ 19596 h 1012021"/>
                <a:gd name="connsiteX2" fmla="*/ 1132444 w 1132444"/>
                <a:gd name="connsiteY2" fmla="*/ 93410 h 1012021"/>
                <a:gd name="connsiteX3" fmla="*/ 1117339 w 1132444"/>
                <a:gd name="connsiteY3" fmla="*/ 134680 h 1012021"/>
                <a:gd name="connsiteX4" fmla="*/ 58553 w 1132444"/>
                <a:gd name="connsiteY4" fmla="*/ 1003085 h 1012021"/>
                <a:gd name="connsiteX5" fmla="*/ 0 w 1132444"/>
                <a:gd name="connsiteY5" fmla="*/ 1012021 h 1012021"/>
                <a:gd name="connsiteX6" fmla="*/ 157750 w 1132444"/>
                <a:gd name="connsiteY6" fmla="*/ 423290 h 1012021"/>
                <a:gd name="connsiteX7" fmla="*/ 742829 w 1132444"/>
                <a:gd name="connsiteY7" fmla="*/ 1020 h 101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2444" h="1012021">
                  <a:moveTo>
                    <a:pt x="742829" y="1020"/>
                  </a:moveTo>
                  <a:cubicBezTo>
                    <a:pt x="780695" y="3293"/>
                    <a:pt x="818898" y="9395"/>
                    <a:pt x="856968" y="19596"/>
                  </a:cubicBezTo>
                  <a:lnTo>
                    <a:pt x="1132444" y="93410"/>
                  </a:lnTo>
                  <a:lnTo>
                    <a:pt x="1117339" y="134680"/>
                  </a:lnTo>
                  <a:cubicBezTo>
                    <a:pt x="931275" y="574584"/>
                    <a:pt x="537274" y="905125"/>
                    <a:pt x="58553" y="1003085"/>
                  </a:cubicBezTo>
                  <a:lnTo>
                    <a:pt x="0" y="1012021"/>
                  </a:lnTo>
                  <a:lnTo>
                    <a:pt x="157750" y="423290"/>
                  </a:lnTo>
                  <a:cubicBezTo>
                    <a:pt x="229156" y="156799"/>
                    <a:pt x="477761" y="-14891"/>
                    <a:pt x="742829" y="102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4A14C4D-D1D9-49B5-812E-470ADA319665}"/>
                </a:ext>
              </a:extLst>
            </p:cNvPr>
            <p:cNvSpPr/>
            <p:nvPr/>
          </p:nvSpPr>
          <p:spPr>
            <a:xfrm>
              <a:off x="4728585" y="3866815"/>
              <a:ext cx="1125740" cy="1010902"/>
            </a:xfrm>
            <a:custGeom>
              <a:avLst/>
              <a:gdLst>
                <a:gd name="connsiteX0" fmla="*/ 383211 w 1125740"/>
                <a:gd name="connsiteY0" fmla="*/ 1020 h 1010902"/>
                <a:gd name="connsiteX1" fmla="*/ 968289 w 1125740"/>
                <a:gd name="connsiteY1" fmla="*/ 423290 h 1010902"/>
                <a:gd name="connsiteX2" fmla="*/ 1125740 w 1125740"/>
                <a:gd name="connsiteY2" fmla="*/ 1010902 h 1010902"/>
                <a:gd name="connsiteX3" fmla="*/ 1074520 w 1125740"/>
                <a:gd name="connsiteY3" fmla="*/ 1003085 h 1010902"/>
                <a:gd name="connsiteX4" fmla="*/ 15734 w 1125740"/>
                <a:gd name="connsiteY4" fmla="*/ 134680 h 1010902"/>
                <a:gd name="connsiteX5" fmla="*/ 0 w 1125740"/>
                <a:gd name="connsiteY5" fmla="*/ 91693 h 1010902"/>
                <a:gd name="connsiteX6" fmla="*/ 269071 w 1125740"/>
                <a:gd name="connsiteY6" fmla="*/ 19596 h 1010902"/>
                <a:gd name="connsiteX7" fmla="*/ 383211 w 1125740"/>
                <a:gd name="connsiteY7" fmla="*/ 1020 h 101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740" h="1010902">
                  <a:moveTo>
                    <a:pt x="383211" y="1020"/>
                  </a:moveTo>
                  <a:cubicBezTo>
                    <a:pt x="648278" y="-14891"/>
                    <a:pt x="896884" y="156799"/>
                    <a:pt x="968289" y="423290"/>
                  </a:cubicBezTo>
                  <a:lnTo>
                    <a:pt x="1125740" y="1010902"/>
                  </a:lnTo>
                  <a:lnTo>
                    <a:pt x="1074520" y="1003085"/>
                  </a:lnTo>
                  <a:cubicBezTo>
                    <a:pt x="595798" y="905125"/>
                    <a:pt x="201797" y="574584"/>
                    <a:pt x="15734" y="134680"/>
                  </a:cubicBezTo>
                  <a:lnTo>
                    <a:pt x="0" y="91693"/>
                  </a:lnTo>
                  <a:lnTo>
                    <a:pt x="269071" y="19596"/>
                  </a:lnTo>
                  <a:cubicBezTo>
                    <a:pt x="307141" y="9395"/>
                    <a:pt x="345344" y="3293"/>
                    <a:pt x="383211" y="102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332F8C8-9AC0-4BA0-817D-0CCAE781D85D}"/>
                </a:ext>
              </a:extLst>
            </p:cNvPr>
            <p:cNvSpPr/>
            <p:nvPr/>
          </p:nvSpPr>
          <p:spPr>
            <a:xfrm>
              <a:off x="4628738" y="2315685"/>
              <a:ext cx="775647" cy="1373715"/>
            </a:xfrm>
            <a:custGeom>
              <a:avLst/>
              <a:gdLst>
                <a:gd name="connsiteX0" fmla="*/ 511451 w 775647"/>
                <a:gd name="connsiteY0" fmla="*/ 0 h 1373715"/>
                <a:gd name="connsiteX1" fmla="*/ 699065 w 775647"/>
                <a:gd name="connsiteY1" fmla="*/ 324958 h 1373715"/>
                <a:gd name="connsiteX2" fmla="*/ 490098 w 775647"/>
                <a:gd name="connsiteY2" fmla="*/ 1104835 h 1373715"/>
                <a:gd name="connsiteX3" fmla="*/ 24385 w 775647"/>
                <a:gd name="connsiteY3" fmla="*/ 1373715 h 1373715"/>
                <a:gd name="connsiteX4" fmla="*/ 7594 w 775647"/>
                <a:gd name="connsiteY4" fmla="*/ 1263695 h 1373715"/>
                <a:gd name="connsiteX5" fmla="*/ 0 w 775647"/>
                <a:gd name="connsiteY5" fmla="*/ 1113316 h 1373715"/>
                <a:gd name="connsiteX6" fmla="*/ 430782 w 775647"/>
                <a:gd name="connsiteY6" fmla="*/ 73317 h 137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647" h="1373715">
                  <a:moveTo>
                    <a:pt x="511451" y="0"/>
                  </a:moveTo>
                  <a:lnTo>
                    <a:pt x="699065" y="324958"/>
                  </a:lnTo>
                  <a:cubicBezTo>
                    <a:pt x="856717" y="598020"/>
                    <a:pt x="763159" y="947183"/>
                    <a:pt x="490098" y="1104835"/>
                  </a:cubicBezTo>
                  <a:lnTo>
                    <a:pt x="24385" y="1373715"/>
                  </a:lnTo>
                  <a:lnTo>
                    <a:pt x="7594" y="1263695"/>
                  </a:lnTo>
                  <a:cubicBezTo>
                    <a:pt x="2573" y="1214252"/>
                    <a:pt x="0" y="1164084"/>
                    <a:pt x="0" y="1113316"/>
                  </a:cubicBezTo>
                  <a:cubicBezTo>
                    <a:pt x="0" y="707171"/>
                    <a:pt x="164623" y="339476"/>
                    <a:pt x="430782" y="73317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pic>
        <p:nvPicPr>
          <p:cNvPr id="120" name="Graphic 119" descr="Research">
            <a:extLst>
              <a:ext uri="{FF2B5EF4-FFF2-40B4-BE49-F238E27FC236}">
                <a16:creationId xmlns:a16="http://schemas.microsoft.com/office/drawing/2014/main" id="{BA371899-AE00-4A24-8D4F-3BE0A99907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07214" y="4573832"/>
            <a:ext cx="607185" cy="607185"/>
          </a:xfrm>
          <a:prstGeom prst="rect">
            <a:avLst/>
          </a:prstGeom>
        </p:spPr>
      </p:pic>
      <p:grpSp>
        <p:nvGrpSpPr>
          <p:cNvPr id="121" name="Graphic 24" descr="Users">
            <a:extLst>
              <a:ext uri="{FF2B5EF4-FFF2-40B4-BE49-F238E27FC236}">
                <a16:creationId xmlns:a16="http://schemas.microsoft.com/office/drawing/2014/main" id="{CA09F080-CCB6-4DEF-B21F-101F35A161BE}"/>
              </a:ext>
            </a:extLst>
          </p:cNvPr>
          <p:cNvGrpSpPr/>
          <p:nvPr/>
        </p:nvGrpSpPr>
        <p:grpSpPr>
          <a:xfrm>
            <a:off x="3992338" y="2713996"/>
            <a:ext cx="575494" cy="358998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498C9106-31B1-4DEA-AED4-0DC492E438AD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29CA73BE-4291-486B-B2B9-57F05B386422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9175B76-1D5F-4BAD-B8C4-1ED7F60AF838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6D9ACA25-7A66-43BD-AF35-91DB655C0462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B752FEA-7B9B-40D4-9625-5902B851CE57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158D89A-840C-4D66-8834-20C21DFA5AEE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8" name="Graphic 26" descr="Lightbulb">
            <a:extLst>
              <a:ext uri="{FF2B5EF4-FFF2-40B4-BE49-F238E27FC236}">
                <a16:creationId xmlns:a16="http://schemas.microsoft.com/office/drawing/2014/main" id="{3D6D853F-A35E-4395-95C3-978D69B0042D}"/>
              </a:ext>
            </a:extLst>
          </p:cNvPr>
          <p:cNvGrpSpPr/>
          <p:nvPr/>
        </p:nvGrpSpPr>
        <p:grpSpPr>
          <a:xfrm>
            <a:off x="4624534" y="4638207"/>
            <a:ext cx="657708" cy="657708"/>
            <a:chOff x="5767146" y="4992021"/>
            <a:chExt cx="657708" cy="657708"/>
          </a:xfrm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8E5BEA0-B856-453D-9577-796F6EDCC0D9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BB8943B-0EB4-406A-B70A-6A4608BB89B0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875CA380-1344-4630-B753-83A04E8A7E53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BA0BCF18-8E83-4A92-AC35-2D0864FEEFEB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3" name="Graphic 27" descr="Rocket">
            <a:extLst>
              <a:ext uri="{FF2B5EF4-FFF2-40B4-BE49-F238E27FC236}">
                <a16:creationId xmlns:a16="http://schemas.microsoft.com/office/drawing/2014/main" id="{BB25516E-FE2B-48D1-BBEC-5114B79E9F78}"/>
              </a:ext>
            </a:extLst>
          </p:cNvPr>
          <p:cNvGrpSpPr/>
          <p:nvPr/>
        </p:nvGrpSpPr>
        <p:grpSpPr>
          <a:xfrm>
            <a:off x="5767146" y="1240929"/>
            <a:ext cx="657708" cy="657708"/>
            <a:chOff x="5767146" y="1240929"/>
            <a:chExt cx="657708" cy="657708"/>
          </a:xfrm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034B641-7CFE-4385-996B-959DB024CEB8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B7A48D99-E6DE-44EF-8829-A1B095DC084B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34A0400-EF0D-4CCC-8166-BE012B8D5965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87D1710-BF72-4E4B-B6F6-EA866F572B53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5B9B12E-F1F6-4EB1-8AD9-6FEE1CFAEE53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9" name="Graphic 25" descr="Puzzle">
            <a:extLst>
              <a:ext uri="{FF2B5EF4-FFF2-40B4-BE49-F238E27FC236}">
                <a16:creationId xmlns:a16="http://schemas.microsoft.com/office/drawing/2014/main" id="{2821D9BD-B2A3-40C8-A5DF-8F123555CCB2}"/>
              </a:ext>
            </a:extLst>
          </p:cNvPr>
          <p:cNvSpPr/>
          <p:nvPr/>
        </p:nvSpPr>
        <p:spPr>
          <a:xfrm>
            <a:off x="7614399" y="2590510"/>
            <a:ext cx="548090" cy="548090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02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687</Words>
  <PresentationFormat>Widescreen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5 Parts – Slide Template</vt:lpstr>
      <vt:lpstr>Infographic Cycle w/ 5 Parts – Slide Template</vt:lpstr>
      <vt:lpstr>Infographic Cycle w/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5 Parts</dc:title>
  <dc:creator>PresentationGO.com</dc:creator>
  <dc:description>© Copyright PresentationGO.com</dc:description>
  <dcterms:created xsi:type="dcterms:W3CDTF">2014-11-26T05:14:11Z</dcterms:created>
  <dcterms:modified xsi:type="dcterms:W3CDTF">2020-03-30T21:54:39Z</dcterms:modified>
  <cp:category>Charts &amp; Diagrams</cp:category>
</cp:coreProperties>
</file>