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40454D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6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6 Arcs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866048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59309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835632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61CE968-7500-4217-98E1-A90507408207}"/>
              </a:ext>
            </a:extLst>
          </p:cNvPr>
          <p:cNvGrpSpPr/>
          <p:nvPr/>
        </p:nvGrpSpPr>
        <p:grpSpPr>
          <a:xfrm>
            <a:off x="890793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8B0BA1A-1BA3-4161-82B3-31685BBB8A8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E6D7E1-76B0-4723-926C-BD87414B0E5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836411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89858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1085839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1085839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21278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E2E0E1"/>
                </a:solidFill>
              </a:rPr>
              <a:t>06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11123205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-52024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E2E0E1"/>
                </a:solidFill>
              </a:rPr>
              <a:t>05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83192C9-5E52-4546-996C-7443953CA31C}"/>
              </a:ext>
            </a:extLst>
          </p:cNvPr>
          <p:cNvSpPr txBox="1"/>
          <p:nvPr/>
        </p:nvSpPr>
        <p:spPr>
          <a:xfrm>
            <a:off x="21278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E2E0E1"/>
                </a:solidFill>
              </a:rPr>
              <a:t>04</a:t>
            </a:r>
          </a:p>
        </p:txBody>
      </p:sp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66710076-C5B5-436A-A198-0E1ECF13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27898" y="1127183"/>
            <a:ext cx="598713" cy="598713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59038" y="2850379"/>
            <a:ext cx="598713" cy="598713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3797" y="2848561"/>
            <a:ext cx="598713" cy="598713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7131" y="1131950"/>
            <a:ext cx="598713" cy="598713"/>
          </a:xfrm>
          <a:prstGeom prst="rect">
            <a:avLst/>
          </a:prstGeom>
        </p:spPr>
      </p:pic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9334642E-D8F8-48A1-902E-2B04888AAC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23107" y="4535587"/>
            <a:ext cx="603504" cy="603504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399D3BC1-7A4F-4E9B-8DCF-1C26497030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7131" y="4536590"/>
            <a:ext cx="603504" cy="60350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26E0A1B2-A625-4FFB-BF70-DD4BFE8C6B1D}"/>
              </a:ext>
            </a:extLst>
          </p:cNvPr>
          <p:cNvGrpSpPr/>
          <p:nvPr/>
        </p:nvGrpSpPr>
        <p:grpSpPr>
          <a:xfrm>
            <a:off x="3183517" y="368660"/>
            <a:ext cx="5824967" cy="6293390"/>
            <a:chOff x="3183515" y="368660"/>
            <a:chExt cx="5824967" cy="629339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C97987CB-4D32-4E67-82FE-C6A24B2D4C3C}"/>
                </a:ext>
              </a:extLst>
            </p:cNvPr>
            <p:cNvSpPr/>
            <p:nvPr/>
          </p:nvSpPr>
          <p:spPr>
            <a:xfrm rot="5400000">
              <a:off x="4936946" y="36866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DA344FE4-55BB-41BB-9FC9-D23B4FA6D21C}"/>
                </a:ext>
              </a:extLst>
            </p:cNvPr>
            <p:cNvSpPr/>
            <p:nvPr/>
          </p:nvSpPr>
          <p:spPr>
            <a:xfrm rot="16200000">
              <a:off x="4936945" y="4343943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9FFE4C6-DD80-4DC5-810F-73EE5FD392CC}"/>
                </a:ext>
              </a:extLst>
            </p:cNvPr>
            <p:cNvSpPr/>
            <p:nvPr/>
          </p:nvSpPr>
          <p:spPr>
            <a:xfrm rot="9000000">
              <a:off x="6680852" y="1368558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2E8DFA6-577A-488E-A2E6-F00058CC648B}"/>
                </a:ext>
              </a:extLst>
            </p:cNvPr>
            <p:cNvSpPr/>
            <p:nvPr/>
          </p:nvSpPr>
          <p:spPr>
            <a:xfrm rot="12600000">
              <a:off x="6690375" y="337334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9888EEA8-2BA1-4ACE-B440-205B8370D86E}"/>
                </a:ext>
              </a:extLst>
            </p:cNvPr>
            <p:cNvSpPr/>
            <p:nvPr/>
          </p:nvSpPr>
          <p:spPr>
            <a:xfrm rot="1800000">
              <a:off x="3193043" y="1368558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5F4F3149-D574-404A-B28C-F99F4E2D29A0}"/>
                </a:ext>
              </a:extLst>
            </p:cNvPr>
            <p:cNvSpPr/>
            <p:nvPr/>
          </p:nvSpPr>
          <p:spPr>
            <a:xfrm rot="19800000">
              <a:off x="3183515" y="337334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DFB3411-760E-431F-8FF2-16000E511F87}"/>
              </a:ext>
            </a:extLst>
          </p:cNvPr>
          <p:cNvSpPr txBox="1"/>
          <p:nvPr/>
        </p:nvSpPr>
        <p:spPr>
          <a:xfrm>
            <a:off x="5769628" y="178051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E2C8CE-43F2-4D46-A0C4-5435A2CA5096}"/>
              </a:ext>
            </a:extLst>
          </p:cNvPr>
          <p:cNvSpPr txBox="1"/>
          <p:nvPr/>
        </p:nvSpPr>
        <p:spPr>
          <a:xfrm>
            <a:off x="7101607" y="25091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191127-FB1A-45D1-B9F9-136ADAF63A2E}"/>
              </a:ext>
            </a:extLst>
          </p:cNvPr>
          <p:cNvSpPr txBox="1"/>
          <p:nvPr/>
        </p:nvSpPr>
        <p:spPr>
          <a:xfrm>
            <a:off x="5774393" y="461102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F6B362-73FB-4926-B80B-1EF7E562F239}"/>
              </a:ext>
            </a:extLst>
          </p:cNvPr>
          <p:cNvSpPr txBox="1"/>
          <p:nvPr/>
        </p:nvSpPr>
        <p:spPr>
          <a:xfrm>
            <a:off x="4352403" y="4006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9B4527-9879-40FC-BC77-0A9467554452}"/>
              </a:ext>
            </a:extLst>
          </p:cNvPr>
          <p:cNvSpPr txBox="1"/>
          <p:nvPr/>
        </p:nvSpPr>
        <p:spPr>
          <a:xfrm>
            <a:off x="4352403" y="25091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28091E-954B-4369-96EB-C5BE76D5D311}"/>
              </a:ext>
            </a:extLst>
          </p:cNvPr>
          <p:cNvSpPr txBox="1"/>
          <p:nvPr/>
        </p:nvSpPr>
        <p:spPr>
          <a:xfrm>
            <a:off x="7101607" y="4006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81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6 Arcs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866048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59309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835632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61CE968-7500-4217-98E1-A90507408207}"/>
              </a:ext>
            </a:extLst>
          </p:cNvPr>
          <p:cNvGrpSpPr/>
          <p:nvPr/>
        </p:nvGrpSpPr>
        <p:grpSpPr>
          <a:xfrm>
            <a:off x="890793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8B0BA1A-1BA3-4161-82B3-31685BBB8A8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E6D7E1-76B0-4723-926C-BD87414B0E5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836411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89858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1085839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1085839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21278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11123205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-52024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83192C9-5E52-4546-996C-7443953CA31C}"/>
              </a:ext>
            </a:extLst>
          </p:cNvPr>
          <p:cNvSpPr txBox="1"/>
          <p:nvPr/>
        </p:nvSpPr>
        <p:spPr>
          <a:xfrm>
            <a:off x="21278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66710076-C5B5-436A-A198-0E1ECF13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27898" y="1127183"/>
            <a:ext cx="598713" cy="598713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59038" y="2850379"/>
            <a:ext cx="598713" cy="598713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3797" y="2848561"/>
            <a:ext cx="598713" cy="598713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7131" y="1131950"/>
            <a:ext cx="598713" cy="598713"/>
          </a:xfrm>
          <a:prstGeom prst="rect">
            <a:avLst/>
          </a:prstGeom>
        </p:spPr>
      </p:pic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9334642E-D8F8-48A1-902E-2B04888AAC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23107" y="4535587"/>
            <a:ext cx="603504" cy="603504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399D3BC1-7A4F-4E9B-8DCF-1C26497030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7131" y="4536590"/>
            <a:ext cx="603504" cy="60350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26E0A1B2-A625-4FFB-BF70-DD4BFE8C6B1D}"/>
              </a:ext>
            </a:extLst>
          </p:cNvPr>
          <p:cNvGrpSpPr/>
          <p:nvPr/>
        </p:nvGrpSpPr>
        <p:grpSpPr>
          <a:xfrm>
            <a:off x="3183517" y="368660"/>
            <a:ext cx="5824967" cy="6293390"/>
            <a:chOff x="3183515" y="368660"/>
            <a:chExt cx="5824967" cy="629339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C97987CB-4D32-4E67-82FE-C6A24B2D4C3C}"/>
                </a:ext>
              </a:extLst>
            </p:cNvPr>
            <p:cNvSpPr/>
            <p:nvPr/>
          </p:nvSpPr>
          <p:spPr>
            <a:xfrm rot="5400000">
              <a:off x="4936946" y="36866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DA344FE4-55BB-41BB-9FC9-D23B4FA6D21C}"/>
                </a:ext>
              </a:extLst>
            </p:cNvPr>
            <p:cNvSpPr/>
            <p:nvPr/>
          </p:nvSpPr>
          <p:spPr>
            <a:xfrm rot="16200000">
              <a:off x="4936945" y="4343943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9FFE4C6-DD80-4DC5-810F-73EE5FD392CC}"/>
                </a:ext>
              </a:extLst>
            </p:cNvPr>
            <p:cNvSpPr/>
            <p:nvPr/>
          </p:nvSpPr>
          <p:spPr>
            <a:xfrm rot="9000000">
              <a:off x="6680852" y="1368558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2E8DFA6-577A-488E-A2E6-F00058CC648B}"/>
                </a:ext>
              </a:extLst>
            </p:cNvPr>
            <p:cNvSpPr/>
            <p:nvPr/>
          </p:nvSpPr>
          <p:spPr>
            <a:xfrm rot="12600000">
              <a:off x="6690375" y="337334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9888EEA8-2BA1-4ACE-B440-205B8370D86E}"/>
                </a:ext>
              </a:extLst>
            </p:cNvPr>
            <p:cNvSpPr/>
            <p:nvPr/>
          </p:nvSpPr>
          <p:spPr>
            <a:xfrm rot="1800000">
              <a:off x="3193043" y="1368558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5F4F3149-D574-404A-B28C-F99F4E2D29A0}"/>
                </a:ext>
              </a:extLst>
            </p:cNvPr>
            <p:cNvSpPr/>
            <p:nvPr/>
          </p:nvSpPr>
          <p:spPr>
            <a:xfrm rot="19800000">
              <a:off x="3183515" y="3373340"/>
              <a:ext cx="2318107" cy="2318107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DFB3411-760E-431F-8FF2-16000E511F87}"/>
              </a:ext>
            </a:extLst>
          </p:cNvPr>
          <p:cNvSpPr txBox="1"/>
          <p:nvPr/>
        </p:nvSpPr>
        <p:spPr>
          <a:xfrm>
            <a:off x="5769628" y="178051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E2C8CE-43F2-4D46-A0C4-5435A2CA5096}"/>
              </a:ext>
            </a:extLst>
          </p:cNvPr>
          <p:cNvSpPr txBox="1"/>
          <p:nvPr/>
        </p:nvSpPr>
        <p:spPr>
          <a:xfrm>
            <a:off x="7101607" y="25091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191127-FB1A-45D1-B9F9-136ADAF63A2E}"/>
              </a:ext>
            </a:extLst>
          </p:cNvPr>
          <p:cNvSpPr txBox="1"/>
          <p:nvPr/>
        </p:nvSpPr>
        <p:spPr>
          <a:xfrm>
            <a:off x="5774393" y="461102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F6B362-73FB-4926-B80B-1EF7E562F239}"/>
              </a:ext>
            </a:extLst>
          </p:cNvPr>
          <p:cNvSpPr txBox="1"/>
          <p:nvPr/>
        </p:nvSpPr>
        <p:spPr>
          <a:xfrm>
            <a:off x="4352403" y="4006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9B4527-9879-40FC-BC77-0A9467554452}"/>
              </a:ext>
            </a:extLst>
          </p:cNvPr>
          <p:cNvSpPr txBox="1"/>
          <p:nvPr/>
        </p:nvSpPr>
        <p:spPr>
          <a:xfrm>
            <a:off x="4352403" y="25091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28091E-954B-4369-96EB-C5BE76D5D311}"/>
              </a:ext>
            </a:extLst>
          </p:cNvPr>
          <p:cNvSpPr txBox="1"/>
          <p:nvPr/>
        </p:nvSpPr>
        <p:spPr>
          <a:xfrm>
            <a:off x="7101607" y="4006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18545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544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6 Arcs for PowerPoint</vt:lpstr>
      <vt:lpstr>Infographic Cycle w/ 6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6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2019-02-06T18:27:28Z</dcterms:modified>
  <cp:category>Charts &amp; Diagrams</cp:category>
</cp:coreProperties>
</file>