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81" r:id="rId4"/>
    <p:sldId id="387" r:id="rId5"/>
    <p:sldId id="38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58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4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11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6 Parts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6692687" y="3105233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250907" y="4575873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6698534" y="1634592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256753" y="3105233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465108" y="3257707"/>
            <a:ext cx="327083" cy="204038"/>
            <a:chOff x="620143" y="2033420"/>
            <a:chExt cx="436111" cy="272050"/>
          </a:xfrm>
          <a:solidFill>
            <a:schemeClr val="accent4">
              <a:lumMod val="7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00154B-6FC4-45F5-8429-FCB36CC13FFA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35C6FD4-22ED-4DDE-AD16-8CCE16192308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1855C7D-C6CF-4681-8345-1FD8FF4BB880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6A1404-EBA0-4CB4-B6C4-7E4135B85385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4FA3AC0-396B-429A-B42F-09C4A543E8E9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6B43DD2-BE40-4B65-9CFA-46271FD535B9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5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441745" y="4619223"/>
            <a:ext cx="373810" cy="373810"/>
            <a:chOff x="588993" y="3634855"/>
            <a:chExt cx="498413" cy="498413"/>
          </a:xfrm>
          <a:solidFill>
            <a:schemeClr val="accent3">
              <a:lumMod val="75000"/>
            </a:schemeClr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EC4D3D-AE37-4CA2-85BD-453919F96315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CD9D333-9944-4ED3-8CBB-8C8197FCAD30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0D80BE-94B7-4865-A750-22E82C77017E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01528F-0119-4D13-B7FD-452BDDE7FAB0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8328446" y="1641502"/>
            <a:ext cx="373810" cy="373810"/>
            <a:chOff x="11104594" y="1920239"/>
            <a:chExt cx="498413" cy="498413"/>
          </a:xfrm>
          <a:solidFill>
            <a:schemeClr val="accent6">
              <a:lumMod val="75000"/>
            </a:schemeClr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1C24B3B-BDA1-48EF-9E16-B6F489C25DE2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BCE1C-50F7-44F9-A1F6-97B25DBDA46C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067939-1A76-43DF-B0A1-985AEF72FAFE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9881743-FA13-4E91-B7EE-4A24D2040DCD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2F2610-C5BA-473F-95AA-2A4A9575027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8359595" y="3169018"/>
            <a:ext cx="311508" cy="311508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1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D3DD75C-47F5-49E2-8242-C546C9D4B74D}"/>
              </a:ext>
            </a:extLst>
          </p:cNvPr>
          <p:cNvGrpSpPr/>
          <p:nvPr/>
        </p:nvGrpSpPr>
        <p:grpSpPr>
          <a:xfrm>
            <a:off x="6692687" y="4575873"/>
            <a:ext cx="2194560" cy="1260003"/>
            <a:chOff x="8921977" y="1394910"/>
            <a:chExt cx="2926080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A070E90-CC49-45E0-848A-E0BC1ED1753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EF73E46-0265-4FAE-A804-5C4FBE24AE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8" name="Graphic 117" descr="Research">
            <a:extLst>
              <a:ext uri="{FF2B5EF4-FFF2-40B4-BE49-F238E27FC236}">
                <a16:creationId xmlns:a16="http://schemas.microsoft.com/office/drawing/2014/main" id="{D893DC70-6A69-4BA0-B927-08F12FF3C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3090" y="4569310"/>
            <a:ext cx="404518" cy="40451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727616C-EF63-4B68-9AF0-4E61177C6DBF}"/>
              </a:ext>
            </a:extLst>
          </p:cNvPr>
          <p:cNvGrpSpPr/>
          <p:nvPr/>
        </p:nvGrpSpPr>
        <p:grpSpPr>
          <a:xfrm>
            <a:off x="2857613" y="1892239"/>
            <a:ext cx="3428757" cy="3433910"/>
            <a:chOff x="2857613" y="1892239"/>
            <a:chExt cx="3428757" cy="343391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E73E217-207D-47B8-8E63-6C69EC464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6" y="2156486"/>
              <a:ext cx="1003704" cy="1412321"/>
            </a:xfrm>
            <a:custGeom>
              <a:avLst/>
              <a:gdLst>
                <a:gd name="connsiteX0" fmla="*/ 271122 w 1338272"/>
                <a:gd name="connsiteY0" fmla="*/ 0 h 1883095"/>
                <a:gd name="connsiteX1" fmla="*/ 325776 w 1338272"/>
                <a:gd name="connsiteY1" fmla="*/ 34022 h 1883095"/>
                <a:gd name="connsiteX2" fmla="*/ 1334968 w 1338272"/>
                <a:gd name="connsiteY2" fmla="*/ 1783584 h 1883095"/>
                <a:gd name="connsiteX3" fmla="*/ 1338272 w 1338272"/>
                <a:gd name="connsiteY3" fmla="*/ 1883095 h 1883095"/>
                <a:gd name="connsiteX4" fmla="*/ 423290 w 1338272"/>
                <a:gd name="connsiteY4" fmla="*/ 1637926 h 1883095"/>
                <a:gd name="connsiteX5" fmla="*/ 19596 w 1338272"/>
                <a:gd name="connsiteY5" fmla="*/ 938708 h 188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8272" h="1883095">
                  <a:moveTo>
                    <a:pt x="271122" y="0"/>
                  </a:moveTo>
                  <a:lnTo>
                    <a:pt x="325776" y="34022"/>
                  </a:lnTo>
                  <a:cubicBezTo>
                    <a:pt x="915005" y="428669"/>
                    <a:pt x="1287871" y="1075547"/>
                    <a:pt x="1334968" y="1783584"/>
                  </a:cubicBezTo>
                  <a:lnTo>
                    <a:pt x="1338272" y="1883095"/>
                  </a:lnTo>
                  <a:lnTo>
                    <a:pt x="423290" y="1637926"/>
                  </a:lnTo>
                  <a:cubicBezTo>
                    <a:pt x="118729" y="1556320"/>
                    <a:pt x="-62011" y="1243269"/>
                    <a:pt x="19596" y="938708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ADB0F96-F479-4D28-A4A3-D5993ECD1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7" y="3666862"/>
              <a:ext cx="1003093" cy="1396504"/>
            </a:xfrm>
            <a:custGeom>
              <a:avLst/>
              <a:gdLst>
                <a:gd name="connsiteX0" fmla="*/ 1337457 w 1337457"/>
                <a:gd name="connsiteY0" fmla="*/ 0 h 1862005"/>
                <a:gd name="connsiteX1" fmla="*/ 1334968 w 1337457"/>
                <a:gd name="connsiteY1" fmla="*/ 74985 h 1862005"/>
                <a:gd name="connsiteX2" fmla="*/ 325776 w 1337457"/>
                <a:gd name="connsiteY2" fmla="*/ 1824513 h 1862005"/>
                <a:gd name="connsiteX3" fmla="*/ 265530 w 1337457"/>
                <a:gd name="connsiteY3" fmla="*/ 1862005 h 1862005"/>
                <a:gd name="connsiteX4" fmla="*/ 19596 w 1337457"/>
                <a:gd name="connsiteY4" fmla="*/ 944168 h 1862005"/>
                <a:gd name="connsiteX5" fmla="*/ 423290 w 1337457"/>
                <a:gd name="connsiteY5" fmla="*/ 244950 h 18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7457" h="1862005">
                  <a:moveTo>
                    <a:pt x="1337457" y="0"/>
                  </a:moveTo>
                  <a:lnTo>
                    <a:pt x="1334968" y="74985"/>
                  </a:lnTo>
                  <a:cubicBezTo>
                    <a:pt x="1287871" y="783268"/>
                    <a:pt x="915005" y="1429983"/>
                    <a:pt x="325776" y="1824513"/>
                  </a:cubicBezTo>
                  <a:lnTo>
                    <a:pt x="265530" y="1862005"/>
                  </a:lnTo>
                  <a:lnTo>
                    <a:pt x="19596" y="944168"/>
                  </a:lnTo>
                  <a:cubicBezTo>
                    <a:pt x="-62011" y="639608"/>
                    <a:pt x="118729" y="326557"/>
                    <a:pt x="423290" y="24495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727CD335-C13C-464A-8C28-DCCC3C060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764" y="4474853"/>
              <a:ext cx="1636482" cy="851296"/>
            </a:xfrm>
            <a:custGeom>
              <a:avLst/>
              <a:gdLst>
                <a:gd name="connsiteX0" fmla="*/ 1090981 w 2181976"/>
                <a:gd name="connsiteY0" fmla="*/ 0 h 1135061"/>
                <a:gd name="connsiteX1" fmla="*/ 1494675 w 2181976"/>
                <a:gd name="connsiteY1" fmla="*/ 167215 h 1135061"/>
                <a:gd name="connsiteX2" fmla="*/ 2181976 w 2181976"/>
                <a:gd name="connsiteY2" fmla="*/ 854516 h 1135061"/>
                <a:gd name="connsiteX3" fmla="*/ 1963000 w 2181976"/>
                <a:gd name="connsiteY3" fmla="*/ 962402 h 1135061"/>
                <a:gd name="connsiteX4" fmla="*/ 219159 w 2181976"/>
                <a:gd name="connsiteY4" fmla="*/ 962402 h 1135061"/>
                <a:gd name="connsiteX5" fmla="*/ 0 w 2181976"/>
                <a:gd name="connsiteY5" fmla="*/ 854503 h 1135061"/>
                <a:gd name="connsiteX6" fmla="*/ 687288 w 2181976"/>
                <a:gd name="connsiteY6" fmla="*/ 167215 h 1135061"/>
                <a:gd name="connsiteX7" fmla="*/ 1090981 w 2181976"/>
                <a:gd name="connsiteY7" fmla="*/ 0 h 113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1976" h="1135061">
                  <a:moveTo>
                    <a:pt x="1090981" y="0"/>
                  </a:moveTo>
                  <a:cubicBezTo>
                    <a:pt x="1237090" y="0"/>
                    <a:pt x="1383198" y="55738"/>
                    <a:pt x="1494675" y="167215"/>
                  </a:cubicBezTo>
                  <a:lnTo>
                    <a:pt x="2181976" y="854516"/>
                  </a:lnTo>
                  <a:lnTo>
                    <a:pt x="1963000" y="962402"/>
                  </a:lnTo>
                  <a:cubicBezTo>
                    <a:pt x="1404995" y="1192615"/>
                    <a:pt x="777500" y="1192615"/>
                    <a:pt x="219159" y="962402"/>
                  </a:cubicBezTo>
                  <a:lnTo>
                    <a:pt x="0" y="854503"/>
                  </a:lnTo>
                  <a:lnTo>
                    <a:pt x="687288" y="167215"/>
                  </a:lnTo>
                  <a:cubicBezTo>
                    <a:pt x="798765" y="55738"/>
                    <a:pt x="944873" y="0"/>
                    <a:pt x="1090981" y="0"/>
                  </a:cubicBez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772FCA8C-BDF5-41EE-B7FC-DA47D0374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225" y="3666286"/>
              <a:ext cx="1005246" cy="1398325"/>
            </a:xfrm>
            <a:custGeom>
              <a:avLst/>
              <a:gdLst>
                <a:gd name="connsiteX0" fmla="*/ 0 w 1340328"/>
                <a:gd name="connsiteY0" fmla="*/ 0 h 1864433"/>
                <a:gd name="connsiteX1" fmla="*/ 917040 w 1340328"/>
                <a:gd name="connsiteY1" fmla="*/ 245720 h 1864433"/>
                <a:gd name="connsiteX2" fmla="*/ 1320734 w 1340328"/>
                <a:gd name="connsiteY2" fmla="*/ 944938 h 1864433"/>
                <a:gd name="connsiteX3" fmla="*/ 1074356 w 1340328"/>
                <a:gd name="connsiteY3" fmla="*/ 1864433 h 1864433"/>
                <a:gd name="connsiteX4" fmla="*/ 1011479 w 1340328"/>
                <a:gd name="connsiteY4" fmla="*/ 1825282 h 1864433"/>
                <a:gd name="connsiteX5" fmla="*/ 2514 w 1340328"/>
                <a:gd name="connsiteY5" fmla="*/ 75754 h 186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0328" h="1864433">
                  <a:moveTo>
                    <a:pt x="0" y="0"/>
                  </a:moveTo>
                  <a:lnTo>
                    <a:pt x="917040" y="245720"/>
                  </a:lnTo>
                  <a:cubicBezTo>
                    <a:pt x="1221600" y="327327"/>
                    <a:pt x="1402340" y="640378"/>
                    <a:pt x="1320734" y="944938"/>
                  </a:cubicBezTo>
                  <a:lnTo>
                    <a:pt x="1074356" y="1864433"/>
                  </a:lnTo>
                  <a:lnTo>
                    <a:pt x="1011479" y="1825282"/>
                  </a:lnTo>
                  <a:cubicBezTo>
                    <a:pt x="422555" y="1430752"/>
                    <a:pt x="49621" y="784037"/>
                    <a:pt x="2514" y="75754"/>
                  </a:cubicBez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6BEA94F-8F21-4A47-AD4B-28C1AAFF8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613" y="2155243"/>
              <a:ext cx="1005858" cy="1414142"/>
            </a:xfrm>
            <a:custGeom>
              <a:avLst/>
              <a:gdLst>
                <a:gd name="connsiteX0" fmla="*/ 1069579 w 1341144"/>
                <a:gd name="connsiteY0" fmla="*/ 0 h 1885523"/>
                <a:gd name="connsiteX1" fmla="*/ 1321550 w 1341144"/>
                <a:gd name="connsiteY1" fmla="*/ 940366 h 1885523"/>
                <a:gd name="connsiteX2" fmla="*/ 917856 w 1341144"/>
                <a:gd name="connsiteY2" fmla="*/ 1639584 h 1885523"/>
                <a:gd name="connsiteX3" fmla="*/ 0 w 1341144"/>
                <a:gd name="connsiteY3" fmla="*/ 1885523 h 1885523"/>
                <a:gd name="connsiteX4" fmla="*/ 3330 w 1341144"/>
                <a:gd name="connsiteY4" fmla="*/ 1785242 h 1885523"/>
                <a:gd name="connsiteX5" fmla="*/ 1012295 w 1341144"/>
                <a:gd name="connsiteY5" fmla="*/ 35680 h 188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44" h="1885523">
                  <a:moveTo>
                    <a:pt x="1069579" y="0"/>
                  </a:moveTo>
                  <a:lnTo>
                    <a:pt x="1321550" y="940366"/>
                  </a:lnTo>
                  <a:cubicBezTo>
                    <a:pt x="1403156" y="1244927"/>
                    <a:pt x="1222416" y="1557978"/>
                    <a:pt x="917856" y="1639584"/>
                  </a:cubicBezTo>
                  <a:lnTo>
                    <a:pt x="0" y="1885523"/>
                  </a:lnTo>
                  <a:lnTo>
                    <a:pt x="3330" y="1785242"/>
                  </a:lnTo>
                  <a:cubicBezTo>
                    <a:pt x="50437" y="1077205"/>
                    <a:pt x="423371" y="430327"/>
                    <a:pt x="1012295" y="35680"/>
                  </a:cubicBez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B32808F-5A7E-4F57-87CC-55EACC62E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481" y="1892239"/>
              <a:ext cx="1635048" cy="850139"/>
            </a:xfrm>
            <a:custGeom>
              <a:avLst/>
              <a:gdLst>
                <a:gd name="connsiteX0" fmla="*/ 1090249 w 2180064"/>
                <a:gd name="connsiteY0" fmla="*/ 0 h 1133519"/>
                <a:gd name="connsiteX1" fmla="*/ 1962044 w 2180064"/>
                <a:gd name="connsiteY1" fmla="*/ 172588 h 1133519"/>
                <a:gd name="connsiteX2" fmla="*/ 2180064 w 2180064"/>
                <a:gd name="connsiteY2" fmla="*/ 279959 h 1133519"/>
                <a:gd name="connsiteX3" fmla="*/ 1493719 w 2180064"/>
                <a:gd name="connsiteY3" fmla="*/ 966304 h 1133519"/>
                <a:gd name="connsiteX4" fmla="*/ 686332 w 2180064"/>
                <a:gd name="connsiteY4" fmla="*/ 966304 h 1133519"/>
                <a:gd name="connsiteX5" fmla="*/ 0 w 2180064"/>
                <a:gd name="connsiteY5" fmla="*/ 279972 h 1133519"/>
                <a:gd name="connsiteX6" fmla="*/ 218203 w 2180064"/>
                <a:gd name="connsiteY6" fmla="*/ 172588 h 1133519"/>
                <a:gd name="connsiteX7" fmla="*/ 1090249 w 2180064"/>
                <a:gd name="connsiteY7" fmla="*/ 0 h 113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0064" h="1133519">
                  <a:moveTo>
                    <a:pt x="1090249" y="0"/>
                  </a:moveTo>
                  <a:cubicBezTo>
                    <a:pt x="1386666" y="1"/>
                    <a:pt x="1683042" y="57530"/>
                    <a:pt x="1962044" y="172588"/>
                  </a:cubicBezTo>
                  <a:lnTo>
                    <a:pt x="2180064" y="279959"/>
                  </a:lnTo>
                  <a:lnTo>
                    <a:pt x="1493719" y="966304"/>
                  </a:lnTo>
                  <a:cubicBezTo>
                    <a:pt x="1270765" y="1189258"/>
                    <a:pt x="909285" y="1189258"/>
                    <a:pt x="686332" y="966304"/>
                  </a:cubicBezTo>
                  <a:lnTo>
                    <a:pt x="0" y="279972"/>
                  </a:lnTo>
                  <a:lnTo>
                    <a:pt x="218203" y="172588"/>
                  </a:lnTo>
                  <a:cubicBezTo>
                    <a:pt x="497374" y="57530"/>
                    <a:pt x="793832" y="1"/>
                    <a:pt x="1090249" y="0"/>
                  </a:cubicBezTo>
                  <a:close/>
                </a:path>
              </a:pathLst>
            </a:custGeom>
            <a:solidFill>
              <a:srgbClr val="A2B9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025C4850-51BD-484D-A218-E2758EEA2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5" y="2793001"/>
              <a:ext cx="374783" cy="607287"/>
            </a:xfrm>
            <a:custGeom>
              <a:avLst/>
              <a:gdLst>
                <a:gd name="connsiteX0" fmla="*/ 43717 w 499710"/>
                <a:gd name="connsiteY0" fmla="*/ 0 h 809716"/>
                <a:gd name="connsiteX1" fmla="*/ 95964 w 499710"/>
                <a:gd name="connsiteY1" fmla="*/ 47485 h 809716"/>
                <a:gd name="connsiteX2" fmla="*/ 496864 w 499710"/>
                <a:gd name="connsiteY2" fmla="*/ 791070 h 809716"/>
                <a:gd name="connsiteX3" fmla="*/ 499710 w 499710"/>
                <a:gd name="connsiteY3" fmla="*/ 809716 h 809716"/>
                <a:gd name="connsiteX4" fmla="*/ 423290 w 499710"/>
                <a:gd name="connsiteY4" fmla="*/ 789239 h 809716"/>
                <a:gd name="connsiteX5" fmla="*/ 19596 w 499710"/>
                <a:gd name="connsiteY5" fmla="*/ 90021 h 8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9710" h="809716">
                  <a:moveTo>
                    <a:pt x="43717" y="0"/>
                  </a:moveTo>
                  <a:lnTo>
                    <a:pt x="95964" y="47485"/>
                  </a:lnTo>
                  <a:cubicBezTo>
                    <a:pt x="295583" y="247104"/>
                    <a:pt x="438088" y="503838"/>
                    <a:pt x="496864" y="791070"/>
                  </a:cubicBezTo>
                  <a:lnTo>
                    <a:pt x="499710" y="809716"/>
                  </a:lnTo>
                  <a:lnTo>
                    <a:pt x="423290" y="789239"/>
                  </a:lnTo>
                  <a:cubicBezTo>
                    <a:pt x="118729" y="707633"/>
                    <a:pt x="-62011" y="394582"/>
                    <a:pt x="19596" y="90021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EBD5FAC-F6FB-47E2-AFD5-1A92DB99E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6" y="3836149"/>
              <a:ext cx="371304" cy="591657"/>
            </a:xfrm>
            <a:custGeom>
              <a:avLst/>
              <a:gdLst>
                <a:gd name="connsiteX0" fmla="*/ 495072 w 495072"/>
                <a:gd name="connsiteY0" fmla="*/ 0 h 788876"/>
                <a:gd name="connsiteX1" fmla="*/ 460621 w 495072"/>
                <a:gd name="connsiteY1" fmla="*/ 133985 h 788876"/>
                <a:gd name="connsiteX2" fmla="*/ 95962 w 495072"/>
                <a:gd name="connsiteY2" fmla="*/ 736620 h 788876"/>
                <a:gd name="connsiteX3" fmla="*/ 38466 w 495072"/>
                <a:gd name="connsiteY3" fmla="*/ 788876 h 788876"/>
                <a:gd name="connsiteX4" fmla="*/ 19596 w 495072"/>
                <a:gd name="connsiteY4" fmla="*/ 718452 h 788876"/>
                <a:gd name="connsiteX5" fmla="*/ 423290 w 495072"/>
                <a:gd name="connsiteY5" fmla="*/ 19234 h 78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072" h="788876">
                  <a:moveTo>
                    <a:pt x="495072" y="0"/>
                  </a:moveTo>
                  <a:lnTo>
                    <a:pt x="460621" y="133985"/>
                  </a:lnTo>
                  <a:cubicBezTo>
                    <a:pt x="388999" y="364258"/>
                    <a:pt x="262312" y="570270"/>
                    <a:pt x="95962" y="736620"/>
                  </a:cubicBezTo>
                  <a:lnTo>
                    <a:pt x="38466" y="788876"/>
                  </a:lnTo>
                  <a:lnTo>
                    <a:pt x="19596" y="718452"/>
                  </a:lnTo>
                  <a:cubicBezTo>
                    <a:pt x="-62011" y="413892"/>
                    <a:pt x="118729" y="100841"/>
                    <a:pt x="423290" y="19234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5107304-420C-4530-8AEF-83A447CD8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899" y="4474853"/>
              <a:ext cx="709619" cy="236847"/>
            </a:xfrm>
            <a:custGeom>
              <a:avLst/>
              <a:gdLst>
                <a:gd name="connsiteX0" fmla="*/ 472136 w 946159"/>
                <a:gd name="connsiteY0" fmla="*/ 0 h 315796"/>
                <a:gd name="connsiteX1" fmla="*/ 875830 w 946159"/>
                <a:gd name="connsiteY1" fmla="*/ 167215 h 315796"/>
                <a:gd name="connsiteX2" fmla="*/ 946159 w 946159"/>
                <a:gd name="connsiteY2" fmla="*/ 237544 h 315796"/>
                <a:gd name="connsiteX3" fmla="*/ 913020 w 946159"/>
                <a:gd name="connsiteY3" fmla="*/ 249673 h 315796"/>
                <a:gd name="connsiteX4" fmla="*/ 475654 w 946159"/>
                <a:gd name="connsiteY4" fmla="*/ 315796 h 315796"/>
                <a:gd name="connsiteX5" fmla="*/ 38289 w 946159"/>
                <a:gd name="connsiteY5" fmla="*/ 249673 h 315796"/>
                <a:gd name="connsiteX6" fmla="*/ 0 w 946159"/>
                <a:gd name="connsiteY6" fmla="*/ 235659 h 315796"/>
                <a:gd name="connsiteX7" fmla="*/ 68443 w 946159"/>
                <a:gd name="connsiteY7" fmla="*/ 167215 h 315796"/>
                <a:gd name="connsiteX8" fmla="*/ 472136 w 946159"/>
                <a:gd name="connsiteY8" fmla="*/ 0 h 31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159" h="315796">
                  <a:moveTo>
                    <a:pt x="472136" y="0"/>
                  </a:moveTo>
                  <a:cubicBezTo>
                    <a:pt x="618245" y="0"/>
                    <a:pt x="764353" y="55738"/>
                    <a:pt x="875830" y="167215"/>
                  </a:cubicBezTo>
                  <a:lnTo>
                    <a:pt x="946159" y="237544"/>
                  </a:lnTo>
                  <a:lnTo>
                    <a:pt x="913020" y="249673"/>
                  </a:lnTo>
                  <a:cubicBezTo>
                    <a:pt x="774856" y="292646"/>
                    <a:pt x="627959" y="315796"/>
                    <a:pt x="475654" y="315796"/>
                  </a:cubicBezTo>
                  <a:cubicBezTo>
                    <a:pt x="323350" y="315796"/>
                    <a:pt x="176453" y="292646"/>
                    <a:pt x="38289" y="249673"/>
                  </a:cubicBezTo>
                  <a:lnTo>
                    <a:pt x="0" y="235659"/>
                  </a:lnTo>
                  <a:lnTo>
                    <a:pt x="68443" y="167215"/>
                  </a:lnTo>
                  <a:cubicBezTo>
                    <a:pt x="179920" y="55738"/>
                    <a:pt x="326028" y="0"/>
                    <a:pt x="472136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1DDE189-60E0-4429-AD88-54D621425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540" y="3837054"/>
              <a:ext cx="367931" cy="588458"/>
            </a:xfrm>
            <a:custGeom>
              <a:avLst/>
              <a:gdLst>
                <a:gd name="connsiteX0" fmla="*/ 0 w 490574"/>
                <a:gd name="connsiteY0" fmla="*/ 0 h 784611"/>
                <a:gd name="connsiteX1" fmla="*/ 67286 w 490574"/>
                <a:gd name="connsiteY1" fmla="*/ 18029 h 784611"/>
                <a:gd name="connsiteX2" fmla="*/ 470980 w 490574"/>
                <a:gd name="connsiteY2" fmla="*/ 717247 h 784611"/>
                <a:gd name="connsiteX3" fmla="*/ 452930 w 490574"/>
                <a:gd name="connsiteY3" fmla="*/ 784611 h 784611"/>
                <a:gd name="connsiteX4" fmla="*/ 398799 w 490574"/>
                <a:gd name="connsiteY4" fmla="*/ 735414 h 784611"/>
                <a:gd name="connsiteX5" fmla="*/ 34141 w 490574"/>
                <a:gd name="connsiteY5" fmla="*/ 132779 h 784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574" h="784611">
                  <a:moveTo>
                    <a:pt x="0" y="0"/>
                  </a:moveTo>
                  <a:lnTo>
                    <a:pt x="67286" y="18029"/>
                  </a:lnTo>
                  <a:cubicBezTo>
                    <a:pt x="371846" y="99636"/>
                    <a:pt x="552586" y="412687"/>
                    <a:pt x="470980" y="717247"/>
                  </a:cubicBezTo>
                  <a:lnTo>
                    <a:pt x="452930" y="784611"/>
                  </a:lnTo>
                  <a:lnTo>
                    <a:pt x="398799" y="735414"/>
                  </a:lnTo>
                  <a:cubicBezTo>
                    <a:pt x="232450" y="569064"/>
                    <a:pt x="105763" y="363052"/>
                    <a:pt x="34141" y="132779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F3D6A27-3257-4E7C-B9B4-5BC3EA6DE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965" y="2795296"/>
              <a:ext cx="371507" cy="604115"/>
            </a:xfrm>
            <a:custGeom>
              <a:avLst/>
              <a:gdLst>
                <a:gd name="connsiteX0" fmla="*/ 452448 w 495343"/>
                <a:gd name="connsiteY0" fmla="*/ 0 h 805486"/>
                <a:gd name="connsiteX1" fmla="*/ 475749 w 495343"/>
                <a:gd name="connsiteY1" fmla="*/ 86961 h 805486"/>
                <a:gd name="connsiteX2" fmla="*/ 72055 w 495343"/>
                <a:gd name="connsiteY2" fmla="*/ 786179 h 805486"/>
                <a:gd name="connsiteX3" fmla="*/ 0 w 495343"/>
                <a:gd name="connsiteY3" fmla="*/ 805486 h 805486"/>
                <a:gd name="connsiteX4" fmla="*/ 2667 w 495343"/>
                <a:gd name="connsiteY4" fmla="*/ 788010 h 805486"/>
                <a:gd name="connsiteX5" fmla="*/ 403568 w 495343"/>
                <a:gd name="connsiteY5" fmla="*/ 44425 h 8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43" h="805486">
                  <a:moveTo>
                    <a:pt x="452448" y="0"/>
                  </a:moveTo>
                  <a:lnTo>
                    <a:pt x="475749" y="86961"/>
                  </a:lnTo>
                  <a:cubicBezTo>
                    <a:pt x="557355" y="391522"/>
                    <a:pt x="376615" y="704573"/>
                    <a:pt x="72055" y="786179"/>
                  </a:cubicBezTo>
                  <a:lnTo>
                    <a:pt x="0" y="805486"/>
                  </a:lnTo>
                  <a:lnTo>
                    <a:pt x="2667" y="788010"/>
                  </a:lnTo>
                  <a:cubicBezTo>
                    <a:pt x="61444" y="500778"/>
                    <a:pt x="203949" y="244044"/>
                    <a:pt x="403568" y="44425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55E8AE9-7AD7-483E-9A21-654994A44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898" y="2505529"/>
              <a:ext cx="709622" cy="236849"/>
            </a:xfrm>
            <a:custGeom>
              <a:avLst/>
              <a:gdLst>
                <a:gd name="connsiteX0" fmla="*/ 475656 w 946163"/>
                <a:gd name="connsiteY0" fmla="*/ 0 h 315799"/>
                <a:gd name="connsiteX1" fmla="*/ 913022 w 946163"/>
                <a:gd name="connsiteY1" fmla="*/ 66123 h 315799"/>
                <a:gd name="connsiteX2" fmla="*/ 946163 w 946163"/>
                <a:gd name="connsiteY2" fmla="*/ 78253 h 315799"/>
                <a:gd name="connsiteX3" fmla="*/ 875832 w 946163"/>
                <a:gd name="connsiteY3" fmla="*/ 148584 h 315799"/>
                <a:gd name="connsiteX4" fmla="*/ 68445 w 946163"/>
                <a:gd name="connsiteY4" fmla="*/ 148584 h 315799"/>
                <a:gd name="connsiteX5" fmla="*/ 0 w 946163"/>
                <a:gd name="connsiteY5" fmla="*/ 80138 h 315799"/>
                <a:gd name="connsiteX6" fmla="*/ 38291 w 946163"/>
                <a:gd name="connsiteY6" fmla="*/ 66123 h 315799"/>
                <a:gd name="connsiteX7" fmla="*/ 475656 w 946163"/>
                <a:gd name="connsiteY7" fmla="*/ 0 h 31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163" h="315799">
                  <a:moveTo>
                    <a:pt x="475656" y="0"/>
                  </a:moveTo>
                  <a:cubicBezTo>
                    <a:pt x="627961" y="0"/>
                    <a:pt x="774858" y="23150"/>
                    <a:pt x="913022" y="66123"/>
                  </a:cubicBezTo>
                  <a:lnTo>
                    <a:pt x="946163" y="78253"/>
                  </a:lnTo>
                  <a:lnTo>
                    <a:pt x="875832" y="148584"/>
                  </a:lnTo>
                  <a:cubicBezTo>
                    <a:pt x="652878" y="371538"/>
                    <a:pt x="291398" y="371538"/>
                    <a:pt x="68445" y="148584"/>
                  </a:cubicBezTo>
                  <a:lnTo>
                    <a:pt x="0" y="80138"/>
                  </a:lnTo>
                  <a:lnTo>
                    <a:pt x="38291" y="66123"/>
                  </a:lnTo>
                  <a:cubicBezTo>
                    <a:pt x="176455" y="23150"/>
                    <a:pt x="323352" y="0"/>
                    <a:pt x="475656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121" name="Graphic 120" descr="Research">
            <a:extLst>
              <a:ext uri="{FF2B5EF4-FFF2-40B4-BE49-F238E27FC236}">
                <a16:creationId xmlns:a16="http://schemas.microsoft.com/office/drawing/2014/main" id="{63F0AEA6-FEE0-493C-86CA-41546BEDEE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4609" y="4177772"/>
            <a:ext cx="365132" cy="365132"/>
          </a:xfrm>
          <a:prstGeom prst="rect">
            <a:avLst/>
          </a:prstGeom>
        </p:spPr>
      </p:pic>
      <p:grpSp>
        <p:nvGrpSpPr>
          <p:cNvPr id="122" name="Graphic 24" descr="Users">
            <a:extLst>
              <a:ext uri="{FF2B5EF4-FFF2-40B4-BE49-F238E27FC236}">
                <a16:creationId xmlns:a16="http://schemas.microsoft.com/office/drawing/2014/main" id="{39AE44E1-FE28-49CD-8866-D11456E60AFB}"/>
              </a:ext>
            </a:extLst>
          </p:cNvPr>
          <p:cNvGrpSpPr/>
          <p:nvPr/>
        </p:nvGrpSpPr>
        <p:grpSpPr>
          <a:xfrm>
            <a:off x="3160663" y="4183931"/>
            <a:ext cx="346074" cy="215884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F976561-8638-411B-9C62-CFD88B8DA897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D1233AB-75E8-46FA-862F-FFF71CECC034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71CFAD2-88E1-4724-A11E-729A6D836B22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DF36DEB2-F30E-45B1-AB80-870598171D8D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AB8F5A5-843A-49FE-B905-4744E2495113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4D5B4AE2-D875-4F9C-87BF-FAF655DF9005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29" name="Graphic 26" descr="Lightbulb">
            <a:extLst>
              <a:ext uri="{FF2B5EF4-FFF2-40B4-BE49-F238E27FC236}">
                <a16:creationId xmlns:a16="http://schemas.microsoft.com/office/drawing/2014/main" id="{FBF3E9D0-9F20-4B9D-B5A8-4285C76C33CB}"/>
              </a:ext>
            </a:extLst>
          </p:cNvPr>
          <p:cNvGrpSpPr/>
          <p:nvPr/>
        </p:nvGrpSpPr>
        <p:grpSpPr>
          <a:xfrm>
            <a:off x="4379178" y="4821168"/>
            <a:ext cx="395513" cy="395513"/>
            <a:chOff x="5767146" y="4992021"/>
            <a:chExt cx="657708" cy="657708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B615D857-9874-420E-B928-474B99CC6F39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5F47EB4-D9BA-491E-A32D-4DC4FBC263A8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997A51C0-8BEC-4365-BD15-6B63A8C3AA23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EF45E5E-93F9-4CC9-94B1-CCC38307C46A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34" name="Graphic 27" descr="Rocket">
            <a:extLst>
              <a:ext uri="{FF2B5EF4-FFF2-40B4-BE49-F238E27FC236}">
                <a16:creationId xmlns:a16="http://schemas.microsoft.com/office/drawing/2014/main" id="{37291EF3-E2A0-4604-B7A7-E21832C29AB4}"/>
              </a:ext>
            </a:extLst>
          </p:cNvPr>
          <p:cNvGrpSpPr/>
          <p:nvPr/>
        </p:nvGrpSpPr>
        <p:grpSpPr>
          <a:xfrm>
            <a:off x="4387922" y="2009286"/>
            <a:ext cx="395513" cy="395513"/>
            <a:chOff x="5767146" y="1240929"/>
            <a:chExt cx="657708" cy="657708"/>
          </a:xfrm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7D78B9A-D226-454A-B44E-EC449C1E206D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10A0EDF2-EE38-405D-9900-7A4253220609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B15AC69-5ACF-49D5-9A9B-6D163154F713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2F93E0A-170E-4B9A-99DC-C527AB7F6C60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0FE985EC-898A-4539-A644-DC73B174166D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40" name="Graphic 25" descr="Puzzle">
            <a:extLst>
              <a:ext uri="{FF2B5EF4-FFF2-40B4-BE49-F238E27FC236}">
                <a16:creationId xmlns:a16="http://schemas.microsoft.com/office/drawing/2014/main" id="{A5027758-44D9-4485-9802-DDF54E6C7708}"/>
              </a:ext>
            </a:extLst>
          </p:cNvPr>
          <p:cNvSpPr/>
          <p:nvPr/>
        </p:nvSpPr>
        <p:spPr>
          <a:xfrm>
            <a:off x="5653971" y="2765451"/>
            <a:ext cx="329594" cy="329594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4" name="Graphic 3" descr="Diamond">
            <a:extLst>
              <a:ext uri="{FF2B5EF4-FFF2-40B4-BE49-F238E27FC236}">
                <a16:creationId xmlns:a16="http://schemas.microsoft.com/office/drawing/2014/main" id="{47B009C6-B1DB-4283-8E68-D8336A2AE0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7946" y="2749024"/>
            <a:ext cx="371507" cy="371507"/>
          </a:xfrm>
          <a:prstGeom prst="rect">
            <a:avLst/>
          </a:prstGeom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0E3B40C-D742-496B-BD5D-C3F1AE539467}"/>
              </a:ext>
            </a:extLst>
          </p:cNvPr>
          <p:cNvGrpSpPr/>
          <p:nvPr/>
        </p:nvGrpSpPr>
        <p:grpSpPr>
          <a:xfrm>
            <a:off x="256753" y="1634592"/>
            <a:ext cx="2194560" cy="1260003"/>
            <a:chOff x="332936" y="2555951"/>
            <a:chExt cx="2926080" cy="1680003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E77739A-1401-4314-8779-49FC2FDBA34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A805659-5F18-47F5-8F75-26771CDF255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44" name="Graphic 143" descr="Diamond">
            <a:extLst>
              <a:ext uri="{FF2B5EF4-FFF2-40B4-BE49-F238E27FC236}">
                <a16:creationId xmlns:a16="http://schemas.microsoft.com/office/drawing/2014/main" id="{635B1BE9-7949-4597-AFEC-71D88E594F0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2895" y="1652456"/>
            <a:ext cx="371507" cy="37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2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6 Parts – Slide Template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3A525B-A524-4CDD-9B78-83B791D0911D}"/>
              </a:ext>
            </a:extLst>
          </p:cNvPr>
          <p:cNvGrpSpPr/>
          <p:nvPr/>
        </p:nvGrpSpPr>
        <p:grpSpPr>
          <a:xfrm>
            <a:off x="6692687" y="3105233"/>
            <a:ext cx="2194560" cy="1260003"/>
            <a:chOff x="8921977" y="1394910"/>
            <a:chExt cx="2926080" cy="168000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143C99E-155B-4A9C-B58C-6BB3C25B24C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C55D32A-E7BE-42AF-9301-A3A6CEF93EB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F3DA2FD7-C911-40B4-8847-E0289B7C6BA3}"/>
              </a:ext>
            </a:extLst>
          </p:cNvPr>
          <p:cNvGrpSpPr/>
          <p:nvPr/>
        </p:nvGrpSpPr>
        <p:grpSpPr>
          <a:xfrm>
            <a:off x="250907" y="4575873"/>
            <a:ext cx="2194560" cy="1260003"/>
            <a:chOff x="332936" y="2555951"/>
            <a:chExt cx="2926080" cy="168000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02A2639-B0B1-4B13-956A-8954B1BAAFF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70C8844-DB3E-4532-BE6A-0BCC521A481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665BAEF-2697-4334-BE69-9449E9988FE1}"/>
              </a:ext>
            </a:extLst>
          </p:cNvPr>
          <p:cNvGrpSpPr/>
          <p:nvPr/>
        </p:nvGrpSpPr>
        <p:grpSpPr>
          <a:xfrm>
            <a:off x="6698534" y="1634592"/>
            <a:ext cx="2194560" cy="1260003"/>
            <a:chOff x="8921977" y="1394910"/>
            <a:chExt cx="2926080" cy="168000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CF3E251-47DE-42C0-A096-4531D22414E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36DFC56-92F3-4499-8526-B6013879B53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D979707-8336-465D-B107-21EDC9304293}"/>
              </a:ext>
            </a:extLst>
          </p:cNvPr>
          <p:cNvGrpSpPr/>
          <p:nvPr/>
        </p:nvGrpSpPr>
        <p:grpSpPr>
          <a:xfrm>
            <a:off x="256753" y="3105233"/>
            <a:ext cx="2194560" cy="1260003"/>
            <a:chOff x="332936" y="2555951"/>
            <a:chExt cx="2926080" cy="168000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9BCB9DE-6FF9-47BE-998C-B9A99325214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27AD96A-0B61-4D0B-BCC5-F1811198F0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aphic 44" descr="Users">
            <a:extLst>
              <a:ext uri="{FF2B5EF4-FFF2-40B4-BE49-F238E27FC236}">
                <a16:creationId xmlns:a16="http://schemas.microsoft.com/office/drawing/2014/main" id="{02B22788-11FC-4D20-B2A1-159D177A3531}"/>
              </a:ext>
            </a:extLst>
          </p:cNvPr>
          <p:cNvGrpSpPr/>
          <p:nvPr/>
        </p:nvGrpSpPr>
        <p:grpSpPr>
          <a:xfrm>
            <a:off x="465108" y="3257707"/>
            <a:ext cx="327083" cy="204038"/>
            <a:chOff x="620143" y="2033420"/>
            <a:chExt cx="436111" cy="272050"/>
          </a:xfrm>
          <a:solidFill>
            <a:schemeClr val="accent4">
              <a:lumMod val="75000"/>
            </a:schemeClr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E62FDE0-FC35-4ECB-AA35-A7F85CCE4223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B7752395-3E39-48B8-8E54-0A6D2F35118F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B39F341-75DA-47D4-A073-A2CDE74BC144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681DF5F-75ED-439C-95B0-D6A3B27FB8EA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57160DE-BBDC-4359-9237-82A66AD3B9F1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B9027F0-A98B-4AB9-8172-856C50ACB9CB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8" name="Graphic 46" descr="Lightbulb">
            <a:extLst>
              <a:ext uri="{FF2B5EF4-FFF2-40B4-BE49-F238E27FC236}">
                <a16:creationId xmlns:a16="http://schemas.microsoft.com/office/drawing/2014/main" id="{96C1C0B0-6FE5-4A44-91EA-6A5573ACCD47}"/>
              </a:ext>
            </a:extLst>
          </p:cNvPr>
          <p:cNvGrpSpPr/>
          <p:nvPr/>
        </p:nvGrpSpPr>
        <p:grpSpPr>
          <a:xfrm>
            <a:off x="441745" y="4619223"/>
            <a:ext cx="373810" cy="373810"/>
            <a:chOff x="588993" y="3634855"/>
            <a:chExt cx="498413" cy="498413"/>
          </a:xfrm>
          <a:solidFill>
            <a:schemeClr val="accent3">
              <a:lumMod val="75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60D212A-D1E3-41ED-B108-BD54E17962A6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BDFA7AB9-A4C4-438E-B3B4-B1FC776CC2A8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BAA919A-BC24-450B-9C02-EB582D711DAB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55E9B057-11F1-4531-BA92-A4ED9A65867D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3" name="Graphic 47" descr="Rocket">
            <a:extLst>
              <a:ext uri="{FF2B5EF4-FFF2-40B4-BE49-F238E27FC236}">
                <a16:creationId xmlns:a16="http://schemas.microsoft.com/office/drawing/2014/main" id="{A2E39E90-581E-49D5-B453-839BF6C3B24D}"/>
              </a:ext>
            </a:extLst>
          </p:cNvPr>
          <p:cNvGrpSpPr/>
          <p:nvPr/>
        </p:nvGrpSpPr>
        <p:grpSpPr>
          <a:xfrm>
            <a:off x="8328446" y="1641502"/>
            <a:ext cx="373810" cy="373810"/>
            <a:chOff x="11104594" y="1920239"/>
            <a:chExt cx="498413" cy="498413"/>
          </a:xfrm>
          <a:solidFill>
            <a:schemeClr val="accent6">
              <a:lumMod val="75000"/>
            </a:schemeClr>
          </a:solidFill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E5CDBD5-99DE-4C8D-979E-26C18DB744A1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327AFDAC-24E1-4E4C-A87D-E93076434958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B66C1827-74DB-421B-BD85-EA849EC64909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A3FF62DB-0853-4478-9452-EA9364ED11F5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DDF79D0-67A5-4D2E-BAD3-659AE083729D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46" name="Graphic 45" descr="Puzzle">
            <a:extLst>
              <a:ext uri="{FF2B5EF4-FFF2-40B4-BE49-F238E27FC236}">
                <a16:creationId xmlns:a16="http://schemas.microsoft.com/office/drawing/2014/main" id="{4616807E-0388-4B2B-A905-75D6E2AF9896}"/>
              </a:ext>
            </a:extLst>
          </p:cNvPr>
          <p:cNvSpPr/>
          <p:nvPr/>
        </p:nvSpPr>
        <p:spPr>
          <a:xfrm>
            <a:off x="8359595" y="3169018"/>
            <a:ext cx="311508" cy="311508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1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E5FE6274-A8E8-4176-B0B5-719994DB9A59}"/>
              </a:ext>
            </a:extLst>
          </p:cNvPr>
          <p:cNvGrpSpPr/>
          <p:nvPr/>
        </p:nvGrpSpPr>
        <p:grpSpPr>
          <a:xfrm>
            <a:off x="6692687" y="4575873"/>
            <a:ext cx="2194560" cy="1260003"/>
            <a:chOff x="8921977" y="1394910"/>
            <a:chExt cx="2926080" cy="1680003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0F8000A-59D0-4F32-B869-D6CF5DA0B54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A0C83821-4AEB-4010-B711-DB60156A019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50" name="Graphic 149" descr="Research">
            <a:extLst>
              <a:ext uri="{FF2B5EF4-FFF2-40B4-BE49-F238E27FC236}">
                <a16:creationId xmlns:a16="http://schemas.microsoft.com/office/drawing/2014/main" id="{80FDE967-A803-4C39-9704-4A7AFAAEA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3090" y="4569310"/>
            <a:ext cx="404518" cy="40451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C573CC6-9093-40EC-B9B4-B2ACD8049638}"/>
              </a:ext>
            </a:extLst>
          </p:cNvPr>
          <p:cNvGrpSpPr/>
          <p:nvPr/>
        </p:nvGrpSpPr>
        <p:grpSpPr>
          <a:xfrm>
            <a:off x="2857613" y="1892239"/>
            <a:ext cx="3428757" cy="3433910"/>
            <a:chOff x="2857613" y="1892239"/>
            <a:chExt cx="3428757" cy="3433910"/>
          </a:xfrm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07CBF5B8-6D40-443D-8E97-631AD30E7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6" y="2156486"/>
              <a:ext cx="1003704" cy="1412321"/>
            </a:xfrm>
            <a:custGeom>
              <a:avLst/>
              <a:gdLst>
                <a:gd name="connsiteX0" fmla="*/ 271122 w 1338272"/>
                <a:gd name="connsiteY0" fmla="*/ 0 h 1883095"/>
                <a:gd name="connsiteX1" fmla="*/ 325776 w 1338272"/>
                <a:gd name="connsiteY1" fmla="*/ 34022 h 1883095"/>
                <a:gd name="connsiteX2" fmla="*/ 1334968 w 1338272"/>
                <a:gd name="connsiteY2" fmla="*/ 1783584 h 1883095"/>
                <a:gd name="connsiteX3" fmla="*/ 1338272 w 1338272"/>
                <a:gd name="connsiteY3" fmla="*/ 1883095 h 1883095"/>
                <a:gd name="connsiteX4" fmla="*/ 423290 w 1338272"/>
                <a:gd name="connsiteY4" fmla="*/ 1637926 h 1883095"/>
                <a:gd name="connsiteX5" fmla="*/ 19596 w 1338272"/>
                <a:gd name="connsiteY5" fmla="*/ 938708 h 188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8272" h="1883095">
                  <a:moveTo>
                    <a:pt x="271122" y="0"/>
                  </a:moveTo>
                  <a:lnTo>
                    <a:pt x="325776" y="34022"/>
                  </a:lnTo>
                  <a:cubicBezTo>
                    <a:pt x="915005" y="428669"/>
                    <a:pt x="1287871" y="1075547"/>
                    <a:pt x="1334968" y="1783584"/>
                  </a:cubicBezTo>
                  <a:lnTo>
                    <a:pt x="1338272" y="1883095"/>
                  </a:lnTo>
                  <a:lnTo>
                    <a:pt x="423290" y="1637926"/>
                  </a:lnTo>
                  <a:cubicBezTo>
                    <a:pt x="118729" y="1556320"/>
                    <a:pt x="-62011" y="1243269"/>
                    <a:pt x="19596" y="938708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CFE81F50-9735-44B6-BECA-3A24AA524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7" y="3666862"/>
              <a:ext cx="1003093" cy="1396504"/>
            </a:xfrm>
            <a:custGeom>
              <a:avLst/>
              <a:gdLst>
                <a:gd name="connsiteX0" fmla="*/ 1337457 w 1337457"/>
                <a:gd name="connsiteY0" fmla="*/ 0 h 1862005"/>
                <a:gd name="connsiteX1" fmla="*/ 1334968 w 1337457"/>
                <a:gd name="connsiteY1" fmla="*/ 74985 h 1862005"/>
                <a:gd name="connsiteX2" fmla="*/ 325776 w 1337457"/>
                <a:gd name="connsiteY2" fmla="*/ 1824513 h 1862005"/>
                <a:gd name="connsiteX3" fmla="*/ 265530 w 1337457"/>
                <a:gd name="connsiteY3" fmla="*/ 1862005 h 1862005"/>
                <a:gd name="connsiteX4" fmla="*/ 19596 w 1337457"/>
                <a:gd name="connsiteY4" fmla="*/ 944168 h 1862005"/>
                <a:gd name="connsiteX5" fmla="*/ 423290 w 1337457"/>
                <a:gd name="connsiteY5" fmla="*/ 244950 h 18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7457" h="1862005">
                  <a:moveTo>
                    <a:pt x="1337457" y="0"/>
                  </a:moveTo>
                  <a:lnTo>
                    <a:pt x="1334968" y="74985"/>
                  </a:lnTo>
                  <a:cubicBezTo>
                    <a:pt x="1287871" y="783268"/>
                    <a:pt x="915005" y="1429983"/>
                    <a:pt x="325776" y="1824513"/>
                  </a:cubicBezTo>
                  <a:lnTo>
                    <a:pt x="265530" y="1862005"/>
                  </a:lnTo>
                  <a:lnTo>
                    <a:pt x="19596" y="944168"/>
                  </a:lnTo>
                  <a:cubicBezTo>
                    <a:pt x="-62011" y="639608"/>
                    <a:pt x="118729" y="326557"/>
                    <a:pt x="423290" y="24495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A4F7408E-9BF6-4AD1-B9B6-270C5E58E4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764" y="4474853"/>
              <a:ext cx="1636482" cy="851296"/>
            </a:xfrm>
            <a:custGeom>
              <a:avLst/>
              <a:gdLst>
                <a:gd name="connsiteX0" fmla="*/ 1090981 w 2181976"/>
                <a:gd name="connsiteY0" fmla="*/ 0 h 1135061"/>
                <a:gd name="connsiteX1" fmla="*/ 1494675 w 2181976"/>
                <a:gd name="connsiteY1" fmla="*/ 167215 h 1135061"/>
                <a:gd name="connsiteX2" fmla="*/ 2181976 w 2181976"/>
                <a:gd name="connsiteY2" fmla="*/ 854516 h 1135061"/>
                <a:gd name="connsiteX3" fmla="*/ 1963000 w 2181976"/>
                <a:gd name="connsiteY3" fmla="*/ 962402 h 1135061"/>
                <a:gd name="connsiteX4" fmla="*/ 219159 w 2181976"/>
                <a:gd name="connsiteY4" fmla="*/ 962402 h 1135061"/>
                <a:gd name="connsiteX5" fmla="*/ 0 w 2181976"/>
                <a:gd name="connsiteY5" fmla="*/ 854503 h 1135061"/>
                <a:gd name="connsiteX6" fmla="*/ 687288 w 2181976"/>
                <a:gd name="connsiteY6" fmla="*/ 167215 h 1135061"/>
                <a:gd name="connsiteX7" fmla="*/ 1090981 w 2181976"/>
                <a:gd name="connsiteY7" fmla="*/ 0 h 113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1976" h="1135061">
                  <a:moveTo>
                    <a:pt x="1090981" y="0"/>
                  </a:moveTo>
                  <a:cubicBezTo>
                    <a:pt x="1237090" y="0"/>
                    <a:pt x="1383198" y="55738"/>
                    <a:pt x="1494675" y="167215"/>
                  </a:cubicBezTo>
                  <a:lnTo>
                    <a:pt x="2181976" y="854516"/>
                  </a:lnTo>
                  <a:lnTo>
                    <a:pt x="1963000" y="962402"/>
                  </a:lnTo>
                  <a:cubicBezTo>
                    <a:pt x="1404995" y="1192615"/>
                    <a:pt x="777500" y="1192615"/>
                    <a:pt x="219159" y="962402"/>
                  </a:cubicBezTo>
                  <a:lnTo>
                    <a:pt x="0" y="854503"/>
                  </a:lnTo>
                  <a:lnTo>
                    <a:pt x="687288" y="167215"/>
                  </a:lnTo>
                  <a:cubicBezTo>
                    <a:pt x="798765" y="55738"/>
                    <a:pt x="944873" y="0"/>
                    <a:pt x="1090981" y="0"/>
                  </a:cubicBez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081F1B6F-F346-40DE-8B87-21027CB71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225" y="3666286"/>
              <a:ext cx="1005246" cy="1398325"/>
            </a:xfrm>
            <a:custGeom>
              <a:avLst/>
              <a:gdLst>
                <a:gd name="connsiteX0" fmla="*/ 0 w 1340328"/>
                <a:gd name="connsiteY0" fmla="*/ 0 h 1864433"/>
                <a:gd name="connsiteX1" fmla="*/ 917040 w 1340328"/>
                <a:gd name="connsiteY1" fmla="*/ 245720 h 1864433"/>
                <a:gd name="connsiteX2" fmla="*/ 1320734 w 1340328"/>
                <a:gd name="connsiteY2" fmla="*/ 944938 h 1864433"/>
                <a:gd name="connsiteX3" fmla="*/ 1074356 w 1340328"/>
                <a:gd name="connsiteY3" fmla="*/ 1864433 h 1864433"/>
                <a:gd name="connsiteX4" fmla="*/ 1011479 w 1340328"/>
                <a:gd name="connsiteY4" fmla="*/ 1825282 h 1864433"/>
                <a:gd name="connsiteX5" fmla="*/ 2514 w 1340328"/>
                <a:gd name="connsiteY5" fmla="*/ 75754 h 186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0328" h="1864433">
                  <a:moveTo>
                    <a:pt x="0" y="0"/>
                  </a:moveTo>
                  <a:lnTo>
                    <a:pt x="917040" y="245720"/>
                  </a:lnTo>
                  <a:cubicBezTo>
                    <a:pt x="1221600" y="327327"/>
                    <a:pt x="1402340" y="640378"/>
                    <a:pt x="1320734" y="944938"/>
                  </a:cubicBezTo>
                  <a:lnTo>
                    <a:pt x="1074356" y="1864433"/>
                  </a:lnTo>
                  <a:lnTo>
                    <a:pt x="1011479" y="1825282"/>
                  </a:lnTo>
                  <a:cubicBezTo>
                    <a:pt x="422555" y="1430752"/>
                    <a:pt x="49621" y="784037"/>
                    <a:pt x="2514" y="75754"/>
                  </a:cubicBez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B7802912-7D12-4575-867E-40E910AEA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613" y="2155243"/>
              <a:ext cx="1005858" cy="1414142"/>
            </a:xfrm>
            <a:custGeom>
              <a:avLst/>
              <a:gdLst>
                <a:gd name="connsiteX0" fmla="*/ 1069579 w 1341144"/>
                <a:gd name="connsiteY0" fmla="*/ 0 h 1885523"/>
                <a:gd name="connsiteX1" fmla="*/ 1321550 w 1341144"/>
                <a:gd name="connsiteY1" fmla="*/ 940366 h 1885523"/>
                <a:gd name="connsiteX2" fmla="*/ 917856 w 1341144"/>
                <a:gd name="connsiteY2" fmla="*/ 1639584 h 1885523"/>
                <a:gd name="connsiteX3" fmla="*/ 0 w 1341144"/>
                <a:gd name="connsiteY3" fmla="*/ 1885523 h 1885523"/>
                <a:gd name="connsiteX4" fmla="*/ 3330 w 1341144"/>
                <a:gd name="connsiteY4" fmla="*/ 1785242 h 1885523"/>
                <a:gd name="connsiteX5" fmla="*/ 1012295 w 1341144"/>
                <a:gd name="connsiteY5" fmla="*/ 35680 h 188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44" h="1885523">
                  <a:moveTo>
                    <a:pt x="1069579" y="0"/>
                  </a:moveTo>
                  <a:lnTo>
                    <a:pt x="1321550" y="940366"/>
                  </a:lnTo>
                  <a:cubicBezTo>
                    <a:pt x="1403156" y="1244927"/>
                    <a:pt x="1222416" y="1557978"/>
                    <a:pt x="917856" y="1639584"/>
                  </a:cubicBezTo>
                  <a:lnTo>
                    <a:pt x="0" y="1885523"/>
                  </a:lnTo>
                  <a:lnTo>
                    <a:pt x="3330" y="1785242"/>
                  </a:lnTo>
                  <a:cubicBezTo>
                    <a:pt x="50437" y="1077205"/>
                    <a:pt x="423371" y="430327"/>
                    <a:pt x="1012295" y="35680"/>
                  </a:cubicBez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787B2110-155E-4DCF-91CB-CA63D0380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481" y="1892239"/>
              <a:ext cx="1635048" cy="850139"/>
            </a:xfrm>
            <a:custGeom>
              <a:avLst/>
              <a:gdLst>
                <a:gd name="connsiteX0" fmla="*/ 1090249 w 2180064"/>
                <a:gd name="connsiteY0" fmla="*/ 0 h 1133519"/>
                <a:gd name="connsiteX1" fmla="*/ 1962044 w 2180064"/>
                <a:gd name="connsiteY1" fmla="*/ 172588 h 1133519"/>
                <a:gd name="connsiteX2" fmla="*/ 2180064 w 2180064"/>
                <a:gd name="connsiteY2" fmla="*/ 279959 h 1133519"/>
                <a:gd name="connsiteX3" fmla="*/ 1493719 w 2180064"/>
                <a:gd name="connsiteY3" fmla="*/ 966304 h 1133519"/>
                <a:gd name="connsiteX4" fmla="*/ 686332 w 2180064"/>
                <a:gd name="connsiteY4" fmla="*/ 966304 h 1133519"/>
                <a:gd name="connsiteX5" fmla="*/ 0 w 2180064"/>
                <a:gd name="connsiteY5" fmla="*/ 279972 h 1133519"/>
                <a:gd name="connsiteX6" fmla="*/ 218203 w 2180064"/>
                <a:gd name="connsiteY6" fmla="*/ 172588 h 1133519"/>
                <a:gd name="connsiteX7" fmla="*/ 1090249 w 2180064"/>
                <a:gd name="connsiteY7" fmla="*/ 0 h 113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0064" h="1133519">
                  <a:moveTo>
                    <a:pt x="1090249" y="0"/>
                  </a:moveTo>
                  <a:cubicBezTo>
                    <a:pt x="1386666" y="1"/>
                    <a:pt x="1683042" y="57530"/>
                    <a:pt x="1962044" y="172588"/>
                  </a:cubicBezTo>
                  <a:lnTo>
                    <a:pt x="2180064" y="279959"/>
                  </a:lnTo>
                  <a:lnTo>
                    <a:pt x="1493719" y="966304"/>
                  </a:lnTo>
                  <a:cubicBezTo>
                    <a:pt x="1270765" y="1189258"/>
                    <a:pt x="909285" y="1189258"/>
                    <a:pt x="686332" y="966304"/>
                  </a:cubicBezTo>
                  <a:lnTo>
                    <a:pt x="0" y="279972"/>
                  </a:lnTo>
                  <a:lnTo>
                    <a:pt x="218203" y="172588"/>
                  </a:lnTo>
                  <a:cubicBezTo>
                    <a:pt x="497374" y="57530"/>
                    <a:pt x="793832" y="1"/>
                    <a:pt x="1090249" y="0"/>
                  </a:cubicBezTo>
                  <a:close/>
                </a:path>
              </a:pathLst>
            </a:custGeom>
            <a:solidFill>
              <a:srgbClr val="A2B9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9BAED231-B4F4-49B1-A19F-E6E2927C0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5" y="2793001"/>
              <a:ext cx="374783" cy="607287"/>
            </a:xfrm>
            <a:custGeom>
              <a:avLst/>
              <a:gdLst>
                <a:gd name="connsiteX0" fmla="*/ 43717 w 499710"/>
                <a:gd name="connsiteY0" fmla="*/ 0 h 809716"/>
                <a:gd name="connsiteX1" fmla="*/ 95964 w 499710"/>
                <a:gd name="connsiteY1" fmla="*/ 47485 h 809716"/>
                <a:gd name="connsiteX2" fmla="*/ 496864 w 499710"/>
                <a:gd name="connsiteY2" fmla="*/ 791070 h 809716"/>
                <a:gd name="connsiteX3" fmla="*/ 499710 w 499710"/>
                <a:gd name="connsiteY3" fmla="*/ 809716 h 809716"/>
                <a:gd name="connsiteX4" fmla="*/ 423290 w 499710"/>
                <a:gd name="connsiteY4" fmla="*/ 789239 h 809716"/>
                <a:gd name="connsiteX5" fmla="*/ 19596 w 499710"/>
                <a:gd name="connsiteY5" fmla="*/ 90021 h 8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9710" h="809716">
                  <a:moveTo>
                    <a:pt x="43717" y="0"/>
                  </a:moveTo>
                  <a:lnTo>
                    <a:pt x="95964" y="47485"/>
                  </a:lnTo>
                  <a:cubicBezTo>
                    <a:pt x="295583" y="247104"/>
                    <a:pt x="438088" y="503838"/>
                    <a:pt x="496864" y="791070"/>
                  </a:cubicBezTo>
                  <a:lnTo>
                    <a:pt x="499710" y="809716"/>
                  </a:lnTo>
                  <a:lnTo>
                    <a:pt x="423290" y="789239"/>
                  </a:lnTo>
                  <a:cubicBezTo>
                    <a:pt x="118729" y="707633"/>
                    <a:pt x="-62011" y="394582"/>
                    <a:pt x="19596" y="90021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5B4A3FC9-AD51-45AC-912D-FA34F077F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6" y="3836149"/>
              <a:ext cx="371304" cy="591657"/>
            </a:xfrm>
            <a:custGeom>
              <a:avLst/>
              <a:gdLst>
                <a:gd name="connsiteX0" fmla="*/ 495072 w 495072"/>
                <a:gd name="connsiteY0" fmla="*/ 0 h 788876"/>
                <a:gd name="connsiteX1" fmla="*/ 460621 w 495072"/>
                <a:gd name="connsiteY1" fmla="*/ 133985 h 788876"/>
                <a:gd name="connsiteX2" fmla="*/ 95962 w 495072"/>
                <a:gd name="connsiteY2" fmla="*/ 736620 h 788876"/>
                <a:gd name="connsiteX3" fmla="*/ 38466 w 495072"/>
                <a:gd name="connsiteY3" fmla="*/ 788876 h 788876"/>
                <a:gd name="connsiteX4" fmla="*/ 19596 w 495072"/>
                <a:gd name="connsiteY4" fmla="*/ 718452 h 788876"/>
                <a:gd name="connsiteX5" fmla="*/ 423290 w 495072"/>
                <a:gd name="connsiteY5" fmla="*/ 19234 h 78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072" h="788876">
                  <a:moveTo>
                    <a:pt x="495072" y="0"/>
                  </a:moveTo>
                  <a:lnTo>
                    <a:pt x="460621" y="133985"/>
                  </a:lnTo>
                  <a:cubicBezTo>
                    <a:pt x="388999" y="364258"/>
                    <a:pt x="262312" y="570270"/>
                    <a:pt x="95962" y="736620"/>
                  </a:cubicBezTo>
                  <a:lnTo>
                    <a:pt x="38466" y="788876"/>
                  </a:lnTo>
                  <a:lnTo>
                    <a:pt x="19596" y="718452"/>
                  </a:lnTo>
                  <a:cubicBezTo>
                    <a:pt x="-62011" y="413892"/>
                    <a:pt x="118729" y="100841"/>
                    <a:pt x="423290" y="19234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3710460E-6FA0-4E46-914F-171D4FFE5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899" y="4474853"/>
              <a:ext cx="709619" cy="236847"/>
            </a:xfrm>
            <a:custGeom>
              <a:avLst/>
              <a:gdLst>
                <a:gd name="connsiteX0" fmla="*/ 472136 w 946159"/>
                <a:gd name="connsiteY0" fmla="*/ 0 h 315796"/>
                <a:gd name="connsiteX1" fmla="*/ 875830 w 946159"/>
                <a:gd name="connsiteY1" fmla="*/ 167215 h 315796"/>
                <a:gd name="connsiteX2" fmla="*/ 946159 w 946159"/>
                <a:gd name="connsiteY2" fmla="*/ 237544 h 315796"/>
                <a:gd name="connsiteX3" fmla="*/ 913020 w 946159"/>
                <a:gd name="connsiteY3" fmla="*/ 249673 h 315796"/>
                <a:gd name="connsiteX4" fmla="*/ 475654 w 946159"/>
                <a:gd name="connsiteY4" fmla="*/ 315796 h 315796"/>
                <a:gd name="connsiteX5" fmla="*/ 38289 w 946159"/>
                <a:gd name="connsiteY5" fmla="*/ 249673 h 315796"/>
                <a:gd name="connsiteX6" fmla="*/ 0 w 946159"/>
                <a:gd name="connsiteY6" fmla="*/ 235659 h 315796"/>
                <a:gd name="connsiteX7" fmla="*/ 68443 w 946159"/>
                <a:gd name="connsiteY7" fmla="*/ 167215 h 315796"/>
                <a:gd name="connsiteX8" fmla="*/ 472136 w 946159"/>
                <a:gd name="connsiteY8" fmla="*/ 0 h 31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159" h="315796">
                  <a:moveTo>
                    <a:pt x="472136" y="0"/>
                  </a:moveTo>
                  <a:cubicBezTo>
                    <a:pt x="618245" y="0"/>
                    <a:pt x="764353" y="55738"/>
                    <a:pt x="875830" y="167215"/>
                  </a:cubicBezTo>
                  <a:lnTo>
                    <a:pt x="946159" y="237544"/>
                  </a:lnTo>
                  <a:lnTo>
                    <a:pt x="913020" y="249673"/>
                  </a:lnTo>
                  <a:cubicBezTo>
                    <a:pt x="774856" y="292646"/>
                    <a:pt x="627959" y="315796"/>
                    <a:pt x="475654" y="315796"/>
                  </a:cubicBezTo>
                  <a:cubicBezTo>
                    <a:pt x="323350" y="315796"/>
                    <a:pt x="176453" y="292646"/>
                    <a:pt x="38289" y="249673"/>
                  </a:cubicBezTo>
                  <a:lnTo>
                    <a:pt x="0" y="235659"/>
                  </a:lnTo>
                  <a:lnTo>
                    <a:pt x="68443" y="167215"/>
                  </a:lnTo>
                  <a:cubicBezTo>
                    <a:pt x="179920" y="55738"/>
                    <a:pt x="326028" y="0"/>
                    <a:pt x="472136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9A4A395-EECE-4DC8-8B6A-93BA0B22A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540" y="3837054"/>
              <a:ext cx="367931" cy="588458"/>
            </a:xfrm>
            <a:custGeom>
              <a:avLst/>
              <a:gdLst>
                <a:gd name="connsiteX0" fmla="*/ 0 w 490574"/>
                <a:gd name="connsiteY0" fmla="*/ 0 h 784611"/>
                <a:gd name="connsiteX1" fmla="*/ 67286 w 490574"/>
                <a:gd name="connsiteY1" fmla="*/ 18029 h 784611"/>
                <a:gd name="connsiteX2" fmla="*/ 470980 w 490574"/>
                <a:gd name="connsiteY2" fmla="*/ 717247 h 784611"/>
                <a:gd name="connsiteX3" fmla="*/ 452930 w 490574"/>
                <a:gd name="connsiteY3" fmla="*/ 784611 h 784611"/>
                <a:gd name="connsiteX4" fmla="*/ 398799 w 490574"/>
                <a:gd name="connsiteY4" fmla="*/ 735414 h 784611"/>
                <a:gd name="connsiteX5" fmla="*/ 34141 w 490574"/>
                <a:gd name="connsiteY5" fmla="*/ 132779 h 784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574" h="784611">
                  <a:moveTo>
                    <a:pt x="0" y="0"/>
                  </a:moveTo>
                  <a:lnTo>
                    <a:pt x="67286" y="18029"/>
                  </a:lnTo>
                  <a:cubicBezTo>
                    <a:pt x="371846" y="99636"/>
                    <a:pt x="552586" y="412687"/>
                    <a:pt x="470980" y="717247"/>
                  </a:cubicBezTo>
                  <a:lnTo>
                    <a:pt x="452930" y="784611"/>
                  </a:lnTo>
                  <a:lnTo>
                    <a:pt x="398799" y="735414"/>
                  </a:lnTo>
                  <a:cubicBezTo>
                    <a:pt x="232450" y="569064"/>
                    <a:pt x="105763" y="363052"/>
                    <a:pt x="34141" y="132779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CFB3D2D1-D008-4C11-BB6A-D21C7FE5F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965" y="2795296"/>
              <a:ext cx="371507" cy="604115"/>
            </a:xfrm>
            <a:custGeom>
              <a:avLst/>
              <a:gdLst>
                <a:gd name="connsiteX0" fmla="*/ 452448 w 495343"/>
                <a:gd name="connsiteY0" fmla="*/ 0 h 805486"/>
                <a:gd name="connsiteX1" fmla="*/ 475749 w 495343"/>
                <a:gd name="connsiteY1" fmla="*/ 86961 h 805486"/>
                <a:gd name="connsiteX2" fmla="*/ 72055 w 495343"/>
                <a:gd name="connsiteY2" fmla="*/ 786179 h 805486"/>
                <a:gd name="connsiteX3" fmla="*/ 0 w 495343"/>
                <a:gd name="connsiteY3" fmla="*/ 805486 h 805486"/>
                <a:gd name="connsiteX4" fmla="*/ 2667 w 495343"/>
                <a:gd name="connsiteY4" fmla="*/ 788010 h 805486"/>
                <a:gd name="connsiteX5" fmla="*/ 403568 w 495343"/>
                <a:gd name="connsiteY5" fmla="*/ 44425 h 8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43" h="805486">
                  <a:moveTo>
                    <a:pt x="452448" y="0"/>
                  </a:moveTo>
                  <a:lnTo>
                    <a:pt x="475749" y="86961"/>
                  </a:lnTo>
                  <a:cubicBezTo>
                    <a:pt x="557355" y="391522"/>
                    <a:pt x="376615" y="704573"/>
                    <a:pt x="72055" y="786179"/>
                  </a:cubicBezTo>
                  <a:lnTo>
                    <a:pt x="0" y="805486"/>
                  </a:lnTo>
                  <a:lnTo>
                    <a:pt x="2667" y="788010"/>
                  </a:lnTo>
                  <a:cubicBezTo>
                    <a:pt x="61444" y="500778"/>
                    <a:pt x="203949" y="244044"/>
                    <a:pt x="403568" y="44425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</a:t>
              </a: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30D5300D-0B2E-4DDB-ADCC-225AE8BE4E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898" y="2505529"/>
              <a:ext cx="709622" cy="236849"/>
            </a:xfrm>
            <a:custGeom>
              <a:avLst/>
              <a:gdLst>
                <a:gd name="connsiteX0" fmla="*/ 475656 w 946163"/>
                <a:gd name="connsiteY0" fmla="*/ 0 h 315799"/>
                <a:gd name="connsiteX1" fmla="*/ 913022 w 946163"/>
                <a:gd name="connsiteY1" fmla="*/ 66123 h 315799"/>
                <a:gd name="connsiteX2" fmla="*/ 946163 w 946163"/>
                <a:gd name="connsiteY2" fmla="*/ 78253 h 315799"/>
                <a:gd name="connsiteX3" fmla="*/ 875832 w 946163"/>
                <a:gd name="connsiteY3" fmla="*/ 148584 h 315799"/>
                <a:gd name="connsiteX4" fmla="*/ 68445 w 946163"/>
                <a:gd name="connsiteY4" fmla="*/ 148584 h 315799"/>
                <a:gd name="connsiteX5" fmla="*/ 0 w 946163"/>
                <a:gd name="connsiteY5" fmla="*/ 80138 h 315799"/>
                <a:gd name="connsiteX6" fmla="*/ 38291 w 946163"/>
                <a:gd name="connsiteY6" fmla="*/ 66123 h 315799"/>
                <a:gd name="connsiteX7" fmla="*/ 475656 w 946163"/>
                <a:gd name="connsiteY7" fmla="*/ 0 h 31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163" h="315799">
                  <a:moveTo>
                    <a:pt x="475656" y="0"/>
                  </a:moveTo>
                  <a:cubicBezTo>
                    <a:pt x="627961" y="0"/>
                    <a:pt x="774858" y="23150"/>
                    <a:pt x="913022" y="66123"/>
                  </a:cubicBezTo>
                  <a:lnTo>
                    <a:pt x="946163" y="78253"/>
                  </a:lnTo>
                  <a:lnTo>
                    <a:pt x="875832" y="148584"/>
                  </a:lnTo>
                  <a:cubicBezTo>
                    <a:pt x="652878" y="371538"/>
                    <a:pt x="291398" y="371538"/>
                    <a:pt x="68445" y="148584"/>
                  </a:cubicBezTo>
                  <a:lnTo>
                    <a:pt x="0" y="80138"/>
                  </a:lnTo>
                  <a:lnTo>
                    <a:pt x="38291" y="66123"/>
                  </a:lnTo>
                  <a:cubicBezTo>
                    <a:pt x="176455" y="23150"/>
                    <a:pt x="323352" y="0"/>
                    <a:pt x="475656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</p:grpSp>
      <p:pic>
        <p:nvPicPr>
          <p:cNvPr id="163" name="Graphic 162" descr="Research">
            <a:extLst>
              <a:ext uri="{FF2B5EF4-FFF2-40B4-BE49-F238E27FC236}">
                <a16:creationId xmlns:a16="http://schemas.microsoft.com/office/drawing/2014/main" id="{CA5105E7-22F7-432B-BA1B-B05003128C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14609" y="4177772"/>
            <a:ext cx="365132" cy="365132"/>
          </a:xfrm>
          <a:prstGeom prst="rect">
            <a:avLst/>
          </a:prstGeom>
        </p:spPr>
      </p:pic>
      <p:grpSp>
        <p:nvGrpSpPr>
          <p:cNvPr id="164" name="Graphic 24" descr="Users">
            <a:extLst>
              <a:ext uri="{FF2B5EF4-FFF2-40B4-BE49-F238E27FC236}">
                <a16:creationId xmlns:a16="http://schemas.microsoft.com/office/drawing/2014/main" id="{AC4F87CE-FD52-48A1-8C76-3F631BBC326D}"/>
              </a:ext>
            </a:extLst>
          </p:cNvPr>
          <p:cNvGrpSpPr/>
          <p:nvPr/>
        </p:nvGrpSpPr>
        <p:grpSpPr>
          <a:xfrm>
            <a:off x="3160663" y="4183931"/>
            <a:ext cx="346074" cy="215884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A35810F2-C5CA-4E61-AECB-BB7134894701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593C4B9B-9A95-418B-84CE-CB37A54E80E1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FE890E42-DF9C-4751-9026-14181301BF7B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2BE21790-EB6D-4DA2-B854-7293FFECD4AB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3EFA5B53-C7EA-4983-AAFE-47476D2C53A3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84E2D9BE-B70B-4372-A4B0-55B3C2B556C1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71" name="Graphic 26" descr="Lightbulb">
            <a:extLst>
              <a:ext uri="{FF2B5EF4-FFF2-40B4-BE49-F238E27FC236}">
                <a16:creationId xmlns:a16="http://schemas.microsoft.com/office/drawing/2014/main" id="{66C6D3E7-FCB3-4A4C-A409-F3A8993D3E9B}"/>
              </a:ext>
            </a:extLst>
          </p:cNvPr>
          <p:cNvGrpSpPr/>
          <p:nvPr/>
        </p:nvGrpSpPr>
        <p:grpSpPr>
          <a:xfrm>
            <a:off x="4379178" y="4821168"/>
            <a:ext cx="395513" cy="395513"/>
            <a:chOff x="5767146" y="4992021"/>
            <a:chExt cx="657708" cy="657708"/>
          </a:xfrm>
        </p:grpSpPr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10E6BED4-28CF-404B-915D-8F2CF7C0EFF4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AF4DE6E0-0D58-4E73-A898-DE127E63B6BF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46960487-41B4-4A87-B5FA-F1225E459157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AA819D83-64D5-43DB-9A74-B67C73E838F6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76" name="Graphic 27" descr="Rocket">
            <a:extLst>
              <a:ext uri="{FF2B5EF4-FFF2-40B4-BE49-F238E27FC236}">
                <a16:creationId xmlns:a16="http://schemas.microsoft.com/office/drawing/2014/main" id="{3929EDFC-3C69-4F02-8373-0A82672B75F4}"/>
              </a:ext>
            </a:extLst>
          </p:cNvPr>
          <p:cNvGrpSpPr/>
          <p:nvPr/>
        </p:nvGrpSpPr>
        <p:grpSpPr>
          <a:xfrm>
            <a:off x="4387922" y="2009286"/>
            <a:ext cx="395513" cy="395513"/>
            <a:chOff x="5767146" y="1240929"/>
            <a:chExt cx="657708" cy="657708"/>
          </a:xfrm>
        </p:grpSpPr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9A052F08-48F7-4F4B-B85B-2643BCCB1CBF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79F8CB33-D9EB-4CB2-94D1-35DFA7F88997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886AD894-9788-4456-8D13-FCC4D6794D40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ED30846E-A7B5-408E-B89A-91B0182D9E21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133A8785-6988-4DB9-8E7E-804B6F2D13CD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82" name="Graphic 25" descr="Puzzle">
            <a:extLst>
              <a:ext uri="{FF2B5EF4-FFF2-40B4-BE49-F238E27FC236}">
                <a16:creationId xmlns:a16="http://schemas.microsoft.com/office/drawing/2014/main" id="{E190BE05-2898-4BCF-BE49-010718BFAD3C}"/>
              </a:ext>
            </a:extLst>
          </p:cNvPr>
          <p:cNvSpPr/>
          <p:nvPr/>
        </p:nvSpPr>
        <p:spPr>
          <a:xfrm>
            <a:off x="5653971" y="2765451"/>
            <a:ext cx="329594" cy="329594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83" name="Graphic 182" descr="Diamond">
            <a:extLst>
              <a:ext uri="{FF2B5EF4-FFF2-40B4-BE49-F238E27FC236}">
                <a16:creationId xmlns:a16="http://schemas.microsoft.com/office/drawing/2014/main" id="{4643D3FD-4D06-4D57-86CD-899E91AC6F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47946" y="2749024"/>
            <a:ext cx="371507" cy="371507"/>
          </a:xfrm>
          <a:prstGeom prst="rect">
            <a:avLst/>
          </a:prstGeom>
        </p:spPr>
      </p:pic>
      <p:grpSp>
        <p:nvGrpSpPr>
          <p:cNvPr id="184" name="Group 183">
            <a:extLst>
              <a:ext uri="{FF2B5EF4-FFF2-40B4-BE49-F238E27FC236}">
                <a16:creationId xmlns:a16="http://schemas.microsoft.com/office/drawing/2014/main" id="{42A45801-FB0A-4954-9F38-7C1FF5D7FB49}"/>
              </a:ext>
            </a:extLst>
          </p:cNvPr>
          <p:cNvGrpSpPr/>
          <p:nvPr/>
        </p:nvGrpSpPr>
        <p:grpSpPr>
          <a:xfrm>
            <a:off x="256753" y="1634592"/>
            <a:ext cx="2194560" cy="1260003"/>
            <a:chOff x="332936" y="2555951"/>
            <a:chExt cx="2926080" cy="1680003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1EDD5132-E078-4C6D-81A2-2DA763D95D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D0A40DD3-0AF0-45BF-A53A-D3CC491C0F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7" name="Graphic 186" descr="Diamond">
            <a:extLst>
              <a:ext uri="{FF2B5EF4-FFF2-40B4-BE49-F238E27FC236}">
                <a16:creationId xmlns:a16="http://schemas.microsoft.com/office/drawing/2014/main" id="{0C55962F-0B0F-4EB8-8CDF-FD5EA50A1F0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2895" y="1652456"/>
            <a:ext cx="371507" cy="37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1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Cycle w/ 6 Parts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81A7473-A4B1-496E-A661-7A066824B791}"/>
              </a:ext>
            </a:extLst>
          </p:cNvPr>
          <p:cNvGrpSpPr/>
          <p:nvPr/>
        </p:nvGrpSpPr>
        <p:grpSpPr>
          <a:xfrm>
            <a:off x="6692687" y="3105233"/>
            <a:ext cx="2194560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15DED-A111-4745-9207-C44E7A19725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1C7224-D412-4E8A-9209-2F6887B1231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BD3AEBB-FA58-4433-8DA0-3567B5F5F24D}"/>
              </a:ext>
            </a:extLst>
          </p:cNvPr>
          <p:cNvGrpSpPr/>
          <p:nvPr/>
        </p:nvGrpSpPr>
        <p:grpSpPr>
          <a:xfrm>
            <a:off x="250907" y="4575873"/>
            <a:ext cx="2194560" cy="1260003"/>
            <a:chOff x="332936" y="255595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CCDB20E-44DE-4F96-976B-1D51122B48C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8CB8BD9-032A-4A41-98C7-90CAE3F5086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A5E6E-1795-4A80-B036-5DAC8B2949AE}"/>
              </a:ext>
            </a:extLst>
          </p:cNvPr>
          <p:cNvGrpSpPr/>
          <p:nvPr/>
        </p:nvGrpSpPr>
        <p:grpSpPr>
          <a:xfrm>
            <a:off x="6698534" y="1634592"/>
            <a:ext cx="2194560" cy="1260003"/>
            <a:chOff x="8921977" y="1394910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559460D-2592-4793-AA75-71B851D4A4F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759C09-0761-489D-8123-0F97AF79488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8BE7BEB-A236-4DE2-89BE-9E45AE0CE103}"/>
              </a:ext>
            </a:extLst>
          </p:cNvPr>
          <p:cNvGrpSpPr/>
          <p:nvPr/>
        </p:nvGrpSpPr>
        <p:grpSpPr>
          <a:xfrm>
            <a:off x="256753" y="3105233"/>
            <a:ext cx="2194560" cy="1260003"/>
            <a:chOff x="332936" y="2555951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2BC449C-025E-44AD-A6F7-FAC682C437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F6A4918-AC25-4257-A6B0-78C9C06EDB1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aphic 44" descr="Users">
            <a:extLst>
              <a:ext uri="{FF2B5EF4-FFF2-40B4-BE49-F238E27FC236}">
                <a16:creationId xmlns:a16="http://schemas.microsoft.com/office/drawing/2014/main" id="{7B85AD2B-DB40-4381-AB09-57ADC2BD6180}"/>
              </a:ext>
            </a:extLst>
          </p:cNvPr>
          <p:cNvGrpSpPr/>
          <p:nvPr/>
        </p:nvGrpSpPr>
        <p:grpSpPr>
          <a:xfrm>
            <a:off x="465108" y="3257707"/>
            <a:ext cx="327083" cy="204038"/>
            <a:chOff x="620143" y="2033420"/>
            <a:chExt cx="436111" cy="272050"/>
          </a:xfrm>
          <a:solidFill>
            <a:schemeClr val="accent4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300154B-6FC4-45F5-8429-FCB36CC13FFA}"/>
                </a:ext>
              </a:extLst>
            </p:cNvPr>
            <p:cNvSpPr/>
            <p:nvPr/>
          </p:nvSpPr>
          <p:spPr>
            <a:xfrm>
              <a:off x="666870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35C6FD4-22ED-4DDE-AD16-8CCE16192308}"/>
                </a:ext>
              </a:extLst>
            </p:cNvPr>
            <p:cNvSpPr/>
            <p:nvPr/>
          </p:nvSpPr>
          <p:spPr>
            <a:xfrm>
              <a:off x="916076" y="2033420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1855C7D-C6CF-4681-8345-1FD8FF4BB880}"/>
                </a:ext>
              </a:extLst>
            </p:cNvPr>
            <p:cNvSpPr/>
            <p:nvPr/>
          </p:nvSpPr>
          <p:spPr>
            <a:xfrm>
              <a:off x="744747" y="2212018"/>
              <a:ext cx="186904" cy="93452"/>
            </a:xfrm>
            <a:custGeom>
              <a:avLst/>
              <a:gdLst>
                <a:gd name="connsiteX0" fmla="*/ 186905 w 186904"/>
                <a:gd name="connsiteY0" fmla="*/ 93452 h 93452"/>
                <a:gd name="connsiteX1" fmla="*/ 186905 w 186904"/>
                <a:gd name="connsiteY1" fmla="*/ 46726 h 93452"/>
                <a:gd name="connsiteX2" fmla="*/ 177560 w 186904"/>
                <a:gd name="connsiteY2" fmla="*/ 28036 h 93452"/>
                <a:gd name="connsiteX3" fmla="*/ 131872 w 186904"/>
                <a:gd name="connsiteY3" fmla="*/ 6230 h 93452"/>
                <a:gd name="connsiteX4" fmla="*/ 93452 w 186904"/>
                <a:gd name="connsiteY4" fmla="*/ 0 h 93452"/>
                <a:gd name="connsiteX5" fmla="*/ 55033 w 186904"/>
                <a:gd name="connsiteY5" fmla="*/ 6230 h 93452"/>
                <a:gd name="connsiteX6" fmla="*/ 9345 w 186904"/>
                <a:gd name="connsiteY6" fmla="*/ 28036 h 93452"/>
                <a:gd name="connsiteX7" fmla="*/ 0 w 186904"/>
                <a:gd name="connsiteY7" fmla="*/ 46726 h 93452"/>
                <a:gd name="connsiteX8" fmla="*/ 0 w 186904"/>
                <a:gd name="connsiteY8" fmla="*/ 93452 h 93452"/>
                <a:gd name="connsiteX9" fmla="*/ 186905 w 186904"/>
                <a:gd name="connsiteY9" fmla="*/ 93452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6904" h="93452">
                  <a:moveTo>
                    <a:pt x="186905" y="93452"/>
                  </a:moveTo>
                  <a:lnTo>
                    <a:pt x="186905" y="46726"/>
                  </a:lnTo>
                  <a:cubicBezTo>
                    <a:pt x="186905" y="39458"/>
                    <a:pt x="183790" y="32189"/>
                    <a:pt x="177560" y="28036"/>
                  </a:cubicBezTo>
                  <a:cubicBezTo>
                    <a:pt x="165099" y="17652"/>
                    <a:pt x="148486" y="10384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0384"/>
                    <a:pt x="22844" y="18690"/>
                    <a:pt x="9345" y="28036"/>
                  </a:cubicBezTo>
                  <a:cubicBezTo>
                    <a:pt x="3115" y="33228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86905" y="93452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6A1404-EBA0-4CB4-B6C4-7E4135B85385}"/>
                </a:ext>
              </a:extLst>
            </p:cNvPr>
            <p:cNvSpPr/>
            <p:nvPr/>
          </p:nvSpPr>
          <p:spPr>
            <a:xfrm>
              <a:off x="791473" y="2106105"/>
              <a:ext cx="93452" cy="93452"/>
            </a:xfrm>
            <a:custGeom>
              <a:avLst/>
              <a:gdLst>
                <a:gd name="connsiteX0" fmla="*/ 93452 w 93452"/>
                <a:gd name="connsiteY0" fmla="*/ 46726 h 93452"/>
                <a:gd name="connsiteX1" fmla="*/ 46726 w 93452"/>
                <a:gd name="connsiteY1" fmla="*/ 93452 h 93452"/>
                <a:gd name="connsiteX2" fmla="*/ 0 w 93452"/>
                <a:gd name="connsiteY2" fmla="*/ 46726 h 93452"/>
                <a:gd name="connsiteX3" fmla="*/ 46726 w 93452"/>
                <a:gd name="connsiteY3" fmla="*/ 0 h 93452"/>
                <a:gd name="connsiteX4" fmla="*/ 93452 w 93452"/>
                <a:gd name="connsiteY4" fmla="*/ 4672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52" h="93452">
                  <a:moveTo>
                    <a:pt x="93452" y="46726"/>
                  </a:moveTo>
                  <a:cubicBezTo>
                    <a:pt x="93452" y="72532"/>
                    <a:pt x="72532" y="93452"/>
                    <a:pt x="46726" y="93452"/>
                  </a:cubicBezTo>
                  <a:cubicBezTo>
                    <a:pt x="20920" y="93452"/>
                    <a:pt x="0" y="72532"/>
                    <a:pt x="0" y="46726"/>
                  </a:cubicBezTo>
                  <a:cubicBezTo>
                    <a:pt x="0" y="20920"/>
                    <a:pt x="20920" y="0"/>
                    <a:pt x="46726" y="0"/>
                  </a:cubicBezTo>
                  <a:cubicBezTo>
                    <a:pt x="72532" y="0"/>
                    <a:pt x="93452" y="20920"/>
                    <a:pt x="93452" y="4672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4FA3AC0-396B-429A-B42F-09C4A543E8E9}"/>
                </a:ext>
              </a:extLst>
            </p:cNvPr>
            <p:cNvSpPr/>
            <p:nvPr/>
          </p:nvSpPr>
          <p:spPr>
            <a:xfrm>
              <a:off x="887002" y="2139333"/>
              <a:ext cx="169252" cy="93452"/>
            </a:xfrm>
            <a:custGeom>
              <a:avLst/>
              <a:gdLst>
                <a:gd name="connsiteX0" fmla="*/ 159907 w 169252"/>
                <a:gd name="connsiteY0" fmla="*/ 28036 h 93452"/>
                <a:gd name="connsiteX1" fmla="*/ 114220 w 169252"/>
                <a:gd name="connsiteY1" fmla="*/ 6230 h 93452"/>
                <a:gd name="connsiteX2" fmla="*/ 75800 w 169252"/>
                <a:gd name="connsiteY2" fmla="*/ 0 h 93452"/>
                <a:gd name="connsiteX3" fmla="*/ 37381 w 169252"/>
                <a:gd name="connsiteY3" fmla="*/ 6230 h 93452"/>
                <a:gd name="connsiteX4" fmla="*/ 18690 w 169252"/>
                <a:gd name="connsiteY4" fmla="*/ 13499 h 93452"/>
                <a:gd name="connsiteX5" fmla="*/ 18690 w 169252"/>
                <a:gd name="connsiteY5" fmla="*/ 14537 h 93452"/>
                <a:gd name="connsiteX6" fmla="*/ 0 w 169252"/>
                <a:gd name="connsiteY6" fmla="*/ 60225 h 93452"/>
                <a:gd name="connsiteX7" fmla="*/ 47765 w 169252"/>
                <a:gd name="connsiteY7" fmla="*/ 84107 h 93452"/>
                <a:gd name="connsiteX8" fmla="*/ 56071 w 169252"/>
                <a:gd name="connsiteY8" fmla="*/ 93452 h 93452"/>
                <a:gd name="connsiteX9" fmla="*/ 169253 w 169252"/>
                <a:gd name="connsiteY9" fmla="*/ 93452 h 93452"/>
                <a:gd name="connsiteX10" fmla="*/ 169253 w 169252"/>
                <a:gd name="connsiteY10" fmla="*/ 46726 h 93452"/>
                <a:gd name="connsiteX11" fmla="*/ 159907 w 169252"/>
                <a:gd name="connsiteY11" fmla="*/ 28036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252" h="93452">
                  <a:moveTo>
                    <a:pt x="159907" y="28036"/>
                  </a:moveTo>
                  <a:cubicBezTo>
                    <a:pt x="147447" y="17652"/>
                    <a:pt x="130833" y="10384"/>
                    <a:pt x="114220" y="6230"/>
                  </a:cubicBezTo>
                  <a:cubicBezTo>
                    <a:pt x="102798" y="3115"/>
                    <a:pt x="89299" y="0"/>
                    <a:pt x="75800" y="0"/>
                  </a:cubicBezTo>
                  <a:cubicBezTo>
                    <a:pt x="63340" y="0"/>
                    <a:pt x="49841" y="2077"/>
                    <a:pt x="37381" y="6230"/>
                  </a:cubicBezTo>
                  <a:cubicBezTo>
                    <a:pt x="31151" y="8307"/>
                    <a:pt x="24921" y="10384"/>
                    <a:pt x="18690" y="13499"/>
                  </a:cubicBezTo>
                  <a:lnTo>
                    <a:pt x="18690" y="14537"/>
                  </a:lnTo>
                  <a:cubicBezTo>
                    <a:pt x="18690" y="32189"/>
                    <a:pt x="11422" y="48803"/>
                    <a:pt x="0" y="60225"/>
                  </a:cubicBezTo>
                  <a:cubicBezTo>
                    <a:pt x="19729" y="66455"/>
                    <a:pt x="35304" y="74762"/>
                    <a:pt x="47765" y="84107"/>
                  </a:cubicBezTo>
                  <a:cubicBezTo>
                    <a:pt x="50880" y="87222"/>
                    <a:pt x="53995" y="89299"/>
                    <a:pt x="56071" y="93452"/>
                  </a:cubicBezTo>
                  <a:lnTo>
                    <a:pt x="169253" y="93452"/>
                  </a:lnTo>
                  <a:lnTo>
                    <a:pt x="169253" y="46726"/>
                  </a:lnTo>
                  <a:cubicBezTo>
                    <a:pt x="169253" y="39458"/>
                    <a:pt x="166138" y="32189"/>
                    <a:pt x="159907" y="28036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6B43DD2-BE40-4B65-9CFA-46271FD535B9}"/>
                </a:ext>
              </a:extLst>
            </p:cNvPr>
            <p:cNvSpPr/>
            <p:nvPr/>
          </p:nvSpPr>
          <p:spPr>
            <a:xfrm>
              <a:off x="620143" y="2139333"/>
              <a:ext cx="169252" cy="93452"/>
            </a:xfrm>
            <a:custGeom>
              <a:avLst/>
              <a:gdLst>
                <a:gd name="connsiteX0" fmla="*/ 121488 w 169252"/>
                <a:gd name="connsiteY0" fmla="*/ 84107 h 93452"/>
                <a:gd name="connsiteX1" fmla="*/ 121488 w 169252"/>
                <a:gd name="connsiteY1" fmla="*/ 84107 h 93452"/>
                <a:gd name="connsiteX2" fmla="*/ 169253 w 169252"/>
                <a:gd name="connsiteY2" fmla="*/ 60225 h 93452"/>
                <a:gd name="connsiteX3" fmla="*/ 150562 w 169252"/>
                <a:gd name="connsiteY3" fmla="*/ 14537 h 93452"/>
                <a:gd name="connsiteX4" fmla="*/ 150562 w 169252"/>
                <a:gd name="connsiteY4" fmla="*/ 12460 h 93452"/>
                <a:gd name="connsiteX5" fmla="*/ 131872 w 169252"/>
                <a:gd name="connsiteY5" fmla="*/ 6230 h 93452"/>
                <a:gd name="connsiteX6" fmla="*/ 93452 w 169252"/>
                <a:gd name="connsiteY6" fmla="*/ 0 h 93452"/>
                <a:gd name="connsiteX7" fmla="*/ 55033 w 169252"/>
                <a:gd name="connsiteY7" fmla="*/ 6230 h 93452"/>
                <a:gd name="connsiteX8" fmla="*/ 9345 w 169252"/>
                <a:gd name="connsiteY8" fmla="*/ 28036 h 93452"/>
                <a:gd name="connsiteX9" fmla="*/ 0 w 169252"/>
                <a:gd name="connsiteY9" fmla="*/ 46726 h 93452"/>
                <a:gd name="connsiteX10" fmla="*/ 0 w 169252"/>
                <a:gd name="connsiteY10" fmla="*/ 93452 h 93452"/>
                <a:gd name="connsiteX11" fmla="*/ 112143 w 169252"/>
                <a:gd name="connsiteY11" fmla="*/ 93452 h 93452"/>
                <a:gd name="connsiteX12" fmla="*/ 121488 w 169252"/>
                <a:gd name="connsiteY12" fmla="*/ 84107 h 9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252" h="93452">
                  <a:moveTo>
                    <a:pt x="121488" y="84107"/>
                  </a:moveTo>
                  <a:lnTo>
                    <a:pt x="121488" y="84107"/>
                  </a:lnTo>
                  <a:cubicBezTo>
                    <a:pt x="136025" y="73724"/>
                    <a:pt x="152639" y="65417"/>
                    <a:pt x="169253" y="60225"/>
                  </a:cubicBezTo>
                  <a:cubicBezTo>
                    <a:pt x="157831" y="47765"/>
                    <a:pt x="150562" y="32189"/>
                    <a:pt x="150562" y="14537"/>
                  </a:cubicBezTo>
                  <a:cubicBezTo>
                    <a:pt x="150562" y="13499"/>
                    <a:pt x="150562" y="13499"/>
                    <a:pt x="150562" y="12460"/>
                  </a:cubicBezTo>
                  <a:cubicBezTo>
                    <a:pt x="144332" y="10384"/>
                    <a:pt x="138102" y="7269"/>
                    <a:pt x="131872" y="6230"/>
                  </a:cubicBezTo>
                  <a:cubicBezTo>
                    <a:pt x="120450" y="3115"/>
                    <a:pt x="106951" y="0"/>
                    <a:pt x="93452" y="0"/>
                  </a:cubicBezTo>
                  <a:cubicBezTo>
                    <a:pt x="80992" y="0"/>
                    <a:pt x="67493" y="2077"/>
                    <a:pt x="55033" y="6230"/>
                  </a:cubicBezTo>
                  <a:cubicBezTo>
                    <a:pt x="38419" y="11422"/>
                    <a:pt x="22844" y="18690"/>
                    <a:pt x="9345" y="28036"/>
                  </a:cubicBezTo>
                  <a:cubicBezTo>
                    <a:pt x="3115" y="32189"/>
                    <a:pt x="0" y="39458"/>
                    <a:pt x="0" y="46726"/>
                  </a:cubicBezTo>
                  <a:lnTo>
                    <a:pt x="0" y="93452"/>
                  </a:lnTo>
                  <a:lnTo>
                    <a:pt x="112143" y="93452"/>
                  </a:lnTo>
                  <a:cubicBezTo>
                    <a:pt x="115258" y="89299"/>
                    <a:pt x="117335" y="87222"/>
                    <a:pt x="121488" y="84107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5" name="Graphic 46" descr="Lightbulb">
            <a:extLst>
              <a:ext uri="{FF2B5EF4-FFF2-40B4-BE49-F238E27FC236}">
                <a16:creationId xmlns:a16="http://schemas.microsoft.com/office/drawing/2014/main" id="{76C2F05C-C45E-4FD8-B26F-3413E3840A66}"/>
              </a:ext>
            </a:extLst>
          </p:cNvPr>
          <p:cNvGrpSpPr/>
          <p:nvPr/>
        </p:nvGrpSpPr>
        <p:grpSpPr>
          <a:xfrm>
            <a:off x="441745" y="4619223"/>
            <a:ext cx="373810" cy="373810"/>
            <a:chOff x="588993" y="3634855"/>
            <a:chExt cx="498413" cy="498413"/>
          </a:xfrm>
          <a:solidFill>
            <a:schemeClr val="accent3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EC4D3D-AE37-4CA2-85BD-453919F96315}"/>
                </a:ext>
              </a:extLst>
            </p:cNvPr>
            <p:cNvSpPr/>
            <p:nvPr/>
          </p:nvSpPr>
          <p:spPr>
            <a:xfrm>
              <a:off x="770706" y="3967130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CD9D333-9944-4ED3-8CBB-8C8197FCAD30}"/>
                </a:ext>
              </a:extLst>
            </p:cNvPr>
            <p:cNvSpPr/>
            <p:nvPr/>
          </p:nvSpPr>
          <p:spPr>
            <a:xfrm>
              <a:off x="770706" y="4019048"/>
              <a:ext cx="134986" cy="31150"/>
            </a:xfrm>
            <a:custGeom>
              <a:avLst/>
              <a:gdLst>
                <a:gd name="connsiteX0" fmla="*/ 15575 w 134986"/>
                <a:gd name="connsiteY0" fmla="*/ 0 h 31150"/>
                <a:gd name="connsiteX1" fmla="*/ 119411 w 134986"/>
                <a:gd name="connsiteY1" fmla="*/ 0 h 31150"/>
                <a:gd name="connsiteX2" fmla="*/ 134987 w 134986"/>
                <a:gd name="connsiteY2" fmla="*/ 15575 h 31150"/>
                <a:gd name="connsiteX3" fmla="*/ 119411 w 134986"/>
                <a:gd name="connsiteY3" fmla="*/ 31151 h 31150"/>
                <a:gd name="connsiteX4" fmla="*/ 15575 w 134986"/>
                <a:gd name="connsiteY4" fmla="*/ 31151 h 31150"/>
                <a:gd name="connsiteX5" fmla="*/ 0 w 134986"/>
                <a:gd name="connsiteY5" fmla="*/ 15575 h 31150"/>
                <a:gd name="connsiteX6" fmla="*/ 15575 w 134986"/>
                <a:gd name="connsiteY6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86" h="31150">
                  <a:moveTo>
                    <a:pt x="15575" y="0"/>
                  </a:moveTo>
                  <a:lnTo>
                    <a:pt x="119411" y="0"/>
                  </a:lnTo>
                  <a:cubicBezTo>
                    <a:pt x="128238" y="0"/>
                    <a:pt x="134987" y="6749"/>
                    <a:pt x="134987" y="15575"/>
                  </a:cubicBezTo>
                  <a:cubicBezTo>
                    <a:pt x="134987" y="24401"/>
                    <a:pt x="128238" y="31151"/>
                    <a:pt x="119411" y="31151"/>
                  </a:cubicBezTo>
                  <a:lnTo>
                    <a:pt x="15575" y="31151"/>
                  </a:lnTo>
                  <a:cubicBezTo>
                    <a:pt x="6749" y="31151"/>
                    <a:pt x="0" y="24401"/>
                    <a:pt x="0" y="15575"/>
                  </a:cubicBezTo>
                  <a:cubicBezTo>
                    <a:pt x="0" y="6749"/>
                    <a:pt x="6749" y="0"/>
                    <a:pt x="15575" y="0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C0D80BE-94B7-4865-A750-22E82C77017E}"/>
                </a:ext>
              </a:extLst>
            </p:cNvPr>
            <p:cNvSpPr/>
            <p:nvPr/>
          </p:nvSpPr>
          <p:spPr>
            <a:xfrm>
              <a:off x="804452" y="4070966"/>
              <a:ext cx="67493" cy="31150"/>
            </a:xfrm>
            <a:custGeom>
              <a:avLst/>
              <a:gdLst>
                <a:gd name="connsiteX0" fmla="*/ 0 w 67493"/>
                <a:gd name="connsiteY0" fmla="*/ 0 h 31150"/>
                <a:gd name="connsiteX1" fmla="*/ 33747 w 67493"/>
                <a:gd name="connsiteY1" fmla="*/ 31151 h 31150"/>
                <a:gd name="connsiteX2" fmla="*/ 67493 w 67493"/>
                <a:gd name="connsiteY2" fmla="*/ 0 h 31150"/>
                <a:gd name="connsiteX3" fmla="*/ 0 w 67493"/>
                <a:gd name="connsiteY3" fmla="*/ 0 h 3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93" h="31150">
                  <a:moveTo>
                    <a:pt x="0" y="0"/>
                  </a:moveTo>
                  <a:cubicBezTo>
                    <a:pt x="1558" y="17652"/>
                    <a:pt x="16095" y="31151"/>
                    <a:pt x="33747" y="31151"/>
                  </a:cubicBezTo>
                  <a:cubicBezTo>
                    <a:pt x="51399" y="31151"/>
                    <a:pt x="65936" y="17652"/>
                    <a:pt x="6749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301528F-0119-4D13-B7FD-452BDDE7FAB0}"/>
                </a:ext>
              </a:extLst>
            </p:cNvPr>
            <p:cNvSpPr/>
            <p:nvPr/>
          </p:nvSpPr>
          <p:spPr>
            <a:xfrm>
              <a:off x="703212" y="3666005"/>
              <a:ext cx="269973" cy="280357"/>
            </a:xfrm>
            <a:custGeom>
              <a:avLst/>
              <a:gdLst>
                <a:gd name="connsiteX0" fmla="*/ 134987 w 269973"/>
                <a:gd name="connsiteY0" fmla="*/ 0 h 280357"/>
                <a:gd name="connsiteX1" fmla="*/ 134987 w 269973"/>
                <a:gd name="connsiteY1" fmla="*/ 0 h 280357"/>
                <a:gd name="connsiteX2" fmla="*/ 134987 w 269973"/>
                <a:gd name="connsiteY2" fmla="*/ 0 h 280357"/>
                <a:gd name="connsiteX3" fmla="*/ 0 w 269973"/>
                <a:gd name="connsiteY3" fmla="*/ 133429 h 280357"/>
                <a:gd name="connsiteX4" fmla="*/ 0 w 269973"/>
                <a:gd name="connsiteY4" fmla="*/ 138102 h 280357"/>
                <a:gd name="connsiteX5" fmla="*/ 9345 w 269973"/>
                <a:gd name="connsiteY5" fmla="*/ 184828 h 280357"/>
                <a:gd name="connsiteX6" fmla="*/ 32708 w 269973"/>
                <a:gd name="connsiteY6" fmla="*/ 223247 h 280357"/>
                <a:gd name="connsiteX7" fmla="*/ 64378 w 269973"/>
                <a:gd name="connsiteY7" fmla="*/ 274646 h 280357"/>
                <a:gd name="connsiteX8" fmla="*/ 73724 w 269973"/>
                <a:gd name="connsiteY8" fmla="*/ 280357 h 280357"/>
                <a:gd name="connsiteX9" fmla="*/ 196250 w 269973"/>
                <a:gd name="connsiteY9" fmla="*/ 280357 h 280357"/>
                <a:gd name="connsiteX10" fmla="*/ 205595 w 269973"/>
                <a:gd name="connsiteY10" fmla="*/ 274646 h 280357"/>
                <a:gd name="connsiteX11" fmla="*/ 237265 w 269973"/>
                <a:gd name="connsiteY11" fmla="*/ 223247 h 280357"/>
                <a:gd name="connsiteX12" fmla="*/ 260628 w 269973"/>
                <a:gd name="connsiteY12" fmla="*/ 184828 h 280357"/>
                <a:gd name="connsiteX13" fmla="*/ 269974 w 269973"/>
                <a:gd name="connsiteY13" fmla="*/ 138102 h 280357"/>
                <a:gd name="connsiteX14" fmla="*/ 269974 w 269973"/>
                <a:gd name="connsiteY14" fmla="*/ 133429 h 280357"/>
                <a:gd name="connsiteX15" fmla="*/ 134987 w 269973"/>
                <a:gd name="connsiteY15" fmla="*/ 0 h 280357"/>
                <a:gd name="connsiteX16" fmla="*/ 238823 w 269973"/>
                <a:gd name="connsiteY16" fmla="*/ 137583 h 280357"/>
                <a:gd name="connsiteX17" fmla="*/ 231554 w 269973"/>
                <a:gd name="connsiteY17" fmla="*/ 173925 h 280357"/>
                <a:gd name="connsiteX18" fmla="*/ 213902 w 269973"/>
                <a:gd name="connsiteY18" fmla="*/ 202480 h 280357"/>
                <a:gd name="connsiteX19" fmla="*/ 183790 w 269973"/>
                <a:gd name="connsiteY19" fmla="*/ 249207 h 280357"/>
                <a:gd name="connsiteX20" fmla="*/ 134987 w 269973"/>
                <a:gd name="connsiteY20" fmla="*/ 249207 h 280357"/>
                <a:gd name="connsiteX21" fmla="*/ 86703 w 269973"/>
                <a:gd name="connsiteY21" fmla="*/ 249207 h 280357"/>
                <a:gd name="connsiteX22" fmla="*/ 56591 w 269973"/>
                <a:gd name="connsiteY22" fmla="*/ 202480 h 280357"/>
                <a:gd name="connsiteX23" fmla="*/ 38939 w 269973"/>
                <a:gd name="connsiteY23" fmla="*/ 173925 h 280357"/>
                <a:gd name="connsiteX24" fmla="*/ 31670 w 269973"/>
                <a:gd name="connsiteY24" fmla="*/ 137583 h 280357"/>
                <a:gd name="connsiteX25" fmla="*/ 31670 w 269973"/>
                <a:gd name="connsiteY25" fmla="*/ 133429 h 280357"/>
                <a:gd name="connsiteX26" fmla="*/ 135506 w 269973"/>
                <a:gd name="connsiteY26" fmla="*/ 30632 h 280357"/>
                <a:gd name="connsiteX27" fmla="*/ 135506 w 269973"/>
                <a:gd name="connsiteY27" fmla="*/ 30632 h 280357"/>
                <a:gd name="connsiteX28" fmla="*/ 135506 w 269973"/>
                <a:gd name="connsiteY28" fmla="*/ 30632 h 280357"/>
                <a:gd name="connsiteX29" fmla="*/ 135506 w 269973"/>
                <a:gd name="connsiteY29" fmla="*/ 30632 h 280357"/>
                <a:gd name="connsiteX30" fmla="*/ 135506 w 269973"/>
                <a:gd name="connsiteY30" fmla="*/ 30632 h 280357"/>
                <a:gd name="connsiteX31" fmla="*/ 135506 w 269973"/>
                <a:gd name="connsiteY31" fmla="*/ 30632 h 280357"/>
                <a:gd name="connsiteX32" fmla="*/ 135506 w 269973"/>
                <a:gd name="connsiteY32" fmla="*/ 30632 h 280357"/>
                <a:gd name="connsiteX33" fmla="*/ 239342 w 269973"/>
                <a:gd name="connsiteY33" fmla="*/ 133429 h 280357"/>
                <a:gd name="connsiteX34" fmla="*/ 239342 w 269973"/>
                <a:gd name="connsiteY34" fmla="*/ 137583 h 28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9973" h="280357">
                  <a:moveTo>
                    <a:pt x="134987" y="0"/>
                  </a:moveTo>
                  <a:cubicBezTo>
                    <a:pt x="134987" y="0"/>
                    <a:pt x="134987" y="0"/>
                    <a:pt x="134987" y="0"/>
                  </a:cubicBezTo>
                  <a:cubicBezTo>
                    <a:pt x="134987" y="0"/>
                    <a:pt x="134987" y="0"/>
                    <a:pt x="134987" y="0"/>
                  </a:cubicBezTo>
                  <a:cubicBezTo>
                    <a:pt x="61263" y="519"/>
                    <a:pt x="1558" y="59706"/>
                    <a:pt x="0" y="133429"/>
                  </a:cubicBezTo>
                  <a:lnTo>
                    <a:pt x="0" y="138102"/>
                  </a:lnTo>
                  <a:cubicBezTo>
                    <a:pt x="519" y="154197"/>
                    <a:pt x="3634" y="169772"/>
                    <a:pt x="9345" y="184828"/>
                  </a:cubicBezTo>
                  <a:cubicBezTo>
                    <a:pt x="15056" y="198846"/>
                    <a:pt x="22844" y="211826"/>
                    <a:pt x="32708" y="223247"/>
                  </a:cubicBezTo>
                  <a:cubicBezTo>
                    <a:pt x="45169" y="236746"/>
                    <a:pt x="58667" y="263224"/>
                    <a:pt x="64378" y="274646"/>
                  </a:cubicBezTo>
                  <a:cubicBezTo>
                    <a:pt x="65936" y="278281"/>
                    <a:pt x="69570" y="280357"/>
                    <a:pt x="73724" y="280357"/>
                  </a:cubicBezTo>
                  <a:lnTo>
                    <a:pt x="196250" y="280357"/>
                  </a:lnTo>
                  <a:cubicBezTo>
                    <a:pt x="200404" y="280357"/>
                    <a:pt x="204038" y="278281"/>
                    <a:pt x="205595" y="274646"/>
                  </a:cubicBezTo>
                  <a:cubicBezTo>
                    <a:pt x="211306" y="263224"/>
                    <a:pt x="224805" y="236746"/>
                    <a:pt x="237265" y="223247"/>
                  </a:cubicBezTo>
                  <a:cubicBezTo>
                    <a:pt x="247130" y="211826"/>
                    <a:pt x="255437" y="198846"/>
                    <a:pt x="260628" y="184828"/>
                  </a:cubicBezTo>
                  <a:cubicBezTo>
                    <a:pt x="266339" y="169772"/>
                    <a:pt x="269455" y="154197"/>
                    <a:pt x="269974" y="138102"/>
                  </a:cubicBezTo>
                  <a:lnTo>
                    <a:pt x="269974" y="133429"/>
                  </a:lnTo>
                  <a:cubicBezTo>
                    <a:pt x="268416" y="59706"/>
                    <a:pt x="208710" y="519"/>
                    <a:pt x="134987" y="0"/>
                  </a:cubicBezTo>
                  <a:close/>
                  <a:moveTo>
                    <a:pt x="238823" y="137583"/>
                  </a:moveTo>
                  <a:cubicBezTo>
                    <a:pt x="238304" y="150043"/>
                    <a:pt x="235708" y="162503"/>
                    <a:pt x="231554" y="173925"/>
                  </a:cubicBezTo>
                  <a:cubicBezTo>
                    <a:pt x="227401" y="184309"/>
                    <a:pt x="221690" y="194173"/>
                    <a:pt x="213902" y="202480"/>
                  </a:cubicBezTo>
                  <a:cubicBezTo>
                    <a:pt x="201961" y="217017"/>
                    <a:pt x="191578" y="232593"/>
                    <a:pt x="183790" y="249207"/>
                  </a:cubicBezTo>
                  <a:lnTo>
                    <a:pt x="134987" y="249207"/>
                  </a:lnTo>
                  <a:lnTo>
                    <a:pt x="86703" y="249207"/>
                  </a:lnTo>
                  <a:cubicBezTo>
                    <a:pt x="78396" y="232593"/>
                    <a:pt x="68013" y="217017"/>
                    <a:pt x="56591" y="202480"/>
                  </a:cubicBezTo>
                  <a:cubicBezTo>
                    <a:pt x="49322" y="194173"/>
                    <a:pt x="43092" y="184309"/>
                    <a:pt x="38939" y="173925"/>
                  </a:cubicBezTo>
                  <a:cubicBezTo>
                    <a:pt x="34266" y="162503"/>
                    <a:pt x="32189" y="150043"/>
                    <a:pt x="31670" y="137583"/>
                  </a:cubicBezTo>
                  <a:lnTo>
                    <a:pt x="31670" y="133429"/>
                  </a:lnTo>
                  <a:cubicBezTo>
                    <a:pt x="32708" y="76839"/>
                    <a:pt x="78915" y="31151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35506" y="30632"/>
                    <a:pt x="135506" y="30632"/>
                    <a:pt x="135506" y="30632"/>
                  </a:cubicBezTo>
                  <a:cubicBezTo>
                    <a:pt x="135506" y="30632"/>
                    <a:pt x="135506" y="30632"/>
                    <a:pt x="135506" y="30632"/>
                  </a:cubicBezTo>
                  <a:lnTo>
                    <a:pt x="135506" y="30632"/>
                  </a:lnTo>
                  <a:lnTo>
                    <a:pt x="135506" y="30632"/>
                  </a:lnTo>
                  <a:cubicBezTo>
                    <a:pt x="192097" y="31151"/>
                    <a:pt x="238304" y="76319"/>
                    <a:pt x="239342" y="133429"/>
                  </a:cubicBezTo>
                  <a:lnTo>
                    <a:pt x="239342" y="137583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9" name="Graphic 47" descr="Rocket">
            <a:extLst>
              <a:ext uri="{FF2B5EF4-FFF2-40B4-BE49-F238E27FC236}">
                <a16:creationId xmlns:a16="http://schemas.microsoft.com/office/drawing/2014/main" id="{523213EB-B824-4C24-A527-BC5B60BC7B10}"/>
              </a:ext>
            </a:extLst>
          </p:cNvPr>
          <p:cNvGrpSpPr/>
          <p:nvPr/>
        </p:nvGrpSpPr>
        <p:grpSpPr>
          <a:xfrm>
            <a:off x="8328446" y="1641502"/>
            <a:ext cx="373810" cy="373810"/>
            <a:chOff x="11104594" y="1920239"/>
            <a:chExt cx="498413" cy="498413"/>
          </a:xfrm>
          <a:solidFill>
            <a:schemeClr val="accent6"/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1C24B3B-BDA1-48EF-9E16-B6F489C25DE2}"/>
                </a:ext>
              </a:extLst>
            </p:cNvPr>
            <p:cNvSpPr/>
            <p:nvPr/>
          </p:nvSpPr>
          <p:spPr>
            <a:xfrm>
              <a:off x="11467500" y="1961101"/>
              <a:ext cx="95249" cy="91528"/>
            </a:xfrm>
            <a:custGeom>
              <a:avLst/>
              <a:gdLst>
                <a:gd name="connsiteX0" fmla="*/ 92933 w 95249"/>
                <a:gd name="connsiteY0" fmla="*/ 2748 h 91528"/>
                <a:gd name="connsiteX1" fmla="*/ 0 w 95249"/>
                <a:gd name="connsiteY1" fmla="*/ 14170 h 91528"/>
                <a:gd name="connsiteX2" fmla="*/ 42573 w 95249"/>
                <a:gd name="connsiteY2" fmla="*/ 47917 h 91528"/>
                <a:gd name="connsiteX3" fmla="*/ 76839 w 95249"/>
                <a:gd name="connsiteY3" fmla="*/ 91528 h 91528"/>
                <a:gd name="connsiteX4" fmla="*/ 92933 w 95249"/>
                <a:gd name="connsiteY4" fmla="*/ 2748 h 91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91528">
                  <a:moveTo>
                    <a:pt x="92933" y="2748"/>
                  </a:moveTo>
                  <a:cubicBezTo>
                    <a:pt x="85665" y="-4520"/>
                    <a:pt x="38939" y="3787"/>
                    <a:pt x="0" y="14170"/>
                  </a:cubicBezTo>
                  <a:cubicBezTo>
                    <a:pt x="14018" y="22477"/>
                    <a:pt x="28555" y="33899"/>
                    <a:pt x="42573" y="47917"/>
                  </a:cubicBezTo>
                  <a:cubicBezTo>
                    <a:pt x="57110" y="62454"/>
                    <a:pt x="68532" y="76991"/>
                    <a:pt x="76839" y="91528"/>
                  </a:cubicBezTo>
                  <a:cubicBezTo>
                    <a:pt x="87222" y="51551"/>
                    <a:pt x="100721" y="10017"/>
                    <a:pt x="92933" y="2748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CABCE1C-50F7-44F9-A1F6-97B25DBDA46C}"/>
                </a:ext>
              </a:extLst>
            </p:cNvPr>
            <p:cNvSpPr/>
            <p:nvPr/>
          </p:nvSpPr>
          <p:spPr>
            <a:xfrm>
              <a:off x="11144605" y="2103833"/>
              <a:ext cx="126644" cy="121132"/>
            </a:xfrm>
            <a:custGeom>
              <a:avLst/>
              <a:gdLst>
                <a:gd name="connsiteX0" fmla="*/ 126645 w 126644"/>
                <a:gd name="connsiteY0" fmla="*/ 7983 h 121132"/>
                <a:gd name="connsiteX1" fmla="*/ 108993 w 126644"/>
                <a:gd name="connsiteY1" fmla="*/ 1233 h 121132"/>
                <a:gd name="connsiteX2" fmla="*/ 88226 w 126644"/>
                <a:gd name="connsiteY2" fmla="*/ 5387 h 121132"/>
                <a:gd name="connsiteX3" fmla="*/ 5676 w 126644"/>
                <a:gd name="connsiteY3" fmla="*/ 87936 h 121132"/>
                <a:gd name="connsiteX4" fmla="*/ 23328 w 126644"/>
                <a:gd name="connsiteY4" fmla="*/ 120645 h 121132"/>
                <a:gd name="connsiteX5" fmla="*/ 92379 w 126644"/>
                <a:gd name="connsiteY5" fmla="*/ 105069 h 121132"/>
                <a:gd name="connsiteX6" fmla="*/ 126645 w 126644"/>
                <a:gd name="connsiteY6" fmla="*/ 7983 h 12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44" h="121132">
                  <a:moveTo>
                    <a:pt x="126645" y="7983"/>
                  </a:moveTo>
                  <a:lnTo>
                    <a:pt x="108993" y="1233"/>
                  </a:lnTo>
                  <a:cubicBezTo>
                    <a:pt x="101724" y="-1363"/>
                    <a:pt x="93937" y="195"/>
                    <a:pt x="88226" y="5387"/>
                  </a:cubicBezTo>
                  <a:lnTo>
                    <a:pt x="5676" y="87936"/>
                  </a:lnTo>
                  <a:cubicBezTo>
                    <a:pt x="-7823" y="101435"/>
                    <a:pt x="4638" y="124798"/>
                    <a:pt x="23328" y="120645"/>
                  </a:cubicBezTo>
                  <a:lnTo>
                    <a:pt x="92379" y="105069"/>
                  </a:lnTo>
                  <a:cubicBezTo>
                    <a:pt x="98090" y="79110"/>
                    <a:pt x="107435" y="44325"/>
                    <a:pt x="126645" y="798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067939-1A76-43DF-B0A1-985AEF72FAFE}"/>
                </a:ext>
              </a:extLst>
            </p:cNvPr>
            <p:cNvSpPr/>
            <p:nvPr/>
          </p:nvSpPr>
          <p:spPr>
            <a:xfrm>
              <a:off x="11297232" y="2247322"/>
              <a:ext cx="121371" cy="130507"/>
            </a:xfrm>
            <a:custGeom>
              <a:avLst/>
              <a:gdLst>
                <a:gd name="connsiteX0" fmla="*/ 111601 w 121371"/>
                <a:gd name="connsiteY0" fmla="*/ 0 h 130507"/>
                <a:gd name="connsiteX1" fmla="*/ 16592 w 121371"/>
                <a:gd name="connsiteY1" fmla="*/ 33228 h 130507"/>
                <a:gd name="connsiteX2" fmla="*/ 497 w 121371"/>
                <a:gd name="connsiteY2" fmla="*/ 106951 h 130507"/>
                <a:gd name="connsiteX3" fmla="*/ 33205 w 121371"/>
                <a:gd name="connsiteY3" fmla="*/ 124603 h 130507"/>
                <a:gd name="connsiteX4" fmla="*/ 115755 w 121371"/>
                <a:gd name="connsiteY4" fmla="*/ 42054 h 130507"/>
                <a:gd name="connsiteX5" fmla="*/ 119908 w 121371"/>
                <a:gd name="connsiteY5" fmla="*/ 21286 h 130507"/>
                <a:gd name="connsiteX6" fmla="*/ 111601 w 121371"/>
                <a:gd name="connsiteY6" fmla="*/ 0 h 13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371" h="130507">
                  <a:moveTo>
                    <a:pt x="111601" y="0"/>
                  </a:moveTo>
                  <a:cubicBezTo>
                    <a:pt x="76816" y="18171"/>
                    <a:pt x="43589" y="28036"/>
                    <a:pt x="16592" y="33228"/>
                  </a:cubicBezTo>
                  <a:lnTo>
                    <a:pt x="497" y="106951"/>
                  </a:lnTo>
                  <a:cubicBezTo>
                    <a:pt x="-3656" y="125642"/>
                    <a:pt x="19187" y="138621"/>
                    <a:pt x="33205" y="124603"/>
                  </a:cubicBezTo>
                  <a:lnTo>
                    <a:pt x="115755" y="42054"/>
                  </a:lnTo>
                  <a:cubicBezTo>
                    <a:pt x="120947" y="36862"/>
                    <a:pt x="123023" y="28555"/>
                    <a:pt x="119908" y="21286"/>
                  </a:cubicBezTo>
                  <a:lnTo>
                    <a:pt x="111601" y="0"/>
                  </a:ln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9881743-FA13-4E91-B7EE-4A24D2040DCD}"/>
                </a:ext>
              </a:extLst>
            </p:cNvPr>
            <p:cNvSpPr/>
            <p:nvPr/>
          </p:nvSpPr>
          <p:spPr>
            <a:xfrm>
              <a:off x="11255156" y="1984617"/>
              <a:ext cx="279318" cy="278799"/>
            </a:xfrm>
            <a:custGeom>
              <a:avLst/>
              <a:gdLst>
                <a:gd name="connsiteX0" fmla="*/ 184309 w 279318"/>
                <a:gd name="connsiteY0" fmla="*/ 0 h 278799"/>
                <a:gd name="connsiteX1" fmla="*/ 85146 w 279318"/>
                <a:gd name="connsiteY1" fmla="*/ 67493 h 278799"/>
                <a:gd name="connsiteX2" fmla="*/ 0 w 279318"/>
                <a:gd name="connsiteY2" fmla="*/ 246611 h 278799"/>
                <a:gd name="connsiteX3" fmla="*/ 32189 w 279318"/>
                <a:gd name="connsiteY3" fmla="*/ 278800 h 278799"/>
                <a:gd name="connsiteX4" fmla="*/ 211826 w 279318"/>
                <a:gd name="connsiteY4" fmla="*/ 194173 h 278799"/>
                <a:gd name="connsiteX5" fmla="*/ 279319 w 279318"/>
                <a:gd name="connsiteY5" fmla="*/ 95529 h 278799"/>
                <a:gd name="connsiteX6" fmla="*/ 239861 w 279318"/>
                <a:gd name="connsiteY6" fmla="*/ 38419 h 278799"/>
                <a:gd name="connsiteX7" fmla="*/ 184309 w 279318"/>
                <a:gd name="connsiteY7" fmla="*/ 0 h 278799"/>
                <a:gd name="connsiteX8" fmla="*/ 210787 w 279318"/>
                <a:gd name="connsiteY8" fmla="*/ 112143 h 278799"/>
                <a:gd name="connsiteX9" fmla="*/ 166657 w 279318"/>
                <a:gd name="connsiteY9" fmla="*/ 112143 h 278799"/>
                <a:gd name="connsiteX10" fmla="*/ 166657 w 279318"/>
                <a:gd name="connsiteY10" fmla="*/ 68013 h 278799"/>
                <a:gd name="connsiteX11" fmla="*/ 210787 w 279318"/>
                <a:gd name="connsiteY11" fmla="*/ 68013 h 278799"/>
                <a:gd name="connsiteX12" fmla="*/ 210787 w 279318"/>
                <a:gd name="connsiteY12" fmla="*/ 112143 h 278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318" h="278799">
                  <a:moveTo>
                    <a:pt x="184309" y="0"/>
                  </a:moveTo>
                  <a:cubicBezTo>
                    <a:pt x="153677" y="12460"/>
                    <a:pt x="118892" y="33747"/>
                    <a:pt x="85146" y="67493"/>
                  </a:cubicBezTo>
                  <a:cubicBezTo>
                    <a:pt x="23363" y="129276"/>
                    <a:pt x="5192" y="204038"/>
                    <a:pt x="0" y="246611"/>
                  </a:cubicBezTo>
                  <a:lnTo>
                    <a:pt x="32189" y="278800"/>
                  </a:lnTo>
                  <a:cubicBezTo>
                    <a:pt x="74762" y="273608"/>
                    <a:pt x="150043" y="255956"/>
                    <a:pt x="211826" y="194173"/>
                  </a:cubicBezTo>
                  <a:cubicBezTo>
                    <a:pt x="245572" y="160427"/>
                    <a:pt x="266859" y="126161"/>
                    <a:pt x="279319" y="95529"/>
                  </a:cubicBezTo>
                  <a:cubicBezTo>
                    <a:pt x="272570" y="78396"/>
                    <a:pt x="259071" y="58148"/>
                    <a:pt x="239861" y="38419"/>
                  </a:cubicBezTo>
                  <a:cubicBezTo>
                    <a:pt x="221171" y="20248"/>
                    <a:pt x="201442" y="6749"/>
                    <a:pt x="184309" y="0"/>
                  </a:cubicBezTo>
                  <a:close/>
                  <a:moveTo>
                    <a:pt x="210787" y="112143"/>
                  </a:moveTo>
                  <a:cubicBezTo>
                    <a:pt x="198846" y="124084"/>
                    <a:pt x="179117" y="124084"/>
                    <a:pt x="166657" y="112143"/>
                  </a:cubicBezTo>
                  <a:cubicBezTo>
                    <a:pt x="154716" y="100202"/>
                    <a:pt x="154716" y="80473"/>
                    <a:pt x="166657" y="68013"/>
                  </a:cubicBezTo>
                  <a:cubicBezTo>
                    <a:pt x="178598" y="56071"/>
                    <a:pt x="198327" y="56071"/>
                    <a:pt x="210787" y="68013"/>
                  </a:cubicBezTo>
                  <a:cubicBezTo>
                    <a:pt x="222728" y="80473"/>
                    <a:pt x="222728" y="100202"/>
                    <a:pt x="210787" y="112143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12F2610-C5BA-473F-95AA-2A4A9575027B}"/>
                </a:ext>
              </a:extLst>
            </p:cNvPr>
            <p:cNvSpPr/>
            <p:nvPr/>
          </p:nvSpPr>
          <p:spPr>
            <a:xfrm>
              <a:off x="11194006" y="2250621"/>
              <a:ext cx="73945" cy="74098"/>
            </a:xfrm>
            <a:custGeom>
              <a:avLst/>
              <a:gdLst>
                <a:gd name="connsiteX0" fmla="*/ 60631 w 73945"/>
                <a:gd name="connsiteY0" fmla="*/ 13315 h 74098"/>
                <a:gd name="connsiteX1" fmla="*/ 36230 w 73945"/>
                <a:gd name="connsiteY1" fmla="*/ 8123 h 74098"/>
                <a:gd name="connsiteX2" fmla="*/ 1444 w 73945"/>
                <a:gd name="connsiteY2" fmla="*/ 72501 h 74098"/>
                <a:gd name="connsiteX3" fmla="*/ 65823 w 73945"/>
                <a:gd name="connsiteY3" fmla="*/ 37716 h 74098"/>
                <a:gd name="connsiteX4" fmla="*/ 60631 w 73945"/>
                <a:gd name="connsiteY4" fmla="*/ 13315 h 74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945" h="74098">
                  <a:moveTo>
                    <a:pt x="60631" y="13315"/>
                  </a:moveTo>
                  <a:cubicBezTo>
                    <a:pt x="52324" y="5008"/>
                    <a:pt x="53362" y="-9010"/>
                    <a:pt x="36230" y="8123"/>
                  </a:cubicBezTo>
                  <a:cubicBezTo>
                    <a:pt x="19097" y="25256"/>
                    <a:pt x="-6343" y="64195"/>
                    <a:pt x="1444" y="72501"/>
                  </a:cubicBezTo>
                  <a:cubicBezTo>
                    <a:pt x="9751" y="80808"/>
                    <a:pt x="48690" y="54849"/>
                    <a:pt x="65823" y="37716"/>
                  </a:cubicBezTo>
                  <a:cubicBezTo>
                    <a:pt x="82956" y="20064"/>
                    <a:pt x="68938" y="21103"/>
                    <a:pt x="60631" y="13315"/>
                  </a:cubicBezTo>
                  <a:close/>
                </a:path>
              </a:pathLst>
            </a:custGeom>
            <a:grpFill/>
            <a:ln w="51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85" name="Graphic 45" descr="Puzzle">
            <a:extLst>
              <a:ext uri="{FF2B5EF4-FFF2-40B4-BE49-F238E27FC236}">
                <a16:creationId xmlns:a16="http://schemas.microsoft.com/office/drawing/2014/main" id="{552EA37C-7117-4749-99AB-38272663C838}"/>
              </a:ext>
            </a:extLst>
          </p:cNvPr>
          <p:cNvSpPr/>
          <p:nvPr/>
        </p:nvSpPr>
        <p:spPr>
          <a:xfrm>
            <a:off x="8359595" y="3169018"/>
            <a:ext cx="311508" cy="311508"/>
          </a:xfrm>
          <a:custGeom>
            <a:avLst/>
            <a:gdLst>
              <a:gd name="connsiteX0" fmla="*/ 268416 w 415344"/>
              <a:gd name="connsiteY0" fmla="*/ 315142 h 415344"/>
              <a:gd name="connsiteX1" fmla="*/ 246091 w 415344"/>
              <a:gd name="connsiteY1" fmla="*/ 246611 h 415344"/>
              <a:gd name="connsiteX2" fmla="*/ 249726 w 415344"/>
              <a:gd name="connsiteY2" fmla="*/ 242976 h 415344"/>
              <a:gd name="connsiteX3" fmla="*/ 319296 w 415344"/>
              <a:gd name="connsiteY3" fmla="*/ 264263 h 415344"/>
              <a:gd name="connsiteX4" fmla="*/ 356158 w 415344"/>
              <a:gd name="connsiteY4" fmla="*/ 293856 h 415344"/>
              <a:gd name="connsiteX5" fmla="*/ 415344 w 415344"/>
              <a:gd name="connsiteY5" fmla="*/ 234669 h 415344"/>
              <a:gd name="connsiteX6" fmla="*/ 327084 w 415344"/>
              <a:gd name="connsiteY6" fmla="*/ 146409 h 415344"/>
              <a:gd name="connsiteX7" fmla="*/ 356677 w 415344"/>
              <a:gd name="connsiteY7" fmla="*/ 109547 h 415344"/>
              <a:gd name="connsiteX8" fmla="*/ 377963 w 415344"/>
              <a:gd name="connsiteY8" fmla="*/ 39977 h 415344"/>
              <a:gd name="connsiteX9" fmla="*/ 374329 w 415344"/>
              <a:gd name="connsiteY9" fmla="*/ 36343 h 415344"/>
              <a:gd name="connsiteX10" fmla="*/ 305797 w 415344"/>
              <a:gd name="connsiteY10" fmla="*/ 58667 h 415344"/>
              <a:gd name="connsiteX11" fmla="*/ 268935 w 415344"/>
              <a:gd name="connsiteY11" fmla="*/ 88261 h 415344"/>
              <a:gd name="connsiteX12" fmla="*/ 180675 w 415344"/>
              <a:gd name="connsiteY12" fmla="*/ 0 h 415344"/>
              <a:gd name="connsiteX13" fmla="*/ 120969 w 415344"/>
              <a:gd name="connsiteY13" fmla="*/ 59187 h 415344"/>
              <a:gd name="connsiteX14" fmla="*/ 150562 w 415344"/>
              <a:gd name="connsiteY14" fmla="*/ 96048 h 415344"/>
              <a:gd name="connsiteX15" fmla="*/ 172887 w 415344"/>
              <a:gd name="connsiteY15" fmla="*/ 164580 h 415344"/>
              <a:gd name="connsiteX16" fmla="*/ 169253 w 415344"/>
              <a:gd name="connsiteY16" fmla="*/ 168214 h 415344"/>
              <a:gd name="connsiteX17" fmla="*/ 99683 w 415344"/>
              <a:gd name="connsiteY17" fmla="*/ 146928 h 415344"/>
              <a:gd name="connsiteX18" fmla="*/ 62821 w 415344"/>
              <a:gd name="connsiteY18" fmla="*/ 117335 h 415344"/>
              <a:gd name="connsiteX19" fmla="*/ 0 w 415344"/>
              <a:gd name="connsiteY19" fmla="*/ 180675 h 415344"/>
              <a:gd name="connsiteX20" fmla="*/ 88261 w 415344"/>
              <a:gd name="connsiteY20" fmla="*/ 268935 h 415344"/>
              <a:gd name="connsiteX21" fmla="*/ 58667 w 415344"/>
              <a:gd name="connsiteY21" fmla="*/ 305797 h 415344"/>
              <a:gd name="connsiteX22" fmla="*/ 37381 w 415344"/>
              <a:gd name="connsiteY22" fmla="*/ 375367 h 415344"/>
              <a:gd name="connsiteX23" fmla="*/ 41015 w 415344"/>
              <a:gd name="connsiteY23" fmla="*/ 379002 h 415344"/>
              <a:gd name="connsiteX24" fmla="*/ 109547 w 415344"/>
              <a:gd name="connsiteY24" fmla="*/ 356677 h 415344"/>
              <a:gd name="connsiteX25" fmla="*/ 146409 w 415344"/>
              <a:gd name="connsiteY25" fmla="*/ 327084 h 415344"/>
              <a:gd name="connsiteX26" fmla="*/ 234669 w 415344"/>
              <a:gd name="connsiteY26" fmla="*/ 415344 h 415344"/>
              <a:gd name="connsiteX27" fmla="*/ 298009 w 415344"/>
              <a:gd name="connsiteY27" fmla="*/ 352004 h 415344"/>
              <a:gd name="connsiteX28" fmla="*/ 268416 w 415344"/>
              <a:gd name="connsiteY28" fmla="*/ 315142 h 41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15344" h="415344">
                <a:moveTo>
                  <a:pt x="268416" y="315142"/>
                </a:moveTo>
                <a:cubicBezTo>
                  <a:pt x="234150" y="316181"/>
                  <a:pt x="221690" y="272050"/>
                  <a:pt x="246091" y="246611"/>
                </a:cubicBezTo>
                <a:lnTo>
                  <a:pt x="249726" y="242976"/>
                </a:lnTo>
                <a:cubicBezTo>
                  <a:pt x="275166" y="218575"/>
                  <a:pt x="320334" y="229997"/>
                  <a:pt x="319296" y="264263"/>
                </a:cubicBezTo>
                <a:cubicBezTo>
                  <a:pt x="318777" y="283992"/>
                  <a:pt x="342140" y="307874"/>
                  <a:pt x="356158" y="293856"/>
                </a:cubicBezTo>
                <a:lnTo>
                  <a:pt x="415344" y="234669"/>
                </a:lnTo>
                <a:lnTo>
                  <a:pt x="327084" y="146409"/>
                </a:lnTo>
                <a:cubicBezTo>
                  <a:pt x="313066" y="132391"/>
                  <a:pt x="336948" y="109028"/>
                  <a:pt x="356677" y="109547"/>
                </a:cubicBezTo>
                <a:cubicBezTo>
                  <a:pt x="390943" y="110585"/>
                  <a:pt x="402365" y="65417"/>
                  <a:pt x="377963" y="39977"/>
                </a:cubicBezTo>
                <a:lnTo>
                  <a:pt x="374329" y="36343"/>
                </a:lnTo>
                <a:cubicBezTo>
                  <a:pt x="348889" y="11941"/>
                  <a:pt x="304759" y="24401"/>
                  <a:pt x="305797" y="58667"/>
                </a:cubicBezTo>
                <a:cubicBezTo>
                  <a:pt x="306316" y="78396"/>
                  <a:pt x="282953" y="102279"/>
                  <a:pt x="268935" y="88261"/>
                </a:cubicBezTo>
                <a:lnTo>
                  <a:pt x="180675" y="0"/>
                </a:lnTo>
                <a:lnTo>
                  <a:pt x="120969" y="59187"/>
                </a:lnTo>
                <a:cubicBezTo>
                  <a:pt x="106951" y="73204"/>
                  <a:pt x="130833" y="96568"/>
                  <a:pt x="150562" y="96048"/>
                </a:cubicBezTo>
                <a:cubicBezTo>
                  <a:pt x="184828" y="95010"/>
                  <a:pt x="197288" y="139140"/>
                  <a:pt x="172887" y="164580"/>
                </a:cubicBezTo>
                <a:lnTo>
                  <a:pt x="169253" y="168214"/>
                </a:lnTo>
                <a:cubicBezTo>
                  <a:pt x="143813" y="192616"/>
                  <a:pt x="98644" y="181194"/>
                  <a:pt x="99683" y="146928"/>
                </a:cubicBezTo>
                <a:cubicBezTo>
                  <a:pt x="100202" y="127199"/>
                  <a:pt x="76839" y="103317"/>
                  <a:pt x="62821" y="117335"/>
                </a:cubicBezTo>
                <a:lnTo>
                  <a:pt x="0" y="180675"/>
                </a:lnTo>
                <a:lnTo>
                  <a:pt x="88261" y="268935"/>
                </a:lnTo>
                <a:cubicBezTo>
                  <a:pt x="102279" y="282953"/>
                  <a:pt x="78396" y="306316"/>
                  <a:pt x="58667" y="305797"/>
                </a:cubicBezTo>
                <a:cubicBezTo>
                  <a:pt x="24401" y="304759"/>
                  <a:pt x="12980" y="349927"/>
                  <a:pt x="37381" y="375367"/>
                </a:cubicBezTo>
                <a:lnTo>
                  <a:pt x="41015" y="379002"/>
                </a:lnTo>
                <a:cubicBezTo>
                  <a:pt x="66455" y="403403"/>
                  <a:pt x="110585" y="390943"/>
                  <a:pt x="109547" y="356677"/>
                </a:cubicBezTo>
                <a:cubicBezTo>
                  <a:pt x="109028" y="336948"/>
                  <a:pt x="132391" y="313066"/>
                  <a:pt x="146409" y="327084"/>
                </a:cubicBezTo>
                <a:lnTo>
                  <a:pt x="234669" y="415344"/>
                </a:lnTo>
                <a:lnTo>
                  <a:pt x="298009" y="352004"/>
                </a:lnTo>
                <a:cubicBezTo>
                  <a:pt x="312027" y="337986"/>
                  <a:pt x="288664" y="314623"/>
                  <a:pt x="268416" y="315142"/>
                </a:cubicBezTo>
                <a:close/>
              </a:path>
            </a:pathLst>
          </a:custGeom>
          <a:solidFill>
            <a:schemeClr val="accent1"/>
          </a:solidFill>
          <a:ln w="51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D3DD75C-47F5-49E2-8242-C546C9D4B74D}"/>
              </a:ext>
            </a:extLst>
          </p:cNvPr>
          <p:cNvGrpSpPr/>
          <p:nvPr/>
        </p:nvGrpSpPr>
        <p:grpSpPr>
          <a:xfrm>
            <a:off x="6692687" y="4575873"/>
            <a:ext cx="2194560" cy="1260003"/>
            <a:chOff x="8921977" y="1394910"/>
            <a:chExt cx="2926080" cy="168000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A070E90-CC49-45E0-848A-E0BC1ED1753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EF73E46-0265-4FAE-A804-5C4FBE24AE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18" name="Graphic 117" descr="Research">
            <a:extLst>
              <a:ext uri="{FF2B5EF4-FFF2-40B4-BE49-F238E27FC236}">
                <a16:creationId xmlns:a16="http://schemas.microsoft.com/office/drawing/2014/main" id="{D893DC70-6A69-4BA0-B927-08F12FF3C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3090" y="4569310"/>
            <a:ext cx="404518" cy="404518"/>
          </a:xfrm>
          <a:prstGeom prst="rect">
            <a:avLst/>
          </a:prstGeom>
        </p:spPr>
      </p:pic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0E3B40C-D742-496B-BD5D-C3F1AE539467}"/>
              </a:ext>
            </a:extLst>
          </p:cNvPr>
          <p:cNvGrpSpPr/>
          <p:nvPr/>
        </p:nvGrpSpPr>
        <p:grpSpPr>
          <a:xfrm>
            <a:off x="256753" y="1634592"/>
            <a:ext cx="2194560" cy="1260003"/>
            <a:chOff x="332936" y="2555951"/>
            <a:chExt cx="2926080" cy="1680003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E77739A-1401-4314-8779-49FC2FDBA34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A805659-5F18-47F5-8F75-26771CDF255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44" name="Graphic 143" descr="Diamond">
            <a:extLst>
              <a:ext uri="{FF2B5EF4-FFF2-40B4-BE49-F238E27FC236}">
                <a16:creationId xmlns:a16="http://schemas.microsoft.com/office/drawing/2014/main" id="{635B1BE9-7949-4597-AFEC-71D88E594F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2895" y="1652456"/>
            <a:ext cx="371507" cy="371507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58D0CCDE-0BAC-41EC-9DFC-0C58E19C12C1}"/>
              </a:ext>
            </a:extLst>
          </p:cNvPr>
          <p:cNvGrpSpPr/>
          <p:nvPr/>
        </p:nvGrpSpPr>
        <p:grpSpPr>
          <a:xfrm>
            <a:off x="2857613" y="1892239"/>
            <a:ext cx="3428757" cy="3433910"/>
            <a:chOff x="2857613" y="1892239"/>
            <a:chExt cx="3428757" cy="3433910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533AE34-52F4-4281-A7E9-49D5432DC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6" y="2156486"/>
              <a:ext cx="1003704" cy="1412321"/>
            </a:xfrm>
            <a:custGeom>
              <a:avLst/>
              <a:gdLst>
                <a:gd name="connsiteX0" fmla="*/ 271122 w 1338272"/>
                <a:gd name="connsiteY0" fmla="*/ 0 h 1883095"/>
                <a:gd name="connsiteX1" fmla="*/ 325776 w 1338272"/>
                <a:gd name="connsiteY1" fmla="*/ 34022 h 1883095"/>
                <a:gd name="connsiteX2" fmla="*/ 1334968 w 1338272"/>
                <a:gd name="connsiteY2" fmla="*/ 1783584 h 1883095"/>
                <a:gd name="connsiteX3" fmla="*/ 1338272 w 1338272"/>
                <a:gd name="connsiteY3" fmla="*/ 1883095 h 1883095"/>
                <a:gd name="connsiteX4" fmla="*/ 423290 w 1338272"/>
                <a:gd name="connsiteY4" fmla="*/ 1637926 h 1883095"/>
                <a:gd name="connsiteX5" fmla="*/ 19596 w 1338272"/>
                <a:gd name="connsiteY5" fmla="*/ 938708 h 188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8272" h="1883095">
                  <a:moveTo>
                    <a:pt x="271122" y="0"/>
                  </a:moveTo>
                  <a:lnTo>
                    <a:pt x="325776" y="34022"/>
                  </a:lnTo>
                  <a:cubicBezTo>
                    <a:pt x="915005" y="428669"/>
                    <a:pt x="1287871" y="1075547"/>
                    <a:pt x="1334968" y="1783584"/>
                  </a:cubicBezTo>
                  <a:lnTo>
                    <a:pt x="1338272" y="1883095"/>
                  </a:lnTo>
                  <a:lnTo>
                    <a:pt x="423290" y="1637926"/>
                  </a:lnTo>
                  <a:cubicBezTo>
                    <a:pt x="118729" y="1556320"/>
                    <a:pt x="-62011" y="1243269"/>
                    <a:pt x="19596" y="938708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2F720A9-D486-4FE8-8FBA-C15B751DA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7" y="3666862"/>
              <a:ext cx="1003093" cy="1396504"/>
            </a:xfrm>
            <a:custGeom>
              <a:avLst/>
              <a:gdLst>
                <a:gd name="connsiteX0" fmla="*/ 1337457 w 1337457"/>
                <a:gd name="connsiteY0" fmla="*/ 0 h 1862005"/>
                <a:gd name="connsiteX1" fmla="*/ 1334968 w 1337457"/>
                <a:gd name="connsiteY1" fmla="*/ 74985 h 1862005"/>
                <a:gd name="connsiteX2" fmla="*/ 325776 w 1337457"/>
                <a:gd name="connsiteY2" fmla="*/ 1824513 h 1862005"/>
                <a:gd name="connsiteX3" fmla="*/ 265530 w 1337457"/>
                <a:gd name="connsiteY3" fmla="*/ 1862005 h 1862005"/>
                <a:gd name="connsiteX4" fmla="*/ 19596 w 1337457"/>
                <a:gd name="connsiteY4" fmla="*/ 944168 h 1862005"/>
                <a:gd name="connsiteX5" fmla="*/ 423290 w 1337457"/>
                <a:gd name="connsiteY5" fmla="*/ 244950 h 18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7457" h="1862005">
                  <a:moveTo>
                    <a:pt x="1337457" y="0"/>
                  </a:moveTo>
                  <a:lnTo>
                    <a:pt x="1334968" y="74985"/>
                  </a:lnTo>
                  <a:cubicBezTo>
                    <a:pt x="1287871" y="783268"/>
                    <a:pt x="915005" y="1429983"/>
                    <a:pt x="325776" y="1824513"/>
                  </a:cubicBezTo>
                  <a:lnTo>
                    <a:pt x="265530" y="1862005"/>
                  </a:lnTo>
                  <a:lnTo>
                    <a:pt x="19596" y="944168"/>
                  </a:lnTo>
                  <a:cubicBezTo>
                    <a:pt x="-62011" y="639608"/>
                    <a:pt x="118729" y="326557"/>
                    <a:pt x="423290" y="24495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B61D81A-74F1-4689-8F44-95C590F4C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764" y="4474853"/>
              <a:ext cx="1636482" cy="851296"/>
            </a:xfrm>
            <a:custGeom>
              <a:avLst/>
              <a:gdLst>
                <a:gd name="connsiteX0" fmla="*/ 1090981 w 2181976"/>
                <a:gd name="connsiteY0" fmla="*/ 0 h 1135061"/>
                <a:gd name="connsiteX1" fmla="*/ 1494675 w 2181976"/>
                <a:gd name="connsiteY1" fmla="*/ 167215 h 1135061"/>
                <a:gd name="connsiteX2" fmla="*/ 2181976 w 2181976"/>
                <a:gd name="connsiteY2" fmla="*/ 854516 h 1135061"/>
                <a:gd name="connsiteX3" fmla="*/ 1963000 w 2181976"/>
                <a:gd name="connsiteY3" fmla="*/ 962402 h 1135061"/>
                <a:gd name="connsiteX4" fmla="*/ 219159 w 2181976"/>
                <a:gd name="connsiteY4" fmla="*/ 962402 h 1135061"/>
                <a:gd name="connsiteX5" fmla="*/ 0 w 2181976"/>
                <a:gd name="connsiteY5" fmla="*/ 854503 h 1135061"/>
                <a:gd name="connsiteX6" fmla="*/ 687288 w 2181976"/>
                <a:gd name="connsiteY6" fmla="*/ 167215 h 1135061"/>
                <a:gd name="connsiteX7" fmla="*/ 1090981 w 2181976"/>
                <a:gd name="connsiteY7" fmla="*/ 0 h 113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1976" h="1135061">
                  <a:moveTo>
                    <a:pt x="1090981" y="0"/>
                  </a:moveTo>
                  <a:cubicBezTo>
                    <a:pt x="1237090" y="0"/>
                    <a:pt x="1383198" y="55738"/>
                    <a:pt x="1494675" y="167215"/>
                  </a:cubicBezTo>
                  <a:lnTo>
                    <a:pt x="2181976" y="854516"/>
                  </a:lnTo>
                  <a:lnTo>
                    <a:pt x="1963000" y="962402"/>
                  </a:lnTo>
                  <a:cubicBezTo>
                    <a:pt x="1404995" y="1192615"/>
                    <a:pt x="777500" y="1192615"/>
                    <a:pt x="219159" y="962402"/>
                  </a:cubicBezTo>
                  <a:lnTo>
                    <a:pt x="0" y="854503"/>
                  </a:lnTo>
                  <a:lnTo>
                    <a:pt x="687288" y="167215"/>
                  </a:lnTo>
                  <a:cubicBezTo>
                    <a:pt x="798765" y="55738"/>
                    <a:pt x="944873" y="0"/>
                    <a:pt x="1090981" y="0"/>
                  </a:cubicBez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534EE2CF-8A86-4661-9ADF-CAFB89CF5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225" y="3666286"/>
              <a:ext cx="1005246" cy="1398325"/>
            </a:xfrm>
            <a:custGeom>
              <a:avLst/>
              <a:gdLst>
                <a:gd name="connsiteX0" fmla="*/ 0 w 1340328"/>
                <a:gd name="connsiteY0" fmla="*/ 0 h 1864433"/>
                <a:gd name="connsiteX1" fmla="*/ 917040 w 1340328"/>
                <a:gd name="connsiteY1" fmla="*/ 245720 h 1864433"/>
                <a:gd name="connsiteX2" fmla="*/ 1320734 w 1340328"/>
                <a:gd name="connsiteY2" fmla="*/ 944938 h 1864433"/>
                <a:gd name="connsiteX3" fmla="*/ 1074356 w 1340328"/>
                <a:gd name="connsiteY3" fmla="*/ 1864433 h 1864433"/>
                <a:gd name="connsiteX4" fmla="*/ 1011479 w 1340328"/>
                <a:gd name="connsiteY4" fmla="*/ 1825282 h 1864433"/>
                <a:gd name="connsiteX5" fmla="*/ 2514 w 1340328"/>
                <a:gd name="connsiteY5" fmla="*/ 75754 h 186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0328" h="1864433">
                  <a:moveTo>
                    <a:pt x="0" y="0"/>
                  </a:moveTo>
                  <a:lnTo>
                    <a:pt x="917040" y="245720"/>
                  </a:lnTo>
                  <a:cubicBezTo>
                    <a:pt x="1221600" y="327327"/>
                    <a:pt x="1402340" y="640378"/>
                    <a:pt x="1320734" y="944938"/>
                  </a:cubicBezTo>
                  <a:lnTo>
                    <a:pt x="1074356" y="1864433"/>
                  </a:lnTo>
                  <a:lnTo>
                    <a:pt x="1011479" y="1825282"/>
                  </a:lnTo>
                  <a:cubicBezTo>
                    <a:pt x="422555" y="1430752"/>
                    <a:pt x="49621" y="784037"/>
                    <a:pt x="2514" y="75754"/>
                  </a:cubicBez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0B435BE-0B3B-4562-8BA7-8FACE6299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613" y="2155243"/>
              <a:ext cx="1005858" cy="1414142"/>
            </a:xfrm>
            <a:custGeom>
              <a:avLst/>
              <a:gdLst>
                <a:gd name="connsiteX0" fmla="*/ 1069579 w 1341144"/>
                <a:gd name="connsiteY0" fmla="*/ 0 h 1885523"/>
                <a:gd name="connsiteX1" fmla="*/ 1321550 w 1341144"/>
                <a:gd name="connsiteY1" fmla="*/ 940366 h 1885523"/>
                <a:gd name="connsiteX2" fmla="*/ 917856 w 1341144"/>
                <a:gd name="connsiteY2" fmla="*/ 1639584 h 1885523"/>
                <a:gd name="connsiteX3" fmla="*/ 0 w 1341144"/>
                <a:gd name="connsiteY3" fmla="*/ 1885523 h 1885523"/>
                <a:gd name="connsiteX4" fmla="*/ 3330 w 1341144"/>
                <a:gd name="connsiteY4" fmla="*/ 1785242 h 1885523"/>
                <a:gd name="connsiteX5" fmla="*/ 1012295 w 1341144"/>
                <a:gd name="connsiteY5" fmla="*/ 35680 h 188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44" h="1885523">
                  <a:moveTo>
                    <a:pt x="1069579" y="0"/>
                  </a:moveTo>
                  <a:lnTo>
                    <a:pt x="1321550" y="940366"/>
                  </a:lnTo>
                  <a:cubicBezTo>
                    <a:pt x="1403156" y="1244927"/>
                    <a:pt x="1222416" y="1557978"/>
                    <a:pt x="917856" y="1639584"/>
                  </a:cubicBezTo>
                  <a:lnTo>
                    <a:pt x="0" y="1885523"/>
                  </a:lnTo>
                  <a:lnTo>
                    <a:pt x="3330" y="1785242"/>
                  </a:lnTo>
                  <a:cubicBezTo>
                    <a:pt x="50437" y="1077205"/>
                    <a:pt x="423371" y="430327"/>
                    <a:pt x="1012295" y="35680"/>
                  </a:cubicBez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EF0A40F-6DCC-467E-AC34-C6E4B73D3D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481" y="1892239"/>
              <a:ext cx="1635048" cy="850139"/>
            </a:xfrm>
            <a:custGeom>
              <a:avLst/>
              <a:gdLst>
                <a:gd name="connsiteX0" fmla="*/ 1090249 w 2180064"/>
                <a:gd name="connsiteY0" fmla="*/ 0 h 1133519"/>
                <a:gd name="connsiteX1" fmla="*/ 1962044 w 2180064"/>
                <a:gd name="connsiteY1" fmla="*/ 172588 h 1133519"/>
                <a:gd name="connsiteX2" fmla="*/ 2180064 w 2180064"/>
                <a:gd name="connsiteY2" fmla="*/ 279959 h 1133519"/>
                <a:gd name="connsiteX3" fmla="*/ 1493719 w 2180064"/>
                <a:gd name="connsiteY3" fmla="*/ 966304 h 1133519"/>
                <a:gd name="connsiteX4" fmla="*/ 686332 w 2180064"/>
                <a:gd name="connsiteY4" fmla="*/ 966304 h 1133519"/>
                <a:gd name="connsiteX5" fmla="*/ 0 w 2180064"/>
                <a:gd name="connsiteY5" fmla="*/ 279972 h 1133519"/>
                <a:gd name="connsiteX6" fmla="*/ 218203 w 2180064"/>
                <a:gd name="connsiteY6" fmla="*/ 172588 h 1133519"/>
                <a:gd name="connsiteX7" fmla="*/ 1090249 w 2180064"/>
                <a:gd name="connsiteY7" fmla="*/ 0 h 113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0064" h="1133519">
                  <a:moveTo>
                    <a:pt x="1090249" y="0"/>
                  </a:moveTo>
                  <a:cubicBezTo>
                    <a:pt x="1386666" y="1"/>
                    <a:pt x="1683042" y="57530"/>
                    <a:pt x="1962044" y="172588"/>
                  </a:cubicBezTo>
                  <a:lnTo>
                    <a:pt x="2180064" y="279959"/>
                  </a:lnTo>
                  <a:lnTo>
                    <a:pt x="1493719" y="966304"/>
                  </a:lnTo>
                  <a:cubicBezTo>
                    <a:pt x="1270765" y="1189258"/>
                    <a:pt x="909285" y="1189258"/>
                    <a:pt x="686332" y="966304"/>
                  </a:cubicBezTo>
                  <a:lnTo>
                    <a:pt x="0" y="279972"/>
                  </a:lnTo>
                  <a:lnTo>
                    <a:pt x="218203" y="172588"/>
                  </a:lnTo>
                  <a:cubicBezTo>
                    <a:pt x="497374" y="57530"/>
                    <a:pt x="793832" y="1"/>
                    <a:pt x="1090249" y="0"/>
                  </a:cubicBezTo>
                  <a:close/>
                </a:path>
              </a:pathLst>
            </a:custGeom>
            <a:solidFill>
              <a:srgbClr val="A2B9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2A01D3A-78DC-4A13-88C2-08011FA37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5" y="2793001"/>
              <a:ext cx="374783" cy="607287"/>
            </a:xfrm>
            <a:custGeom>
              <a:avLst/>
              <a:gdLst>
                <a:gd name="connsiteX0" fmla="*/ 43717 w 499710"/>
                <a:gd name="connsiteY0" fmla="*/ 0 h 809716"/>
                <a:gd name="connsiteX1" fmla="*/ 95964 w 499710"/>
                <a:gd name="connsiteY1" fmla="*/ 47485 h 809716"/>
                <a:gd name="connsiteX2" fmla="*/ 496864 w 499710"/>
                <a:gd name="connsiteY2" fmla="*/ 791070 h 809716"/>
                <a:gd name="connsiteX3" fmla="*/ 499710 w 499710"/>
                <a:gd name="connsiteY3" fmla="*/ 809716 h 809716"/>
                <a:gd name="connsiteX4" fmla="*/ 423290 w 499710"/>
                <a:gd name="connsiteY4" fmla="*/ 789239 h 809716"/>
                <a:gd name="connsiteX5" fmla="*/ 19596 w 499710"/>
                <a:gd name="connsiteY5" fmla="*/ 90021 h 8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9710" h="809716">
                  <a:moveTo>
                    <a:pt x="43717" y="0"/>
                  </a:moveTo>
                  <a:lnTo>
                    <a:pt x="95964" y="47485"/>
                  </a:lnTo>
                  <a:cubicBezTo>
                    <a:pt x="295583" y="247104"/>
                    <a:pt x="438088" y="503838"/>
                    <a:pt x="496864" y="791070"/>
                  </a:cubicBezTo>
                  <a:lnTo>
                    <a:pt x="499710" y="809716"/>
                  </a:lnTo>
                  <a:lnTo>
                    <a:pt x="423290" y="789239"/>
                  </a:lnTo>
                  <a:cubicBezTo>
                    <a:pt x="118729" y="707633"/>
                    <a:pt x="-62011" y="394582"/>
                    <a:pt x="19596" y="90021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E098D7C-FCDE-4838-A09F-5F1DAE7E0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6" y="3836149"/>
              <a:ext cx="371304" cy="591657"/>
            </a:xfrm>
            <a:custGeom>
              <a:avLst/>
              <a:gdLst>
                <a:gd name="connsiteX0" fmla="*/ 495072 w 495072"/>
                <a:gd name="connsiteY0" fmla="*/ 0 h 788876"/>
                <a:gd name="connsiteX1" fmla="*/ 460621 w 495072"/>
                <a:gd name="connsiteY1" fmla="*/ 133985 h 788876"/>
                <a:gd name="connsiteX2" fmla="*/ 95962 w 495072"/>
                <a:gd name="connsiteY2" fmla="*/ 736620 h 788876"/>
                <a:gd name="connsiteX3" fmla="*/ 38466 w 495072"/>
                <a:gd name="connsiteY3" fmla="*/ 788876 h 788876"/>
                <a:gd name="connsiteX4" fmla="*/ 19596 w 495072"/>
                <a:gd name="connsiteY4" fmla="*/ 718452 h 788876"/>
                <a:gd name="connsiteX5" fmla="*/ 423290 w 495072"/>
                <a:gd name="connsiteY5" fmla="*/ 19234 h 78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072" h="788876">
                  <a:moveTo>
                    <a:pt x="495072" y="0"/>
                  </a:moveTo>
                  <a:lnTo>
                    <a:pt x="460621" y="133985"/>
                  </a:lnTo>
                  <a:cubicBezTo>
                    <a:pt x="388999" y="364258"/>
                    <a:pt x="262312" y="570270"/>
                    <a:pt x="95962" y="736620"/>
                  </a:cubicBezTo>
                  <a:lnTo>
                    <a:pt x="38466" y="788876"/>
                  </a:lnTo>
                  <a:lnTo>
                    <a:pt x="19596" y="718452"/>
                  </a:lnTo>
                  <a:cubicBezTo>
                    <a:pt x="-62011" y="413892"/>
                    <a:pt x="118729" y="100841"/>
                    <a:pt x="423290" y="19234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EE87364C-24C2-40B0-91FF-AED8F20F3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899" y="4474853"/>
              <a:ext cx="709619" cy="236847"/>
            </a:xfrm>
            <a:custGeom>
              <a:avLst/>
              <a:gdLst>
                <a:gd name="connsiteX0" fmla="*/ 472136 w 946159"/>
                <a:gd name="connsiteY0" fmla="*/ 0 h 315796"/>
                <a:gd name="connsiteX1" fmla="*/ 875830 w 946159"/>
                <a:gd name="connsiteY1" fmla="*/ 167215 h 315796"/>
                <a:gd name="connsiteX2" fmla="*/ 946159 w 946159"/>
                <a:gd name="connsiteY2" fmla="*/ 237544 h 315796"/>
                <a:gd name="connsiteX3" fmla="*/ 913020 w 946159"/>
                <a:gd name="connsiteY3" fmla="*/ 249673 h 315796"/>
                <a:gd name="connsiteX4" fmla="*/ 475654 w 946159"/>
                <a:gd name="connsiteY4" fmla="*/ 315796 h 315796"/>
                <a:gd name="connsiteX5" fmla="*/ 38289 w 946159"/>
                <a:gd name="connsiteY5" fmla="*/ 249673 h 315796"/>
                <a:gd name="connsiteX6" fmla="*/ 0 w 946159"/>
                <a:gd name="connsiteY6" fmla="*/ 235659 h 315796"/>
                <a:gd name="connsiteX7" fmla="*/ 68443 w 946159"/>
                <a:gd name="connsiteY7" fmla="*/ 167215 h 315796"/>
                <a:gd name="connsiteX8" fmla="*/ 472136 w 946159"/>
                <a:gd name="connsiteY8" fmla="*/ 0 h 31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159" h="315796">
                  <a:moveTo>
                    <a:pt x="472136" y="0"/>
                  </a:moveTo>
                  <a:cubicBezTo>
                    <a:pt x="618245" y="0"/>
                    <a:pt x="764353" y="55738"/>
                    <a:pt x="875830" y="167215"/>
                  </a:cubicBezTo>
                  <a:lnTo>
                    <a:pt x="946159" y="237544"/>
                  </a:lnTo>
                  <a:lnTo>
                    <a:pt x="913020" y="249673"/>
                  </a:lnTo>
                  <a:cubicBezTo>
                    <a:pt x="774856" y="292646"/>
                    <a:pt x="627959" y="315796"/>
                    <a:pt x="475654" y="315796"/>
                  </a:cubicBezTo>
                  <a:cubicBezTo>
                    <a:pt x="323350" y="315796"/>
                    <a:pt x="176453" y="292646"/>
                    <a:pt x="38289" y="249673"/>
                  </a:cubicBezTo>
                  <a:lnTo>
                    <a:pt x="0" y="235659"/>
                  </a:lnTo>
                  <a:lnTo>
                    <a:pt x="68443" y="167215"/>
                  </a:lnTo>
                  <a:cubicBezTo>
                    <a:pt x="179920" y="55738"/>
                    <a:pt x="326028" y="0"/>
                    <a:pt x="472136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B912659-531D-4265-AADC-78B439834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540" y="3837054"/>
              <a:ext cx="367931" cy="588458"/>
            </a:xfrm>
            <a:custGeom>
              <a:avLst/>
              <a:gdLst>
                <a:gd name="connsiteX0" fmla="*/ 0 w 490574"/>
                <a:gd name="connsiteY0" fmla="*/ 0 h 784611"/>
                <a:gd name="connsiteX1" fmla="*/ 67286 w 490574"/>
                <a:gd name="connsiteY1" fmla="*/ 18029 h 784611"/>
                <a:gd name="connsiteX2" fmla="*/ 470980 w 490574"/>
                <a:gd name="connsiteY2" fmla="*/ 717247 h 784611"/>
                <a:gd name="connsiteX3" fmla="*/ 452930 w 490574"/>
                <a:gd name="connsiteY3" fmla="*/ 784611 h 784611"/>
                <a:gd name="connsiteX4" fmla="*/ 398799 w 490574"/>
                <a:gd name="connsiteY4" fmla="*/ 735414 h 784611"/>
                <a:gd name="connsiteX5" fmla="*/ 34141 w 490574"/>
                <a:gd name="connsiteY5" fmla="*/ 132779 h 784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574" h="784611">
                  <a:moveTo>
                    <a:pt x="0" y="0"/>
                  </a:moveTo>
                  <a:lnTo>
                    <a:pt x="67286" y="18029"/>
                  </a:lnTo>
                  <a:cubicBezTo>
                    <a:pt x="371846" y="99636"/>
                    <a:pt x="552586" y="412687"/>
                    <a:pt x="470980" y="717247"/>
                  </a:cubicBezTo>
                  <a:lnTo>
                    <a:pt x="452930" y="784611"/>
                  </a:lnTo>
                  <a:lnTo>
                    <a:pt x="398799" y="735414"/>
                  </a:lnTo>
                  <a:cubicBezTo>
                    <a:pt x="232450" y="569064"/>
                    <a:pt x="105763" y="363052"/>
                    <a:pt x="34141" y="132779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B8EEDCB-6DC4-4A8C-A762-78350907E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965" y="2795296"/>
              <a:ext cx="371507" cy="604115"/>
            </a:xfrm>
            <a:custGeom>
              <a:avLst/>
              <a:gdLst>
                <a:gd name="connsiteX0" fmla="*/ 452448 w 495343"/>
                <a:gd name="connsiteY0" fmla="*/ 0 h 805486"/>
                <a:gd name="connsiteX1" fmla="*/ 475749 w 495343"/>
                <a:gd name="connsiteY1" fmla="*/ 86961 h 805486"/>
                <a:gd name="connsiteX2" fmla="*/ 72055 w 495343"/>
                <a:gd name="connsiteY2" fmla="*/ 786179 h 805486"/>
                <a:gd name="connsiteX3" fmla="*/ 0 w 495343"/>
                <a:gd name="connsiteY3" fmla="*/ 805486 h 805486"/>
                <a:gd name="connsiteX4" fmla="*/ 2667 w 495343"/>
                <a:gd name="connsiteY4" fmla="*/ 788010 h 805486"/>
                <a:gd name="connsiteX5" fmla="*/ 403568 w 495343"/>
                <a:gd name="connsiteY5" fmla="*/ 44425 h 8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43" h="805486">
                  <a:moveTo>
                    <a:pt x="452448" y="0"/>
                  </a:moveTo>
                  <a:lnTo>
                    <a:pt x="475749" y="86961"/>
                  </a:lnTo>
                  <a:cubicBezTo>
                    <a:pt x="557355" y="391522"/>
                    <a:pt x="376615" y="704573"/>
                    <a:pt x="72055" y="786179"/>
                  </a:cubicBezTo>
                  <a:lnTo>
                    <a:pt x="0" y="805486"/>
                  </a:lnTo>
                  <a:lnTo>
                    <a:pt x="2667" y="788010"/>
                  </a:lnTo>
                  <a:cubicBezTo>
                    <a:pt x="61444" y="500778"/>
                    <a:pt x="203949" y="244044"/>
                    <a:pt x="403568" y="44425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AE478C2-10D1-4FC2-A609-1193E68F4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898" y="2505529"/>
              <a:ext cx="709622" cy="236849"/>
            </a:xfrm>
            <a:custGeom>
              <a:avLst/>
              <a:gdLst>
                <a:gd name="connsiteX0" fmla="*/ 475656 w 946163"/>
                <a:gd name="connsiteY0" fmla="*/ 0 h 315799"/>
                <a:gd name="connsiteX1" fmla="*/ 913022 w 946163"/>
                <a:gd name="connsiteY1" fmla="*/ 66123 h 315799"/>
                <a:gd name="connsiteX2" fmla="*/ 946163 w 946163"/>
                <a:gd name="connsiteY2" fmla="*/ 78253 h 315799"/>
                <a:gd name="connsiteX3" fmla="*/ 875832 w 946163"/>
                <a:gd name="connsiteY3" fmla="*/ 148584 h 315799"/>
                <a:gd name="connsiteX4" fmla="*/ 68445 w 946163"/>
                <a:gd name="connsiteY4" fmla="*/ 148584 h 315799"/>
                <a:gd name="connsiteX5" fmla="*/ 0 w 946163"/>
                <a:gd name="connsiteY5" fmla="*/ 80138 h 315799"/>
                <a:gd name="connsiteX6" fmla="*/ 38291 w 946163"/>
                <a:gd name="connsiteY6" fmla="*/ 66123 h 315799"/>
                <a:gd name="connsiteX7" fmla="*/ 475656 w 946163"/>
                <a:gd name="connsiteY7" fmla="*/ 0 h 31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163" h="315799">
                  <a:moveTo>
                    <a:pt x="475656" y="0"/>
                  </a:moveTo>
                  <a:cubicBezTo>
                    <a:pt x="627961" y="0"/>
                    <a:pt x="774858" y="23150"/>
                    <a:pt x="913022" y="66123"/>
                  </a:cubicBezTo>
                  <a:lnTo>
                    <a:pt x="946163" y="78253"/>
                  </a:lnTo>
                  <a:lnTo>
                    <a:pt x="875832" y="148584"/>
                  </a:lnTo>
                  <a:cubicBezTo>
                    <a:pt x="652878" y="371538"/>
                    <a:pt x="291398" y="371538"/>
                    <a:pt x="68445" y="148584"/>
                  </a:cubicBezTo>
                  <a:lnTo>
                    <a:pt x="0" y="80138"/>
                  </a:lnTo>
                  <a:lnTo>
                    <a:pt x="38291" y="66123"/>
                  </a:lnTo>
                  <a:cubicBezTo>
                    <a:pt x="176455" y="23150"/>
                    <a:pt x="323352" y="0"/>
                    <a:pt x="475656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5703EC4-007F-4FAD-8D15-3464F27181C1}"/>
              </a:ext>
            </a:extLst>
          </p:cNvPr>
          <p:cNvGrpSpPr/>
          <p:nvPr/>
        </p:nvGrpSpPr>
        <p:grpSpPr>
          <a:xfrm>
            <a:off x="2857613" y="1892239"/>
            <a:ext cx="3428757" cy="3433910"/>
            <a:chOff x="2857613" y="1892239"/>
            <a:chExt cx="3428757" cy="3433910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C7D7119-867F-4D00-931A-5FED6C08EC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6" y="2156486"/>
              <a:ext cx="1003704" cy="1412321"/>
            </a:xfrm>
            <a:custGeom>
              <a:avLst/>
              <a:gdLst>
                <a:gd name="connsiteX0" fmla="*/ 271122 w 1338272"/>
                <a:gd name="connsiteY0" fmla="*/ 0 h 1883095"/>
                <a:gd name="connsiteX1" fmla="*/ 325776 w 1338272"/>
                <a:gd name="connsiteY1" fmla="*/ 34022 h 1883095"/>
                <a:gd name="connsiteX2" fmla="*/ 1334968 w 1338272"/>
                <a:gd name="connsiteY2" fmla="*/ 1783584 h 1883095"/>
                <a:gd name="connsiteX3" fmla="*/ 1338272 w 1338272"/>
                <a:gd name="connsiteY3" fmla="*/ 1883095 h 1883095"/>
                <a:gd name="connsiteX4" fmla="*/ 423290 w 1338272"/>
                <a:gd name="connsiteY4" fmla="*/ 1637926 h 1883095"/>
                <a:gd name="connsiteX5" fmla="*/ 19596 w 1338272"/>
                <a:gd name="connsiteY5" fmla="*/ 938708 h 188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8272" h="1883095">
                  <a:moveTo>
                    <a:pt x="271122" y="0"/>
                  </a:moveTo>
                  <a:lnTo>
                    <a:pt x="325776" y="34022"/>
                  </a:lnTo>
                  <a:cubicBezTo>
                    <a:pt x="915005" y="428669"/>
                    <a:pt x="1287871" y="1075547"/>
                    <a:pt x="1334968" y="1783584"/>
                  </a:cubicBezTo>
                  <a:lnTo>
                    <a:pt x="1338272" y="1883095"/>
                  </a:lnTo>
                  <a:lnTo>
                    <a:pt x="423290" y="1637926"/>
                  </a:lnTo>
                  <a:cubicBezTo>
                    <a:pt x="118729" y="1556320"/>
                    <a:pt x="-62011" y="1243269"/>
                    <a:pt x="19596" y="938708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E999511-F923-4EAD-98D7-3B8E37732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7" y="3666862"/>
              <a:ext cx="1003093" cy="1396504"/>
            </a:xfrm>
            <a:custGeom>
              <a:avLst/>
              <a:gdLst>
                <a:gd name="connsiteX0" fmla="*/ 1337457 w 1337457"/>
                <a:gd name="connsiteY0" fmla="*/ 0 h 1862005"/>
                <a:gd name="connsiteX1" fmla="*/ 1334968 w 1337457"/>
                <a:gd name="connsiteY1" fmla="*/ 74985 h 1862005"/>
                <a:gd name="connsiteX2" fmla="*/ 325776 w 1337457"/>
                <a:gd name="connsiteY2" fmla="*/ 1824513 h 1862005"/>
                <a:gd name="connsiteX3" fmla="*/ 265530 w 1337457"/>
                <a:gd name="connsiteY3" fmla="*/ 1862005 h 1862005"/>
                <a:gd name="connsiteX4" fmla="*/ 19596 w 1337457"/>
                <a:gd name="connsiteY4" fmla="*/ 944168 h 1862005"/>
                <a:gd name="connsiteX5" fmla="*/ 423290 w 1337457"/>
                <a:gd name="connsiteY5" fmla="*/ 244950 h 186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7457" h="1862005">
                  <a:moveTo>
                    <a:pt x="1337457" y="0"/>
                  </a:moveTo>
                  <a:lnTo>
                    <a:pt x="1334968" y="74985"/>
                  </a:lnTo>
                  <a:cubicBezTo>
                    <a:pt x="1287871" y="783268"/>
                    <a:pt x="915005" y="1429983"/>
                    <a:pt x="325776" y="1824513"/>
                  </a:cubicBezTo>
                  <a:lnTo>
                    <a:pt x="265530" y="1862005"/>
                  </a:lnTo>
                  <a:lnTo>
                    <a:pt x="19596" y="944168"/>
                  </a:lnTo>
                  <a:cubicBezTo>
                    <a:pt x="-62011" y="639608"/>
                    <a:pt x="118729" y="326557"/>
                    <a:pt x="423290" y="24495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2E9CF91-10B5-4B7E-9CB6-357D78BEE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764" y="4474853"/>
              <a:ext cx="1636482" cy="851296"/>
            </a:xfrm>
            <a:custGeom>
              <a:avLst/>
              <a:gdLst>
                <a:gd name="connsiteX0" fmla="*/ 1090981 w 2181976"/>
                <a:gd name="connsiteY0" fmla="*/ 0 h 1135061"/>
                <a:gd name="connsiteX1" fmla="*/ 1494675 w 2181976"/>
                <a:gd name="connsiteY1" fmla="*/ 167215 h 1135061"/>
                <a:gd name="connsiteX2" fmla="*/ 2181976 w 2181976"/>
                <a:gd name="connsiteY2" fmla="*/ 854516 h 1135061"/>
                <a:gd name="connsiteX3" fmla="*/ 1963000 w 2181976"/>
                <a:gd name="connsiteY3" fmla="*/ 962402 h 1135061"/>
                <a:gd name="connsiteX4" fmla="*/ 219159 w 2181976"/>
                <a:gd name="connsiteY4" fmla="*/ 962402 h 1135061"/>
                <a:gd name="connsiteX5" fmla="*/ 0 w 2181976"/>
                <a:gd name="connsiteY5" fmla="*/ 854503 h 1135061"/>
                <a:gd name="connsiteX6" fmla="*/ 687288 w 2181976"/>
                <a:gd name="connsiteY6" fmla="*/ 167215 h 1135061"/>
                <a:gd name="connsiteX7" fmla="*/ 1090981 w 2181976"/>
                <a:gd name="connsiteY7" fmla="*/ 0 h 113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1976" h="1135061">
                  <a:moveTo>
                    <a:pt x="1090981" y="0"/>
                  </a:moveTo>
                  <a:cubicBezTo>
                    <a:pt x="1237090" y="0"/>
                    <a:pt x="1383198" y="55738"/>
                    <a:pt x="1494675" y="167215"/>
                  </a:cubicBezTo>
                  <a:lnTo>
                    <a:pt x="2181976" y="854516"/>
                  </a:lnTo>
                  <a:lnTo>
                    <a:pt x="1963000" y="962402"/>
                  </a:lnTo>
                  <a:cubicBezTo>
                    <a:pt x="1404995" y="1192615"/>
                    <a:pt x="777500" y="1192615"/>
                    <a:pt x="219159" y="962402"/>
                  </a:cubicBezTo>
                  <a:lnTo>
                    <a:pt x="0" y="854503"/>
                  </a:lnTo>
                  <a:lnTo>
                    <a:pt x="687288" y="167215"/>
                  </a:lnTo>
                  <a:cubicBezTo>
                    <a:pt x="798765" y="55738"/>
                    <a:pt x="944873" y="0"/>
                    <a:pt x="1090981" y="0"/>
                  </a:cubicBez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C0DEAE54-CC5B-46DD-B66B-5EDDF7D92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225" y="3666286"/>
              <a:ext cx="1005246" cy="1398325"/>
            </a:xfrm>
            <a:custGeom>
              <a:avLst/>
              <a:gdLst>
                <a:gd name="connsiteX0" fmla="*/ 0 w 1340328"/>
                <a:gd name="connsiteY0" fmla="*/ 0 h 1864433"/>
                <a:gd name="connsiteX1" fmla="*/ 917040 w 1340328"/>
                <a:gd name="connsiteY1" fmla="*/ 245720 h 1864433"/>
                <a:gd name="connsiteX2" fmla="*/ 1320734 w 1340328"/>
                <a:gd name="connsiteY2" fmla="*/ 944938 h 1864433"/>
                <a:gd name="connsiteX3" fmla="*/ 1074356 w 1340328"/>
                <a:gd name="connsiteY3" fmla="*/ 1864433 h 1864433"/>
                <a:gd name="connsiteX4" fmla="*/ 1011479 w 1340328"/>
                <a:gd name="connsiteY4" fmla="*/ 1825282 h 1864433"/>
                <a:gd name="connsiteX5" fmla="*/ 2514 w 1340328"/>
                <a:gd name="connsiteY5" fmla="*/ 75754 h 186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0328" h="1864433">
                  <a:moveTo>
                    <a:pt x="0" y="0"/>
                  </a:moveTo>
                  <a:lnTo>
                    <a:pt x="917040" y="245720"/>
                  </a:lnTo>
                  <a:cubicBezTo>
                    <a:pt x="1221600" y="327327"/>
                    <a:pt x="1402340" y="640378"/>
                    <a:pt x="1320734" y="944938"/>
                  </a:cubicBezTo>
                  <a:lnTo>
                    <a:pt x="1074356" y="1864433"/>
                  </a:lnTo>
                  <a:lnTo>
                    <a:pt x="1011479" y="1825282"/>
                  </a:lnTo>
                  <a:cubicBezTo>
                    <a:pt x="422555" y="1430752"/>
                    <a:pt x="49621" y="784037"/>
                    <a:pt x="2514" y="75754"/>
                  </a:cubicBez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3752FCC9-E897-4912-A0D5-1690F4B6A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613" y="2155243"/>
              <a:ext cx="1005858" cy="1414142"/>
            </a:xfrm>
            <a:custGeom>
              <a:avLst/>
              <a:gdLst>
                <a:gd name="connsiteX0" fmla="*/ 1069579 w 1341144"/>
                <a:gd name="connsiteY0" fmla="*/ 0 h 1885523"/>
                <a:gd name="connsiteX1" fmla="*/ 1321550 w 1341144"/>
                <a:gd name="connsiteY1" fmla="*/ 940366 h 1885523"/>
                <a:gd name="connsiteX2" fmla="*/ 917856 w 1341144"/>
                <a:gd name="connsiteY2" fmla="*/ 1639584 h 1885523"/>
                <a:gd name="connsiteX3" fmla="*/ 0 w 1341144"/>
                <a:gd name="connsiteY3" fmla="*/ 1885523 h 1885523"/>
                <a:gd name="connsiteX4" fmla="*/ 3330 w 1341144"/>
                <a:gd name="connsiteY4" fmla="*/ 1785242 h 1885523"/>
                <a:gd name="connsiteX5" fmla="*/ 1012295 w 1341144"/>
                <a:gd name="connsiteY5" fmla="*/ 35680 h 1885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144" h="1885523">
                  <a:moveTo>
                    <a:pt x="1069579" y="0"/>
                  </a:moveTo>
                  <a:lnTo>
                    <a:pt x="1321550" y="940366"/>
                  </a:lnTo>
                  <a:cubicBezTo>
                    <a:pt x="1403156" y="1244927"/>
                    <a:pt x="1222416" y="1557978"/>
                    <a:pt x="917856" y="1639584"/>
                  </a:cubicBezTo>
                  <a:lnTo>
                    <a:pt x="0" y="1885523"/>
                  </a:lnTo>
                  <a:lnTo>
                    <a:pt x="3330" y="1785242"/>
                  </a:lnTo>
                  <a:cubicBezTo>
                    <a:pt x="50437" y="1077205"/>
                    <a:pt x="423371" y="430327"/>
                    <a:pt x="1012295" y="35680"/>
                  </a:cubicBez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FF7D016-8521-4417-9D2F-F5A606E9E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481" y="1892239"/>
              <a:ext cx="1635048" cy="850139"/>
            </a:xfrm>
            <a:custGeom>
              <a:avLst/>
              <a:gdLst>
                <a:gd name="connsiteX0" fmla="*/ 1090249 w 2180064"/>
                <a:gd name="connsiteY0" fmla="*/ 0 h 1133519"/>
                <a:gd name="connsiteX1" fmla="*/ 1962044 w 2180064"/>
                <a:gd name="connsiteY1" fmla="*/ 172588 h 1133519"/>
                <a:gd name="connsiteX2" fmla="*/ 2180064 w 2180064"/>
                <a:gd name="connsiteY2" fmla="*/ 279959 h 1133519"/>
                <a:gd name="connsiteX3" fmla="*/ 1493719 w 2180064"/>
                <a:gd name="connsiteY3" fmla="*/ 966304 h 1133519"/>
                <a:gd name="connsiteX4" fmla="*/ 686332 w 2180064"/>
                <a:gd name="connsiteY4" fmla="*/ 966304 h 1133519"/>
                <a:gd name="connsiteX5" fmla="*/ 0 w 2180064"/>
                <a:gd name="connsiteY5" fmla="*/ 279972 h 1133519"/>
                <a:gd name="connsiteX6" fmla="*/ 218203 w 2180064"/>
                <a:gd name="connsiteY6" fmla="*/ 172588 h 1133519"/>
                <a:gd name="connsiteX7" fmla="*/ 1090249 w 2180064"/>
                <a:gd name="connsiteY7" fmla="*/ 0 h 113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80064" h="1133519">
                  <a:moveTo>
                    <a:pt x="1090249" y="0"/>
                  </a:moveTo>
                  <a:cubicBezTo>
                    <a:pt x="1386666" y="1"/>
                    <a:pt x="1683042" y="57530"/>
                    <a:pt x="1962044" y="172588"/>
                  </a:cubicBezTo>
                  <a:lnTo>
                    <a:pt x="2180064" y="279959"/>
                  </a:lnTo>
                  <a:lnTo>
                    <a:pt x="1493719" y="966304"/>
                  </a:lnTo>
                  <a:cubicBezTo>
                    <a:pt x="1270765" y="1189258"/>
                    <a:pt x="909285" y="1189258"/>
                    <a:pt x="686332" y="966304"/>
                  </a:cubicBezTo>
                  <a:lnTo>
                    <a:pt x="0" y="279972"/>
                  </a:lnTo>
                  <a:lnTo>
                    <a:pt x="218203" y="172588"/>
                  </a:lnTo>
                  <a:cubicBezTo>
                    <a:pt x="497374" y="57530"/>
                    <a:pt x="793832" y="1"/>
                    <a:pt x="1090249" y="0"/>
                  </a:cubicBezTo>
                  <a:close/>
                </a:path>
              </a:pathLst>
            </a:custGeom>
            <a:solidFill>
              <a:srgbClr val="A2B9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20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9F73FB46-AE34-4020-A449-61AFA66E4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5" y="2793001"/>
              <a:ext cx="374783" cy="607287"/>
            </a:xfrm>
            <a:custGeom>
              <a:avLst/>
              <a:gdLst>
                <a:gd name="connsiteX0" fmla="*/ 43717 w 499710"/>
                <a:gd name="connsiteY0" fmla="*/ 0 h 809716"/>
                <a:gd name="connsiteX1" fmla="*/ 95964 w 499710"/>
                <a:gd name="connsiteY1" fmla="*/ 47485 h 809716"/>
                <a:gd name="connsiteX2" fmla="*/ 496864 w 499710"/>
                <a:gd name="connsiteY2" fmla="*/ 791070 h 809716"/>
                <a:gd name="connsiteX3" fmla="*/ 499710 w 499710"/>
                <a:gd name="connsiteY3" fmla="*/ 809716 h 809716"/>
                <a:gd name="connsiteX4" fmla="*/ 423290 w 499710"/>
                <a:gd name="connsiteY4" fmla="*/ 789239 h 809716"/>
                <a:gd name="connsiteX5" fmla="*/ 19596 w 499710"/>
                <a:gd name="connsiteY5" fmla="*/ 90021 h 80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9710" h="809716">
                  <a:moveTo>
                    <a:pt x="43717" y="0"/>
                  </a:moveTo>
                  <a:lnTo>
                    <a:pt x="95964" y="47485"/>
                  </a:lnTo>
                  <a:cubicBezTo>
                    <a:pt x="295583" y="247104"/>
                    <a:pt x="438088" y="503838"/>
                    <a:pt x="496864" y="791070"/>
                  </a:cubicBezTo>
                  <a:lnTo>
                    <a:pt x="499710" y="809716"/>
                  </a:lnTo>
                  <a:lnTo>
                    <a:pt x="423290" y="789239"/>
                  </a:lnTo>
                  <a:cubicBezTo>
                    <a:pt x="118729" y="707633"/>
                    <a:pt x="-62011" y="394582"/>
                    <a:pt x="19596" y="90021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8326002C-F2D3-4678-80EA-688491549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666" y="3836149"/>
              <a:ext cx="371304" cy="591657"/>
            </a:xfrm>
            <a:custGeom>
              <a:avLst/>
              <a:gdLst>
                <a:gd name="connsiteX0" fmla="*/ 495072 w 495072"/>
                <a:gd name="connsiteY0" fmla="*/ 0 h 788876"/>
                <a:gd name="connsiteX1" fmla="*/ 460621 w 495072"/>
                <a:gd name="connsiteY1" fmla="*/ 133985 h 788876"/>
                <a:gd name="connsiteX2" fmla="*/ 95962 w 495072"/>
                <a:gd name="connsiteY2" fmla="*/ 736620 h 788876"/>
                <a:gd name="connsiteX3" fmla="*/ 38466 w 495072"/>
                <a:gd name="connsiteY3" fmla="*/ 788876 h 788876"/>
                <a:gd name="connsiteX4" fmla="*/ 19596 w 495072"/>
                <a:gd name="connsiteY4" fmla="*/ 718452 h 788876"/>
                <a:gd name="connsiteX5" fmla="*/ 423290 w 495072"/>
                <a:gd name="connsiteY5" fmla="*/ 19234 h 788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072" h="788876">
                  <a:moveTo>
                    <a:pt x="495072" y="0"/>
                  </a:moveTo>
                  <a:lnTo>
                    <a:pt x="460621" y="133985"/>
                  </a:lnTo>
                  <a:cubicBezTo>
                    <a:pt x="388999" y="364258"/>
                    <a:pt x="262312" y="570270"/>
                    <a:pt x="95962" y="736620"/>
                  </a:cubicBezTo>
                  <a:lnTo>
                    <a:pt x="38466" y="788876"/>
                  </a:lnTo>
                  <a:lnTo>
                    <a:pt x="19596" y="718452"/>
                  </a:lnTo>
                  <a:cubicBezTo>
                    <a:pt x="-62011" y="413892"/>
                    <a:pt x="118729" y="100841"/>
                    <a:pt x="423290" y="19234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65E1C06-5C79-4E58-BAC4-5E811B2CC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899" y="4474853"/>
              <a:ext cx="709619" cy="236847"/>
            </a:xfrm>
            <a:custGeom>
              <a:avLst/>
              <a:gdLst>
                <a:gd name="connsiteX0" fmla="*/ 472136 w 946159"/>
                <a:gd name="connsiteY0" fmla="*/ 0 h 315796"/>
                <a:gd name="connsiteX1" fmla="*/ 875830 w 946159"/>
                <a:gd name="connsiteY1" fmla="*/ 167215 h 315796"/>
                <a:gd name="connsiteX2" fmla="*/ 946159 w 946159"/>
                <a:gd name="connsiteY2" fmla="*/ 237544 h 315796"/>
                <a:gd name="connsiteX3" fmla="*/ 913020 w 946159"/>
                <a:gd name="connsiteY3" fmla="*/ 249673 h 315796"/>
                <a:gd name="connsiteX4" fmla="*/ 475654 w 946159"/>
                <a:gd name="connsiteY4" fmla="*/ 315796 h 315796"/>
                <a:gd name="connsiteX5" fmla="*/ 38289 w 946159"/>
                <a:gd name="connsiteY5" fmla="*/ 249673 h 315796"/>
                <a:gd name="connsiteX6" fmla="*/ 0 w 946159"/>
                <a:gd name="connsiteY6" fmla="*/ 235659 h 315796"/>
                <a:gd name="connsiteX7" fmla="*/ 68443 w 946159"/>
                <a:gd name="connsiteY7" fmla="*/ 167215 h 315796"/>
                <a:gd name="connsiteX8" fmla="*/ 472136 w 946159"/>
                <a:gd name="connsiteY8" fmla="*/ 0 h 31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6159" h="315796">
                  <a:moveTo>
                    <a:pt x="472136" y="0"/>
                  </a:moveTo>
                  <a:cubicBezTo>
                    <a:pt x="618245" y="0"/>
                    <a:pt x="764353" y="55738"/>
                    <a:pt x="875830" y="167215"/>
                  </a:cubicBezTo>
                  <a:lnTo>
                    <a:pt x="946159" y="237544"/>
                  </a:lnTo>
                  <a:lnTo>
                    <a:pt x="913020" y="249673"/>
                  </a:lnTo>
                  <a:cubicBezTo>
                    <a:pt x="774856" y="292646"/>
                    <a:pt x="627959" y="315796"/>
                    <a:pt x="475654" y="315796"/>
                  </a:cubicBezTo>
                  <a:cubicBezTo>
                    <a:pt x="323350" y="315796"/>
                    <a:pt x="176453" y="292646"/>
                    <a:pt x="38289" y="249673"/>
                  </a:cubicBezTo>
                  <a:lnTo>
                    <a:pt x="0" y="235659"/>
                  </a:lnTo>
                  <a:lnTo>
                    <a:pt x="68443" y="167215"/>
                  </a:lnTo>
                  <a:cubicBezTo>
                    <a:pt x="179920" y="55738"/>
                    <a:pt x="326028" y="0"/>
                    <a:pt x="472136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8136F445-4FC0-41C7-937E-9EE403246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540" y="3837054"/>
              <a:ext cx="367931" cy="588458"/>
            </a:xfrm>
            <a:custGeom>
              <a:avLst/>
              <a:gdLst>
                <a:gd name="connsiteX0" fmla="*/ 0 w 490574"/>
                <a:gd name="connsiteY0" fmla="*/ 0 h 784611"/>
                <a:gd name="connsiteX1" fmla="*/ 67286 w 490574"/>
                <a:gd name="connsiteY1" fmla="*/ 18029 h 784611"/>
                <a:gd name="connsiteX2" fmla="*/ 470980 w 490574"/>
                <a:gd name="connsiteY2" fmla="*/ 717247 h 784611"/>
                <a:gd name="connsiteX3" fmla="*/ 452930 w 490574"/>
                <a:gd name="connsiteY3" fmla="*/ 784611 h 784611"/>
                <a:gd name="connsiteX4" fmla="*/ 398799 w 490574"/>
                <a:gd name="connsiteY4" fmla="*/ 735414 h 784611"/>
                <a:gd name="connsiteX5" fmla="*/ 34141 w 490574"/>
                <a:gd name="connsiteY5" fmla="*/ 132779 h 784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574" h="784611">
                  <a:moveTo>
                    <a:pt x="0" y="0"/>
                  </a:moveTo>
                  <a:lnTo>
                    <a:pt x="67286" y="18029"/>
                  </a:lnTo>
                  <a:cubicBezTo>
                    <a:pt x="371846" y="99636"/>
                    <a:pt x="552586" y="412687"/>
                    <a:pt x="470980" y="717247"/>
                  </a:cubicBezTo>
                  <a:lnTo>
                    <a:pt x="452930" y="784611"/>
                  </a:lnTo>
                  <a:lnTo>
                    <a:pt x="398799" y="735414"/>
                  </a:lnTo>
                  <a:cubicBezTo>
                    <a:pt x="232450" y="569064"/>
                    <a:pt x="105763" y="363052"/>
                    <a:pt x="34141" y="132779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E6DBD00-D2E4-4F41-941F-C3853A4A9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965" y="2795296"/>
              <a:ext cx="371507" cy="604115"/>
            </a:xfrm>
            <a:custGeom>
              <a:avLst/>
              <a:gdLst>
                <a:gd name="connsiteX0" fmla="*/ 452448 w 495343"/>
                <a:gd name="connsiteY0" fmla="*/ 0 h 805486"/>
                <a:gd name="connsiteX1" fmla="*/ 475749 w 495343"/>
                <a:gd name="connsiteY1" fmla="*/ 86961 h 805486"/>
                <a:gd name="connsiteX2" fmla="*/ 72055 w 495343"/>
                <a:gd name="connsiteY2" fmla="*/ 786179 h 805486"/>
                <a:gd name="connsiteX3" fmla="*/ 0 w 495343"/>
                <a:gd name="connsiteY3" fmla="*/ 805486 h 805486"/>
                <a:gd name="connsiteX4" fmla="*/ 2667 w 495343"/>
                <a:gd name="connsiteY4" fmla="*/ 788010 h 805486"/>
                <a:gd name="connsiteX5" fmla="*/ 403568 w 495343"/>
                <a:gd name="connsiteY5" fmla="*/ 44425 h 8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43" h="805486">
                  <a:moveTo>
                    <a:pt x="452448" y="0"/>
                  </a:moveTo>
                  <a:lnTo>
                    <a:pt x="475749" y="86961"/>
                  </a:lnTo>
                  <a:cubicBezTo>
                    <a:pt x="557355" y="391522"/>
                    <a:pt x="376615" y="704573"/>
                    <a:pt x="72055" y="786179"/>
                  </a:cubicBezTo>
                  <a:lnTo>
                    <a:pt x="0" y="805486"/>
                  </a:lnTo>
                  <a:lnTo>
                    <a:pt x="2667" y="788010"/>
                  </a:lnTo>
                  <a:cubicBezTo>
                    <a:pt x="61444" y="500778"/>
                    <a:pt x="203949" y="244044"/>
                    <a:pt x="403568" y="44425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5185B06-9F22-4875-B624-D144A9800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898" y="2505529"/>
              <a:ext cx="709622" cy="236849"/>
            </a:xfrm>
            <a:custGeom>
              <a:avLst/>
              <a:gdLst>
                <a:gd name="connsiteX0" fmla="*/ 475656 w 946163"/>
                <a:gd name="connsiteY0" fmla="*/ 0 h 315799"/>
                <a:gd name="connsiteX1" fmla="*/ 913022 w 946163"/>
                <a:gd name="connsiteY1" fmla="*/ 66123 h 315799"/>
                <a:gd name="connsiteX2" fmla="*/ 946163 w 946163"/>
                <a:gd name="connsiteY2" fmla="*/ 78253 h 315799"/>
                <a:gd name="connsiteX3" fmla="*/ 875832 w 946163"/>
                <a:gd name="connsiteY3" fmla="*/ 148584 h 315799"/>
                <a:gd name="connsiteX4" fmla="*/ 68445 w 946163"/>
                <a:gd name="connsiteY4" fmla="*/ 148584 h 315799"/>
                <a:gd name="connsiteX5" fmla="*/ 0 w 946163"/>
                <a:gd name="connsiteY5" fmla="*/ 80138 h 315799"/>
                <a:gd name="connsiteX6" fmla="*/ 38291 w 946163"/>
                <a:gd name="connsiteY6" fmla="*/ 66123 h 315799"/>
                <a:gd name="connsiteX7" fmla="*/ 475656 w 946163"/>
                <a:gd name="connsiteY7" fmla="*/ 0 h 315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163" h="315799">
                  <a:moveTo>
                    <a:pt x="475656" y="0"/>
                  </a:moveTo>
                  <a:cubicBezTo>
                    <a:pt x="627961" y="0"/>
                    <a:pt x="774858" y="23150"/>
                    <a:pt x="913022" y="66123"/>
                  </a:cubicBezTo>
                  <a:lnTo>
                    <a:pt x="946163" y="78253"/>
                  </a:lnTo>
                  <a:lnTo>
                    <a:pt x="875832" y="148584"/>
                  </a:lnTo>
                  <a:cubicBezTo>
                    <a:pt x="652878" y="371538"/>
                    <a:pt x="291398" y="371538"/>
                    <a:pt x="68445" y="148584"/>
                  </a:cubicBezTo>
                  <a:lnTo>
                    <a:pt x="0" y="80138"/>
                  </a:lnTo>
                  <a:lnTo>
                    <a:pt x="38291" y="66123"/>
                  </a:lnTo>
                  <a:cubicBezTo>
                    <a:pt x="176455" y="23150"/>
                    <a:pt x="323352" y="0"/>
                    <a:pt x="475656" y="0"/>
                  </a:cubicBez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115" name="Graphic 114" descr="Research">
            <a:extLst>
              <a:ext uri="{FF2B5EF4-FFF2-40B4-BE49-F238E27FC236}">
                <a16:creationId xmlns:a16="http://schemas.microsoft.com/office/drawing/2014/main" id="{92B3B36C-33C2-4D0B-B82D-3FA0427F32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14609" y="4177772"/>
            <a:ext cx="365132" cy="365132"/>
          </a:xfrm>
          <a:prstGeom prst="rect">
            <a:avLst/>
          </a:prstGeom>
        </p:spPr>
      </p:pic>
      <p:grpSp>
        <p:nvGrpSpPr>
          <p:cNvPr id="116" name="Graphic 24" descr="Users">
            <a:extLst>
              <a:ext uri="{FF2B5EF4-FFF2-40B4-BE49-F238E27FC236}">
                <a16:creationId xmlns:a16="http://schemas.microsoft.com/office/drawing/2014/main" id="{9986D637-AE33-4C4C-9423-D359E63270C8}"/>
              </a:ext>
            </a:extLst>
          </p:cNvPr>
          <p:cNvGrpSpPr/>
          <p:nvPr/>
        </p:nvGrpSpPr>
        <p:grpSpPr>
          <a:xfrm>
            <a:off x="3160663" y="4183931"/>
            <a:ext cx="346074" cy="215884"/>
            <a:chOff x="3939015" y="3249500"/>
            <a:chExt cx="575494" cy="358998"/>
          </a:xfrm>
          <a:solidFill>
            <a:srgbClr val="000000"/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C9CEE9C0-7E2F-47A1-88E4-1199F37C1A54}"/>
                </a:ext>
              </a:extLst>
            </p:cNvPr>
            <p:cNvSpPr/>
            <p:nvPr/>
          </p:nvSpPr>
          <p:spPr>
            <a:xfrm>
              <a:off x="4000675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050E203-01E7-4E34-AC8C-03F84EF21093}"/>
                </a:ext>
              </a:extLst>
            </p:cNvPr>
            <p:cNvSpPr/>
            <p:nvPr/>
          </p:nvSpPr>
          <p:spPr>
            <a:xfrm>
              <a:off x="4329529" y="3249500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FE486F6-7205-45B6-9177-D0E9E7EEC31B}"/>
                </a:ext>
              </a:extLst>
            </p:cNvPr>
            <p:cNvSpPr/>
            <p:nvPr/>
          </p:nvSpPr>
          <p:spPr>
            <a:xfrm>
              <a:off x="4103442" y="3485179"/>
              <a:ext cx="246640" cy="123320"/>
            </a:xfrm>
            <a:custGeom>
              <a:avLst/>
              <a:gdLst>
                <a:gd name="connsiteX0" fmla="*/ 246641 w 246640"/>
                <a:gd name="connsiteY0" fmla="*/ 123320 h 123320"/>
                <a:gd name="connsiteX1" fmla="*/ 246641 w 246640"/>
                <a:gd name="connsiteY1" fmla="*/ 61660 h 123320"/>
                <a:gd name="connsiteX2" fmla="*/ 234308 w 246640"/>
                <a:gd name="connsiteY2" fmla="*/ 36996 h 123320"/>
                <a:gd name="connsiteX3" fmla="*/ 174019 w 246640"/>
                <a:gd name="connsiteY3" fmla="*/ 8221 h 123320"/>
                <a:gd name="connsiteX4" fmla="*/ 123320 w 246640"/>
                <a:gd name="connsiteY4" fmla="*/ 0 h 123320"/>
                <a:gd name="connsiteX5" fmla="*/ 72622 w 246640"/>
                <a:gd name="connsiteY5" fmla="*/ 8221 h 123320"/>
                <a:gd name="connsiteX6" fmla="*/ 12332 w 246640"/>
                <a:gd name="connsiteY6" fmla="*/ 36996 h 123320"/>
                <a:gd name="connsiteX7" fmla="*/ 0 w 246640"/>
                <a:gd name="connsiteY7" fmla="*/ 61660 h 123320"/>
                <a:gd name="connsiteX8" fmla="*/ 0 w 246640"/>
                <a:gd name="connsiteY8" fmla="*/ 123320 h 123320"/>
                <a:gd name="connsiteX9" fmla="*/ 246641 w 246640"/>
                <a:gd name="connsiteY9" fmla="*/ 12332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0" h="123320">
                  <a:moveTo>
                    <a:pt x="246641" y="123320"/>
                  </a:moveTo>
                  <a:lnTo>
                    <a:pt x="246641" y="61660"/>
                  </a:lnTo>
                  <a:cubicBezTo>
                    <a:pt x="246641" y="52069"/>
                    <a:pt x="242530" y="42477"/>
                    <a:pt x="234308" y="36996"/>
                  </a:cubicBezTo>
                  <a:cubicBezTo>
                    <a:pt x="217866" y="23294"/>
                    <a:pt x="195942" y="1370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3702"/>
                    <a:pt x="30145" y="24664"/>
                    <a:pt x="12332" y="36996"/>
                  </a:cubicBezTo>
                  <a:cubicBezTo>
                    <a:pt x="4111" y="4384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246641" y="12332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F87BA43-43CF-4F27-A793-5D856045742A}"/>
                </a:ext>
              </a:extLst>
            </p:cNvPr>
            <p:cNvSpPr/>
            <p:nvPr/>
          </p:nvSpPr>
          <p:spPr>
            <a:xfrm>
              <a:off x="4165102" y="3345416"/>
              <a:ext cx="123320" cy="123320"/>
            </a:xfrm>
            <a:custGeom>
              <a:avLst/>
              <a:gdLst>
                <a:gd name="connsiteX0" fmla="*/ 123320 w 123320"/>
                <a:gd name="connsiteY0" fmla="*/ 61660 h 123320"/>
                <a:gd name="connsiteX1" fmla="*/ 61660 w 123320"/>
                <a:gd name="connsiteY1" fmla="*/ 123320 h 123320"/>
                <a:gd name="connsiteX2" fmla="*/ 0 w 123320"/>
                <a:gd name="connsiteY2" fmla="*/ 61660 h 123320"/>
                <a:gd name="connsiteX3" fmla="*/ 61660 w 123320"/>
                <a:gd name="connsiteY3" fmla="*/ 0 h 123320"/>
                <a:gd name="connsiteX4" fmla="*/ 123320 w 123320"/>
                <a:gd name="connsiteY4" fmla="*/ 61660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20" h="123320">
                  <a:moveTo>
                    <a:pt x="123320" y="61660"/>
                  </a:moveTo>
                  <a:cubicBezTo>
                    <a:pt x="123320" y="95714"/>
                    <a:pt x="95714" y="123320"/>
                    <a:pt x="61660" y="123320"/>
                  </a:cubicBezTo>
                  <a:cubicBezTo>
                    <a:pt x="27606" y="123320"/>
                    <a:pt x="0" y="95714"/>
                    <a:pt x="0" y="61660"/>
                  </a:cubicBezTo>
                  <a:cubicBezTo>
                    <a:pt x="0" y="27606"/>
                    <a:pt x="27606" y="0"/>
                    <a:pt x="61660" y="0"/>
                  </a:cubicBezTo>
                  <a:cubicBezTo>
                    <a:pt x="95714" y="0"/>
                    <a:pt x="123320" y="27606"/>
                    <a:pt x="123320" y="6166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39B53DB3-A1B0-44A2-91A3-D6F8838E59AF}"/>
                </a:ext>
              </a:extLst>
            </p:cNvPr>
            <p:cNvSpPr/>
            <p:nvPr/>
          </p:nvSpPr>
          <p:spPr>
            <a:xfrm>
              <a:off x="4291163" y="3389263"/>
              <a:ext cx="223346" cy="123320"/>
            </a:xfrm>
            <a:custGeom>
              <a:avLst/>
              <a:gdLst>
                <a:gd name="connsiteX0" fmla="*/ 211015 w 223346"/>
                <a:gd name="connsiteY0" fmla="*/ 36996 h 123320"/>
                <a:gd name="connsiteX1" fmla="*/ 150725 w 223346"/>
                <a:gd name="connsiteY1" fmla="*/ 8221 h 123320"/>
                <a:gd name="connsiteX2" fmla="*/ 100026 w 223346"/>
                <a:gd name="connsiteY2" fmla="*/ 0 h 123320"/>
                <a:gd name="connsiteX3" fmla="*/ 49328 w 223346"/>
                <a:gd name="connsiteY3" fmla="*/ 8221 h 123320"/>
                <a:gd name="connsiteX4" fmla="*/ 24664 w 223346"/>
                <a:gd name="connsiteY4" fmla="*/ 17813 h 123320"/>
                <a:gd name="connsiteX5" fmla="*/ 24664 w 223346"/>
                <a:gd name="connsiteY5" fmla="*/ 19183 h 123320"/>
                <a:gd name="connsiteX6" fmla="*/ 0 w 223346"/>
                <a:gd name="connsiteY6" fmla="*/ 79473 h 123320"/>
                <a:gd name="connsiteX7" fmla="*/ 63030 w 223346"/>
                <a:gd name="connsiteY7" fmla="*/ 110988 h 123320"/>
                <a:gd name="connsiteX8" fmla="*/ 73992 w 223346"/>
                <a:gd name="connsiteY8" fmla="*/ 123320 h 123320"/>
                <a:gd name="connsiteX9" fmla="*/ 223347 w 223346"/>
                <a:gd name="connsiteY9" fmla="*/ 123320 h 123320"/>
                <a:gd name="connsiteX10" fmla="*/ 223347 w 223346"/>
                <a:gd name="connsiteY10" fmla="*/ 61660 h 123320"/>
                <a:gd name="connsiteX11" fmla="*/ 211015 w 223346"/>
                <a:gd name="connsiteY11" fmla="*/ 36996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3346" h="123320">
                  <a:moveTo>
                    <a:pt x="211015" y="36996"/>
                  </a:moveTo>
                  <a:cubicBezTo>
                    <a:pt x="194572" y="23294"/>
                    <a:pt x="172648" y="13702"/>
                    <a:pt x="150725" y="8221"/>
                  </a:cubicBezTo>
                  <a:cubicBezTo>
                    <a:pt x="135652" y="4111"/>
                    <a:pt x="117839" y="0"/>
                    <a:pt x="100026" y="0"/>
                  </a:cubicBezTo>
                  <a:cubicBezTo>
                    <a:pt x="83584" y="0"/>
                    <a:pt x="65771" y="2740"/>
                    <a:pt x="49328" y="8221"/>
                  </a:cubicBezTo>
                  <a:cubicBezTo>
                    <a:pt x="41107" y="10962"/>
                    <a:pt x="32885" y="13702"/>
                    <a:pt x="24664" y="17813"/>
                  </a:cubicBezTo>
                  <a:lnTo>
                    <a:pt x="24664" y="19183"/>
                  </a:lnTo>
                  <a:cubicBezTo>
                    <a:pt x="24664" y="42477"/>
                    <a:pt x="15072" y="64401"/>
                    <a:pt x="0" y="79473"/>
                  </a:cubicBezTo>
                  <a:cubicBezTo>
                    <a:pt x="26034" y="87694"/>
                    <a:pt x="46588" y="98656"/>
                    <a:pt x="63030" y="110988"/>
                  </a:cubicBezTo>
                  <a:cubicBezTo>
                    <a:pt x="67141" y="115099"/>
                    <a:pt x="71252" y="117839"/>
                    <a:pt x="73992" y="123320"/>
                  </a:cubicBezTo>
                  <a:lnTo>
                    <a:pt x="223347" y="123320"/>
                  </a:lnTo>
                  <a:lnTo>
                    <a:pt x="223347" y="61660"/>
                  </a:lnTo>
                  <a:cubicBezTo>
                    <a:pt x="223347" y="52069"/>
                    <a:pt x="219236" y="42477"/>
                    <a:pt x="211015" y="3699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5CF0F02-4A8C-4895-95B8-B669922DBAFD}"/>
                </a:ext>
              </a:extLst>
            </p:cNvPr>
            <p:cNvSpPr/>
            <p:nvPr/>
          </p:nvSpPr>
          <p:spPr>
            <a:xfrm>
              <a:off x="3939015" y="3389263"/>
              <a:ext cx="223346" cy="123320"/>
            </a:xfrm>
            <a:custGeom>
              <a:avLst/>
              <a:gdLst>
                <a:gd name="connsiteX0" fmla="*/ 160316 w 223346"/>
                <a:gd name="connsiteY0" fmla="*/ 110988 h 123320"/>
                <a:gd name="connsiteX1" fmla="*/ 160316 w 223346"/>
                <a:gd name="connsiteY1" fmla="*/ 110988 h 123320"/>
                <a:gd name="connsiteX2" fmla="*/ 223347 w 223346"/>
                <a:gd name="connsiteY2" fmla="*/ 79473 h 123320"/>
                <a:gd name="connsiteX3" fmla="*/ 198683 w 223346"/>
                <a:gd name="connsiteY3" fmla="*/ 19183 h 123320"/>
                <a:gd name="connsiteX4" fmla="*/ 198683 w 223346"/>
                <a:gd name="connsiteY4" fmla="*/ 16443 h 123320"/>
                <a:gd name="connsiteX5" fmla="*/ 174019 w 223346"/>
                <a:gd name="connsiteY5" fmla="*/ 8221 h 123320"/>
                <a:gd name="connsiteX6" fmla="*/ 123320 w 223346"/>
                <a:gd name="connsiteY6" fmla="*/ 0 h 123320"/>
                <a:gd name="connsiteX7" fmla="*/ 72622 w 223346"/>
                <a:gd name="connsiteY7" fmla="*/ 8221 h 123320"/>
                <a:gd name="connsiteX8" fmla="*/ 12332 w 223346"/>
                <a:gd name="connsiteY8" fmla="*/ 36996 h 123320"/>
                <a:gd name="connsiteX9" fmla="*/ 0 w 223346"/>
                <a:gd name="connsiteY9" fmla="*/ 61660 h 123320"/>
                <a:gd name="connsiteX10" fmla="*/ 0 w 223346"/>
                <a:gd name="connsiteY10" fmla="*/ 123320 h 123320"/>
                <a:gd name="connsiteX11" fmla="*/ 147984 w 223346"/>
                <a:gd name="connsiteY11" fmla="*/ 123320 h 123320"/>
                <a:gd name="connsiteX12" fmla="*/ 160316 w 223346"/>
                <a:gd name="connsiteY12" fmla="*/ 110988 h 123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3346" h="123320">
                  <a:moveTo>
                    <a:pt x="160316" y="110988"/>
                  </a:moveTo>
                  <a:lnTo>
                    <a:pt x="160316" y="110988"/>
                  </a:lnTo>
                  <a:cubicBezTo>
                    <a:pt x="179499" y="97286"/>
                    <a:pt x="201423" y="86324"/>
                    <a:pt x="223347" y="79473"/>
                  </a:cubicBezTo>
                  <a:cubicBezTo>
                    <a:pt x="208274" y="63030"/>
                    <a:pt x="198683" y="42477"/>
                    <a:pt x="198683" y="19183"/>
                  </a:cubicBezTo>
                  <a:cubicBezTo>
                    <a:pt x="198683" y="17813"/>
                    <a:pt x="198683" y="17813"/>
                    <a:pt x="198683" y="16443"/>
                  </a:cubicBezTo>
                  <a:cubicBezTo>
                    <a:pt x="190461" y="13702"/>
                    <a:pt x="182240" y="9592"/>
                    <a:pt x="174019" y="8221"/>
                  </a:cubicBezTo>
                  <a:cubicBezTo>
                    <a:pt x="158946" y="4111"/>
                    <a:pt x="141133" y="0"/>
                    <a:pt x="123320" y="0"/>
                  </a:cubicBezTo>
                  <a:cubicBezTo>
                    <a:pt x="106878" y="0"/>
                    <a:pt x="89065" y="2740"/>
                    <a:pt x="72622" y="8221"/>
                  </a:cubicBezTo>
                  <a:cubicBezTo>
                    <a:pt x="50698" y="15072"/>
                    <a:pt x="30145" y="24664"/>
                    <a:pt x="12332" y="36996"/>
                  </a:cubicBezTo>
                  <a:cubicBezTo>
                    <a:pt x="4111" y="42477"/>
                    <a:pt x="0" y="52069"/>
                    <a:pt x="0" y="61660"/>
                  </a:cubicBezTo>
                  <a:lnTo>
                    <a:pt x="0" y="123320"/>
                  </a:lnTo>
                  <a:lnTo>
                    <a:pt x="147984" y="123320"/>
                  </a:lnTo>
                  <a:cubicBezTo>
                    <a:pt x="152095" y="117839"/>
                    <a:pt x="154835" y="115099"/>
                    <a:pt x="160316" y="11098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50" name="Graphic 26" descr="Lightbulb">
            <a:extLst>
              <a:ext uri="{FF2B5EF4-FFF2-40B4-BE49-F238E27FC236}">
                <a16:creationId xmlns:a16="http://schemas.microsoft.com/office/drawing/2014/main" id="{AB5B80FA-26D9-4E0B-A694-40B527240EC1}"/>
              </a:ext>
            </a:extLst>
          </p:cNvPr>
          <p:cNvGrpSpPr/>
          <p:nvPr/>
        </p:nvGrpSpPr>
        <p:grpSpPr>
          <a:xfrm>
            <a:off x="4379178" y="4821168"/>
            <a:ext cx="395513" cy="395513"/>
            <a:chOff x="5767146" y="4992021"/>
            <a:chExt cx="657708" cy="657708"/>
          </a:xfrm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5D902CE4-44CF-40DE-97F2-3AD4D5824A83}"/>
                </a:ext>
              </a:extLst>
            </p:cNvPr>
            <p:cNvSpPr/>
            <p:nvPr/>
          </p:nvSpPr>
          <p:spPr>
            <a:xfrm>
              <a:off x="6006935" y="5430493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C53162B-4EEA-480B-AAA2-E847E24C334C}"/>
                </a:ext>
              </a:extLst>
            </p:cNvPr>
            <p:cNvSpPr/>
            <p:nvPr/>
          </p:nvSpPr>
          <p:spPr>
            <a:xfrm>
              <a:off x="6006935" y="5499004"/>
              <a:ext cx="178129" cy="41106"/>
            </a:xfrm>
            <a:custGeom>
              <a:avLst/>
              <a:gdLst>
                <a:gd name="connsiteX0" fmla="*/ 20553 w 178129"/>
                <a:gd name="connsiteY0" fmla="*/ 0 h 41106"/>
                <a:gd name="connsiteX1" fmla="*/ 157576 w 178129"/>
                <a:gd name="connsiteY1" fmla="*/ 0 h 41106"/>
                <a:gd name="connsiteX2" fmla="*/ 178129 w 178129"/>
                <a:gd name="connsiteY2" fmla="*/ 20553 h 41106"/>
                <a:gd name="connsiteX3" fmla="*/ 157576 w 178129"/>
                <a:gd name="connsiteY3" fmla="*/ 41107 h 41106"/>
                <a:gd name="connsiteX4" fmla="*/ 20553 w 178129"/>
                <a:gd name="connsiteY4" fmla="*/ 41107 h 41106"/>
                <a:gd name="connsiteX5" fmla="*/ 0 w 178129"/>
                <a:gd name="connsiteY5" fmla="*/ 20553 h 41106"/>
                <a:gd name="connsiteX6" fmla="*/ 20553 w 178129"/>
                <a:gd name="connsiteY6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8129" h="41106">
                  <a:moveTo>
                    <a:pt x="20553" y="0"/>
                  </a:moveTo>
                  <a:lnTo>
                    <a:pt x="157576" y="0"/>
                  </a:lnTo>
                  <a:cubicBezTo>
                    <a:pt x="169223" y="0"/>
                    <a:pt x="178129" y="8906"/>
                    <a:pt x="178129" y="20553"/>
                  </a:cubicBezTo>
                  <a:cubicBezTo>
                    <a:pt x="178129" y="32200"/>
                    <a:pt x="169223" y="41107"/>
                    <a:pt x="157576" y="41107"/>
                  </a:cubicBezTo>
                  <a:lnTo>
                    <a:pt x="20553" y="41107"/>
                  </a:lnTo>
                  <a:cubicBezTo>
                    <a:pt x="8906" y="41107"/>
                    <a:pt x="0" y="32200"/>
                    <a:pt x="0" y="20553"/>
                  </a:cubicBezTo>
                  <a:cubicBezTo>
                    <a:pt x="0" y="8906"/>
                    <a:pt x="8906" y="0"/>
                    <a:pt x="2055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25EEFECE-3660-43BF-9601-CAF98D2F182C}"/>
                </a:ext>
              </a:extLst>
            </p:cNvPr>
            <p:cNvSpPr/>
            <p:nvPr/>
          </p:nvSpPr>
          <p:spPr>
            <a:xfrm>
              <a:off x="6051467" y="5567515"/>
              <a:ext cx="89064" cy="41106"/>
            </a:xfrm>
            <a:custGeom>
              <a:avLst/>
              <a:gdLst>
                <a:gd name="connsiteX0" fmla="*/ 0 w 89064"/>
                <a:gd name="connsiteY0" fmla="*/ 0 h 41106"/>
                <a:gd name="connsiteX1" fmla="*/ 44532 w 89064"/>
                <a:gd name="connsiteY1" fmla="*/ 41107 h 41106"/>
                <a:gd name="connsiteX2" fmla="*/ 89065 w 89064"/>
                <a:gd name="connsiteY2" fmla="*/ 0 h 41106"/>
                <a:gd name="connsiteX3" fmla="*/ 0 w 89064"/>
                <a:gd name="connsiteY3" fmla="*/ 0 h 41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64" h="41106">
                  <a:moveTo>
                    <a:pt x="0" y="0"/>
                  </a:moveTo>
                  <a:cubicBezTo>
                    <a:pt x="2055" y="23294"/>
                    <a:pt x="21238" y="41107"/>
                    <a:pt x="44532" y="41107"/>
                  </a:cubicBezTo>
                  <a:cubicBezTo>
                    <a:pt x="67826" y="41107"/>
                    <a:pt x="87009" y="23294"/>
                    <a:pt x="890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69AE2E93-20BA-4727-A5D9-88D67974EB88}"/>
                </a:ext>
              </a:extLst>
            </p:cNvPr>
            <p:cNvSpPr/>
            <p:nvPr/>
          </p:nvSpPr>
          <p:spPr>
            <a:xfrm>
              <a:off x="5917870" y="5033127"/>
              <a:ext cx="356258" cy="369960"/>
            </a:xfrm>
            <a:custGeom>
              <a:avLst/>
              <a:gdLst>
                <a:gd name="connsiteX0" fmla="*/ 178129 w 356258"/>
                <a:gd name="connsiteY0" fmla="*/ 0 h 369960"/>
                <a:gd name="connsiteX1" fmla="*/ 178129 w 356258"/>
                <a:gd name="connsiteY1" fmla="*/ 0 h 369960"/>
                <a:gd name="connsiteX2" fmla="*/ 178129 w 356258"/>
                <a:gd name="connsiteY2" fmla="*/ 0 h 369960"/>
                <a:gd name="connsiteX3" fmla="*/ 0 w 356258"/>
                <a:gd name="connsiteY3" fmla="*/ 176074 h 369960"/>
                <a:gd name="connsiteX4" fmla="*/ 0 w 356258"/>
                <a:gd name="connsiteY4" fmla="*/ 182240 h 369960"/>
                <a:gd name="connsiteX5" fmla="*/ 12332 w 356258"/>
                <a:gd name="connsiteY5" fmla="*/ 243900 h 369960"/>
                <a:gd name="connsiteX6" fmla="*/ 43162 w 356258"/>
                <a:gd name="connsiteY6" fmla="*/ 294598 h 369960"/>
                <a:gd name="connsiteX7" fmla="*/ 84954 w 356258"/>
                <a:gd name="connsiteY7" fmla="*/ 362425 h 369960"/>
                <a:gd name="connsiteX8" fmla="*/ 97286 w 356258"/>
                <a:gd name="connsiteY8" fmla="*/ 369961 h 369960"/>
                <a:gd name="connsiteX9" fmla="*/ 258973 w 356258"/>
                <a:gd name="connsiteY9" fmla="*/ 369961 h 369960"/>
                <a:gd name="connsiteX10" fmla="*/ 271305 w 356258"/>
                <a:gd name="connsiteY10" fmla="*/ 362425 h 369960"/>
                <a:gd name="connsiteX11" fmla="*/ 313096 w 356258"/>
                <a:gd name="connsiteY11" fmla="*/ 294598 h 369960"/>
                <a:gd name="connsiteX12" fmla="*/ 343926 w 356258"/>
                <a:gd name="connsiteY12" fmla="*/ 243900 h 369960"/>
                <a:gd name="connsiteX13" fmla="*/ 356259 w 356258"/>
                <a:gd name="connsiteY13" fmla="*/ 182240 h 369960"/>
                <a:gd name="connsiteX14" fmla="*/ 356259 w 356258"/>
                <a:gd name="connsiteY14" fmla="*/ 176074 h 369960"/>
                <a:gd name="connsiteX15" fmla="*/ 178129 w 356258"/>
                <a:gd name="connsiteY15" fmla="*/ 0 h 369960"/>
                <a:gd name="connsiteX16" fmla="*/ 315152 w 356258"/>
                <a:gd name="connsiteY16" fmla="*/ 181555 h 369960"/>
                <a:gd name="connsiteX17" fmla="*/ 305560 w 356258"/>
                <a:gd name="connsiteY17" fmla="*/ 229513 h 369960"/>
                <a:gd name="connsiteX18" fmla="*/ 282266 w 356258"/>
                <a:gd name="connsiteY18" fmla="*/ 267194 h 369960"/>
                <a:gd name="connsiteX19" fmla="*/ 242530 w 356258"/>
                <a:gd name="connsiteY19" fmla="*/ 328854 h 369960"/>
                <a:gd name="connsiteX20" fmla="*/ 178129 w 356258"/>
                <a:gd name="connsiteY20" fmla="*/ 328854 h 369960"/>
                <a:gd name="connsiteX21" fmla="*/ 114414 w 356258"/>
                <a:gd name="connsiteY21" fmla="*/ 328854 h 369960"/>
                <a:gd name="connsiteX22" fmla="*/ 74677 w 356258"/>
                <a:gd name="connsiteY22" fmla="*/ 267194 h 369960"/>
                <a:gd name="connsiteX23" fmla="*/ 51383 w 356258"/>
                <a:gd name="connsiteY23" fmla="*/ 229513 h 369960"/>
                <a:gd name="connsiteX24" fmla="*/ 41792 w 356258"/>
                <a:gd name="connsiteY24" fmla="*/ 181555 h 369960"/>
                <a:gd name="connsiteX25" fmla="*/ 41792 w 356258"/>
                <a:gd name="connsiteY25" fmla="*/ 176074 h 369960"/>
                <a:gd name="connsiteX26" fmla="*/ 178814 w 356258"/>
                <a:gd name="connsiteY26" fmla="*/ 40422 h 369960"/>
                <a:gd name="connsiteX27" fmla="*/ 178814 w 356258"/>
                <a:gd name="connsiteY27" fmla="*/ 40422 h 369960"/>
                <a:gd name="connsiteX28" fmla="*/ 178814 w 356258"/>
                <a:gd name="connsiteY28" fmla="*/ 40422 h 369960"/>
                <a:gd name="connsiteX29" fmla="*/ 178814 w 356258"/>
                <a:gd name="connsiteY29" fmla="*/ 40422 h 369960"/>
                <a:gd name="connsiteX30" fmla="*/ 178814 w 356258"/>
                <a:gd name="connsiteY30" fmla="*/ 40422 h 369960"/>
                <a:gd name="connsiteX31" fmla="*/ 178814 w 356258"/>
                <a:gd name="connsiteY31" fmla="*/ 40422 h 369960"/>
                <a:gd name="connsiteX32" fmla="*/ 178814 w 356258"/>
                <a:gd name="connsiteY32" fmla="*/ 40422 h 369960"/>
                <a:gd name="connsiteX33" fmla="*/ 315837 w 356258"/>
                <a:gd name="connsiteY33" fmla="*/ 176074 h 369960"/>
                <a:gd name="connsiteX34" fmla="*/ 315837 w 356258"/>
                <a:gd name="connsiteY34" fmla="*/ 181555 h 369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6258" h="369960">
                  <a:moveTo>
                    <a:pt x="178129" y="0"/>
                  </a:moveTo>
                  <a:cubicBezTo>
                    <a:pt x="178129" y="0"/>
                    <a:pt x="178129" y="0"/>
                    <a:pt x="178129" y="0"/>
                  </a:cubicBezTo>
                  <a:cubicBezTo>
                    <a:pt x="178129" y="0"/>
                    <a:pt x="178129" y="0"/>
                    <a:pt x="178129" y="0"/>
                  </a:cubicBezTo>
                  <a:cubicBezTo>
                    <a:pt x="80843" y="685"/>
                    <a:pt x="2055" y="78788"/>
                    <a:pt x="0" y="176074"/>
                  </a:cubicBezTo>
                  <a:lnTo>
                    <a:pt x="0" y="182240"/>
                  </a:lnTo>
                  <a:cubicBezTo>
                    <a:pt x="685" y="203478"/>
                    <a:pt x="4796" y="224032"/>
                    <a:pt x="12332" y="243900"/>
                  </a:cubicBezTo>
                  <a:cubicBezTo>
                    <a:pt x="19868" y="262398"/>
                    <a:pt x="30145" y="279526"/>
                    <a:pt x="43162" y="294598"/>
                  </a:cubicBezTo>
                  <a:cubicBezTo>
                    <a:pt x="59605" y="312411"/>
                    <a:pt x="77418" y="347352"/>
                    <a:pt x="84954" y="362425"/>
                  </a:cubicBezTo>
                  <a:cubicBezTo>
                    <a:pt x="87009" y="367220"/>
                    <a:pt x="91805" y="369961"/>
                    <a:pt x="97286" y="369961"/>
                  </a:cubicBezTo>
                  <a:lnTo>
                    <a:pt x="258973" y="369961"/>
                  </a:lnTo>
                  <a:cubicBezTo>
                    <a:pt x="264453" y="369961"/>
                    <a:pt x="269249" y="367220"/>
                    <a:pt x="271305" y="362425"/>
                  </a:cubicBezTo>
                  <a:cubicBezTo>
                    <a:pt x="278841" y="347352"/>
                    <a:pt x="296654" y="312411"/>
                    <a:pt x="313096" y="294598"/>
                  </a:cubicBezTo>
                  <a:cubicBezTo>
                    <a:pt x="326114" y="279526"/>
                    <a:pt x="337075" y="262398"/>
                    <a:pt x="343926" y="243900"/>
                  </a:cubicBezTo>
                  <a:cubicBezTo>
                    <a:pt x="351463" y="224032"/>
                    <a:pt x="355573" y="203478"/>
                    <a:pt x="356259" y="182240"/>
                  </a:cubicBezTo>
                  <a:lnTo>
                    <a:pt x="356259" y="176074"/>
                  </a:lnTo>
                  <a:cubicBezTo>
                    <a:pt x="354203" y="78788"/>
                    <a:pt x="275415" y="685"/>
                    <a:pt x="178129" y="0"/>
                  </a:cubicBezTo>
                  <a:close/>
                  <a:moveTo>
                    <a:pt x="315152" y="181555"/>
                  </a:moveTo>
                  <a:cubicBezTo>
                    <a:pt x="314467" y="197998"/>
                    <a:pt x="311041" y="214440"/>
                    <a:pt x="305560" y="229513"/>
                  </a:cubicBezTo>
                  <a:cubicBezTo>
                    <a:pt x="300079" y="243215"/>
                    <a:pt x="292543" y="256232"/>
                    <a:pt x="282266" y="267194"/>
                  </a:cubicBezTo>
                  <a:cubicBezTo>
                    <a:pt x="266509" y="286377"/>
                    <a:pt x="252807" y="306930"/>
                    <a:pt x="242530" y="328854"/>
                  </a:cubicBezTo>
                  <a:lnTo>
                    <a:pt x="178129" y="328854"/>
                  </a:lnTo>
                  <a:lnTo>
                    <a:pt x="114414" y="328854"/>
                  </a:lnTo>
                  <a:cubicBezTo>
                    <a:pt x="103452" y="306930"/>
                    <a:pt x="89750" y="286377"/>
                    <a:pt x="74677" y="267194"/>
                  </a:cubicBezTo>
                  <a:cubicBezTo>
                    <a:pt x="65086" y="256232"/>
                    <a:pt x="56864" y="243215"/>
                    <a:pt x="51383" y="229513"/>
                  </a:cubicBezTo>
                  <a:cubicBezTo>
                    <a:pt x="45217" y="214440"/>
                    <a:pt x="42477" y="197998"/>
                    <a:pt x="41792" y="181555"/>
                  </a:cubicBezTo>
                  <a:lnTo>
                    <a:pt x="41792" y="176074"/>
                  </a:lnTo>
                  <a:cubicBezTo>
                    <a:pt x="43162" y="101397"/>
                    <a:pt x="104137" y="41107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178814" y="40422"/>
                    <a:pt x="178814" y="40422"/>
                    <a:pt x="178814" y="40422"/>
                  </a:cubicBezTo>
                  <a:cubicBezTo>
                    <a:pt x="178814" y="40422"/>
                    <a:pt x="178814" y="40422"/>
                    <a:pt x="178814" y="40422"/>
                  </a:cubicBezTo>
                  <a:lnTo>
                    <a:pt x="178814" y="40422"/>
                  </a:lnTo>
                  <a:lnTo>
                    <a:pt x="178814" y="40422"/>
                  </a:lnTo>
                  <a:cubicBezTo>
                    <a:pt x="253492" y="41107"/>
                    <a:pt x="314467" y="100712"/>
                    <a:pt x="315837" y="176074"/>
                  </a:cubicBezTo>
                  <a:lnTo>
                    <a:pt x="315837" y="18155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55" name="Graphic 27" descr="Rocket">
            <a:extLst>
              <a:ext uri="{FF2B5EF4-FFF2-40B4-BE49-F238E27FC236}">
                <a16:creationId xmlns:a16="http://schemas.microsoft.com/office/drawing/2014/main" id="{459DAADB-418A-4E54-90DA-E8D505AEFB16}"/>
              </a:ext>
            </a:extLst>
          </p:cNvPr>
          <p:cNvGrpSpPr/>
          <p:nvPr/>
        </p:nvGrpSpPr>
        <p:grpSpPr>
          <a:xfrm>
            <a:off x="4387922" y="2009286"/>
            <a:ext cx="395513" cy="395513"/>
            <a:chOff x="5767146" y="1240929"/>
            <a:chExt cx="657708" cy="657708"/>
          </a:xfrm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B26BCE8-0386-4287-9FF3-8A0E2FE7EB67}"/>
                </a:ext>
              </a:extLst>
            </p:cNvPr>
            <p:cNvSpPr/>
            <p:nvPr/>
          </p:nvSpPr>
          <p:spPr>
            <a:xfrm>
              <a:off x="6246039" y="1294851"/>
              <a:ext cx="125691" cy="120781"/>
            </a:xfrm>
            <a:custGeom>
              <a:avLst/>
              <a:gdLst>
                <a:gd name="connsiteX0" fmla="*/ 122635 w 125691"/>
                <a:gd name="connsiteY0" fmla="*/ 3627 h 120781"/>
                <a:gd name="connsiteX1" fmla="*/ 0 w 125691"/>
                <a:gd name="connsiteY1" fmla="*/ 18699 h 120781"/>
                <a:gd name="connsiteX2" fmla="*/ 56179 w 125691"/>
                <a:gd name="connsiteY2" fmla="*/ 63232 h 120781"/>
                <a:gd name="connsiteX3" fmla="*/ 101397 w 125691"/>
                <a:gd name="connsiteY3" fmla="*/ 120781 h 120781"/>
                <a:gd name="connsiteX4" fmla="*/ 122635 w 125691"/>
                <a:gd name="connsiteY4" fmla="*/ 3627 h 1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91" h="120781">
                  <a:moveTo>
                    <a:pt x="122635" y="3627"/>
                  </a:moveTo>
                  <a:cubicBezTo>
                    <a:pt x="113044" y="-5965"/>
                    <a:pt x="51383" y="4997"/>
                    <a:pt x="0" y="18699"/>
                  </a:cubicBezTo>
                  <a:cubicBezTo>
                    <a:pt x="18498" y="29661"/>
                    <a:pt x="37681" y="44734"/>
                    <a:pt x="56179" y="63232"/>
                  </a:cubicBezTo>
                  <a:cubicBezTo>
                    <a:pt x="75362" y="82415"/>
                    <a:pt x="90435" y="101598"/>
                    <a:pt x="101397" y="120781"/>
                  </a:cubicBezTo>
                  <a:cubicBezTo>
                    <a:pt x="115099" y="68027"/>
                    <a:pt x="132912" y="13218"/>
                    <a:pt x="122635" y="362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54A92635-A160-4F3B-BC38-4D775707D4B8}"/>
                </a:ext>
              </a:extLst>
            </p:cNvPr>
            <p:cNvSpPr/>
            <p:nvPr/>
          </p:nvSpPr>
          <p:spPr>
            <a:xfrm>
              <a:off x="5819945" y="1483201"/>
              <a:ext cx="167121" cy="159846"/>
            </a:xfrm>
            <a:custGeom>
              <a:avLst/>
              <a:gdLst>
                <a:gd name="connsiteX0" fmla="*/ 167121 w 167121"/>
                <a:gd name="connsiteY0" fmla="*/ 10534 h 159846"/>
                <a:gd name="connsiteX1" fmla="*/ 143827 w 167121"/>
                <a:gd name="connsiteY1" fmla="*/ 1627 h 159846"/>
                <a:gd name="connsiteX2" fmla="*/ 116423 w 167121"/>
                <a:gd name="connsiteY2" fmla="*/ 7108 h 159846"/>
                <a:gd name="connsiteX3" fmla="*/ 7490 w 167121"/>
                <a:gd name="connsiteY3" fmla="*/ 116041 h 159846"/>
                <a:gd name="connsiteX4" fmla="*/ 30784 w 167121"/>
                <a:gd name="connsiteY4" fmla="*/ 159203 h 159846"/>
                <a:gd name="connsiteX5" fmla="*/ 121904 w 167121"/>
                <a:gd name="connsiteY5" fmla="*/ 138650 h 159846"/>
                <a:gd name="connsiteX6" fmla="*/ 167121 w 167121"/>
                <a:gd name="connsiteY6" fmla="*/ 10534 h 15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121" h="159846">
                  <a:moveTo>
                    <a:pt x="167121" y="10534"/>
                  </a:moveTo>
                  <a:lnTo>
                    <a:pt x="143827" y="1627"/>
                  </a:lnTo>
                  <a:cubicBezTo>
                    <a:pt x="134236" y="-1798"/>
                    <a:pt x="123959" y="257"/>
                    <a:pt x="116423" y="7108"/>
                  </a:cubicBezTo>
                  <a:lnTo>
                    <a:pt x="7490" y="116041"/>
                  </a:lnTo>
                  <a:cubicBezTo>
                    <a:pt x="-10323" y="133854"/>
                    <a:pt x="6120" y="164684"/>
                    <a:pt x="30784" y="159203"/>
                  </a:cubicBezTo>
                  <a:lnTo>
                    <a:pt x="121904" y="138650"/>
                  </a:lnTo>
                  <a:cubicBezTo>
                    <a:pt x="129440" y="104394"/>
                    <a:pt x="141772" y="58492"/>
                    <a:pt x="167121" y="1053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4157C4CD-EE72-4D4C-B79A-3197B8FC09A2}"/>
                </a:ext>
              </a:extLst>
            </p:cNvPr>
            <p:cNvSpPr/>
            <p:nvPr/>
          </p:nvSpPr>
          <p:spPr>
            <a:xfrm>
              <a:off x="6021352" y="1672549"/>
              <a:ext cx="160163" cy="172218"/>
            </a:xfrm>
            <a:custGeom>
              <a:avLst/>
              <a:gdLst>
                <a:gd name="connsiteX0" fmla="*/ 147270 w 160163"/>
                <a:gd name="connsiteY0" fmla="*/ 0 h 172218"/>
                <a:gd name="connsiteX1" fmla="*/ 21894 w 160163"/>
                <a:gd name="connsiteY1" fmla="*/ 43847 h 172218"/>
                <a:gd name="connsiteX2" fmla="*/ 656 w 160163"/>
                <a:gd name="connsiteY2" fmla="*/ 141133 h 172218"/>
                <a:gd name="connsiteX3" fmla="*/ 43818 w 160163"/>
                <a:gd name="connsiteY3" fmla="*/ 164427 h 172218"/>
                <a:gd name="connsiteX4" fmla="*/ 152751 w 160163"/>
                <a:gd name="connsiteY4" fmla="*/ 55494 h 172218"/>
                <a:gd name="connsiteX5" fmla="*/ 158232 w 160163"/>
                <a:gd name="connsiteY5" fmla="*/ 28090 h 172218"/>
                <a:gd name="connsiteX6" fmla="*/ 147270 w 160163"/>
                <a:gd name="connsiteY6" fmla="*/ 0 h 17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63" h="172218">
                  <a:moveTo>
                    <a:pt x="147270" y="0"/>
                  </a:moveTo>
                  <a:cubicBezTo>
                    <a:pt x="101367" y="23979"/>
                    <a:pt x="57520" y="36996"/>
                    <a:pt x="21894" y="43847"/>
                  </a:cubicBezTo>
                  <a:lnTo>
                    <a:pt x="656" y="141133"/>
                  </a:lnTo>
                  <a:cubicBezTo>
                    <a:pt x="-4825" y="165797"/>
                    <a:pt x="25320" y="182925"/>
                    <a:pt x="43818" y="164427"/>
                  </a:cubicBezTo>
                  <a:lnTo>
                    <a:pt x="152751" y="55494"/>
                  </a:lnTo>
                  <a:cubicBezTo>
                    <a:pt x="159602" y="48643"/>
                    <a:pt x="162342" y="37681"/>
                    <a:pt x="158232" y="28090"/>
                  </a:cubicBezTo>
                  <a:lnTo>
                    <a:pt x="147270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F58DB60-0475-407D-A9D1-64902613499B}"/>
                </a:ext>
              </a:extLst>
            </p:cNvPr>
            <p:cNvSpPr/>
            <p:nvPr/>
          </p:nvSpPr>
          <p:spPr>
            <a:xfrm>
              <a:off x="5965828" y="1325882"/>
              <a:ext cx="368590" cy="367905"/>
            </a:xfrm>
            <a:custGeom>
              <a:avLst/>
              <a:gdLst>
                <a:gd name="connsiteX0" fmla="*/ 243215 w 368590"/>
                <a:gd name="connsiteY0" fmla="*/ 0 h 367905"/>
                <a:gd name="connsiteX1" fmla="*/ 112358 w 368590"/>
                <a:gd name="connsiteY1" fmla="*/ 89065 h 367905"/>
                <a:gd name="connsiteX2" fmla="*/ 0 w 368590"/>
                <a:gd name="connsiteY2" fmla="*/ 325428 h 367905"/>
                <a:gd name="connsiteX3" fmla="*/ 42477 w 368590"/>
                <a:gd name="connsiteY3" fmla="*/ 367905 h 367905"/>
                <a:gd name="connsiteX4" fmla="*/ 279526 w 368590"/>
                <a:gd name="connsiteY4" fmla="*/ 256232 h 367905"/>
                <a:gd name="connsiteX5" fmla="*/ 368591 w 368590"/>
                <a:gd name="connsiteY5" fmla="*/ 126061 h 367905"/>
                <a:gd name="connsiteX6" fmla="*/ 316522 w 368590"/>
                <a:gd name="connsiteY6" fmla="*/ 50698 h 367905"/>
                <a:gd name="connsiteX7" fmla="*/ 243215 w 368590"/>
                <a:gd name="connsiteY7" fmla="*/ 0 h 367905"/>
                <a:gd name="connsiteX8" fmla="*/ 278156 w 368590"/>
                <a:gd name="connsiteY8" fmla="*/ 147984 h 367905"/>
                <a:gd name="connsiteX9" fmla="*/ 219921 w 368590"/>
                <a:gd name="connsiteY9" fmla="*/ 147984 h 367905"/>
                <a:gd name="connsiteX10" fmla="*/ 219921 w 368590"/>
                <a:gd name="connsiteY10" fmla="*/ 89750 h 367905"/>
                <a:gd name="connsiteX11" fmla="*/ 278156 w 368590"/>
                <a:gd name="connsiteY11" fmla="*/ 89750 h 367905"/>
                <a:gd name="connsiteX12" fmla="*/ 278156 w 368590"/>
                <a:gd name="connsiteY12" fmla="*/ 147984 h 36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8590" h="367905">
                  <a:moveTo>
                    <a:pt x="243215" y="0"/>
                  </a:moveTo>
                  <a:cubicBezTo>
                    <a:pt x="202793" y="16443"/>
                    <a:pt x="156891" y="44532"/>
                    <a:pt x="112358" y="89065"/>
                  </a:cubicBezTo>
                  <a:cubicBezTo>
                    <a:pt x="30830" y="170593"/>
                    <a:pt x="6851" y="269249"/>
                    <a:pt x="0" y="325428"/>
                  </a:cubicBezTo>
                  <a:lnTo>
                    <a:pt x="42477" y="367905"/>
                  </a:lnTo>
                  <a:cubicBezTo>
                    <a:pt x="98656" y="361054"/>
                    <a:pt x="197998" y="337760"/>
                    <a:pt x="279526" y="256232"/>
                  </a:cubicBezTo>
                  <a:cubicBezTo>
                    <a:pt x="324058" y="211700"/>
                    <a:pt x="352148" y="166482"/>
                    <a:pt x="368591" y="126061"/>
                  </a:cubicBezTo>
                  <a:cubicBezTo>
                    <a:pt x="359684" y="103452"/>
                    <a:pt x="341871" y="76733"/>
                    <a:pt x="316522" y="50698"/>
                  </a:cubicBezTo>
                  <a:cubicBezTo>
                    <a:pt x="291858" y="26719"/>
                    <a:pt x="265824" y="8906"/>
                    <a:pt x="243215" y="0"/>
                  </a:cubicBezTo>
                  <a:close/>
                  <a:moveTo>
                    <a:pt x="278156" y="147984"/>
                  </a:moveTo>
                  <a:cubicBezTo>
                    <a:pt x="262398" y="163742"/>
                    <a:pt x="236364" y="163742"/>
                    <a:pt x="219921" y="147984"/>
                  </a:cubicBezTo>
                  <a:cubicBezTo>
                    <a:pt x="204164" y="132227"/>
                    <a:pt x="204164" y="106192"/>
                    <a:pt x="219921" y="89750"/>
                  </a:cubicBezTo>
                  <a:cubicBezTo>
                    <a:pt x="235679" y="73992"/>
                    <a:pt x="261713" y="73992"/>
                    <a:pt x="278156" y="89750"/>
                  </a:cubicBezTo>
                  <a:cubicBezTo>
                    <a:pt x="293913" y="106192"/>
                    <a:pt x="293913" y="132227"/>
                    <a:pt x="278156" y="14798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EEB883D6-DF61-4E8B-BB49-55C9E748FAB6}"/>
                </a:ext>
              </a:extLst>
            </p:cNvPr>
            <p:cNvSpPr/>
            <p:nvPr/>
          </p:nvSpPr>
          <p:spPr>
            <a:xfrm>
              <a:off x="5885134" y="1676903"/>
              <a:ext cx="97579" cy="97781"/>
            </a:xfrm>
            <a:custGeom>
              <a:avLst/>
              <a:gdLst>
                <a:gd name="connsiteX0" fmla="*/ 80009 w 97579"/>
                <a:gd name="connsiteY0" fmla="*/ 17570 h 97781"/>
                <a:gd name="connsiteX1" fmla="*/ 47809 w 97579"/>
                <a:gd name="connsiteY1" fmla="*/ 10719 h 97781"/>
                <a:gd name="connsiteX2" fmla="*/ 1906 w 97579"/>
                <a:gd name="connsiteY2" fmla="*/ 95673 h 97781"/>
                <a:gd name="connsiteX3" fmla="*/ 86860 w 97579"/>
                <a:gd name="connsiteY3" fmla="*/ 49771 h 97781"/>
                <a:gd name="connsiteX4" fmla="*/ 80009 w 97579"/>
                <a:gd name="connsiteY4" fmla="*/ 17570 h 97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579" h="97781">
                  <a:moveTo>
                    <a:pt x="80009" y="17570"/>
                  </a:moveTo>
                  <a:cubicBezTo>
                    <a:pt x="69047" y="6609"/>
                    <a:pt x="70417" y="-11889"/>
                    <a:pt x="47809" y="10719"/>
                  </a:cubicBezTo>
                  <a:cubicBezTo>
                    <a:pt x="25200" y="33328"/>
                    <a:pt x="-8371" y="84711"/>
                    <a:pt x="1906" y="95673"/>
                  </a:cubicBezTo>
                  <a:cubicBezTo>
                    <a:pt x="12868" y="106635"/>
                    <a:pt x="64251" y="72379"/>
                    <a:pt x="86860" y="49771"/>
                  </a:cubicBezTo>
                  <a:cubicBezTo>
                    <a:pt x="109469" y="26477"/>
                    <a:pt x="90971" y="27847"/>
                    <a:pt x="80009" y="1757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61" name="Graphic 25" descr="Puzzle">
            <a:extLst>
              <a:ext uri="{FF2B5EF4-FFF2-40B4-BE49-F238E27FC236}">
                <a16:creationId xmlns:a16="http://schemas.microsoft.com/office/drawing/2014/main" id="{0CF3A653-7C12-4F05-BF2D-69FE199E8D05}"/>
              </a:ext>
            </a:extLst>
          </p:cNvPr>
          <p:cNvSpPr/>
          <p:nvPr/>
        </p:nvSpPr>
        <p:spPr>
          <a:xfrm>
            <a:off x="5653971" y="2765451"/>
            <a:ext cx="329594" cy="329594"/>
          </a:xfrm>
          <a:custGeom>
            <a:avLst/>
            <a:gdLst>
              <a:gd name="connsiteX0" fmla="*/ 354203 w 548090"/>
              <a:gd name="connsiteY0" fmla="*/ 415863 h 548090"/>
              <a:gd name="connsiteX1" fmla="*/ 324743 w 548090"/>
              <a:gd name="connsiteY1" fmla="*/ 325428 h 548090"/>
              <a:gd name="connsiteX2" fmla="*/ 329539 w 548090"/>
              <a:gd name="connsiteY2" fmla="*/ 320633 h 548090"/>
              <a:gd name="connsiteX3" fmla="*/ 421344 w 548090"/>
              <a:gd name="connsiteY3" fmla="*/ 348722 h 548090"/>
              <a:gd name="connsiteX4" fmla="*/ 469987 w 548090"/>
              <a:gd name="connsiteY4" fmla="*/ 387774 h 548090"/>
              <a:gd name="connsiteX5" fmla="*/ 548090 w 548090"/>
              <a:gd name="connsiteY5" fmla="*/ 309671 h 548090"/>
              <a:gd name="connsiteX6" fmla="*/ 431621 w 548090"/>
              <a:gd name="connsiteY6" fmla="*/ 193202 h 548090"/>
              <a:gd name="connsiteX7" fmla="*/ 470672 w 548090"/>
              <a:gd name="connsiteY7" fmla="*/ 144559 h 548090"/>
              <a:gd name="connsiteX8" fmla="*/ 498762 w 548090"/>
              <a:gd name="connsiteY8" fmla="*/ 52754 h 548090"/>
              <a:gd name="connsiteX9" fmla="*/ 493966 w 548090"/>
              <a:gd name="connsiteY9" fmla="*/ 47958 h 548090"/>
              <a:gd name="connsiteX10" fmla="*/ 403531 w 548090"/>
              <a:gd name="connsiteY10" fmla="*/ 77418 h 548090"/>
              <a:gd name="connsiteX11" fmla="*/ 354888 w 548090"/>
              <a:gd name="connsiteY11" fmla="*/ 116469 h 548090"/>
              <a:gd name="connsiteX12" fmla="*/ 238419 w 548090"/>
              <a:gd name="connsiteY12" fmla="*/ 0 h 548090"/>
              <a:gd name="connsiteX13" fmla="*/ 159631 w 548090"/>
              <a:gd name="connsiteY13" fmla="*/ 78103 h 548090"/>
              <a:gd name="connsiteX14" fmla="*/ 198683 w 548090"/>
              <a:gd name="connsiteY14" fmla="*/ 126746 h 548090"/>
              <a:gd name="connsiteX15" fmla="*/ 228142 w 548090"/>
              <a:gd name="connsiteY15" fmla="*/ 217181 h 548090"/>
              <a:gd name="connsiteX16" fmla="*/ 223347 w 548090"/>
              <a:gd name="connsiteY16" fmla="*/ 221976 h 548090"/>
              <a:gd name="connsiteX17" fmla="*/ 131542 w 548090"/>
              <a:gd name="connsiteY17" fmla="*/ 193887 h 548090"/>
              <a:gd name="connsiteX18" fmla="*/ 82899 w 548090"/>
              <a:gd name="connsiteY18" fmla="*/ 154835 h 548090"/>
              <a:gd name="connsiteX19" fmla="*/ 0 w 548090"/>
              <a:gd name="connsiteY19" fmla="*/ 238419 h 548090"/>
              <a:gd name="connsiteX20" fmla="*/ 116469 w 548090"/>
              <a:gd name="connsiteY20" fmla="*/ 354888 h 548090"/>
              <a:gd name="connsiteX21" fmla="*/ 77418 w 548090"/>
              <a:gd name="connsiteY21" fmla="*/ 403531 h 548090"/>
              <a:gd name="connsiteX22" fmla="*/ 49328 w 548090"/>
              <a:gd name="connsiteY22" fmla="*/ 495336 h 548090"/>
              <a:gd name="connsiteX23" fmla="*/ 54124 w 548090"/>
              <a:gd name="connsiteY23" fmla="*/ 500132 h 548090"/>
              <a:gd name="connsiteX24" fmla="*/ 144559 w 548090"/>
              <a:gd name="connsiteY24" fmla="*/ 470672 h 548090"/>
              <a:gd name="connsiteX25" fmla="*/ 193202 w 548090"/>
              <a:gd name="connsiteY25" fmla="*/ 431621 h 548090"/>
              <a:gd name="connsiteX26" fmla="*/ 309671 w 548090"/>
              <a:gd name="connsiteY26" fmla="*/ 548090 h 548090"/>
              <a:gd name="connsiteX27" fmla="*/ 393255 w 548090"/>
              <a:gd name="connsiteY27" fmla="*/ 464506 h 548090"/>
              <a:gd name="connsiteX28" fmla="*/ 354203 w 548090"/>
              <a:gd name="connsiteY28" fmla="*/ 415863 h 54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48090" h="548090">
                <a:moveTo>
                  <a:pt x="354203" y="415863"/>
                </a:moveTo>
                <a:cubicBezTo>
                  <a:pt x="308986" y="417234"/>
                  <a:pt x="292543" y="358999"/>
                  <a:pt x="324743" y="325428"/>
                </a:cubicBezTo>
                <a:lnTo>
                  <a:pt x="329539" y="320633"/>
                </a:lnTo>
                <a:cubicBezTo>
                  <a:pt x="363110" y="288432"/>
                  <a:pt x="422714" y="303505"/>
                  <a:pt x="421344" y="348722"/>
                </a:cubicBezTo>
                <a:cubicBezTo>
                  <a:pt x="420659" y="374757"/>
                  <a:pt x="451489" y="406272"/>
                  <a:pt x="469987" y="387774"/>
                </a:cubicBezTo>
                <a:lnTo>
                  <a:pt x="548090" y="309671"/>
                </a:lnTo>
                <a:lnTo>
                  <a:pt x="431621" y="193202"/>
                </a:lnTo>
                <a:cubicBezTo>
                  <a:pt x="413123" y="174704"/>
                  <a:pt x="444638" y="143874"/>
                  <a:pt x="470672" y="144559"/>
                </a:cubicBezTo>
                <a:cubicBezTo>
                  <a:pt x="515890" y="145929"/>
                  <a:pt x="530962" y="86324"/>
                  <a:pt x="498762" y="52754"/>
                </a:cubicBezTo>
                <a:lnTo>
                  <a:pt x="493966" y="47958"/>
                </a:lnTo>
                <a:cubicBezTo>
                  <a:pt x="460396" y="15758"/>
                  <a:pt x="402161" y="32200"/>
                  <a:pt x="403531" y="77418"/>
                </a:cubicBezTo>
                <a:cubicBezTo>
                  <a:pt x="404216" y="103452"/>
                  <a:pt x="373386" y="134967"/>
                  <a:pt x="354888" y="116469"/>
                </a:cubicBezTo>
                <a:lnTo>
                  <a:pt x="238419" y="0"/>
                </a:lnTo>
                <a:lnTo>
                  <a:pt x="159631" y="78103"/>
                </a:lnTo>
                <a:cubicBezTo>
                  <a:pt x="141133" y="96601"/>
                  <a:pt x="172648" y="127431"/>
                  <a:pt x="198683" y="126746"/>
                </a:cubicBezTo>
                <a:cubicBezTo>
                  <a:pt x="243900" y="125376"/>
                  <a:pt x="260343" y="183610"/>
                  <a:pt x="228142" y="217181"/>
                </a:cubicBezTo>
                <a:lnTo>
                  <a:pt x="223347" y="221976"/>
                </a:lnTo>
                <a:cubicBezTo>
                  <a:pt x="189776" y="254177"/>
                  <a:pt x="130171" y="239104"/>
                  <a:pt x="131542" y="193887"/>
                </a:cubicBezTo>
                <a:cubicBezTo>
                  <a:pt x="132227" y="167853"/>
                  <a:pt x="101397" y="136337"/>
                  <a:pt x="82899" y="154835"/>
                </a:cubicBezTo>
                <a:lnTo>
                  <a:pt x="0" y="238419"/>
                </a:lnTo>
                <a:lnTo>
                  <a:pt x="116469" y="354888"/>
                </a:lnTo>
                <a:cubicBezTo>
                  <a:pt x="134967" y="373386"/>
                  <a:pt x="103452" y="404216"/>
                  <a:pt x="77418" y="403531"/>
                </a:cubicBezTo>
                <a:cubicBezTo>
                  <a:pt x="32200" y="402161"/>
                  <a:pt x="17128" y="461766"/>
                  <a:pt x="49328" y="495336"/>
                </a:cubicBezTo>
                <a:lnTo>
                  <a:pt x="54124" y="500132"/>
                </a:lnTo>
                <a:cubicBezTo>
                  <a:pt x="87694" y="532332"/>
                  <a:pt x="145929" y="515890"/>
                  <a:pt x="144559" y="470672"/>
                </a:cubicBezTo>
                <a:cubicBezTo>
                  <a:pt x="143874" y="444638"/>
                  <a:pt x="174704" y="413123"/>
                  <a:pt x="193202" y="431621"/>
                </a:cubicBezTo>
                <a:lnTo>
                  <a:pt x="309671" y="548090"/>
                </a:lnTo>
                <a:lnTo>
                  <a:pt x="393255" y="464506"/>
                </a:lnTo>
                <a:cubicBezTo>
                  <a:pt x="411753" y="446008"/>
                  <a:pt x="380923" y="415178"/>
                  <a:pt x="354203" y="415863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62" name="Graphic 161" descr="Diamond">
            <a:extLst>
              <a:ext uri="{FF2B5EF4-FFF2-40B4-BE49-F238E27FC236}">
                <a16:creationId xmlns:a16="http://schemas.microsoft.com/office/drawing/2014/main" id="{B002CAA7-EF2D-4116-81B1-E73DB79BD0A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47946" y="2749024"/>
            <a:ext cx="371507" cy="37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5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813</Words>
  <PresentationFormat>On-screen Show (4:3)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6 Parts – Slide Template</vt:lpstr>
      <vt:lpstr>Infographic Cycle w/ 6 Parts – Slide Template</vt:lpstr>
      <vt:lpstr>Infographic Cycle w/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5 Parts</dc:title>
  <dc:creator>PresentationGO.com</dc:creator>
  <dc:description>© Copyright PresentationGO.com</dc:description>
  <dcterms:created xsi:type="dcterms:W3CDTF">2014-11-26T05:14:11Z</dcterms:created>
  <dcterms:modified xsi:type="dcterms:W3CDTF">2020-03-30T22:50:56Z</dcterms:modified>
  <cp:category>Charts &amp; Diagrams</cp:category>
</cp:coreProperties>
</file>