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81" r:id="rId4"/>
    <p:sldId id="387" r:id="rId5"/>
    <p:sldId id="388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0" d="100"/>
          <a:sy n="70" d="100"/>
        </p:scale>
        <p:origin x="96" y="16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58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08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6.sv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6.sv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6 Parts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8923583" y="2820743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3AEBB-FA58-4433-8DA0-3567B5F5F24D}"/>
              </a:ext>
            </a:extLst>
          </p:cNvPr>
          <p:cNvGrpSpPr/>
          <p:nvPr/>
        </p:nvGrpSpPr>
        <p:grpSpPr>
          <a:xfrm>
            <a:off x="334542" y="4466177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CCDB20E-44DE-4F96-976B-1D51122B48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CB8BD9-032A-4A41-98C7-90CAE3F5086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8931378" y="1175310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BE7BEB-A236-4DE2-89BE-9E45AE0CE103}"/>
              </a:ext>
            </a:extLst>
          </p:cNvPr>
          <p:cNvGrpSpPr/>
          <p:nvPr/>
        </p:nvGrpSpPr>
        <p:grpSpPr>
          <a:xfrm>
            <a:off x="342337" y="2820743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2BC449C-025E-44AD-A6F7-FAC682C437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6A4918-AC25-4257-A6B0-78C9C06EDB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aphic 44" descr="Users">
            <a:extLst>
              <a:ext uri="{FF2B5EF4-FFF2-40B4-BE49-F238E27FC236}">
                <a16:creationId xmlns:a16="http://schemas.microsoft.com/office/drawing/2014/main" id="{7B85AD2B-DB40-4381-AB09-57ADC2BD6180}"/>
              </a:ext>
            </a:extLst>
          </p:cNvPr>
          <p:cNvGrpSpPr/>
          <p:nvPr/>
        </p:nvGrpSpPr>
        <p:grpSpPr>
          <a:xfrm>
            <a:off x="620143" y="2982807"/>
            <a:ext cx="436111" cy="272050"/>
            <a:chOff x="620143" y="2033420"/>
            <a:chExt cx="436111" cy="272050"/>
          </a:xfrm>
          <a:solidFill>
            <a:schemeClr val="accent4">
              <a:lumMod val="75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300154B-6FC4-45F5-8429-FCB36CC13FFA}"/>
                </a:ext>
              </a:extLst>
            </p:cNvPr>
            <p:cNvSpPr/>
            <p:nvPr/>
          </p:nvSpPr>
          <p:spPr>
            <a:xfrm>
              <a:off x="666870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35C6FD4-22ED-4DDE-AD16-8CCE16192308}"/>
                </a:ext>
              </a:extLst>
            </p:cNvPr>
            <p:cNvSpPr/>
            <p:nvPr/>
          </p:nvSpPr>
          <p:spPr>
            <a:xfrm>
              <a:off x="916076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1855C7D-C6CF-4681-8345-1FD8FF4BB880}"/>
                </a:ext>
              </a:extLst>
            </p:cNvPr>
            <p:cNvSpPr/>
            <p:nvPr/>
          </p:nvSpPr>
          <p:spPr>
            <a:xfrm>
              <a:off x="744747" y="2212018"/>
              <a:ext cx="186904" cy="93452"/>
            </a:xfrm>
            <a:custGeom>
              <a:avLst/>
              <a:gdLst>
                <a:gd name="connsiteX0" fmla="*/ 186905 w 186904"/>
                <a:gd name="connsiteY0" fmla="*/ 93452 h 93452"/>
                <a:gd name="connsiteX1" fmla="*/ 186905 w 186904"/>
                <a:gd name="connsiteY1" fmla="*/ 46726 h 93452"/>
                <a:gd name="connsiteX2" fmla="*/ 177560 w 186904"/>
                <a:gd name="connsiteY2" fmla="*/ 28036 h 93452"/>
                <a:gd name="connsiteX3" fmla="*/ 131872 w 186904"/>
                <a:gd name="connsiteY3" fmla="*/ 6230 h 93452"/>
                <a:gd name="connsiteX4" fmla="*/ 93452 w 186904"/>
                <a:gd name="connsiteY4" fmla="*/ 0 h 93452"/>
                <a:gd name="connsiteX5" fmla="*/ 55033 w 186904"/>
                <a:gd name="connsiteY5" fmla="*/ 6230 h 93452"/>
                <a:gd name="connsiteX6" fmla="*/ 9345 w 186904"/>
                <a:gd name="connsiteY6" fmla="*/ 28036 h 93452"/>
                <a:gd name="connsiteX7" fmla="*/ 0 w 186904"/>
                <a:gd name="connsiteY7" fmla="*/ 46726 h 93452"/>
                <a:gd name="connsiteX8" fmla="*/ 0 w 186904"/>
                <a:gd name="connsiteY8" fmla="*/ 93452 h 93452"/>
                <a:gd name="connsiteX9" fmla="*/ 186905 w 186904"/>
                <a:gd name="connsiteY9" fmla="*/ 93452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04" h="93452">
                  <a:moveTo>
                    <a:pt x="186905" y="93452"/>
                  </a:moveTo>
                  <a:lnTo>
                    <a:pt x="186905" y="46726"/>
                  </a:lnTo>
                  <a:cubicBezTo>
                    <a:pt x="186905" y="39458"/>
                    <a:pt x="183790" y="32189"/>
                    <a:pt x="177560" y="28036"/>
                  </a:cubicBezTo>
                  <a:cubicBezTo>
                    <a:pt x="165099" y="17652"/>
                    <a:pt x="148486" y="10384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0384"/>
                    <a:pt x="22844" y="18690"/>
                    <a:pt x="9345" y="28036"/>
                  </a:cubicBezTo>
                  <a:cubicBezTo>
                    <a:pt x="3115" y="33228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86905" y="93452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6A1404-EBA0-4CB4-B6C4-7E4135B85385}"/>
                </a:ext>
              </a:extLst>
            </p:cNvPr>
            <p:cNvSpPr/>
            <p:nvPr/>
          </p:nvSpPr>
          <p:spPr>
            <a:xfrm>
              <a:off x="791473" y="2106105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4FA3AC0-396B-429A-B42F-09C4A543E8E9}"/>
                </a:ext>
              </a:extLst>
            </p:cNvPr>
            <p:cNvSpPr/>
            <p:nvPr/>
          </p:nvSpPr>
          <p:spPr>
            <a:xfrm>
              <a:off x="887002" y="2139333"/>
              <a:ext cx="169252" cy="93452"/>
            </a:xfrm>
            <a:custGeom>
              <a:avLst/>
              <a:gdLst>
                <a:gd name="connsiteX0" fmla="*/ 159907 w 169252"/>
                <a:gd name="connsiteY0" fmla="*/ 28036 h 93452"/>
                <a:gd name="connsiteX1" fmla="*/ 114220 w 169252"/>
                <a:gd name="connsiteY1" fmla="*/ 6230 h 93452"/>
                <a:gd name="connsiteX2" fmla="*/ 75800 w 169252"/>
                <a:gd name="connsiteY2" fmla="*/ 0 h 93452"/>
                <a:gd name="connsiteX3" fmla="*/ 37381 w 169252"/>
                <a:gd name="connsiteY3" fmla="*/ 6230 h 93452"/>
                <a:gd name="connsiteX4" fmla="*/ 18690 w 169252"/>
                <a:gd name="connsiteY4" fmla="*/ 13499 h 93452"/>
                <a:gd name="connsiteX5" fmla="*/ 18690 w 169252"/>
                <a:gd name="connsiteY5" fmla="*/ 14537 h 93452"/>
                <a:gd name="connsiteX6" fmla="*/ 0 w 169252"/>
                <a:gd name="connsiteY6" fmla="*/ 60225 h 93452"/>
                <a:gd name="connsiteX7" fmla="*/ 47765 w 169252"/>
                <a:gd name="connsiteY7" fmla="*/ 84107 h 93452"/>
                <a:gd name="connsiteX8" fmla="*/ 56071 w 169252"/>
                <a:gd name="connsiteY8" fmla="*/ 93452 h 93452"/>
                <a:gd name="connsiteX9" fmla="*/ 169253 w 169252"/>
                <a:gd name="connsiteY9" fmla="*/ 93452 h 93452"/>
                <a:gd name="connsiteX10" fmla="*/ 169253 w 169252"/>
                <a:gd name="connsiteY10" fmla="*/ 46726 h 93452"/>
                <a:gd name="connsiteX11" fmla="*/ 159907 w 169252"/>
                <a:gd name="connsiteY11" fmla="*/ 2803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252" h="93452">
                  <a:moveTo>
                    <a:pt x="159907" y="28036"/>
                  </a:moveTo>
                  <a:cubicBezTo>
                    <a:pt x="147447" y="17652"/>
                    <a:pt x="130833" y="10384"/>
                    <a:pt x="114220" y="6230"/>
                  </a:cubicBezTo>
                  <a:cubicBezTo>
                    <a:pt x="102798" y="3115"/>
                    <a:pt x="89299" y="0"/>
                    <a:pt x="75800" y="0"/>
                  </a:cubicBezTo>
                  <a:cubicBezTo>
                    <a:pt x="63340" y="0"/>
                    <a:pt x="49841" y="2077"/>
                    <a:pt x="37381" y="6230"/>
                  </a:cubicBezTo>
                  <a:cubicBezTo>
                    <a:pt x="31151" y="8307"/>
                    <a:pt x="24921" y="10384"/>
                    <a:pt x="18690" y="13499"/>
                  </a:cubicBezTo>
                  <a:lnTo>
                    <a:pt x="18690" y="14537"/>
                  </a:lnTo>
                  <a:cubicBezTo>
                    <a:pt x="18690" y="32189"/>
                    <a:pt x="11422" y="48803"/>
                    <a:pt x="0" y="60225"/>
                  </a:cubicBezTo>
                  <a:cubicBezTo>
                    <a:pt x="19729" y="66455"/>
                    <a:pt x="35304" y="74762"/>
                    <a:pt x="47765" y="84107"/>
                  </a:cubicBezTo>
                  <a:cubicBezTo>
                    <a:pt x="50880" y="87222"/>
                    <a:pt x="53995" y="89299"/>
                    <a:pt x="56071" y="93452"/>
                  </a:cubicBezTo>
                  <a:lnTo>
                    <a:pt x="169253" y="93452"/>
                  </a:lnTo>
                  <a:lnTo>
                    <a:pt x="169253" y="46726"/>
                  </a:lnTo>
                  <a:cubicBezTo>
                    <a:pt x="169253" y="39458"/>
                    <a:pt x="166138" y="32189"/>
                    <a:pt x="159907" y="2803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6B43DD2-BE40-4B65-9CFA-46271FD535B9}"/>
                </a:ext>
              </a:extLst>
            </p:cNvPr>
            <p:cNvSpPr/>
            <p:nvPr/>
          </p:nvSpPr>
          <p:spPr>
            <a:xfrm>
              <a:off x="620143" y="2139333"/>
              <a:ext cx="169252" cy="93452"/>
            </a:xfrm>
            <a:custGeom>
              <a:avLst/>
              <a:gdLst>
                <a:gd name="connsiteX0" fmla="*/ 121488 w 169252"/>
                <a:gd name="connsiteY0" fmla="*/ 84107 h 93452"/>
                <a:gd name="connsiteX1" fmla="*/ 121488 w 169252"/>
                <a:gd name="connsiteY1" fmla="*/ 84107 h 93452"/>
                <a:gd name="connsiteX2" fmla="*/ 169253 w 169252"/>
                <a:gd name="connsiteY2" fmla="*/ 60225 h 93452"/>
                <a:gd name="connsiteX3" fmla="*/ 150562 w 169252"/>
                <a:gd name="connsiteY3" fmla="*/ 14537 h 93452"/>
                <a:gd name="connsiteX4" fmla="*/ 150562 w 169252"/>
                <a:gd name="connsiteY4" fmla="*/ 12460 h 93452"/>
                <a:gd name="connsiteX5" fmla="*/ 131872 w 169252"/>
                <a:gd name="connsiteY5" fmla="*/ 6230 h 93452"/>
                <a:gd name="connsiteX6" fmla="*/ 93452 w 169252"/>
                <a:gd name="connsiteY6" fmla="*/ 0 h 93452"/>
                <a:gd name="connsiteX7" fmla="*/ 55033 w 169252"/>
                <a:gd name="connsiteY7" fmla="*/ 6230 h 93452"/>
                <a:gd name="connsiteX8" fmla="*/ 9345 w 169252"/>
                <a:gd name="connsiteY8" fmla="*/ 28036 h 93452"/>
                <a:gd name="connsiteX9" fmla="*/ 0 w 169252"/>
                <a:gd name="connsiteY9" fmla="*/ 46726 h 93452"/>
                <a:gd name="connsiteX10" fmla="*/ 0 w 169252"/>
                <a:gd name="connsiteY10" fmla="*/ 93452 h 93452"/>
                <a:gd name="connsiteX11" fmla="*/ 112143 w 169252"/>
                <a:gd name="connsiteY11" fmla="*/ 93452 h 93452"/>
                <a:gd name="connsiteX12" fmla="*/ 121488 w 169252"/>
                <a:gd name="connsiteY12" fmla="*/ 84107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252" h="93452">
                  <a:moveTo>
                    <a:pt x="121488" y="84107"/>
                  </a:moveTo>
                  <a:lnTo>
                    <a:pt x="121488" y="84107"/>
                  </a:lnTo>
                  <a:cubicBezTo>
                    <a:pt x="136025" y="73724"/>
                    <a:pt x="152639" y="65417"/>
                    <a:pt x="169253" y="60225"/>
                  </a:cubicBezTo>
                  <a:cubicBezTo>
                    <a:pt x="157831" y="47765"/>
                    <a:pt x="150562" y="32189"/>
                    <a:pt x="150562" y="14537"/>
                  </a:cubicBezTo>
                  <a:cubicBezTo>
                    <a:pt x="150562" y="13499"/>
                    <a:pt x="150562" y="13499"/>
                    <a:pt x="150562" y="12460"/>
                  </a:cubicBezTo>
                  <a:cubicBezTo>
                    <a:pt x="144332" y="10384"/>
                    <a:pt x="138102" y="7269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1422"/>
                    <a:pt x="22844" y="18690"/>
                    <a:pt x="9345" y="28036"/>
                  </a:cubicBezTo>
                  <a:cubicBezTo>
                    <a:pt x="3115" y="32189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12143" y="93452"/>
                  </a:lnTo>
                  <a:cubicBezTo>
                    <a:pt x="115258" y="89299"/>
                    <a:pt x="117335" y="87222"/>
                    <a:pt x="121488" y="84107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46" descr="Lightbulb">
            <a:extLst>
              <a:ext uri="{FF2B5EF4-FFF2-40B4-BE49-F238E27FC236}">
                <a16:creationId xmlns:a16="http://schemas.microsoft.com/office/drawing/2014/main" id="{76C2F05C-C45E-4FD8-B26F-3413E3840A66}"/>
              </a:ext>
            </a:extLst>
          </p:cNvPr>
          <p:cNvGrpSpPr/>
          <p:nvPr/>
        </p:nvGrpSpPr>
        <p:grpSpPr>
          <a:xfrm>
            <a:off x="588993" y="4450220"/>
            <a:ext cx="498413" cy="498413"/>
            <a:chOff x="588993" y="3634855"/>
            <a:chExt cx="498413" cy="498413"/>
          </a:xfrm>
          <a:solidFill>
            <a:schemeClr val="accent3">
              <a:lumMod val="75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2EC4D3D-AE37-4CA2-85BD-453919F96315}"/>
                </a:ext>
              </a:extLst>
            </p:cNvPr>
            <p:cNvSpPr/>
            <p:nvPr/>
          </p:nvSpPr>
          <p:spPr>
            <a:xfrm>
              <a:off x="770706" y="3967130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CD9D333-9944-4ED3-8CBB-8C8197FCAD30}"/>
                </a:ext>
              </a:extLst>
            </p:cNvPr>
            <p:cNvSpPr/>
            <p:nvPr/>
          </p:nvSpPr>
          <p:spPr>
            <a:xfrm>
              <a:off x="770706" y="4019048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0D80BE-94B7-4865-A750-22E82C77017E}"/>
                </a:ext>
              </a:extLst>
            </p:cNvPr>
            <p:cNvSpPr/>
            <p:nvPr/>
          </p:nvSpPr>
          <p:spPr>
            <a:xfrm>
              <a:off x="804452" y="4070966"/>
              <a:ext cx="67493" cy="31150"/>
            </a:xfrm>
            <a:custGeom>
              <a:avLst/>
              <a:gdLst>
                <a:gd name="connsiteX0" fmla="*/ 0 w 67493"/>
                <a:gd name="connsiteY0" fmla="*/ 0 h 31150"/>
                <a:gd name="connsiteX1" fmla="*/ 33747 w 67493"/>
                <a:gd name="connsiteY1" fmla="*/ 31151 h 31150"/>
                <a:gd name="connsiteX2" fmla="*/ 67493 w 67493"/>
                <a:gd name="connsiteY2" fmla="*/ 0 h 31150"/>
                <a:gd name="connsiteX3" fmla="*/ 0 w 67493"/>
                <a:gd name="connsiteY3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93" h="31150">
                  <a:moveTo>
                    <a:pt x="0" y="0"/>
                  </a:moveTo>
                  <a:cubicBezTo>
                    <a:pt x="1558" y="17652"/>
                    <a:pt x="16095" y="31151"/>
                    <a:pt x="33747" y="31151"/>
                  </a:cubicBezTo>
                  <a:cubicBezTo>
                    <a:pt x="51399" y="31151"/>
                    <a:pt x="65936" y="17652"/>
                    <a:pt x="6749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01528F-0119-4D13-B7FD-452BDDE7FAB0}"/>
                </a:ext>
              </a:extLst>
            </p:cNvPr>
            <p:cNvSpPr/>
            <p:nvPr/>
          </p:nvSpPr>
          <p:spPr>
            <a:xfrm>
              <a:off x="703212" y="3666005"/>
              <a:ext cx="269973" cy="280357"/>
            </a:xfrm>
            <a:custGeom>
              <a:avLst/>
              <a:gdLst>
                <a:gd name="connsiteX0" fmla="*/ 134987 w 269973"/>
                <a:gd name="connsiteY0" fmla="*/ 0 h 280357"/>
                <a:gd name="connsiteX1" fmla="*/ 134987 w 269973"/>
                <a:gd name="connsiteY1" fmla="*/ 0 h 280357"/>
                <a:gd name="connsiteX2" fmla="*/ 134987 w 269973"/>
                <a:gd name="connsiteY2" fmla="*/ 0 h 280357"/>
                <a:gd name="connsiteX3" fmla="*/ 0 w 269973"/>
                <a:gd name="connsiteY3" fmla="*/ 133429 h 280357"/>
                <a:gd name="connsiteX4" fmla="*/ 0 w 269973"/>
                <a:gd name="connsiteY4" fmla="*/ 138102 h 280357"/>
                <a:gd name="connsiteX5" fmla="*/ 9345 w 269973"/>
                <a:gd name="connsiteY5" fmla="*/ 184828 h 280357"/>
                <a:gd name="connsiteX6" fmla="*/ 32708 w 269973"/>
                <a:gd name="connsiteY6" fmla="*/ 223247 h 280357"/>
                <a:gd name="connsiteX7" fmla="*/ 64378 w 269973"/>
                <a:gd name="connsiteY7" fmla="*/ 274646 h 280357"/>
                <a:gd name="connsiteX8" fmla="*/ 73724 w 269973"/>
                <a:gd name="connsiteY8" fmla="*/ 280357 h 280357"/>
                <a:gd name="connsiteX9" fmla="*/ 196250 w 269973"/>
                <a:gd name="connsiteY9" fmla="*/ 280357 h 280357"/>
                <a:gd name="connsiteX10" fmla="*/ 205595 w 269973"/>
                <a:gd name="connsiteY10" fmla="*/ 274646 h 280357"/>
                <a:gd name="connsiteX11" fmla="*/ 237265 w 269973"/>
                <a:gd name="connsiteY11" fmla="*/ 223247 h 280357"/>
                <a:gd name="connsiteX12" fmla="*/ 260628 w 269973"/>
                <a:gd name="connsiteY12" fmla="*/ 184828 h 280357"/>
                <a:gd name="connsiteX13" fmla="*/ 269974 w 269973"/>
                <a:gd name="connsiteY13" fmla="*/ 138102 h 280357"/>
                <a:gd name="connsiteX14" fmla="*/ 269974 w 269973"/>
                <a:gd name="connsiteY14" fmla="*/ 133429 h 280357"/>
                <a:gd name="connsiteX15" fmla="*/ 134987 w 269973"/>
                <a:gd name="connsiteY15" fmla="*/ 0 h 280357"/>
                <a:gd name="connsiteX16" fmla="*/ 238823 w 269973"/>
                <a:gd name="connsiteY16" fmla="*/ 137583 h 280357"/>
                <a:gd name="connsiteX17" fmla="*/ 231554 w 269973"/>
                <a:gd name="connsiteY17" fmla="*/ 173925 h 280357"/>
                <a:gd name="connsiteX18" fmla="*/ 213902 w 269973"/>
                <a:gd name="connsiteY18" fmla="*/ 202480 h 280357"/>
                <a:gd name="connsiteX19" fmla="*/ 183790 w 269973"/>
                <a:gd name="connsiteY19" fmla="*/ 249207 h 280357"/>
                <a:gd name="connsiteX20" fmla="*/ 134987 w 269973"/>
                <a:gd name="connsiteY20" fmla="*/ 249207 h 280357"/>
                <a:gd name="connsiteX21" fmla="*/ 86703 w 269973"/>
                <a:gd name="connsiteY21" fmla="*/ 249207 h 280357"/>
                <a:gd name="connsiteX22" fmla="*/ 56591 w 269973"/>
                <a:gd name="connsiteY22" fmla="*/ 202480 h 280357"/>
                <a:gd name="connsiteX23" fmla="*/ 38939 w 269973"/>
                <a:gd name="connsiteY23" fmla="*/ 173925 h 280357"/>
                <a:gd name="connsiteX24" fmla="*/ 31670 w 269973"/>
                <a:gd name="connsiteY24" fmla="*/ 137583 h 280357"/>
                <a:gd name="connsiteX25" fmla="*/ 31670 w 269973"/>
                <a:gd name="connsiteY25" fmla="*/ 133429 h 280357"/>
                <a:gd name="connsiteX26" fmla="*/ 135506 w 269973"/>
                <a:gd name="connsiteY26" fmla="*/ 30632 h 280357"/>
                <a:gd name="connsiteX27" fmla="*/ 135506 w 269973"/>
                <a:gd name="connsiteY27" fmla="*/ 30632 h 280357"/>
                <a:gd name="connsiteX28" fmla="*/ 135506 w 269973"/>
                <a:gd name="connsiteY28" fmla="*/ 30632 h 280357"/>
                <a:gd name="connsiteX29" fmla="*/ 135506 w 269973"/>
                <a:gd name="connsiteY29" fmla="*/ 30632 h 280357"/>
                <a:gd name="connsiteX30" fmla="*/ 135506 w 269973"/>
                <a:gd name="connsiteY30" fmla="*/ 30632 h 280357"/>
                <a:gd name="connsiteX31" fmla="*/ 135506 w 269973"/>
                <a:gd name="connsiteY31" fmla="*/ 30632 h 280357"/>
                <a:gd name="connsiteX32" fmla="*/ 135506 w 269973"/>
                <a:gd name="connsiteY32" fmla="*/ 30632 h 280357"/>
                <a:gd name="connsiteX33" fmla="*/ 239342 w 269973"/>
                <a:gd name="connsiteY33" fmla="*/ 133429 h 280357"/>
                <a:gd name="connsiteX34" fmla="*/ 239342 w 269973"/>
                <a:gd name="connsiteY34" fmla="*/ 137583 h 2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9973" h="280357">
                  <a:moveTo>
                    <a:pt x="134987" y="0"/>
                  </a:moveTo>
                  <a:cubicBezTo>
                    <a:pt x="134987" y="0"/>
                    <a:pt x="134987" y="0"/>
                    <a:pt x="134987" y="0"/>
                  </a:cubicBezTo>
                  <a:cubicBezTo>
                    <a:pt x="134987" y="0"/>
                    <a:pt x="134987" y="0"/>
                    <a:pt x="134987" y="0"/>
                  </a:cubicBezTo>
                  <a:cubicBezTo>
                    <a:pt x="61263" y="519"/>
                    <a:pt x="1558" y="59706"/>
                    <a:pt x="0" y="133429"/>
                  </a:cubicBezTo>
                  <a:lnTo>
                    <a:pt x="0" y="138102"/>
                  </a:lnTo>
                  <a:cubicBezTo>
                    <a:pt x="519" y="154197"/>
                    <a:pt x="3634" y="169772"/>
                    <a:pt x="9345" y="184828"/>
                  </a:cubicBezTo>
                  <a:cubicBezTo>
                    <a:pt x="15056" y="198846"/>
                    <a:pt x="22844" y="211826"/>
                    <a:pt x="32708" y="223247"/>
                  </a:cubicBezTo>
                  <a:cubicBezTo>
                    <a:pt x="45169" y="236746"/>
                    <a:pt x="58667" y="263224"/>
                    <a:pt x="64378" y="274646"/>
                  </a:cubicBezTo>
                  <a:cubicBezTo>
                    <a:pt x="65936" y="278281"/>
                    <a:pt x="69570" y="280357"/>
                    <a:pt x="73724" y="280357"/>
                  </a:cubicBezTo>
                  <a:lnTo>
                    <a:pt x="196250" y="280357"/>
                  </a:lnTo>
                  <a:cubicBezTo>
                    <a:pt x="200404" y="280357"/>
                    <a:pt x="204038" y="278281"/>
                    <a:pt x="205595" y="274646"/>
                  </a:cubicBezTo>
                  <a:cubicBezTo>
                    <a:pt x="211306" y="263224"/>
                    <a:pt x="224805" y="236746"/>
                    <a:pt x="237265" y="223247"/>
                  </a:cubicBezTo>
                  <a:cubicBezTo>
                    <a:pt x="247130" y="211826"/>
                    <a:pt x="255437" y="198846"/>
                    <a:pt x="260628" y="184828"/>
                  </a:cubicBezTo>
                  <a:cubicBezTo>
                    <a:pt x="266339" y="169772"/>
                    <a:pt x="269455" y="154197"/>
                    <a:pt x="269974" y="138102"/>
                  </a:cubicBezTo>
                  <a:lnTo>
                    <a:pt x="269974" y="133429"/>
                  </a:lnTo>
                  <a:cubicBezTo>
                    <a:pt x="268416" y="59706"/>
                    <a:pt x="208710" y="519"/>
                    <a:pt x="134987" y="0"/>
                  </a:cubicBezTo>
                  <a:close/>
                  <a:moveTo>
                    <a:pt x="238823" y="137583"/>
                  </a:moveTo>
                  <a:cubicBezTo>
                    <a:pt x="238304" y="150043"/>
                    <a:pt x="235708" y="162503"/>
                    <a:pt x="231554" y="173925"/>
                  </a:cubicBezTo>
                  <a:cubicBezTo>
                    <a:pt x="227401" y="184309"/>
                    <a:pt x="221690" y="194173"/>
                    <a:pt x="213902" y="202480"/>
                  </a:cubicBezTo>
                  <a:cubicBezTo>
                    <a:pt x="201961" y="217017"/>
                    <a:pt x="191578" y="232593"/>
                    <a:pt x="183790" y="249207"/>
                  </a:cubicBezTo>
                  <a:lnTo>
                    <a:pt x="134987" y="249207"/>
                  </a:lnTo>
                  <a:lnTo>
                    <a:pt x="86703" y="249207"/>
                  </a:lnTo>
                  <a:cubicBezTo>
                    <a:pt x="78396" y="232593"/>
                    <a:pt x="68013" y="217017"/>
                    <a:pt x="56591" y="202480"/>
                  </a:cubicBezTo>
                  <a:cubicBezTo>
                    <a:pt x="49322" y="194173"/>
                    <a:pt x="43092" y="184309"/>
                    <a:pt x="38939" y="173925"/>
                  </a:cubicBezTo>
                  <a:cubicBezTo>
                    <a:pt x="34266" y="162503"/>
                    <a:pt x="32189" y="150043"/>
                    <a:pt x="31670" y="137583"/>
                  </a:cubicBezTo>
                  <a:lnTo>
                    <a:pt x="31670" y="133429"/>
                  </a:lnTo>
                  <a:cubicBezTo>
                    <a:pt x="32708" y="76839"/>
                    <a:pt x="78915" y="31151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35506" y="30632"/>
                    <a:pt x="135506" y="30632"/>
                    <a:pt x="135506" y="30632"/>
                  </a:cubicBezTo>
                  <a:cubicBezTo>
                    <a:pt x="135506" y="30632"/>
                    <a:pt x="135506" y="30632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92097" y="31151"/>
                    <a:pt x="238304" y="76319"/>
                    <a:pt x="239342" y="133429"/>
                  </a:cubicBezTo>
                  <a:lnTo>
                    <a:pt x="239342" y="137583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11104594" y="1164172"/>
            <a:ext cx="498413" cy="498413"/>
            <a:chOff x="11104594" y="1920239"/>
            <a:chExt cx="498413" cy="498413"/>
          </a:xfrm>
          <a:solidFill>
            <a:schemeClr val="accent6">
              <a:lumMod val="75000"/>
            </a:schemeClr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1C24B3B-BDA1-48EF-9E16-B6F489C25DE2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CABCE1C-50F7-44F9-A1F6-97B25DBDA46C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067939-1A76-43DF-B0A1-985AEF72FAFE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9881743-FA13-4E91-B7EE-4A24D2040DCD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2F2610-C5BA-473F-95AA-2A4A9575027B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5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11146127" y="2864555"/>
            <a:ext cx="415344" cy="415344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1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D3DD75C-47F5-49E2-8242-C546C9D4B74D}"/>
              </a:ext>
            </a:extLst>
          </p:cNvPr>
          <p:cNvGrpSpPr/>
          <p:nvPr/>
        </p:nvGrpSpPr>
        <p:grpSpPr>
          <a:xfrm>
            <a:off x="8923583" y="4466177"/>
            <a:ext cx="2926080" cy="1290153"/>
            <a:chOff x="8921977" y="1466725"/>
            <a:chExt cx="2926080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A070E90-CC49-45E0-848A-E0BC1ED1753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EF73E46-0265-4FAE-A804-5C4FBE24AE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8" name="Graphic 117" descr="Research">
            <a:extLst>
              <a:ext uri="{FF2B5EF4-FFF2-40B4-BE49-F238E27FC236}">
                <a16:creationId xmlns:a16="http://schemas.microsoft.com/office/drawing/2014/main" id="{D893DC70-6A69-4BA0-B927-08F12FF3C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4120" y="4383669"/>
            <a:ext cx="539357" cy="539357"/>
          </a:xfrm>
          <a:prstGeom prst="rect">
            <a:avLst/>
          </a:prstGeom>
        </p:spPr>
      </p:pic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0E3B40C-D742-496B-BD5D-C3F1AE539467}"/>
              </a:ext>
            </a:extLst>
          </p:cNvPr>
          <p:cNvGrpSpPr/>
          <p:nvPr/>
        </p:nvGrpSpPr>
        <p:grpSpPr>
          <a:xfrm>
            <a:off x="342337" y="1175310"/>
            <a:ext cx="2926080" cy="1290153"/>
            <a:chOff x="332936" y="2627766"/>
            <a:chExt cx="2926080" cy="1290153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E77739A-1401-4314-8779-49FC2FDBA34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6A805659-5F18-47F5-8F75-26771CDF25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44" name="Graphic 143" descr="Diamond">
            <a:extLst>
              <a:ext uri="{FF2B5EF4-FFF2-40B4-BE49-F238E27FC236}">
                <a16:creationId xmlns:a16="http://schemas.microsoft.com/office/drawing/2014/main" id="{635B1BE9-7949-4597-AFEC-71D88E594F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0526" y="1178776"/>
            <a:ext cx="495343" cy="495343"/>
          </a:xfrm>
          <a:prstGeom prst="rect">
            <a:avLst/>
          </a:prstGeom>
        </p:spPr>
      </p:pic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AAA19ED-BA07-46F9-ACA4-D28F5B6BD7CE}"/>
              </a:ext>
            </a:extLst>
          </p:cNvPr>
          <p:cNvGrpSpPr/>
          <p:nvPr/>
        </p:nvGrpSpPr>
        <p:grpSpPr>
          <a:xfrm>
            <a:off x="3810150" y="1140499"/>
            <a:ext cx="4571676" cy="4578547"/>
            <a:chOff x="3810150" y="1140499"/>
            <a:chExt cx="4571676" cy="4578547"/>
          </a:xfrm>
        </p:grpSpPr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0D575B0D-B231-470C-9C26-5133E8C2F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554" y="1492829"/>
              <a:ext cx="1338272" cy="1883095"/>
            </a:xfrm>
            <a:custGeom>
              <a:avLst/>
              <a:gdLst>
                <a:gd name="connsiteX0" fmla="*/ 271122 w 1338272"/>
                <a:gd name="connsiteY0" fmla="*/ 0 h 1883095"/>
                <a:gd name="connsiteX1" fmla="*/ 325776 w 1338272"/>
                <a:gd name="connsiteY1" fmla="*/ 34022 h 1883095"/>
                <a:gd name="connsiteX2" fmla="*/ 1334968 w 1338272"/>
                <a:gd name="connsiteY2" fmla="*/ 1783584 h 1883095"/>
                <a:gd name="connsiteX3" fmla="*/ 1338272 w 1338272"/>
                <a:gd name="connsiteY3" fmla="*/ 1883095 h 1883095"/>
                <a:gd name="connsiteX4" fmla="*/ 423290 w 1338272"/>
                <a:gd name="connsiteY4" fmla="*/ 1637926 h 1883095"/>
                <a:gd name="connsiteX5" fmla="*/ 19596 w 1338272"/>
                <a:gd name="connsiteY5" fmla="*/ 938708 h 188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8272" h="1883095">
                  <a:moveTo>
                    <a:pt x="271122" y="0"/>
                  </a:moveTo>
                  <a:lnTo>
                    <a:pt x="325776" y="34022"/>
                  </a:lnTo>
                  <a:cubicBezTo>
                    <a:pt x="915005" y="428669"/>
                    <a:pt x="1287871" y="1075547"/>
                    <a:pt x="1334968" y="1783584"/>
                  </a:cubicBezTo>
                  <a:lnTo>
                    <a:pt x="1338272" y="1883095"/>
                  </a:lnTo>
                  <a:lnTo>
                    <a:pt x="423290" y="1637926"/>
                  </a:lnTo>
                  <a:cubicBezTo>
                    <a:pt x="118729" y="1556320"/>
                    <a:pt x="-62011" y="1243269"/>
                    <a:pt x="19596" y="938708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C4327FF7-63B6-4252-9187-C76DC4373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555" y="3506664"/>
              <a:ext cx="1337457" cy="1862005"/>
            </a:xfrm>
            <a:custGeom>
              <a:avLst/>
              <a:gdLst>
                <a:gd name="connsiteX0" fmla="*/ 1337457 w 1337457"/>
                <a:gd name="connsiteY0" fmla="*/ 0 h 1862005"/>
                <a:gd name="connsiteX1" fmla="*/ 1334968 w 1337457"/>
                <a:gd name="connsiteY1" fmla="*/ 74985 h 1862005"/>
                <a:gd name="connsiteX2" fmla="*/ 325776 w 1337457"/>
                <a:gd name="connsiteY2" fmla="*/ 1824513 h 1862005"/>
                <a:gd name="connsiteX3" fmla="*/ 265530 w 1337457"/>
                <a:gd name="connsiteY3" fmla="*/ 1862005 h 1862005"/>
                <a:gd name="connsiteX4" fmla="*/ 19596 w 1337457"/>
                <a:gd name="connsiteY4" fmla="*/ 944168 h 1862005"/>
                <a:gd name="connsiteX5" fmla="*/ 423290 w 1337457"/>
                <a:gd name="connsiteY5" fmla="*/ 244950 h 18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7457" h="1862005">
                  <a:moveTo>
                    <a:pt x="1337457" y="0"/>
                  </a:moveTo>
                  <a:lnTo>
                    <a:pt x="1334968" y="74985"/>
                  </a:lnTo>
                  <a:cubicBezTo>
                    <a:pt x="1287871" y="783268"/>
                    <a:pt x="915005" y="1429983"/>
                    <a:pt x="325776" y="1824513"/>
                  </a:cubicBezTo>
                  <a:lnTo>
                    <a:pt x="265530" y="1862005"/>
                  </a:lnTo>
                  <a:lnTo>
                    <a:pt x="19596" y="944168"/>
                  </a:lnTo>
                  <a:cubicBezTo>
                    <a:pt x="-62011" y="639608"/>
                    <a:pt x="118729" y="326557"/>
                    <a:pt x="423290" y="24495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948BA7E-2B71-4F35-AAD6-5BA78A2A5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019" y="4583985"/>
              <a:ext cx="2181976" cy="1135061"/>
            </a:xfrm>
            <a:custGeom>
              <a:avLst/>
              <a:gdLst>
                <a:gd name="connsiteX0" fmla="*/ 1090981 w 2181976"/>
                <a:gd name="connsiteY0" fmla="*/ 0 h 1135061"/>
                <a:gd name="connsiteX1" fmla="*/ 1494675 w 2181976"/>
                <a:gd name="connsiteY1" fmla="*/ 167215 h 1135061"/>
                <a:gd name="connsiteX2" fmla="*/ 2181976 w 2181976"/>
                <a:gd name="connsiteY2" fmla="*/ 854516 h 1135061"/>
                <a:gd name="connsiteX3" fmla="*/ 1963000 w 2181976"/>
                <a:gd name="connsiteY3" fmla="*/ 962402 h 1135061"/>
                <a:gd name="connsiteX4" fmla="*/ 219159 w 2181976"/>
                <a:gd name="connsiteY4" fmla="*/ 962402 h 1135061"/>
                <a:gd name="connsiteX5" fmla="*/ 0 w 2181976"/>
                <a:gd name="connsiteY5" fmla="*/ 854503 h 1135061"/>
                <a:gd name="connsiteX6" fmla="*/ 687288 w 2181976"/>
                <a:gd name="connsiteY6" fmla="*/ 167215 h 1135061"/>
                <a:gd name="connsiteX7" fmla="*/ 1090981 w 2181976"/>
                <a:gd name="connsiteY7" fmla="*/ 0 h 113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1976" h="1135061">
                  <a:moveTo>
                    <a:pt x="1090981" y="0"/>
                  </a:moveTo>
                  <a:cubicBezTo>
                    <a:pt x="1237090" y="0"/>
                    <a:pt x="1383198" y="55738"/>
                    <a:pt x="1494675" y="167215"/>
                  </a:cubicBezTo>
                  <a:lnTo>
                    <a:pt x="2181976" y="854516"/>
                  </a:lnTo>
                  <a:lnTo>
                    <a:pt x="1963000" y="962402"/>
                  </a:lnTo>
                  <a:cubicBezTo>
                    <a:pt x="1404995" y="1192615"/>
                    <a:pt x="777500" y="1192615"/>
                    <a:pt x="219159" y="962402"/>
                  </a:cubicBezTo>
                  <a:lnTo>
                    <a:pt x="0" y="854503"/>
                  </a:lnTo>
                  <a:lnTo>
                    <a:pt x="687288" y="167215"/>
                  </a:lnTo>
                  <a:cubicBezTo>
                    <a:pt x="798765" y="55738"/>
                    <a:pt x="944873" y="0"/>
                    <a:pt x="1090981" y="0"/>
                  </a:cubicBez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A0E0767A-5FCD-4F77-86CC-7D2C30486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966" y="3505895"/>
              <a:ext cx="1340328" cy="1864433"/>
            </a:xfrm>
            <a:custGeom>
              <a:avLst/>
              <a:gdLst>
                <a:gd name="connsiteX0" fmla="*/ 0 w 1340328"/>
                <a:gd name="connsiteY0" fmla="*/ 0 h 1864433"/>
                <a:gd name="connsiteX1" fmla="*/ 917040 w 1340328"/>
                <a:gd name="connsiteY1" fmla="*/ 245720 h 1864433"/>
                <a:gd name="connsiteX2" fmla="*/ 1320734 w 1340328"/>
                <a:gd name="connsiteY2" fmla="*/ 944938 h 1864433"/>
                <a:gd name="connsiteX3" fmla="*/ 1074356 w 1340328"/>
                <a:gd name="connsiteY3" fmla="*/ 1864433 h 1864433"/>
                <a:gd name="connsiteX4" fmla="*/ 1011479 w 1340328"/>
                <a:gd name="connsiteY4" fmla="*/ 1825282 h 1864433"/>
                <a:gd name="connsiteX5" fmla="*/ 2514 w 1340328"/>
                <a:gd name="connsiteY5" fmla="*/ 75754 h 186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0328" h="1864433">
                  <a:moveTo>
                    <a:pt x="0" y="0"/>
                  </a:moveTo>
                  <a:lnTo>
                    <a:pt x="917040" y="245720"/>
                  </a:lnTo>
                  <a:cubicBezTo>
                    <a:pt x="1221600" y="327327"/>
                    <a:pt x="1402340" y="640378"/>
                    <a:pt x="1320734" y="944938"/>
                  </a:cubicBezTo>
                  <a:lnTo>
                    <a:pt x="1074356" y="1864433"/>
                  </a:lnTo>
                  <a:lnTo>
                    <a:pt x="1011479" y="1825282"/>
                  </a:lnTo>
                  <a:cubicBezTo>
                    <a:pt x="422555" y="1430752"/>
                    <a:pt x="49621" y="784037"/>
                    <a:pt x="2514" y="75754"/>
                  </a:cubicBez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A965281-4646-4AE3-9D9E-E1CCFB8F3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150" y="1491171"/>
              <a:ext cx="1341144" cy="1885523"/>
            </a:xfrm>
            <a:custGeom>
              <a:avLst/>
              <a:gdLst>
                <a:gd name="connsiteX0" fmla="*/ 1069579 w 1341144"/>
                <a:gd name="connsiteY0" fmla="*/ 0 h 1885523"/>
                <a:gd name="connsiteX1" fmla="*/ 1321550 w 1341144"/>
                <a:gd name="connsiteY1" fmla="*/ 940366 h 1885523"/>
                <a:gd name="connsiteX2" fmla="*/ 917856 w 1341144"/>
                <a:gd name="connsiteY2" fmla="*/ 1639584 h 1885523"/>
                <a:gd name="connsiteX3" fmla="*/ 0 w 1341144"/>
                <a:gd name="connsiteY3" fmla="*/ 1885523 h 1885523"/>
                <a:gd name="connsiteX4" fmla="*/ 3330 w 1341144"/>
                <a:gd name="connsiteY4" fmla="*/ 1785242 h 1885523"/>
                <a:gd name="connsiteX5" fmla="*/ 1012295 w 1341144"/>
                <a:gd name="connsiteY5" fmla="*/ 35680 h 188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144" h="1885523">
                  <a:moveTo>
                    <a:pt x="1069579" y="0"/>
                  </a:moveTo>
                  <a:lnTo>
                    <a:pt x="1321550" y="940366"/>
                  </a:lnTo>
                  <a:cubicBezTo>
                    <a:pt x="1403156" y="1244927"/>
                    <a:pt x="1222416" y="1557978"/>
                    <a:pt x="917856" y="1639584"/>
                  </a:cubicBezTo>
                  <a:lnTo>
                    <a:pt x="0" y="1885523"/>
                  </a:lnTo>
                  <a:lnTo>
                    <a:pt x="3330" y="1785242"/>
                  </a:lnTo>
                  <a:cubicBezTo>
                    <a:pt x="50437" y="1077205"/>
                    <a:pt x="423371" y="430327"/>
                    <a:pt x="1012295" y="35680"/>
                  </a:cubicBez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0E2F3A0-17F2-47DB-B465-28675446A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975" y="1140499"/>
              <a:ext cx="2180064" cy="1133519"/>
            </a:xfrm>
            <a:custGeom>
              <a:avLst/>
              <a:gdLst>
                <a:gd name="connsiteX0" fmla="*/ 1090249 w 2180064"/>
                <a:gd name="connsiteY0" fmla="*/ 0 h 1133519"/>
                <a:gd name="connsiteX1" fmla="*/ 1962044 w 2180064"/>
                <a:gd name="connsiteY1" fmla="*/ 172588 h 1133519"/>
                <a:gd name="connsiteX2" fmla="*/ 2180064 w 2180064"/>
                <a:gd name="connsiteY2" fmla="*/ 279959 h 1133519"/>
                <a:gd name="connsiteX3" fmla="*/ 1493719 w 2180064"/>
                <a:gd name="connsiteY3" fmla="*/ 966304 h 1133519"/>
                <a:gd name="connsiteX4" fmla="*/ 686332 w 2180064"/>
                <a:gd name="connsiteY4" fmla="*/ 966304 h 1133519"/>
                <a:gd name="connsiteX5" fmla="*/ 0 w 2180064"/>
                <a:gd name="connsiteY5" fmla="*/ 279972 h 1133519"/>
                <a:gd name="connsiteX6" fmla="*/ 218203 w 2180064"/>
                <a:gd name="connsiteY6" fmla="*/ 172588 h 1133519"/>
                <a:gd name="connsiteX7" fmla="*/ 1090249 w 2180064"/>
                <a:gd name="connsiteY7" fmla="*/ 0 h 113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0064" h="1133519">
                  <a:moveTo>
                    <a:pt x="1090249" y="0"/>
                  </a:moveTo>
                  <a:cubicBezTo>
                    <a:pt x="1386666" y="1"/>
                    <a:pt x="1683042" y="57530"/>
                    <a:pt x="1962044" y="172588"/>
                  </a:cubicBezTo>
                  <a:lnTo>
                    <a:pt x="2180064" y="279959"/>
                  </a:lnTo>
                  <a:lnTo>
                    <a:pt x="1493719" y="966304"/>
                  </a:lnTo>
                  <a:cubicBezTo>
                    <a:pt x="1270765" y="1189258"/>
                    <a:pt x="909285" y="1189258"/>
                    <a:pt x="686332" y="966304"/>
                  </a:cubicBezTo>
                  <a:lnTo>
                    <a:pt x="0" y="279972"/>
                  </a:lnTo>
                  <a:lnTo>
                    <a:pt x="218203" y="172588"/>
                  </a:lnTo>
                  <a:cubicBezTo>
                    <a:pt x="497374" y="57530"/>
                    <a:pt x="793832" y="1"/>
                    <a:pt x="1090249" y="0"/>
                  </a:cubicBezTo>
                  <a:close/>
                </a:path>
              </a:pathLst>
            </a:custGeom>
            <a:solidFill>
              <a:srgbClr val="A2B9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3647945-5E1E-48BD-B74F-A4BBCB9B9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554" y="2341516"/>
              <a:ext cx="499710" cy="809716"/>
            </a:xfrm>
            <a:custGeom>
              <a:avLst/>
              <a:gdLst>
                <a:gd name="connsiteX0" fmla="*/ 43717 w 499710"/>
                <a:gd name="connsiteY0" fmla="*/ 0 h 809716"/>
                <a:gd name="connsiteX1" fmla="*/ 95964 w 499710"/>
                <a:gd name="connsiteY1" fmla="*/ 47485 h 809716"/>
                <a:gd name="connsiteX2" fmla="*/ 496864 w 499710"/>
                <a:gd name="connsiteY2" fmla="*/ 791070 h 809716"/>
                <a:gd name="connsiteX3" fmla="*/ 499710 w 499710"/>
                <a:gd name="connsiteY3" fmla="*/ 809716 h 809716"/>
                <a:gd name="connsiteX4" fmla="*/ 423290 w 499710"/>
                <a:gd name="connsiteY4" fmla="*/ 789239 h 809716"/>
                <a:gd name="connsiteX5" fmla="*/ 19596 w 499710"/>
                <a:gd name="connsiteY5" fmla="*/ 90021 h 8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9710" h="809716">
                  <a:moveTo>
                    <a:pt x="43717" y="0"/>
                  </a:moveTo>
                  <a:lnTo>
                    <a:pt x="95964" y="47485"/>
                  </a:lnTo>
                  <a:cubicBezTo>
                    <a:pt x="295583" y="247104"/>
                    <a:pt x="438088" y="503838"/>
                    <a:pt x="496864" y="791070"/>
                  </a:cubicBezTo>
                  <a:lnTo>
                    <a:pt x="499710" y="809716"/>
                  </a:lnTo>
                  <a:lnTo>
                    <a:pt x="423290" y="789239"/>
                  </a:lnTo>
                  <a:cubicBezTo>
                    <a:pt x="118729" y="707633"/>
                    <a:pt x="-62011" y="394582"/>
                    <a:pt x="19596" y="90021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5610F907-C084-442A-B429-04A31E8F1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555" y="3732380"/>
              <a:ext cx="495072" cy="788876"/>
            </a:xfrm>
            <a:custGeom>
              <a:avLst/>
              <a:gdLst>
                <a:gd name="connsiteX0" fmla="*/ 495072 w 495072"/>
                <a:gd name="connsiteY0" fmla="*/ 0 h 788876"/>
                <a:gd name="connsiteX1" fmla="*/ 460621 w 495072"/>
                <a:gd name="connsiteY1" fmla="*/ 133985 h 788876"/>
                <a:gd name="connsiteX2" fmla="*/ 95962 w 495072"/>
                <a:gd name="connsiteY2" fmla="*/ 736620 h 788876"/>
                <a:gd name="connsiteX3" fmla="*/ 38466 w 495072"/>
                <a:gd name="connsiteY3" fmla="*/ 788876 h 788876"/>
                <a:gd name="connsiteX4" fmla="*/ 19596 w 495072"/>
                <a:gd name="connsiteY4" fmla="*/ 718452 h 788876"/>
                <a:gd name="connsiteX5" fmla="*/ 423290 w 495072"/>
                <a:gd name="connsiteY5" fmla="*/ 19234 h 788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072" h="788876">
                  <a:moveTo>
                    <a:pt x="495072" y="0"/>
                  </a:moveTo>
                  <a:lnTo>
                    <a:pt x="460621" y="133985"/>
                  </a:lnTo>
                  <a:cubicBezTo>
                    <a:pt x="388999" y="364258"/>
                    <a:pt x="262312" y="570270"/>
                    <a:pt x="95962" y="736620"/>
                  </a:cubicBezTo>
                  <a:lnTo>
                    <a:pt x="38466" y="788876"/>
                  </a:lnTo>
                  <a:lnTo>
                    <a:pt x="19596" y="718452"/>
                  </a:lnTo>
                  <a:cubicBezTo>
                    <a:pt x="-62011" y="413892"/>
                    <a:pt x="118729" y="100841"/>
                    <a:pt x="423290" y="19234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E2FD96B3-C7BF-445B-BFFC-6A6A4F28E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3865" y="4583985"/>
              <a:ext cx="946159" cy="315796"/>
            </a:xfrm>
            <a:custGeom>
              <a:avLst/>
              <a:gdLst>
                <a:gd name="connsiteX0" fmla="*/ 472136 w 946159"/>
                <a:gd name="connsiteY0" fmla="*/ 0 h 315796"/>
                <a:gd name="connsiteX1" fmla="*/ 875830 w 946159"/>
                <a:gd name="connsiteY1" fmla="*/ 167215 h 315796"/>
                <a:gd name="connsiteX2" fmla="*/ 946159 w 946159"/>
                <a:gd name="connsiteY2" fmla="*/ 237544 h 315796"/>
                <a:gd name="connsiteX3" fmla="*/ 913020 w 946159"/>
                <a:gd name="connsiteY3" fmla="*/ 249673 h 315796"/>
                <a:gd name="connsiteX4" fmla="*/ 475654 w 946159"/>
                <a:gd name="connsiteY4" fmla="*/ 315796 h 315796"/>
                <a:gd name="connsiteX5" fmla="*/ 38289 w 946159"/>
                <a:gd name="connsiteY5" fmla="*/ 249673 h 315796"/>
                <a:gd name="connsiteX6" fmla="*/ 0 w 946159"/>
                <a:gd name="connsiteY6" fmla="*/ 235659 h 315796"/>
                <a:gd name="connsiteX7" fmla="*/ 68443 w 946159"/>
                <a:gd name="connsiteY7" fmla="*/ 167215 h 315796"/>
                <a:gd name="connsiteX8" fmla="*/ 472136 w 946159"/>
                <a:gd name="connsiteY8" fmla="*/ 0 h 31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159" h="315796">
                  <a:moveTo>
                    <a:pt x="472136" y="0"/>
                  </a:moveTo>
                  <a:cubicBezTo>
                    <a:pt x="618245" y="0"/>
                    <a:pt x="764353" y="55738"/>
                    <a:pt x="875830" y="167215"/>
                  </a:cubicBezTo>
                  <a:lnTo>
                    <a:pt x="946159" y="237544"/>
                  </a:lnTo>
                  <a:lnTo>
                    <a:pt x="913020" y="249673"/>
                  </a:lnTo>
                  <a:cubicBezTo>
                    <a:pt x="774856" y="292646"/>
                    <a:pt x="627959" y="315796"/>
                    <a:pt x="475654" y="315796"/>
                  </a:cubicBezTo>
                  <a:cubicBezTo>
                    <a:pt x="323350" y="315796"/>
                    <a:pt x="176453" y="292646"/>
                    <a:pt x="38289" y="249673"/>
                  </a:cubicBezTo>
                  <a:lnTo>
                    <a:pt x="0" y="235659"/>
                  </a:lnTo>
                  <a:lnTo>
                    <a:pt x="68443" y="167215"/>
                  </a:lnTo>
                  <a:cubicBezTo>
                    <a:pt x="179920" y="55738"/>
                    <a:pt x="326028" y="0"/>
                    <a:pt x="472136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8BE9EC7-4321-4D7D-B8EE-6E4B40D4E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0720" y="3733586"/>
              <a:ext cx="490574" cy="784611"/>
            </a:xfrm>
            <a:custGeom>
              <a:avLst/>
              <a:gdLst>
                <a:gd name="connsiteX0" fmla="*/ 0 w 490574"/>
                <a:gd name="connsiteY0" fmla="*/ 0 h 784611"/>
                <a:gd name="connsiteX1" fmla="*/ 67286 w 490574"/>
                <a:gd name="connsiteY1" fmla="*/ 18029 h 784611"/>
                <a:gd name="connsiteX2" fmla="*/ 470980 w 490574"/>
                <a:gd name="connsiteY2" fmla="*/ 717247 h 784611"/>
                <a:gd name="connsiteX3" fmla="*/ 452930 w 490574"/>
                <a:gd name="connsiteY3" fmla="*/ 784611 h 784611"/>
                <a:gd name="connsiteX4" fmla="*/ 398799 w 490574"/>
                <a:gd name="connsiteY4" fmla="*/ 735414 h 784611"/>
                <a:gd name="connsiteX5" fmla="*/ 34141 w 490574"/>
                <a:gd name="connsiteY5" fmla="*/ 132779 h 784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574" h="784611">
                  <a:moveTo>
                    <a:pt x="0" y="0"/>
                  </a:moveTo>
                  <a:lnTo>
                    <a:pt x="67286" y="18029"/>
                  </a:lnTo>
                  <a:cubicBezTo>
                    <a:pt x="371846" y="99636"/>
                    <a:pt x="552586" y="412687"/>
                    <a:pt x="470980" y="717247"/>
                  </a:cubicBezTo>
                  <a:lnTo>
                    <a:pt x="452930" y="784611"/>
                  </a:lnTo>
                  <a:lnTo>
                    <a:pt x="398799" y="735414"/>
                  </a:lnTo>
                  <a:cubicBezTo>
                    <a:pt x="232450" y="569064"/>
                    <a:pt x="105763" y="363052"/>
                    <a:pt x="34141" y="132779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DA5FB5BC-F02E-4D73-8CA4-A8D666C44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5952" y="2344576"/>
              <a:ext cx="495343" cy="805486"/>
            </a:xfrm>
            <a:custGeom>
              <a:avLst/>
              <a:gdLst>
                <a:gd name="connsiteX0" fmla="*/ 452448 w 495343"/>
                <a:gd name="connsiteY0" fmla="*/ 0 h 805486"/>
                <a:gd name="connsiteX1" fmla="*/ 475749 w 495343"/>
                <a:gd name="connsiteY1" fmla="*/ 86961 h 805486"/>
                <a:gd name="connsiteX2" fmla="*/ 72055 w 495343"/>
                <a:gd name="connsiteY2" fmla="*/ 786179 h 805486"/>
                <a:gd name="connsiteX3" fmla="*/ 0 w 495343"/>
                <a:gd name="connsiteY3" fmla="*/ 805486 h 805486"/>
                <a:gd name="connsiteX4" fmla="*/ 2667 w 495343"/>
                <a:gd name="connsiteY4" fmla="*/ 788010 h 805486"/>
                <a:gd name="connsiteX5" fmla="*/ 403568 w 495343"/>
                <a:gd name="connsiteY5" fmla="*/ 44425 h 8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43" h="805486">
                  <a:moveTo>
                    <a:pt x="452448" y="0"/>
                  </a:moveTo>
                  <a:lnTo>
                    <a:pt x="475749" y="86961"/>
                  </a:lnTo>
                  <a:cubicBezTo>
                    <a:pt x="557355" y="391522"/>
                    <a:pt x="376615" y="704573"/>
                    <a:pt x="72055" y="786179"/>
                  </a:cubicBezTo>
                  <a:lnTo>
                    <a:pt x="0" y="805486"/>
                  </a:lnTo>
                  <a:lnTo>
                    <a:pt x="2667" y="788010"/>
                  </a:lnTo>
                  <a:cubicBezTo>
                    <a:pt x="61444" y="500778"/>
                    <a:pt x="203949" y="244044"/>
                    <a:pt x="403568" y="44425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B2394C25-69AC-48B9-9C21-053BBAB0E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3863" y="1958219"/>
              <a:ext cx="946163" cy="315799"/>
            </a:xfrm>
            <a:custGeom>
              <a:avLst/>
              <a:gdLst>
                <a:gd name="connsiteX0" fmla="*/ 475656 w 946163"/>
                <a:gd name="connsiteY0" fmla="*/ 0 h 315799"/>
                <a:gd name="connsiteX1" fmla="*/ 913022 w 946163"/>
                <a:gd name="connsiteY1" fmla="*/ 66123 h 315799"/>
                <a:gd name="connsiteX2" fmla="*/ 946163 w 946163"/>
                <a:gd name="connsiteY2" fmla="*/ 78253 h 315799"/>
                <a:gd name="connsiteX3" fmla="*/ 875832 w 946163"/>
                <a:gd name="connsiteY3" fmla="*/ 148584 h 315799"/>
                <a:gd name="connsiteX4" fmla="*/ 68445 w 946163"/>
                <a:gd name="connsiteY4" fmla="*/ 148584 h 315799"/>
                <a:gd name="connsiteX5" fmla="*/ 0 w 946163"/>
                <a:gd name="connsiteY5" fmla="*/ 80138 h 315799"/>
                <a:gd name="connsiteX6" fmla="*/ 38291 w 946163"/>
                <a:gd name="connsiteY6" fmla="*/ 66123 h 315799"/>
                <a:gd name="connsiteX7" fmla="*/ 475656 w 946163"/>
                <a:gd name="connsiteY7" fmla="*/ 0 h 31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163" h="315799">
                  <a:moveTo>
                    <a:pt x="475656" y="0"/>
                  </a:moveTo>
                  <a:cubicBezTo>
                    <a:pt x="627961" y="0"/>
                    <a:pt x="774858" y="23150"/>
                    <a:pt x="913022" y="66123"/>
                  </a:cubicBezTo>
                  <a:lnTo>
                    <a:pt x="946163" y="78253"/>
                  </a:lnTo>
                  <a:lnTo>
                    <a:pt x="875832" y="148584"/>
                  </a:lnTo>
                  <a:cubicBezTo>
                    <a:pt x="652878" y="371538"/>
                    <a:pt x="291398" y="371538"/>
                    <a:pt x="68445" y="148584"/>
                  </a:cubicBezTo>
                  <a:lnTo>
                    <a:pt x="0" y="80138"/>
                  </a:lnTo>
                  <a:lnTo>
                    <a:pt x="38291" y="66123"/>
                  </a:lnTo>
                  <a:cubicBezTo>
                    <a:pt x="176455" y="23150"/>
                    <a:pt x="323352" y="0"/>
                    <a:pt x="475656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pic>
        <p:nvPicPr>
          <p:cNvPr id="158" name="Graphic 157" descr="Research">
            <a:extLst>
              <a:ext uri="{FF2B5EF4-FFF2-40B4-BE49-F238E27FC236}">
                <a16:creationId xmlns:a16="http://schemas.microsoft.com/office/drawing/2014/main" id="{7C1A2953-EDF0-48B3-8F3D-A18FC7B7CA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86145" y="4187877"/>
            <a:ext cx="486842" cy="486842"/>
          </a:xfrm>
          <a:prstGeom prst="rect">
            <a:avLst/>
          </a:prstGeom>
        </p:spPr>
      </p:pic>
      <p:grpSp>
        <p:nvGrpSpPr>
          <p:cNvPr id="159" name="Graphic 24" descr="Users">
            <a:extLst>
              <a:ext uri="{FF2B5EF4-FFF2-40B4-BE49-F238E27FC236}">
                <a16:creationId xmlns:a16="http://schemas.microsoft.com/office/drawing/2014/main" id="{10699913-9817-4569-AFC7-53BF9EF88519}"/>
              </a:ext>
            </a:extLst>
          </p:cNvPr>
          <p:cNvGrpSpPr/>
          <p:nvPr/>
        </p:nvGrpSpPr>
        <p:grpSpPr>
          <a:xfrm>
            <a:off x="4214217" y="4196089"/>
            <a:ext cx="461432" cy="287845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EC7A41F6-2596-417F-A7C7-B7601112884F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9AD176F2-B62E-4A4D-9250-AE3C66AD025C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0861B652-DE2F-4588-B48F-CFE48228456D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1C7E6CBA-CC61-49E4-B2AA-EF9540F8CFDF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A48B3ED2-4597-45C2-A64F-004249B3547B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D3836B3C-FA0D-4548-81B8-D3562997ED54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6" name="Graphic 26" descr="Lightbulb">
            <a:extLst>
              <a:ext uri="{FF2B5EF4-FFF2-40B4-BE49-F238E27FC236}">
                <a16:creationId xmlns:a16="http://schemas.microsoft.com/office/drawing/2014/main" id="{64B571E7-9E4F-4934-88CF-F2320850FD08}"/>
              </a:ext>
            </a:extLst>
          </p:cNvPr>
          <p:cNvGrpSpPr/>
          <p:nvPr/>
        </p:nvGrpSpPr>
        <p:grpSpPr>
          <a:xfrm>
            <a:off x="5838903" y="5045738"/>
            <a:ext cx="527351" cy="527351"/>
            <a:chOff x="5767146" y="4992021"/>
            <a:chExt cx="657708" cy="657708"/>
          </a:xfrm>
        </p:grpSpPr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412F8055-3F71-4335-BC1F-4D7035C5A73A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6C0FEB7C-9AA0-4068-87FF-B6BD10A7BF88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601B84C-1EA7-49D2-9394-7178C63D2C7B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AF9D9005-E7A7-4AE3-B2BA-999FAC4B3773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1" name="Graphic 27" descr="Rocket">
            <a:extLst>
              <a:ext uri="{FF2B5EF4-FFF2-40B4-BE49-F238E27FC236}">
                <a16:creationId xmlns:a16="http://schemas.microsoft.com/office/drawing/2014/main" id="{BD9B84AB-DD06-4914-B54B-F35B706532E4}"/>
              </a:ext>
            </a:extLst>
          </p:cNvPr>
          <p:cNvGrpSpPr/>
          <p:nvPr/>
        </p:nvGrpSpPr>
        <p:grpSpPr>
          <a:xfrm>
            <a:off x="5850562" y="1296562"/>
            <a:ext cx="527351" cy="527351"/>
            <a:chOff x="5767146" y="1240929"/>
            <a:chExt cx="657708" cy="657708"/>
          </a:xfrm>
        </p:grpSpPr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FF2169E-2E32-4883-A1D6-D32E7EED0275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187229C3-9423-4683-8783-57B24C5D3A08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F0762A5-3330-40C0-B153-5A638A0F0140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7370DC26-6629-4264-9A5B-1AF60005EE4D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60077849-8AEF-434D-93BB-7FACAE17435D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7" name="Graphic 25" descr="Puzzle">
            <a:extLst>
              <a:ext uri="{FF2B5EF4-FFF2-40B4-BE49-F238E27FC236}">
                <a16:creationId xmlns:a16="http://schemas.microsoft.com/office/drawing/2014/main" id="{9C3D676B-4BA1-4409-B452-EC3D3CAC73ED}"/>
              </a:ext>
            </a:extLst>
          </p:cNvPr>
          <p:cNvSpPr/>
          <p:nvPr/>
        </p:nvSpPr>
        <p:spPr>
          <a:xfrm>
            <a:off x="7538627" y="2304782"/>
            <a:ext cx="439459" cy="439459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78" name="Graphic 177" descr="Diamond">
            <a:extLst>
              <a:ext uri="{FF2B5EF4-FFF2-40B4-BE49-F238E27FC236}">
                <a16:creationId xmlns:a16="http://schemas.microsoft.com/office/drawing/2014/main" id="{EA1117CB-6D48-417E-A21E-E0BD3B27CEF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97261" y="2282879"/>
            <a:ext cx="495343" cy="4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2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6 Parts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8923583" y="2820743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3AEBB-FA58-4433-8DA0-3567B5F5F24D}"/>
              </a:ext>
            </a:extLst>
          </p:cNvPr>
          <p:cNvGrpSpPr/>
          <p:nvPr/>
        </p:nvGrpSpPr>
        <p:grpSpPr>
          <a:xfrm>
            <a:off x="334542" y="4466177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CCDB20E-44DE-4F96-976B-1D51122B48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CB8BD9-032A-4A41-98C7-90CAE3F5086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8931378" y="1175310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BE7BEB-A236-4DE2-89BE-9E45AE0CE103}"/>
              </a:ext>
            </a:extLst>
          </p:cNvPr>
          <p:cNvGrpSpPr/>
          <p:nvPr/>
        </p:nvGrpSpPr>
        <p:grpSpPr>
          <a:xfrm>
            <a:off x="342337" y="2820743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2BC449C-025E-44AD-A6F7-FAC682C437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6A4918-AC25-4257-A6B0-78C9C06EDB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aphic 44" descr="Users">
            <a:extLst>
              <a:ext uri="{FF2B5EF4-FFF2-40B4-BE49-F238E27FC236}">
                <a16:creationId xmlns:a16="http://schemas.microsoft.com/office/drawing/2014/main" id="{7B85AD2B-DB40-4381-AB09-57ADC2BD6180}"/>
              </a:ext>
            </a:extLst>
          </p:cNvPr>
          <p:cNvGrpSpPr/>
          <p:nvPr/>
        </p:nvGrpSpPr>
        <p:grpSpPr>
          <a:xfrm>
            <a:off x="620143" y="2982807"/>
            <a:ext cx="436111" cy="272050"/>
            <a:chOff x="620143" y="2033420"/>
            <a:chExt cx="436111" cy="272050"/>
          </a:xfrm>
          <a:solidFill>
            <a:schemeClr val="accent4">
              <a:lumMod val="75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300154B-6FC4-45F5-8429-FCB36CC13FFA}"/>
                </a:ext>
              </a:extLst>
            </p:cNvPr>
            <p:cNvSpPr/>
            <p:nvPr/>
          </p:nvSpPr>
          <p:spPr>
            <a:xfrm>
              <a:off x="666870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35C6FD4-22ED-4DDE-AD16-8CCE16192308}"/>
                </a:ext>
              </a:extLst>
            </p:cNvPr>
            <p:cNvSpPr/>
            <p:nvPr/>
          </p:nvSpPr>
          <p:spPr>
            <a:xfrm>
              <a:off x="916076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1855C7D-C6CF-4681-8345-1FD8FF4BB880}"/>
                </a:ext>
              </a:extLst>
            </p:cNvPr>
            <p:cNvSpPr/>
            <p:nvPr/>
          </p:nvSpPr>
          <p:spPr>
            <a:xfrm>
              <a:off x="744747" y="2212018"/>
              <a:ext cx="186904" cy="93452"/>
            </a:xfrm>
            <a:custGeom>
              <a:avLst/>
              <a:gdLst>
                <a:gd name="connsiteX0" fmla="*/ 186905 w 186904"/>
                <a:gd name="connsiteY0" fmla="*/ 93452 h 93452"/>
                <a:gd name="connsiteX1" fmla="*/ 186905 w 186904"/>
                <a:gd name="connsiteY1" fmla="*/ 46726 h 93452"/>
                <a:gd name="connsiteX2" fmla="*/ 177560 w 186904"/>
                <a:gd name="connsiteY2" fmla="*/ 28036 h 93452"/>
                <a:gd name="connsiteX3" fmla="*/ 131872 w 186904"/>
                <a:gd name="connsiteY3" fmla="*/ 6230 h 93452"/>
                <a:gd name="connsiteX4" fmla="*/ 93452 w 186904"/>
                <a:gd name="connsiteY4" fmla="*/ 0 h 93452"/>
                <a:gd name="connsiteX5" fmla="*/ 55033 w 186904"/>
                <a:gd name="connsiteY5" fmla="*/ 6230 h 93452"/>
                <a:gd name="connsiteX6" fmla="*/ 9345 w 186904"/>
                <a:gd name="connsiteY6" fmla="*/ 28036 h 93452"/>
                <a:gd name="connsiteX7" fmla="*/ 0 w 186904"/>
                <a:gd name="connsiteY7" fmla="*/ 46726 h 93452"/>
                <a:gd name="connsiteX8" fmla="*/ 0 w 186904"/>
                <a:gd name="connsiteY8" fmla="*/ 93452 h 93452"/>
                <a:gd name="connsiteX9" fmla="*/ 186905 w 186904"/>
                <a:gd name="connsiteY9" fmla="*/ 93452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04" h="93452">
                  <a:moveTo>
                    <a:pt x="186905" y="93452"/>
                  </a:moveTo>
                  <a:lnTo>
                    <a:pt x="186905" y="46726"/>
                  </a:lnTo>
                  <a:cubicBezTo>
                    <a:pt x="186905" y="39458"/>
                    <a:pt x="183790" y="32189"/>
                    <a:pt x="177560" y="28036"/>
                  </a:cubicBezTo>
                  <a:cubicBezTo>
                    <a:pt x="165099" y="17652"/>
                    <a:pt x="148486" y="10384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0384"/>
                    <a:pt x="22844" y="18690"/>
                    <a:pt x="9345" y="28036"/>
                  </a:cubicBezTo>
                  <a:cubicBezTo>
                    <a:pt x="3115" y="33228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86905" y="93452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6A1404-EBA0-4CB4-B6C4-7E4135B85385}"/>
                </a:ext>
              </a:extLst>
            </p:cNvPr>
            <p:cNvSpPr/>
            <p:nvPr/>
          </p:nvSpPr>
          <p:spPr>
            <a:xfrm>
              <a:off x="791473" y="2106105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4FA3AC0-396B-429A-B42F-09C4A543E8E9}"/>
                </a:ext>
              </a:extLst>
            </p:cNvPr>
            <p:cNvSpPr/>
            <p:nvPr/>
          </p:nvSpPr>
          <p:spPr>
            <a:xfrm>
              <a:off x="887002" y="2139333"/>
              <a:ext cx="169252" cy="93452"/>
            </a:xfrm>
            <a:custGeom>
              <a:avLst/>
              <a:gdLst>
                <a:gd name="connsiteX0" fmla="*/ 159907 w 169252"/>
                <a:gd name="connsiteY0" fmla="*/ 28036 h 93452"/>
                <a:gd name="connsiteX1" fmla="*/ 114220 w 169252"/>
                <a:gd name="connsiteY1" fmla="*/ 6230 h 93452"/>
                <a:gd name="connsiteX2" fmla="*/ 75800 w 169252"/>
                <a:gd name="connsiteY2" fmla="*/ 0 h 93452"/>
                <a:gd name="connsiteX3" fmla="*/ 37381 w 169252"/>
                <a:gd name="connsiteY3" fmla="*/ 6230 h 93452"/>
                <a:gd name="connsiteX4" fmla="*/ 18690 w 169252"/>
                <a:gd name="connsiteY4" fmla="*/ 13499 h 93452"/>
                <a:gd name="connsiteX5" fmla="*/ 18690 w 169252"/>
                <a:gd name="connsiteY5" fmla="*/ 14537 h 93452"/>
                <a:gd name="connsiteX6" fmla="*/ 0 w 169252"/>
                <a:gd name="connsiteY6" fmla="*/ 60225 h 93452"/>
                <a:gd name="connsiteX7" fmla="*/ 47765 w 169252"/>
                <a:gd name="connsiteY7" fmla="*/ 84107 h 93452"/>
                <a:gd name="connsiteX8" fmla="*/ 56071 w 169252"/>
                <a:gd name="connsiteY8" fmla="*/ 93452 h 93452"/>
                <a:gd name="connsiteX9" fmla="*/ 169253 w 169252"/>
                <a:gd name="connsiteY9" fmla="*/ 93452 h 93452"/>
                <a:gd name="connsiteX10" fmla="*/ 169253 w 169252"/>
                <a:gd name="connsiteY10" fmla="*/ 46726 h 93452"/>
                <a:gd name="connsiteX11" fmla="*/ 159907 w 169252"/>
                <a:gd name="connsiteY11" fmla="*/ 2803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252" h="93452">
                  <a:moveTo>
                    <a:pt x="159907" y="28036"/>
                  </a:moveTo>
                  <a:cubicBezTo>
                    <a:pt x="147447" y="17652"/>
                    <a:pt x="130833" y="10384"/>
                    <a:pt x="114220" y="6230"/>
                  </a:cubicBezTo>
                  <a:cubicBezTo>
                    <a:pt x="102798" y="3115"/>
                    <a:pt x="89299" y="0"/>
                    <a:pt x="75800" y="0"/>
                  </a:cubicBezTo>
                  <a:cubicBezTo>
                    <a:pt x="63340" y="0"/>
                    <a:pt x="49841" y="2077"/>
                    <a:pt x="37381" y="6230"/>
                  </a:cubicBezTo>
                  <a:cubicBezTo>
                    <a:pt x="31151" y="8307"/>
                    <a:pt x="24921" y="10384"/>
                    <a:pt x="18690" y="13499"/>
                  </a:cubicBezTo>
                  <a:lnTo>
                    <a:pt x="18690" y="14537"/>
                  </a:lnTo>
                  <a:cubicBezTo>
                    <a:pt x="18690" y="32189"/>
                    <a:pt x="11422" y="48803"/>
                    <a:pt x="0" y="60225"/>
                  </a:cubicBezTo>
                  <a:cubicBezTo>
                    <a:pt x="19729" y="66455"/>
                    <a:pt x="35304" y="74762"/>
                    <a:pt x="47765" y="84107"/>
                  </a:cubicBezTo>
                  <a:cubicBezTo>
                    <a:pt x="50880" y="87222"/>
                    <a:pt x="53995" y="89299"/>
                    <a:pt x="56071" y="93452"/>
                  </a:cubicBezTo>
                  <a:lnTo>
                    <a:pt x="169253" y="93452"/>
                  </a:lnTo>
                  <a:lnTo>
                    <a:pt x="169253" y="46726"/>
                  </a:lnTo>
                  <a:cubicBezTo>
                    <a:pt x="169253" y="39458"/>
                    <a:pt x="166138" y="32189"/>
                    <a:pt x="159907" y="2803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6B43DD2-BE40-4B65-9CFA-46271FD535B9}"/>
                </a:ext>
              </a:extLst>
            </p:cNvPr>
            <p:cNvSpPr/>
            <p:nvPr/>
          </p:nvSpPr>
          <p:spPr>
            <a:xfrm>
              <a:off x="620143" y="2139333"/>
              <a:ext cx="169252" cy="93452"/>
            </a:xfrm>
            <a:custGeom>
              <a:avLst/>
              <a:gdLst>
                <a:gd name="connsiteX0" fmla="*/ 121488 w 169252"/>
                <a:gd name="connsiteY0" fmla="*/ 84107 h 93452"/>
                <a:gd name="connsiteX1" fmla="*/ 121488 w 169252"/>
                <a:gd name="connsiteY1" fmla="*/ 84107 h 93452"/>
                <a:gd name="connsiteX2" fmla="*/ 169253 w 169252"/>
                <a:gd name="connsiteY2" fmla="*/ 60225 h 93452"/>
                <a:gd name="connsiteX3" fmla="*/ 150562 w 169252"/>
                <a:gd name="connsiteY3" fmla="*/ 14537 h 93452"/>
                <a:gd name="connsiteX4" fmla="*/ 150562 w 169252"/>
                <a:gd name="connsiteY4" fmla="*/ 12460 h 93452"/>
                <a:gd name="connsiteX5" fmla="*/ 131872 w 169252"/>
                <a:gd name="connsiteY5" fmla="*/ 6230 h 93452"/>
                <a:gd name="connsiteX6" fmla="*/ 93452 w 169252"/>
                <a:gd name="connsiteY6" fmla="*/ 0 h 93452"/>
                <a:gd name="connsiteX7" fmla="*/ 55033 w 169252"/>
                <a:gd name="connsiteY7" fmla="*/ 6230 h 93452"/>
                <a:gd name="connsiteX8" fmla="*/ 9345 w 169252"/>
                <a:gd name="connsiteY8" fmla="*/ 28036 h 93452"/>
                <a:gd name="connsiteX9" fmla="*/ 0 w 169252"/>
                <a:gd name="connsiteY9" fmla="*/ 46726 h 93452"/>
                <a:gd name="connsiteX10" fmla="*/ 0 w 169252"/>
                <a:gd name="connsiteY10" fmla="*/ 93452 h 93452"/>
                <a:gd name="connsiteX11" fmla="*/ 112143 w 169252"/>
                <a:gd name="connsiteY11" fmla="*/ 93452 h 93452"/>
                <a:gd name="connsiteX12" fmla="*/ 121488 w 169252"/>
                <a:gd name="connsiteY12" fmla="*/ 84107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252" h="93452">
                  <a:moveTo>
                    <a:pt x="121488" y="84107"/>
                  </a:moveTo>
                  <a:lnTo>
                    <a:pt x="121488" y="84107"/>
                  </a:lnTo>
                  <a:cubicBezTo>
                    <a:pt x="136025" y="73724"/>
                    <a:pt x="152639" y="65417"/>
                    <a:pt x="169253" y="60225"/>
                  </a:cubicBezTo>
                  <a:cubicBezTo>
                    <a:pt x="157831" y="47765"/>
                    <a:pt x="150562" y="32189"/>
                    <a:pt x="150562" y="14537"/>
                  </a:cubicBezTo>
                  <a:cubicBezTo>
                    <a:pt x="150562" y="13499"/>
                    <a:pt x="150562" y="13499"/>
                    <a:pt x="150562" y="12460"/>
                  </a:cubicBezTo>
                  <a:cubicBezTo>
                    <a:pt x="144332" y="10384"/>
                    <a:pt x="138102" y="7269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1422"/>
                    <a:pt x="22844" y="18690"/>
                    <a:pt x="9345" y="28036"/>
                  </a:cubicBezTo>
                  <a:cubicBezTo>
                    <a:pt x="3115" y="32189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12143" y="93452"/>
                  </a:lnTo>
                  <a:cubicBezTo>
                    <a:pt x="115258" y="89299"/>
                    <a:pt x="117335" y="87222"/>
                    <a:pt x="121488" y="84107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46" descr="Lightbulb">
            <a:extLst>
              <a:ext uri="{FF2B5EF4-FFF2-40B4-BE49-F238E27FC236}">
                <a16:creationId xmlns:a16="http://schemas.microsoft.com/office/drawing/2014/main" id="{76C2F05C-C45E-4FD8-B26F-3413E3840A66}"/>
              </a:ext>
            </a:extLst>
          </p:cNvPr>
          <p:cNvGrpSpPr/>
          <p:nvPr/>
        </p:nvGrpSpPr>
        <p:grpSpPr>
          <a:xfrm>
            <a:off x="588993" y="4450220"/>
            <a:ext cx="498413" cy="498413"/>
            <a:chOff x="588993" y="3634855"/>
            <a:chExt cx="498413" cy="498413"/>
          </a:xfrm>
          <a:solidFill>
            <a:schemeClr val="accent3">
              <a:lumMod val="75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2EC4D3D-AE37-4CA2-85BD-453919F96315}"/>
                </a:ext>
              </a:extLst>
            </p:cNvPr>
            <p:cNvSpPr/>
            <p:nvPr/>
          </p:nvSpPr>
          <p:spPr>
            <a:xfrm>
              <a:off x="770706" y="3967130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CD9D333-9944-4ED3-8CBB-8C8197FCAD30}"/>
                </a:ext>
              </a:extLst>
            </p:cNvPr>
            <p:cNvSpPr/>
            <p:nvPr/>
          </p:nvSpPr>
          <p:spPr>
            <a:xfrm>
              <a:off x="770706" y="4019048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0D80BE-94B7-4865-A750-22E82C77017E}"/>
                </a:ext>
              </a:extLst>
            </p:cNvPr>
            <p:cNvSpPr/>
            <p:nvPr/>
          </p:nvSpPr>
          <p:spPr>
            <a:xfrm>
              <a:off x="804452" y="4070966"/>
              <a:ext cx="67493" cy="31150"/>
            </a:xfrm>
            <a:custGeom>
              <a:avLst/>
              <a:gdLst>
                <a:gd name="connsiteX0" fmla="*/ 0 w 67493"/>
                <a:gd name="connsiteY0" fmla="*/ 0 h 31150"/>
                <a:gd name="connsiteX1" fmla="*/ 33747 w 67493"/>
                <a:gd name="connsiteY1" fmla="*/ 31151 h 31150"/>
                <a:gd name="connsiteX2" fmla="*/ 67493 w 67493"/>
                <a:gd name="connsiteY2" fmla="*/ 0 h 31150"/>
                <a:gd name="connsiteX3" fmla="*/ 0 w 67493"/>
                <a:gd name="connsiteY3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93" h="31150">
                  <a:moveTo>
                    <a:pt x="0" y="0"/>
                  </a:moveTo>
                  <a:cubicBezTo>
                    <a:pt x="1558" y="17652"/>
                    <a:pt x="16095" y="31151"/>
                    <a:pt x="33747" y="31151"/>
                  </a:cubicBezTo>
                  <a:cubicBezTo>
                    <a:pt x="51399" y="31151"/>
                    <a:pt x="65936" y="17652"/>
                    <a:pt x="6749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01528F-0119-4D13-B7FD-452BDDE7FAB0}"/>
                </a:ext>
              </a:extLst>
            </p:cNvPr>
            <p:cNvSpPr/>
            <p:nvPr/>
          </p:nvSpPr>
          <p:spPr>
            <a:xfrm>
              <a:off x="703212" y="3666005"/>
              <a:ext cx="269973" cy="280357"/>
            </a:xfrm>
            <a:custGeom>
              <a:avLst/>
              <a:gdLst>
                <a:gd name="connsiteX0" fmla="*/ 134987 w 269973"/>
                <a:gd name="connsiteY0" fmla="*/ 0 h 280357"/>
                <a:gd name="connsiteX1" fmla="*/ 134987 w 269973"/>
                <a:gd name="connsiteY1" fmla="*/ 0 h 280357"/>
                <a:gd name="connsiteX2" fmla="*/ 134987 w 269973"/>
                <a:gd name="connsiteY2" fmla="*/ 0 h 280357"/>
                <a:gd name="connsiteX3" fmla="*/ 0 w 269973"/>
                <a:gd name="connsiteY3" fmla="*/ 133429 h 280357"/>
                <a:gd name="connsiteX4" fmla="*/ 0 w 269973"/>
                <a:gd name="connsiteY4" fmla="*/ 138102 h 280357"/>
                <a:gd name="connsiteX5" fmla="*/ 9345 w 269973"/>
                <a:gd name="connsiteY5" fmla="*/ 184828 h 280357"/>
                <a:gd name="connsiteX6" fmla="*/ 32708 w 269973"/>
                <a:gd name="connsiteY6" fmla="*/ 223247 h 280357"/>
                <a:gd name="connsiteX7" fmla="*/ 64378 w 269973"/>
                <a:gd name="connsiteY7" fmla="*/ 274646 h 280357"/>
                <a:gd name="connsiteX8" fmla="*/ 73724 w 269973"/>
                <a:gd name="connsiteY8" fmla="*/ 280357 h 280357"/>
                <a:gd name="connsiteX9" fmla="*/ 196250 w 269973"/>
                <a:gd name="connsiteY9" fmla="*/ 280357 h 280357"/>
                <a:gd name="connsiteX10" fmla="*/ 205595 w 269973"/>
                <a:gd name="connsiteY10" fmla="*/ 274646 h 280357"/>
                <a:gd name="connsiteX11" fmla="*/ 237265 w 269973"/>
                <a:gd name="connsiteY11" fmla="*/ 223247 h 280357"/>
                <a:gd name="connsiteX12" fmla="*/ 260628 w 269973"/>
                <a:gd name="connsiteY12" fmla="*/ 184828 h 280357"/>
                <a:gd name="connsiteX13" fmla="*/ 269974 w 269973"/>
                <a:gd name="connsiteY13" fmla="*/ 138102 h 280357"/>
                <a:gd name="connsiteX14" fmla="*/ 269974 w 269973"/>
                <a:gd name="connsiteY14" fmla="*/ 133429 h 280357"/>
                <a:gd name="connsiteX15" fmla="*/ 134987 w 269973"/>
                <a:gd name="connsiteY15" fmla="*/ 0 h 280357"/>
                <a:gd name="connsiteX16" fmla="*/ 238823 w 269973"/>
                <a:gd name="connsiteY16" fmla="*/ 137583 h 280357"/>
                <a:gd name="connsiteX17" fmla="*/ 231554 w 269973"/>
                <a:gd name="connsiteY17" fmla="*/ 173925 h 280357"/>
                <a:gd name="connsiteX18" fmla="*/ 213902 w 269973"/>
                <a:gd name="connsiteY18" fmla="*/ 202480 h 280357"/>
                <a:gd name="connsiteX19" fmla="*/ 183790 w 269973"/>
                <a:gd name="connsiteY19" fmla="*/ 249207 h 280357"/>
                <a:gd name="connsiteX20" fmla="*/ 134987 w 269973"/>
                <a:gd name="connsiteY20" fmla="*/ 249207 h 280357"/>
                <a:gd name="connsiteX21" fmla="*/ 86703 w 269973"/>
                <a:gd name="connsiteY21" fmla="*/ 249207 h 280357"/>
                <a:gd name="connsiteX22" fmla="*/ 56591 w 269973"/>
                <a:gd name="connsiteY22" fmla="*/ 202480 h 280357"/>
                <a:gd name="connsiteX23" fmla="*/ 38939 w 269973"/>
                <a:gd name="connsiteY23" fmla="*/ 173925 h 280357"/>
                <a:gd name="connsiteX24" fmla="*/ 31670 w 269973"/>
                <a:gd name="connsiteY24" fmla="*/ 137583 h 280357"/>
                <a:gd name="connsiteX25" fmla="*/ 31670 w 269973"/>
                <a:gd name="connsiteY25" fmla="*/ 133429 h 280357"/>
                <a:gd name="connsiteX26" fmla="*/ 135506 w 269973"/>
                <a:gd name="connsiteY26" fmla="*/ 30632 h 280357"/>
                <a:gd name="connsiteX27" fmla="*/ 135506 w 269973"/>
                <a:gd name="connsiteY27" fmla="*/ 30632 h 280357"/>
                <a:gd name="connsiteX28" fmla="*/ 135506 w 269973"/>
                <a:gd name="connsiteY28" fmla="*/ 30632 h 280357"/>
                <a:gd name="connsiteX29" fmla="*/ 135506 w 269973"/>
                <a:gd name="connsiteY29" fmla="*/ 30632 h 280357"/>
                <a:gd name="connsiteX30" fmla="*/ 135506 w 269973"/>
                <a:gd name="connsiteY30" fmla="*/ 30632 h 280357"/>
                <a:gd name="connsiteX31" fmla="*/ 135506 w 269973"/>
                <a:gd name="connsiteY31" fmla="*/ 30632 h 280357"/>
                <a:gd name="connsiteX32" fmla="*/ 135506 w 269973"/>
                <a:gd name="connsiteY32" fmla="*/ 30632 h 280357"/>
                <a:gd name="connsiteX33" fmla="*/ 239342 w 269973"/>
                <a:gd name="connsiteY33" fmla="*/ 133429 h 280357"/>
                <a:gd name="connsiteX34" fmla="*/ 239342 w 269973"/>
                <a:gd name="connsiteY34" fmla="*/ 137583 h 2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9973" h="280357">
                  <a:moveTo>
                    <a:pt x="134987" y="0"/>
                  </a:moveTo>
                  <a:cubicBezTo>
                    <a:pt x="134987" y="0"/>
                    <a:pt x="134987" y="0"/>
                    <a:pt x="134987" y="0"/>
                  </a:cubicBezTo>
                  <a:cubicBezTo>
                    <a:pt x="134987" y="0"/>
                    <a:pt x="134987" y="0"/>
                    <a:pt x="134987" y="0"/>
                  </a:cubicBezTo>
                  <a:cubicBezTo>
                    <a:pt x="61263" y="519"/>
                    <a:pt x="1558" y="59706"/>
                    <a:pt x="0" y="133429"/>
                  </a:cubicBezTo>
                  <a:lnTo>
                    <a:pt x="0" y="138102"/>
                  </a:lnTo>
                  <a:cubicBezTo>
                    <a:pt x="519" y="154197"/>
                    <a:pt x="3634" y="169772"/>
                    <a:pt x="9345" y="184828"/>
                  </a:cubicBezTo>
                  <a:cubicBezTo>
                    <a:pt x="15056" y="198846"/>
                    <a:pt x="22844" y="211826"/>
                    <a:pt x="32708" y="223247"/>
                  </a:cubicBezTo>
                  <a:cubicBezTo>
                    <a:pt x="45169" y="236746"/>
                    <a:pt x="58667" y="263224"/>
                    <a:pt x="64378" y="274646"/>
                  </a:cubicBezTo>
                  <a:cubicBezTo>
                    <a:pt x="65936" y="278281"/>
                    <a:pt x="69570" y="280357"/>
                    <a:pt x="73724" y="280357"/>
                  </a:cubicBezTo>
                  <a:lnTo>
                    <a:pt x="196250" y="280357"/>
                  </a:lnTo>
                  <a:cubicBezTo>
                    <a:pt x="200404" y="280357"/>
                    <a:pt x="204038" y="278281"/>
                    <a:pt x="205595" y="274646"/>
                  </a:cubicBezTo>
                  <a:cubicBezTo>
                    <a:pt x="211306" y="263224"/>
                    <a:pt x="224805" y="236746"/>
                    <a:pt x="237265" y="223247"/>
                  </a:cubicBezTo>
                  <a:cubicBezTo>
                    <a:pt x="247130" y="211826"/>
                    <a:pt x="255437" y="198846"/>
                    <a:pt x="260628" y="184828"/>
                  </a:cubicBezTo>
                  <a:cubicBezTo>
                    <a:pt x="266339" y="169772"/>
                    <a:pt x="269455" y="154197"/>
                    <a:pt x="269974" y="138102"/>
                  </a:cubicBezTo>
                  <a:lnTo>
                    <a:pt x="269974" y="133429"/>
                  </a:lnTo>
                  <a:cubicBezTo>
                    <a:pt x="268416" y="59706"/>
                    <a:pt x="208710" y="519"/>
                    <a:pt x="134987" y="0"/>
                  </a:cubicBezTo>
                  <a:close/>
                  <a:moveTo>
                    <a:pt x="238823" y="137583"/>
                  </a:moveTo>
                  <a:cubicBezTo>
                    <a:pt x="238304" y="150043"/>
                    <a:pt x="235708" y="162503"/>
                    <a:pt x="231554" y="173925"/>
                  </a:cubicBezTo>
                  <a:cubicBezTo>
                    <a:pt x="227401" y="184309"/>
                    <a:pt x="221690" y="194173"/>
                    <a:pt x="213902" y="202480"/>
                  </a:cubicBezTo>
                  <a:cubicBezTo>
                    <a:pt x="201961" y="217017"/>
                    <a:pt x="191578" y="232593"/>
                    <a:pt x="183790" y="249207"/>
                  </a:cubicBezTo>
                  <a:lnTo>
                    <a:pt x="134987" y="249207"/>
                  </a:lnTo>
                  <a:lnTo>
                    <a:pt x="86703" y="249207"/>
                  </a:lnTo>
                  <a:cubicBezTo>
                    <a:pt x="78396" y="232593"/>
                    <a:pt x="68013" y="217017"/>
                    <a:pt x="56591" y="202480"/>
                  </a:cubicBezTo>
                  <a:cubicBezTo>
                    <a:pt x="49322" y="194173"/>
                    <a:pt x="43092" y="184309"/>
                    <a:pt x="38939" y="173925"/>
                  </a:cubicBezTo>
                  <a:cubicBezTo>
                    <a:pt x="34266" y="162503"/>
                    <a:pt x="32189" y="150043"/>
                    <a:pt x="31670" y="137583"/>
                  </a:cubicBezTo>
                  <a:lnTo>
                    <a:pt x="31670" y="133429"/>
                  </a:lnTo>
                  <a:cubicBezTo>
                    <a:pt x="32708" y="76839"/>
                    <a:pt x="78915" y="31151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35506" y="30632"/>
                    <a:pt x="135506" y="30632"/>
                    <a:pt x="135506" y="30632"/>
                  </a:cubicBezTo>
                  <a:cubicBezTo>
                    <a:pt x="135506" y="30632"/>
                    <a:pt x="135506" y="30632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92097" y="31151"/>
                    <a:pt x="238304" y="76319"/>
                    <a:pt x="239342" y="133429"/>
                  </a:cubicBezTo>
                  <a:lnTo>
                    <a:pt x="239342" y="137583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11104594" y="1164172"/>
            <a:ext cx="498413" cy="498413"/>
            <a:chOff x="11104594" y="1920239"/>
            <a:chExt cx="498413" cy="498413"/>
          </a:xfrm>
          <a:solidFill>
            <a:schemeClr val="accent6">
              <a:lumMod val="75000"/>
            </a:schemeClr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1C24B3B-BDA1-48EF-9E16-B6F489C25DE2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CABCE1C-50F7-44F9-A1F6-97B25DBDA46C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067939-1A76-43DF-B0A1-985AEF72FAFE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9881743-FA13-4E91-B7EE-4A24D2040DCD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2F2610-C5BA-473F-95AA-2A4A9575027B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5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11146127" y="2864555"/>
            <a:ext cx="415344" cy="415344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1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D3DD75C-47F5-49E2-8242-C546C9D4B74D}"/>
              </a:ext>
            </a:extLst>
          </p:cNvPr>
          <p:cNvGrpSpPr/>
          <p:nvPr/>
        </p:nvGrpSpPr>
        <p:grpSpPr>
          <a:xfrm>
            <a:off x="8923583" y="4466177"/>
            <a:ext cx="2926080" cy="1290153"/>
            <a:chOff x="8921977" y="1466725"/>
            <a:chExt cx="2926080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A070E90-CC49-45E0-848A-E0BC1ED1753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EF73E46-0265-4FAE-A804-5C4FBE24AE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8" name="Graphic 117" descr="Research">
            <a:extLst>
              <a:ext uri="{FF2B5EF4-FFF2-40B4-BE49-F238E27FC236}">
                <a16:creationId xmlns:a16="http://schemas.microsoft.com/office/drawing/2014/main" id="{D893DC70-6A69-4BA0-B927-08F12FF3C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4120" y="4383669"/>
            <a:ext cx="539357" cy="53935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80CEA4C4-5C10-47A4-AEAD-21B15D3C3A72}"/>
              </a:ext>
            </a:extLst>
          </p:cNvPr>
          <p:cNvGrpSpPr/>
          <p:nvPr/>
        </p:nvGrpSpPr>
        <p:grpSpPr>
          <a:xfrm>
            <a:off x="3810150" y="1140499"/>
            <a:ext cx="4571676" cy="4578547"/>
            <a:chOff x="3810150" y="1140499"/>
            <a:chExt cx="4571676" cy="4578547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E73E217-207D-47B8-8E63-6C69EC464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554" y="1492829"/>
              <a:ext cx="1338272" cy="1883095"/>
            </a:xfrm>
            <a:custGeom>
              <a:avLst/>
              <a:gdLst>
                <a:gd name="connsiteX0" fmla="*/ 271122 w 1338272"/>
                <a:gd name="connsiteY0" fmla="*/ 0 h 1883095"/>
                <a:gd name="connsiteX1" fmla="*/ 325776 w 1338272"/>
                <a:gd name="connsiteY1" fmla="*/ 34022 h 1883095"/>
                <a:gd name="connsiteX2" fmla="*/ 1334968 w 1338272"/>
                <a:gd name="connsiteY2" fmla="*/ 1783584 h 1883095"/>
                <a:gd name="connsiteX3" fmla="*/ 1338272 w 1338272"/>
                <a:gd name="connsiteY3" fmla="*/ 1883095 h 1883095"/>
                <a:gd name="connsiteX4" fmla="*/ 423290 w 1338272"/>
                <a:gd name="connsiteY4" fmla="*/ 1637926 h 1883095"/>
                <a:gd name="connsiteX5" fmla="*/ 19596 w 1338272"/>
                <a:gd name="connsiteY5" fmla="*/ 938708 h 188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8272" h="1883095">
                  <a:moveTo>
                    <a:pt x="271122" y="0"/>
                  </a:moveTo>
                  <a:lnTo>
                    <a:pt x="325776" y="34022"/>
                  </a:lnTo>
                  <a:cubicBezTo>
                    <a:pt x="915005" y="428669"/>
                    <a:pt x="1287871" y="1075547"/>
                    <a:pt x="1334968" y="1783584"/>
                  </a:cubicBezTo>
                  <a:lnTo>
                    <a:pt x="1338272" y="1883095"/>
                  </a:lnTo>
                  <a:lnTo>
                    <a:pt x="423290" y="1637926"/>
                  </a:lnTo>
                  <a:cubicBezTo>
                    <a:pt x="118729" y="1556320"/>
                    <a:pt x="-62011" y="1243269"/>
                    <a:pt x="19596" y="938708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ADB0F96-F479-4D28-A4A3-D5993ECD1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555" y="3506664"/>
              <a:ext cx="1337457" cy="1862005"/>
            </a:xfrm>
            <a:custGeom>
              <a:avLst/>
              <a:gdLst>
                <a:gd name="connsiteX0" fmla="*/ 1337457 w 1337457"/>
                <a:gd name="connsiteY0" fmla="*/ 0 h 1862005"/>
                <a:gd name="connsiteX1" fmla="*/ 1334968 w 1337457"/>
                <a:gd name="connsiteY1" fmla="*/ 74985 h 1862005"/>
                <a:gd name="connsiteX2" fmla="*/ 325776 w 1337457"/>
                <a:gd name="connsiteY2" fmla="*/ 1824513 h 1862005"/>
                <a:gd name="connsiteX3" fmla="*/ 265530 w 1337457"/>
                <a:gd name="connsiteY3" fmla="*/ 1862005 h 1862005"/>
                <a:gd name="connsiteX4" fmla="*/ 19596 w 1337457"/>
                <a:gd name="connsiteY4" fmla="*/ 944168 h 1862005"/>
                <a:gd name="connsiteX5" fmla="*/ 423290 w 1337457"/>
                <a:gd name="connsiteY5" fmla="*/ 244950 h 18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7457" h="1862005">
                  <a:moveTo>
                    <a:pt x="1337457" y="0"/>
                  </a:moveTo>
                  <a:lnTo>
                    <a:pt x="1334968" y="74985"/>
                  </a:lnTo>
                  <a:cubicBezTo>
                    <a:pt x="1287871" y="783268"/>
                    <a:pt x="915005" y="1429983"/>
                    <a:pt x="325776" y="1824513"/>
                  </a:cubicBezTo>
                  <a:lnTo>
                    <a:pt x="265530" y="1862005"/>
                  </a:lnTo>
                  <a:lnTo>
                    <a:pt x="19596" y="944168"/>
                  </a:lnTo>
                  <a:cubicBezTo>
                    <a:pt x="-62011" y="639608"/>
                    <a:pt x="118729" y="326557"/>
                    <a:pt x="423290" y="24495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27CD335-C13C-464A-8C28-DCCC3C060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019" y="4583985"/>
              <a:ext cx="2181976" cy="1135061"/>
            </a:xfrm>
            <a:custGeom>
              <a:avLst/>
              <a:gdLst>
                <a:gd name="connsiteX0" fmla="*/ 1090981 w 2181976"/>
                <a:gd name="connsiteY0" fmla="*/ 0 h 1135061"/>
                <a:gd name="connsiteX1" fmla="*/ 1494675 w 2181976"/>
                <a:gd name="connsiteY1" fmla="*/ 167215 h 1135061"/>
                <a:gd name="connsiteX2" fmla="*/ 2181976 w 2181976"/>
                <a:gd name="connsiteY2" fmla="*/ 854516 h 1135061"/>
                <a:gd name="connsiteX3" fmla="*/ 1963000 w 2181976"/>
                <a:gd name="connsiteY3" fmla="*/ 962402 h 1135061"/>
                <a:gd name="connsiteX4" fmla="*/ 219159 w 2181976"/>
                <a:gd name="connsiteY4" fmla="*/ 962402 h 1135061"/>
                <a:gd name="connsiteX5" fmla="*/ 0 w 2181976"/>
                <a:gd name="connsiteY5" fmla="*/ 854503 h 1135061"/>
                <a:gd name="connsiteX6" fmla="*/ 687288 w 2181976"/>
                <a:gd name="connsiteY6" fmla="*/ 167215 h 1135061"/>
                <a:gd name="connsiteX7" fmla="*/ 1090981 w 2181976"/>
                <a:gd name="connsiteY7" fmla="*/ 0 h 113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1976" h="1135061">
                  <a:moveTo>
                    <a:pt x="1090981" y="0"/>
                  </a:moveTo>
                  <a:cubicBezTo>
                    <a:pt x="1237090" y="0"/>
                    <a:pt x="1383198" y="55738"/>
                    <a:pt x="1494675" y="167215"/>
                  </a:cubicBezTo>
                  <a:lnTo>
                    <a:pt x="2181976" y="854516"/>
                  </a:lnTo>
                  <a:lnTo>
                    <a:pt x="1963000" y="962402"/>
                  </a:lnTo>
                  <a:cubicBezTo>
                    <a:pt x="1404995" y="1192615"/>
                    <a:pt x="777500" y="1192615"/>
                    <a:pt x="219159" y="962402"/>
                  </a:cubicBezTo>
                  <a:lnTo>
                    <a:pt x="0" y="854503"/>
                  </a:lnTo>
                  <a:lnTo>
                    <a:pt x="687288" y="167215"/>
                  </a:lnTo>
                  <a:cubicBezTo>
                    <a:pt x="798765" y="55738"/>
                    <a:pt x="944873" y="0"/>
                    <a:pt x="1090981" y="0"/>
                  </a:cubicBez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772FCA8C-BDF5-41EE-B7FC-DA47D0374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966" y="3505895"/>
              <a:ext cx="1340328" cy="1864433"/>
            </a:xfrm>
            <a:custGeom>
              <a:avLst/>
              <a:gdLst>
                <a:gd name="connsiteX0" fmla="*/ 0 w 1340328"/>
                <a:gd name="connsiteY0" fmla="*/ 0 h 1864433"/>
                <a:gd name="connsiteX1" fmla="*/ 917040 w 1340328"/>
                <a:gd name="connsiteY1" fmla="*/ 245720 h 1864433"/>
                <a:gd name="connsiteX2" fmla="*/ 1320734 w 1340328"/>
                <a:gd name="connsiteY2" fmla="*/ 944938 h 1864433"/>
                <a:gd name="connsiteX3" fmla="*/ 1074356 w 1340328"/>
                <a:gd name="connsiteY3" fmla="*/ 1864433 h 1864433"/>
                <a:gd name="connsiteX4" fmla="*/ 1011479 w 1340328"/>
                <a:gd name="connsiteY4" fmla="*/ 1825282 h 1864433"/>
                <a:gd name="connsiteX5" fmla="*/ 2514 w 1340328"/>
                <a:gd name="connsiteY5" fmla="*/ 75754 h 186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0328" h="1864433">
                  <a:moveTo>
                    <a:pt x="0" y="0"/>
                  </a:moveTo>
                  <a:lnTo>
                    <a:pt x="917040" y="245720"/>
                  </a:lnTo>
                  <a:cubicBezTo>
                    <a:pt x="1221600" y="327327"/>
                    <a:pt x="1402340" y="640378"/>
                    <a:pt x="1320734" y="944938"/>
                  </a:cubicBezTo>
                  <a:lnTo>
                    <a:pt x="1074356" y="1864433"/>
                  </a:lnTo>
                  <a:lnTo>
                    <a:pt x="1011479" y="1825282"/>
                  </a:lnTo>
                  <a:cubicBezTo>
                    <a:pt x="422555" y="1430752"/>
                    <a:pt x="49621" y="784037"/>
                    <a:pt x="2514" y="75754"/>
                  </a:cubicBez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6BEA94F-8F21-4A47-AD4B-28C1AAFF8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150" y="1491171"/>
              <a:ext cx="1341144" cy="1885523"/>
            </a:xfrm>
            <a:custGeom>
              <a:avLst/>
              <a:gdLst>
                <a:gd name="connsiteX0" fmla="*/ 1069579 w 1341144"/>
                <a:gd name="connsiteY0" fmla="*/ 0 h 1885523"/>
                <a:gd name="connsiteX1" fmla="*/ 1321550 w 1341144"/>
                <a:gd name="connsiteY1" fmla="*/ 940366 h 1885523"/>
                <a:gd name="connsiteX2" fmla="*/ 917856 w 1341144"/>
                <a:gd name="connsiteY2" fmla="*/ 1639584 h 1885523"/>
                <a:gd name="connsiteX3" fmla="*/ 0 w 1341144"/>
                <a:gd name="connsiteY3" fmla="*/ 1885523 h 1885523"/>
                <a:gd name="connsiteX4" fmla="*/ 3330 w 1341144"/>
                <a:gd name="connsiteY4" fmla="*/ 1785242 h 1885523"/>
                <a:gd name="connsiteX5" fmla="*/ 1012295 w 1341144"/>
                <a:gd name="connsiteY5" fmla="*/ 35680 h 188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144" h="1885523">
                  <a:moveTo>
                    <a:pt x="1069579" y="0"/>
                  </a:moveTo>
                  <a:lnTo>
                    <a:pt x="1321550" y="940366"/>
                  </a:lnTo>
                  <a:cubicBezTo>
                    <a:pt x="1403156" y="1244927"/>
                    <a:pt x="1222416" y="1557978"/>
                    <a:pt x="917856" y="1639584"/>
                  </a:cubicBezTo>
                  <a:lnTo>
                    <a:pt x="0" y="1885523"/>
                  </a:lnTo>
                  <a:lnTo>
                    <a:pt x="3330" y="1785242"/>
                  </a:lnTo>
                  <a:cubicBezTo>
                    <a:pt x="50437" y="1077205"/>
                    <a:pt x="423371" y="430327"/>
                    <a:pt x="1012295" y="35680"/>
                  </a:cubicBez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B32808F-5A7E-4F57-87CC-55EACC62E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975" y="1140499"/>
              <a:ext cx="2180064" cy="1133519"/>
            </a:xfrm>
            <a:custGeom>
              <a:avLst/>
              <a:gdLst>
                <a:gd name="connsiteX0" fmla="*/ 1090249 w 2180064"/>
                <a:gd name="connsiteY0" fmla="*/ 0 h 1133519"/>
                <a:gd name="connsiteX1" fmla="*/ 1962044 w 2180064"/>
                <a:gd name="connsiteY1" fmla="*/ 172588 h 1133519"/>
                <a:gd name="connsiteX2" fmla="*/ 2180064 w 2180064"/>
                <a:gd name="connsiteY2" fmla="*/ 279959 h 1133519"/>
                <a:gd name="connsiteX3" fmla="*/ 1493719 w 2180064"/>
                <a:gd name="connsiteY3" fmla="*/ 966304 h 1133519"/>
                <a:gd name="connsiteX4" fmla="*/ 686332 w 2180064"/>
                <a:gd name="connsiteY4" fmla="*/ 966304 h 1133519"/>
                <a:gd name="connsiteX5" fmla="*/ 0 w 2180064"/>
                <a:gd name="connsiteY5" fmla="*/ 279972 h 1133519"/>
                <a:gd name="connsiteX6" fmla="*/ 218203 w 2180064"/>
                <a:gd name="connsiteY6" fmla="*/ 172588 h 1133519"/>
                <a:gd name="connsiteX7" fmla="*/ 1090249 w 2180064"/>
                <a:gd name="connsiteY7" fmla="*/ 0 h 113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0064" h="1133519">
                  <a:moveTo>
                    <a:pt x="1090249" y="0"/>
                  </a:moveTo>
                  <a:cubicBezTo>
                    <a:pt x="1386666" y="1"/>
                    <a:pt x="1683042" y="57530"/>
                    <a:pt x="1962044" y="172588"/>
                  </a:cubicBezTo>
                  <a:lnTo>
                    <a:pt x="2180064" y="279959"/>
                  </a:lnTo>
                  <a:lnTo>
                    <a:pt x="1493719" y="966304"/>
                  </a:lnTo>
                  <a:cubicBezTo>
                    <a:pt x="1270765" y="1189258"/>
                    <a:pt x="909285" y="1189258"/>
                    <a:pt x="686332" y="966304"/>
                  </a:cubicBezTo>
                  <a:lnTo>
                    <a:pt x="0" y="279972"/>
                  </a:lnTo>
                  <a:lnTo>
                    <a:pt x="218203" y="172588"/>
                  </a:lnTo>
                  <a:cubicBezTo>
                    <a:pt x="497374" y="57530"/>
                    <a:pt x="793832" y="1"/>
                    <a:pt x="1090249" y="0"/>
                  </a:cubicBezTo>
                  <a:close/>
                </a:path>
              </a:pathLst>
            </a:custGeom>
            <a:solidFill>
              <a:srgbClr val="A2B9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25C4850-51BD-484D-A218-E2758EEA2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554" y="2341516"/>
              <a:ext cx="499710" cy="809716"/>
            </a:xfrm>
            <a:custGeom>
              <a:avLst/>
              <a:gdLst>
                <a:gd name="connsiteX0" fmla="*/ 43717 w 499710"/>
                <a:gd name="connsiteY0" fmla="*/ 0 h 809716"/>
                <a:gd name="connsiteX1" fmla="*/ 95964 w 499710"/>
                <a:gd name="connsiteY1" fmla="*/ 47485 h 809716"/>
                <a:gd name="connsiteX2" fmla="*/ 496864 w 499710"/>
                <a:gd name="connsiteY2" fmla="*/ 791070 h 809716"/>
                <a:gd name="connsiteX3" fmla="*/ 499710 w 499710"/>
                <a:gd name="connsiteY3" fmla="*/ 809716 h 809716"/>
                <a:gd name="connsiteX4" fmla="*/ 423290 w 499710"/>
                <a:gd name="connsiteY4" fmla="*/ 789239 h 809716"/>
                <a:gd name="connsiteX5" fmla="*/ 19596 w 499710"/>
                <a:gd name="connsiteY5" fmla="*/ 90021 h 8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9710" h="809716">
                  <a:moveTo>
                    <a:pt x="43717" y="0"/>
                  </a:moveTo>
                  <a:lnTo>
                    <a:pt x="95964" y="47485"/>
                  </a:lnTo>
                  <a:cubicBezTo>
                    <a:pt x="295583" y="247104"/>
                    <a:pt x="438088" y="503838"/>
                    <a:pt x="496864" y="791070"/>
                  </a:cubicBezTo>
                  <a:lnTo>
                    <a:pt x="499710" y="809716"/>
                  </a:lnTo>
                  <a:lnTo>
                    <a:pt x="423290" y="789239"/>
                  </a:lnTo>
                  <a:cubicBezTo>
                    <a:pt x="118729" y="707633"/>
                    <a:pt x="-62011" y="394582"/>
                    <a:pt x="19596" y="90021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EBD5FAC-F6FB-47E2-AFD5-1A92DB99E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555" y="3732380"/>
              <a:ext cx="495072" cy="788876"/>
            </a:xfrm>
            <a:custGeom>
              <a:avLst/>
              <a:gdLst>
                <a:gd name="connsiteX0" fmla="*/ 495072 w 495072"/>
                <a:gd name="connsiteY0" fmla="*/ 0 h 788876"/>
                <a:gd name="connsiteX1" fmla="*/ 460621 w 495072"/>
                <a:gd name="connsiteY1" fmla="*/ 133985 h 788876"/>
                <a:gd name="connsiteX2" fmla="*/ 95962 w 495072"/>
                <a:gd name="connsiteY2" fmla="*/ 736620 h 788876"/>
                <a:gd name="connsiteX3" fmla="*/ 38466 w 495072"/>
                <a:gd name="connsiteY3" fmla="*/ 788876 h 788876"/>
                <a:gd name="connsiteX4" fmla="*/ 19596 w 495072"/>
                <a:gd name="connsiteY4" fmla="*/ 718452 h 788876"/>
                <a:gd name="connsiteX5" fmla="*/ 423290 w 495072"/>
                <a:gd name="connsiteY5" fmla="*/ 19234 h 788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072" h="788876">
                  <a:moveTo>
                    <a:pt x="495072" y="0"/>
                  </a:moveTo>
                  <a:lnTo>
                    <a:pt x="460621" y="133985"/>
                  </a:lnTo>
                  <a:cubicBezTo>
                    <a:pt x="388999" y="364258"/>
                    <a:pt x="262312" y="570270"/>
                    <a:pt x="95962" y="736620"/>
                  </a:cubicBezTo>
                  <a:lnTo>
                    <a:pt x="38466" y="788876"/>
                  </a:lnTo>
                  <a:lnTo>
                    <a:pt x="19596" y="718452"/>
                  </a:lnTo>
                  <a:cubicBezTo>
                    <a:pt x="-62011" y="413892"/>
                    <a:pt x="118729" y="100841"/>
                    <a:pt x="423290" y="19234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5107304-420C-4530-8AEF-83A447CD8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3865" y="4583985"/>
              <a:ext cx="946159" cy="315796"/>
            </a:xfrm>
            <a:custGeom>
              <a:avLst/>
              <a:gdLst>
                <a:gd name="connsiteX0" fmla="*/ 472136 w 946159"/>
                <a:gd name="connsiteY0" fmla="*/ 0 h 315796"/>
                <a:gd name="connsiteX1" fmla="*/ 875830 w 946159"/>
                <a:gd name="connsiteY1" fmla="*/ 167215 h 315796"/>
                <a:gd name="connsiteX2" fmla="*/ 946159 w 946159"/>
                <a:gd name="connsiteY2" fmla="*/ 237544 h 315796"/>
                <a:gd name="connsiteX3" fmla="*/ 913020 w 946159"/>
                <a:gd name="connsiteY3" fmla="*/ 249673 h 315796"/>
                <a:gd name="connsiteX4" fmla="*/ 475654 w 946159"/>
                <a:gd name="connsiteY4" fmla="*/ 315796 h 315796"/>
                <a:gd name="connsiteX5" fmla="*/ 38289 w 946159"/>
                <a:gd name="connsiteY5" fmla="*/ 249673 h 315796"/>
                <a:gd name="connsiteX6" fmla="*/ 0 w 946159"/>
                <a:gd name="connsiteY6" fmla="*/ 235659 h 315796"/>
                <a:gd name="connsiteX7" fmla="*/ 68443 w 946159"/>
                <a:gd name="connsiteY7" fmla="*/ 167215 h 315796"/>
                <a:gd name="connsiteX8" fmla="*/ 472136 w 946159"/>
                <a:gd name="connsiteY8" fmla="*/ 0 h 31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159" h="315796">
                  <a:moveTo>
                    <a:pt x="472136" y="0"/>
                  </a:moveTo>
                  <a:cubicBezTo>
                    <a:pt x="618245" y="0"/>
                    <a:pt x="764353" y="55738"/>
                    <a:pt x="875830" y="167215"/>
                  </a:cubicBezTo>
                  <a:lnTo>
                    <a:pt x="946159" y="237544"/>
                  </a:lnTo>
                  <a:lnTo>
                    <a:pt x="913020" y="249673"/>
                  </a:lnTo>
                  <a:cubicBezTo>
                    <a:pt x="774856" y="292646"/>
                    <a:pt x="627959" y="315796"/>
                    <a:pt x="475654" y="315796"/>
                  </a:cubicBezTo>
                  <a:cubicBezTo>
                    <a:pt x="323350" y="315796"/>
                    <a:pt x="176453" y="292646"/>
                    <a:pt x="38289" y="249673"/>
                  </a:cubicBezTo>
                  <a:lnTo>
                    <a:pt x="0" y="235659"/>
                  </a:lnTo>
                  <a:lnTo>
                    <a:pt x="68443" y="167215"/>
                  </a:lnTo>
                  <a:cubicBezTo>
                    <a:pt x="179920" y="55738"/>
                    <a:pt x="326028" y="0"/>
                    <a:pt x="472136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61DDE189-60E0-4429-AD88-54D621425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0720" y="3733586"/>
              <a:ext cx="490574" cy="784611"/>
            </a:xfrm>
            <a:custGeom>
              <a:avLst/>
              <a:gdLst>
                <a:gd name="connsiteX0" fmla="*/ 0 w 490574"/>
                <a:gd name="connsiteY0" fmla="*/ 0 h 784611"/>
                <a:gd name="connsiteX1" fmla="*/ 67286 w 490574"/>
                <a:gd name="connsiteY1" fmla="*/ 18029 h 784611"/>
                <a:gd name="connsiteX2" fmla="*/ 470980 w 490574"/>
                <a:gd name="connsiteY2" fmla="*/ 717247 h 784611"/>
                <a:gd name="connsiteX3" fmla="*/ 452930 w 490574"/>
                <a:gd name="connsiteY3" fmla="*/ 784611 h 784611"/>
                <a:gd name="connsiteX4" fmla="*/ 398799 w 490574"/>
                <a:gd name="connsiteY4" fmla="*/ 735414 h 784611"/>
                <a:gd name="connsiteX5" fmla="*/ 34141 w 490574"/>
                <a:gd name="connsiteY5" fmla="*/ 132779 h 784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574" h="784611">
                  <a:moveTo>
                    <a:pt x="0" y="0"/>
                  </a:moveTo>
                  <a:lnTo>
                    <a:pt x="67286" y="18029"/>
                  </a:lnTo>
                  <a:cubicBezTo>
                    <a:pt x="371846" y="99636"/>
                    <a:pt x="552586" y="412687"/>
                    <a:pt x="470980" y="717247"/>
                  </a:cubicBezTo>
                  <a:lnTo>
                    <a:pt x="452930" y="784611"/>
                  </a:lnTo>
                  <a:lnTo>
                    <a:pt x="398799" y="735414"/>
                  </a:lnTo>
                  <a:cubicBezTo>
                    <a:pt x="232450" y="569064"/>
                    <a:pt x="105763" y="363052"/>
                    <a:pt x="34141" y="132779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F3D6A27-3257-4E7C-B9B4-5BC3EA6DE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5952" y="2344576"/>
              <a:ext cx="495343" cy="805486"/>
            </a:xfrm>
            <a:custGeom>
              <a:avLst/>
              <a:gdLst>
                <a:gd name="connsiteX0" fmla="*/ 452448 w 495343"/>
                <a:gd name="connsiteY0" fmla="*/ 0 h 805486"/>
                <a:gd name="connsiteX1" fmla="*/ 475749 w 495343"/>
                <a:gd name="connsiteY1" fmla="*/ 86961 h 805486"/>
                <a:gd name="connsiteX2" fmla="*/ 72055 w 495343"/>
                <a:gd name="connsiteY2" fmla="*/ 786179 h 805486"/>
                <a:gd name="connsiteX3" fmla="*/ 0 w 495343"/>
                <a:gd name="connsiteY3" fmla="*/ 805486 h 805486"/>
                <a:gd name="connsiteX4" fmla="*/ 2667 w 495343"/>
                <a:gd name="connsiteY4" fmla="*/ 788010 h 805486"/>
                <a:gd name="connsiteX5" fmla="*/ 403568 w 495343"/>
                <a:gd name="connsiteY5" fmla="*/ 44425 h 8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43" h="805486">
                  <a:moveTo>
                    <a:pt x="452448" y="0"/>
                  </a:moveTo>
                  <a:lnTo>
                    <a:pt x="475749" y="86961"/>
                  </a:lnTo>
                  <a:cubicBezTo>
                    <a:pt x="557355" y="391522"/>
                    <a:pt x="376615" y="704573"/>
                    <a:pt x="72055" y="786179"/>
                  </a:cubicBezTo>
                  <a:lnTo>
                    <a:pt x="0" y="805486"/>
                  </a:lnTo>
                  <a:lnTo>
                    <a:pt x="2667" y="788010"/>
                  </a:lnTo>
                  <a:cubicBezTo>
                    <a:pt x="61444" y="500778"/>
                    <a:pt x="203949" y="244044"/>
                    <a:pt x="403568" y="44425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55E8AE9-7AD7-483E-9A21-654994A44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3863" y="1958219"/>
              <a:ext cx="946163" cy="315799"/>
            </a:xfrm>
            <a:custGeom>
              <a:avLst/>
              <a:gdLst>
                <a:gd name="connsiteX0" fmla="*/ 475656 w 946163"/>
                <a:gd name="connsiteY0" fmla="*/ 0 h 315799"/>
                <a:gd name="connsiteX1" fmla="*/ 913022 w 946163"/>
                <a:gd name="connsiteY1" fmla="*/ 66123 h 315799"/>
                <a:gd name="connsiteX2" fmla="*/ 946163 w 946163"/>
                <a:gd name="connsiteY2" fmla="*/ 78253 h 315799"/>
                <a:gd name="connsiteX3" fmla="*/ 875832 w 946163"/>
                <a:gd name="connsiteY3" fmla="*/ 148584 h 315799"/>
                <a:gd name="connsiteX4" fmla="*/ 68445 w 946163"/>
                <a:gd name="connsiteY4" fmla="*/ 148584 h 315799"/>
                <a:gd name="connsiteX5" fmla="*/ 0 w 946163"/>
                <a:gd name="connsiteY5" fmla="*/ 80138 h 315799"/>
                <a:gd name="connsiteX6" fmla="*/ 38291 w 946163"/>
                <a:gd name="connsiteY6" fmla="*/ 66123 h 315799"/>
                <a:gd name="connsiteX7" fmla="*/ 475656 w 946163"/>
                <a:gd name="connsiteY7" fmla="*/ 0 h 31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163" h="315799">
                  <a:moveTo>
                    <a:pt x="475656" y="0"/>
                  </a:moveTo>
                  <a:cubicBezTo>
                    <a:pt x="627961" y="0"/>
                    <a:pt x="774858" y="23150"/>
                    <a:pt x="913022" y="66123"/>
                  </a:cubicBezTo>
                  <a:lnTo>
                    <a:pt x="946163" y="78253"/>
                  </a:lnTo>
                  <a:lnTo>
                    <a:pt x="875832" y="148584"/>
                  </a:lnTo>
                  <a:cubicBezTo>
                    <a:pt x="652878" y="371538"/>
                    <a:pt x="291398" y="371538"/>
                    <a:pt x="68445" y="148584"/>
                  </a:cubicBezTo>
                  <a:lnTo>
                    <a:pt x="0" y="80138"/>
                  </a:lnTo>
                  <a:lnTo>
                    <a:pt x="38291" y="66123"/>
                  </a:lnTo>
                  <a:cubicBezTo>
                    <a:pt x="176455" y="23150"/>
                    <a:pt x="323352" y="0"/>
                    <a:pt x="475656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</p:grpSp>
      <p:pic>
        <p:nvPicPr>
          <p:cNvPr id="121" name="Graphic 120" descr="Research">
            <a:extLst>
              <a:ext uri="{FF2B5EF4-FFF2-40B4-BE49-F238E27FC236}">
                <a16:creationId xmlns:a16="http://schemas.microsoft.com/office/drawing/2014/main" id="{63F0AEA6-FEE0-493C-86CA-41546BEDEE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86145" y="4187877"/>
            <a:ext cx="486842" cy="486842"/>
          </a:xfrm>
          <a:prstGeom prst="rect">
            <a:avLst/>
          </a:prstGeom>
        </p:spPr>
      </p:pic>
      <p:grpSp>
        <p:nvGrpSpPr>
          <p:cNvPr id="122" name="Graphic 24" descr="Users">
            <a:extLst>
              <a:ext uri="{FF2B5EF4-FFF2-40B4-BE49-F238E27FC236}">
                <a16:creationId xmlns:a16="http://schemas.microsoft.com/office/drawing/2014/main" id="{39AE44E1-FE28-49CD-8866-D11456E60AFB}"/>
              </a:ext>
            </a:extLst>
          </p:cNvPr>
          <p:cNvGrpSpPr/>
          <p:nvPr/>
        </p:nvGrpSpPr>
        <p:grpSpPr>
          <a:xfrm>
            <a:off x="4214217" y="4196089"/>
            <a:ext cx="461432" cy="287845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DF976561-8638-411B-9C62-CFD88B8DA897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D1233AB-75E8-46FA-862F-FFF71CECC034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71CFAD2-88E1-4724-A11E-729A6D836B22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36DEB2-F30E-45B1-AB80-870598171D8D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AB8F5A5-843A-49FE-B905-4744E2495113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4D5B4AE2-D875-4F9C-87BF-FAF655DF9005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aphic 26" descr="Lightbulb">
            <a:extLst>
              <a:ext uri="{FF2B5EF4-FFF2-40B4-BE49-F238E27FC236}">
                <a16:creationId xmlns:a16="http://schemas.microsoft.com/office/drawing/2014/main" id="{FBF3E9D0-9F20-4B9D-B5A8-4285C76C33CB}"/>
              </a:ext>
            </a:extLst>
          </p:cNvPr>
          <p:cNvGrpSpPr/>
          <p:nvPr/>
        </p:nvGrpSpPr>
        <p:grpSpPr>
          <a:xfrm>
            <a:off x="5838903" y="5045738"/>
            <a:ext cx="527351" cy="527351"/>
            <a:chOff x="5767146" y="4992021"/>
            <a:chExt cx="657708" cy="657708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B615D857-9874-420E-B928-474B99CC6F39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5F47EB4-D9BA-491E-A32D-4DC4FBC263A8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97A51C0-8BEC-4365-BD15-6B63A8C3AA23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EF45E5E-93F9-4CC9-94B1-CCC38307C46A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4" name="Graphic 27" descr="Rocket">
            <a:extLst>
              <a:ext uri="{FF2B5EF4-FFF2-40B4-BE49-F238E27FC236}">
                <a16:creationId xmlns:a16="http://schemas.microsoft.com/office/drawing/2014/main" id="{37291EF3-E2A0-4604-B7A7-E21832C29AB4}"/>
              </a:ext>
            </a:extLst>
          </p:cNvPr>
          <p:cNvGrpSpPr/>
          <p:nvPr/>
        </p:nvGrpSpPr>
        <p:grpSpPr>
          <a:xfrm>
            <a:off x="5850562" y="1296562"/>
            <a:ext cx="527351" cy="527351"/>
            <a:chOff x="5767146" y="1240929"/>
            <a:chExt cx="657708" cy="657708"/>
          </a:xfrm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7D78B9A-D226-454A-B44E-EC449C1E206D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10A0EDF2-EE38-405D-9900-7A4253220609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B15AC69-5ACF-49D5-9A9B-6D163154F713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2F93E0A-170E-4B9A-99DC-C527AB7F6C60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0FE985EC-898A-4539-A644-DC73B174166D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0" name="Graphic 25" descr="Puzzle">
            <a:extLst>
              <a:ext uri="{FF2B5EF4-FFF2-40B4-BE49-F238E27FC236}">
                <a16:creationId xmlns:a16="http://schemas.microsoft.com/office/drawing/2014/main" id="{A5027758-44D9-4485-9802-DDF54E6C7708}"/>
              </a:ext>
            </a:extLst>
          </p:cNvPr>
          <p:cNvSpPr/>
          <p:nvPr/>
        </p:nvSpPr>
        <p:spPr>
          <a:xfrm>
            <a:off x="7538627" y="2304782"/>
            <a:ext cx="439459" cy="439459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Graphic 3" descr="Diamond">
            <a:extLst>
              <a:ext uri="{FF2B5EF4-FFF2-40B4-BE49-F238E27FC236}">
                <a16:creationId xmlns:a16="http://schemas.microsoft.com/office/drawing/2014/main" id="{47B009C6-B1DB-4283-8E68-D8336A2AE0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97261" y="2282879"/>
            <a:ext cx="495343" cy="495343"/>
          </a:xfrm>
          <a:prstGeom prst="rect">
            <a:avLst/>
          </a:prstGeom>
        </p:spPr>
      </p:pic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0E3B40C-D742-496B-BD5D-C3F1AE539467}"/>
              </a:ext>
            </a:extLst>
          </p:cNvPr>
          <p:cNvGrpSpPr/>
          <p:nvPr/>
        </p:nvGrpSpPr>
        <p:grpSpPr>
          <a:xfrm>
            <a:off x="342337" y="1175310"/>
            <a:ext cx="2926080" cy="1290153"/>
            <a:chOff x="332936" y="2627766"/>
            <a:chExt cx="2926080" cy="1290153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E77739A-1401-4314-8779-49FC2FDBA34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6A805659-5F18-47F5-8F75-26771CDF25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44" name="Graphic 143" descr="Diamond">
            <a:extLst>
              <a:ext uri="{FF2B5EF4-FFF2-40B4-BE49-F238E27FC236}">
                <a16:creationId xmlns:a16="http://schemas.microsoft.com/office/drawing/2014/main" id="{635B1BE9-7949-4597-AFEC-71D88E594F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0526" y="1178776"/>
            <a:ext cx="495343" cy="4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1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6 Parts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8923583" y="2820743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3AEBB-FA58-4433-8DA0-3567B5F5F24D}"/>
              </a:ext>
            </a:extLst>
          </p:cNvPr>
          <p:cNvGrpSpPr/>
          <p:nvPr/>
        </p:nvGrpSpPr>
        <p:grpSpPr>
          <a:xfrm>
            <a:off x="334542" y="4466177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CCDB20E-44DE-4F96-976B-1D51122B48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CB8BD9-032A-4A41-98C7-90CAE3F5086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8931378" y="1175310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BE7BEB-A236-4DE2-89BE-9E45AE0CE103}"/>
              </a:ext>
            </a:extLst>
          </p:cNvPr>
          <p:cNvGrpSpPr/>
          <p:nvPr/>
        </p:nvGrpSpPr>
        <p:grpSpPr>
          <a:xfrm>
            <a:off x="342337" y="2820743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2BC449C-025E-44AD-A6F7-FAC682C437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6A4918-AC25-4257-A6B0-78C9C06EDB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aphic 44" descr="Users">
            <a:extLst>
              <a:ext uri="{FF2B5EF4-FFF2-40B4-BE49-F238E27FC236}">
                <a16:creationId xmlns:a16="http://schemas.microsoft.com/office/drawing/2014/main" id="{7B85AD2B-DB40-4381-AB09-57ADC2BD6180}"/>
              </a:ext>
            </a:extLst>
          </p:cNvPr>
          <p:cNvGrpSpPr/>
          <p:nvPr/>
        </p:nvGrpSpPr>
        <p:grpSpPr>
          <a:xfrm>
            <a:off x="620143" y="2982807"/>
            <a:ext cx="436111" cy="272050"/>
            <a:chOff x="620143" y="2033420"/>
            <a:chExt cx="436111" cy="272050"/>
          </a:xfrm>
          <a:solidFill>
            <a:schemeClr val="accent4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300154B-6FC4-45F5-8429-FCB36CC13FFA}"/>
                </a:ext>
              </a:extLst>
            </p:cNvPr>
            <p:cNvSpPr/>
            <p:nvPr/>
          </p:nvSpPr>
          <p:spPr>
            <a:xfrm>
              <a:off x="666870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35C6FD4-22ED-4DDE-AD16-8CCE16192308}"/>
                </a:ext>
              </a:extLst>
            </p:cNvPr>
            <p:cNvSpPr/>
            <p:nvPr/>
          </p:nvSpPr>
          <p:spPr>
            <a:xfrm>
              <a:off x="916076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1855C7D-C6CF-4681-8345-1FD8FF4BB880}"/>
                </a:ext>
              </a:extLst>
            </p:cNvPr>
            <p:cNvSpPr/>
            <p:nvPr/>
          </p:nvSpPr>
          <p:spPr>
            <a:xfrm>
              <a:off x="744747" y="2212018"/>
              <a:ext cx="186904" cy="93452"/>
            </a:xfrm>
            <a:custGeom>
              <a:avLst/>
              <a:gdLst>
                <a:gd name="connsiteX0" fmla="*/ 186905 w 186904"/>
                <a:gd name="connsiteY0" fmla="*/ 93452 h 93452"/>
                <a:gd name="connsiteX1" fmla="*/ 186905 w 186904"/>
                <a:gd name="connsiteY1" fmla="*/ 46726 h 93452"/>
                <a:gd name="connsiteX2" fmla="*/ 177560 w 186904"/>
                <a:gd name="connsiteY2" fmla="*/ 28036 h 93452"/>
                <a:gd name="connsiteX3" fmla="*/ 131872 w 186904"/>
                <a:gd name="connsiteY3" fmla="*/ 6230 h 93452"/>
                <a:gd name="connsiteX4" fmla="*/ 93452 w 186904"/>
                <a:gd name="connsiteY4" fmla="*/ 0 h 93452"/>
                <a:gd name="connsiteX5" fmla="*/ 55033 w 186904"/>
                <a:gd name="connsiteY5" fmla="*/ 6230 h 93452"/>
                <a:gd name="connsiteX6" fmla="*/ 9345 w 186904"/>
                <a:gd name="connsiteY6" fmla="*/ 28036 h 93452"/>
                <a:gd name="connsiteX7" fmla="*/ 0 w 186904"/>
                <a:gd name="connsiteY7" fmla="*/ 46726 h 93452"/>
                <a:gd name="connsiteX8" fmla="*/ 0 w 186904"/>
                <a:gd name="connsiteY8" fmla="*/ 93452 h 93452"/>
                <a:gd name="connsiteX9" fmla="*/ 186905 w 186904"/>
                <a:gd name="connsiteY9" fmla="*/ 93452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04" h="93452">
                  <a:moveTo>
                    <a:pt x="186905" y="93452"/>
                  </a:moveTo>
                  <a:lnTo>
                    <a:pt x="186905" y="46726"/>
                  </a:lnTo>
                  <a:cubicBezTo>
                    <a:pt x="186905" y="39458"/>
                    <a:pt x="183790" y="32189"/>
                    <a:pt x="177560" y="28036"/>
                  </a:cubicBezTo>
                  <a:cubicBezTo>
                    <a:pt x="165099" y="17652"/>
                    <a:pt x="148486" y="10384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0384"/>
                    <a:pt x="22844" y="18690"/>
                    <a:pt x="9345" y="28036"/>
                  </a:cubicBezTo>
                  <a:cubicBezTo>
                    <a:pt x="3115" y="33228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86905" y="93452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6A1404-EBA0-4CB4-B6C4-7E4135B85385}"/>
                </a:ext>
              </a:extLst>
            </p:cNvPr>
            <p:cNvSpPr/>
            <p:nvPr/>
          </p:nvSpPr>
          <p:spPr>
            <a:xfrm>
              <a:off x="791473" y="2106105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4FA3AC0-396B-429A-B42F-09C4A543E8E9}"/>
                </a:ext>
              </a:extLst>
            </p:cNvPr>
            <p:cNvSpPr/>
            <p:nvPr/>
          </p:nvSpPr>
          <p:spPr>
            <a:xfrm>
              <a:off x="887002" y="2139333"/>
              <a:ext cx="169252" cy="93452"/>
            </a:xfrm>
            <a:custGeom>
              <a:avLst/>
              <a:gdLst>
                <a:gd name="connsiteX0" fmla="*/ 159907 w 169252"/>
                <a:gd name="connsiteY0" fmla="*/ 28036 h 93452"/>
                <a:gd name="connsiteX1" fmla="*/ 114220 w 169252"/>
                <a:gd name="connsiteY1" fmla="*/ 6230 h 93452"/>
                <a:gd name="connsiteX2" fmla="*/ 75800 w 169252"/>
                <a:gd name="connsiteY2" fmla="*/ 0 h 93452"/>
                <a:gd name="connsiteX3" fmla="*/ 37381 w 169252"/>
                <a:gd name="connsiteY3" fmla="*/ 6230 h 93452"/>
                <a:gd name="connsiteX4" fmla="*/ 18690 w 169252"/>
                <a:gd name="connsiteY4" fmla="*/ 13499 h 93452"/>
                <a:gd name="connsiteX5" fmla="*/ 18690 w 169252"/>
                <a:gd name="connsiteY5" fmla="*/ 14537 h 93452"/>
                <a:gd name="connsiteX6" fmla="*/ 0 w 169252"/>
                <a:gd name="connsiteY6" fmla="*/ 60225 h 93452"/>
                <a:gd name="connsiteX7" fmla="*/ 47765 w 169252"/>
                <a:gd name="connsiteY7" fmla="*/ 84107 h 93452"/>
                <a:gd name="connsiteX8" fmla="*/ 56071 w 169252"/>
                <a:gd name="connsiteY8" fmla="*/ 93452 h 93452"/>
                <a:gd name="connsiteX9" fmla="*/ 169253 w 169252"/>
                <a:gd name="connsiteY9" fmla="*/ 93452 h 93452"/>
                <a:gd name="connsiteX10" fmla="*/ 169253 w 169252"/>
                <a:gd name="connsiteY10" fmla="*/ 46726 h 93452"/>
                <a:gd name="connsiteX11" fmla="*/ 159907 w 169252"/>
                <a:gd name="connsiteY11" fmla="*/ 2803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252" h="93452">
                  <a:moveTo>
                    <a:pt x="159907" y="28036"/>
                  </a:moveTo>
                  <a:cubicBezTo>
                    <a:pt x="147447" y="17652"/>
                    <a:pt x="130833" y="10384"/>
                    <a:pt x="114220" y="6230"/>
                  </a:cubicBezTo>
                  <a:cubicBezTo>
                    <a:pt x="102798" y="3115"/>
                    <a:pt x="89299" y="0"/>
                    <a:pt x="75800" y="0"/>
                  </a:cubicBezTo>
                  <a:cubicBezTo>
                    <a:pt x="63340" y="0"/>
                    <a:pt x="49841" y="2077"/>
                    <a:pt x="37381" y="6230"/>
                  </a:cubicBezTo>
                  <a:cubicBezTo>
                    <a:pt x="31151" y="8307"/>
                    <a:pt x="24921" y="10384"/>
                    <a:pt x="18690" y="13499"/>
                  </a:cubicBezTo>
                  <a:lnTo>
                    <a:pt x="18690" y="14537"/>
                  </a:lnTo>
                  <a:cubicBezTo>
                    <a:pt x="18690" y="32189"/>
                    <a:pt x="11422" y="48803"/>
                    <a:pt x="0" y="60225"/>
                  </a:cubicBezTo>
                  <a:cubicBezTo>
                    <a:pt x="19729" y="66455"/>
                    <a:pt x="35304" y="74762"/>
                    <a:pt x="47765" y="84107"/>
                  </a:cubicBezTo>
                  <a:cubicBezTo>
                    <a:pt x="50880" y="87222"/>
                    <a:pt x="53995" y="89299"/>
                    <a:pt x="56071" y="93452"/>
                  </a:cubicBezTo>
                  <a:lnTo>
                    <a:pt x="169253" y="93452"/>
                  </a:lnTo>
                  <a:lnTo>
                    <a:pt x="169253" y="46726"/>
                  </a:lnTo>
                  <a:cubicBezTo>
                    <a:pt x="169253" y="39458"/>
                    <a:pt x="166138" y="32189"/>
                    <a:pt x="159907" y="2803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6B43DD2-BE40-4B65-9CFA-46271FD535B9}"/>
                </a:ext>
              </a:extLst>
            </p:cNvPr>
            <p:cNvSpPr/>
            <p:nvPr/>
          </p:nvSpPr>
          <p:spPr>
            <a:xfrm>
              <a:off x="620143" y="2139333"/>
              <a:ext cx="169252" cy="93452"/>
            </a:xfrm>
            <a:custGeom>
              <a:avLst/>
              <a:gdLst>
                <a:gd name="connsiteX0" fmla="*/ 121488 w 169252"/>
                <a:gd name="connsiteY0" fmla="*/ 84107 h 93452"/>
                <a:gd name="connsiteX1" fmla="*/ 121488 w 169252"/>
                <a:gd name="connsiteY1" fmla="*/ 84107 h 93452"/>
                <a:gd name="connsiteX2" fmla="*/ 169253 w 169252"/>
                <a:gd name="connsiteY2" fmla="*/ 60225 h 93452"/>
                <a:gd name="connsiteX3" fmla="*/ 150562 w 169252"/>
                <a:gd name="connsiteY3" fmla="*/ 14537 h 93452"/>
                <a:gd name="connsiteX4" fmla="*/ 150562 w 169252"/>
                <a:gd name="connsiteY4" fmla="*/ 12460 h 93452"/>
                <a:gd name="connsiteX5" fmla="*/ 131872 w 169252"/>
                <a:gd name="connsiteY5" fmla="*/ 6230 h 93452"/>
                <a:gd name="connsiteX6" fmla="*/ 93452 w 169252"/>
                <a:gd name="connsiteY6" fmla="*/ 0 h 93452"/>
                <a:gd name="connsiteX7" fmla="*/ 55033 w 169252"/>
                <a:gd name="connsiteY7" fmla="*/ 6230 h 93452"/>
                <a:gd name="connsiteX8" fmla="*/ 9345 w 169252"/>
                <a:gd name="connsiteY8" fmla="*/ 28036 h 93452"/>
                <a:gd name="connsiteX9" fmla="*/ 0 w 169252"/>
                <a:gd name="connsiteY9" fmla="*/ 46726 h 93452"/>
                <a:gd name="connsiteX10" fmla="*/ 0 w 169252"/>
                <a:gd name="connsiteY10" fmla="*/ 93452 h 93452"/>
                <a:gd name="connsiteX11" fmla="*/ 112143 w 169252"/>
                <a:gd name="connsiteY11" fmla="*/ 93452 h 93452"/>
                <a:gd name="connsiteX12" fmla="*/ 121488 w 169252"/>
                <a:gd name="connsiteY12" fmla="*/ 84107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252" h="93452">
                  <a:moveTo>
                    <a:pt x="121488" y="84107"/>
                  </a:moveTo>
                  <a:lnTo>
                    <a:pt x="121488" y="84107"/>
                  </a:lnTo>
                  <a:cubicBezTo>
                    <a:pt x="136025" y="73724"/>
                    <a:pt x="152639" y="65417"/>
                    <a:pt x="169253" y="60225"/>
                  </a:cubicBezTo>
                  <a:cubicBezTo>
                    <a:pt x="157831" y="47765"/>
                    <a:pt x="150562" y="32189"/>
                    <a:pt x="150562" y="14537"/>
                  </a:cubicBezTo>
                  <a:cubicBezTo>
                    <a:pt x="150562" y="13499"/>
                    <a:pt x="150562" y="13499"/>
                    <a:pt x="150562" y="12460"/>
                  </a:cubicBezTo>
                  <a:cubicBezTo>
                    <a:pt x="144332" y="10384"/>
                    <a:pt x="138102" y="7269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1422"/>
                    <a:pt x="22844" y="18690"/>
                    <a:pt x="9345" y="28036"/>
                  </a:cubicBezTo>
                  <a:cubicBezTo>
                    <a:pt x="3115" y="32189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12143" y="93452"/>
                  </a:lnTo>
                  <a:cubicBezTo>
                    <a:pt x="115258" y="89299"/>
                    <a:pt x="117335" y="87222"/>
                    <a:pt x="121488" y="84107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46" descr="Lightbulb">
            <a:extLst>
              <a:ext uri="{FF2B5EF4-FFF2-40B4-BE49-F238E27FC236}">
                <a16:creationId xmlns:a16="http://schemas.microsoft.com/office/drawing/2014/main" id="{76C2F05C-C45E-4FD8-B26F-3413E3840A66}"/>
              </a:ext>
            </a:extLst>
          </p:cNvPr>
          <p:cNvGrpSpPr/>
          <p:nvPr/>
        </p:nvGrpSpPr>
        <p:grpSpPr>
          <a:xfrm>
            <a:off x="588993" y="4450220"/>
            <a:ext cx="498413" cy="498413"/>
            <a:chOff x="588993" y="3634855"/>
            <a:chExt cx="498413" cy="498413"/>
          </a:xfrm>
          <a:solidFill>
            <a:schemeClr val="accent3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2EC4D3D-AE37-4CA2-85BD-453919F96315}"/>
                </a:ext>
              </a:extLst>
            </p:cNvPr>
            <p:cNvSpPr/>
            <p:nvPr/>
          </p:nvSpPr>
          <p:spPr>
            <a:xfrm>
              <a:off x="770706" y="3967130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CD9D333-9944-4ED3-8CBB-8C8197FCAD30}"/>
                </a:ext>
              </a:extLst>
            </p:cNvPr>
            <p:cNvSpPr/>
            <p:nvPr/>
          </p:nvSpPr>
          <p:spPr>
            <a:xfrm>
              <a:off x="770706" y="4019048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0D80BE-94B7-4865-A750-22E82C77017E}"/>
                </a:ext>
              </a:extLst>
            </p:cNvPr>
            <p:cNvSpPr/>
            <p:nvPr/>
          </p:nvSpPr>
          <p:spPr>
            <a:xfrm>
              <a:off x="804452" y="4070966"/>
              <a:ext cx="67493" cy="31150"/>
            </a:xfrm>
            <a:custGeom>
              <a:avLst/>
              <a:gdLst>
                <a:gd name="connsiteX0" fmla="*/ 0 w 67493"/>
                <a:gd name="connsiteY0" fmla="*/ 0 h 31150"/>
                <a:gd name="connsiteX1" fmla="*/ 33747 w 67493"/>
                <a:gd name="connsiteY1" fmla="*/ 31151 h 31150"/>
                <a:gd name="connsiteX2" fmla="*/ 67493 w 67493"/>
                <a:gd name="connsiteY2" fmla="*/ 0 h 31150"/>
                <a:gd name="connsiteX3" fmla="*/ 0 w 67493"/>
                <a:gd name="connsiteY3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93" h="31150">
                  <a:moveTo>
                    <a:pt x="0" y="0"/>
                  </a:moveTo>
                  <a:cubicBezTo>
                    <a:pt x="1558" y="17652"/>
                    <a:pt x="16095" y="31151"/>
                    <a:pt x="33747" y="31151"/>
                  </a:cubicBezTo>
                  <a:cubicBezTo>
                    <a:pt x="51399" y="31151"/>
                    <a:pt x="65936" y="17652"/>
                    <a:pt x="6749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01528F-0119-4D13-B7FD-452BDDE7FAB0}"/>
                </a:ext>
              </a:extLst>
            </p:cNvPr>
            <p:cNvSpPr/>
            <p:nvPr/>
          </p:nvSpPr>
          <p:spPr>
            <a:xfrm>
              <a:off x="703212" y="3666005"/>
              <a:ext cx="269973" cy="280357"/>
            </a:xfrm>
            <a:custGeom>
              <a:avLst/>
              <a:gdLst>
                <a:gd name="connsiteX0" fmla="*/ 134987 w 269973"/>
                <a:gd name="connsiteY0" fmla="*/ 0 h 280357"/>
                <a:gd name="connsiteX1" fmla="*/ 134987 w 269973"/>
                <a:gd name="connsiteY1" fmla="*/ 0 h 280357"/>
                <a:gd name="connsiteX2" fmla="*/ 134987 w 269973"/>
                <a:gd name="connsiteY2" fmla="*/ 0 h 280357"/>
                <a:gd name="connsiteX3" fmla="*/ 0 w 269973"/>
                <a:gd name="connsiteY3" fmla="*/ 133429 h 280357"/>
                <a:gd name="connsiteX4" fmla="*/ 0 w 269973"/>
                <a:gd name="connsiteY4" fmla="*/ 138102 h 280357"/>
                <a:gd name="connsiteX5" fmla="*/ 9345 w 269973"/>
                <a:gd name="connsiteY5" fmla="*/ 184828 h 280357"/>
                <a:gd name="connsiteX6" fmla="*/ 32708 w 269973"/>
                <a:gd name="connsiteY6" fmla="*/ 223247 h 280357"/>
                <a:gd name="connsiteX7" fmla="*/ 64378 w 269973"/>
                <a:gd name="connsiteY7" fmla="*/ 274646 h 280357"/>
                <a:gd name="connsiteX8" fmla="*/ 73724 w 269973"/>
                <a:gd name="connsiteY8" fmla="*/ 280357 h 280357"/>
                <a:gd name="connsiteX9" fmla="*/ 196250 w 269973"/>
                <a:gd name="connsiteY9" fmla="*/ 280357 h 280357"/>
                <a:gd name="connsiteX10" fmla="*/ 205595 w 269973"/>
                <a:gd name="connsiteY10" fmla="*/ 274646 h 280357"/>
                <a:gd name="connsiteX11" fmla="*/ 237265 w 269973"/>
                <a:gd name="connsiteY11" fmla="*/ 223247 h 280357"/>
                <a:gd name="connsiteX12" fmla="*/ 260628 w 269973"/>
                <a:gd name="connsiteY12" fmla="*/ 184828 h 280357"/>
                <a:gd name="connsiteX13" fmla="*/ 269974 w 269973"/>
                <a:gd name="connsiteY13" fmla="*/ 138102 h 280357"/>
                <a:gd name="connsiteX14" fmla="*/ 269974 w 269973"/>
                <a:gd name="connsiteY14" fmla="*/ 133429 h 280357"/>
                <a:gd name="connsiteX15" fmla="*/ 134987 w 269973"/>
                <a:gd name="connsiteY15" fmla="*/ 0 h 280357"/>
                <a:gd name="connsiteX16" fmla="*/ 238823 w 269973"/>
                <a:gd name="connsiteY16" fmla="*/ 137583 h 280357"/>
                <a:gd name="connsiteX17" fmla="*/ 231554 w 269973"/>
                <a:gd name="connsiteY17" fmla="*/ 173925 h 280357"/>
                <a:gd name="connsiteX18" fmla="*/ 213902 w 269973"/>
                <a:gd name="connsiteY18" fmla="*/ 202480 h 280357"/>
                <a:gd name="connsiteX19" fmla="*/ 183790 w 269973"/>
                <a:gd name="connsiteY19" fmla="*/ 249207 h 280357"/>
                <a:gd name="connsiteX20" fmla="*/ 134987 w 269973"/>
                <a:gd name="connsiteY20" fmla="*/ 249207 h 280357"/>
                <a:gd name="connsiteX21" fmla="*/ 86703 w 269973"/>
                <a:gd name="connsiteY21" fmla="*/ 249207 h 280357"/>
                <a:gd name="connsiteX22" fmla="*/ 56591 w 269973"/>
                <a:gd name="connsiteY22" fmla="*/ 202480 h 280357"/>
                <a:gd name="connsiteX23" fmla="*/ 38939 w 269973"/>
                <a:gd name="connsiteY23" fmla="*/ 173925 h 280357"/>
                <a:gd name="connsiteX24" fmla="*/ 31670 w 269973"/>
                <a:gd name="connsiteY24" fmla="*/ 137583 h 280357"/>
                <a:gd name="connsiteX25" fmla="*/ 31670 w 269973"/>
                <a:gd name="connsiteY25" fmla="*/ 133429 h 280357"/>
                <a:gd name="connsiteX26" fmla="*/ 135506 w 269973"/>
                <a:gd name="connsiteY26" fmla="*/ 30632 h 280357"/>
                <a:gd name="connsiteX27" fmla="*/ 135506 w 269973"/>
                <a:gd name="connsiteY27" fmla="*/ 30632 h 280357"/>
                <a:gd name="connsiteX28" fmla="*/ 135506 w 269973"/>
                <a:gd name="connsiteY28" fmla="*/ 30632 h 280357"/>
                <a:gd name="connsiteX29" fmla="*/ 135506 w 269973"/>
                <a:gd name="connsiteY29" fmla="*/ 30632 h 280357"/>
                <a:gd name="connsiteX30" fmla="*/ 135506 w 269973"/>
                <a:gd name="connsiteY30" fmla="*/ 30632 h 280357"/>
                <a:gd name="connsiteX31" fmla="*/ 135506 w 269973"/>
                <a:gd name="connsiteY31" fmla="*/ 30632 h 280357"/>
                <a:gd name="connsiteX32" fmla="*/ 135506 w 269973"/>
                <a:gd name="connsiteY32" fmla="*/ 30632 h 280357"/>
                <a:gd name="connsiteX33" fmla="*/ 239342 w 269973"/>
                <a:gd name="connsiteY33" fmla="*/ 133429 h 280357"/>
                <a:gd name="connsiteX34" fmla="*/ 239342 w 269973"/>
                <a:gd name="connsiteY34" fmla="*/ 137583 h 2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9973" h="280357">
                  <a:moveTo>
                    <a:pt x="134987" y="0"/>
                  </a:moveTo>
                  <a:cubicBezTo>
                    <a:pt x="134987" y="0"/>
                    <a:pt x="134987" y="0"/>
                    <a:pt x="134987" y="0"/>
                  </a:cubicBezTo>
                  <a:cubicBezTo>
                    <a:pt x="134987" y="0"/>
                    <a:pt x="134987" y="0"/>
                    <a:pt x="134987" y="0"/>
                  </a:cubicBezTo>
                  <a:cubicBezTo>
                    <a:pt x="61263" y="519"/>
                    <a:pt x="1558" y="59706"/>
                    <a:pt x="0" y="133429"/>
                  </a:cubicBezTo>
                  <a:lnTo>
                    <a:pt x="0" y="138102"/>
                  </a:lnTo>
                  <a:cubicBezTo>
                    <a:pt x="519" y="154197"/>
                    <a:pt x="3634" y="169772"/>
                    <a:pt x="9345" y="184828"/>
                  </a:cubicBezTo>
                  <a:cubicBezTo>
                    <a:pt x="15056" y="198846"/>
                    <a:pt x="22844" y="211826"/>
                    <a:pt x="32708" y="223247"/>
                  </a:cubicBezTo>
                  <a:cubicBezTo>
                    <a:pt x="45169" y="236746"/>
                    <a:pt x="58667" y="263224"/>
                    <a:pt x="64378" y="274646"/>
                  </a:cubicBezTo>
                  <a:cubicBezTo>
                    <a:pt x="65936" y="278281"/>
                    <a:pt x="69570" y="280357"/>
                    <a:pt x="73724" y="280357"/>
                  </a:cubicBezTo>
                  <a:lnTo>
                    <a:pt x="196250" y="280357"/>
                  </a:lnTo>
                  <a:cubicBezTo>
                    <a:pt x="200404" y="280357"/>
                    <a:pt x="204038" y="278281"/>
                    <a:pt x="205595" y="274646"/>
                  </a:cubicBezTo>
                  <a:cubicBezTo>
                    <a:pt x="211306" y="263224"/>
                    <a:pt x="224805" y="236746"/>
                    <a:pt x="237265" y="223247"/>
                  </a:cubicBezTo>
                  <a:cubicBezTo>
                    <a:pt x="247130" y="211826"/>
                    <a:pt x="255437" y="198846"/>
                    <a:pt x="260628" y="184828"/>
                  </a:cubicBezTo>
                  <a:cubicBezTo>
                    <a:pt x="266339" y="169772"/>
                    <a:pt x="269455" y="154197"/>
                    <a:pt x="269974" y="138102"/>
                  </a:cubicBezTo>
                  <a:lnTo>
                    <a:pt x="269974" y="133429"/>
                  </a:lnTo>
                  <a:cubicBezTo>
                    <a:pt x="268416" y="59706"/>
                    <a:pt x="208710" y="519"/>
                    <a:pt x="134987" y="0"/>
                  </a:cubicBezTo>
                  <a:close/>
                  <a:moveTo>
                    <a:pt x="238823" y="137583"/>
                  </a:moveTo>
                  <a:cubicBezTo>
                    <a:pt x="238304" y="150043"/>
                    <a:pt x="235708" y="162503"/>
                    <a:pt x="231554" y="173925"/>
                  </a:cubicBezTo>
                  <a:cubicBezTo>
                    <a:pt x="227401" y="184309"/>
                    <a:pt x="221690" y="194173"/>
                    <a:pt x="213902" y="202480"/>
                  </a:cubicBezTo>
                  <a:cubicBezTo>
                    <a:pt x="201961" y="217017"/>
                    <a:pt x="191578" y="232593"/>
                    <a:pt x="183790" y="249207"/>
                  </a:cubicBezTo>
                  <a:lnTo>
                    <a:pt x="134987" y="249207"/>
                  </a:lnTo>
                  <a:lnTo>
                    <a:pt x="86703" y="249207"/>
                  </a:lnTo>
                  <a:cubicBezTo>
                    <a:pt x="78396" y="232593"/>
                    <a:pt x="68013" y="217017"/>
                    <a:pt x="56591" y="202480"/>
                  </a:cubicBezTo>
                  <a:cubicBezTo>
                    <a:pt x="49322" y="194173"/>
                    <a:pt x="43092" y="184309"/>
                    <a:pt x="38939" y="173925"/>
                  </a:cubicBezTo>
                  <a:cubicBezTo>
                    <a:pt x="34266" y="162503"/>
                    <a:pt x="32189" y="150043"/>
                    <a:pt x="31670" y="137583"/>
                  </a:cubicBezTo>
                  <a:lnTo>
                    <a:pt x="31670" y="133429"/>
                  </a:lnTo>
                  <a:cubicBezTo>
                    <a:pt x="32708" y="76839"/>
                    <a:pt x="78915" y="31151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35506" y="30632"/>
                    <a:pt x="135506" y="30632"/>
                    <a:pt x="135506" y="30632"/>
                  </a:cubicBezTo>
                  <a:cubicBezTo>
                    <a:pt x="135506" y="30632"/>
                    <a:pt x="135506" y="30632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92097" y="31151"/>
                    <a:pt x="238304" y="76319"/>
                    <a:pt x="239342" y="133429"/>
                  </a:cubicBezTo>
                  <a:lnTo>
                    <a:pt x="239342" y="137583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11104594" y="1164172"/>
            <a:ext cx="498413" cy="498413"/>
            <a:chOff x="11104594" y="1920239"/>
            <a:chExt cx="498413" cy="498413"/>
          </a:xfrm>
          <a:solidFill>
            <a:schemeClr val="accent6"/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1C24B3B-BDA1-48EF-9E16-B6F489C25DE2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CABCE1C-50F7-44F9-A1F6-97B25DBDA46C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067939-1A76-43DF-B0A1-985AEF72FAFE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9881743-FA13-4E91-B7EE-4A24D2040DCD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2F2610-C5BA-473F-95AA-2A4A9575027B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5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11146127" y="2864555"/>
            <a:ext cx="415344" cy="415344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1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D3DD75C-47F5-49E2-8242-C546C9D4B74D}"/>
              </a:ext>
            </a:extLst>
          </p:cNvPr>
          <p:cNvGrpSpPr/>
          <p:nvPr/>
        </p:nvGrpSpPr>
        <p:grpSpPr>
          <a:xfrm>
            <a:off x="8923583" y="4466177"/>
            <a:ext cx="2926080" cy="1290153"/>
            <a:chOff x="8921977" y="1466725"/>
            <a:chExt cx="2926080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A070E90-CC49-45E0-848A-E0BC1ED1753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EF73E46-0265-4FAE-A804-5C4FBE24AE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8" name="Graphic 117" descr="Research">
            <a:extLst>
              <a:ext uri="{FF2B5EF4-FFF2-40B4-BE49-F238E27FC236}">
                <a16:creationId xmlns:a16="http://schemas.microsoft.com/office/drawing/2014/main" id="{D893DC70-6A69-4BA0-B927-08F12FF3C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4120" y="4383669"/>
            <a:ext cx="539357" cy="53935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8524FC84-B886-44B7-8196-B5C8C1A213D7}"/>
              </a:ext>
            </a:extLst>
          </p:cNvPr>
          <p:cNvGrpSpPr/>
          <p:nvPr/>
        </p:nvGrpSpPr>
        <p:grpSpPr>
          <a:xfrm>
            <a:off x="3810150" y="1140499"/>
            <a:ext cx="4571676" cy="4578547"/>
            <a:chOff x="3810150" y="1140499"/>
            <a:chExt cx="4571676" cy="4578547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E73E217-207D-47B8-8E63-6C69EC464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554" y="1492829"/>
              <a:ext cx="1338272" cy="1883095"/>
            </a:xfrm>
            <a:custGeom>
              <a:avLst/>
              <a:gdLst>
                <a:gd name="connsiteX0" fmla="*/ 271122 w 1338272"/>
                <a:gd name="connsiteY0" fmla="*/ 0 h 1883095"/>
                <a:gd name="connsiteX1" fmla="*/ 325776 w 1338272"/>
                <a:gd name="connsiteY1" fmla="*/ 34022 h 1883095"/>
                <a:gd name="connsiteX2" fmla="*/ 1334968 w 1338272"/>
                <a:gd name="connsiteY2" fmla="*/ 1783584 h 1883095"/>
                <a:gd name="connsiteX3" fmla="*/ 1338272 w 1338272"/>
                <a:gd name="connsiteY3" fmla="*/ 1883095 h 1883095"/>
                <a:gd name="connsiteX4" fmla="*/ 423290 w 1338272"/>
                <a:gd name="connsiteY4" fmla="*/ 1637926 h 1883095"/>
                <a:gd name="connsiteX5" fmla="*/ 19596 w 1338272"/>
                <a:gd name="connsiteY5" fmla="*/ 938708 h 188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8272" h="1883095">
                  <a:moveTo>
                    <a:pt x="271122" y="0"/>
                  </a:moveTo>
                  <a:lnTo>
                    <a:pt x="325776" y="34022"/>
                  </a:lnTo>
                  <a:cubicBezTo>
                    <a:pt x="915005" y="428669"/>
                    <a:pt x="1287871" y="1075547"/>
                    <a:pt x="1334968" y="1783584"/>
                  </a:cubicBezTo>
                  <a:lnTo>
                    <a:pt x="1338272" y="1883095"/>
                  </a:lnTo>
                  <a:lnTo>
                    <a:pt x="423290" y="1637926"/>
                  </a:lnTo>
                  <a:cubicBezTo>
                    <a:pt x="118729" y="1556320"/>
                    <a:pt x="-62011" y="1243269"/>
                    <a:pt x="19596" y="938708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ADB0F96-F479-4D28-A4A3-D5993ECD1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555" y="3506664"/>
              <a:ext cx="1337457" cy="1862005"/>
            </a:xfrm>
            <a:custGeom>
              <a:avLst/>
              <a:gdLst>
                <a:gd name="connsiteX0" fmla="*/ 1337457 w 1337457"/>
                <a:gd name="connsiteY0" fmla="*/ 0 h 1862005"/>
                <a:gd name="connsiteX1" fmla="*/ 1334968 w 1337457"/>
                <a:gd name="connsiteY1" fmla="*/ 74985 h 1862005"/>
                <a:gd name="connsiteX2" fmla="*/ 325776 w 1337457"/>
                <a:gd name="connsiteY2" fmla="*/ 1824513 h 1862005"/>
                <a:gd name="connsiteX3" fmla="*/ 265530 w 1337457"/>
                <a:gd name="connsiteY3" fmla="*/ 1862005 h 1862005"/>
                <a:gd name="connsiteX4" fmla="*/ 19596 w 1337457"/>
                <a:gd name="connsiteY4" fmla="*/ 944168 h 1862005"/>
                <a:gd name="connsiteX5" fmla="*/ 423290 w 1337457"/>
                <a:gd name="connsiteY5" fmla="*/ 244950 h 18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7457" h="1862005">
                  <a:moveTo>
                    <a:pt x="1337457" y="0"/>
                  </a:moveTo>
                  <a:lnTo>
                    <a:pt x="1334968" y="74985"/>
                  </a:lnTo>
                  <a:cubicBezTo>
                    <a:pt x="1287871" y="783268"/>
                    <a:pt x="915005" y="1429983"/>
                    <a:pt x="325776" y="1824513"/>
                  </a:cubicBezTo>
                  <a:lnTo>
                    <a:pt x="265530" y="1862005"/>
                  </a:lnTo>
                  <a:lnTo>
                    <a:pt x="19596" y="944168"/>
                  </a:lnTo>
                  <a:cubicBezTo>
                    <a:pt x="-62011" y="639608"/>
                    <a:pt x="118729" y="326557"/>
                    <a:pt x="423290" y="24495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27CD335-C13C-464A-8C28-DCCC3C060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019" y="4583985"/>
              <a:ext cx="2181976" cy="1135061"/>
            </a:xfrm>
            <a:custGeom>
              <a:avLst/>
              <a:gdLst>
                <a:gd name="connsiteX0" fmla="*/ 1090981 w 2181976"/>
                <a:gd name="connsiteY0" fmla="*/ 0 h 1135061"/>
                <a:gd name="connsiteX1" fmla="*/ 1494675 w 2181976"/>
                <a:gd name="connsiteY1" fmla="*/ 167215 h 1135061"/>
                <a:gd name="connsiteX2" fmla="*/ 2181976 w 2181976"/>
                <a:gd name="connsiteY2" fmla="*/ 854516 h 1135061"/>
                <a:gd name="connsiteX3" fmla="*/ 1963000 w 2181976"/>
                <a:gd name="connsiteY3" fmla="*/ 962402 h 1135061"/>
                <a:gd name="connsiteX4" fmla="*/ 219159 w 2181976"/>
                <a:gd name="connsiteY4" fmla="*/ 962402 h 1135061"/>
                <a:gd name="connsiteX5" fmla="*/ 0 w 2181976"/>
                <a:gd name="connsiteY5" fmla="*/ 854503 h 1135061"/>
                <a:gd name="connsiteX6" fmla="*/ 687288 w 2181976"/>
                <a:gd name="connsiteY6" fmla="*/ 167215 h 1135061"/>
                <a:gd name="connsiteX7" fmla="*/ 1090981 w 2181976"/>
                <a:gd name="connsiteY7" fmla="*/ 0 h 113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1976" h="1135061">
                  <a:moveTo>
                    <a:pt x="1090981" y="0"/>
                  </a:moveTo>
                  <a:cubicBezTo>
                    <a:pt x="1237090" y="0"/>
                    <a:pt x="1383198" y="55738"/>
                    <a:pt x="1494675" y="167215"/>
                  </a:cubicBezTo>
                  <a:lnTo>
                    <a:pt x="2181976" y="854516"/>
                  </a:lnTo>
                  <a:lnTo>
                    <a:pt x="1963000" y="962402"/>
                  </a:lnTo>
                  <a:cubicBezTo>
                    <a:pt x="1404995" y="1192615"/>
                    <a:pt x="777500" y="1192615"/>
                    <a:pt x="219159" y="962402"/>
                  </a:cubicBezTo>
                  <a:lnTo>
                    <a:pt x="0" y="854503"/>
                  </a:lnTo>
                  <a:lnTo>
                    <a:pt x="687288" y="167215"/>
                  </a:lnTo>
                  <a:cubicBezTo>
                    <a:pt x="798765" y="55738"/>
                    <a:pt x="944873" y="0"/>
                    <a:pt x="1090981" y="0"/>
                  </a:cubicBez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772FCA8C-BDF5-41EE-B7FC-DA47D0374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966" y="3505895"/>
              <a:ext cx="1340328" cy="1864433"/>
            </a:xfrm>
            <a:custGeom>
              <a:avLst/>
              <a:gdLst>
                <a:gd name="connsiteX0" fmla="*/ 0 w 1340328"/>
                <a:gd name="connsiteY0" fmla="*/ 0 h 1864433"/>
                <a:gd name="connsiteX1" fmla="*/ 917040 w 1340328"/>
                <a:gd name="connsiteY1" fmla="*/ 245720 h 1864433"/>
                <a:gd name="connsiteX2" fmla="*/ 1320734 w 1340328"/>
                <a:gd name="connsiteY2" fmla="*/ 944938 h 1864433"/>
                <a:gd name="connsiteX3" fmla="*/ 1074356 w 1340328"/>
                <a:gd name="connsiteY3" fmla="*/ 1864433 h 1864433"/>
                <a:gd name="connsiteX4" fmla="*/ 1011479 w 1340328"/>
                <a:gd name="connsiteY4" fmla="*/ 1825282 h 1864433"/>
                <a:gd name="connsiteX5" fmla="*/ 2514 w 1340328"/>
                <a:gd name="connsiteY5" fmla="*/ 75754 h 186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0328" h="1864433">
                  <a:moveTo>
                    <a:pt x="0" y="0"/>
                  </a:moveTo>
                  <a:lnTo>
                    <a:pt x="917040" y="245720"/>
                  </a:lnTo>
                  <a:cubicBezTo>
                    <a:pt x="1221600" y="327327"/>
                    <a:pt x="1402340" y="640378"/>
                    <a:pt x="1320734" y="944938"/>
                  </a:cubicBezTo>
                  <a:lnTo>
                    <a:pt x="1074356" y="1864433"/>
                  </a:lnTo>
                  <a:lnTo>
                    <a:pt x="1011479" y="1825282"/>
                  </a:lnTo>
                  <a:cubicBezTo>
                    <a:pt x="422555" y="1430752"/>
                    <a:pt x="49621" y="784037"/>
                    <a:pt x="2514" y="75754"/>
                  </a:cubicBez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6BEA94F-8F21-4A47-AD4B-28C1AAFF8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150" y="1491171"/>
              <a:ext cx="1341144" cy="1885523"/>
            </a:xfrm>
            <a:custGeom>
              <a:avLst/>
              <a:gdLst>
                <a:gd name="connsiteX0" fmla="*/ 1069579 w 1341144"/>
                <a:gd name="connsiteY0" fmla="*/ 0 h 1885523"/>
                <a:gd name="connsiteX1" fmla="*/ 1321550 w 1341144"/>
                <a:gd name="connsiteY1" fmla="*/ 940366 h 1885523"/>
                <a:gd name="connsiteX2" fmla="*/ 917856 w 1341144"/>
                <a:gd name="connsiteY2" fmla="*/ 1639584 h 1885523"/>
                <a:gd name="connsiteX3" fmla="*/ 0 w 1341144"/>
                <a:gd name="connsiteY3" fmla="*/ 1885523 h 1885523"/>
                <a:gd name="connsiteX4" fmla="*/ 3330 w 1341144"/>
                <a:gd name="connsiteY4" fmla="*/ 1785242 h 1885523"/>
                <a:gd name="connsiteX5" fmla="*/ 1012295 w 1341144"/>
                <a:gd name="connsiteY5" fmla="*/ 35680 h 188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144" h="1885523">
                  <a:moveTo>
                    <a:pt x="1069579" y="0"/>
                  </a:moveTo>
                  <a:lnTo>
                    <a:pt x="1321550" y="940366"/>
                  </a:lnTo>
                  <a:cubicBezTo>
                    <a:pt x="1403156" y="1244927"/>
                    <a:pt x="1222416" y="1557978"/>
                    <a:pt x="917856" y="1639584"/>
                  </a:cubicBezTo>
                  <a:lnTo>
                    <a:pt x="0" y="1885523"/>
                  </a:lnTo>
                  <a:lnTo>
                    <a:pt x="3330" y="1785242"/>
                  </a:lnTo>
                  <a:cubicBezTo>
                    <a:pt x="50437" y="1077205"/>
                    <a:pt x="423371" y="430327"/>
                    <a:pt x="1012295" y="35680"/>
                  </a:cubicBez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B32808F-5A7E-4F57-87CC-55EACC62E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975" y="1140499"/>
              <a:ext cx="2180064" cy="1133519"/>
            </a:xfrm>
            <a:custGeom>
              <a:avLst/>
              <a:gdLst>
                <a:gd name="connsiteX0" fmla="*/ 1090249 w 2180064"/>
                <a:gd name="connsiteY0" fmla="*/ 0 h 1133519"/>
                <a:gd name="connsiteX1" fmla="*/ 1962044 w 2180064"/>
                <a:gd name="connsiteY1" fmla="*/ 172588 h 1133519"/>
                <a:gd name="connsiteX2" fmla="*/ 2180064 w 2180064"/>
                <a:gd name="connsiteY2" fmla="*/ 279959 h 1133519"/>
                <a:gd name="connsiteX3" fmla="*/ 1493719 w 2180064"/>
                <a:gd name="connsiteY3" fmla="*/ 966304 h 1133519"/>
                <a:gd name="connsiteX4" fmla="*/ 686332 w 2180064"/>
                <a:gd name="connsiteY4" fmla="*/ 966304 h 1133519"/>
                <a:gd name="connsiteX5" fmla="*/ 0 w 2180064"/>
                <a:gd name="connsiteY5" fmla="*/ 279972 h 1133519"/>
                <a:gd name="connsiteX6" fmla="*/ 218203 w 2180064"/>
                <a:gd name="connsiteY6" fmla="*/ 172588 h 1133519"/>
                <a:gd name="connsiteX7" fmla="*/ 1090249 w 2180064"/>
                <a:gd name="connsiteY7" fmla="*/ 0 h 113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0064" h="1133519">
                  <a:moveTo>
                    <a:pt x="1090249" y="0"/>
                  </a:moveTo>
                  <a:cubicBezTo>
                    <a:pt x="1386666" y="1"/>
                    <a:pt x="1683042" y="57530"/>
                    <a:pt x="1962044" y="172588"/>
                  </a:cubicBezTo>
                  <a:lnTo>
                    <a:pt x="2180064" y="279959"/>
                  </a:lnTo>
                  <a:lnTo>
                    <a:pt x="1493719" y="966304"/>
                  </a:lnTo>
                  <a:cubicBezTo>
                    <a:pt x="1270765" y="1189258"/>
                    <a:pt x="909285" y="1189258"/>
                    <a:pt x="686332" y="966304"/>
                  </a:cubicBezTo>
                  <a:lnTo>
                    <a:pt x="0" y="279972"/>
                  </a:lnTo>
                  <a:lnTo>
                    <a:pt x="218203" y="172588"/>
                  </a:lnTo>
                  <a:cubicBezTo>
                    <a:pt x="497374" y="57530"/>
                    <a:pt x="793832" y="1"/>
                    <a:pt x="1090249" y="0"/>
                  </a:cubicBezTo>
                  <a:close/>
                </a:path>
              </a:pathLst>
            </a:custGeom>
            <a:solidFill>
              <a:srgbClr val="A2B9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25C4850-51BD-484D-A218-E2758EEA2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554" y="2341516"/>
              <a:ext cx="499710" cy="809716"/>
            </a:xfrm>
            <a:custGeom>
              <a:avLst/>
              <a:gdLst>
                <a:gd name="connsiteX0" fmla="*/ 43717 w 499710"/>
                <a:gd name="connsiteY0" fmla="*/ 0 h 809716"/>
                <a:gd name="connsiteX1" fmla="*/ 95964 w 499710"/>
                <a:gd name="connsiteY1" fmla="*/ 47485 h 809716"/>
                <a:gd name="connsiteX2" fmla="*/ 496864 w 499710"/>
                <a:gd name="connsiteY2" fmla="*/ 791070 h 809716"/>
                <a:gd name="connsiteX3" fmla="*/ 499710 w 499710"/>
                <a:gd name="connsiteY3" fmla="*/ 809716 h 809716"/>
                <a:gd name="connsiteX4" fmla="*/ 423290 w 499710"/>
                <a:gd name="connsiteY4" fmla="*/ 789239 h 809716"/>
                <a:gd name="connsiteX5" fmla="*/ 19596 w 499710"/>
                <a:gd name="connsiteY5" fmla="*/ 90021 h 8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9710" h="809716">
                  <a:moveTo>
                    <a:pt x="43717" y="0"/>
                  </a:moveTo>
                  <a:lnTo>
                    <a:pt x="95964" y="47485"/>
                  </a:lnTo>
                  <a:cubicBezTo>
                    <a:pt x="295583" y="247104"/>
                    <a:pt x="438088" y="503838"/>
                    <a:pt x="496864" y="791070"/>
                  </a:cubicBezTo>
                  <a:lnTo>
                    <a:pt x="499710" y="809716"/>
                  </a:lnTo>
                  <a:lnTo>
                    <a:pt x="423290" y="789239"/>
                  </a:lnTo>
                  <a:cubicBezTo>
                    <a:pt x="118729" y="707633"/>
                    <a:pt x="-62011" y="394582"/>
                    <a:pt x="19596" y="90021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EBD5FAC-F6FB-47E2-AFD5-1A92DB99E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555" y="3732380"/>
              <a:ext cx="495072" cy="788876"/>
            </a:xfrm>
            <a:custGeom>
              <a:avLst/>
              <a:gdLst>
                <a:gd name="connsiteX0" fmla="*/ 495072 w 495072"/>
                <a:gd name="connsiteY0" fmla="*/ 0 h 788876"/>
                <a:gd name="connsiteX1" fmla="*/ 460621 w 495072"/>
                <a:gd name="connsiteY1" fmla="*/ 133985 h 788876"/>
                <a:gd name="connsiteX2" fmla="*/ 95962 w 495072"/>
                <a:gd name="connsiteY2" fmla="*/ 736620 h 788876"/>
                <a:gd name="connsiteX3" fmla="*/ 38466 w 495072"/>
                <a:gd name="connsiteY3" fmla="*/ 788876 h 788876"/>
                <a:gd name="connsiteX4" fmla="*/ 19596 w 495072"/>
                <a:gd name="connsiteY4" fmla="*/ 718452 h 788876"/>
                <a:gd name="connsiteX5" fmla="*/ 423290 w 495072"/>
                <a:gd name="connsiteY5" fmla="*/ 19234 h 788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072" h="788876">
                  <a:moveTo>
                    <a:pt x="495072" y="0"/>
                  </a:moveTo>
                  <a:lnTo>
                    <a:pt x="460621" y="133985"/>
                  </a:lnTo>
                  <a:cubicBezTo>
                    <a:pt x="388999" y="364258"/>
                    <a:pt x="262312" y="570270"/>
                    <a:pt x="95962" y="736620"/>
                  </a:cubicBezTo>
                  <a:lnTo>
                    <a:pt x="38466" y="788876"/>
                  </a:lnTo>
                  <a:lnTo>
                    <a:pt x="19596" y="718452"/>
                  </a:lnTo>
                  <a:cubicBezTo>
                    <a:pt x="-62011" y="413892"/>
                    <a:pt x="118729" y="100841"/>
                    <a:pt x="423290" y="19234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5107304-420C-4530-8AEF-83A447CD8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3865" y="4583985"/>
              <a:ext cx="946159" cy="315796"/>
            </a:xfrm>
            <a:custGeom>
              <a:avLst/>
              <a:gdLst>
                <a:gd name="connsiteX0" fmla="*/ 472136 w 946159"/>
                <a:gd name="connsiteY0" fmla="*/ 0 h 315796"/>
                <a:gd name="connsiteX1" fmla="*/ 875830 w 946159"/>
                <a:gd name="connsiteY1" fmla="*/ 167215 h 315796"/>
                <a:gd name="connsiteX2" fmla="*/ 946159 w 946159"/>
                <a:gd name="connsiteY2" fmla="*/ 237544 h 315796"/>
                <a:gd name="connsiteX3" fmla="*/ 913020 w 946159"/>
                <a:gd name="connsiteY3" fmla="*/ 249673 h 315796"/>
                <a:gd name="connsiteX4" fmla="*/ 475654 w 946159"/>
                <a:gd name="connsiteY4" fmla="*/ 315796 h 315796"/>
                <a:gd name="connsiteX5" fmla="*/ 38289 w 946159"/>
                <a:gd name="connsiteY5" fmla="*/ 249673 h 315796"/>
                <a:gd name="connsiteX6" fmla="*/ 0 w 946159"/>
                <a:gd name="connsiteY6" fmla="*/ 235659 h 315796"/>
                <a:gd name="connsiteX7" fmla="*/ 68443 w 946159"/>
                <a:gd name="connsiteY7" fmla="*/ 167215 h 315796"/>
                <a:gd name="connsiteX8" fmla="*/ 472136 w 946159"/>
                <a:gd name="connsiteY8" fmla="*/ 0 h 31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159" h="315796">
                  <a:moveTo>
                    <a:pt x="472136" y="0"/>
                  </a:moveTo>
                  <a:cubicBezTo>
                    <a:pt x="618245" y="0"/>
                    <a:pt x="764353" y="55738"/>
                    <a:pt x="875830" y="167215"/>
                  </a:cubicBezTo>
                  <a:lnTo>
                    <a:pt x="946159" y="237544"/>
                  </a:lnTo>
                  <a:lnTo>
                    <a:pt x="913020" y="249673"/>
                  </a:lnTo>
                  <a:cubicBezTo>
                    <a:pt x="774856" y="292646"/>
                    <a:pt x="627959" y="315796"/>
                    <a:pt x="475654" y="315796"/>
                  </a:cubicBezTo>
                  <a:cubicBezTo>
                    <a:pt x="323350" y="315796"/>
                    <a:pt x="176453" y="292646"/>
                    <a:pt x="38289" y="249673"/>
                  </a:cubicBezTo>
                  <a:lnTo>
                    <a:pt x="0" y="235659"/>
                  </a:lnTo>
                  <a:lnTo>
                    <a:pt x="68443" y="167215"/>
                  </a:lnTo>
                  <a:cubicBezTo>
                    <a:pt x="179920" y="55738"/>
                    <a:pt x="326028" y="0"/>
                    <a:pt x="472136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61DDE189-60E0-4429-AD88-54D621425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0720" y="3733586"/>
              <a:ext cx="490574" cy="784611"/>
            </a:xfrm>
            <a:custGeom>
              <a:avLst/>
              <a:gdLst>
                <a:gd name="connsiteX0" fmla="*/ 0 w 490574"/>
                <a:gd name="connsiteY0" fmla="*/ 0 h 784611"/>
                <a:gd name="connsiteX1" fmla="*/ 67286 w 490574"/>
                <a:gd name="connsiteY1" fmla="*/ 18029 h 784611"/>
                <a:gd name="connsiteX2" fmla="*/ 470980 w 490574"/>
                <a:gd name="connsiteY2" fmla="*/ 717247 h 784611"/>
                <a:gd name="connsiteX3" fmla="*/ 452930 w 490574"/>
                <a:gd name="connsiteY3" fmla="*/ 784611 h 784611"/>
                <a:gd name="connsiteX4" fmla="*/ 398799 w 490574"/>
                <a:gd name="connsiteY4" fmla="*/ 735414 h 784611"/>
                <a:gd name="connsiteX5" fmla="*/ 34141 w 490574"/>
                <a:gd name="connsiteY5" fmla="*/ 132779 h 784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574" h="784611">
                  <a:moveTo>
                    <a:pt x="0" y="0"/>
                  </a:moveTo>
                  <a:lnTo>
                    <a:pt x="67286" y="18029"/>
                  </a:lnTo>
                  <a:cubicBezTo>
                    <a:pt x="371846" y="99636"/>
                    <a:pt x="552586" y="412687"/>
                    <a:pt x="470980" y="717247"/>
                  </a:cubicBezTo>
                  <a:lnTo>
                    <a:pt x="452930" y="784611"/>
                  </a:lnTo>
                  <a:lnTo>
                    <a:pt x="398799" y="735414"/>
                  </a:lnTo>
                  <a:cubicBezTo>
                    <a:pt x="232450" y="569064"/>
                    <a:pt x="105763" y="363052"/>
                    <a:pt x="34141" y="132779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F3D6A27-3257-4E7C-B9B4-5BC3EA6DE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5952" y="2344576"/>
              <a:ext cx="495343" cy="805486"/>
            </a:xfrm>
            <a:custGeom>
              <a:avLst/>
              <a:gdLst>
                <a:gd name="connsiteX0" fmla="*/ 452448 w 495343"/>
                <a:gd name="connsiteY0" fmla="*/ 0 h 805486"/>
                <a:gd name="connsiteX1" fmla="*/ 475749 w 495343"/>
                <a:gd name="connsiteY1" fmla="*/ 86961 h 805486"/>
                <a:gd name="connsiteX2" fmla="*/ 72055 w 495343"/>
                <a:gd name="connsiteY2" fmla="*/ 786179 h 805486"/>
                <a:gd name="connsiteX3" fmla="*/ 0 w 495343"/>
                <a:gd name="connsiteY3" fmla="*/ 805486 h 805486"/>
                <a:gd name="connsiteX4" fmla="*/ 2667 w 495343"/>
                <a:gd name="connsiteY4" fmla="*/ 788010 h 805486"/>
                <a:gd name="connsiteX5" fmla="*/ 403568 w 495343"/>
                <a:gd name="connsiteY5" fmla="*/ 44425 h 8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43" h="805486">
                  <a:moveTo>
                    <a:pt x="452448" y="0"/>
                  </a:moveTo>
                  <a:lnTo>
                    <a:pt x="475749" y="86961"/>
                  </a:lnTo>
                  <a:cubicBezTo>
                    <a:pt x="557355" y="391522"/>
                    <a:pt x="376615" y="704573"/>
                    <a:pt x="72055" y="786179"/>
                  </a:cubicBezTo>
                  <a:lnTo>
                    <a:pt x="0" y="805486"/>
                  </a:lnTo>
                  <a:lnTo>
                    <a:pt x="2667" y="788010"/>
                  </a:lnTo>
                  <a:cubicBezTo>
                    <a:pt x="61444" y="500778"/>
                    <a:pt x="203949" y="244044"/>
                    <a:pt x="403568" y="44425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55E8AE9-7AD7-483E-9A21-654994A44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3863" y="1958219"/>
              <a:ext cx="946163" cy="315799"/>
            </a:xfrm>
            <a:custGeom>
              <a:avLst/>
              <a:gdLst>
                <a:gd name="connsiteX0" fmla="*/ 475656 w 946163"/>
                <a:gd name="connsiteY0" fmla="*/ 0 h 315799"/>
                <a:gd name="connsiteX1" fmla="*/ 913022 w 946163"/>
                <a:gd name="connsiteY1" fmla="*/ 66123 h 315799"/>
                <a:gd name="connsiteX2" fmla="*/ 946163 w 946163"/>
                <a:gd name="connsiteY2" fmla="*/ 78253 h 315799"/>
                <a:gd name="connsiteX3" fmla="*/ 875832 w 946163"/>
                <a:gd name="connsiteY3" fmla="*/ 148584 h 315799"/>
                <a:gd name="connsiteX4" fmla="*/ 68445 w 946163"/>
                <a:gd name="connsiteY4" fmla="*/ 148584 h 315799"/>
                <a:gd name="connsiteX5" fmla="*/ 0 w 946163"/>
                <a:gd name="connsiteY5" fmla="*/ 80138 h 315799"/>
                <a:gd name="connsiteX6" fmla="*/ 38291 w 946163"/>
                <a:gd name="connsiteY6" fmla="*/ 66123 h 315799"/>
                <a:gd name="connsiteX7" fmla="*/ 475656 w 946163"/>
                <a:gd name="connsiteY7" fmla="*/ 0 h 31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163" h="315799">
                  <a:moveTo>
                    <a:pt x="475656" y="0"/>
                  </a:moveTo>
                  <a:cubicBezTo>
                    <a:pt x="627961" y="0"/>
                    <a:pt x="774858" y="23150"/>
                    <a:pt x="913022" y="66123"/>
                  </a:cubicBezTo>
                  <a:lnTo>
                    <a:pt x="946163" y="78253"/>
                  </a:lnTo>
                  <a:lnTo>
                    <a:pt x="875832" y="148584"/>
                  </a:lnTo>
                  <a:cubicBezTo>
                    <a:pt x="652878" y="371538"/>
                    <a:pt x="291398" y="371538"/>
                    <a:pt x="68445" y="148584"/>
                  </a:cubicBezTo>
                  <a:lnTo>
                    <a:pt x="0" y="80138"/>
                  </a:lnTo>
                  <a:lnTo>
                    <a:pt x="38291" y="66123"/>
                  </a:lnTo>
                  <a:cubicBezTo>
                    <a:pt x="176455" y="23150"/>
                    <a:pt x="323352" y="0"/>
                    <a:pt x="475656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pic>
        <p:nvPicPr>
          <p:cNvPr id="121" name="Graphic 120" descr="Research">
            <a:extLst>
              <a:ext uri="{FF2B5EF4-FFF2-40B4-BE49-F238E27FC236}">
                <a16:creationId xmlns:a16="http://schemas.microsoft.com/office/drawing/2014/main" id="{63F0AEA6-FEE0-493C-86CA-41546BEDEE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86145" y="4187877"/>
            <a:ext cx="486842" cy="486842"/>
          </a:xfrm>
          <a:prstGeom prst="rect">
            <a:avLst/>
          </a:prstGeom>
        </p:spPr>
      </p:pic>
      <p:grpSp>
        <p:nvGrpSpPr>
          <p:cNvPr id="122" name="Graphic 24" descr="Users">
            <a:extLst>
              <a:ext uri="{FF2B5EF4-FFF2-40B4-BE49-F238E27FC236}">
                <a16:creationId xmlns:a16="http://schemas.microsoft.com/office/drawing/2014/main" id="{39AE44E1-FE28-49CD-8866-D11456E60AFB}"/>
              </a:ext>
            </a:extLst>
          </p:cNvPr>
          <p:cNvGrpSpPr/>
          <p:nvPr/>
        </p:nvGrpSpPr>
        <p:grpSpPr>
          <a:xfrm>
            <a:off x="4214217" y="4196089"/>
            <a:ext cx="461432" cy="287845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DF976561-8638-411B-9C62-CFD88B8DA897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D1233AB-75E8-46FA-862F-FFF71CECC034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71CFAD2-88E1-4724-A11E-729A6D836B22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36DEB2-F30E-45B1-AB80-870598171D8D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AB8F5A5-843A-49FE-B905-4744E2495113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4D5B4AE2-D875-4F9C-87BF-FAF655DF9005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aphic 26" descr="Lightbulb">
            <a:extLst>
              <a:ext uri="{FF2B5EF4-FFF2-40B4-BE49-F238E27FC236}">
                <a16:creationId xmlns:a16="http://schemas.microsoft.com/office/drawing/2014/main" id="{FBF3E9D0-9F20-4B9D-B5A8-4285C76C33CB}"/>
              </a:ext>
            </a:extLst>
          </p:cNvPr>
          <p:cNvGrpSpPr/>
          <p:nvPr/>
        </p:nvGrpSpPr>
        <p:grpSpPr>
          <a:xfrm>
            <a:off x="5838903" y="5045738"/>
            <a:ext cx="527351" cy="527351"/>
            <a:chOff x="5767146" y="4992021"/>
            <a:chExt cx="657708" cy="657708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B615D857-9874-420E-B928-474B99CC6F39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5F47EB4-D9BA-491E-A32D-4DC4FBC263A8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97A51C0-8BEC-4365-BD15-6B63A8C3AA23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EF45E5E-93F9-4CC9-94B1-CCC38307C46A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4" name="Graphic 27" descr="Rocket">
            <a:extLst>
              <a:ext uri="{FF2B5EF4-FFF2-40B4-BE49-F238E27FC236}">
                <a16:creationId xmlns:a16="http://schemas.microsoft.com/office/drawing/2014/main" id="{37291EF3-E2A0-4604-B7A7-E21832C29AB4}"/>
              </a:ext>
            </a:extLst>
          </p:cNvPr>
          <p:cNvGrpSpPr/>
          <p:nvPr/>
        </p:nvGrpSpPr>
        <p:grpSpPr>
          <a:xfrm>
            <a:off x="5850562" y="1296562"/>
            <a:ext cx="527351" cy="527351"/>
            <a:chOff x="5767146" y="1240929"/>
            <a:chExt cx="657708" cy="657708"/>
          </a:xfrm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7D78B9A-D226-454A-B44E-EC449C1E206D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10A0EDF2-EE38-405D-9900-7A4253220609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B15AC69-5ACF-49D5-9A9B-6D163154F713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2F93E0A-170E-4B9A-99DC-C527AB7F6C60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0FE985EC-898A-4539-A644-DC73B174166D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0" name="Graphic 25" descr="Puzzle">
            <a:extLst>
              <a:ext uri="{FF2B5EF4-FFF2-40B4-BE49-F238E27FC236}">
                <a16:creationId xmlns:a16="http://schemas.microsoft.com/office/drawing/2014/main" id="{A5027758-44D9-4485-9802-DDF54E6C7708}"/>
              </a:ext>
            </a:extLst>
          </p:cNvPr>
          <p:cNvSpPr/>
          <p:nvPr/>
        </p:nvSpPr>
        <p:spPr>
          <a:xfrm>
            <a:off x="7538627" y="2304782"/>
            <a:ext cx="439459" cy="439459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Graphic 3" descr="Diamond">
            <a:extLst>
              <a:ext uri="{FF2B5EF4-FFF2-40B4-BE49-F238E27FC236}">
                <a16:creationId xmlns:a16="http://schemas.microsoft.com/office/drawing/2014/main" id="{47B009C6-B1DB-4283-8E68-D8336A2AE0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97261" y="2282879"/>
            <a:ext cx="495343" cy="495343"/>
          </a:xfrm>
          <a:prstGeom prst="rect">
            <a:avLst/>
          </a:prstGeom>
        </p:spPr>
      </p:pic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0E3B40C-D742-496B-BD5D-C3F1AE539467}"/>
              </a:ext>
            </a:extLst>
          </p:cNvPr>
          <p:cNvGrpSpPr/>
          <p:nvPr/>
        </p:nvGrpSpPr>
        <p:grpSpPr>
          <a:xfrm>
            <a:off x="342337" y="1175310"/>
            <a:ext cx="2926080" cy="1290153"/>
            <a:chOff x="332936" y="2627766"/>
            <a:chExt cx="2926080" cy="1290153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E77739A-1401-4314-8779-49FC2FDBA34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6A805659-5F18-47F5-8F75-26771CDF25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44" name="Graphic 143" descr="Diamond">
            <a:extLst>
              <a:ext uri="{FF2B5EF4-FFF2-40B4-BE49-F238E27FC236}">
                <a16:creationId xmlns:a16="http://schemas.microsoft.com/office/drawing/2014/main" id="{635B1BE9-7949-4597-AFEC-71D88E594F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0526" y="1178776"/>
            <a:ext cx="495343" cy="4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26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807</Words>
  <PresentationFormat>Widescreen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6 Parts – Slide Template</vt:lpstr>
      <vt:lpstr>Infographic Cycle w/ 6 Parts – Slide Template</vt:lpstr>
      <vt:lpstr>Infographic Cycle w/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5 Parts</dc:title>
  <dc:creator>PresentationGO.com</dc:creator>
  <dc:description>© Copyright PresentationGO.com</dc:description>
  <dcterms:created xsi:type="dcterms:W3CDTF">2014-11-26T05:14:11Z</dcterms:created>
  <dcterms:modified xsi:type="dcterms:W3CDTF">2020-03-30T22:44:01Z</dcterms:modified>
  <cp:category>Charts &amp; Diagrams</cp:category>
</cp:coreProperties>
</file>