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5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3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12" Type="http://schemas.openxmlformats.org/officeDocument/2006/relationships/image" Target="../media/image8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Relationship Id="rId1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7 Arcs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6C37CF-8F25-4A2F-864F-EDE8BA1C4411}"/>
              </a:ext>
            </a:extLst>
          </p:cNvPr>
          <p:cNvGrpSpPr/>
          <p:nvPr/>
        </p:nvGrpSpPr>
        <p:grpSpPr>
          <a:xfrm>
            <a:off x="2218084" y="1343377"/>
            <a:ext cx="4626574" cy="4608371"/>
            <a:chOff x="3871835" y="1320078"/>
            <a:chExt cx="4445160" cy="4427670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3877AD24-DA40-479C-8F17-51F4F34CABCB}"/>
                </a:ext>
              </a:extLst>
            </p:cNvPr>
            <p:cNvSpPr/>
            <p:nvPr/>
          </p:nvSpPr>
          <p:spPr>
            <a:xfrm rot="16200000">
              <a:off x="5355336" y="4266420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E9B4A611-87E0-43FC-98F6-AF942BF9F703}"/>
                </a:ext>
              </a:extLst>
            </p:cNvPr>
            <p:cNvSpPr/>
            <p:nvPr/>
          </p:nvSpPr>
          <p:spPr>
            <a:xfrm rot="6965631">
              <a:off x="6015804" y="1321720"/>
              <a:ext cx="1479446" cy="1479446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6E039BE7-001D-4056-9BD3-083015611453}"/>
                </a:ext>
              </a:extLst>
            </p:cNvPr>
            <p:cNvSpPr/>
            <p:nvPr/>
          </p:nvSpPr>
          <p:spPr>
            <a:xfrm rot="10072447">
              <a:off x="6835667" y="2372029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6939F9A5-B268-4817-A53B-47117E1E06FC}"/>
                </a:ext>
              </a:extLst>
            </p:cNvPr>
            <p:cNvSpPr/>
            <p:nvPr/>
          </p:nvSpPr>
          <p:spPr>
            <a:xfrm rot="13080000">
              <a:off x="6549938" y="3685082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BBD985F0-B771-4944-B8BD-8BB2433316A4}"/>
                </a:ext>
              </a:extLst>
            </p:cNvPr>
            <p:cNvSpPr/>
            <p:nvPr/>
          </p:nvSpPr>
          <p:spPr>
            <a:xfrm rot="19356171">
              <a:off x="4163183" y="3682209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4CF0CEF2-7B72-4DF9-BC94-6EE3550668A1}"/>
                </a:ext>
              </a:extLst>
            </p:cNvPr>
            <p:cNvSpPr/>
            <p:nvPr/>
          </p:nvSpPr>
          <p:spPr>
            <a:xfrm rot="751685">
              <a:off x="3871835" y="2368510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6C1C57FD-A1F4-47DC-AF72-E48440CFA599}"/>
                </a:ext>
              </a:extLst>
            </p:cNvPr>
            <p:cNvSpPr/>
            <p:nvPr/>
          </p:nvSpPr>
          <p:spPr>
            <a:xfrm rot="3840000">
              <a:off x="4694506" y="1320078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07192A-7D09-4625-A2DF-A1B45D76886B}"/>
              </a:ext>
            </a:extLst>
          </p:cNvPr>
          <p:cNvSpPr txBox="1"/>
          <p:nvPr/>
        </p:nvSpPr>
        <p:spPr>
          <a:xfrm>
            <a:off x="4304940" y="456126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169D64-0DEF-456E-8F69-3581D325635D}"/>
              </a:ext>
            </a:extLst>
          </p:cNvPr>
          <p:cNvSpPr txBox="1"/>
          <p:nvPr/>
        </p:nvSpPr>
        <p:spPr>
          <a:xfrm>
            <a:off x="5544907" y="306807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8952F2E-9E2D-4092-A85B-AFD74C8E7CDB}"/>
              </a:ext>
            </a:extLst>
          </p:cNvPr>
          <p:cNvSpPr txBox="1"/>
          <p:nvPr/>
        </p:nvSpPr>
        <p:spPr>
          <a:xfrm>
            <a:off x="3064974" y="306807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F35197-A53A-4442-8ED3-73031E82547D}"/>
              </a:ext>
            </a:extLst>
          </p:cNvPr>
          <p:cNvSpPr txBox="1"/>
          <p:nvPr/>
        </p:nvSpPr>
        <p:spPr>
          <a:xfrm>
            <a:off x="3301533" y="407061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85E297-3071-4ED5-B42E-83056CCB0386}"/>
              </a:ext>
            </a:extLst>
          </p:cNvPr>
          <p:cNvSpPr txBox="1"/>
          <p:nvPr/>
        </p:nvSpPr>
        <p:spPr>
          <a:xfrm>
            <a:off x="5308348" y="407061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D666DC-0671-41EF-BD2D-D748A321632B}"/>
              </a:ext>
            </a:extLst>
          </p:cNvPr>
          <p:cNvSpPr txBox="1"/>
          <p:nvPr/>
        </p:nvSpPr>
        <p:spPr>
          <a:xfrm>
            <a:off x="4848144" y="2169830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08F4552-2DF0-4722-AC83-956CD850DF76}"/>
              </a:ext>
            </a:extLst>
          </p:cNvPr>
          <p:cNvSpPr txBox="1"/>
          <p:nvPr/>
        </p:nvSpPr>
        <p:spPr>
          <a:xfrm>
            <a:off x="3761736" y="2169830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07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F5C970-D123-492D-8223-91507EB7EB3B}"/>
              </a:ext>
            </a:extLst>
          </p:cNvPr>
          <p:cNvGrpSpPr/>
          <p:nvPr/>
        </p:nvGrpSpPr>
        <p:grpSpPr>
          <a:xfrm>
            <a:off x="6587578" y="3621737"/>
            <a:ext cx="2202816" cy="1013782"/>
            <a:chOff x="8921977" y="1435947"/>
            <a:chExt cx="2937088" cy="13517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E470813-69F8-4B0A-A6D8-FF28B36C26C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B952B2B-FC8B-4C3C-BC0A-9E3F8597345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5077FFF-27F7-409B-9C50-C3B3E055036A}"/>
              </a:ext>
            </a:extLst>
          </p:cNvPr>
          <p:cNvGrpSpPr/>
          <p:nvPr/>
        </p:nvGrpSpPr>
        <p:grpSpPr>
          <a:xfrm>
            <a:off x="6593424" y="1765778"/>
            <a:ext cx="2202816" cy="1013782"/>
            <a:chOff x="8921977" y="1435947"/>
            <a:chExt cx="2937088" cy="135170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E97E7C1-3F3B-481B-8EE6-26A92B8AF4A8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17E0DEC-42A9-40C2-A612-DDC25A0F62B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1A11393-A1BC-4E90-8B68-8C6ECF9FC8AA}"/>
              </a:ext>
            </a:extLst>
          </p:cNvPr>
          <p:cNvGrpSpPr/>
          <p:nvPr/>
        </p:nvGrpSpPr>
        <p:grpSpPr>
          <a:xfrm>
            <a:off x="6593424" y="2693758"/>
            <a:ext cx="2202816" cy="1013782"/>
            <a:chOff x="8921977" y="1435947"/>
            <a:chExt cx="2937088" cy="135170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7CE71E2-06FD-4F9D-813A-5A95371E9B4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981CB78-390B-4777-878A-64769FEA7DF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D5A72C9F-CE3A-4E78-80FB-971E556F6244}"/>
              </a:ext>
            </a:extLst>
          </p:cNvPr>
          <p:cNvSpPr txBox="1"/>
          <p:nvPr/>
        </p:nvSpPr>
        <p:spPr>
          <a:xfrm>
            <a:off x="8375840" y="2467208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>
                <a:solidFill>
                  <a:srgbClr val="E2E0E1"/>
                </a:solidFill>
              </a:rPr>
              <a:t>02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C252B6-3F71-4A2F-AF2A-941FC32FB649}"/>
              </a:ext>
            </a:extLst>
          </p:cNvPr>
          <p:cNvSpPr txBox="1"/>
          <p:nvPr/>
        </p:nvSpPr>
        <p:spPr>
          <a:xfrm>
            <a:off x="8375840" y="1537558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>
                <a:solidFill>
                  <a:srgbClr val="E2E0E1"/>
                </a:solidFill>
              </a:rPr>
              <a:t>01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A684891-8977-48D3-8B3F-A920E5D214D2}"/>
              </a:ext>
            </a:extLst>
          </p:cNvPr>
          <p:cNvGrpSpPr/>
          <p:nvPr/>
        </p:nvGrpSpPr>
        <p:grpSpPr>
          <a:xfrm>
            <a:off x="6587578" y="4549718"/>
            <a:ext cx="2202816" cy="1013782"/>
            <a:chOff x="8921977" y="1435947"/>
            <a:chExt cx="2937088" cy="135170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39D0DC-9E55-485D-B3EC-30E4BD38FD69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2FD3F9A-2C04-4872-80C0-A8CEEFCA025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94B3C53E-7549-49EA-91C6-54D5589A140D}"/>
              </a:ext>
            </a:extLst>
          </p:cNvPr>
          <p:cNvSpPr txBox="1"/>
          <p:nvPr/>
        </p:nvSpPr>
        <p:spPr>
          <a:xfrm>
            <a:off x="8375840" y="3396858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>
                <a:solidFill>
                  <a:srgbClr val="E2E0E1"/>
                </a:solidFill>
              </a:rPr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14B6D70-374C-4F23-8DD6-E8EC78864686}"/>
              </a:ext>
            </a:extLst>
          </p:cNvPr>
          <p:cNvSpPr txBox="1"/>
          <p:nvPr/>
        </p:nvSpPr>
        <p:spPr>
          <a:xfrm>
            <a:off x="8375840" y="4326508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>
                <a:solidFill>
                  <a:srgbClr val="E2E0E1"/>
                </a:solidFill>
              </a:rPr>
              <a:t>04</a:t>
            </a:r>
          </a:p>
        </p:txBody>
      </p:sp>
      <p:pic>
        <p:nvPicPr>
          <p:cNvPr id="108" name="Graphic 107" descr="Users">
            <a:extLst>
              <a:ext uri="{FF2B5EF4-FFF2-40B4-BE49-F238E27FC236}">
                <a16:creationId xmlns:a16="http://schemas.microsoft.com/office/drawing/2014/main" id="{A227A868-C7A6-455F-B051-68B5E3ED9B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4455" y="1771514"/>
            <a:ext cx="374676" cy="374676"/>
          </a:xfrm>
          <a:prstGeom prst="rect">
            <a:avLst/>
          </a:prstGeom>
        </p:spPr>
      </p:pic>
      <p:pic>
        <p:nvPicPr>
          <p:cNvPr id="109" name="Graphic 108" descr="Puzzle">
            <a:extLst>
              <a:ext uri="{FF2B5EF4-FFF2-40B4-BE49-F238E27FC236}">
                <a16:creationId xmlns:a16="http://schemas.microsoft.com/office/drawing/2014/main" id="{746F1B7F-E7D7-45A0-9B05-E593BC8F0A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4455" y="2707292"/>
            <a:ext cx="374676" cy="374676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623B00C5-4F29-4654-9603-FDB1898DACE7}"/>
              </a:ext>
            </a:extLst>
          </p:cNvPr>
          <p:cNvGrpSpPr/>
          <p:nvPr/>
        </p:nvGrpSpPr>
        <p:grpSpPr>
          <a:xfrm>
            <a:off x="353607" y="3159528"/>
            <a:ext cx="2202816" cy="1013782"/>
            <a:chOff x="332936" y="2596988"/>
            <a:chExt cx="2937088" cy="135170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7963E2A-BC30-4052-BE66-442A17BD46E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944A73C-53B0-4833-8A28-86BCE25FAE9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69EA4B7A-79EA-4BD5-A9C3-A936206B83B7}"/>
              </a:ext>
            </a:extLst>
          </p:cNvPr>
          <p:cNvSpPr txBox="1"/>
          <p:nvPr/>
        </p:nvSpPr>
        <p:spPr>
          <a:xfrm>
            <a:off x="-6559" y="2948945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>
                <a:solidFill>
                  <a:srgbClr val="E2E0E1"/>
                </a:solidFill>
              </a:rPr>
              <a:t>06</a:t>
            </a:r>
          </a:p>
        </p:txBody>
      </p:sp>
      <p:pic>
        <p:nvPicPr>
          <p:cNvPr id="110" name="Graphic 109" descr="Lightbulb">
            <a:extLst>
              <a:ext uri="{FF2B5EF4-FFF2-40B4-BE49-F238E27FC236}">
                <a16:creationId xmlns:a16="http://schemas.microsoft.com/office/drawing/2014/main" id="{A680D8F3-9EA1-4BD4-9755-129559BE79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0589" y="3137844"/>
            <a:ext cx="374676" cy="374676"/>
          </a:xfrm>
          <a:prstGeom prst="rect">
            <a:avLst/>
          </a:prstGeo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9E3F56C5-9DD9-47B6-A730-EAE0802798A6}"/>
              </a:ext>
            </a:extLst>
          </p:cNvPr>
          <p:cNvGrpSpPr/>
          <p:nvPr/>
        </p:nvGrpSpPr>
        <p:grpSpPr>
          <a:xfrm>
            <a:off x="359453" y="2056379"/>
            <a:ext cx="2202816" cy="1013782"/>
            <a:chOff x="332936" y="2596988"/>
            <a:chExt cx="2937088" cy="135170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FF30443-48B8-4D4E-B0A2-A8C09400A24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DAA8FE6-898C-4A98-8797-BD5D4BAE649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1364D480-773C-48F8-B589-5C9FD4BFA4CD}"/>
              </a:ext>
            </a:extLst>
          </p:cNvPr>
          <p:cNvSpPr txBox="1"/>
          <p:nvPr/>
        </p:nvSpPr>
        <p:spPr>
          <a:xfrm>
            <a:off x="-6559" y="1819074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>
                <a:solidFill>
                  <a:srgbClr val="E2E0E1"/>
                </a:solidFill>
              </a:rPr>
              <a:t>07</a:t>
            </a:r>
          </a:p>
        </p:txBody>
      </p:sp>
      <p:pic>
        <p:nvPicPr>
          <p:cNvPr id="111" name="Graphic 110" descr="Rocket">
            <a:extLst>
              <a:ext uri="{FF2B5EF4-FFF2-40B4-BE49-F238E27FC236}">
                <a16:creationId xmlns:a16="http://schemas.microsoft.com/office/drawing/2014/main" id="{09DEF700-F7F3-4C37-8914-1D6995D3C09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0589" y="2063684"/>
            <a:ext cx="374676" cy="374676"/>
          </a:xfrm>
          <a:prstGeom prst="rect">
            <a:avLst/>
          </a:prstGeom>
        </p:spPr>
      </p:pic>
      <p:pic>
        <p:nvPicPr>
          <p:cNvPr id="112" name="Graphic 111" descr="Fire">
            <a:extLst>
              <a:ext uri="{FF2B5EF4-FFF2-40B4-BE49-F238E27FC236}">
                <a16:creationId xmlns:a16="http://schemas.microsoft.com/office/drawing/2014/main" id="{C765E3ED-85BB-4AD1-B3DA-8240ADBB828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22955" y="4525981"/>
            <a:ext cx="377675" cy="377675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F91752B2-0A4E-4607-8E6A-19A69DB76B41}"/>
              </a:ext>
            </a:extLst>
          </p:cNvPr>
          <p:cNvGrpSpPr/>
          <p:nvPr/>
        </p:nvGrpSpPr>
        <p:grpSpPr>
          <a:xfrm>
            <a:off x="353607" y="4261006"/>
            <a:ext cx="2202816" cy="1013782"/>
            <a:chOff x="332936" y="2596988"/>
            <a:chExt cx="2937088" cy="135170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408E457-877A-42E2-895D-3BF141716D1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83AE20D-3470-4BCD-BB0C-666592C2FB8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DE50DC40-6761-449C-900F-EBB9BA67578F}"/>
              </a:ext>
            </a:extLst>
          </p:cNvPr>
          <p:cNvSpPr txBox="1"/>
          <p:nvPr/>
        </p:nvSpPr>
        <p:spPr>
          <a:xfrm>
            <a:off x="-6559" y="4052093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>
                <a:solidFill>
                  <a:srgbClr val="E2E0E1"/>
                </a:solidFill>
              </a:rPr>
              <a:t>05</a:t>
            </a:r>
          </a:p>
        </p:txBody>
      </p:sp>
      <p:pic>
        <p:nvPicPr>
          <p:cNvPr id="113" name="Graphic 112" descr="Shopping cart">
            <a:extLst>
              <a:ext uri="{FF2B5EF4-FFF2-40B4-BE49-F238E27FC236}">
                <a16:creationId xmlns:a16="http://schemas.microsoft.com/office/drawing/2014/main" id="{5DBB36AD-B8C5-4621-9D42-44C3BC054C6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9089" y="4282067"/>
            <a:ext cx="377675" cy="377675"/>
          </a:xfrm>
          <a:prstGeom prst="rect">
            <a:avLst/>
          </a:prstGeom>
        </p:spPr>
      </p:pic>
      <p:pic>
        <p:nvPicPr>
          <p:cNvPr id="4" name="Graphic 3" descr="Download from cloud">
            <a:extLst>
              <a:ext uri="{FF2B5EF4-FFF2-40B4-BE49-F238E27FC236}">
                <a16:creationId xmlns:a16="http://schemas.microsoft.com/office/drawing/2014/main" id="{78D89A29-A6E2-4DCB-8A3B-C14F4AAC042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23198" y="3634436"/>
            <a:ext cx="377190" cy="37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7 Arcs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6C37CF-8F25-4A2F-864F-EDE8BA1C4411}"/>
              </a:ext>
            </a:extLst>
          </p:cNvPr>
          <p:cNvGrpSpPr/>
          <p:nvPr/>
        </p:nvGrpSpPr>
        <p:grpSpPr>
          <a:xfrm>
            <a:off x="2218084" y="1343377"/>
            <a:ext cx="4626574" cy="4608371"/>
            <a:chOff x="3871835" y="1320078"/>
            <a:chExt cx="4445160" cy="4427670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3877AD24-DA40-479C-8F17-51F4F34CABCB}"/>
                </a:ext>
              </a:extLst>
            </p:cNvPr>
            <p:cNvSpPr/>
            <p:nvPr/>
          </p:nvSpPr>
          <p:spPr>
            <a:xfrm rot="16200000">
              <a:off x="5355336" y="4266420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E9B4A611-87E0-43FC-98F6-AF942BF9F703}"/>
                </a:ext>
              </a:extLst>
            </p:cNvPr>
            <p:cNvSpPr/>
            <p:nvPr/>
          </p:nvSpPr>
          <p:spPr>
            <a:xfrm rot="6965631">
              <a:off x="6015804" y="1321720"/>
              <a:ext cx="1479446" cy="1479446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6E039BE7-001D-4056-9BD3-083015611453}"/>
                </a:ext>
              </a:extLst>
            </p:cNvPr>
            <p:cNvSpPr/>
            <p:nvPr/>
          </p:nvSpPr>
          <p:spPr>
            <a:xfrm rot="10072447">
              <a:off x="6835667" y="2372029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6939F9A5-B268-4817-A53B-47117E1E06FC}"/>
                </a:ext>
              </a:extLst>
            </p:cNvPr>
            <p:cNvSpPr/>
            <p:nvPr/>
          </p:nvSpPr>
          <p:spPr>
            <a:xfrm rot="13080000">
              <a:off x="6549938" y="3685082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BBD985F0-B771-4944-B8BD-8BB2433316A4}"/>
                </a:ext>
              </a:extLst>
            </p:cNvPr>
            <p:cNvSpPr/>
            <p:nvPr/>
          </p:nvSpPr>
          <p:spPr>
            <a:xfrm rot="19356171">
              <a:off x="4163183" y="3682209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4CF0CEF2-7B72-4DF9-BC94-6EE3550668A1}"/>
                </a:ext>
              </a:extLst>
            </p:cNvPr>
            <p:cNvSpPr/>
            <p:nvPr/>
          </p:nvSpPr>
          <p:spPr>
            <a:xfrm rot="751685">
              <a:off x="3871835" y="2368510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6C1C57FD-A1F4-47DC-AF72-E48440CFA599}"/>
                </a:ext>
              </a:extLst>
            </p:cNvPr>
            <p:cNvSpPr/>
            <p:nvPr/>
          </p:nvSpPr>
          <p:spPr>
            <a:xfrm rot="3840000">
              <a:off x="4694506" y="1320078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07192A-7D09-4625-A2DF-A1B45D76886B}"/>
              </a:ext>
            </a:extLst>
          </p:cNvPr>
          <p:cNvSpPr txBox="1"/>
          <p:nvPr/>
        </p:nvSpPr>
        <p:spPr>
          <a:xfrm>
            <a:off x="4304940" y="456126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169D64-0DEF-456E-8F69-3581D325635D}"/>
              </a:ext>
            </a:extLst>
          </p:cNvPr>
          <p:cNvSpPr txBox="1"/>
          <p:nvPr/>
        </p:nvSpPr>
        <p:spPr>
          <a:xfrm>
            <a:off x="5544907" y="306807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8952F2E-9E2D-4092-A85B-AFD74C8E7CDB}"/>
              </a:ext>
            </a:extLst>
          </p:cNvPr>
          <p:cNvSpPr txBox="1"/>
          <p:nvPr/>
        </p:nvSpPr>
        <p:spPr>
          <a:xfrm>
            <a:off x="3064974" y="306807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F35197-A53A-4442-8ED3-73031E82547D}"/>
              </a:ext>
            </a:extLst>
          </p:cNvPr>
          <p:cNvSpPr txBox="1"/>
          <p:nvPr/>
        </p:nvSpPr>
        <p:spPr>
          <a:xfrm>
            <a:off x="3301533" y="407061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85E297-3071-4ED5-B42E-83056CCB0386}"/>
              </a:ext>
            </a:extLst>
          </p:cNvPr>
          <p:cNvSpPr txBox="1"/>
          <p:nvPr/>
        </p:nvSpPr>
        <p:spPr>
          <a:xfrm>
            <a:off x="5308348" y="407061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D666DC-0671-41EF-BD2D-D748A321632B}"/>
              </a:ext>
            </a:extLst>
          </p:cNvPr>
          <p:cNvSpPr txBox="1"/>
          <p:nvPr/>
        </p:nvSpPr>
        <p:spPr>
          <a:xfrm>
            <a:off x="4848144" y="2169830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08F4552-2DF0-4722-AC83-956CD850DF76}"/>
              </a:ext>
            </a:extLst>
          </p:cNvPr>
          <p:cNvSpPr txBox="1"/>
          <p:nvPr/>
        </p:nvSpPr>
        <p:spPr>
          <a:xfrm>
            <a:off x="3761736" y="2169830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07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F5C970-D123-492D-8223-91507EB7EB3B}"/>
              </a:ext>
            </a:extLst>
          </p:cNvPr>
          <p:cNvGrpSpPr/>
          <p:nvPr/>
        </p:nvGrpSpPr>
        <p:grpSpPr>
          <a:xfrm>
            <a:off x="6587578" y="3621737"/>
            <a:ext cx="2202816" cy="1013782"/>
            <a:chOff x="8921977" y="1435947"/>
            <a:chExt cx="2937088" cy="13517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E470813-69F8-4B0A-A6D8-FF28B36C26C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B952B2B-FC8B-4C3C-BC0A-9E3F8597345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5077FFF-27F7-409B-9C50-C3B3E055036A}"/>
              </a:ext>
            </a:extLst>
          </p:cNvPr>
          <p:cNvGrpSpPr/>
          <p:nvPr/>
        </p:nvGrpSpPr>
        <p:grpSpPr>
          <a:xfrm>
            <a:off x="6593424" y="1765778"/>
            <a:ext cx="2202816" cy="1013782"/>
            <a:chOff x="8921977" y="1435947"/>
            <a:chExt cx="2937088" cy="135170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E97E7C1-3F3B-481B-8EE6-26A92B8AF4A8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17E0DEC-42A9-40C2-A612-DDC25A0F62B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1A11393-A1BC-4E90-8B68-8C6ECF9FC8AA}"/>
              </a:ext>
            </a:extLst>
          </p:cNvPr>
          <p:cNvGrpSpPr/>
          <p:nvPr/>
        </p:nvGrpSpPr>
        <p:grpSpPr>
          <a:xfrm>
            <a:off x="6593424" y="2693758"/>
            <a:ext cx="2202816" cy="1013782"/>
            <a:chOff x="8921977" y="1435947"/>
            <a:chExt cx="2937088" cy="135170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7CE71E2-06FD-4F9D-813A-5A95371E9B4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981CB78-390B-4777-878A-64769FEA7DF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D5A72C9F-CE3A-4E78-80FB-971E556F6244}"/>
              </a:ext>
            </a:extLst>
          </p:cNvPr>
          <p:cNvSpPr txBox="1"/>
          <p:nvPr/>
        </p:nvSpPr>
        <p:spPr>
          <a:xfrm>
            <a:off x="8375840" y="2467208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sz="4500" dirty="0"/>
              <a:t>02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C252B6-3F71-4A2F-AF2A-941FC32FB649}"/>
              </a:ext>
            </a:extLst>
          </p:cNvPr>
          <p:cNvSpPr txBox="1"/>
          <p:nvPr/>
        </p:nvSpPr>
        <p:spPr>
          <a:xfrm>
            <a:off x="8375840" y="1537558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6000" b="1">
                <a:solidFill>
                  <a:srgbClr val="40454D"/>
                </a:solidFill>
              </a:defRPr>
            </a:lvl1pPr>
          </a:lstStyle>
          <a:p>
            <a:pPr algn="r"/>
            <a:r>
              <a:rPr lang="en-US" sz="4500" dirty="0"/>
              <a:t>01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A684891-8977-48D3-8B3F-A920E5D214D2}"/>
              </a:ext>
            </a:extLst>
          </p:cNvPr>
          <p:cNvGrpSpPr/>
          <p:nvPr/>
        </p:nvGrpSpPr>
        <p:grpSpPr>
          <a:xfrm>
            <a:off x="6587578" y="4549718"/>
            <a:ext cx="2202816" cy="1013782"/>
            <a:chOff x="8921977" y="1435947"/>
            <a:chExt cx="2937088" cy="135170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39D0DC-9E55-485D-B3EC-30E4BD38FD69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2FD3F9A-2C04-4872-80C0-A8CEEFCA025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94B3C53E-7549-49EA-91C6-54D5589A140D}"/>
              </a:ext>
            </a:extLst>
          </p:cNvPr>
          <p:cNvSpPr txBox="1"/>
          <p:nvPr/>
        </p:nvSpPr>
        <p:spPr>
          <a:xfrm>
            <a:off x="8375840" y="3396858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sz="4500" dirty="0"/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14B6D70-374C-4F23-8DD6-E8EC78864686}"/>
              </a:ext>
            </a:extLst>
          </p:cNvPr>
          <p:cNvSpPr txBox="1"/>
          <p:nvPr/>
        </p:nvSpPr>
        <p:spPr>
          <a:xfrm>
            <a:off x="8375840" y="4326508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sz="4500" dirty="0"/>
              <a:t>04</a:t>
            </a:r>
          </a:p>
        </p:txBody>
      </p:sp>
      <p:pic>
        <p:nvPicPr>
          <p:cNvPr id="108" name="Graphic 107" descr="Users">
            <a:extLst>
              <a:ext uri="{FF2B5EF4-FFF2-40B4-BE49-F238E27FC236}">
                <a16:creationId xmlns:a16="http://schemas.microsoft.com/office/drawing/2014/main" id="{A227A868-C7A6-455F-B051-68B5E3ED9B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4455" y="1771514"/>
            <a:ext cx="374676" cy="374676"/>
          </a:xfrm>
          <a:prstGeom prst="rect">
            <a:avLst/>
          </a:prstGeom>
        </p:spPr>
      </p:pic>
      <p:pic>
        <p:nvPicPr>
          <p:cNvPr id="109" name="Graphic 108" descr="Puzzle">
            <a:extLst>
              <a:ext uri="{FF2B5EF4-FFF2-40B4-BE49-F238E27FC236}">
                <a16:creationId xmlns:a16="http://schemas.microsoft.com/office/drawing/2014/main" id="{746F1B7F-E7D7-45A0-9B05-E593BC8F0A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4455" y="2707292"/>
            <a:ext cx="374676" cy="374676"/>
          </a:xfrm>
          <a:prstGeom prst="rect">
            <a:avLst/>
          </a:prstGeom>
        </p:spPr>
      </p:pic>
      <p:pic>
        <p:nvPicPr>
          <p:cNvPr id="112" name="Graphic 111" descr="Fire">
            <a:extLst>
              <a:ext uri="{FF2B5EF4-FFF2-40B4-BE49-F238E27FC236}">
                <a16:creationId xmlns:a16="http://schemas.microsoft.com/office/drawing/2014/main" id="{C765E3ED-85BB-4AD1-B3DA-8240ADBB82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2955" y="4525981"/>
            <a:ext cx="377675" cy="377675"/>
          </a:xfrm>
          <a:prstGeom prst="rect">
            <a:avLst/>
          </a:prstGeom>
        </p:spPr>
      </p:pic>
      <p:pic>
        <p:nvPicPr>
          <p:cNvPr id="4" name="Graphic 3" descr="Download from cloud">
            <a:extLst>
              <a:ext uri="{FF2B5EF4-FFF2-40B4-BE49-F238E27FC236}">
                <a16:creationId xmlns:a16="http://schemas.microsoft.com/office/drawing/2014/main" id="{78D89A29-A6E2-4DCB-8A3B-C14F4AAC042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23198" y="3634436"/>
            <a:ext cx="377190" cy="377190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87604B98-0549-4F34-A7C2-6C05B290572F}"/>
              </a:ext>
            </a:extLst>
          </p:cNvPr>
          <p:cNvGrpSpPr/>
          <p:nvPr/>
        </p:nvGrpSpPr>
        <p:grpSpPr>
          <a:xfrm>
            <a:off x="353607" y="3159528"/>
            <a:ext cx="2202816" cy="1013782"/>
            <a:chOff x="332936" y="2596988"/>
            <a:chExt cx="2937088" cy="135170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3FEFCAE-CA66-4D87-83B1-717431AF2F9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8028AC5-4BDB-4F49-B1D9-D07D48C5A8B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E84A7DFF-0FB4-4E88-A348-6576EB2264D0}"/>
              </a:ext>
            </a:extLst>
          </p:cNvPr>
          <p:cNvSpPr txBox="1"/>
          <p:nvPr/>
        </p:nvSpPr>
        <p:spPr>
          <a:xfrm>
            <a:off x="-6559" y="2948945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pic>
        <p:nvPicPr>
          <p:cNvPr id="58" name="Graphic 57" descr="Lightbulb">
            <a:extLst>
              <a:ext uri="{FF2B5EF4-FFF2-40B4-BE49-F238E27FC236}">
                <a16:creationId xmlns:a16="http://schemas.microsoft.com/office/drawing/2014/main" id="{0C2FFF03-6ADC-4819-ABF7-4C63BC91025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0589" y="3137844"/>
            <a:ext cx="374676" cy="374676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D4ACE5DB-6F9E-46B9-A40E-C1E3631DA592}"/>
              </a:ext>
            </a:extLst>
          </p:cNvPr>
          <p:cNvGrpSpPr/>
          <p:nvPr/>
        </p:nvGrpSpPr>
        <p:grpSpPr>
          <a:xfrm>
            <a:off x="359453" y="2056379"/>
            <a:ext cx="2202816" cy="1013782"/>
            <a:chOff x="332936" y="2596988"/>
            <a:chExt cx="2937088" cy="135170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D96345C-E8EC-46DE-B180-3703DF65E54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215B916-3645-49B8-9362-20C313E4786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8FAF9478-8228-4462-9C57-93E9421AED79}"/>
              </a:ext>
            </a:extLst>
          </p:cNvPr>
          <p:cNvSpPr txBox="1"/>
          <p:nvPr/>
        </p:nvSpPr>
        <p:spPr>
          <a:xfrm>
            <a:off x="-6559" y="1819074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07</a:t>
            </a:r>
          </a:p>
        </p:txBody>
      </p:sp>
      <p:pic>
        <p:nvPicPr>
          <p:cNvPr id="63" name="Graphic 62" descr="Rocket">
            <a:extLst>
              <a:ext uri="{FF2B5EF4-FFF2-40B4-BE49-F238E27FC236}">
                <a16:creationId xmlns:a16="http://schemas.microsoft.com/office/drawing/2014/main" id="{C315157B-42DB-483D-AB69-E6EC044AC8A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0589" y="2063684"/>
            <a:ext cx="374676" cy="374676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59458DF4-2599-47E6-A3DA-3A15D0084777}"/>
              </a:ext>
            </a:extLst>
          </p:cNvPr>
          <p:cNvGrpSpPr/>
          <p:nvPr/>
        </p:nvGrpSpPr>
        <p:grpSpPr>
          <a:xfrm>
            <a:off x="353607" y="4261006"/>
            <a:ext cx="2202816" cy="1013782"/>
            <a:chOff x="332936" y="2596988"/>
            <a:chExt cx="2937088" cy="135170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914A401-EE11-4E02-BB39-BEE7A5D65EB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1D3A186-C257-4AA0-B651-0B108ADA8F2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4382EEC3-C023-4AA7-A5BF-0D8092671E7A}"/>
              </a:ext>
            </a:extLst>
          </p:cNvPr>
          <p:cNvSpPr txBox="1"/>
          <p:nvPr/>
        </p:nvSpPr>
        <p:spPr>
          <a:xfrm>
            <a:off x="-6559" y="4052093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pic>
        <p:nvPicPr>
          <p:cNvPr id="68" name="Graphic 67" descr="Shopping cart">
            <a:extLst>
              <a:ext uri="{FF2B5EF4-FFF2-40B4-BE49-F238E27FC236}">
                <a16:creationId xmlns:a16="http://schemas.microsoft.com/office/drawing/2014/main" id="{31EC83FB-4D35-436D-AD29-5EA9D2B4F9A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89089" y="4282067"/>
            <a:ext cx="377675" cy="37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1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10132</TotalTime>
  <Words>514</Words>
  <PresentationFormat>On-screen Show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7 Arcs for PowerPoint</vt:lpstr>
      <vt:lpstr>Infographic Cycle w/ 7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7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2019-02-06T18:59:22Z</dcterms:modified>
  <cp:category>Charts &amp; Diagrams</cp:category>
</cp:coreProperties>
</file>