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7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8 Arcs for PowerPoint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9B78A96-2EC3-4BD5-AEEB-D0C723204711}"/>
              </a:ext>
            </a:extLst>
          </p:cNvPr>
          <p:cNvSpPr txBox="1"/>
          <p:nvPr/>
        </p:nvSpPr>
        <p:spPr>
          <a:xfrm>
            <a:off x="4304940" y="470323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847FAD-87AE-4817-81CE-2EE77D59ED6B}"/>
              </a:ext>
            </a:extLst>
          </p:cNvPr>
          <p:cNvSpPr txBox="1"/>
          <p:nvPr/>
        </p:nvSpPr>
        <p:spPr>
          <a:xfrm>
            <a:off x="5832988" y="326672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7D8D23-ADA4-46F9-9724-DCAADAF041A9}"/>
              </a:ext>
            </a:extLst>
          </p:cNvPr>
          <p:cNvSpPr txBox="1"/>
          <p:nvPr/>
        </p:nvSpPr>
        <p:spPr>
          <a:xfrm>
            <a:off x="2790462" y="326672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37C9B90-F988-43C0-8D6A-190C465B397F}"/>
              </a:ext>
            </a:extLst>
          </p:cNvPr>
          <p:cNvSpPr txBox="1"/>
          <p:nvPr/>
        </p:nvSpPr>
        <p:spPr>
          <a:xfrm>
            <a:off x="3264467" y="422002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984ACCC-9333-4959-ADA7-5AC95BB8C279}"/>
              </a:ext>
            </a:extLst>
          </p:cNvPr>
          <p:cNvSpPr txBox="1"/>
          <p:nvPr/>
        </p:nvSpPr>
        <p:spPr>
          <a:xfrm>
            <a:off x="5346199" y="422002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02DA5CB-2B12-4628-BF30-037A8DEA47AA}"/>
              </a:ext>
            </a:extLst>
          </p:cNvPr>
          <p:cNvSpPr txBox="1"/>
          <p:nvPr/>
        </p:nvSpPr>
        <p:spPr>
          <a:xfrm>
            <a:off x="4312558" y="18011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8915D98-39B7-40BF-B7AB-467CBF941291}"/>
              </a:ext>
            </a:extLst>
          </p:cNvPr>
          <p:cNvSpPr txBox="1"/>
          <p:nvPr/>
        </p:nvSpPr>
        <p:spPr>
          <a:xfrm>
            <a:off x="3264467" y="227859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08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0E9719-D911-4FEE-9181-74AC5E6B4F97}"/>
              </a:ext>
            </a:extLst>
          </p:cNvPr>
          <p:cNvSpPr txBox="1"/>
          <p:nvPr/>
        </p:nvSpPr>
        <p:spPr>
          <a:xfrm>
            <a:off x="5346199" y="227849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1237ED7-D162-4CC8-80A8-A28E60D1E1C3}"/>
              </a:ext>
            </a:extLst>
          </p:cNvPr>
          <p:cNvGrpSpPr/>
          <p:nvPr/>
        </p:nvGrpSpPr>
        <p:grpSpPr>
          <a:xfrm>
            <a:off x="2111913" y="1076193"/>
            <a:ext cx="4920174" cy="4886457"/>
            <a:chOff x="2732001" y="487953"/>
            <a:chExt cx="6728000" cy="6681894"/>
          </a:xfrm>
        </p:grpSpPr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E49A4B15-9502-467A-92EC-319CC92E1266}"/>
                </a:ext>
              </a:extLst>
            </p:cNvPr>
            <p:cNvSpPr/>
            <p:nvPr/>
          </p:nvSpPr>
          <p:spPr>
            <a:xfrm rot="16200000">
              <a:off x="5113115" y="5204078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F606D0DF-F7A5-4606-BD58-BE7CF7B4CDB2}"/>
                </a:ext>
              </a:extLst>
            </p:cNvPr>
            <p:cNvSpPr/>
            <p:nvPr/>
          </p:nvSpPr>
          <p:spPr>
            <a:xfrm rot="18900000">
              <a:off x="3439665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8D4529A9-7B6C-49E0-AABB-3F9DA4C1E9CB}"/>
                </a:ext>
              </a:extLst>
            </p:cNvPr>
            <p:cNvSpPr/>
            <p:nvPr/>
          </p:nvSpPr>
          <p:spPr>
            <a:xfrm rot="13500000">
              <a:off x="6791327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93552547-2CE5-4C7D-AE64-667B350B5E8F}"/>
                </a:ext>
              </a:extLst>
            </p:cNvPr>
            <p:cNvSpPr/>
            <p:nvPr/>
          </p:nvSpPr>
          <p:spPr>
            <a:xfrm rot="5400000">
              <a:off x="5117877" y="487953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0E9E6873-4EF8-40D1-A748-6AB37A1B759E}"/>
                </a:ext>
              </a:extLst>
            </p:cNvPr>
            <p:cNvSpPr/>
            <p:nvPr/>
          </p:nvSpPr>
          <p:spPr>
            <a:xfrm rot="8100000">
              <a:off x="6791327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D5C0317A-CC74-40A1-9542-06B80CEDA915}"/>
                </a:ext>
              </a:extLst>
            </p:cNvPr>
            <p:cNvSpPr/>
            <p:nvPr/>
          </p:nvSpPr>
          <p:spPr>
            <a:xfrm rot="2700000">
              <a:off x="3439665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65C4C3F3-BA74-4F0E-BC18-61921B9B67B3}"/>
                </a:ext>
              </a:extLst>
            </p:cNvPr>
            <p:cNvSpPr/>
            <p:nvPr/>
          </p:nvSpPr>
          <p:spPr>
            <a:xfrm>
              <a:off x="2732001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6951091B-3FC3-4F22-A5A0-44C150F8EEA2}"/>
                </a:ext>
              </a:extLst>
            </p:cNvPr>
            <p:cNvSpPr/>
            <p:nvPr/>
          </p:nvSpPr>
          <p:spPr>
            <a:xfrm rot="10800000">
              <a:off x="7494232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052618F-E7D8-44F0-8DD6-A40A910F9689}"/>
              </a:ext>
            </a:extLst>
          </p:cNvPr>
          <p:cNvGrpSpPr/>
          <p:nvPr/>
        </p:nvGrpSpPr>
        <p:grpSpPr>
          <a:xfrm>
            <a:off x="353607" y="2698282"/>
            <a:ext cx="2202816" cy="975682"/>
            <a:chOff x="332936" y="2499478"/>
            <a:chExt cx="2937088" cy="130090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97B736A-E18D-4DA8-A251-B4CB7568C697}"/>
                </a:ext>
              </a:extLst>
            </p:cNvPr>
            <p:cNvSpPr txBox="1"/>
            <p:nvPr/>
          </p:nvSpPr>
          <p:spPr>
            <a:xfrm>
              <a:off x="332936" y="249947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1F1490-2E59-45E7-B3D9-22F3FBDC7B97}"/>
                </a:ext>
              </a:extLst>
            </p:cNvPr>
            <p:cNvSpPr txBox="1"/>
            <p:nvPr/>
          </p:nvSpPr>
          <p:spPr>
            <a:xfrm>
              <a:off x="340731" y="293861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3CC39EA-A8B1-4C3D-B4B3-ED3833A989CF}"/>
              </a:ext>
            </a:extLst>
          </p:cNvPr>
          <p:cNvGrpSpPr/>
          <p:nvPr/>
        </p:nvGrpSpPr>
        <p:grpSpPr>
          <a:xfrm>
            <a:off x="6593424" y="2698282"/>
            <a:ext cx="2202816" cy="975682"/>
            <a:chOff x="8929772" y="2499478"/>
            <a:chExt cx="2937088" cy="13009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7C08020-282F-4906-A057-7A11FE764F32}"/>
                </a:ext>
              </a:extLst>
            </p:cNvPr>
            <p:cNvSpPr txBox="1"/>
            <p:nvPr/>
          </p:nvSpPr>
          <p:spPr>
            <a:xfrm>
              <a:off x="8929772" y="249947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904D2-71DD-476E-AC44-1F1DD57AB33C}"/>
                </a:ext>
              </a:extLst>
            </p:cNvPr>
            <p:cNvSpPr txBox="1"/>
            <p:nvPr/>
          </p:nvSpPr>
          <p:spPr>
            <a:xfrm>
              <a:off x="8937567" y="293861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C8832350-B902-4AEB-AD3F-16261D0BCBB5}"/>
              </a:ext>
            </a:extLst>
          </p:cNvPr>
          <p:cNvSpPr txBox="1"/>
          <p:nvPr/>
        </p:nvSpPr>
        <p:spPr>
          <a:xfrm>
            <a:off x="8375840" y="2433632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96E5C4D-37C1-4C84-B270-9847E69D460E}"/>
              </a:ext>
            </a:extLst>
          </p:cNvPr>
          <p:cNvSpPr txBox="1"/>
          <p:nvPr/>
        </p:nvSpPr>
        <p:spPr>
          <a:xfrm>
            <a:off x="-6559" y="2433632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07</a:t>
            </a:r>
          </a:p>
        </p:txBody>
      </p:sp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E9F46306-B81E-4EFC-93C3-F1E459D013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455" y="2673716"/>
            <a:ext cx="374676" cy="374676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E54F9174-CE99-4F51-93B7-00A0D0B90C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589" y="2673716"/>
            <a:ext cx="374676" cy="37467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66BC456-B5D8-42C3-B62E-54BC01CFC994}"/>
              </a:ext>
            </a:extLst>
          </p:cNvPr>
          <p:cNvGrpSpPr/>
          <p:nvPr/>
        </p:nvGrpSpPr>
        <p:grpSpPr>
          <a:xfrm>
            <a:off x="359453" y="1677294"/>
            <a:ext cx="2202816" cy="975682"/>
            <a:chOff x="340731" y="1262172"/>
            <a:chExt cx="2937088" cy="130090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FF90601-F80C-468D-94AC-A0C4B79720D4}"/>
                </a:ext>
              </a:extLst>
            </p:cNvPr>
            <p:cNvSpPr txBox="1"/>
            <p:nvPr/>
          </p:nvSpPr>
          <p:spPr>
            <a:xfrm>
              <a:off x="340731" y="126217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9B79A2-3D00-4820-A4CA-D1E598CEBC7E}"/>
                </a:ext>
              </a:extLst>
            </p:cNvPr>
            <p:cNvSpPr txBox="1"/>
            <p:nvPr/>
          </p:nvSpPr>
          <p:spPr>
            <a:xfrm>
              <a:off x="348526" y="170130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4D93BD3-06C0-4C82-AAC5-D258AFB60623}"/>
              </a:ext>
            </a:extLst>
          </p:cNvPr>
          <p:cNvGrpSpPr/>
          <p:nvPr/>
        </p:nvGrpSpPr>
        <p:grpSpPr>
          <a:xfrm>
            <a:off x="6593424" y="1677294"/>
            <a:ext cx="2202816" cy="975682"/>
            <a:chOff x="8929772" y="1262172"/>
            <a:chExt cx="2937088" cy="130090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3375CC0-CD17-4028-9204-90188ACF413A}"/>
                </a:ext>
              </a:extLst>
            </p:cNvPr>
            <p:cNvSpPr txBox="1"/>
            <p:nvPr/>
          </p:nvSpPr>
          <p:spPr>
            <a:xfrm>
              <a:off x="8929772" y="126217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06956BB-4397-48FD-AB0B-53D5A9997EFC}"/>
                </a:ext>
              </a:extLst>
            </p:cNvPr>
            <p:cNvSpPr txBox="1"/>
            <p:nvPr/>
          </p:nvSpPr>
          <p:spPr>
            <a:xfrm>
              <a:off x="8937567" y="170130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3796977A-AD65-482C-A576-996E46692C50}"/>
              </a:ext>
            </a:extLst>
          </p:cNvPr>
          <p:cNvSpPr txBox="1"/>
          <p:nvPr/>
        </p:nvSpPr>
        <p:spPr>
          <a:xfrm>
            <a:off x="8375840" y="1410974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DD5AAA8-CACB-4E7A-99B7-A9746233B012}"/>
              </a:ext>
            </a:extLst>
          </p:cNvPr>
          <p:cNvSpPr txBox="1"/>
          <p:nvPr/>
        </p:nvSpPr>
        <p:spPr>
          <a:xfrm>
            <a:off x="-6559" y="1410974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08</a:t>
            </a:r>
          </a:p>
        </p:txBody>
      </p: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E37504-57FB-427B-8BB5-B942ECA406F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4455" y="1644930"/>
            <a:ext cx="374676" cy="374676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AD94AE32-A097-4F9F-A00B-D2F25655177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0589" y="1644930"/>
            <a:ext cx="374676" cy="374676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2D61E78-61BE-4D1D-9E4D-07D2428E553E}"/>
              </a:ext>
            </a:extLst>
          </p:cNvPr>
          <p:cNvGrpSpPr/>
          <p:nvPr/>
        </p:nvGrpSpPr>
        <p:grpSpPr>
          <a:xfrm>
            <a:off x="353607" y="4735245"/>
            <a:ext cx="2202816" cy="975682"/>
            <a:chOff x="332936" y="4974092"/>
            <a:chExt cx="2937088" cy="130090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2B9F330-E866-403C-8654-6F386854CB9F}"/>
                </a:ext>
              </a:extLst>
            </p:cNvPr>
            <p:cNvSpPr txBox="1"/>
            <p:nvPr/>
          </p:nvSpPr>
          <p:spPr>
            <a:xfrm>
              <a:off x="332936" y="497409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F00A953-CC9E-4651-8B50-8FA6DD710882}"/>
                </a:ext>
              </a:extLst>
            </p:cNvPr>
            <p:cNvSpPr txBox="1"/>
            <p:nvPr/>
          </p:nvSpPr>
          <p:spPr>
            <a:xfrm>
              <a:off x="340731" y="541322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6FD867-C03D-483E-BB55-1CFFA1CDE235}"/>
              </a:ext>
            </a:extLst>
          </p:cNvPr>
          <p:cNvGrpSpPr/>
          <p:nvPr/>
        </p:nvGrpSpPr>
        <p:grpSpPr>
          <a:xfrm>
            <a:off x="6587578" y="4735245"/>
            <a:ext cx="2202816" cy="975682"/>
            <a:chOff x="8921977" y="4974092"/>
            <a:chExt cx="2937088" cy="13009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ADD38AB-095F-442A-81C1-C2BA35474289}"/>
                </a:ext>
              </a:extLst>
            </p:cNvPr>
            <p:cNvSpPr txBox="1"/>
            <p:nvPr/>
          </p:nvSpPr>
          <p:spPr>
            <a:xfrm>
              <a:off x="8921977" y="497409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D88098A-4B8B-4B11-A309-B868B91E6CB5}"/>
                </a:ext>
              </a:extLst>
            </p:cNvPr>
            <p:cNvSpPr txBox="1"/>
            <p:nvPr/>
          </p:nvSpPr>
          <p:spPr>
            <a:xfrm>
              <a:off x="8929772" y="541322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44B0EE1B-C423-406B-B561-A375013DCA3F}"/>
              </a:ext>
            </a:extLst>
          </p:cNvPr>
          <p:cNvSpPr txBox="1"/>
          <p:nvPr/>
        </p:nvSpPr>
        <p:spPr>
          <a:xfrm>
            <a:off x="8375840" y="4473936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04</a:t>
            </a:r>
          </a:p>
        </p:txBody>
      </p:sp>
      <p:pic>
        <p:nvPicPr>
          <p:cNvPr id="113" name="Graphic 112" descr="Fire">
            <a:extLst>
              <a:ext uri="{FF2B5EF4-FFF2-40B4-BE49-F238E27FC236}">
                <a16:creationId xmlns:a16="http://schemas.microsoft.com/office/drawing/2014/main" id="{7837EB16-8149-4639-9794-3CA16809A6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22955" y="4673409"/>
            <a:ext cx="377675" cy="377675"/>
          </a:xfrm>
          <a:prstGeom prst="rect">
            <a:avLst/>
          </a:prstGeom>
        </p:spPr>
      </p:pic>
      <p:pic>
        <p:nvPicPr>
          <p:cNvPr id="114" name="Graphic 113" descr="Shopping cart">
            <a:extLst>
              <a:ext uri="{FF2B5EF4-FFF2-40B4-BE49-F238E27FC236}">
                <a16:creationId xmlns:a16="http://schemas.microsoft.com/office/drawing/2014/main" id="{438F201D-F8F1-4256-A824-E8FF68D90A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9089" y="4673409"/>
            <a:ext cx="377675" cy="377675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74AB01E7-385C-4E4B-8EA0-0E207E7D5323}"/>
              </a:ext>
            </a:extLst>
          </p:cNvPr>
          <p:cNvSpPr txBox="1"/>
          <p:nvPr/>
        </p:nvSpPr>
        <p:spPr>
          <a:xfrm>
            <a:off x="-6559" y="4473936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05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715C645-1C21-49B6-B7C2-DEBFE4D6F883}"/>
              </a:ext>
            </a:extLst>
          </p:cNvPr>
          <p:cNvSpPr txBox="1"/>
          <p:nvPr/>
        </p:nvSpPr>
        <p:spPr>
          <a:xfrm>
            <a:off x="-6559" y="3454620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4500" b="1" dirty="0">
                <a:solidFill>
                  <a:srgbClr val="E2E0E1"/>
                </a:solidFill>
              </a:rPr>
              <a:t>06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3A1C25-343F-404A-8F20-EC1411678404}"/>
              </a:ext>
            </a:extLst>
          </p:cNvPr>
          <p:cNvGrpSpPr/>
          <p:nvPr/>
        </p:nvGrpSpPr>
        <p:grpSpPr>
          <a:xfrm>
            <a:off x="353607" y="3717598"/>
            <a:ext cx="2202816" cy="975682"/>
            <a:chOff x="332936" y="3736784"/>
            <a:chExt cx="2937088" cy="130090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A45284-02CB-492A-82BE-7C44B3BDE54F}"/>
                </a:ext>
              </a:extLst>
            </p:cNvPr>
            <p:cNvSpPr txBox="1"/>
            <p:nvPr/>
          </p:nvSpPr>
          <p:spPr>
            <a:xfrm>
              <a:off x="332936" y="3736784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79BEF7-754F-4CF9-8FE8-66E21B6D2255}"/>
                </a:ext>
              </a:extLst>
            </p:cNvPr>
            <p:cNvSpPr txBox="1"/>
            <p:nvPr/>
          </p:nvSpPr>
          <p:spPr>
            <a:xfrm>
              <a:off x="340731" y="4175919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2D59C03-9449-4888-87A2-11BE0B00BAF3}"/>
              </a:ext>
            </a:extLst>
          </p:cNvPr>
          <p:cNvGrpSpPr/>
          <p:nvPr/>
        </p:nvGrpSpPr>
        <p:grpSpPr>
          <a:xfrm>
            <a:off x="6593424" y="3717598"/>
            <a:ext cx="2202816" cy="975682"/>
            <a:chOff x="8929772" y="3736784"/>
            <a:chExt cx="2937088" cy="130090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0E66DEE-AB3F-41DD-8D58-F85661B226FF}"/>
                </a:ext>
              </a:extLst>
            </p:cNvPr>
            <p:cNvSpPr txBox="1"/>
            <p:nvPr/>
          </p:nvSpPr>
          <p:spPr>
            <a:xfrm>
              <a:off x="8929772" y="3736784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A120173-0BCB-4AE5-A450-A145881C52FD}"/>
                </a:ext>
              </a:extLst>
            </p:cNvPr>
            <p:cNvSpPr txBox="1"/>
            <p:nvPr/>
          </p:nvSpPr>
          <p:spPr>
            <a:xfrm>
              <a:off x="8937567" y="4175919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A6262405-37DB-49CD-A927-4DA33589AF74}"/>
              </a:ext>
            </a:extLst>
          </p:cNvPr>
          <p:cNvSpPr txBox="1"/>
          <p:nvPr/>
        </p:nvSpPr>
        <p:spPr>
          <a:xfrm>
            <a:off x="8375840" y="3454620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4500" b="1" dirty="0">
                <a:solidFill>
                  <a:srgbClr val="E2E0E1"/>
                </a:solidFill>
              </a:rPr>
              <a:t>03</a:t>
            </a:r>
          </a:p>
        </p:txBody>
      </p:sp>
      <p:pic>
        <p:nvPicPr>
          <p:cNvPr id="115" name="Graphic 114" descr="Download from cloud">
            <a:extLst>
              <a:ext uri="{FF2B5EF4-FFF2-40B4-BE49-F238E27FC236}">
                <a16:creationId xmlns:a16="http://schemas.microsoft.com/office/drawing/2014/main" id="{5DE9B98B-0058-4A42-B851-3B517FAF0EC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23198" y="3692198"/>
            <a:ext cx="377190" cy="377190"/>
          </a:xfrm>
          <a:prstGeom prst="rect">
            <a:avLst/>
          </a:prstGeom>
        </p:spPr>
      </p:pic>
      <p:pic>
        <p:nvPicPr>
          <p:cNvPr id="4" name="Graphic 3" descr="Head with Gears">
            <a:extLst>
              <a:ext uri="{FF2B5EF4-FFF2-40B4-BE49-F238E27FC236}">
                <a16:creationId xmlns:a16="http://schemas.microsoft.com/office/drawing/2014/main" id="{089D5B44-D1F9-4C39-A99C-C7B9D025741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9414" y="3721390"/>
            <a:ext cx="377190" cy="3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40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8 Arcs for PowerPoint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9B78A96-2EC3-4BD5-AEEB-D0C723204711}"/>
              </a:ext>
            </a:extLst>
          </p:cNvPr>
          <p:cNvSpPr txBox="1"/>
          <p:nvPr/>
        </p:nvSpPr>
        <p:spPr>
          <a:xfrm>
            <a:off x="4304940" y="470323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05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847FAD-87AE-4817-81CE-2EE77D59ED6B}"/>
              </a:ext>
            </a:extLst>
          </p:cNvPr>
          <p:cNvSpPr txBox="1"/>
          <p:nvPr/>
        </p:nvSpPr>
        <p:spPr>
          <a:xfrm>
            <a:off x="5832988" y="326672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C7D8D23-ADA4-46F9-9724-DCAADAF041A9}"/>
              </a:ext>
            </a:extLst>
          </p:cNvPr>
          <p:cNvSpPr txBox="1"/>
          <p:nvPr/>
        </p:nvSpPr>
        <p:spPr>
          <a:xfrm>
            <a:off x="2790462" y="3266727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37C9B90-F988-43C0-8D6A-190C465B397F}"/>
              </a:ext>
            </a:extLst>
          </p:cNvPr>
          <p:cNvSpPr txBox="1"/>
          <p:nvPr/>
        </p:nvSpPr>
        <p:spPr>
          <a:xfrm>
            <a:off x="3264467" y="422002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06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984ACCC-9333-4959-ADA7-5AC95BB8C279}"/>
              </a:ext>
            </a:extLst>
          </p:cNvPr>
          <p:cNvSpPr txBox="1"/>
          <p:nvPr/>
        </p:nvSpPr>
        <p:spPr>
          <a:xfrm>
            <a:off x="5346199" y="422002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02DA5CB-2B12-4628-BF30-037A8DEA47AA}"/>
              </a:ext>
            </a:extLst>
          </p:cNvPr>
          <p:cNvSpPr txBox="1"/>
          <p:nvPr/>
        </p:nvSpPr>
        <p:spPr>
          <a:xfrm>
            <a:off x="4312558" y="1801154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8915D98-39B7-40BF-B7AB-467CBF941291}"/>
              </a:ext>
            </a:extLst>
          </p:cNvPr>
          <p:cNvSpPr txBox="1"/>
          <p:nvPr/>
        </p:nvSpPr>
        <p:spPr>
          <a:xfrm>
            <a:off x="3264467" y="2278595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08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0E9719-D911-4FEE-9181-74AC5E6B4F97}"/>
              </a:ext>
            </a:extLst>
          </p:cNvPr>
          <p:cNvSpPr txBox="1"/>
          <p:nvPr/>
        </p:nvSpPr>
        <p:spPr>
          <a:xfrm>
            <a:off x="5346199" y="2278496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2"/>
                </a:solidFill>
              </a:rPr>
              <a:t>02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1237ED7-D162-4CC8-80A8-A28E60D1E1C3}"/>
              </a:ext>
            </a:extLst>
          </p:cNvPr>
          <p:cNvGrpSpPr/>
          <p:nvPr/>
        </p:nvGrpSpPr>
        <p:grpSpPr>
          <a:xfrm>
            <a:off x="2111913" y="1076193"/>
            <a:ext cx="4920174" cy="4886457"/>
            <a:chOff x="2732001" y="487953"/>
            <a:chExt cx="6728000" cy="6681894"/>
          </a:xfrm>
        </p:grpSpPr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E49A4B15-9502-467A-92EC-319CC92E1266}"/>
                </a:ext>
              </a:extLst>
            </p:cNvPr>
            <p:cNvSpPr/>
            <p:nvPr/>
          </p:nvSpPr>
          <p:spPr>
            <a:xfrm rot="16200000">
              <a:off x="5113115" y="5204078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F606D0DF-F7A5-4606-BD58-BE7CF7B4CDB2}"/>
                </a:ext>
              </a:extLst>
            </p:cNvPr>
            <p:cNvSpPr/>
            <p:nvPr/>
          </p:nvSpPr>
          <p:spPr>
            <a:xfrm rot="18900000">
              <a:off x="3439665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8D4529A9-7B6C-49E0-AABB-3F9DA4C1E9CB}"/>
                </a:ext>
              </a:extLst>
            </p:cNvPr>
            <p:cNvSpPr/>
            <p:nvPr/>
          </p:nvSpPr>
          <p:spPr>
            <a:xfrm rot="13500000">
              <a:off x="6791327" y="4512739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93552547-2CE5-4C7D-AE64-667B350B5E8F}"/>
                </a:ext>
              </a:extLst>
            </p:cNvPr>
            <p:cNvSpPr/>
            <p:nvPr/>
          </p:nvSpPr>
          <p:spPr>
            <a:xfrm rot="5400000">
              <a:off x="5117877" y="487953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0E9E6873-4EF8-40D1-A748-6AB37A1B759E}"/>
                </a:ext>
              </a:extLst>
            </p:cNvPr>
            <p:cNvSpPr/>
            <p:nvPr/>
          </p:nvSpPr>
          <p:spPr>
            <a:xfrm rot="8100000">
              <a:off x="6791327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D5C0317A-CC74-40A1-9542-06B80CEDA915}"/>
                </a:ext>
              </a:extLst>
            </p:cNvPr>
            <p:cNvSpPr/>
            <p:nvPr/>
          </p:nvSpPr>
          <p:spPr>
            <a:xfrm rot="2700000">
              <a:off x="3439665" y="1179292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65C4C3F3-BA74-4F0E-BC18-61921B9B67B3}"/>
                </a:ext>
              </a:extLst>
            </p:cNvPr>
            <p:cNvSpPr/>
            <p:nvPr/>
          </p:nvSpPr>
          <p:spPr>
            <a:xfrm>
              <a:off x="2732001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6951091B-3FC3-4F22-A5A0-44C150F8EEA2}"/>
                </a:ext>
              </a:extLst>
            </p:cNvPr>
            <p:cNvSpPr/>
            <p:nvPr/>
          </p:nvSpPr>
          <p:spPr>
            <a:xfrm rot="10800000">
              <a:off x="7494232" y="2846065"/>
              <a:ext cx="1965769" cy="1965769"/>
            </a:xfrm>
            <a:prstGeom prst="arc">
              <a:avLst>
                <a:gd name="adj1" fmla="val 16200000"/>
                <a:gd name="adj2" fmla="val 5400629"/>
              </a:avLst>
            </a:prstGeom>
            <a:ln w="2540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F3FFEAE-5658-4FA3-9560-50EE753DE4CD}"/>
              </a:ext>
            </a:extLst>
          </p:cNvPr>
          <p:cNvGrpSpPr/>
          <p:nvPr/>
        </p:nvGrpSpPr>
        <p:grpSpPr>
          <a:xfrm>
            <a:off x="353607" y="2698282"/>
            <a:ext cx="2202816" cy="975682"/>
            <a:chOff x="332936" y="2499478"/>
            <a:chExt cx="2937088" cy="130090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5150ABC-1263-4DE9-BCF0-A866116BACFF}"/>
                </a:ext>
              </a:extLst>
            </p:cNvPr>
            <p:cNvSpPr txBox="1"/>
            <p:nvPr/>
          </p:nvSpPr>
          <p:spPr>
            <a:xfrm>
              <a:off x="332936" y="249947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FF443A5-E164-4D03-B45A-EF958427F074}"/>
                </a:ext>
              </a:extLst>
            </p:cNvPr>
            <p:cNvSpPr txBox="1"/>
            <p:nvPr/>
          </p:nvSpPr>
          <p:spPr>
            <a:xfrm>
              <a:off x="340731" y="293861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1E6B56D-D5E5-4AB0-AF60-FA4F17265757}"/>
              </a:ext>
            </a:extLst>
          </p:cNvPr>
          <p:cNvGrpSpPr/>
          <p:nvPr/>
        </p:nvGrpSpPr>
        <p:grpSpPr>
          <a:xfrm>
            <a:off x="6593424" y="2698282"/>
            <a:ext cx="2202816" cy="975682"/>
            <a:chOff x="8929772" y="2499478"/>
            <a:chExt cx="2937088" cy="130090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5879BC6-FAC5-42B5-8C5C-2EB554E61159}"/>
                </a:ext>
              </a:extLst>
            </p:cNvPr>
            <p:cNvSpPr txBox="1"/>
            <p:nvPr/>
          </p:nvSpPr>
          <p:spPr>
            <a:xfrm>
              <a:off x="8929772" y="249947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FB092B-0961-4AB3-994E-39CF254031EF}"/>
                </a:ext>
              </a:extLst>
            </p:cNvPr>
            <p:cNvSpPr txBox="1"/>
            <p:nvPr/>
          </p:nvSpPr>
          <p:spPr>
            <a:xfrm>
              <a:off x="8937567" y="2938613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E136CEBF-43E4-4028-9356-20A10715BEE1}"/>
              </a:ext>
            </a:extLst>
          </p:cNvPr>
          <p:cNvSpPr txBox="1"/>
          <p:nvPr/>
        </p:nvSpPr>
        <p:spPr>
          <a:xfrm>
            <a:off x="8375840" y="2433632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6D81AE-0474-4E3D-A489-C3E699AA0301}"/>
              </a:ext>
            </a:extLst>
          </p:cNvPr>
          <p:cNvSpPr txBox="1"/>
          <p:nvPr/>
        </p:nvSpPr>
        <p:spPr>
          <a:xfrm>
            <a:off x="-6559" y="2433632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07</a:t>
            </a:r>
          </a:p>
        </p:txBody>
      </p:sp>
      <p:pic>
        <p:nvPicPr>
          <p:cNvPr id="68" name="Graphic 67" descr="Puzzle">
            <a:extLst>
              <a:ext uri="{FF2B5EF4-FFF2-40B4-BE49-F238E27FC236}">
                <a16:creationId xmlns:a16="http://schemas.microsoft.com/office/drawing/2014/main" id="{E079845B-ABD2-453E-8C56-713B8E2703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4455" y="2673716"/>
            <a:ext cx="374676" cy="374676"/>
          </a:xfrm>
          <a:prstGeom prst="rect">
            <a:avLst/>
          </a:prstGeom>
        </p:spPr>
      </p:pic>
      <p:pic>
        <p:nvPicPr>
          <p:cNvPr id="69" name="Graphic 68" descr="Lightbulb">
            <a:extLst>
              <a:ext uri="{FF2B5EF4-FFF2-40B4-BE49-F238E27FC236}">
                <a16:creationId xmlns:a16="http://schemas.microsoft.com/office/drawing/2014/main" id="{69B30D4E-DC20-4795-81F7-225E9E870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589" y="2673716"/>
            <a:ext cx="374676" cy="374676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83EB0838-AF2D-45D1-942C-D808043CD2AA}"/>
              </a:ext>
            </a:extLst>
          </p:cNvPr>
          <p:cNvGrpSpPr/>
          <p:nvPr/>
        </p:nvGrpSpPr>
        <p:grpSpPr>
          <a:xfrm>
            <a:off x="359453" y="1677294"/>
            <a:ext cx="2202816" cy="975682"/>
            <a:chOff x="340731" y="1262172"/>
            <a:chExt cx="2937088" cy="130090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2B688F2-034B-4248-B460-F5A8C59D99F4}"/>
                </a:ext>
              </a:extLst>
            </p:cNvPr>
            <p:cNvSpPr txBox="1"/>
            <p:nvPr/>
          </p:nvSpPr>
          <p:spPr>
            <a:xfrm>
              <a:off x="340731" y="126217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DA014D2-589B-4ECF-B6A6-B1249DF461B3}"/>
                </a:ext>
              </a:extLst>
            </p:cNvPr>
            <p:cNvSpPr txBox="1"/>
            <p:nvPr/>
          </p:nvSpPr>
          <p:spPr>
            <a:xfrm>
              <a:off x="348526" y="170130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FC71EF-22E3-41E7-99B2-6655C9A65BFE}"/>
              </a:ext>
            </a:extLst>
          </p:cNvPr>
          <p:cNvGrpSpPr/>
          <p:nvPr/>
        </p:nvGrpSpPr>
        <p:grpSpPr>
          <a:xfrm>
            <a:off x="6593424" y="1677294"/>
            <a:ext cx="2202816" cy="975682"/>
            <a:chOff x="8929772" y="1262172"/>
            <a:chExt cx="2937088" cy="130090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4DA2C8C-FCB7-4D4C-ACFB-714A5FC8258E}"/>
                </a:ext>
              </a:extLst>
            </p:cNvPr>
            <p:cNvSpPr txBox="1"/>
            <p:nvPr/>
          </p:nvSpPr>
          <p:spPr>
            <a:xfrm>
              <a:off x="8929772" y="126217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F04ECEF-110E-447A-BB82-DFBA1C3BC939}"/>
                </a:ext>
              </a:extLst>
            </p:cNvPr>
            <p:cNvSpPr txBox="1"/>
            <p:nvPr/>
          </p:nvSpPr>
          <p:spPr>
            <a:xfrm>
              <a:off x="8937567" y="170130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3C4B91B3-5151-40CD-A90A-1AC800876B12}"/>
              </a:ext>
            </a:extLst>
          </p:cNvPr>
          <p:cNvSpPr txBox="1"/>
          <p:nvPr/>
        </p:nvSpPr>
        <p:spPr>
          <a:xfrm>
            <a:off x="8375840" y="1410974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D4E4756-9E85-4049-8397-DD4AFDA099A4}"/>
              </a:ext>
            </a:extLst>
          </p:cNvPr>
          <p:cNvSpPr txBox="1"/>
          <p:nvPr/>
        </p:nvSpPr>
        <p:spPr>
          <a:xfrm>
            <a:off x="-6559" y="1410974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08</a:t>
            </a:r>
          </a:p>
        </p:txBody>
      </p:sp>
      <p:pic>
        <p:nvPicPr>
          <p:cNvPr id="102" name="Graphic 101" descr="Users">
            <a:extLst>
              <a:ext uri="{FF2B5EF4-FFF2-40B4-BE49-F238E27FC236}">
                <a16:creationId xmlns:a16="http://schemas.microsoft.com/office/drawing/2014/main" id="{7C93E59B-3448-4953-9954-A01B8C7E07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4455" y="1644930"/>
            <a:ext cx="374676" cy="374676"/>
          </a:xfrm>
          <a:prstGeom prst="rect">
            <a:avLst/>
          </a:prstGeom>
        </p:spPr>
      </p:pic>
      <p:pic>
        <p:nvPicPr>
          <p:cNvPr id="103" name="Graphic 102" descr="Rocket">
            <a:extLst>
              <a:ext uri="{FF2B5EF4-FFF2-40B4-BE49-F238E27FC236}">
                <a16:creationId xmlns:a16="http://schemas.microsoft.com/office/drawing/2014/main" id="{659499D6-801C-4FF6-948F-1710504945F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0589" y="1644930"/>
            <a:ext cx="374676" cy="374676"/>
          </a:xfrm>
          <a:prstGeom prst="rect">
            <a:avLst/>
          </a:prstGeom>
        </p:spPr>
      </p:pic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065A505-983D-4E67-90B6-70F18592BEF6}"/>
              </a:ext>
            </a:extLst>
          </p:cNvPr>
          <p:cNvGrpSpPr/>
          <p:nvPr/>
        </p:nvGrpSpPr>
        <p:grpSpPr>
          <a:xfrm>
            <a:off x="353607" y="4735245"/>
            <a:ext cx="2202816" cy="975682"/>
            <a:chOff x="332936" y="4974092"/>
            <a:chExt cx="2937088" cy="130090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2C1719C-7EFF-46DE-8731-B1FA49BF9A3D}"/>
                </a:ext>
              </a:extLst>
            </p:cNvPr>
            <p:cNvSpPr txBox="1"/>
            <p:nvPr/>
          </p:nvSpPr>
          <p:spPr>
            <a:xfrm>
              <a:off x="332936" y="497409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6F8B32A-8C76-4267-8695-6492FACE9A0B}"/>
                </a:ext>
              </a:extLst>
            </p:cNvPr>
            <p:cNvSpPr txBox="1"/>
            <p:nvPr/>
          </p:nvSpPr>
          <p:spPr>
            <a:xfrm>
              <a:off x="340731" y="541322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973B3A9-ECE5-4950-A4D4-E8E2740E795D}"/>
              </a:ext>
            </a:extLst>
          </p:cNvPr>
          <p:cNvGrpSpPr/>
          <p:nvPr/>
        </p:nvGrpSpPr>
        <p:grpSpPr>
          <a:xfrm>
            <a:off x="6587578" y="4735245"/>
            <a:ext cx="2202816" cy="975682"/>
            <a:chOff x="8921977" y="4974092"/>
            <a:chExt cx="2937088" cy="130090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B736E8D-45A5-464E-BD7C-BE4FAEF3D973}"/>
                </a:ext>
              </a:extLst>
            </p:cNvPr>
            <p:cNvSpPr txBox="1"/>
            <p:nvPr/>
          </p:nvSpPr>
          <p:spPr>
            <a:xfrm>
              <a:off x="8921977" y="4974092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D3818B9-EF8D-4AFC-A7DD-48F4D3AE64BA}"/>
                </a:ext>
              </a:extLst>
            </p:cNvPr>
            <p:cNvSpPr txBox="1"/>
            <p:nvPr/>
          </p:nvSpPr>
          <p:spPr>
            <a:xfrm>
              <a:off x="8929772" y="5413227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E130AA32-B0A7-4075-BCE9-EEB1C45C26A0}"/>
              </a:ext>
            </a:extLst>
          </p:cNvPr>
          <p:cNvSpPr txBox="1"/>
          <p:nvPr/>
        </p:nvSpPr>
        <p:spPr>
          <a:xfrm>
            <a:off x="8375840" y="4473936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04</a:t>
            </a:r>
          </a:p>
        </p:txBody>
      </p:sp>
      <p:pic>
        <p:nvPicPr>
          <p:cNvPr id="121" name="Graphic 120" descr="Fire">
            <a:extLst>
              <a:ext uri="{FF2B5EF4-FFF2-40B4-BE49-F238E27FC236}">
                <a16:creationId xmlns:a16="http://schemas.microsoft.com/office/drawing/2014/main" id="{664C0F99-945C-4F09-8DEE-41AF7912546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22955" y="4673409"/>
            <a:ext cx="377675" cy="377675"/>
          </a:xfrm>
          <a:prstGeom prst="rect">
            <a:avLst/>
          </a:prstGeom>
        </p:spPr>
      </p:pic>
      <p:pic>
        <p:nvPicPr>
          <p:cNvPr id="122" name="Graphic 121" descr="Shopping cart">
            <a:extLst>
              <a:ext uri="{FF2B5EF4-FFF2-40B4-BE49-F238E27FC236}">
                <a16:creationId xmlns:a16="http://schemas.microsoft.com/office/drawing/2014/main" id="{6EFF563F-170D-4A16-8DD2-C9C3E06B770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9089" y="4673409"/>
            <a:ext cx="377675" cy="377675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9892C76B-BC0F-4CB9-ABD3-45FAF85345D5}"/>
              </a:ext>
            </a:extLst>
          </p:cNvPr>
          <p:cNvSpPr txBox="1"/>
          <p:nvPr/>
        </p:nvSpPr>
        <p:spPr>
          <a:xfrm>
            <a:off x="-6559" y="4473936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05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01EED19-2D80-48C9-9ED3-4FAA11C82611}"/>
              </a:ext>
            </a:extLst>
          </p:cNvPr>
          <p:cNvSpPr txBox="1"/>
          <p:nvPr/>
        </p:nvSpPr>
        <p:spPr>
          <a:xfrm>
            <a:off x="-6559" y="3454620"/>
            <a:ext cx="768159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06</a:t>
            </a: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F4D5754-D0E1-4B18-B54E-7EF7F3ABCC1C}"/>
              </a:ext>
            </a:extLst>
          </p:cNvPr>
          <p:cNvGrpSpPr/>
          <p:nvPr/>
        </p:nvGrpSpPr>
        <p:grpSpPr>
          <a:xfrm>
            <a:off x="353607" y="3717598"/>
            <a:ext cx="2202816" cy="975682"/>
            <a:chOff x="332936" y="3736784"/>
            <a:chExt cx="2937088" cy="130090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554572B-510E-4660-A7AF-B15A13183A5D}"/>
                </a:ext>
              </a:extLst>
            </p:cNvPr>
            <p:cNvSpPr txBox="1"/>
            <p:nvPr/>
          </p:nvSpPr>
          <p:spPr>
            <a:xfrm>
              <a:off x="332936" y="3736784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18C895C-B2B5-4476-A02F-63A7964F362A}"/>
                </a:ext>
              </a:extLst>
            </p:cNvPr>
            <p:cNvSpPr txBox="1"/>
            <p:nvPr/>
          </p:nvSpPr>
          <p:spPr>
            <a:xfrm>
              <a:off x="340731" y="4175919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A21AF1F-E766-4900-BE3E-6D87D93B8DBD}"/>
              </a:ext>
            </a:extLst>
          </p:cNvPr>
          <p:cNvGrpSpPr/>
          <p:nvPr/>
        </p:nvGrpSpPr>
        <p:grpSpPr>
          <a:xfrm>
            <a:off x="6593424" y="3717598"/>
            <a:ext cx="2202816" cy="975682"/>
            <a:chOff x="8929772" y="3736784"/>
            <a:chExt cx="2937088" cy="1300909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3EC92F7-048A-4C7D-96BE-84D8400BC126}"/>
                </a:ext>
              </a:extLst>
            </p:cNvPr>
            <p:cNvSpPr txBox="1"/>
            <p:nvPr/>
          </p:nvSpPr>
          <p:spPr>
            <a:xfrm>
              <a:off x="8929772" y="3736784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7AB8CB55-A830-48E6-A5A8-E679E2C54D8F}"/>
                </a:ext>
              </a:extLst>
            </p:cNvPr>
            <p:cNvSpPr txBox="1"/>
            <p:nvPr/>
          </p:nvSpPr>
          <p:spPr>
            <a:xfrm>
              <a:off x="8937567" y="4175919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A2D5EA7E-5991-4FCF-9C46-56FF3E521742}"/>
              </a:ext>
            </a:extLst>
          </p:cNvPr>
          <p:cNvSpPr txBox="1"/>
          <p:nvPr/>
        </p:nvSpPr>
        <p:spPr>
          <a:xfrm>
            <a:off x="8375840" y="3454620"/>
            <a:ext cx="768160" cy="78483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algn="r">
              <a:defRPr sz="4500" b="1">
                <a:solidFill>
                  <a:srgbClr val="40454D"/>
                </a:solidFill>
              </a:defRPr>
            </a:lvl1pPr>
          </a:lstStyle>
          <a:p>
            <a:r>
              <a:rPr lang="en-US" dirty="0"/>
              <a:t>03</a:t>
            </a:r>
          </a:p>
        </p:txBody>
      </p:sp>
      <p:pic>
        <p:nvPicPr>
          <p:cNvPr id="132" name="Graphic 131" descr="Download from cloud">
            <a:extLst>
              <a:ext uri="{FF2B5EF4-FFF2-40B4-BE49-F238E27FC236}">
                <a16:creationId xmlns:a16="http://schemas.microsoft.com/office/drawing/2014/main" id="{EF729CDB-CE35-412B-82F1-031D54D9CEA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23198" y="3692198"/>
            <a:ext cx="377190" cy="377190"/>
          </a:xfrm>
          <a:prstGeom prst="rect">
            <a:avLst/>
          </a:prstGeom>
        </p:spPr>
      </p:pic>
      <p:pic>
        <p:nvPicPr>
          <p:cNvPr id="133" name="Graphic 132" descr="Head with Gears">
            <a:extLst>
              <a:ext uri="{FF2B5EF4-FFF2-40B4-BE49-F238E27FC236}">
                <a16:creationId xmlns:a16="http://schemas.microsoft.com/office/drawing/2014/main" id="{BA4F2F1D-8380-4519-B318-7035BC24B07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9414" y="3721390"/>
            <a:ext cx="377190" cy="3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3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580</Words>
  <PresentationFormat>On-screen Show (4:3)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8 Arcs for PowerPoint</vt:lpstr>
      <vt:lpstr>Infographic Cycle w/ 8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8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2019-02-06T19:07:28Z</dcterms:modified>
  <cp:category>Charts &amp; Diagrams</cp:category>
</cp:coreProperties>
</file>