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54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8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3A1C25-343F-404A-8F20-EC1411678404}"/>
              </a:ext>
            </a:extLst>
          </p:cNvPr>
          <p:cNvGrpSpPr/>
          <p:nvPr/>
        </p:nvGrpSpPr>
        <p:grpSpPr>
          <a:xfrm>
            <a:off x="471476" y="3767562"/>
            <a:ext cx="2937088" cy="1054687"/>
            <a:chOff x="332936" y="3767562"/>
            <a:chExt cx="2937088" cy="10546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A45284-02CB-492A-82BE-7C44B3BDE54F}"/>
                </a:ext>
              </a:extLst>
            </p:cNvPr>
            <p:cNvSpPr txBox="1"/>
            <p:nvPr/>
          </p:nvSpPr>
          <p:spPr>
            <a:xfrm>
              <a:off x="332936" y="37675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79BEF7-754F-4CF9-8FE8-66E21B6D2255}"/>
                </a:ext>
              </a:extLst>
            </p:cNvPr>
            <p:cNvSpPr txBox="1"/>
            <p:nvPr/>
          </p:nvSpPr>
          <p:spPr>
            <a:xfrm>
              <a:off x="340731" y="417591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2D61E78-61BE-4D1D-9E4D-07D2428E553E}"/>
              </a:ext>
            </a:extLst>
          </p:cNvPr>
          <p:cNvGrpSpPr/>
          <p:nvPr/>
        </p:nvGrpSpPr>
        <p:grpSpPr>
          <a:xfrm>
            <a:off x="471476" y="5004870"/>
            <a:ext cx="2937088" cy="1054687"/>
            <a:chOff x="332936" y="5004870"/>
            <a:chExt cx="2937088" cy="10546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B9F330-E866-403C-8654-6F386854CB9F}"/>
                </a:ext>
              </a:extLst>
            </p:cNvPr>
            <p:cNvSpPr txBox="1"/>
            <p:nvPr/>
          </p:nvSpPr>
          <p:spPr>
            <a:xfrm>
              <a:off x="332936" y="500487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00A953-CC9E-4651-8B50-8FA6DD710882}"/>
                </a:ext>
              </a:extLst>
            </p:cNvPr>
            <p:cNvSpPr txBox="1"/>
            <p:nvPr/>
          </p:nvSpPr>
          <p:spPr>
            <a:xfrm>
              <a:off x="340731" y="541322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BC456-B5D8-42C3-B62E-54BC01CFC994}"/>
              </a:ext>
            </a:extLst>
          </p:cNvPr>
          <p:cNvGrpSpPr/>
          <p:nvPr/>
        </p:nvGrpSpPr>
        <p:grpSpPr>
          <a:xfrm>
            <a:off x="479271" y="1292950"/>
            <a:ext cx="2937088" cy="1054687"/>
            <a:chOff x="340731" y="1292950"/>
            <a:chExt cx="2937088" cy="10546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FF90601-F80C-468D-94AC-A0C4B79720D4}"/>
                </a:ext>
              </a:extLst>
            </p:cNvPr>
            <p:cNvSpPr txBox="1"/>
            <p:nvPr/>
          </p:nvSpPr>
          <p:spPr>
            <a:xfrm>
              <a:off x="340731" y="12929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9B79A2-3D00-4820-A4CA-D1E598CEBC7E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52618F-E7D8-44F0-8DD6-A40A910F9689}"/>
              </a:ext>
            </a:extLst>
          </p:cNvPr>
          <p:cNvGrpSpPr/>
          <p:nvPr/>
        </p:nvGrpSpPr>
        <p:grpSpPr>
          <a:xfrm>
            <a:off x="471476" y="2530256"/>
            <a:ext cx="2937088" cy="1054687"/>
            <a:chOff x="332936" y="2530256"/>
            <a:chExt cx="2937088" cy="10546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97B736A-E18D-4DA8-A251-B4CB7568C697}"/>
                </a:ext>
              </a:extLst>
            </p:cNvPr>
            <p:cNvSpPr txBox="1"/>
            <p:nvPr/>
          </p:nvSpPr>
          <p:spPr>
            <a:xfrm>
              <a:off x="332936" y="253025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1490-2E59-45E7-B3D9-22F3FBDC7B97}"/>
                </a:ext>
              </a:extLst>
            </p:cNvPr>
            <p:cNvSpPr txBox="1"/>
            <p:nvPr/>
          </p:nvSpPr>
          <p:spPr>
            <a:xfrm>
              <a:off x="340731" y="293861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6FD867-C03D-483E-BB55-1CFFA1CDE235}"/>
              </a:ext>
            </a:extLst>
          </p:cNvPr>
          <p:cNvGrpSpPr/>
          <p:nvPr/>
        </p:nvGrpSpPr>
        <p:grpSpPr>
          <a:xfrm>
            <a:off x="8783437" y="5004870"/>
            <a:ext cx="2937088" cy="1054687"/>
            <a:chOff x="8921977" y="5004870"/>
            <a:chExt cx="2937088" cy="10546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DD38AB-095F-442A-81C1-C2BA35474289}"/>
                </a:ext>
              </a:extLst>
            </p:cNvPr>
            <p:cNvSpPr txBox="1"/>
            <p:nvPr/>
          </p:nvSpPr>
          <p:spPr>
            <a:xfrm>
              <a:off x="8921977" y="500487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D88098A-4B8B-4B11-A309-B868B91E6CB5}"/>
                </a:ext>
              </a:extLst>
            </p:cNvPr>
            <p:cNvSpPr txBox="1"/>
            <p:nvPr/>
          </p:nvSpPr>
          <p:spPr>
            <a:xfrm>
              <a:off x="8929772" y="541322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3CC39EA-A8B1-4C3D-B4B3-ED3833A989CF}"/>
              </a:ext>
            </a:extLst>
          </p:cNvPr>
          <p:cNvGrpSpPr/>
          <p:nvPr/>
        </p:nvGrpSpPr>
        <p:grpSpPr>
          <a:xfrm>
            <a:off x="8791232" y="2530256"/>
            <a:ext cx="2937088" cy="1054687"/>
            <a:chOff x="8929772" y="2530256"/>
            <a:chExt cx="2937088" cy="10546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7C08020-282F-4906-A057-7A11FE764F32}"/>
                </a:ext>
              </a:extLst>
            </p:cNvPr>
            <p:cNvSpPr txBox="1"/>
            <p:nvPr/>
          </p:nvSpPr>
          <p:spPr>
            <a:xfrm>
              <a:off x="8929772" y="253025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904D2-71DD-476E-AC44-1F1DD57AB33C}"/>
                </a:ext>
              </a:extLst>
            </p:cNvPr>
            <p:cNvSpPr txBox="1"/>
            <p:nvPr/>
          </p:nvSpPr>
          <p:spPr>
            <a:xfrm>
              <a:off x="8937567" y="293861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2D59C03-9449-4888-87A2-11BE0B00BAF3}"/>
              </a:ext>
            </a:extLst>
          </p:cNvPr>
          <p:cNvGrpSpPr/>
          <p:nvPr/>
        </p:nvGrpSpPr>
        <p:grpSpPr>
          <a:xfrm>
            <a:off x="8791232" y="3767562"/>
            <a:ext cx="2937088" cy="1054687"/>
            <a:chOff x="8929772" y="3767562"/>
            <a:chExt cx="2937088" cy="10546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0E66DEE-AB3F-41DD-8D58-F85661B226FF}"/>
                </a:ext>
              </a:extLst>
            </p:cNvPr>
            <p:cNvSpPr txBox="1"/>
            <p:nvPr/>
          </p:nvSpPr>
          <p:spPr>
            <a:xfrm>
              <a:off x="8929772" y="37675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A120173-0BCB-4AE5-A450-A145881C52FD}"/>
                </a:ext>
              </a:extLst>
            </p:cNvPr>
            <p:cNvSpPr txBox="1"/>
            <p:nvPr/>
          </p:nvSpPr>
          <p:spPr>
            <a:xfrm>
              <a:off x="8937567" y="417591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4D93BD3-06C0-4C82-AAC5-D258AFB60623}"/>
              </a:ext>
            </a:extLst>
          </p:cNvPr>
          <p:cNvGrpSpPr/>
          <p:nvPr/>
        </p:nvGrpSpPr>
        <p:grpSpPr>
          <a:xfrm>
            <a:off x="8791232" y="1292950"/>
            <a:ext cx="2937088" cy="1054687"/>
            <a:chOff x="8929772" y="1292950"/>
            <a:chExt cx="2937088" cy="105468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3375CC0-CD17-4028-9204-90188ACF413A}"/>
                </a:ext>
              </a:extLst>
            </p:cNvPr>
            <p:cNvSpPr txBox="1"/>
            <p:nvPr/>
          </p:nvSpPr>
          <p:spPr>
            <a:xfrm>
              <a:off x="8929772" y="12929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06956BB-4397-48FD-AB0B-53D5A9997EFC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9B78A96-2EC3-4BD5-AEEB-D0C723204711}"/>
              </a:ext>
            </a:extLst>
          </p:cNvPr>
          <p:cNvSpPr txBox="1"/>
          <p:nvPr/>
        </p:nvSpPr>
        <p:spPr>
          <a:xfrm>
            <a:off x="5769629" y="514336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847FAD-87AE-4817-81CE-2EE77D59ED6B}"/>
              </a:ext>
            </a:extLst>
          </p:cNvPr>
          <p:cNvSpPr txBox="1"/>
          <p:nvPr/>
        </p:nvSpPr>
        <p:spPr>
          <a:xfrm>
            <a:off x="7807026" y="32280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7D8D23-ADA4-46F9-9724-DCAADAF041A9}"/>
              </a:ext>
            </a:extLst>
          </p:cNvPr>
          <p:cNvSpPr txBox="1"/>
          <p:nvPr/>
        </p:nvSpPr>
        <p:spPr>
          <a:xfrm>
            <a:off x="3750325" y="32280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37C9B90-F988-43C0-8D6A-190C465B397F}"/>
              </a:ext>
            </a:extLst>
          </p:cNvPr>
          <p:cNvSpPr txBox="1"/>
          <p:nvPr/>
        </p:nvSpPr>
        <p:spPr>
          <a:xfrm>
            <a:off x="4382331" y="44990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984ACCC-9333-4959-ADA7-5AC95BB8C279}"/>
              </a:ext>
            </a:extLst>
          </p:cNvPr>
          <p:cNvSpPr txBox="1"/>
          <p:nvPr/>
        </p:nvSpPr>
        <p:spPr>
          <a:xfrm>
            <a:off x="7157974" y="44990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02DA5CB-2B12-4628-BF30-037A8DEA47AA}"/>
              </a:ext>
            </a:extLst>
          </p:cNvPr>
          <p:cNvSpPr txBox="1"/>
          <p:nvPr/>
        </p:nvSpPr>
        <p:spPr>
          <a:xfrm>
            <a:off x="5779786" y="12739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915D98-39B7-40BF-B7AB-467CBF941291}"/>
              </a:ext>
            </a:extLst>
          </p:cNvPr>
          <p:cNvSpPr txBox="1"/>
          <p:nvPr/>
        </p:nvSpPr>
        <p:spPr>
          <a:xfrm>
            <a:off x="4382331" y="191051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08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0E9719-D911-4FEE-9181-74AC5E6B4F97}"/>
              </a:ext>
            </a:extLst>
          </p:cNvPr>
          <p:cNvSpPr txBox="1"/>
          <p:nvPr/>
        </p:nvSpPr>
        <p:spPr>
          <a:xfrm>
            <a:off x="7157974" y="19103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237ED7-D162-4CC8-80A8-A28E60D1E1C3}"/>
              </a:ext>
            </a:extLst>
          </p:cNvPr>
          <p:cNvGrpSpPr/>
          <p:nvPr/>
        </p:nvGrpSpPr>
        <p:grpSpPr>
          <a:xfrm>
            <a:off x="2815884" y="291924"/>
            <a:ext cx="6560232" cy="6515276"/>
            <a:chOff x="2732001" y="487953"/>
            <a:chExt cx="6728000" cy="6681894"/>
          </a:xfrm>
        </p:grpSpPr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E49A4B15-9502-467A-92EC-319CC92E1266}"/>
                </a:ext>
              </a:extLst>
            </p:cNvPr>
            <p:cNvSpPr/>
            <p:nvPr/>
          </p:nvSpPr>
          <p:spPr>
            <a:xfrm rot="16200000">
              <a:off x="5113115" y="5204078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F606D0DF-F7A5-4606-BD58-BE7CF7B4CDB2}"/>
                </a:ext>
              </a:extLst>
            </p:cNvPr>
            <p:cNvSpPr/>
            <p:nvPr/>
          </p:nvSpPr>
          <p:spPr>
            <a:xfrm rot="18900000">
              <a:off x="3439665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8D4529A9-7B6C-49E0-AABB-3F9DA4C1E9CB}"/>
                </a:ext>
              </a:extLst>
            </p:cNvPr>
            <p:cNvSpPr/>
            <p:nvPr/>
          </p:nvSpPr>
          <p:spPr>
            <a:xfrm rot="13500000">
              <a:off x="6791327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93552547-2CE5-4C7D-AE64-667B350B5E8F}"/>
                </a:ext>
              </a:extLst>
            </p:cNvPr>
            <p:cNvSpPr/>
            <p:nvPr/>
          </p:nvSpPr>
          <p:spPr>
            <a:xfrm rot="5400000">
              <a:off x="5117877" y="487953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0E9E6873-4EF8-40D1-A748-6AB37A1B759E}"/>
                </a:ext>
              </a:extLst>
            </p:cNvPr>
            <p:cNvSpPr/>
            <p:nvPr/>
          </p:nvSpPr>
          <p:spPr>
            <a:xfrm rot="8100000">
              <a:off x="6791327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D5C0317A-CC74-40A1-9542-06B80CEDA915}"/>
                </a:ext>
              </a:extLst>
            </p:cNvPr>
            <p:cNvSpPr/>
            <p:nvPr/>
          </p:nvSpPr>
          <p:spPr>
            <a:xfrm rot="2700000">
              <a:off x="3439665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65C4C3F3-BA74-4F0E-BC18-61921B9B67B3}"/>
                </a:ext>
              </a:extLst>
            </p:cNvPr>
            <p:cNvSpPr/>
            <p:nvPr/>
          </p:nvSpPr>
          <p:spPr>
            <a:xfrm>
              <a:off x="2732001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6951091B-3FC3-4F22-A5A0-44C150F8EEA2}"/>
                </a:ext>
              </a:extLst>
            </p:cNvPr>
            <p:cNvSpPr/>
            <p:nvPr/>
          </p:nvSpPr>
          <p:spPr>
            <a:xfrm rot="10800000">
              <a:off x="7494232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C8832350-B902-4AEB-AD3F-16261D0BCBB5}"/>
              </a:ext>
            </a:extLst>
          </p:cNvPr>
          <p:cNvSpPr txBox="1"/>
          <p:nvPr/>
        </p:nvSpPr>
        <p:spPr>
          <a:xfrm>
            <a:off x="11228275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96977A-AD65-482C-A576-996E46692C50}"/>
              </a:ext>
            </a:extLst>
          </p:cNvPr>
          <p:cNvSpPr txBox="1"/>
          <p:nvPr/>
        </p:nvSpPr>
        <p:spPr>
          <a:xfrm>
            <a:off x="11228275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6262405-37DB-49CD-A927-4DA33589AF74}"/>
              </a:ext>
            </a:extLst>
          </p:cNvPr>
          <p:cNvSpPr txBox="1"/>
          <p:nvPr/>
        </p:nvSpPr>
        <p:spPr>
          <a:xfrm>
            <a:off x="11228275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4B0EE1B-C423-406B-B561-A375013DCA3F}"/>
              </a:ext>
            </a:extLst>
          </p:cNvPr>
          <p:cNvSpPr txBox="1"/>
          <p:nvPr/>
        </p:nvSpPr>
        <p:spPr>
          <a:xfrm>
            <a:off x="11228275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04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96E5C4D-37C1-4C84-B270-9847E69D460E}"/>
              </a:ext>
            </a:extLst>
          </p:cNvPr>
          <p:cNvSpPr txBox="1"/>
          <p:nvPr/>
        </p:nvSpPr>
        <p:spPr>
          <a:xfrm>
            <a:off x="-8746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07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DD5AAA8-CACB-4E7A-99B7-A9746233B012}"/>
              </a:ext>
            </a:extLst>
          </p:cNvPr>
          <p:cNvSpPr txBox="1"/>
          <p:nvPr/>
        </p:nvSpPr>
        <p:spPr>
          <a:xfrm>
            <a:off x="-8746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08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715C645-1C21-49B6-B7C2-DEBFE4D6F883}"/>
              </a:ext>
            </a:extLst>
          </p:cNvPr>
          <p:cNvSpPr txBox="1"/>
          <p:nvPr/>
        </p:nvSpPr>
        <p:spPr>
          <a:xfrm>
            <a:off x="-8746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06</a:t>
            </a:r>
          </a:p>
        </p:txBody>
      </p: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E37504-57FB-427B-8BB5-B942ECA40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9273" y="1219018"/>
            <a:ext cx="499568" cy="499568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E9F46306-B81E-4EFC-93C3-F1E459D013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9273" y="2466722"/>
            <a:ext cx="499568" cy="499568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E54F9174-CE99-4F51-93B7-00A0D0B90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118" y="2466722"/>
            <a:ext cx="499568" cy="499568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AD94AE32-A097-4F9F-A00B-D2F2565517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118" y="1219018"/>
            <a:ext cx="499568" cy="499568"/>
          </a:xfrm>
          <a:prstGeom prst="rect">
            <a:avLst/>
          </a:prstGeom>
        </p:spPr>
      </p:pic>
      <p:pic>
        <p:nvPicPr>
          <p:cNvPr id="113" name="Graphic 112" descr="Fire">
            <a:extLst>
              <a:ext uri="{FF2B5EF4-FFF2-40B4-BE49-F238E27FC236}">
                <a16:creationId xmlns:a16="http://schemas.microsoft.com/office/drawing/2014/main" id="{7837EB16-8149-4639-9794-3CA16809A6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97274" y="4891642"/>
            <a:ext cx="503566" cy="503566"/>
          </a:xfrm>
          <a:prstGeom prst="rect">
            <a:avLst/>
          </a:prstGeom>
        </p:spPr>
      </p:pic>
      <p:pic>
        <p:nvPicPr>
          <p:cNvPr id="114" name="Graphic 113" descr="Shopping cart">
            <a:extLst>
              <a:ext uri="{FF2B5EF4-FFF2-40B4-BE49-F238E27FC236}">
                <a16:creationId xmlns:a16="http://schemas.microsoft.com/office/drawing/2014/main" id="{438F201D-F8F1-4256-A824-E8FF68D90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2119" y="4891642"/>
            <a:ext cx="503566" cy="503566"/>
          </a:xfrm>
          <a:prstGeom prst="rect">
            <a:avLst/>
          </a:prstGeom>
        </p:spPr>
      </p:pic>
      <p:pic>
        <p:nvPicPr>
          <p:cNvPr id="115" name="Graphic 114" descr="Download from cloud">
            <a:extLst>
              <a:ext uri="{FF2B5EF4-FFF2-40B4-BE49-F238E27FC236}">
                <a16:creationId xmlns:a16="http://schemas.microsoft.com/office/drawing/2014/main" id="{5DE9B98B-0058-4A42-B851-3B517FAF0E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97597" y="3702915"/>
            <a:ext cx="502920" cy="502920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74AB01E7-385C-4E4B-8EA0-0E207E7D5323}"/>
              </a:ext>
            </a:extLst>
          </p:cNvPr>
          <p:cNvSpPr txBox="1"/>
          <p:nvPr/>
        </p:nvSpPr>
        <p:spPr>
          <a:xfrm>
            <a:off x="-8746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05</a:t>
            </a:r>
          </a:p>
        </p:txBody>
      </p:sp>
      <p:pic>
        <p:nvPicPr>
          <p:cNvPr id="4" name="Graphic 3" descr="Head with Gears">
            <a:extLst>
              <a:ext uri="{FF2B5EF4-FFF2-40B4-BE49-F238E27FC236}">
                <a16:creationId xmlns:a16="http://schemas.microsoft.com/office/drawing/2014/main" id="{089D5B44-D1F9-4C39-A99C-C7B9D025741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52552" y="3741837"/>
            <a:ext cx="50292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0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8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3A1C25-343F-404A-8F20-EC1411678404}"/>
              </a:ext>
            </a:extLst>
          </p:cNvPr>
          <p:cNvGrpSpPr/>
          <p:nvPr/>
        </p:nvGrpSpPr>
        <p:grpSpPr>
          <a:xfrm>
            <a:off x="471476" y="3767562"/>
            <a:ext cx="2937088" cy="1054687"/>
            <a:chOff x="332936" y="3767562"/>
            <a:chExt cx="2937088" cy="10546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A45284-02CB-492A-82BE-7C44B3BDE54F}"/>
                </a:ext>
              </a:extLst>
            </p:cNvPr>
            <p:cNvSpPr txBox="1"/>
            <p:nvPr/>
          </p:nvSpPr>
          <p:spPr>
            <a:xfrm>
              <a:off x="332936" y="37675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79BEF7-754F-4CF9-8FE8-66E21B6D2255}"/>
                </a:ext>
              </a:extLst>
            </p:cNvPr>
            <p:cNvSpPr txBox="1"/>
            <p:nvPr/>
          </p:nvSpPr>
          <p:spPr>
            <a:xfrm>
              <a:off x="340731" y="417591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2D61E78-61BE-4D1D-9E4D-07D2428E553E}"/>
              </a:ext>
            </a:extLst>
          </p:cNvPr>
          <p:cNvGrpSpPr/>
          <p:nvPr/>
        </p:nvGrpSpPr>
        <p:grpSpPr>
          <a:xfrm>
            <a:off x="471476" y="5004870"/>
            <a:ext cx="2937088" cy="1054687"/>
            <a:chOff x="332936" y="5004870"/>
            <a:chExt cx="2937088" cy="10546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B9F330-E866-403C-8654-6F386854CB9F}"/>
                </a:ext>
              </a:extLst>
            </p:cNvPr>
            <p:cNvSpPr txBox="1"/>
            <p:nvPr/>
          </p:nvSpPr>
          <p:spPr>
            <a:xfrm>
              <a:off x="332936" y="500487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00A953-CC9E-4651-8B50-8FA6DD710882}"/>
                </a:ext>
              </a:extLst>
            </p:cNvPr>
            <p:cNvSpPr txBox="1"/>
            <p:nvPr/>
          </p:nvSpPr>
          <p:spPr>
            <a:xfrm>
              <a:off x="340731" y="541322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BC456-B5D8-42C3-B62E-54BC01CFC994}"/>
              </a:ext>
            </a:extLst>
          </p:cNvPr>
          <p:cNvGrpSpPr/>
          <p:nvPr/>
        </p:nvGrpSpPr>
        <p:grpSpPr>
          <a:xfrm>
            <a:off x="479271" y="1292950"/>
            <a:ext cx="2937088" cy="1054687"/>
            <a:chOff x="340731" y="1292950"/>
            <a:chExt cx="2937088" cy="10546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FF90601-F80C-468D-94AC-A0C4B79720D4}"/>
                </a:ext>
              </a:extLst>
            </p:cNvPr>
            <p:cNvSpPr txBox="1"/>
            <p:nvPr/>
          </p:nvSpPr>
          <p:spPr>
            <a:xfrm>
              <a:off x="340731" y="12929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9B79A2-3D00-4820-A4CA-D1E598CEBC7E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52618F-E7D8-44F0-8DD6-A40A910F9689}"/>
              </a:ext>
            </a:extLst>
          </p:cNvPr>
          <p:cNvGrpSpPr/>
          <p:nvPr/>
        </p:nvGrpSpPr>
        <p:grpSpPr>
          <a:xfrm>
            <a:off x="471476" y="2530256"/>
            <a:ext cx="2937088" cy="1054687"/>
            <a:chOff x="332936" y="2530256"/>
            <a:chExt cx="2937088" cy="10546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97B736A-E18D-4DA8-A251-B4CB7568C697}"/>
                </a:ext>
              </a:extLst>
            </p:cNvPr>
            <p:cNvSpPr txBox="1"/>
            <p:nvPr/>
          </p:nvSpPr>
          <p:spPr>
            <a:xfrm>
              <a:off x="332936" y="253025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1490-2E59-45E7-B3D9-22F3FBDC7B97}"/>
                </a:ext>
              </a:extLst>
            </p:cNvPr>
            <p:cNvSpPr txBox="1"/>
            <p:nvPr/>
          </p:nvSpPr>
          <p:spPr>
            <a:xfrm>
              <a:off x="340731" y="293861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6FD867-C03D-483E-BB55-1CFFA1CDE235}"/>
              </a:ext>
            </a:extLst>
          </p:cNvPr>
          <p:cNvGrpSpPr/>
          <p:nvPr/>
        </p:nvGrpSpPr>
        <p:grpSpPr>
          <a:xfrm>
            <a:off x="8783437" y="5004870"/>
            <a:ext cx="2937088" cy="1054687"/>
            <a:chOff x="8921977" y="5004870"/>
            <a:chExt cx="2937088" cy="10546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DD38AB-095F-442A-81C1-C2BA35474289}"/>
                </a:ext>
              </a:extLst>
            </p:cNvPr>
            <p:cNvSpPr txBox="1"/>
            <p:nvPr/>
          </p:nvSpPr>
          <p:spPr>
            <a:xfrm>
              <a:off x="8921977" y="500487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D88098A-4B8B-4B11-A309-B868B91E6CB5}"/>
                </a:ext>
              </a:extLst>
            </p:cNvPr>
            <p:cNvSpPr txBox="1"/>
            <p:nvPr/>
          </p:nvSpPr>
          <p:spPr>
            <a:xfrm>
              <a:off x="8929772" y="541322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3CC39EA-A8B1-4C3D-B4B3-ED3833A989CF}"/>
              </a:ext>
            </a:extLst>
          </p:cNvPr>
          <p:cNvGrpSpPr/>
          <p:nvPr/>
        </p:nvGrpSpPr>
        <p:grpSpPr>
          <a:xfrm>
            <a:off x="8791232" y="2530256"/>
            <a:ext cx="2937088" cy="1054687"/>
            <a:chOff x="8929772" y="2530256"/>
            <a:chExt cx="2937088" cy="10546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7C08020-282F-4906-A057-7A11FE764F32}"/>
                </a:ext>
              </a:extLst>
            </p:cNvPr>
            <p:cNvSpPr txBox="1"/>
            <p:nvPr/>
          </p:nvSpPr>
          <p:spPr>
            <a:xfrm>
              <a:off x="8929772" y="253025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904D2-71DD-476E-AC44-1F1DD57AB33C}"/>
                </a:ext>
              </a:extLst>
            </p:cNvPr>
            <p:cNvSpPr txBox="1"/>
            <p:nvPr/>
          </p:nvSpPr>
          <p:spPr>
            <a:xfrm>
              <a:off x="8937567" y="293861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2D59C03-9449-4888-87A2-11BE0B00BAF3}"/>
              </a:ext>
            </a:extLst>
          </p:cNvPr>
          <p:cNvGrpSpPr/>
          <p:nvPr/>
        </p:nvGrpSpPr>
        <p:grpSpPr>
          <a:xfrm>
            <a:off x="8791232" y="3767562"/>
            <a:ext cx="2937088" cy="1054687"/>
            <a:chOff x="8929772" y="3767562"/>
            <a:chExt cx="2937088" cy="10546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0E66DEE-AB3F-41DD-8D58-F85661B226FF}"/>
                </a:ext>
              </a:extLst>
            </p:cNvPr>
            <p:cNvSpPr txBox="1"/>
            <p:nvPr/>
          </p:nvSpPr>
          <p:spPr>
            <a:xfrm>
              <a:off x="8929772" y="37675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A120173-0BCB-4AE5-A450-A145881C52FD}"/>
                </a:ext>
              </a:extLst>
            </p:cNvPr>
            <p:cNvSpPr txBox="1"/>
            <p:nvPr/>
          </p:nvSpPr>
          <p:spPr>
            <a:xfrm>
              <a:off x="8937567" y="417591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4D93BD3-06C0-4C82-AAC5-D258AFB60623}"/>
              </a:ext>
            </a:extLst>
          </p:cNvPr>
          <p:cNvGrpSpPr/>
          <p:nvPr/>
        </p:nvGrpSpPr>
        <p:grpSpPr>
          <a:xfrm>
            <a:off x="8791232" y="1292950"/>
            <a:ext cx="2937088" cy="1054687"/>
            <a:chOff x="8929772" y="1292950"/>
            <a:chExt cx="2937088" cy="105468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3375CC0-CD17-4028-9204-90188ACF413A}"/>
                </a:ext>
              </a:extLst>
            </p:cNvPr>
            <p:cNvSpPr txBox="1"/>
            <p:nvPr/>
          </p:nvSpPr>
          <p:spPr>
            <a:xfrm>
              <a:off x="8929772" y="12929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06956BB-4397-48FD-AB0B-53D5A9997EFC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9B78A96-2EC3-4BD5-AEEB-D0C723204711}"/>
              </a:ext>
            </a:extLst>
          </p:cNvPr>
          <p:cNvSpPr txBox="1"/>
          <p:nvPr/>
        </p:nvSpPr>
        <p:spPr>
          <a:xfrm>
            <a:off x="5769629" y="514336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847FAD-87AE-4817-81CE-2EE77D59ED6B}"/>
              </a:ext>
            </a:extLst>
          </p:cNvPr>
          <p:cNvSpPr txBox="1"/>
          <p:nvPr/>
        </p:nvSpPr>
        <p:spPr>
          <a:xfrm>
            <a:off x="7807026" y="32280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7D8D23-ADA4-46F9-9724-DCAADAF041A9}"/>
              </a:ext>
            </a:extLst>
          </p:cNvPr>
          <p:cNvSpPr txBox="1"/>
          <p:nvPr/>
        </p:nvSpPr>
        <p:spPr>
          <a:xfrm>
            <a:off x="3750325" y="322802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37C9B90-F988-43C0-8D6A-190C465B397F}"/>
              </a:ext>
            </a:extLst>
          </p:cNvPr>
          <p:cNvSpPr txBox="1"/>
          <p:nvPr/>
        </p:nvSpPr>
        <p:spPr>
          <a:xfrm>
            <a:off x="4382331" y="44990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984ACCC-9333-4959-ADA7-5AC95BB8C279}"/>
              </a:ext>
            </a:extLst>
          </p:cNvPr>
          <p:cNvSpPr txBox="1"/>
          <p:nvPr/>
        </p:nvSpPr>
        <p:spPr>
          <a:xfrm>
            <a:off x="7157974" y="44990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02DA5CB-2B12-4628-BF30-037A8DEA47AA}"/>
              </a:ext>
            </a:extLst>
          </p:cNvPr>
          <p:cNvSpPr txBox="1"/>
          <p:nvPr/>
        </p:nvSpPr>
        <p:spPr>
          <a:xfrm>
            <a:off x="5779786" y="12739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915D98-39B7-40BF-B7AB-467CBF941291}"/>
              </a:ext>
            </a:extLst>
          </p:cNvPr>
          <p:cNvSpPr txBox="1"/>
          <p:nvPr/>
        </p:nvSpPr>
        <p:spPr>
          <a:xfrm>
            <a:off x="4382331" y="191051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08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0E9719-D911-4FEE-9181-74AC5E6B4F97}"/>
              </a:ext>
            </a:extLst>
          </p:cNvPr>
          <p:cNvSpPr txBox="1"/>
          <p:nvPr/>
        </p:nvSpPr>
        <p:spPr>
          <a:xfrm>
            <a:off x="7157974" y="191038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237ED7-D162-4CC8-80A8-A28E60D1E1C3}"/>
              </a:ext>
            </a:extLst>
          </p:cNvPr>
          <p:cNvGrpSpPr/>
          <p:nvPr/>
        </p:nvGrpSpPr>
        <p:grpSpPr>
          <a:xfrm>
            <a:off x="2815884" y="291924"/>
            <a:ext cx="6560232" cy="6515276"/>
            <a:chOff x="2732001" y="487953"/>
            <a:chExt cx="6728000" cy="6681894"/>
          </a:xfrm>
        </p:grpSpPr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E49A4B15-9502-467A-92EC-319CC92E1266}"/>
                </a:ext>
              </a:extLst>
            </p:cNvPr>
            <p:cNvSpPr/>
            <p:nvPr/>
          </p:nvSpPr>
          <p:spPr>
            <a:xfrm rot="16200000">
              <a:off x="5113115" y="5204078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F606D0DF-F7A5-4606-BD58-BE7CF7B4CDB2}"/>
                </a:ext>
              </a:extLst>
            </p:cNvPr>
            <p:cNvSpPr/>
            <p:nvPr/>
          </p:nvSpPr>
          <p:spPr>
            <a:xfrm rot="18900000">
              <a:off x="3439665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8D4529A9-7B6C-49E0-AABB-3F9DA4C1E9CB}"/>
                </a:ext>
              </a:extLst>
            </p:cNvPr>
            <p:cNvSpPr/>
            <p:nvPr/>
          </p:nvSpPr>
          <p:spPr>
            <a:xfrm rot="13500000">
              <a:off x="6791327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93552547-2CE5-4C7D-AE64-667B350B5E8F}"/>
                </a:ext>
              </a:extLst>
            </p:cNvPr>
            <p:cNvSpPr/>
            <p:nvPr/>
          </p:nvSpPr>
          <p:spPr>
            <a:xfrm rot="5400000">
              <a:off x="5117877" y="487953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0E9E6873-4EF8-40D1-A748-6AB37A1B759E}"/>
                </a:ext>
              </a:extLst>
            </p:cNvPr>
            <p:cNvSpPr/>
            <p:nvPr/>
          </p:nvSpPr>
          <p:spPr>
            <a:xfrm rot="8100000">
              <a:off x="6791327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D5C0317A-CC74-40A1-9542-06B80CEDA915}"/>
                </a:ext>
              </a:extLst>
            </p:cNvPr>
            <p:cNvSpPr/>
            <p:nvPr/>
          </p:nvSpPr>
          <p:spPr>
            <a:xfrm rot="2700000">
              <a:off x="3439665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65C4C3F3-BA74-4F0E-BC18-61921B9B67B3}"/>
                </a:ext>
              </a:extLst>
            </p:cNvPr>
            <p:cNvSpPr/>
            <p:nvPr/>
          </p:nvSpPr>
          <p:spPr>
            <a:xfrm>
              <a:off x="2732001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6951091B-3FC3-4F22-A5A0-44C150F8EEA2}"/>
                </a:ext>
              </a:extLst>
            </p:cNvPr>
            <p:cNvSpPr/>
            <p:nvPr/>
          </p:nvSpPr>
          <p:spPr>
            <a:xfrm rot="10800000">
              <a:off x="7494232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C8832350-B902-4AEB-AD3F-16261D0BCBB5}"/>
              </a:ext>
            </a:extLst>
          </p:cNvPr>
          <p:cNvSpPr txBox="1"/>
          <p:nvPr/>
        </p:nvSpPr>
        <p:spPr>
          <a:xfrm>
            <a:off x="11228275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96977A-AD65-482C-A576-996E46692C50}"/>
              </a:ext>
            </a:extLst>
          </p:cNvPr>
          <p:cNvSpPr txBox="1"/>
          <p:nvPr/>
        </p:nvSpPr>
        <p:spPr>
          <a:xfrm>
            <a:off x="11228275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6262405-37DB-49CD-A927-4DA33589AF74}"/>
              </a:ext>
            </a:extLst>
          </p:cNvPr>
          <p:cNvSpPr txBox="1"/>
          <p:nvPr/>
        </p:nvSpPr>
        <p:spPr>
          <a:xfrm>
            <a:off x="11228275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4B0EE1B-C423-406B-B561-A375013DCA3F}"/>
              </a:ext>
            </a:extLst>
          </p:cNvPr>
          <p:cNvSpPr txBox="1"/>
          <p:nvPr/>
        </p:nvSpPr>
        <p:spPr>
          <a:xfrm>
            <a:off x="11228275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40454D"/>
                </a:solidFill>
              </a:defRPr>
            </a:lvl1pPr>
          </a:lstStyle>
          <a:p>
            <a:pPr algn="r"/>
            <a:r>
              <a:rPr lang="en-US" dirty="0"/>
              <a:t>04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96E5C4D-37C1-4C84-B270-9847E69D460E}"/>
              </a:ext>
            </a:extLst>
          </p:cNvPr>
          <p:cNvSpPr txBox="1"/>
          <p:nvPr/>
        </p:nvSpPr>
        <p:spPr>
          <a:xfrm>
            <a:off x="-8746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07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DD5AAA8-CACB-4E7A-99B7-A9746233B012}"/>
              </a:ext>
            </a:extLst>
          </p:cNvPr>
          <p:cNvSpPr txBox="1"/>
          <p:nvPr/>
        </p:nvSpPr>
        <p:spPr>
          <a:xfrm>
            <a:off x="-8746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08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715C645-1C21-49B6-B7C2-DEBFE4D6F883}"/>
              </a:ext>
            </a:extLst>
          </p:cNvPr>
          <p:cNvSpPr txBox="1"/>
          <p:nvPr/>
        </p:nvSpPr>
        <p:spPr>
          <a:xfrm>
            <a:off x="-8746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E37504-57FB-427B-8BB5-B942ECA40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9273" y="1219018"/>
            <a:ext cx="499568" cy="499568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E9F46306-B81E-4EFC-93C3-F1E459D013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9273" y="2466722"/>
            <a:ext cx="499568" cy="499568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E54F9174-CE99-4F51-93B7-00A0D0B90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118" y="2466722"/>
            <a:ext cx="499568" cy="499568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AD94AE32-A097-4F9F-A00B-D2F2565517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118" y="1219018"/>
            <a:ext cx="499568" cy="499568"/>
          </a:xfrm>
          <a:prstGeom prst="rect">
            <a:avLst/>
          </a:prstGeom>
        </p:spPr>
      </p:pic>
      <p:pic>
        <p:nvPicPr>
          <p:cNvPr id="113" name="Graphic 112" descr="Fire">
            <a:extLst>
              <a:ext uri="{FF2B5EF4-FFF2-40B4-BE49-F238E27FC236}">
                <a16:creationId xmlns:a16="http://schemas.microsoft.com/office/drawing/2014/main" id="{7837EB16-8149-4639-9794-3CA16809A6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97274" y="4891642"/>
            <a:ext cx="503566" cy="503566"/>
          </a:xfrm>
          <a:prstGeom prst="rect">
            <a:avLst/>
          </a:prstGeom>
        </p:spPr>
      </p:pic>
      <p:pic>
        <p:nvPicPr>
          <p:cNvPr id="114" name="Graphic 113" descr="Shopping cart">
            <a:extLst>
              <a:ext uri="{FF2B5EF4-FFF2-40B4-BE49-F238E27FC236}">
                <a16:creationId xmlns:a16="http://schemas.microsoft.com/office/drawing/2014/main" id="{438F201D-F8F1-4256-A824-E8FF68D90A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2119" y="4891642"/>
            <a:ext cx="503566" cy="503566"/>
          </a:xfrm>
          <a:prstGeom prst="rect">
            <a:avLst/>
          </a:prstGeom>
        </p:spPr>
      </p:pic>
      <p:pic>
        <p:nvPicPr>
          <p:cNvPr id="115" name="Graphic 114" descr="Download from cloud">
            <a:extLst>
              <a:ext uri="{FF2B5EF4-FFF2-40B4-BE49-F238E27FC236}">
                <a16:creationId xmlns:a16="http://schemas.microsoft.com/office/drawing/2014/main" id="{5DE9B98B-0058-4A42-B851-3B517FAF0EC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97597" y="3702915"/>
            <a:ext cx="502920" cy="502920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74AB01E7-385C-4E4B-8EA0-0E207E7D5323}"/>
              </a:ext>
            </a:extLst>
          </p:cNvPr>
          <p:cNvSpPr txBox="1"/>
          <p:nvPr/>
        </p:nvSpPr>
        <p:spPr>
          <a:xfrm>
            <a:off x="-8746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r>
              <a:rPr lang="en-US" sz="6000" dirty="0"/>
              <a:t>05</a:t>
            </a:r>
          </a:p>
        </p:txBody>
      </p:sp>
      <p:pic>
        <p:nvPicPr>
          <p:cNvPr id="4" name="Graphic 3" descr="Head with Gears">
            <a:extLst>
              <a:ext uri="{FF2B5EF4-FFF2-40B4-BE49-F238E27FC236}">
                <a16:creationId xmlns:a16="http://schemas.microsoft.com/office/drawing/2014/main" id="{089D5B44-D1F9-4C39-A99C-C7B9D025741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52552" y="3741837"/>
            <a:ext cx="50292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580</Words>
  <PresentationFormat>Widescreen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8 Arcs for PowerPoint</vt:lpstr>
      <vt:lpstr>Infographic Cycle w/ 8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8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2019-02-06T18:29:07Z</dcterms:modified>
  <cp:category>Charts &amp; Diagrams</cp:category>
</cp:coreProperties>
</file>