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04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4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98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Infographic Cycle Diagram for PowerPoint</a:t>
            </a: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B5AD8CF2-6115-4CB8-8F7A-F44C8D85983A}"/>
              </a:ext>
            </a:extLst>
          </p:cNvPr>
          <p:cNvSpPr/>
          <p:nvPr/>
        </p:nvSpPr>
        <p:spPr>
          <a:xfrm>
            <a:off x="4628261" y="1101298"/>
            <a:ext cx="2923940" cy="1686114"/>
          </a:xfrm>
          <a:custGeom>
            <a:avLst/>
            <a:gdLst>
              <a:gd name="connsiteX0" fmla="*/ 951522 w 1903042"/>
              <a:gd name="connsiteY0" fmla="*/ 0 h 1097405"/>
              <a:gd name="connsiteX1" fmla="*/ 980873 w 1903042"/>
              <a:gd name="connsiteY1" fmla="*/ 3892 h 1097405"/>
              <a:gd name="connsiteX2" fmla="*/ 1013134 w 1903042"/>
              <a:gd name="connsiteY2" fmla="*/ 18388 h 1097405"/>
              <a:gd name="connsiteX3" fmla="*/ 1840884 w 1903042"/>
              <a:gd name="connsiteY3" fmla="*/ 493068 h 1097405"/>
              <a:gd name="connsiteX4" fmla="*/ 1887336 w 1903042"/>
              <a:gd name="connsiteY4" fmla="*/ 542866 h 1097405"/>
              <a:gd name="connsiteX5" fmla="*/ 1903025 w 1903042"/>
              <a:gd name="connsiteY5" fmla="*/ 604414 h 1097405"/>
              <a:gd name="connsiteX6" fmla="*/ 1903025 w 1903042"/>
              <a:gd name="connsiteY6" fmla="*/ 979091 h 1097405"/>
              <a:gd name="connsiteX7" fmla="*/ 1882135 w 1903042"/>
              <a:gd name="connsiteY7" fmla="*/ 1016529 h 1097405"/>
              <a:gd name="connsiteX8" fmla="*/ 1840620 w 1903042"/>
              <a:gd name="connsiteY8" fmla="*/ 1016885 h 1097405"/>
              <a:gd name="connsiteX9" fmla="*/ 1543314 w 1903042"/>
              <a:gd name="connsiteY9" fmla="*/ 840940 h 1097405"/>
              <a:gd name="connsiteX10" fmla="*/ 1463015 w 1903042"/>
              <a:gd name="connsiteY10" fmla="*/ 819474 h 1097405"/>
              <a:gd name="connsiteX11" fmla="*/ 1387653 w 1903042"/>
              <a:gd name="connsiteY11" fmla="*/ 840940 h 1097405"/>
              <a:gd name="connsiteX12" fmla="*/ 950464 w 1903042"/>
              <a:gd name="connsiteY12" fmla="*/ 1097405 h 1097405"/>
              <a:gd name="connsiteX13" fmla="*/ 515302 w 1903042"/>
              <a:gd name="connsiteY13" fmla="*/ 840940 h 1097405"/>
              <a:gd name="connsiteX14" fmla="*/ 439940 w 1903042"/>
              <a:gd name="connsiteY14" fmla="*/ 819474 h 1097405"/>
              <a:gd name="connsiteX15" fmla="*/ 359642 w 1903042"/>
              <a:gd name="connsiteY15" fmla="*/ 840940 h 1097405"/>
              <a:gd name="connsiteX16" fmla="*/ 62335 w 1903042"/>
              <a:gd name="connsiteY16" fmla="*/ 1016885 h 1097405"/>
              <a:gd name="connsiteX17" fmla="*/ 20820 w 1903042"/>
              <a:gd name="connsiteY17" fmla="*/ 1016529 h 1097405"/>
              <a:gd name="connsiteX18" fmla="*/ 18 w 1903042"/>
              <a:gd name="connsiteY18" fmla="*/ 979091 h 1097405"/>
              <a:gd name="connsiteX19" fmla="*/ 18 w 1903042"/>
              <a:gd name="connsiteY19" fmla="*/ 604414 h 1097405"/>
              <a:gd name="connsiteX20" fmla="*/ 15620 w 1903042"/>
              <a:gd name="connsiteY20" fmla="*/ 542866 h 1097405"/>
              <a:gd name="connsiteX21" fmla="*/ 62071 w 1903042"/>
              <a:gd name="connsiteY21" fmla="*/ 493068 h 1097405"/>
              <a:gd name="connsiteX22" fmla="*/ 889822 w 1903042"/>
              <a:gd name="connsiteY22" fmla="*/ 18388 h 1097405"/>
              <a:gd name="connsiteX23" fmla="*/ 922170 w 1903042"/>
              <a:gd name="connsiteY23" fmla="*/ 3892 h 1097405"/>
              <a:gd name="connsiteX24" fmla="*/ 951522 w 1903042"/>
              <a:gd name="connsiteY24" fmla="*/ 0 h 1097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903042" h="1097405">
                <a:moveTo>
                  <a:pt x="951522" y="0"/>
                </a:moveTo>
                <a:cubicBezTo>
                  <a:pt x="961394" y="0"/>
                  <a:pt x="971266" y="1298"/>
                  <a:pt x="980873" y="3892"/>
                </a:cubicBezTo>
                <a:cubicBezTo>
                  <a:pt x="992332" y="6995"/>
                  <a:pt x="1003173" y="11878"/>
                  <a:pt x="1013134" y="18388"/>
                </a:cubicBezTo>
                <a:lnTo>
                  <a:pt x="1840884" y="493068"/>
                </a:lnTo>
                <a:cubicBezTo>
                  <a:pt x="1860452" y="505378"/>
                  <a:pt x="1876406" y="522520"/>
                  <a:pt x="1887336" y="542866"/>
                </a:cubicBezTo>
                <a:cubicBezTo>
                  <a:pt x="1897472" y="561839"/>
                  <a:pt x="1902937" y="582948"/>
                  <a:pt x="1903025" y="604414"/>
                </a:cubicBezTo>
                <a:lnTo>
                  <a:pt x="1903025" y="979091"/>
                </a:lnTo>
                <a:cubicBezTo>
                  <a:pt x="1903466" y="994453"/>
                  <a:pt x="1895445" y="1008797"/>
                  <a:pt x="1882135" y="1016529"/>
                </a:cubicBezTo>
                <a:cubicBezTo>
                  <a:pt x="1869354" y="1023955"/>
                  <a:pt x="1853577" y="1024108"/>
                  <a:pt x="1840620" y="1016885"/>
                </a:cubicBezTo>
                <a:lnTo>
                  <a:pt x="1543314" y="840940"/>
                </a:lnTo>
                <a:cubicBezTo>
                  <a:pt x="1519074" y="826443"/>
                  <a:pt x="1491309" y="819017"/>
                  <a:pt x="1463015" y="819474"/>
                </a:cubicBezTo>
                <a:cubicBezTo>
                  <a:pt x="1436484" y="819881"/>
                  <a:pt x="1410482" y="827308"/>
                  <a:pt x="1387653" y="840940"/>
                </a:cubicBezTo>
                <a:lnTo>
                  <a:pt x="950464" y="1097405"/>
                </a:lnTo>
                <a:lnTo>
                  <a:pt x="515302" y="840940"/>
                </a:lnTo>
                <a:cubicBezTo>
                  <a:pt x="492473" y="827308"/>
                  <a:pt x="466471" y="819881"/>
                  <a:pt x="439940" y="819474"/>
                </a:cubicBezTo>
                <a:cubicBezTo>
                  <a:pt x="411646" y="819017"/>
                  <a:pt x="383881" y="826443"/>
                  <a:pt x="359642" y="840940"/>
                </a:cubicBezTo>
                <a:lnTo>
                  <a:pt x="62335" y="1016885"/>
                </a:lnTo>
                <a:cubicBezTo>
                  <a:pt x="49378" y="1024108"/>
                  <a:pt x="33601" y="1024006"/>
                  <a:pt x="20820" y="1016529"/>
                </a:cubicBezTo>
                <a:cubicBezTo>
                  <a:pt x="7599" y="1008797"/>
                  <a:pt x="-422" y="994453"/>
                  <a:pt x="18" y="979091"/>
                </a:cubicBezTo>
                <a:lnTo>
                  <a:pt x="18" y="604414"/>
                </a:lnTo>
                <a:cubicBezTo>
                  <a:pt x="195" y="582948"/>
                  <a:pt x="5571" y="561839"/>
                  <a:pt x="15620" y="542866"/>
                </a:cubicBezTo>
                <a:cubicBezTo>
                  <a:pt x="26549" y="522520"/>
                  <a:pt x="42591" y="505327"/>
                  <a:pt x="62071" y="493068"/>
                </a:cubicBezTo>
                <a:lnTo>
                  <a:pt x="889822" y="18388"/>
                </a:lnTo>
                <a:cubicBezTo>
                  <a:pt x="899782" y="11878"/>
                  <a:pt x="910711" y="6995"/>
                  <a:pt x="922170" y="3892"/>
                </a:cubicBezTo>
                <a:cubicBezTo>
                  <a:pt x="931778" y="1298"/>
                  <a:pt x="941650" y="0"/>
                  <a:pt x="95152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4221B9C6-30A0-47D4-A88F-564389C46683}"/>
              </a:ext>
            </a:extLst>
          </p:cNvPr>
          <p:cNvSpPr/>
          <p:nvPr/>
        </p:nvSpPr>
        <p:spPr>
          <a:xfrm>
            <a:off x="4633780" y="2460273"/>
            <a:ext cx="1311225" cy="1506404"/>
          </a:xfrm>
          <a:custGeom>
            <a:avLst/>
            <a:gdLst>
              <a:gd name="connsiteX0" fmla="*/ 429818 w 853409"/>
              <a:gd name="connsiteY0" fmla="*/ 23 h 980441"/>
              <a:gd name="connsiteX1" fmla="*/ 457465 w 853409"/>
              <a:gd name="connsiteY1" fmla="*/ 7667 h 980441"/>
              <a:gd name="connsiteX2" fmla="*/ 843423 w 853409"/>
              <a:gd name="connsiteY2" fmla="*/ 231346 h 980441"/>
              <a:gd name="connsiteX3" fmla="*/ 853409 w 853409"/>
              <a:gd name="connsiteY3" fmla="*/ 247971 h 980441"/>
              <a:gd name="connsiteX4" fmla="*/ 844200 w 853409"/>
              <a:gd name="connsiteY4" fmla="*/ 264325 h 980441"/>
              <a:gd name="connsiteX5" fmla="*/ 532455 w 853409"/>
              <a:gd name="connsiteY5" fmla="*/ 453134 h 980441"/>
              <a:gd name="connsiteX6" fmla="*/ 475457 w 853409"/>
              <a:gd name="connsiteY6" fmla="*/ 512386 h 980441"/>
              <a:gd name="connsiteX7" fmla="*/ 455226 w 853409"/>
              <a:gd name="connsiteY7" fmla="*/ 582526 h 980441"/>
              <a:gd name="connsiteX8" fmla="*/ 444776 w 853409"/>
              <a:gd name="connsiteY8" fmla="*/ 961709 h 980441"/>
              <a:gd name="connsiteX9" fmla="*/ 435349 w 853409"/>
              <a:gd name="connsiteY9" fmla="*/ 977892 h 980441"/>
              <a:gd name="connsiteX10" fmla="*/ 415976 w 853409"/>
              <a:gd name="connsiteY10" fmla="*/ 977657 h 980441"/>
              <a:gd name="connsiteX11" fmla="*/ 30038 w 853409"/>
              <a:gd name="connsiteY11" fmla="*/ 753943 h 980441"/>
              <a:gd name="connsiteX12" fmla="*/ 9416 w 853409"/>
              <a:gd name="connsiteY12" fmla="*/ 734033 h 980441"/>
              <a:gd name="connsiteX13" fmla="*/ 319 w 853409"/>
              <a:gd name="connsiteY13" fmla="*/ 704617 h 980441"/>
              <a:gd name="connsiteX14" fmla="*/ 98 w 853409"/>
              <a:gd name="connsiteY14" fmla="*/ 273396 h 980441"/>
              <a:gd name="connsiteX15" fmla="*/ 1633 w 853409"/>
              <a:gd name="connsiteY15" fmla="*/ 257479 h 980441"/>
              <a:gd name="connsiteX16" fmla="*/ 14830 w 853409"/>
              <a:gd name="connsiteY16" fmla="*/ 234436 h 980441"/>
              <a:gd name="connsiteX17" fmla="*/ 27783 w 853409"/>
              <a:gd name="connsiteY17" fmla="*/ 225058 h 980441"/>
              <a:gd name="connsiteX18" fmla="*/ 399843 w 853409"/>
              <a:gd name="connsiteY18" fmla="*/ 7060 h 980441"/>
              <a:gd name="connsiteX19" fmla="*/ 429818 w 853409"/>
              <a:gd name="connsiteY19" fmla="*/ 23 h 980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53409" h="980441">
                <a:moveTo>
                  <a:pt x="429818" y="23"/>
                </a:moveTo>
                <a:cubicBezTo>
                  <a:pt x="439534" y="296"/>
                  <a:pt x="449011" y="2916"/>
                  <a:pt x="457465" y="7667"/>
                </a:cubicBezTo>
                <a:lnTo>
                  <a:pt x="843423" y="231346"/>
                </a:lnTo>
                <a:cubicBezTo>
                  <a:pt x="849539" y="234664"/>
                  <a:pt x="853353" y="241036"/>
                  <a:pt x="853409" y="247971"/>
                </a:cubicBezTo>
                <a:cubicBezTo>
                  <a:pt x="853445" y="254665"/>
                  <a:pt x="849952" y="260901"/>
                  <a:pt x="844200" y="264325"/>
                </a:cubicBezTo>
                <a:lnTo>
                  <a:pt x="532455" y="453134"/>
                </a:lnTo>
                <a:cubicBezTo>
                  <a:pt x="508672" y="467629"/>
                  <a:pt x="489042" y="488046"/>
                  <a:pt x="475457" y="512386"/>
                </a:cubicBezTo>
                <a:cubicBezTo>
                  <a:pt x="463429" y="533936"/>
                  <a:pt x="456527" y="557916"/>
                  <a:pt x="455226" y="582526"/>
                </a:cubicBezTo>
                <a:lnTo>
                  <a:pt x="444776" y="961709"/>
                </a:lnTo>
                <a:cubicBezTo>
                  <a:pt x="444733" y="968403"/>
                  <a:pt x="441121" y="974572"/>
                  <a:pt x="435349" y="977892"/>
                </a:cubicBezTo>
                <a:cubicBezTo>
                  <a:pt x="429319" y="981387"/>
                  <a:pt x="421883" y="981270"/>
                  <a:pt x="415976" y="977657"/>
                </a:cubicBezTo>
                <a:lnTo>
                  <a:pt x="30038" y="753943"/>
                </a:lnTo>
                <a:cubicBezTo>
                  <a:pt x="21643" y="749089"/>
                  <a:pt x="14587" y="742241"/>
                  <a:pt x="9416" y="734033"/>
                </a:cubicBezTo>
                <a:cubicBezTo>
                  <a:pt x="3878" y="725155"/>
                  <a:pt x="750" y="715034"/>
                  <a:pt x="319" y="704617"/>
                </a:cubicBezTo>
                <a:lnTo>
                  <a:pt x="98" y="273396"/>
                </a:lnTo>
                <a:cubicBezTo>
                  <a:pt x="-237" y="268051"/>
                  <a:pt x="291" y="262647"/>
                  <a:pt x="1633" y="257479"/>
                </a:cubicBezTo>
                <a:cubicBezTo>
                  <a:pt x="3937" y="248767"/>
                  <a:pt x="8482" y="240832"/>
                  <a:pt x="14830" y="234436"/>
                </a:cubicBezTo>
                <a:cubicBezTo>
                  <a:pt x="18629" y="230630"/>
                  <a:pt x="23003" y="227475"/>
                  <a:pt x="27783" y="225058"/>
                </a:cubicBezTo>
                <a:lnTo>
                  <a:pt x="399843" y="7060"/>
                </a:lnTo>
                <a:cubicBezTo>
                  <a:pt x="409046" y="2161"/>
                  <a:pt x="419358" y="-262"/>
                  <a:pt x="429818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r>
              <a:rPr lang="en-US" sz="4000" b="1"/>
              <a:t>03</a:t>
            </a: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ED64C63A-1FCF-43CC-9A81-20CCD6F3D47D}"/>
              </a:ext>
            </a:extLst>
          </p:cNvPr>
          <p:cNvSpPr/>
          <p:nvPr/>
        </p:nvSpPr>
        <p:spPr>
          <a:xfrm>
            <a:off x="6242410" y="2463301"/>
            <a:ext cx="1314575" cy="1500324"/>
          </a:xfrm>
          <a:custGeom>
            <a:avLst/>
            <a:gdLst>
              <a:gd name="connsiteX0" fmla="*/ 426606 w 855589"/>
              <a:gd name="connsiteY0" fmla="*/ 18 h 976484"/>
              <a:gd name="connsiteX1" fmla="*/ 456559 w 855589"/>
              <a:gd name="connsiteY1" fmla="*/ 7147 h 976484"/>
              <a:gd name="connsiteX2" fmla="*/ 827944 w 855589"/>
              <a:gd name="connsiteY2" fmla="*/ 226292 h 976484"/>
              <a:gd name="connsiteX3" fmla="*/ 840868 w 855589"/>
              <a:gd name="connsiteY3" fmla="*/ 235710 h 976484"/>
              <a:gd name="connsiteX4" fmla="*/ 853995 w 855589"/>
              <a:gd name="connsiteY4" fmla="*/ 258793 h 976484"/>
              <a:gd name="connsiteX5" fmla="*/ 855480 w 855589"/>
              <a:gd name="connsiteY5" fmla="*/ 274715 h 976484"/>
              <a:gd name="connsiteX6" fmla="*/ 853929 w 855589"/>
              <a:gd name="connsiteY6" fmla="*/ 705933 h 976484"/>
              <a:gd name="connsiteX7" fmla="*/ 844742 w 855589"/>
              <a:gd name="connsiteY7" fmla="*/ 735321 h 976484"/>
              <a:gd name="connsiteX8" fmla="*/ 824098 w 855589"/>
              <a:gd name="connsiteY8" fmla="*/ 755237 h 976484"/>
              <a:gd name="connsiteX9" fmla="*/ 435202 w 855589"/>
              <a:gd name="connsiteY9" fmla="*/ 973767 h 976484"/>
              <a:gd name="connsiteX10" fmla="*/ 415809 w 855589"/>
              <a:gd name="connsiteY10" fmla="*/ 973908 h 976484"/>
              <a:gd name="connsiteX11" fmla="*/ 406412 w 855589"/>
              <a:gd name="connsiteY11" fmla="*/ 957661 h 976484"/>
              <a:gd name="connsiteX12" fmla="*/ 402417 w 855589"/>
              <a:gd name="connsiteY12" fmla="*/ 593220 h 976484"/>
              <a:gd name="connsiteX13" fmla="*/ 380394 w 855589"/>
              <a:gd name="connsiteY13" fmla="*/ 514008 h 976484"/>
              <a:gd name="connsiteX14" fmla="*/ 330294 w 855589"/>
              <a:gd name="connsiteY14" fmla="*/ 460913 h 976484"/>
              <a:gd name="connsiteX15" fmla="*/ 9140 w 855589"/>
              <a:gd name="connsiteY15" fmla="*/ 259049 h 976484"/>
              <a:gd name="connsiteX16" fmla="*/ 2 w 855589"/>
              <a:gd name="connsiteY16" fmla="*/ 242701 h 976484"/>
              <a:gd name="connsiteX17" fmla="*/ 10058 w 855589"/>
              <a:gd name="connsiteY17" fmla="*/ 226142 h 976484"/>
              <a:gd name="connsiteX18" fmla="*/ 398974 w 855589"/>
              <a:gd name="connsiteY18" fmla="*/ 7646 h 976484"/>
              <a:gd name="connsiteX19" fmla="*/ 426606 w 855589"/>
              <a:gd name="connsiteY19" fmla="*/ 18 h 976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55589" h="976484">
                <a:moveTo>
                  <a:pt x="426606" y="18"/>
                </a:moveTo>
                <a:cubicBezTo>
                  <a:pt x="437066" y="-235"/>
                  <a:pt x="447371" y="2220"/>
                  <a:pt x="456559" y="7147"/>
                </a:cubicBezTo>
                <a:lnTo>
                  <a:pt x="827944" y="226292"/>
                </a:lnTo>
                <a:cubicBezTo>
                  <a:pt x="832717" y="228723"/>
                  <a:pt x="837101" y="231926"/>
                  <a:pt x="840868" y="235710"/>
                </a:cubicBezTo>
                <a:cubicBezTo>
                  <a:pt x="847197" y="242125"/>
                  <a:pt x="851717" y="250074"/>
                  <a:pt x="853995" y="258793"/>
                </a:cubicBezTo>
                <a:cubicBezTo>
                  <a:pt x="855340" y="264000"/>
                  <a:pt x="855831" y="269371"/>
                  <a:pt x="855480" y="274715"/>
                </a:cubicBezTo>
                <a:lnTo>
                  <a:pt x="853929" y="705933"/>
                </a:lnTo>
                <a:cubicBezTo>
                  <a:pt x="853466" y="716349"/>
                  <a:pt x="850307" y="726460"/>
                  <a:pt x="844742" y="735321"/>
                </a:cubicBezTo>
                <a:cubicBezTo>
                  <a:pt x="839565" y="743547"/>
                  <a:pt x="832488" y="750373"/>
                  <a:pt x="824098" y="755237"/>
                </a:cubicBezTo>
                <a:lnTo>
                  <a:pt x="435202" y="973767"/>
                </a:lnTo>
                <a:cubicBezTo>
                  <a:pt x="429234" y="977345"/>
                  <a:pt x="421808" y="977387"/>
                  <a:pt x="415809" y="973908"/>
                </a:cubicBezTo>
                <a:cubicBezTo>
                  <a:pt x="410027" y="970535"/>
                  <a:pt x="406434" y="964355"/>
                  <a:pt x="406412" y="957661"/>
                </a:cubicBezTo>
                <a:lnTo>
                  <a:pt x="402417" y="593220"/>
                </a:lnTo>
                <a:cubicBezTo>
                  <a:pt x="402033" y="565371"/>
                  <a:pt x="394440" y="538084"/>
                  <a:pt x="380394" y="514008"/>
                </a:cubicBezTo>
                <a:cubicBezTo>
                  <a:pt x="367956" y="492691"/>
                  <a:pt x="350821" y="474551"/>
                  <a:pt x="330294" y="460913"/>
                </a:cubicBezTo>
                <a:lnTo>
                  <a:pt x="9140" y="259049"/>
                </a:lnTo>
                <a:cubicBezTo>
                  <a:pt x="3399" y="255607"/>
                  <a:pt x="-75" y="249360"/>
                  <a:pt x="2" y="242701"/>
                </a:cubicBezTo>
                <a:cubicBezTo>
                  <a:pt x="59" y="235732"/>
                  <a:pt x="3943" y="229390"/>
                  <a:pt x="10058" y="226142"/>
                </a:cubicBezTo>
                <a:lnTo>
                  <a:pt x="398974" y="7646"/>
                </a:lnTo>
                <a:cubicBezTo>
                  <a:pt x="407424" y="2887"/>
                  <a:pt x="416909" y="295"/>
                  <a:pt x="426606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91440" rtlCol="0" anchor="ctr"/>
          <a:lstStyle/>
          <a:p>
            <a:pPr algn="r"/>
            <a:r>
              <a:rPr lang="en-US" sz="4000" b="1"/>
              <a:t>01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522D5FB8-C8B1-4C30-B115-96FF420F6110}"/>
              </a:ext>
            </a:extLst>
          </p:cNvPr>
          <p:cNvSpPr/>
          <p:nvPr/>
        </p:nvSpPr>
        <p:spPr>
          <a:xfrm>
            <a:off x="6269736" y="2933050"/>
            <a:ext cx="2089415" cy="2858241"/>
          </a:xfrm>
          <a:custGeom>
            <a:avLst/>
            <a:gdLst>
              <a:gd name="connsiteX0" fmla="*/ 947886 w 1359893"/>
              <a:gd name="connsiteY0" fmla="*/ 4 h 1860282"/>
              <a:gd name="connsiteX1" fmla="*/ 969230 w 1359893"/>
              <a:gd name="connsiteY1" fmla="*/ 6167 h 1860282"/>
              <a:gd name="connsiteX2" fmla="*/ 1294203 w 1359893"/>
              <a:gd name="connsiteY2" fmla="*/ 192650 h 1860282"/>
              <a:gd name="connsiteX3" fmla="*/ 1339821 w 1359893"/>
              <a:gd name="connsiteY3" fmla="*/ 236815 h 1860282"/>
              <a:gd name="connsiteX4" fmla="*/ 1359893 w 1359893"/>
              <a:gd name="connsiteY4" fmla="*/ 301889 h 1860282"/>
              <a:gd name="connsiteX5" fmla="*/ 1359618 w 1359893"/>
              <a:gd name="connsiteY5" fmla="*/ 1256086 h 1860282"/>
              <a:gd name="connsiteX6" fmla="*/ 1356091 w 1359893"/>
              <a:gd name="connsiteY6" fmla="*/ 1291358 h 1860282"/>
              <a:gd name="connsiteX7" fmla="*/ 1326874 w 1359893"/>
              <a:gd name="connsiteY7" fmla="*/ 1342274 h 1860282"/>
              <a:gd name="connsiteX8" fmla="*/ 1298244 w 1359893"/>
              <a:gd name="connsiteY8" fmla="*/ 1363040 h 1860282"/>
              <a:gd name="connsiteX9" fmla="*/ 474551 w 1359893"/>
              <a:gd name="connsiteY9" fmla="*/ 1844726 h 1860282"/>
              <a:gd name="connsiteX10" fmla="*/ 408240 w 1359893"/>
              <a:gd name="connsiteY10" fmla="*/ 1860230 h 1860282"/>
              <a:gd name="connsiteX11" fmla="*/ 347048 w 1359893"/>
              <a:gd name="connsiteY11" fmla="*/ 1843205 h 1860282"/>
              <a:gd name="connsiteX12" fmla="*/ 22075 w 1359893"/>
              <a:gd name="connsiteY12" fmla="*/ 1656723 h 1860282"/>
              <a:gd name="connsiteX13" fmla="*/ 1 w 1359893"/>
              <a:gd name="connsiteY13" fmla="*/ 1619971 h 1860282"/>
              <a:gd name="connsiteX14" fmla="*/ 20355 w 1359893"/>
              <a:gd name="connsiteY14" fmla="*/ 1583786 h 1860282"/>
              <a:gd name="connsiteX15" fmla="*/ 320933 w 1359893"/>
              <a:gd name="connsiteY15" fmla="*/ 1413490 h 1860282"/>
              <a:gd name="connsiteX16" fmla="*/ 379517 w 1359893"/>
              <a:gd name="connsiteY16" fmla="*/ 1354528 h 1860282"/>
              <a:gd name="connsiteX17" fmla="*/ 398408 w 1359893"/>
              <a:gd name="connsiteY17" fmla="*/ 1278480 h 1860282"/>
              <a:gd name="connsiteX18" fmla="*/ 393560 w 1359893"/>
              <a:gd name="connsiteY18" fmla="*/ 771641 h 1860282"/>
              <a:gd name="connsiteX19" fmla="*/ 832590 w 1359893"/>
              <a:gd name="connsiteY19" fmla="*/ 521854 h 1860282"/>
              <a:gd name="connsiteX20" fmla="*/ 888716 w 1359893"/>
              <a:gd name="connsiteY20" fmla="*/ 467173 h 1860282"/>
              <a:gd name="connsiteX21" fmla="*/ 910064 w 1359893"/>
              <a:gd name="connsiteY21" fmla="*/ 386843 h 1860282"/>
              <a:gd name="connsiteX22" fmla="*/ 905434 w 1359893"/>
              <a:gd name="connsiteY22" fmla="*/ 41407 h 1860282"/>
              <a:gd name="connsiteX23" fmla="*/ 926406 w 1359893"/>
              <a:gd name="connsiteY23" fmla="*/ 5576 h 1860282"/>
              <a:gd name="connsiteX24" fmla="*/ 947886 w 1359893"/>
              <a:gd name="connsiteY24" fmla="*/ 4 h 1860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59893" h="1860282">
                <a:moveTo>
                  <a:pt x="947886" y="4"/>
                </a:moveTo>
                <a:cubicBezTo>
                  <a:pt x="955293" y="101"/>
                  <a:pt x="962678" y="2153"/>
                  <a:pt x="969230" y="6167"/>
                </a:cubicBezTo>
                <a:lnTo>
                  <a:pt x="1294203" y="192650"/>
                </a:lnTo>
                <a:cubicBezTo>
                  <a:pt x="1312733" y="203486"/>
                  <a:pt x="1328366" y="218656"/>
                  <a:pt x="1339821" y="236815"/>
                </a:cubicBezTo>
                <a:cubicBezTo>
                  <a:pt x="1352028" y="256421"/>
                  <a:pt x="1358955" y="278892"/>
                  <a:pt x="1359893" y="301889"/>
                </a:cubicBezTo>
                <a:lnTo>
                  <a:pt x="1359618" y="1256086"/>
                </a:lnTo>
                <a:cubicBezTo>
                  <a:pt x="1360308" y="1267965"/>
                  <a:pt x="1359103" y="1279876"/>
                  <a:pt x="1356091" y="1291358"/>
                </a:cubicBezTo>
                <a:cubicBezTo>
                  <a:pt x="1351028" y="1310607"/>
                  <a:pt x="1340937" y="1328190"/>
                  <a:pt x="1326874" y="1342274"/>
                </a:cubicBezTo>
                <a:cubicBezTo>
                  <a:pt x="1318479" y="1350668"/>
                  <a:pt x="1308848" y="1357641"/>
                  <a:pt x="1298244" y="1363040"/>
                </a:cubicBezTo>
                <a:lnTo>
                  <a:pt x="474551" y="1844726"/>
                </a:lnTo>
                <a:cubicBezTo>
                  <a:pt x="454135" y="1855571"/>
                  <a:pt x="431327" y="1860877"/>
                  <a:pt x="408240" y="1860230"/>
                </a:cubicBezTo>
                <a:cubicBezTo>
                  <a:pt x="386739" y="1859579"/>
                  <a:pt x="365710" y="1853812"/>
                  <a:pt x="347048" y="1843205"/>
                </a:cubicBezTo>
                <a:lnTo>
                  <a:pt x="22075" y="1656723"/>
                </a:lnTo>
                <a:cubicBezTo>
                  <a:pt x="8532" y="1649459"/>
                  <a:pt x="83" y="1635363"/>
                  <a:pt x="1" y="1619971"/>
                </a:cubicBezTo>
                <a:cubicBezTo>
                  <a:pt x="-79" y="1605189"/>
                  <a:pt x="7642" y="1591429"/>
                  <a:pt x="20355" y="1583786"/>
                </a:cubicBezTo>
                <a:lnTo>
                  <a:pt x="320933" y="1413490"/>
                </a:lnTo>
                <a:cubicBezTo>
                  <a:pt x="345571" y="1399682"/>
                  <a:pt x="365831" y="1379296"/>
                  <a:pt x="379517" y="1354528"/>
                </a:cubicBezTo>
                <a:cubicBezTo>
                  <a:pt x="392368" y="1331314"/>
                  <a:pt x="398869" y="1305065"/>
                  <a:pt x="398408" y="1278480"/>
                </a:cubicBezTo>
                <a:lnTo>
                  <a:pt x="393560" y="771641"/>
                </a:lnTo>
                <a:lnTo>
                  <a:pt x="832590" y="521854"/>
                </a:lnTo>
                <a:cubicBezTo>
                  <a:pt x="855776" y="508838"/>
                  <a:pt x="875159" y="489982"/>
                  <a:pt x="888716" y="467173"/>
                </a:cubicBezTo>
                <a:cubicBezTo>
                  <a:pt x="903196" y="442860"/>
                  <a:pt x="910574" y="415082"/>
                  <a:pt x="910064" y="386843"/>
                </a:cubicBezTo>
                <a:lnTo>
                  <a:pt x="905434" y="41407"/>
                </a:lnTo>
                <a:cubicBezTo>
                  <a:pt x="905618" y="26574"/>
                  <a:pt x="913559" y="12940"/>
                  <a:pt x="926406" y="5576"/>
                </a:cubicBezTo>
                <a:cubicBezTo>
                  <a:pt x="933049" y="1767"/>
                  <a:pt x="940479" y="-93"/>
                  <a:pt x="947886" y="4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F7E90E73-2452-4098-9B68-211047AB7427}"/>
              </a:ext>
            </a:extLst>
          </p:cNvPr>
          <p:cNvSpPr/>
          <p:nvPr/>
        </p:nvSpPr>
        <p:spPr>
          <a:xfrm>
            <a:off x="3832849" y="2933100"/>
            <a:ext cx="2089746" cy="2858209"/>
          </a:xfrm>
          <a:custGeom>
            <a:avLst/>
            <a:gdLst>
              <a:gd name="connsiteX0" fmla="*/ 411919 w 1360108"/>
              <a:gd name="connsiteY0" fmla="*/ 3 h 1860261"/>
              <a:gd name="connsiteX1" fmla="*/ 433439 w 1360108"/>
              <a:gd name="connsiteY1" fmla="*/ 5639 h 1860261"/>
              <a:gd name="connsiteX2" fmla="*/ 454416 w 1360108"/>
              <a:gd name="connsiteY2" fmla="*/ 41466 h 1860261"/>
              <a:gd name="connsiteX3" fmla="*/ 449842 w 1360108"/>
              <a:gd name="connsiteY3" fmla="*/ 386903 h 1860261"/>
              <a:gd name="connsiteX4" fmla="*/ 471203 w 1360108"/>
              <a:gd name="connsiteY4" fmla="*/ 467229 h 1860261"/>
              <a:gd name="connsiteX5" fmla="*/ 527339 w 1360108"/>
              <a:gd name="connsiteY5" fmla="*/ 521901 h 1860261"/>
              <a:gd name="connsiteX6" fmla="*/ 967418 w 1360108"/>
              <a:gd name="connsiteY6" fmla="*/ 773374 h 1860261"/>
              <a:gd name="connsiteX7" fmla="*/ 961645 w 1360108"/>
              <a:gd name="connsiteY7" fmla="*/ 1278456 h 1860261"/>
              <a:gd name="connsiteX8" fmla="*/ 980548 w 1360108"/>
              <a:gd name="connsiteY8" fmla="*/ 1354501 h 1860261"/>
              <a:gd name="connsiteX9" fmla="*/ 1039141 w 1360108"/>
              <a:gd name="connsiteY9" fmla="*/ 1413454 h 1860261"/>
              <a:gd name="connsiteX10" fmla="*/ 1339747 w 1360108"/>
              <a:gd name="connsiteY10" fmla="*/ 1583700 h 1860261"/>
              <a:gd name="connsiteX11" fmla="*/ 1360107 w 1360108"/>
              <a:gd name="connsiteY11" fmla="*/ 1619882 h 1860261"/>
              <a:gd name="connsiteX12" fmla="*/ 1337995 w 1360108"/>
              <a:gd name="connsiteY12" fmla="*/ 1656561 h 1860261"/>
              <a:gd name="connsiteX13" fmla="*/ 1013053 w 1360108"/>
              <a:gd name="connsiteY13" fmla="*/ 1843096 h 1860261"/>
              <a:gd name="connsiteX14" fmla="*/ 951908 w 1360108"/>
              <a:gd name="connsiteY14" fmla="*/ 1860208 h 1860261"/>
              <a:gd name="connsiteX15" fmla="*/ 885594 w 1360108"/>
              <a:gd name="connsiteY15" fmla="*/ 1844715 h 1860261"/>
              <a:gd name="connsiteX16" fmla="*/ 61822 w 1360108"/>
              <a:gd name="connsiteY16" fmla="*/ 1363163 h 1860261"/>
              <a:gd name="connsiteX17" fmla="*/ 33145 w 1360108"/>
              <a:gd name="connsiteY17" fmla="*/ 1342325 h 1860261"/>
              <a:gd name="connsiteX18" fmla="*/ 3919 w 1360108"/>
              <a:gd name="connsiteY18" fmla="*/ 1291414 h 1860261"/>
              <a:gd name="connsiteX19" fmla="*/ 431 w 1360108"/>
              <a:gd name="connsiteY19" fmla="*/ 1256219 h 1860261"/>
              <a:gd name="connsiteX20" fmla="*/ 0 w 1360108"/>
              <a:gd name="connsiteY20" fmla="*/ 302022 h 1860261"/>
              <a:gd name="connsiteX21" fmla="*/ 20061 w 1360108"/>
              <a:gd name="connsiteY21" fmla="*/ 236945 h 1860261"/>
              <a:gd name="connsiteX22" fmla="*/ 65628 w 1360108"/>
              <a:gd name="connsiteY22" fmla="*/ 192696 h 1860261"/>
              <a:gd name="connsiteX23" fmla="*/ 390571 w 1360108"/>
              <a:gd name="connsiteY23" fmla="*/ 6160 h 1860261"/>
              <a:gd name="connsiteX24" fmla="*/ 411919 w 1360108"/>
              <a:gd name="connsiteY24" fmla="*/ 3 h 1860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60108" h="1860261">
                <a:moveTo>
                  <a:pt x="411919" y="3"/>
                </a:moveTo>
                <a:cubicBezTo>
                  <a:pt x="419332" y="-85"/>
                  <a:pt x="426773" y="1792"/>
                  <a:pt x="433439" y="5639"/>
                </a:cubicBezTo>
                <a:cubicBezTo>
                  <a:pt x="446242" y="13026"/>
                  <a:pt x="454230" y="26633"/>
                  <a:pt x="454416" y="41466"/>
                </a:cubicBezTo>
                <a:lnTo>
                  <a:pt x="449842" y="386903"/>
                </a:lnTo>
                <a:cubicBezTo>
                  <a:pt x="449338" y="415142"/>
                  <a:pt x="456720" y="442919"/>
                  <a:pt x="471203" y="467229"/>
                </a:cubicBezTo>
                <a:cubicBezTo>
                  <a:pt x="484765" y="490036"/>
                  <a:pt x="504151" y="508889"/>
                  <a:pt x="527339" y="521901"/>
                </a:cubicBezTo>
                <a:lnTo>
                  <a:pt x="967418" y="773374"/>
                </a:lnTo>
                <a:lnTo>
                  <a:pt x="961645" y="1278456"/>
                </a:lnTo>
                <a:cubicBezTo>
                  <a:pt x="961188" y="1305041"/>
                  <a:pt x="967693" y="1331289"/>
                  <a:pt x="980548" y="1354501"/>
                </a:cubicBezTo>
                <a:cubicBezTo>
                  <a:pt x="994238" y="1379267"/>
                  <a:pt x="1014501" y="1399649"/>
                  <a:pt x="1039141" y="1413454"/>
                </a:cubicBezTo>
                <a:lnTo>
                  <a:pt x="1339747" y="1583700"/>
                </a:lnTo>
                <a:cubicBezTo>
                  <a:pt x="1352462" y="1591341"/>
                  <a:pt x="1360229" y="1605075"/>
                  <a:pt x="1360107" y="1619882"/>
                </a:cubicBezTo>
                <a:cubicBezTo>
                  <a:pt x="1359984" y="1635197"/>
                  <a:pt x="1351537" y="1649295"/>
                  <a:pt x="1337995" y="1656561"/>
                </a:cubicBezTo>
                <a:lnTo>
                  <a:pt x="1013053" y="1843096"/>
                </a:lnTo>
                <a:cubicBezTo>
                  <a:pt x="994349" y="1853630"/>
                  <a:pt x="973365" y="1859477"/>
                  <a:pt x="951908" y="1860208"/>
                </a:cubicBezTo>
                <a:cubicBezTo>
                  <a:pt x="928821" y="1860859"/>
                  <a:pt x="905924" y="1855505"/>
                  <a:pt x="885594" y="1844715"/>
                </a:cubicBezTo>
                <a:lnTo>
                  <a:pt x="61822" y="1363163"/>
                </a:lnTo>
                <a:cubicBezTo>
                  <a:pt x="51217" y="1357766"/>
                  <a:pt x="41541" y="1350718"/>
                  <a:pt x="33145" y="1342325"/>
                </a:cubicBezTo>
                <a:cubicBezTo>
                  <a:pt x="19079" y="1328244"/>
                  <a:pt x="8986" y="1310662"/>
                  <a:pt x="3919" y="1291414"/>
                </a:cubicBezTo>
                <a:cubicBezTo>
                  <a:pt x="906" y="1279932"/>
                  <a:pt x="-257" y="1268099"/>
                  <a:pt x="431" y="1256219"/>
                </a:cubicBezTo>
                <a:lnTo>
                  <a:pt x="0" y="302022"/>
                </a:lnTo>
                <a:cubicBezTo>
                  <a:pt x="934" y="278923"/>
                  <a:pt x="7857" y="256553"/>
                  <a:pt x="20061" y="236945"/>
                </a:cubicBezTo>
                <a:cubicBezTo>
                  <a:pt x="31469" y="218708"/>
                  <a:pt x="47056" y="203459"/>
                  <a:pt x="65628" y="192696"/>
                </a:cubicBezTo>
                <a:lnTo>
                  <a:pt x="390571" y="6160"/>
                </a:lnTo>
                <a:cubicBezTo>
                  <a:pt x="397123" y="2145"/>
                  <a:pt x="404507" y="91"/>
                  <a:pt x="411919" y="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3689AC02-F0CA-4E1E-94C8-C19CBA8BA16E}"/>
              </a:ext>
            </a:extLst>
          </p:cNvPr>
          <p:cNvSpPr/>
          <p:nvPr/>
        </p:nvSpPr>
        <p:spPr>
          <a:xfrm>
            <a:off x="5419376" y="4225464"/>
            <a:ext cx="1324941" cy="1135001"/>
          </a:xfrm>
          <a:custGeom>
            <a:avLst/>
            <a:gdLst>
              <a:gd name="connsiteX0" fmla="*/ 30508 w 862336"/>
              <a:gd name="connsiteY0" fmla="*/ 2426 h 738714"/>
              <a:gd name="connsiteX1" fmla="*/ 349284 w 862336"/>
              <a:gd name="connsiteY1" fmla="*/ 179105 h 738714"/>
              <a:gd name="connsiteX2" fmla="*/ 429028 w 862336"/>
              <a:gd name="connsiteY2" fmla="*/ 199117 h 738714"/>
              <a:gd name="connsiteX3" fmla="*/ 499947 w 862336"/>
              <a:gd name="connsiteY3" fmla="*/ 181812 h 738714"/>
              <a:gd name="connsiteX4" fmla="*/ 834177 w 862336"/>
              <a:gd name="connsiteY4" fmla="*/ 2426 h 738714"/>
              <a:gd name="connsiteX5" fmla="*/ 852905 w 862336"/>
              <a:gd name="connsiteY5" fmla="*/ 2563 h 738714"/>
              <a:gd name="connsiteX6" fmla="*/ 862329 w 862336"/>
              <a:gd name="connsiteY6" fmla="*/ 19491 h 738714"/>
              <a:gd name="connsiteX7" fmla="*/ 860013 w 862336"/>
              <a:gd name="connsiteY7" fmla="*/ 465575 h 738714"/>
              <a:gd name="connsiteX8" fmla="*/ 852985 w 862336"/>
              <a:gd name="connsiteY8" fmla="*/ 493365 h 738714"/>
              <a:gd name="connsiteX9" fmla="*/ 831981 w 862336"/>
              <a:gd name="connsiteY9" fmla="*/ 515878 h 738714"/>
              <a:gd name="connsiteX10" fmla="*/ 457899 w 862336"/>
              <a:gd name="connsiteY10" fmla="*/ 730387 h 738714"/>
              <a:gd name="connsiteX11" fmla="*/ 443324 w 862336"/>
              <a:gd name="connsiteY11" fmla="*/ 736967 h 738714"/>
              <a:gd name="connsiteX12" fmla="*/ 416769 w 862336"/>
              <a:gd name="connsiteY12" fmla="*/ 736967 h 738714"/>
              <a:gd name="connsiteX13" fmla="*/ 402194 w 862336"/>
              <a:gd name="connsiteY13" fmla="*/ 730387 h 738714"/>
              <a:gd name="connsiteX14" fmla="*/ 28112 w 862336"/>
              <a:gd name="connsiteY14" fmla="*/ 515878 h 738714"/>
              <a:gd name="connsiteX15" fmla="*/ 7108 w 862336"/>
              <a:gd name="connsiteY15" fmla="*/ 493365 h 738714"/>
              <a:gd name="connsiteX16" fmla="*/ 0 w 862336"/>
              <a:gd name="connsiteY16" fmla="*/ 465575 h 738714"/>
              <a:gd name="connsiteX17" fmla="*/ 2276 w 862336"/>
              <a:gd name="connsiteY17" fmla="*/ 19491 h 738714"/>
              <a:gd name="connsiteX18" fmla="*/ 11740 w 862336"/>
              <a:gd name="connsiteY18" fmla="*/ 2563 h 738714"/>
              <a:gd name="connsiteX19" fmla="*/ 30508 w 862336"/>
              <a:gd name="connsiteY19" fmla="*/ 2426 h 738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62336" h="738714">
                <a:moveTo>
                  <a:pt x="30508" y="2426"/>
                </a:moveTo>
                <a:lnTo>
                  <a:pt x="349284" y="179105"/>
                </a:lnTo>
                <a:cubicBezTo>
                  <a:pt x="373683" y="192538"/>
                  <a:pt x="401156" y="199425"/>
                  <a:pt x="429028" y="199117"/>
                </a:cubicBezTo>
                <a:cubicBezTo>
                  <a:pt x="453706" y="198843"/>
                  <a:pt x="477945" y="192915"/>
                  <a:pt x="499947" y="181812"/>
                </a:cubicBezTo>
                <a:lnTo>
                  <a:pt x="834177" y="2426"/>
                </a:lnTo>
                <a:cubicBezTo>
                  <a:pt x="840007" y="-864"/>
                  <a:pt x="847155" y="-795"/>
                  <a:pt x="852905" y="2563"/>
                </a:cubicBezTo>
                <a:cubicBezTo>
                  <a:pt x="858935" y="6058"/>
                  <a:pt x="862529" y="12569"/>
                  <a:pt x="862329" y="19491"/>
                </a:cubicBezTo>
                <a:lnTo>
                  <a:pt x="860013" y="465575"/>
                </a:lnTo>
                <a:cubicBezTo>
                  <a:pt x="859973" y="475272"/>
                  <a:pt x="857537" y="484798"/>
                  <a:pt x="852985" y="493365"/>
                </a:cubicBezTo>
                <a:cubicBezTo>
                  <a:pt x="848034" y="502583"/>
                  <a:pt x="840806" y="510327"/>
                  <a:pt x="831981" y="515878"/>
                </a:cubicBezTo>
                <a:lnTo>
                  <a:pt x="457899" y="730387"/>
                </a:lnTo>
                <a:cubicBezTo>
                  <a:pt x="453427" y="733334"/>
                  <a:pt x="448475" y="735562"/>
                  <a:pt x="443324" y="736967"/>
                </a:cubicBezTo>
                <a:cubicBezTo>
                  <a:pt x="434619" y="739297"/>
                  <a:pt x="425474" y="739297"/>
                  <a:pt x="416769" y="736967"/>
                </a:cubicBezTo>
                <a:cubicBezTo>
                  <a:pt x="411578" y="735562"/>
                  <a:pt x="406667" y="733334"/>
                  <a:pt x="402194" y="730387"/>
                </a:cubicBezTo>
                <a:lnTo>
                  <a:pt x="28112" y="515878"/>
                </a:lnTo>
                <a:cubicBezTo>
                  <a:pt x="19287" y="510327"/>
                  <a:pt x="12060" y="502583"/>
                  <a:pt x="7108" y="493365"/>
                </a:cubicBezTo>
                <a:cubicBezTo>
                  <a:pt x="2516" y="484798"/>
                  <a:pt x="80" y="475272"/>
                  <a:pt x="0" y="465575"/>
                </a:cubicBezTo>
                <a:lnTo>
                  <a:pt x="2276" y="19491"/>
                </a:lnTo>
                <a:cubicBezTo>
                  <a:pt x="2117" y="12535"/>
                  <a:pt x="5750" y="6058"/>
                  <a:pt x="11740" y="2563"/>
                </a:cubicBezTo>
                <a:cubicBezTo>
                  <a:pt x="17530" y="-795"/>
                  <a:pt x="24678" y="-864"/>
                  <a:pt x="30508" y="2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82880" rtlCol="0" anchor="b"/>
          <a:lstStyle/>
          <a:p>
            <a:pPr algn="ctr"/>
            <a:r>
              <a:rPr lang="en-US" sz="4000" b="1"/>
              <a:t>02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00CC67A5-5FD7-4DD9-A28D-8C9EF674083E}"/>
              </a:ext>
            </a:extLst>
          </p:cNvPr>
          <p:cNvGrpSpPr/>
          <p:nvPr/>
        </p:nvGrpSpPr>
        <p:grpSpPr>
          <a:xfrm>
            <a:off x="8921977" y="1591353"/>
            <a:ext cx="2937088" cy="1690262"/>
            <a:chOff x="8921977" y="1405170"/>
            <a:chExt cx="2937088" cy="1690262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7B13C115-3C55-4CCE-AF1C-499ABA81DD4F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14473D34-E944-4DE3-BFA7-584AEADEACE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61593CDB-C628-4645-BCE6-8B08DFEF8A18}"/>
              </a:ext>
            </a:extLst>
          </p:cNvPr>
          <p:cNvGrpSpPr/>
          <p:nvPr/>
        </p:nvGrpSpPr>
        <p:grpSpPr>
          <a:xfrm>
            <a:off x="8921977" y="3610991"/>
            <a:ext cx="2937088" cy="1690262"/>
            <a:chOff x="8921977" y="4011831"/>
            <a:chExt cx="2937088" cy="1690262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E17AEA6-8946-468A-B598-7FBB2DAD0AFF}"/>
                </a:ext>
              </a:extLst>
            </p:cNvPr>
            <p:cNvSpPr txBox="1"/>
            <p:nvPr/>
          </p:nvSpPr>
          <p:spPr>
            <a:xfrm>
              <a:off x="8921977" y="401183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821A125A-C9DD-4444-814A-27EC20214903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2B80CD7A-16F2-4FBB-A52B-DDD865B8FC05}"/>
              </a:ext>
            </a:extLst>
          </p:cNvPr>
          <p:cNvGrpSpPr/>
          <p:nvPr/>
        </p:nvGrpSpPr>
        <p:grpSpPr>
          <a:xfrm>
            <a:off x="332936" y="3610991"/>
            <a:ext cx="2937088" cy="1690262"/>
            <a:chOff x="332936" y="2566211"/>
            <a:chExt cx="2937088" cy="1690262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8735C76-0FE0-41AC-81C9-0C206A39419E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E5D35CC-CEF0-42AD-9D90-76A5105B46C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4D3D35F5-7633-4950-88B9-9AAF61C9EB32}"/>
              </a:ext>
            </a:extLst>
          </p:cNvPr>
          <p:cNvGrpSpPr/>
          <p:nvPr/>
        </p:nvGrpSpPr>
        <p:grpSpPr>
          <a:xfrm>
            <a:off x="332936" y="1591353"/>
            <a:ext cx="2937088" cy="1690262"/>
            <a:chOff x="332936" y="2566211"/>
            <a:chExt cx="2937088" cy="1690262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596681FD-27DD-4370-BE28-7388393DE59F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01527E99-4300-4BF3-B80E-7118A52D9B1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8" name="Graphic 7" descr="Stopwatch">
            <a:extLst>
              <a:ext uri="{FF2B5EF4-FFF2-40B4-BE49-F238E27FC236}">
                <a16:creationId xmlns:a16="http://schemas.microsoft.com/office/drawing/2014/main" id="{E2F498D3-BA1F-4E0B-A964-19E40551AB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71350" y="1410973"/>
            <a:ext cx="1049300" cy="1049300"/>
          </a:xfrm>
          <a:prstGeom prst="rect">
            <a:avLst/>
          </a:prstGeom>
        </p:spPr>
      </p:pic>
      <p:pic>
        <p:nvPicPr>
          <p:cNvPr id="10" name="Graphic 9" descr="Lightbulb">
            <a:extLst>
              <a:ext uri="{FF2B5EF4-FFF2-40B4-BE49-F238E27FC236}">
                <a16:creationId xmlns:a16="http://schemas.microsoft.com/office/drawing/2014/main" id="{D1DC0C81-E76A-46C6-886F-55274DDB24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37630" y="3957568"/>
            <a:ext cx="1049300" cy="1049300"/>
          </a:xfrm>
          <a:prstGeom prst="rect">
            <a:avLst/>
          </a:prstGeom>
        </p:spPr>
      </p:pic>
      <p:pic>
        <p:nvPicPr>
          <p:cNvPr id="12" name="Graphic 11" descr="Rocket">
            <a:extLst>
              <a:ext uri="{FF2B5EF4-FFF2-40B4-BE49-F238E27FC236}">
                <a16:creationId xmlns:a16="http://schemas.microsoft.com/office/drawing/2014/main" id="{BCA216F5-7516-4EC8-8D6E-3DB226E6F36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91458" y="3957568"/>
            <a:ext cx="1049300" cy="104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505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Infographic Cycle Diagram for PowerPoint</a:t>
            </a: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B5AD8CF2-6115-4CB8-8F7A-F44C8D85983A}"/>
              </a:ext>
            </a:extLst>
          </p:cNvPr>
          <p:cNvSpPr/>
          <p:nvPr/>
        </p:nvSpPr>
        <p:spPr>
          <a:xfrm>
            <a:off x="4628261" y="1101298"/>
            <a:ext cx="2923940" cy="1686114"/>
          </a:xfrm>
          <a:custGeom>
            <a:avLst/>
            <a:gdLst>
              <a:gd name="connsiteX0" fmla="*/ 951522 w 1903042"/>
              <a:gd name="connsiteY0" fmla="*/ 0 h 1097405"/>
              <a:gd name="connsiteX1" fmla="*/ 980873 w 1903042"/>
              <a:gd name="connsiteY1" fmla="*/ 3892 h 1097405"/>
              <a:gd name="connsiteX2" fmla="*/ 1013134 w 1903042"/>
              <a:gd name="connsiteY2" fmla="*/ 18388 h 1097405"/>
              <a:gd name="connsiteX3" fmla="*/ 1840884 w 1903042"/>
              <a:gd name="connsiteY3" fmla="*/ 493068 h 1097405"/>
              <a:gd name="connsiteX4" fmla="*/ 1887336 w 1903042"/>
              <a:gd name="connsiteY4" fmla="*/ 542866 h 1097405"/>
              <a:gd name="connsiteX5" fmla="*/ 1903025 w 1903042"/>
              <a:gd name="connsiteY5" fmla="*/ 604414 h 1097405"/>
              <a:gd name="connsiteX6" fmla="*/ 1903025 w 1903042"/>
              <a:gd name="connsiteY6" fmla="*/ 979091 h 1097405"/>
              <a:gd name="connsiteX7" fmla="*/ 1882135 w 1903042"/>
              <a:gd name="connsiteY7" fmla="*/ 1016529 h 1097405"/>
              <a:gd name="connsiteX8" fmla="*/ 1840620 w 1903042"/>
              <a:gd name="connsiteY8" fmla="*/ 1016885 h 1097405"/>
              <a:gd name="connsiteX9" fmla="*/ 1543314 w 1903042"/>
              <a:gd name="connsiteY9" fmla="*/ 840940 h 1097405"/>
              <a:gd name="connsiteX10" fmla="*/ 1463015 w 1903042"/>
              <a:gd name="connsiteY10" fmla="*/ 819474 h 1097405"/>
              <a:gd name="connsiteX11" fmla="*/ 1387653 w 1903042"/>
              <a:gd name="connsiteY11" fmla="*/ 840940 h 1097405"/>
              <a:gd name="connsiteX12" fmla="*/ 950464 w 1903042"/>
              <a:gd name="connsiteY12" fmla="*/ 1097405 h 1097405"/>
              <a:gd name="connsiteX13" fmla="*/ 515302 w 1903042"/>
              <a:gd name="connsiteY13" fmla="*/ 840940 h 1097405"/>
              <a:gd name="connsiteX14" fmla="*/ 439940 w 1903042"/>
              <a:gd name="connsiteY14" fmla="*/ 819474 h 1097405"/>
              <a:gd name="connsiteX15" fmla="*/ 359642 w 1903042"/>
              <a:gd name="connsiteY15" fmla="*/ 840940 h 1097405"/>
              <a:gd name="connsiteX16" fmla="*/ 62335 w 1903042"/>
              <a:gd name="connsiteY16" fmla="*/ 1016885 h 1097405"/>
              <a:gd name="connsiteX17" fmla="*/ 20820 w 1903042"/>
              <a:gd name="connsiteY17" fmla="*/ 1016529 h 1097405"/>
              <a:gd name="connsiteX18" fmla="*/ 18 w 1903042"/>
              <a:gd name="connsiteY18" fmla="*/ 979091 h 1097405"/>
              <a:gd name="connsiteX19" fmla="*/ 18 w 1903042"/>
              <a:gd name="connsiteY19" fmla="*/ 604414 h 1097405"/>
              <a:gd name="connsiteX20" fmla="*/ 15620 w 1903042"/>
              <a:gd name="connsiteY20" fmla="*/ 542866 h 1097405"/>
              <a:gd name="connsiteX21" fmla="*/ 62071 w 1903042"/>
              <a:gd name="connsiteY21" fmla="*/ 493068 h 1097405"/>
              <a:gd name="connsiteX22" fmla="*/ 889822 w 1903042"/>
              <a:gd name="connsiteY22" fmla="*/ 18388 h 1097405"/>
              <a:gd name="connsiteX23" fmla="*/ 922170 w 1903042"/>
              <a:gd name="connsiteY23" fmla="*/ 3892 h 1097405"/>
              <a:gd name="connsiteX24" fmla="*/ 951522 w 1903042"/>
              <a:gd name="connsiteY24" fmla="*/ 0 h 1097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903042" h="1097405">
                <a:moveTo>
                  <a:pt x="951522" y="0"/>
                </a:moveTo>
                <a:cubicBezTo>
                  <a:pt x="961394" y="0"/>
                  <a:pt x="971266" y="1298"/>
                  <a:pt x="980873" y="3892"/>
                </a:cubicBezTo>
                <a:cubicBezTo>
                  <a:pt x="992332" y="6995"/>
                  <a:pt x="1003173" y="11878"/>
                  <a:pt x="1013134" y="18388"/>
                </a:cubicBezTo>
                <a:lnTo>
                  <a:pt x="1840884" y="493068"/>
                </a:lnTo>
                <a:cubicBezTo>
                  <a:pt x="1860452" y="505378"/>
                  <a:pt x="1876406" y="522520"/>
                  <a:pt x="1887336" y="542866"/>
                </a:cubicBezTo>
                <a:cubicBezTo>
                  <a:pt x="1897472" y="561839"/>
                  <a:pt x="1902937" y="582948"/>
                  <a:pt x="1903025" y="604414"/>
                </a:cubicBezTo>
                <a:lnTo>
                  <a:pt x="1903025" y="979091"/>
                </a:lnTo>
                <a:cubicBezTo>
                  <a:pt x="1903466" y="994453"/>
                  <a:pt x="1895445" y="1008797"/>
                  <a:pt x="1882135" y="1016529"/>
                </a:cubicBezTo>
                <a:cubicBezTo>
                  <a:pt x="1869354" y="1023955"/>
                  <a:pt x="1853577" y="1024108"/>
                  <a:pt x="1840620" y="1016885"/>
                </a:cubicBezTo>
                <a:lnTo>
                  <a:pt x="1543314" y="840940"/>
                </a:lnTo>
                <a:cubicBezTo>
                  <a:pt x="1519074" y="826443"/>
                  <a:pt x="1491309" y="819017"/>
                  <a:pt x="1463015" y="819474"/>
                </a:cubicBezTo>
                <a:cubicBezTo>
                  <a:pt x="1436484" y="819881"/>
                  <a:pt x="1410482" y="827308"/>
                  <a:pt x="1387653" y="840940"/>
                </a:cubicBezTo>
                <a:lnTo>
                  <a:pt x="950464" y="1097405"/>
                </a:lnTo>
                <a:lnTo>
                  <a:pt x="515302" y="840940"/>
                </a:lnTo>
                <a:cubicBezTo>
                  <a:pt x="492473" y="827308"/>
                  <a:pt x="466471" y="819881"/>
                  <a:pt x="439940" y="819474"/>
                </a:cubicBezTo>
                <a:cubicBezTo>
                  <a:pt x="411646" y="819017"/>
                  <a:pt x="383881" y="826443"/>
                  <a:pt x="359642" y="840940"/>
                </a:cubicBezTo>
                <a:lnTo>
                  <a:pt x="62335" y="1016885"/>
                </a:lnTo>
                <a:cubicBezTo>
                  <a:pt x="49378" y="1024108"/>
                  <a:pt x="33601" y="1024006"/>
                  <a:pt x="20820" y="1016529"/>
                </a:cubicBezTo>
                <a:cubicBezTo>
                  <a:pt x="7599" y="1008797"/>
                  <a:pt x="-422" y="994453"/>
                  <a:pt x="18" y="979091"/>
                </a:cubicBezTo>
                <a:lnTo>
                  <a:pt x="18" y="604414"/>
                </a:lnTo>
                <a:cubicBezTo>
                  <a:pt x="195" y="582948"/>
                  <a:pt x="5571" y="561839"/>
                  <a:pt x="15620" y="542866"/>
                </a:cubicBezTo>
                <a:cubicBezTo>
                  <a:pt x="26549" y="522520"/>
                  <a:pt x="42591" y="505327"/>
                  <a:pt x="62071" y="493068"/>
                </a:cubicBezTo>
                <a:lnTo>
                  <a:pt x="889822" y="18388"/>
                </a:lnTo>
                <a:cubicBezTo>
                  <a:pt x="899782" y="11878"/>
                  <a:pt x="910711" y="6995"/>
                  <a:pt x="922170" y="3892"/>
                </a:cubicBezTo>
                <a:cubicBezTo>
                  <a:pt x="931778" y="1298"/>
                  <a:pt x="941650" y="0"/>
                  <a:pt x="95152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4221B9C6-30A0-47D4-A88F-564389C46683}"/>
              </a:ext>
            </a:extLst>
          </p:cNvPr>
          <p:cNvSpPr/>
          <p:nvPr/>
        </p:nvSpPr>
        <p:spPr>
          <a:xfrm>
            <a:off x="4633780" y="2460273"/>
            <a:ext cx="1311225" cy="1506404"/>
          </a:xfrm>
          <a:custGeom>
            <a:avLst/>
            <a:gdLst>
              <a:gd name="connsiteX0" fmla="*/ 429818 w 853409"/>
              <a:gd name="connsiteY0" fmla="*/ 23 h 980441"/>
              <a:gd name="connsiteX1" fmla="*/ 457465 w 853409"/>
              <a:gd name="connsiteY1" fmla="*/ 7667 h 980441"/>
              <a:gd name="connsiteX2" fmla="*/ 843423 w 853409"/>
              <a:gd name="connsiteY2" fmla="*/ 231346 h 980441"/>
              <a:gd name="connsiteX3" fmla="*/ 853409 w 853409"/>
              <a:gd name="connsiteY3" fmla="*/ 247971 h 980441"/>
              <a:gd name="connsiteX4" fmla="*/ 844200 w 853409"/>
              <a:gd name="connsiteY4" fmla="*/ 264325 h 980441"/>
              <a:gd name="connsiteX5" fmla="*/ 532455 w 853409"/>
              <a:gd name="connsiteY5" fmla="*/ 453134 h 980441"/>
              <a:gd name="connsiteX6" fmla="*/ 475457 w 853409"/>
              <a:gd name="connsiteY6" fmla="*/ 512386 h 980441"/>
              <a:gd name="connsiteX7" fmla="*/ 455226 w 853409"/>
              <a:gd name="connsiteY7" fmla="*/ 582526 h 980441"/>
              <a:gd name="connsiteX8" fmla="*/ 444776 w 853409"/>
              <a:gd name="connsiteY8" fmla="*/ 961709 h 980441"/>
              <a:gd name="connsiteX9" fmla="*/ 435349 w 853409"/>
              <a:gd name="connsiteY9" fmla="*/ 977892 h 980441"/>
              <a:gd name="connsiteX10" fmla="*/ 415976 w 853409"/>
              <a:gd name="connsiteY10" fmla="*/ 977657 h 980441"/>
              <a:gd name="connsiteX11" fmla="*/ 30038 w 853409"/>
              <a:gd name="connsiteY11" fmla="*/ 753943 h 980441"/>
              <a:gd name="connsiteX12" fmla="*/ 9416 w 853409"/>
              <a:gd name="connsiteY12" fmla="*/ 734033 h 980441"/>
              <a:gd name="connsiteX13" fmla="*/ 319 w 853409"/>
              <a:gd name="connsiteY13" fmla="*/ 704617 h 980441"/>
              <a:gd name="connsiteX14" fmla="*/ 98 w 853409"/>
              <a:gd name="connsiteY14" fmla="*/ 273396 h 980441"/>
              <a:gd name="connsiteX15" fmla="*/ 1633 w 853409"/>
              <a:gd name="connsiteY15" fmla="*/ 257479 h 980441"/>
              <a:gd name="connsiteX16" fmla="*/ 14830 w 853409"/>
              <a:gd name="connsiteY16" fmla="*/ 234436 h 980441"/>
              <a:gd name="connsiteX17" fmla="*/ 27783 w 853409"/>
              <a:gd name="connsiteY17" fmla="*/ 225058 h 980441"/>
              <a:gd name="connsiteX18" fmla="*/ 399843 w 853409"/>
              <a:gd name="connsiteY18" fmla="*/ 7060 h 980441"/>
              <a:gd name="connsiteX19" fmla="*/ 429818 w 853409"/>
              <a:gd name="connsiteY19" fmla="*/ 23 h 980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53409" h="980441">
                <a:moveTo>
                  <a:pt x="429818" y="23"/>
                </a:moveTo>
                <a:cubicBezTo>
                  <a:pt x="439534" y="296"/>
                  <a:pt x="449011" y="2916"/>
                  <a:pt x="457465" y="7667"/>
                </a:cubicBezTo>
                <a:lnTo>
                  <a:pt x="843423" y="231346"/>
                </a:lnTo>
                <a:cubicBezTo>
                  <a:pt x="849539" y="234664"/>
                  <a:pt x="853353" y="241036"/>
                  <a:pt x="853409" y="247971"/>
                </a:cubicBezTo>
                <a:cubicBezTo>
                  <a:pt x="853445" y="254665"/>
                  <a:pt x="849952" y="260901"/>
                  <a:pt x="844200" y="264325"/>
                </a:cubicBezTo>
                <a:lnTo>
                  <a:pt x="532455" y="453134"/>
                </a:lnTo>
                <a:cubicBezTo>
                  <a:pt x="508672" y="467629"/>
                  <a:pt x="489042" y="488046"/>
                  <a:pt x="475457" y="512386"/>
                </a:cubicBezTo>
                <a:cubicBezTo>
                  <a:pt x="463429" y="533936"/>
                  <a:pt x="456527" y="557916"/>
                  <a:pt x="455226" y="582526"/>
                </a:cubicBezTo>
                <a:lnTo>
                  <a:pt x="444776" y="961709"/>
                </a:lnTo>
                <a:cubicBezTo>
                  <a:pt x="444733" y="968403"/>
                  <a:pt x="441121" y="974572"/>
                  <a:pt x="435349" y="977892"/>
                </a:cubicBezTo>
                <a:cubicBezTo>
                  <a:pt x="429319" y="981387"/>
                  <a:pt x="421883" y="981270"/>
                  <a:pt x="415976" y="977657"/>
                </a:cubicBezTo>
                <a:lnTo>
                  <a:pt x="30038" y="753943"/>
                </a:lnTo>
                <a:cubicBezTo>
                  <a:pt x="21643" y="749089"/>
                  <a:pt x="14587" y="742241"/>
                  <a:pt x="9416" y="734033"/>
                </a:cubicBezTo>
                <a:cubicBezTo>
                  <a:pt x="3878" y="725155"/>
                  <a:pt x="750" y="715034"/>
                  <a:pt x="319" y="704617"/>
                </a:cubicBezTo>
                <a:lnTo>
                  <a:pt x="98" y="273396"/>
                </a:lnTo>
                <a:cubicBezTo>
                  <a:pt x="-237" y="268051"/>
                  <a:pt x="291" y="262647"/>
                  <a:pt x="1633" y="257479"/>
                </a:cubicBezTo>
                <a:cubicBezTo>
                  <a:pt x="3937" y="248767"/>
                  <a:pt x="8482" y="240832"/>
                  <a:pt x="14830" y="234436"/>
                </a:cubicBezTo>
                <a:cubicBezTo>
                  <a:pt x="18629" y="230630"/>
                  <a:pt x="23003" y="227475"/>
                  <a:pt x="27783" y="225058"/>
                </a:cubicBezTo>
                <a:lnTo>
                  <a:pt x="399843" y="7060"/>
                </a:lnTo>
                <a:cubicBezTo>
                  <a:pt x="409046" y="2161"/>
                  <a:pt x="419358" y="-262"/>
                  <a:pt x="429818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r>
              <a:rPr lang="en-US" sz="4000" b="1"/>
              <a:t>03</a:t>
            </a: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ED64C63A-1FCF-43CC-9A81-20CCD6F3D47D}"/>
              </a:ext>
            </a:extLst>
          </p:cNvPr>
          <p:cNvSpPr/>
          <p:nvPr/>
        </p:nvSpPr>
        <p:spPr>
          <a:xfrm>
            <a:off x="6242410" y="2463301"/>
            <a:ext cx="1314575" cy="1500324"/>
          </a:xfrm>
          <a:custGeom>
            <a:avLst/>
            <a:gdLst>
              <a:gd name="connsiteX0" fmla="*/ 426606 w 855589"/>
              <a:gd name="connsiteY0" fmla="*/ 18 h 976484"/>
              <a:gd name="connsiteX1" fmla="*/ 456559 w 855589"/>
              <a:gd name="connsiteY1" fmla="*/ 7147 h 976484"/>
              <a:gd name="connsiteX2" fmla="*/ 827944 w 855589"/>
              <a:gd name="connsiteY2" fmla="*/ 226292 h 976484"/>
              <a:gd name="connsiteX3" fmla="*/ 840868 w 855589"/>
              <a:gd name="connsiteY3" fmla="*/ 235710 h 976484"/>
              <a:gd name="connsiteX4" fmla="*/ 853995 w 855589"/>
              <a:gd name="connsiteY4" fmla="*/ 258793 h 976484"/>
              <a:gd name="connsiteX5" fmla="*/ 855480 w 855589"/>
              <a:gd name="connsiteY5" fmla="*/ 274715 h 976484"/>
              <a:gd name="connsiteX6" fmla="*/ 853929 w 855589"/>
              <a:gd name="connsiteY6" fmla="*/ 705933 h 976484"/>
              <a:gd name="connsiteX7" fmla="*/ 844742 w 855589"/>
              <a:gd name="connsiteY7" fmla="*/ 735321 h 976484"/>
              <a:gd name="connsiteX8" fmla="*/ 824098 w 855589"/>
              <a:gd name="connsiteY8" fmla="*/ 755237 h 976484"/>
              <a:gd name="connsiteX9" fmla="*/ 435202 w 855589"/>
              <a:gd name="connsiteY9" fmla="*/ 973767 h 976484"/>
              <a:gd name="connsiteX10" fmla="*/ 415809 w 855589"/>
              <a:gd name="connsiteY10" fmla="*/ 973908 h 976484"/>
              <a:gd name="connsiteX11" fmla="*/ 406412 w 855589"/>
              <a:gd name="connsiteY11" fmla="*/ 957661 h 976484"/>
              <a:gd name="connsiteX12" fmla="*/ 402417 w 855589"/>
              <a:gd name="connsiteY12" fmla="*/ 593220 h 976484"/>
              <a:gd name="connsiteX13" fmla="*/ 380394 w 855589"/>
              <a:gd name="connsiteY13" fmla="*/ 514008 h 976484"/>
              <a:gd name="connsiteX14" fmla="*/ 330294 w 855589"/>
              <a:gd name="connsiteY14" fmla="*/ 460913 h 976484"/>
              <a:gd name="connsiteX15" fmla="*/ 9140 w 855589"/>
              <a:gd name="connsiteY15" fmla="*/ 259049 h 976484"/>
              <a:gd name="connsiteX16" fmla="*/ 2 w 855589"/>
              <a:gd name="connsiteY16" fmla="*/ 242701 h 976484"/>
              <a:gd name="connsiteX17" fmla="*/ 10058 w 855589"/>
              <a:gd name="connsiteY17" fmla="*/ 226142 h 976484"/>
              <a:gd name="connsiteX18" fmla="*/ 398974 w 855589"/>
              <a:gd name="connsiteY18" fmla="*/ 7646 h 976484"/>
              <a:gd name="connsiteX19" fmla="*/ 426606 w 855589"/>
              <a:gd name="connsiteY19" fmla="*/ 18 h 976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55589" h="976484">
                <a:moveTo>
                  <a:pt x="426606" y="18"/>
                </a:moveTo>
                <a:cubicBezTo>
                  <a:pt x="437066" y="-235"/>
                  <a:pt x="447371" y="2220"/>
                  <a:pt x="456559" y="7147"/>
                </a:cubicBezTo>
                <a:lnTo>
                  <a:pt x="827944" y="226292"/>
                </a:lnTo>
                <a:cubicBezTo>
                  <a:pt x="832717" y="228723"/>
                  <a:pt x="837101" y="231926"/>
                  <a:pt x="840868" y="235710"/>
                </a:cubicBezTo>
                <a:cubicBezTo>
                  <a:pt x="847197" y="242125"/>
                  <a:pt x="851717" y="250074"/>
                  <a:pt x="853995" y="258793"/>
                </a:cubicBezTo>
                <a:cubicBezTo>
                  <a:pt x="855340" y="264000"/>
                  <a:pt x="855831" y="269371"/>
                  <a:pt x="855480" y="274715"/>
                </a:cubicBezTo>
                <a:lnTo>
                  <a:pt x="853929" y="705933"/>
                </a:lnTo>
                <a:cubicBezTo>
                  <a:pt x="853466" y="716349"/>
                  <a:pt x="850307" y="726460"/>
                  <a:pt x="844742" y="735321"/>
                </a:cubicBezTo>
                <a:cubicBezTo>
                  <a:pt x="839565" y="743547"/>
                  <a:pt x="832488" y="750373"/>
                  <a:pt x="824098" y="755237"/>
                </a:cubicBezTo>
                <a:lnTo>
                  <a:pt x="435202" y="973767"/>
                </a:lnTo>
                <a:cubicBezTo>
                  <a:pt x="429234" y="977345"/>
                  <a:pt x="421808" y="977387"/>
                  <a:pt x="415809" y="973908"/>
                </a:cubicBezTo>
                <a:cubicBezTo>
                  <a:pt x="410027" y="970535"/>
                  <a:pt x="406434" y="964355"/>
                  <a:pt x="406412" y="957661"/>
                </a:cubicBezTo>
                <a:lnTo>
                  <a:pt x="402417" y="593220"/>
                </a:lnTo>
                <a:cubicBezTo>
                  <a:pt x="402033" y="565371"/>
                  <a:pt x="394440" y="538084"/>
                  <a:pt x="380394" y="514008"/>
                </a:cubicBezTo>
                <a:cubicBezTo>
                  <a:pt x="367956" y="492691"/>
                  <a:pt x="350821" y="474551"/>
                  <a:pt x="330294" y="460913"/>
                </a:cubicBezTo>
                <a:lnTo>
                  <a:pt x="9140" y="259049"/>
                </a:lnTo>
                <a:cubicBezTo>
                  <a:pt x="3399" y="255607"/>
                  <a:pt x="-75" y="249360"/>
                  <a:pt x="2" y="242701"/>
                </a:cubicBezTo>
                <a:cubicBezTo>
                  <a:pt x="59" y="235732"/>
                  <a:pt x="3943" y="229390"/>
                  <a:pt x="10058" y="226142"/>
                </a:cubicBezTo>
                <a:lnTo>
                  <a:pt x="398974" y="7646"/>
                </a:lnTo>
                <a:cubicBezTo>
                  <a:pt x="407424" y="2887"/>
                  <a:pt x="416909" y="295"/>
                  <a:pt x="426606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91440" rtlCol="0" anchor="ctr"/>
          <a:lstStyle/>
          <a:p>
            <a:pPr algn="r"/>
            <a:r>
              <a:rPr lang="en-US" sz="4000" b="1"/>
              <a:t>01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522D5FB8-C8B1-4C30-B115-96FF420F6110}"/>
              </a:ext>
            </a:extLst>
          </p:cNvPr>
          <p:cNvSpPr/>
          <p:nvPr/>
        </p:nvSpPr>
        <p:spPr>
          <a:xfrm>
            <a:off x="6269736" y="2933050"/>
            <a:ext cx="2089415" cy="2858241"/>
          </a:xfrm>
          <a:custGeom>
            <a:avLst/>
            <a:gdLst>
              <a:gd name="connsiteX0" fmla="*/ 947886 w 1359893"/>
              <a:gd name="connsiteY0" fmla="*/ 4 h 1860282"/>
              <a:gd name="connsiteX1" fmla="*/ 969230 w 1359893"/>
              <a:gd name="connsiteY1" fmla="*/ 6167 h 1860282"/>
              <a:gd name="connsiteX2" fmla="*/ 1294203 w 1359893"/>
              <a:gd name="connsiteY2" fmla="*/ 192650 h 1860282"/>
              <a:gd name="connsiteX3" fmla="*/ 1339821 w 1359893"/>
              <a:gd name="connsiteY3" fmla="*/ 236815 h 1860282"/>
              <a:gd name="connsiteX4" fmla="*/ 1359893 w 1359893"/>
              <a:gd name="connsiteY4" fmla="*/ 301889 h 1860282"/>
              <a:gd name="connsiteX5" fmla="*/ 1359618 w 1359893"/>
              <a:gd name="connsiteY5" fmla="*/ 1256086 h 1860282"/>
              <a:gd name="connsiteX6" fmla="*/ 1356091 w 1359893"/>
              <a:gd name="connsiteY6" fmla="*/ 1291358 h 1860282"/>
              <a:gd name="connsiteX7" fmla="*/ 1326874 w 1359893"/>
              <a:gd name="connsiteY7" fmla="*/ 1342274 h 1860282"/>
              <a:gd name="connsiteX8" fmla="*/ 1298244 w 1359893"/>
              <a:gd name="connsiteY8" fmla="*/ 1363040 h 1860282"/>
              <a:gd name="connsiteX9" fmla="*/ 474551 w 1359893"/>
              <a:gd name="connsiteY9" fmla="*/ 1844726 h 1860282"/>
              <a:gd name="connsiteX10" fmla="*/ 408240 w 1359893"/>
              <a:gd name="connsiteY10" fmla="*/ 1860230 h 1860282"/>
              <a:gd name="connsiteX11" fmla="*/ 347048 w 1359893"/>
              <a:gd name="connsiteY11" fmla="*/ 1843205 h 1860282"/>
              <a:gd name="connsiteX12" fmla="*/ 22075 w 1359893"/>
              <a:gd name="connsiteY12" fmla="*/ 1656723 h 1860282"/>
              <a:gd name="connsiteX13" fmla="*/ 1 w 1359893"/>
              <a:gd name="connsiteY13" fmla="*/ 1619971 h 1860282"/>
              <a:gd name="connsiteX14" fmla="*/ 20355 w 1359893"/>
              <a:gd name="connsiteY14" fmla="*/ 1583786 h 1860282"/>
              <a:gd name="connsiteX15" fmla="*/ 320933 w 1359893"/>
              <a:gd name="connsiteY15" fmla="*/ 1413490 h 1860282"/>
              <a:gd name="connsiteX16" fmla="*/ 379517 w 1359893"/>
              <a:gd name="connsiteY16" fmla="*/ 1354528 h 1860282"/>
              <a:gd name="connsiteX17" fmla="*/ 398408 w 1359893"/>
              <a:gd name="connsiteY17" fmla="*/ 1278480 h 1860282"/>
              <a:gd name="connsiteX18" fmla="*/ 393560 w 1359893"/>
              <a:gd name="connsiteY18" fmla="*/ 771641 h 1860282"/>
              <a:gd name="connsiteX19" fmla="*/ 832590 w 1359893"/>
              <a:gd name="connsiteY19" fmla="*/ 521854 h 1860282"/>
              <a:gd name="connsiteX20" fmla="*/ 888716 w 1359893"/>
              <a:gd name="connsiteY20" fmla="*/ 467173 h 1860282"/>
              <a:gd name="connsiteX21" fmla="*/ 910064 w 1359893"/>
              <a:gd name="connsiteY21" fmla="*/ 386843 h 1860282"/>
              <a:gd name="connsiteX22" fmla="*/ 905434 w 1359893"/>
              <a:gd name="connsiteY22" fmla="*/ 41407 h 1860282"/>
              <a:gd name="connsiteX23" fmla="*/ 926406 w 1359893"/>
              <a:gd name="connsiteY23" fmla="*/ 5576 h 1860282"/>
              <a:gd name="connsiteX24" fmla="*/ 947886 w 1359893"/>
              <a:gd name="connsiteY24" fmla="*/ 4 h 1860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59893" h="1860282">
                <a:moveTo>
                  <a:pt x="947886" y="4"/>
                </a:moveTo>
                <a:cubicBezTo>
                  <a:pt x="955293" y="101"/>
                  <a:pt x="962678" y="2153"/>
                  <a:pt x="969230" y="6167"/>
                </a:cubicBezTo>
                <a:lnTo>
                  <a:pt x="1294203" y="192650"/>
                </a:lnTo>
                <a:cubicBezTo>
                  <a:pt x="1312733" y="203486"/>
                  <a:pt x="1328366" y="218656"/>
                  <a:pt x="1339821" y="236815"/>
                </a:cubicBezTo>
                <a:cubicBezTo>
                  <a:pt x="1352028" y="256421"/>
                  <a:pt x="1358955" y="278892"/>
                  <a:pt x="1359893" y="301889"/>
                </a:cubicBezTo>
                <a:lnTo>
                  <a:pt x="1359618" y="1256086"/>
                </a:lnTo>
                <a:cubicBezTo>
                  <a:pt x="1360308" y="1267965"/>
                  <a:pt x="1359103" y="1279876"/>
                  <a:pt x="1356091" y="1291358"/>
                </a:cubicBezTo>
                <a:cubicBezTo>
                  <a:pt x="1351028" y="1310607"/>
                  <a:pt x="1340937" y="1328190"/>
                  <a:pt x="1326874" y="1342274"/>
                </a:cubicBezTo>
                <a:cubicBezTo>
                  <a:pt x="1318479" y="1350668"/>
                  <a:pt x="1308848" y="1357641"/>
                  <a:pt x="1298244" y="1363040"/>
                </a:cubicBezTo>
                <a:lnTo>
                  <a:pt x="474551" y="1844726"/>
                </a:lnTo>
                <a:cubicBezTo>
                  <a:pt x="454135" y="1855571"/>
                  <a:pt x="431327" y="1860877"/>
                  <a:pt x="408240" y="1860230"/>
                </a:cubicBezTo>
                <a:cubicBezTo>
                  <a:pt x="386739" y="1859579"/>
                  <a:pt x="365710" y="1853812"/>
                  <a:pt x="347048" y="1843205"/>
                </a:cubicBezTo>
                <a:lnTo>
                  <a:pt x="22075" y="1656723"/>
                </a:lnTo>
                <a:cubicBezTo>
                  <a:pt x="8532" y="1649459"/>
                  <a:pt x="83" y="1635363"/>
                  <a:pt x="1" y="1619971"/>
                </a:cubicBezTo>
                <a:cubicBezTo>
                  <a:pt x="-79" y="1605189"/>
                  <a:pt x="7642" y="1591429"/>
                  <a:pt x="20355" y="1583786"/>
                </a:cubicBezTo>
                <a:lnTo>
                  <a:pt x="320933" y="1413490"/>
                </a:lnTo>
                <a:cubicBezTo>
                  <a:pt x="345571" y="1399682"/>
                  <a:pt x="365831" y="1379296"/>
                  <a:pt x="379517" y="1354528"/>
                </a:cubicBezTo>
                <a:cubicBezTo>
                  <a:pt x="392368" y="1331314"/>
                  <a:pt x="398869" y="1305065"/>
                  <a:pt x="398408" y="1278480"/>
                </a:cubicBezTo>
                <a:lnTo>
                  <a:pt x="393560" y="771641"/>
                </a:lnTo>
                <a:lnTo>
                  <a:pt x="832590" y="521854"/>
                </a:lnTo>
                <a:cubicBezTo>
                  <a:pt x="855776" y="508838"/>
                  <a:pt x="875159" y="489982"/>
                  <a:pt x="888716" y="467173"/>
                </a:cubicBezTo>
                <a:cubicBezTo>
                  <a:pt x="903196" y="442860"/>
                  <a:pt x="910574" y="415082"/>
                  <a:pt x="910064" y="386843"/>
                </a:cubicBezTo>
                <a:lnTo>
                  <a:pt x="905434" y="41407"/>
                </a:lnTo>
                <a:cubicBezTo>
                  <a:pt x="905618" y="26574"/>
                  <a:pt x="913559" y="12940"/>
                  <a:pt x="926406" y="5576"/>
                </a:cubicBezTo>
                <a:cubicBezTo>
                  <a:pt x="933049" y="1767"/>
                  <a:pt x="940479" y="-93"/>
                  <a:pt x="947886" y="4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F7E90E73-2452-4098-9B68-211047AB7427}"/>
              </a:ext>
            </a:extLst>
          </p:cNvPr>
          <p:cNvSpPr/>
          <p:nvPr/>
        </p:nvSpPr>
        <p:spPr>
          <a:xfrm>
            <a:off x="3832849" y="2933100"/>
            <a:ext cx="2089746" cy="2858209"/>
          </a:xfrm>
          <a:custGeom>
            <a:avLst/>
            <a:gdLst>
              <a:gd name="connsiteX0" fmla="*/ 411919 w 1360108"/>
              <a:gd name="connsiteY0" fmla="*/ 3 h 1860261"/>
              <a:gd name="connsiteX1" fmla="*/ 433439 w 1360108"/>
              <a:gd name="connsiteY1" fmla="*/ 5639 h 1860261"/>
              <a:gd name="connsiteX2" fmla="*/ 454416 w 1360108"/>
              <a:gd name="connsiteY2" fmla="*/ 41466 h 1860261"/>
              <a:gd name="connsiteX3" fmla="*/ 449842 w 1360108"/>
              <a:gd name="connsiteY3" fmla="*/ 386903 h 1860261"/>
              <a:gd name="connsiteX4" fmla="*/ 471203 w 1360108"/>
              <a:gd name="connsiteY4" fmla="*/ 467229 h 1860261"/>
              <a:gd name="connsiteX5" fmla="*/ 527339 w 1360108"/>
              <a:gd name="connsiteY5" fmla="*/ 521901 h 1860261"/>
              <a:gd name="connsiteX6" fmla="*/ 967418 w 1360108"/>
              <a:gd name="connsiteY6" fmla="*/ 773374 h 1860261"/>
              <a:gd name="connsiteX7" fmla="*/ 961645 w 1360108"/>
              <a:gd name="connsiteY7" fmla="*/ 1278456 h 1860261"/>
              <a:gd name="connsiteX8" fmla="*/ 980548 w 1360108"/>
              <a:gd name="connsiteY8" fmla="*/ 1354501 h 1860261"/>
              <a:gd name="connsiteX9" fmla="*/ 1039141 w 1360108"/>
              <a:gd name="connsiteY9" fmla="*/ 1413454 h 1860261"/>
              <a:gd name="connsiteX10" fmla="*/ 1339747 w 1360108"/>
              <a:gd name="connsiteY10" fmla="*/ 1583700 h 1860261"/>
              <a:gd name="connsiteX11" fmla="*/ 1360107 w 1360108"/>
              <a:gd name="connsiteY11" fmla="*/ 1619882 h 1860261"/>
              <a:gd name="connsiteX12" fmla="*/ 1337995 w 1360108"/>
              <a:gd name="connsiteY12" fmla="*/ 1656561 h 1860261"/>
              <a:gd name="connsiteX13" fmla="*/ 1013053 w 1360108"/>
              <a:gd name="connsiteY13" fmla="*/ 1843096 h 1860261"/>
              <a:gd name="connsiteX14" fmla="*/ 951908 w 1360108"/>
              <a:gd name="connsiteY14" fmla="*/ 1860208 h 1860261"/>
              <a:gd name="connsiteX15" fmla="*/ 885594 w 1360108"/>
              <a:gd name="connsiteY15" fmla="*/ 1844715 h 1860261"/>
              <a:gd name="connsiteX16" fmla="*/ 61822 w 1360108"/>
              <a:gd name="connsiteY16" fmla="*/ 1363163 h 1860261"/>
              <a:gd name="connsiteX17" fmla="*/ 33145 w 1360108"/>
              <a:gd name="connsiteY17" fmla="*/ 1342325 h 1860261"/>
              <a:gd name="connsiteX18" fmla="*/ 3919 w 1360108"/>
              <a:gd name="connsiteY18" fmla="*/ 1291414 h 1860261"/>
              <a:gd name="connsiteX19" fmla="*/ 431 w 1360108"/>
              <a:gd name="connsiteY19" fmla="*/ 1256219 h 1860261"/>
              <a:gd name="connsiteX20" fmla="*/ 0 w 1360108"/>
              <a:gd name="connsiteY20" fmla="*/ 302022 h 1860261"/>
              <a:gd name="connsiteX21" fmla="*/ 20061 w 1360108"/>
              <a:gd name="connsiteY21" fmla="*/ 236945 h 1860261"/>
              <a:gd name="connsiteX22" fmla="*/ 65628 w 1360108"/>
              <a:gd name="connsiteY22" fmla="*/ 192696 h 1860261"/>
              <a:gd name="connsiteX23" fmla="*/ 390571 w 1360108"/>
              <a:gd name="connsiteY23" fmla="*/ 6160 h 1860261"/>
              <a:gd name="connsiteX24" fmla="*/ 411919 w 1360108"/>
              <a:gd name="connsiteY24" fmla="*/ 3 h 1860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60108" h="1860261">
                <a:moveTo>
                  <a:pt x="411919" y="3"/>
                </a:moveTo>
                <a:cubicBezTo>
                  <a:pt x="419332" y="-85"/>
                  <a:pt x="426773" y="1792"/>
                  <a:pt x="433439" y="5639"/>
                </a:cubicBezTo>
                <a:cubicBezTo>
                  <a:pt x="446242" y="13026"/>
                  <a:pt x="454230" y="26633"/>
                  <a:pt x="454416" y="41466"/>
                </a:cubicBezTo>
                <a:lnTo>
                  <a:pt x="449842" y="386903"/>
                </a:lnTo>
                <a:cubicBezTo>
                  <a:pt x="449338" y="415142"/>
                  <a:pt x="456720" y="442919"/>
                  <a:pt x="471203" y="467229"/>
                </a:cubicBezTo>
                <a:cubicBezTo>
                  <a:pt x="484765" y="490036"/>
                  <a:pt x="504151" y="508889"/>
                  <a:pt x="527339" y="521901"/>
                </a:cubicBezTo>
                <a:lnTo>
                  <a:pt x="967418" y="773374"/>
                </a:lnTo>
                <a:lnTo>
                  <a:pt x="961645" y="1278456"/>
                </a:lnTo>
                <a:cubicBezTo>
                  <a:pt x="961188" y="1305041"/>
                  <a:pt x="967693" y="1331289"/>
                  <a:pt x="980548" y="1354501"/>
                </a:cubicBezTo>
                <a:cubicBezTo>
                  <a:pt x="994238" y="1379267"/>
                  <a:pt x="1014501" y="1399649"/>
                  <a:pt x="1039141" y="1413454"/>
                </a:cubicBezTo>
                <a:lnTo>
                  <a:pt x="1339747" y="1583700"/>
                </a:lnTo>
                <a:cubicBezTo>
                  <a:pt x="1352462" y="1591341"/>
                  <a:pt x="1360229" y="1605075"/>
                  <a:pt x="1360107" y="1619882"/>
                </a:cubicBezTo>
                <a:cubicBezTo>
                  <a:pt x="1359984" y="1635197"/>
                  <a:pt x="1351537" y="1649295"/>
                  <a:pt x="1337995" y="1656561"/>
                </a:cubicBezTo>
                <a:lnTo>
                  <a:pt x="1013053" y="1843096"/>
                </a:lnTo>
                <a:cubicBezTo>
                  <a:pt x="994349" y="1853630"/>
                  <a:pt x="973365" y="1859477"/>
                  <a:pt x="951908" y="1860208"/>
                </a:cubicBezTo>
                <a:cubicBezTo>
                  <a:pt x="928821" y="1860859"/>
                  <a:pt x="905924" y="1855505"/>
                  <a:pt x="885594" y="1844715"/>
                </a:cubicBezTo>
                <a:lnTo>
                  <a:pt x="61822" y="1363163"/>
                </a:lnTo>
                <a:cubicBezTo>
                  <a:pt x="51217" y="1357766"/>
                  <a:pt x="41541" y="1350718"/>
                  <a:pt x="33145" y="1342325"/>
                </a:cubicBezTo>
                <a:cubicBezTo>
                  <a:pt x="19079" y="1328244"/>
                  <a:pt x="8986" y="1310662"/>
                  <a:pt x="3919" y="1291414"/>
                </a:cubicBezTo>
                <a:cubicBezTo>
                  <a:pt x="906" y="1279932"/>
                  <a:pt x="-257" y="1268099"/>
                  <a:pt x="431" y="1256219"/>
                </a:cubicBezTo>
                <a:lnTo>
                  <a:pt x="0" y="302022"/>
                </a:lnTo>
                <a:cubicBezTo>
                  <a:pt x="934" y="278923"/>
                  <a:pt x="7857" y="256553"/>
                  <a:pt x="20061" y="236945"/>
                </a:cubicBezTo>
                <a:cubicBezTo>
                  <a:pt x="31469" y="218708"/>
                  <a:pt x="47056" y="203459"/>
                  <a:pt x="65628" y="192696"/>
                </a:cubicBezTo>
                <a:lnTo>
                  <a:pt x="390571" y="6160"/>
                </a:lnTo>
                <a:cubicBezTo>
                  <a:pt x="397123" y="2145"/>
                  <a:pt x="404507" y="91"/>
                  <a:pt x="411919" y="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3689AC02-F0CA-4E1E-94C8-C19CBA8BA16E}"/>
              </a:ext>
            </a:extLst>
          </p:cNvPr>
          <p:cNvSpPr/>
          <p:nvPr/>
        </p:nvSpPr>
        <p:spPr>
          <a:xfrm>
            <a:off x="5419376" y="4225464"/>
            <a:ext cx="1324941" cy="1135001"/>
          </a:xfrm>
          <a:custGeom>
            <a:avLst/>
            <a:gdLst>
              <a:gd name="connsiteX0" fmla="*/ 30508 w 862336"/>
              <a:gd name="connsiteY0" fmla="*/ 2426 h 738714"/>
              <a:gd name="connsiteX1" fmla="*/ 349284 w 862336"/>
              <a:gd name="connsiteY1" fmla="*/ 179105 h 738714"/>
              <a:gd name="connsiteX2" fmla="*/ 429028 w 862336"/>
              <a:gd name="connsiteY2" fmla="*/ 199117 h 738714"/>
              <a:gd name="connsiteX3" fmla="*/ 499947 w 862336"/>
              <a:gd name="connsiteY3" fmla="*/ 181812 h 738714"/>
              <a:gd name="connsiteX4" fmla="*/ 834177 w 862336"/>
              <a:gd name="connsiteY4" fmla="*/ 2426 h 738714"/>
              <a:gd name="connsiteX5" fmla="*/ 852905 w 862336"/>
              <a:gd name="connsiteY5" fmla="*/ 2563 h 738714"/>
              <a:gd name="connsiteX6" fmla="*/ 862329 w 862336"/>
              <a:gd name="connsiteY6" fmla="*/ 19491 h 738714"/>
              <a:gd name="connsiteX7" fmla="*/ 860013 w 862336"/>
              <a:gd name="connsiteY7" fmla="*/ 465575 h 738714"/>
              <a:gd name="connsiteX8" fmla="*/ 852985 w 862336"/>
              <a:gd name="connsiteY8" fmla="*/ 493365 h 738714"/>
              <a:gd name="connsiteX9" fmla="*/ 831981 w 862336"/>
              <a:gd name="connsiteY9" fmla="*/ 515878 h 738714"/>
              <a:gd name="connsiteX10" fmla="*/ 457899 w 862336"/>
              <a:gd name="connsiteY10" fmla="*/ 730387 h 738714"/>
              <a:gd name="connsiteX11" fmla="*/ 443324 w 862336"/>
              <a:gd name="connsiteY11" fmla="*/ 736967 h 738714"/>
              <a:gd name="connsiteX12" fmla="*/ 416769 w 862336"/>
              <a:gd name="connsiteY12" fmla="*/ 736967 h 738714"/>
              <a:gd name="connsiteX13" fmla="*/ 402194 w 862336"/>
              <a:gd name="connsiteY13" fmla="*/ 730387 h 738714"/>
              <a:gd name="connsiteX14" fmla="*/ 28112 w 862336"/>
              <a:gd name="connsiteY14" fmla="*/ 515878 h 738714"/>
              <a:gd name="connsiteX15" fmla="*/ 7108 w 862336"/>
              <a:gd name="connsiteY15" fmla="*/ 493365 h 738714"/>
              <a:gd name="connsiteX16" fmla="*/ 0 w 862336"/>
              <a:gd name="connsiteY16" fmla="*/ 465575 h 738714"/>
              <a:gd name="connsiteX17" fmla="*/ 2276 w 862336"/>
              <a:gd name="connsiteY17" fmla="*/ 19491 h 738714"/>
              <a:gd name="connsiteX18" fmla="*/ 11740 w 862336"/>
              <a:gd name="connsiteY18" fmla="*/ 2563 h 738714"/>
              <a:gd name="connsiteX19" fmla="*/ 30508 w 862336"/>
              <a:gd name="connsiteY19" fmla="*/ 2426 h 738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62336" h="738714">
                <a:moveTo>
                  <a:pt x="30508" y="2426"/>
                </a:moveTo>
                <a:lnTo>
                  <a:pt x="349284" y="179105"/>
                </a:lnTo>
                <a:cubicBezTo>
                  <a:pt x="373683" y="192538"/>
                  <a:pt x="401156" y="199425"/>
                  <a:pt x="429028" y="199117"/>
                </a:cubicBezTo>
                <a:cubicBezTo>
                  <a:pt x="453706" y="198843"/>
                  <a:pt x="477945" y="192915"/>
                  <a:pt x="499947" y="181812"/>
                </a:cubicBezTo>
                <a:lnTo>
                  <a:pt x="834177" y="2426"/>
                </a:lnTo>
                <a:cubicBezTo>
                  <a:pt x="840007" y="-864"/>
                  <a:pt x="847155" y="-795"/>
                  <a:pt x="852905" y="2563"/>
                </a:cubicBezTo>
                <a:cubicBezTo>
                  <a:pt x="858935" y="6058"/>
                  <a:pt x="862529" y="12569"/>
                  <a:pt x="862329" y="19491"/>
                </a:cubicBezTo>
                <a:lnTo>
                  <a:pt x="860013" y="465575"/>
                </a:lnTo>
                <a:cubicBezTo>
                  <a:pt x="859973" y="475272"/>
                  <a:pt x="857537" y="484798"/>
                  <a:pt x="852985" y="493365"/>
                </a:cubicBezTo>
                <a:cubicBezTo>
                  <a:pt x="848034" y="502583"/>
                  <a:pt x="840806" y="510327"/>
                  <a:pt x="831981" y="515878"/>
                </a:cubicBezTo>
                <a:lnTo>
                  <a:pt x="457899" y="730387"/>
                </a:lnTo>
                <a:cubicBezTo>
                  <a:pt x="453427" y="733334"/>
                  <a:pt x="448475" y="735562"/>
                  <a:pt x="443324" y="736967"/>
                </a:cubicBezTo>
                <a:cubicBezTo>
                  <a:pt x="434619" y="739297"/>
                  <a:pt x="425474" y="739297"/>
                  <a:pt x="416769" y="736967"/>
                </a:cubicBezTo>
                <a:cubicBezTo>
                  <a:pt x="411578" y="735562"/>
                  <a:pt x="406667" y="733334"/>
                  <a:pt x="402194" y="730387"/>
                </a:cubicBezTo>
                <a:lnTo>
                  <a:pt x="28112" y="515878"/>
                </a:lnTo>
                <a:cubicBezTo>
                  <a:pt x="19287" y="510327"/>
                  <a:pt x="12060" y="502583"/>
                  <a:pt x="7108" y="493365"/>
                </a:cubicBezTo>
                <a:cubicBezTo>
                  <a:pt x="2516" y="484798"/>
                  <a:pt x="80" y="475272"/>
                  <a:pt x="0" y="465575"/>
                </a:cubicBezTo>
                <a:lnTo>
                  <a:pt x="2276" y="19491"/>
                </a:lnTo>
                <a:cubicBezTo>
                  <a:pt x="2117" y="12535"/>
                  <a:pt x="5750" y="6058"/>
                  <a:pt x="11740" y="2563"/>
                </a:cubicBezTo>
                <a:cubicBezTo>
                  <a:pt x="17530" y="-795"/>
                  <a:pt x="24678" y="-864"/>
                  <a:pt x="30508" y="2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82880" rtlCol="0" anchor="b"/>
          <a:lstStyle/>
          <a:p>
            <a:pPr algn="ctr"/>
            <a:r>
              <a:rPr lang="en-US" sz="4000" b="1"/>
              <a:t>02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00CC67A5-5FD7-4DD9-A28D-8C9EF674083E}"/>
              </a:ext>
            </a:extLst>
          </p:cNvPr>
          <p:cNvGrpSpPr/>
          <p:nvPr/>
        </p:nvGrpSpPr>
        <p:grpSpPr>
          <a:xfrm>
            <a:off x="8921977" y="1591353"/>
            <a:ext cx="2937088" cy="1690262"/>
            <a:chOff x="8921977" y="1405170"/>
            <a:chExt cx="2937088" cy="1690262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7B13C115-3C55-4CCE-AF1C-499ABA81DD4F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14473D34-E944-4DE3-BFA7-584AEADEACE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61593CDB-C628-4645-BCE6-8B08DFEF8A18}"/>
              </a:ext>
            </a:extLst>
          </p:cNvPr>
          <p:cNvGrpSpPr/>
          <p:nvPr/>
        </p:nvGrpSpPr>
        <p:grpSpPr>
          <a:xfrm>
            <a:off x="8921977" y="3610991"/>
            <a:ext cx="2937088" cy="1690262"/>
            <a:chOff x="8921977" y="4011831"/>
            <a:chExt cx="2937088" cy="1690262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E17AEA6-8946-468A-B598-7FBB2DAD0AFF}"/>
                </a:ext>
              </a:extLst>
            </p:cNvPr>
            <p:cNvSpPr txBox="1"/>
            <p:nvPr/>
          </p:nvSpPr>
          <p:spPr>
            <a:xfrm>
              <a:off x="8921977" y="401183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821A125A-C9DD-4444-814A-27EC20214903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2B80CD7A-16F2-4FBB-A52B-DDD865B8FC05}"/>
              </a:ext>
            </a:extLst>
          </p:cNvPr>
          <p:cNvGrpSpPr/>
          <p:nvPr/>
        </p:nvGrpSpPr>
        <p:grpSpPr>
          <a:xfrm>
            <a:off x="332936" y="3610991"/>
            <a:ext cx="2937088" cy="1690262"/>
            <a:chOff x="332936" y="2566211"/>
            <a:chExt cx="2937088" cy="1690262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8735C76-0FE0-41AC-81C9-0C206A39419E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E5D35CC-CEF0-42AD-9D90-76A5105B46C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4D3D35F5-7633-4950-88B9-9AAF61C9EB32}"/>
              </a:ext>
            </a:extLst>
          </p:cNvPr>
          <p:cNvGrpSpPr/>
          <p:nvPr/>
        </p:nvGrpSpPr>
        <p:grpSpPr>
          <a:xfrm>
            <a:off x="332936" y="1591353"/>
            <a:ext cx="2937088" cy="1690262"/>
            <a:chOff x="332936" y="2566211"/>
            <a:chExt cx="2937088" cy="1690262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596681FD-27DD-4370-BE28-7388393DE59F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01527E99-4300-4BF3-B80E-7118A52D9B1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pic>
        <p:nvPicPr>
          <p:cNvPr id="8" name="Graphic 7" descr="Stopwatch">
            <a:extLst>
              <a:ext uri="{FF2B5EF4-FFF2-40B4-BE49-F238E27FC236}">
                <a16:creationId xmlns:a16="http://schemas.microsoft.com/office/drawing/2014/main" id="{E2F498D3-BA1F-4E0B-A964-19E40551AB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71350" y="1410973"/>
            <a:ext cx="1049300" cy="1049300"/>
          </a:xfrm>
          <a:prstGeom prst="rect">
            <a:avLst/>
          </a:prstGeom>
        </p:spPr>
      </p:pic>
      <p:pic>
        <p:nvPicPr>
          <p:cNvPr id="10" name="Graphic 9" descr="Lightbulb">
            <a:extLst>
              <a:ext uri="{FF2B5EF4-FFF2-40B4-BE49-F238E27FC236}">
                <a16:creationId xmlns:a16="http://schemas.microsoft.com/office/drawing/2014/main" id="{D1DC0C81-E76A-46C6-886F-55274DDB24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37630" y="3957568"/>
            <a:ext cx="1049300" cy="1049300"/>
          </a:xfrm>
          <a:prstGeom prst="rect">
            <a:avLst/>
          </a:prstGeom>
        </p:spPr>
      </p:pic>
      <p:pic>
        <p:nvPicPr>
          <p:cNvPr id="12" name="Graphic 11" descr="Rocket">
            <a:extLst>
              <a:ext uri="{FF2B5EF4-FFF2-40B4-BE49-F238E27FC236}">
                <a16:creationId xmlns:a16="http://schemas.microsoft.com/office/drawing/2014/main" id="{BCA216F5-7516-4EC8-8D6E-3DB226E6F36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91458" y="3957568"/>
            <a:ext cx="1049300" cy="104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212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8059</TotalTime>
  <Words>364</Words>
  <PresentationFormat>Widescreen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Cycle Diagram for PowerPoint</vt:lpstr>
      <vt:lpstr>Infographic Cycle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Cycle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2017-12-12T17:45:15Z</dcterms:modified>
  <cp:category>Charts &amp; Diagrams</cp:category>
</cp:coreProperties>
</file>