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1" r:id="rId4"/>
    <p:sldId id="352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75" d="100"/>
          <a:sy n="75" d="100"/>
        </p:scale>
        <p:origin x="1020" y="7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3/7/2018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0944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6746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271217" y="6121399"/>
            <a:ext cx="3649589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</a:t>
            </a:r>
            <a:r>
              <a:rPr lang="en-US" sz="1800" baseline="0">
                <a:solidFill>
                  <a:srgbClr val="A5CD00"/>
                </a:solidFill>
              </a:rPr>
              <a:t>PowerPoint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3/7/2018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13" Type="http://schemas.openxmlformats.org/officeDocument/2006/relationships/image" Target="../media/image12.png"/><Relationship Id="rId18" Type="http://schemas.openxmlformats.org/officeDocument/2006/relationships/image" Target="../media/image1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17" Type="http://schemas.openxmlformats.org/officeDocument/2006/relationships/image" Target="../media/image16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5.sv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Relationship Id="rId14" Type="http://schemas.openxmlformats.org/officeDocument/2006/relationships/image" Target="../media/image13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13" Type="http://schemas.openxmlformats.org/officeDocument/2006/relationships/image" Target="../media/image18.png"/><Relationship Id="rId18" Type="http://schemas.openxmlformats.org/officeDocument/2006/relationships/image" Target="../media/image1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17" Type="http://schemas.openxmlformats.org/officeDocument/2006/relationships/image" Target="../media/image16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21.sv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20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Relationship Id="rId14" Type="http://schemas.openxmlformats.org/officeDocument/2006/relationships/image" Target="../media/image19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Freeform 5">
            <a:extLst>
              <a:ext uri="{FF2B5EF4-FFF2-40B4-BE49-F238E27FC236}">
                <a16:creationId xmlns:a16="http://schemas.microsoft.com/office/drawing/2014/main" id="{F6B6E471-16CF-4EBF-9C3F-BE705FE06ACE}"/>
              </a:ext>
            </a:extLst>
          </p:cNvPr>
          <p:cNvSpPr>
            <a:spLocks/>
          </p:cNvSpPr>
          <p:nvPr/>
        </p:nvSpPr>
        <p:spPr bwMode="auto">
          <a:xfrm>
            <a:off x="3821421" y="1385371"/>
            <a:ext cx="2084145" cy="3408911"/>
          </a:xfrm>
          <a:custGeom>
            <a:avLst/>
            <a:gdLst/>
            <a:ahLst/>
            <a:cxnLst>
              <a:cxn ang="0">
                <a:pos x="0" y="742"/>
              </a:cxn>
              <a:cxn ang="0">
                <a:pos x="1" y="725"/>
              </a:cxn>
              <a:cxn ang="0">
                <a:pos x="2" y="693"/>
              </a:cxn>
              <a:cxn ang="0">
                <a:pos x="221" y="218"/>
              </a:cxn>
              <a:cxn ang="0">
                <a:pos x="691" y="0"/>
              </a:cxn>
              <a:cxn ang="0">
                <a:pos x="472" y="111"/>
              </a:cxn>
              <a:cxn ang="0">
                <a:pos x="359" y="341"/>
              </a:cxn>
              <a:cxn ang="0">
                <a:pos x="357" y="367"/>
              </a:cxn>
              <a:cxn ang="0">
                <a:pos x="356" y="387"/>
              </a:cxn>
              <a:cxn ang="0">
                <a:pos x="356" y="392"/>
              </a:cxn>
              <a:cxn ang="0">
                <a:pos x="356" y="394"/>
              </a:cxn>
              <a:cxn ang="0">
                <a:pos x="356" y="414"/>
              </a:cxn>
              <a:cxn ang="0">
                <a:pos x="472" y="672"/>
              </a:cxn>
              <a:cxn ang="0">
                <a:pos x="581" y="751"/>
              </a:cxn>
              <a:cxn ang="0">
                <a:pos x="472" y="829"/>
              </a:cxn>
              <a:cxn ang="0">
                <a:pos x="357" y="1085"/>
              </a:cxn>
              <a:cxn ang="0">
                <a:pos x="356" y="1105"/>
              </a:cxn>
              <a:cxn ang="0">
                <a:pos x="356" y="1110"/>
              </a:cxn>
              <a:cxn ang="0">
                <a:pos x="356" y="1112"/>
              </a:cxn>
              <a:cxn ang="0">
                <a:pos x="356" y="1131"/>
              </a:cxn>
              <a:cxn ang="0">
                <a:pos x="116" y="1017"/>
              </a:cxn>
              <a:cxn ang="0">
                <a:pos x="1" y="758"/>
              </a:cxn>
              <a:cxn ang="0">
                <a:pos x="0" y="742"/>
              </a:cxn>
            </a:cxnLst>
            <a:rect l="0" t="0" r="r" b="b"/>
            <a:pathLst>
              <a:path w="691" h="1131">
                <a:moveTo>
                  <a:pt x="0" y="742"/>
                </a:moveTo>
                <a:cubicBezTo>
                  <a:pt x="1" y="725"/>
                  <a:pt x="1" y="725"/>
                  <a:pt x="1" y="725"/>
                </a:cubicBezTo>
                <a:cubicBezTo>
                  <a:pt x="1" y="714"/>
                  <a:pt x="2" y="703"/>
                  <a:pt x="2" y="693"/>
                </a:cubicBezTo>
                <a:cubicBezTo>
                  <a:pt x="15" y="510"/>
                  <a:pt x="88" y="351"/>
                  <a:pt x="221" y="218"/>
                </a:cubicBezTo>
                <a:cubicBezTo>
                  <a:pt x="353" y="86"/>
                  <a:pt x="510" y="13"/>
                  <a:pt x="691" y="0"/>
                </a:cubicBezTo>
                <a:cubicBezTo>
                  <a:pt x="608" y="12"/>
                  <a:pt x="535" y="49"/>
                  <a:pt x="472" y="111"/>
                </a:cubicBezTo>
                <a:cubicBezTo>
                  <a:pt x="407" y="177"/>
                  <a:pt x="369" y="253"/>
                  <a:pt x="359" y="341"/>
                </a:cubicBezTo>
                <a:cubicBezTo>
                  <a:pt x="358" y="350"/>
                  <a:pt x="357" y="358"/>
                  <a:pt x="357" y="367"/>
                </a:cubicBezTo>
                <a:cubicBezTo>
                  <a:pt x="356" y="387"/>
                  <a:pt x="356" y="387"/>
                  <a:pt x="356" y="387"/>
                </a:cubicBezTo>
                <a:cubicBezTo>
                  <a:pt x="356" y="389"/>
                  <a:pt x="356" y="390"/>
                  <a:pt x="356" y="392"/>
                </a:cubicBezTo>
                <a:cubicBezTo>
                  <a:pt x="356" y="392"/>
                  <a:pt x="356" y="393"/>
                  <a:pt x="356" y="394"/>
                </a:cubicBezTo>
                <a:cubicBezTo>
                  <a:pt x="356" y="414"/>
                  <a:pt x="356" y="414"/>
                  <a:pt x="356" y="414"/>
                </a:cubicBezTo>
                <a:cubicBezTo>
                  <a:pt x="361" y="514"/>
                  <a:pt x="400" y="600"/>
                  <a:pt x="472" y="672"/>
                </a:cubicBezTo>
                <a:cubicBezTo>
                  <a:pt x="506" y="706"/>
                  <a:pt x="542" y="732"/>
                  <a:pt x="581" y="751"/>
                </a:cubicBezTo>
                <a:cubicBezTo>
                  <a:pt x="542" y="770"/>
                  <a:pt x="506" y="796"/>
                  <a:pt x="472" y="829"/>
                </a:cubicBezTo>
                <a:cubicBezTo>
                  <a:pt x="401" y="901"/>
                  <a:pt x="362" y="986"/>
                  <a:pt x="357" y="1085"/>
                </a:cubicBezTo>
                <a:cubicBezTo>
                  <a:pt x="356" y="1105"/>
                  <a:pt x="356" y="1105"/>
                  <a:pt x="356" y="1105"/>
                </a:cubicBezTo>
                <a:cubicBezTo>
                  <a:pt x="356" y="1107"/>
                  <a:pt x="356" y="1108"/>
                  <a:pt x="356" y="1110"/>
                </a:cubicBezTo>
                <a:cubicBezTo>
                  <a:pt x="356" y="1110"/>
                  <a:pt x="356" y="1111"/>
                  <a:pt x="356" y="1112"/>
                </a:cubicBezTo>
                <a:cubicBezTo>
                  <a:pt x="356" y="1131"/>
                  <a:pt x="356" y="1131"/>
                  <a:pt x="356" y="1131"/>
                </a:cubicBezTo>
                <a:cubicBezTo>
                  <a:pt x="264" y="1122"/>
                  <a:pt x="184" y="1084"/>
                  <a:pt x="116" y="1017"/>
                </a:cubicBezTo>
                <a:cubicBezTo>
                  <a:pt x="44" y="944"/>
                  <a:pt x="6" y="858"/>
                  <a:pt x="1" y="758"/>
                </a:cubicBezTo>
                <a:lnTo>
                  <a:pt x="0" y="742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accent1">
                  <a:lumMod val="75000"/>
                </a:schemeClr>
              </a:gs>
            </a:gsLst>
            <a:lin ang="6000000" scaled="0"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8" name="Freeform 8">
            <a:extLst>
              <a:ext uri="{FF2B5EF4-FFF2-40B4-BE49-F238E27FC236}">
                <a16:creationId xmlns:a16="http://schemas.microsoft.com/office/drawing/2014/main" id="{F4A25FCC-C37E-4442-8D27-889625057B93}"/>
              </a:ext>
            </a:extLst>
          </p:cNvPr>
          <p:cNvSpPr>
            <a:spLocks/>
          </p:cNvSpPr>
          <p:nvPr/>
        </p:nvSpPr>
        <p:spPr bwMode="auto">
          <a:xfrm>
            <a:off x="3821421" y="3623282"/>
            <a:ext cx="3465689" cy="2299418"/>
          </a:xfrm>
          <a:custGeom>
            <a:avLst/>
            <a:gdLst/>
            <a:ahLst/>
            <a:cxnLst>
              <a:cxn ang="0">
                <a:pos x="805" y="762"/>
              </a:cxn>
              <a:cxn ang="0">
                <a:pos x="754" y="763"/>
              </a:cxn>
              <a:cxn ang="0">
                <a:pos x="697" y="761"/>
              </a:cxn>
              <a:cxn ang="0">
                <a:pos x="221" y="542"/>
              </a:cxn>
              <a:cxn ang="0">
                <a:pos x="1" y="29"/>
              </a:cxn>
              <a:cxn ang="0">
                <a:pos x="0" y="9"/>
              </a:cxn>
              <a:cxn ang="0">
                <a:pos x="0" y="7"/>
              </a:cxn>
              <a:cxn ang="0">
                <a:pos x="0" y="3"/>
              </a:cxn>
              <a:cxn ang="0">
                <a:pos x="0" y="0"/>
              </a:cxn>
              <a:cxn ang="0">
                <a:pos x="1" y="16"/>
              </a:cxn>
              <a:cxn ang="0">
                <a:pos x="116" y="275"/>
              </a:cxn>
              <a:cxn ang="0">
                <a:pos x="356" y="389"/>
              </a:cxn>
              <a:cxn ang="0">
                <a:pos x="397" y="391"/>
              </a:cxn>
              <a:cxn ang="0">
                <a:pos x="678" y="275"/>
              </a:cxn>
              <a:cxn ang="0">
                <a:pos x="749" y="180"/>
              </a:cxn>
              <a:cxn ang="0">
                <a:pos x="752" y="174"/>
              </a:cxn>
              <a:cxn ang="0">
                <a:pos x="754" y="170"/>
              </a:cxn>
              <a:cxn ang="0">
                <a:pos x="754" y="170"/>
              </a:cxn>
              <a:cxn ang="0">
                <a:pos x="831" y="275"/>
              </a:cxn>
              <a:cxn ang="0">
                <a:pos x="1111" y="391"/>
              </a:cxn>
              <a:cxn ang="0">
                <a:pos x="1149" y="389"/>
              </a:cxn>
              <a:cxn ang="0">
                <a:pos x="1110" y="544"/>
              </a:cxn>
              <a:cxn ang="0">
                <a:pos x="1108" y="548"/>
              </a:cxn>
              <a:cxn ang="0">
                <a:pos x="1105" y="554"/>
              </a:cxn>
              <a:cxn ang="0">
                <a:pos x="1033" y="648"/>
              </a:cxn>
              <a:cxn ang="0">
                <a:pos x="805" y="762"/>
              </a:cxn>
            </a:cxnLst>
            <a:rect l="0" t="0" r="r" b="b"/>
            <a:pathLst>
              <a:path w="1149" h="763">
                <a:moveTo>
                  <a:pt x="805" y="762"/>
                </a:moveTo>
                <a:cubicBezTo>
                  <a:pt x="789" y="763"/>
                  <a:pt x="771" y="763"/>
                  <a:pt x="754" y="763"/>
                </a:cubicBezTo>
                <a:cubicBezTo>
                  <a:pt x="735" y="763"/>
                  <a:pt x="716" y="762"/>
                  <a:pt x="697" y="761"/>
                </a:cubicBezTo>
                <a:cubicBezTo>
                  <a:pt x="514" y="749"/>
                  <a:pt x="355" y="676"/>
                  <a:pt x="221" y="542"/>
                </a:cubicBezTo>
                <a:cubicBezTo>
                  <a:pt x="79" y="400"/>
                  <a:pt x="5" y="229"/>
                  <a:pt x="1" y="29"/>
                </a:cubicBezTo>
                <a:cubicBezTo>
                  <a:pt x="0" y="9"/>
                  <a:pt x="0" y="9"/>
                  <a:pt x="0" y="9"/>
                </a:cubicBezTo>
                <a:cubicBezTo>
                  <a:pt x="0" y="8"/>
                  <a:pt x="0" y="8"/>
                  <a:pt x="0" y="7"/>
                </a:cubicBezTo>
                <a:cubicBezTo>
                  <a:pt x="0" y="6"/>
                  <a:pt x="0" y="4"/>
                  <a:pt x="0" y="3"/>
                </a:cubicBezTo>
                <a:cubicBezTo>
                  <a:pt x="0" y="0"/>
                  <a:pt x="0" y="0"/>
                  <a:pt x="0" y="0"/>
                </a:cubicBezTo>
                <a:cubicBezTo>
                  <a:pt x="1" y="16"/>
                  <a:pt x="1" y="16"/>
                  <a:pt x="1" y="16"/>
                </a:cubicBezTo>
                <a:cubicBezTo>
                  <a:pt x="6" y="116"/>
                  <a:pt x="44" y="202"/>
                  <a:pt x="116" y="275"/>
                </a:cubicBezTo>
                <a:cubicBezTo>
                  <a:pt x="184" y="342"/>
                  <a:pt x="264" y="380"/>
                  <a:pt x="356" y="389"/>
                </a:cubicBezTo>
                <a:cubicBezTo>
                  <a:pt x="370" y="390"/>
                  <a:pt x="383" y="391"/>
                  <a:pt x="397" y="391"/>
                </a:cubicBezTo>
                <a:cubicBezTo>
                  <a:pt x="506" y="391"/>
                  <a:pt x="600" y="352"/>
                  <a:pt x="678" y="275"/>
                </a:cubicBezTo>
                <a:cubicBezTo>
                  <a:pt x="707" y="245"/>
                  <a:pt x="731" y="214"/>
                  <a:pt x="749" y="180"/>
                </a:cubicBezTo>
                <a:cubicBezTo>
                  <a:pt x="750" y="178"/>
                  <a:pt x="751" y="176"/>
                  <a:pt x="752" y="174"/>
                </a:cubicBezTo>
                <a:cubicBezTo>
                  <a:pt x="753" y="173"/>
                  <a:pt x="753" y="171"/>
                  <a:pt x="754" y="170"/>
                </a:cubicBezTo>
                <a:cubicBezTo>
                  <a:pt x="754" y="170"/>
                  <a:pt x="754" y="170"/>
                  <a:pt x="754" y="170"/>
                </a:cubicBezTo>
                <a:cubicBezTo>
                  <a:pt x="773" y="208"/>
                  <a:pt x="798" y="242"/>
                  <a:pt x="831" y="275"/>
                </a:cubicBezTo>
                <a:cubicBezTo>
                  <a:pt x="908" y="352"/>
                  <a:pt x="1002" y="391"/>
                  <a:pt x="1111" y="391"/>
                </a:cubicBezTo>
                <a:cubicBezTo>
                  <a:pt x="1124" y="391"/>
                  <a:pt x="1137" y="390"/>
                  <a:pt x="1149" y="389"/>
                </a:cubicBezTo>
                <a:cubicBezTo>
                  <a:pt x="1146" y="445"/>
                  <a:pt x="1133" y="497"/>
                  <a:pt x="1110" y="544"/>
                </a:cubicBezTo>
                <a:cubicBezTo>
                  <a:pt x="1109" y="545"/>
                  <a:pt x="1108" y="546"/>
                  <a:pt x="1108" y="548"/>
                </a:cubicBezTo>
                <a:cubicBezTo>
                  <a:pt x="1107" y="550"/>
                  <a:pt x="1106" y="552"/>
                  <a:pt x="1105" y="554"/>
                </a:cubicBezTo>
                <a:cubicBezTo>
                  <a:pt x="1087" y="587"/>
                  <a:pt x="1063" y="619"/>
                  <a:pt x="1033" y="648"/>
                </a:cubicBezTo>
                <a:cubicBezTo>
                  <a:pt x="969" y="713"/>
                  <a:pt x="893" y="751"/>
                  <a:pt x="805" y="762"/>
                </a:cubicBezTo>
                <a:close/>
              </a:path>
            </a:pathLst>
          </a:custGeom>
          <a:solidFill>
            <a:schemeClr val="accent6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4" name="Freeform 7">
            <a:extLst>
              <a:ext uri="{FF2B5EF4-FFF2-40B4-BE49-F238E27FC236}">
                <a16:creationId xmlns:a16="http://schemas.microsoft.com/office/drawing/2014/main" id="{AF1E9621-C6CB-4420-8C35-CD081FF85FFB}"/>
              </a:ext>
            </a:extLst>
          </p:cNvPr>
          <p:cNvSpPr>
            <a:spLocks/>
          </p:cNvSpPr>
          <p:nvPr/>
        </p:nvSpPr>
        <p:spPr bwMode="auto">
          <a:xfrm>
            <a:off x="6250950" y="2412066"/>
            <a:ext cx="2119629" cy="3508269"/>
          </a:xfrm>
          <a:custGeom>
            <a:avLst/>
            <a:gdLst/>
            <a:ahLst/>
            <a:cxnLst>
              <a:cxn ang="0">
                <a:pos x="701" y="356"/>
              </a:cxn>
              <a:cxn ang="0">
                <a:pos x="703" y="397"/>
              </a:cxn>
              <a:cxn ang="0">
                <a:pos x="703" y="406"/>
              </a:cxn>
              <a:cxn ang="0">
                <a:pos x="703" y="410"/>
              </a:cxn>
              <a:cxn ang="0">
                <a:pos x="482" y="943"/>
              </a:cxn>
              <a:cxn ang="0">
                <a:pos x="0" y="1163"/>
              </a:cxn>
              <a:cxn ang="0">
                <a:pos x="228" y="1049"/>
              </a:cxn>
              <a:cxn ang="0">
                <a:pos x="300" y="955"/>
              </a:cxn>
              <a:cxn ang="0">
                <a:pos x="303" y="949"/>
              </a:cxn>
              <a:cxn ang="0">
                <a:pos x="305" y="945"/>
              </a:cxn>
              <a:cxn ang="0">
                <a:pos x="344" y="790"/>
              </a:cxn>
              <a:cxn ang="0">
                <a:pos x="345" y="769"/>
              </a:cxn>
              <a:cxn ang="0">
                <a:pos x="305" y="593"/>
              </a:cxn>
              <a:cxn ang="0">
                <a:pos x="303" y="589"/>
              </a:cxn>
              <a:cxn ang="0">
                <a:pos x="300" y="583"/>
              </a:cxn>
              <a:cxn ang="0">
                <a:pos x="228" y="488"/>
              </a:cxn>
              <a:cxn ang="0">
                <a:pos x="119" y="410"/>
              </a:cxn>
              <a:cxn ang="0">
                <a:pos x="228" y="331"/>
              </a:cxn>
              <a:cxn ang="0">
                <a:pos x="300" y="237"/>
              </a:cxn>
              <a:cxn ang="0">
                <a:pos x="303" y="231"/>
              </a:cxn>
              <a:cxn ang="0">
                <a:pos x="305" y="227"/>
              </a:cxn>
              <a:cxn ang="0">
                <a:pos x="345" y="51"/>
              </a:cxn>
              <a:cxn ang="0">
                <a:pos x="342" y="0"/>
              </a:cxn>
              <a:cxn ang="0">
                <a:pos x="587" y="115"/>
              </a:cxn>
              <a:cxn ang="0">
                <a:pos x="658" y="209"/>
              </a:cxn>
              <a:cxn ang="0">
                <a:pos x="661" y="215"/>
              </a:cxn>
              <a:cxn ang="0">
                <a:pos x="663" y="219"/>
              </a:cxn>
              <a:cxn ang="0">
                <a:pos x="701" y="356"/>
              </a:cxn>
            </a:cxnLst>
            <a:rect l="0" t="0" r="r" b="b"/>
            <a:pathLst>
              <a:path w="703" h="1163">
                <a:moveTo>
                  <a:pt x="701" y="356"/>
                </a:moveTo>
                <a:cubicBezTo>
                  <a:pt x="702" y="369"/>
                  <a:pt x="703" y="383"/>
                  <a:pt x="703" y="397"/>
                </a:cubicBezTo>
                <a:cubicBezTo>
                  <a:pt x="703" y="406"/>
                  <a:pt x="703" y="406"/>
                  <a:pt x="703" y="406"/>
                </a:cubicBezTo>
                <a:cubicBezTo>
                  <a:pt x="703" y="407"/>
                  <a:pt x="703" y="409"/>
                  <a:pt x="703" y="410"/>
                </a:cubicBezTo>
                <a:cubicBezTo>
                  <a:pt x="703" y="618"/>
                  <a:pt x="629" y="796"/>
                  <a:pt x="482" y="943"/>
                </a:cubicBezTo>
                <a:cubicBezTo>
                  <a:pt x="347" y="1078"/>
                  <a:pt x="186" y="1151"/>
                  <a:pt x="0" y="1163"/>
                </a:cubicBezTo>
                <a:cubicBezTo>
                  <a:pt x="88" y="1152"/>
                  <a:pt x="164" y="1114"/>
                  <a:pt x="228" y="1049"/>
                </a:cubicBezTo>
                <a:cubicBezTo>
                  <a:pt x="258" y="1020"/>
                  <a:pt x="282" y="988"/>
                  <a:pt x="300" y="955"/>
                </a:cubicBezTo>
                <a:cubicBezTo>
                  <a:pt x="301" y="953"/>
                  <a:pt x="302" y="951"/>
                  <a:pt x="303" y="949"/>
                </a:cubicBezTo>
                <a:cubicBezTo>
                  <a:pt x="303" y="947"/>
                  <a:pt x="304" y="946"/>
                  <a:pt x="305" y="945"/>
                </a:cubicBezTo>
                <a:cubicBezTo>
                  <a:pt x="328" y="898"/>
                  <a:pt x="341" y="846"/>
                  <a:pt x="344" y="790"/>
                </a:cubicBezTo>
                <a:cubicBezTo>
                  <a:pt x="344" y="783"/>
                  <a:pt x="345" y="776"/>
                  <a:pt x="345" y="769"/>
                </a:cubicBezTo>
                <a:cubicBezTo>
                  <a:pt x="345" y="705"/>
                  <a:pt x="331" y="646"/>
                  <a:pt x="305" y="593"/>
                </a:cubicBezTo>
                <a:cubicBezTo>
                  <a:pt x="304" y="592"/>
                  <a:pt x="303" y="590"/>
                  <a:pt x="303" y="589"/>
                </a:cubicBezTo>
                <a:cubicBezTo>
                  <a:pt x="302" y="587"/>
                  <a:pt x="301" y="585"/>
                  <a:pt x="300" y="583"/>
                </a:cubicBezTo>
                <a:cubicBezTo>
                  <a:pt x="282" y="549"/>
                  <a:pt x="258" y="518"/>
                  <a:pt x="228" y="488"/>
                </a:cubicBezTo>
                <a:cubicBezTo>
                  <a:pt x="195" y="455"/>
                  <a:pt x="159" y="429"/>
                  <a:pt x="119" y="410"/>
                </a:cubicBezTo>
                <a:cubicBezTo>
                  <a:pt x="159" y="391"/>
                  <a:pt x="195" y="365"/>
                  <a:pt x="228" y="331"/>
                </a:cubicBezTo>
                <a:cubicBezTo>
                  <a:pt x="258" y="302"/>
                  <a:pt x="282" y="270"/>
                  <a:pt x="300" y="237"/>
                </a:cubicBezTo>
                <a:cubicBezTo>
                  <a:pt x="301" y="235"/>
                  <a:pt x="302" y="233"/>
                  <a:pt x="303" y="231"/>
                </a:cubicBezTo>
                <a:cubicBezTo>
                  <a:pt x="303" y="229"/>
                  <a:pt x="304" y="228"/>
                  <a:pt x="305" y="227"/>
                </a:cubicBezTo>
                <a:cubicBezTo>
                  <a:pt x="331" y="174"/>
                  <a:pt x="345" y="115"/>
                  <a:pt x="345" y="51"/>
                </a:cubicBezTo>
                <a:cubicBezTo>
                  <a:pt x="345" y="33"/>
                  <a:pt x="344" y="16"/>
                  <a:pt x="342" y="0"/>
                </a:cubicBezTo>
                <a:cubicBezTo>
                  <a:pt x="436" y="7"/>
                  <a:pt x="518" y="46"/>
                  <a:pt x="587" y="115"/>
                </a:cubicBezTo>
                <a:cubicBezTo>
                  <a:pt x="616" y="144"/>
                  <a:pt x="640" y="176"/>
                  <a:pt x="658" y="209"/>
                </a:cubicBezTo>
                <a:cubicBezTo>
                  <a:pt x="659" y="211"/>
                  <a:pt x="660" y="213"/>
                  <a:pt x="661" y="215"/>
                </a:cubicBezTo>
                <a:cubicBezTo>
                  <a:pt x="662" y="217"/>
                  <a:pt x="663" y="218"/>
                  <a:pt x="663" y="219"/>
                </a:cubicBezTo>
                <a:cubicBezTo>
                  <a:pt x="684" y="261"/>
                  <a:pt x="697" y="307"/>
                  <a:pt x="701" y="356"/>
                </a:cubicBezTo>
                <a:close/>
              </a:path>
            </a:pathLst>
          </a:custGeom>
          <a:solidFill>
            <a:schemeClr val="accent3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Infographic Cycle Diagram for PowerPoint</a:t>
            </a:r>
          </a:p>
        </p:txBody>
      </p:sp>
      <p:grpSp>
        <p:nvGrpSpPr>
          <p:cNvPr id="58" name="Group 57">
            <a:extLst>
              <a:ext uri="{FF2B5EF4-FFF2-40B4-BE49-F238E27FC236}">
                <a16:creationId xmlns:a16="http://schemas.microsoft.com/office/drawing/2014/main" id="{DCD1F11F-894F-4374-A0E2-47221DD5245A}"/>
              </a:ext>
            </a:extLst>
          </p:cNvPr>
          <p:cNvGrpSpPr/>
          <p:nvPr/>
        </p:nvGrpSpPr>
        <p:grpSpPr>
          <a:xfrm>
            <a:off x="8921977" y="4395589"/>
            <a:ext cx="2937088" cy="1351708"/>
            <a:chOff x="8921977" y="4011831"/>
            <a:chExt cx="2937088" cy="1351708"/>
          </a:xfrm>
        </p:grpSpPr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C88ECEE8-0D0A-402B-BA7B-39D3C373BBC5}"/>
                </a:ext>
              </a:extLst>
            </p:cNvPr>
            <p:cNvSpPr txBox="1"/>
            <p:nvPr/>
          </p:nvSpPr>
          <p:spPr>
            <a:xfrm>
              <a:off x="8921977" y="4011831"/>
              <a:ext cx="2937088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800" b="1" dirty="0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A20E9BF8-726D-4CA6-AC90-0DFB002877FD}"/>
                </a:ext>
              </a:extLst>
            </p:cNvPr>
            <p:cNvSpPr txBox="1"/>
            <p:nvPr/>
          </p:nvSpPr>
          <p:spPr>
            <a:xfrm>
              <a:off x="8929772" y="453254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64" name="Group 63">
            <a:extLst>
              <a:ext uri="{FF2B5EF4-FFF2-40B4-BE49-F238E27FC236}">
                <a16:creationId xmlns:a16="http://schemas.microsoft.com/office/drawing/2014/main" id="{9C3E68B7-62F9-4B58-8A23-9F20C8480175}"/>
              </a:ext>
            </a:extLst>
          </p:cNvPr>
          <p:cNvGrpSpPr/>
          <p:nvPr/>
        </p:nvGrpSpPr>
        <p:grpSpPr>
          <a:xfrm>
            <a:off x="332936" y="4395589"/>
            <a:ext cx="2937088" cy="1351708"/>
            <a:chOff x="332936" y="4590783"/>
            <a:chExt cx="2937088" cy="1351708"/>
          </a:xfrm>
        </p:grpSpPr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22B6793B-27E6-4268-B098-FBD2BD6CBE3A}"/>
                </a:ext>
              </a:extLst>
            </p:cNvPr>
            <p:cNvSpPr txBox="1"/>
            <p:nvPr/>
          </p:nvSpPr>
          <p:spPr>
            <a:xfrm>
              <a:off x="332936" y="4590783"/>
              <a:ext cx="2937088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800" b="1" dirty="0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785DB4DF-F30A-4ED0-887E-1D361E7FD1BF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67" name="Group 66">
            <a:extLst>
              <a:ext uri="{FF2B5EF4-FFF2-40B4-BE49-F238E27FC236}">
                <a16:creationId xmlns:a16="http://schemas.microsoft.com/office/drawing/2014/main" id="{D5895B2D-B040-4055-A0B6-BC03EBCE585B}"/>
              </a:ext>
            </a:extLst>
          </p:cNvPr>
          <p:cNvGrpSpPr/>
          <p:nvPr/>
        </p:nvGrpSpPr>
        <p:grpSpPr>
          <a:xfrm>
            <a:off x="8929772" y="1489757"/>
            <a:ext cx="2937088" cy="1351708"/>
            <a:chOff x="8921977" y="1405170"/>
            <a:chExt cx="2937088" cy="1351708"/>
          </a:xfrm>
        </p:grpSpPr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100B5652-D56B-43D3-8F65-484060D921DB}"/>
                </a:ext>
              </a:extLst>
            </p:cNvPr>
            <p:cNvSpPr txBox="1"/>
            <p:nvPr/>
          </p:nvSpPr>
          <p:spPr>
            <a:xfrm>
              <a:off x="8921977" y="1405170"/>
              <a:ext cx="2937088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800" b="1" dirty="0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3215B3C3-C079-4E3A-A0D6-F02C13824F99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70" name="Group 69">
            <a:extLst>
              <a:ext uri="{FF2B5EF4-FFF2-40B4-BE49-F238E27FC236}">
                <a16:creationId xmlns:a16="http://schemas.microsoft.com/office/drawing/2014/main" id="{369F8279-5BFB-4799-90AF-9F14E314588B}"/>
              </a:ext>
            </a:extLst>
          </p:cNvPr>
          <p:cNvGrpSpPr/>
          <p:nvPr/>
        </p:nvGrpSpPr>
        <p:grpSpPr>
          <a:xfrm>
            <a:off x="340731" y="1489757"/>
            <a:ext cx="2937088" cy="1351708"/>
            <a:chOff x="332936" y="2566211"/>
            <a:chExt cx="2937088" cy="1351708"/>
          </a:xfrm>
        </p:grpSpPr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3BBA8743-DFD3-4CE5-8629-D5EADD82C727}"/>
                </a:ext>
              </a:extLst>
            </p:cNvPr>
            <p:cNvSpPr txBox="1"/>
            <p:nvPr/>
          </p:nvSpPr>
          <p:spPr>
            <a:xfrm>
              <a:off x="332936" y="2566211"/>
              <a:ext cx="2937088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800" b="1" dirty="0">
                  <a:solidFill>
                    <a:schemeClr val="accent1"/>
                  </a:solidFill>
                </a:rPr>
                <a:t>Lorem Ipsum</a:t>
              </a:r>
            </a:p>
          </p:txBody>
        </p:sp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BB800912-03A0-4271-807E-AE4867E60F59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sp>
        <p:nvSpPr>
          <p:cNvPr id="80" name="Freeform: Shape 79">
            <a:extLst>
              <a:ext uri="{FF2B5EF4-FFF2-40B4-BE49-F238E27FC236}">
                <a16:creationId xmlns:a16="http://schemas.microsoft.com/office/drawing/2014/main" id="{3C40D749-5228-4476-A9DC-36A463937687}"/>
              </a:ext>
            </a:extLst>
          </p:cNvPr>
          <p:cNvSpPr>
            <a:spLocks/>
          </p:cNvSpPr>
          <p:nvPr/>
        </p:nvSpPr>
        <p:spPr bwMode="auto">
          <a:xfrm>
            <a:off x="3840316" y="3811295"/>
            <a:ext cx="1088259" cy="982987"/>
          </a:xfrm>
          <a:custGeom>
            <a:avLst/>
            <a:gdLst>
              <a:gd name="connsiteX0" fmla="*/ 0 w 1088259"/>
              <a:gd name="connsiteY0" fmla="*/ 0 h 982987"/>
              <a:gd name="connsiteX1" fmla="*/ 48452 w 1088259"/>
              <a:gd name="connsiteY1" fmla="*/ 82750 h 982987"/>
              <a:gd name="connsiteX2" fmla="*/ 266202 w 1088259"/>
              <a:gd name="connsiteY2" fmla="*/ 333477 h 982987"/>
              <a:gd name="connsiteX3" fmla="*/ 1010659 w 1088259"/>
              <a:gd name="connsiteY3" fmla="*/ 629873 h 982987"/>
              <a:gd name="connsiteX4" fmla="*/ 1088259 w 1088259"/>
              <a:gd name="connsiteY4" fmla="*/ 628669 h 982987"/>
              <a:gd name="connsiteX5" fmla="*/ 1068314 w 1088259"/>
              <a:gd name="connsiteY5" fmla="*/ 734415 h 982987"/>
              <a:gd name="connsiteX6" fmla="*/ 1057863 w 1088259"/>
              <a:gd name="connsiteY6" fmla="*/ 844340 h 982987"/>
              <a:gd name="connsiteX7" fmla="*/ 1054847 w 1088259"/>
              <a:gd name="connsiteY7" fmla="*/ 904621 h 982987"/>
              <a:gd name="connsiteX8" fmla="*/ 1054847 w 1088259"/>
              <a:gd name="connsiteY8" fmla="*/ 919692 h 982987"/>
              <a:gd name="connsiteX9" fmla="*/ 1054847 w 1088259"/>
              <a:gd name="connsiteY9" fmla="*/ 925720 h 982987"/>
              <a:gd name="connsiteX10" fmla="*/ 1054847 w 1088259"/>
              <a:gd name="connsiteY10" fmla="*/ 982987 h 982987"/>
              <a:gd name="connsiteX11" fmla="*/ 330976 w 1088259"/>
              <a:gd name="connsiteY11" fmla="*/ 639383 h 982987"/>
              <a:gd name="connsiteX12" fmla="*/ 14141 w 1088259"/>
              <a:gd name="connsiteY12" fmla="*/ 76930 h 9829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088259" h="982987">
                <a:moveTo>
                  <a:pt x="0" y="0"/>
                </a:moveTo>
                <a:lnTo>
                  <a:pt x="48452" y="82750"/>
                </a:lnTo>
                <a:cubicBezTo>
                  <a:pt x="107110" y="172848"/>
                  <a:pt x="179637" y="256374"/>
                  <a:pt x="266202" y="333477"/>
                </a:cubicBezTo>
                <a:cubicBezTo>
                  <a:pt x="483842" y="521814"/>
                  <a:pt x="731994" y="620613"/>
                  <a:pt x="1010659" y="629873"/>
                </a:cubicBezTo>
                <a:lnTo>
                  <a:pt x="1088259" y="628669"/>
                </a:lnTo>
                <a:lnTo>
                  <a:pt x="1068314" y="734415"/>
                </a:lnTo>
                <a:cubicBezTo>
                  <a:pt x="1063236" y="770401"/>
                  <a:pt x="1059748" y="807041"/>
                  <a:pt x="1057863" y="844340"/>
                </a:cubicBezTo>
                <a:cubicBezTo>
                  <a:pt x="1054847" y="904621"/>
                  <a:pt x="1054847" y="904621"/>
                  <a:pt x="1054847" y="904621"/>
                </a:cubicBezTo>
                <a:cubicBezTo>
                  <a:pt x="1054847" y="910649"/>
                  <a:pt x="1054847" y="913664"/>
                  <a:pt x="1054847" y="919692"/>
                </a:cubicBezTo>
                <a:cubicBezTo>
                  <a:pt x="1054847" y="919692"/>
                  <a:pt x="1054847" y="922706"/>
                  <a:pt x="1054847" y="925720"/>
                </a:cubicBezTo>
                <a:cubicBezTo>
                  <a:pt x="1054847" y="982987"/>
                  <a:pt x="1054847" y="982987"/>
                  <a:pt x="1054847" y="982987"/>
                </a:cubicBezTo>
                <a:cubicBezTo>
                  <a:pt x="777363" y="955861"/>
                  <a:pt x="536073" y="841326"/>
                  <a:pt x="330976" y="639383"/>
                </a:cubicBezTo>
                <a:cubicBezTo>
                  <a:pt x="168105" y="474363"/>
                  <a:pt x="62918" y="287302"/>
                  <a:pt x="14141" y="76930"/>
                </a:cubicBezTo>
                <a:close/>
              </a:path>
            </a:pathLst>
          </a:custGeom>
          <a:solidFill>
            <a:schemeClr val="tx1">
              <a:alpha val="3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73" name="Freeform: Shape 72">
            <a:extLst>
              <a:ext uri="{FF2B5EF4-FFF2-40B4-BE49-F238E27FC236}">
                <a16:creationId xmlns:a16="http://schemas.microsoft.com/office/drawing/2014/main" id="{E64DE295-0292-45D8-AC47-18143C16221C}"/>
              </a:ext>
            </a:extLst>
          </p:cNvPr>
          <p:cNvSpPr>
            <a:spLocks/>
          </p:cNvSpPr>
          <p:nvPr/>
        </p:nvSpPr>
        <p:spPr bwMode="auto">
          <a:xfrm>
            <a:off x="7253122" y="2412066"/>
            <a:ext cx="1078678" cy="882724"/>
          </a:xfrm>
          <a:custGeom>
            <a:avLst/>
            <a:gdLst>
              <a:gd name="connsiteX0" fmla="*/ 28999 w 1078678"/>
              <a:gd name="connsiteY0" fmla="*/ 0 h 882724"/>
              <a:gd name="connsiteX1" fmla="*/ 767703 w 1078678"/>
              <a:gd name="connsiteY1" fmla="*/ 346906 h 882724"/>
              <a:gd name="connsiteX2" fmla="*/ 981777 w 1078678"/>
              <a:gd name="connsiteY2" fmla="*/ 630463 h 882724"/>
              <a:gd name="connsiteX3" fmla="*/ 990822 w 1078678"/>
              <a:gd name="connsiteY3" fmla="*/ 648562 h 882724"/>
              <a:gd name="connsiteX4" fmla="*/ 996852 w 1078678"/>
              <a:gd name="connsiteY4" fmla="*/ 660629 h 882724"/>
              <a:gd name="connsiteX5" fmla="*/ 1073361 w 1078678"/>
              <a:gd name="connsiteY5" fmla="*/ 859345 h 882724"/>
              <a:gd name="connsiteX6" fmla="*/ 1078678 w 1078678"/>
              <a:gd name="connsiteY6" fmla="*/ 882724 h 882724"/>
              <a:gd name="connsiteX7" fmla="*/ 1018892 w 1078678"/>
              <a:gd name="connsiteY7" fmla="*/ 812932 h 882724"/>
              <a:gd name="connsiteX8" fmla="*/ 882155 w 1078678"/>
              <a:gd name="connsiteY8" fmla="*/ 692965 h 882724"/>
              <a:gd name="connsiteX9" fmla="*/ 103703 w 1078678"/>
              <a:gd name="connsiteY9" fmla="*/ 448107 h 882724"/>
              <a:gd name="connsiteX10" fmla="*/ 0 w 1078678"/>
              <a:gd name="connsiteY10" fmla="*/ 456267 h 882724"/>
              <a:gd name="connsiteX11" fmla="*/ 7139 w 1078678"/>
              <a:gd name="connsiteY11" fmla="*/ 431747 h 882724"/>
              <a:gd name="connsiteX12" fmla="*/ 38044 w 1078678"/>
              <a:gd name="connsiteY12" fmla="*/ 153845 h 882724"/>
              <a:gd name="connsiteX13" fmla="*/ 28999 w 1078678"/>
              <a:gd name="connsiteY13" fmla="*/ 0 h 8827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078678" h="882724">
                <a:moveTo>
                  <a:pt x="28999" y="0"/>
                </a:moveTo>
                <a:cubicBezTo>
                  <a:pt x="312420" y="21116"/>
                  <a:pt x="559660" y="138762"/>
                  <a:pt x="767703" y="346906"/>
                </a:cubicBezTo>
                <a:cubicBezTo>
                  <a:pt x="855142" y="434386"/>
                  <a:pt x="927505" y="530916"/>
                  <a:pt x="981777" y="630463"/>
                </a:cubicBezTo>
                <a:cubicBezTo>
                  <a:pt x="984792" y="636496"/>
                  <a:pt x="987807" y="642529"/>
                  <a:pt x="990822" y="648562"/>
                </a:cubicBezTo>
                <a:cubicBezTo>
                  <a:pt x="993837" y="654595"/>
                  <a:pt x="996852" y="657612"/>
                  <a:pt x="996852" y="660629"/>
                </a:cubicBezTo>
                <a:cubicBezTo>
                  <a:pt x="1028511" y="723977"/>
                  <a:pt x="1054140" y="790341"/>
                  <a:pt x="1073361" y="859345"/>
                </a:cubicBezTo>
                <a:lnTo>
                  <a:pt x="1078678" y="882724"/>
                </a:lnTo>
                <a:lnTo>
                  <a:pt x="1018892" y="812932"/>
                </a:lnTo>
                <a:cubicBezTo>
                  <a:pt x="977062" y="770663"/>
                  <a:pt x="931325" y="730442"/>
                  <a:pt x="882155" y="692965"/>
                </a:cubicBezTo>
                <a:cubicBezTo>
                  <a:pt x="648171" y="514626"/>
                  <a:pt x="387423" y="431149"/>
                  <a:pt x="103703" y="448107"/>
                </a:cubicBezTo>
                <a:lnTo>
                  <a:pt x="0" y="456267"/>
                </a:lnTo>
                <a:lnTo>
                  <a:pt x="7139" y="431747"/>
                </a:lnTo>
                <a:cubicBezTo>
                  <a:pt x="27491" y="343135"/>
                  <a:pt x="38044" y="250375"/>
                  <a:pt x="38044" y="153845"/>
                </a:cubicBezTo>
                <a:cubicBezTo>
                  <a:pt x="38044" y="99547"/>
                  <a:pt x="35029" y="48265"/>
                  <a:pt x="28999" y="0"/>
                </a:cubicBezTo>
                <a:close/>
              </a:path>
            </a:pathLst>
          </a:custGeom>
          <a:solidFill>
            <a:schemeClr val="tx1">
              <a:alpha val="3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77" name="Freeform: Shape 76">
            <a:extLst>
              <a:ext uri="{FF2B5EF4-FFF2-40B4-BE49-F238E27FC236}">
                <a16:creationId xmlns:a16="http://schemas.microsoft.com/office/drawing/2014/main" id="{E2EFB4C4-B702-4EA8-8688-1B4FCD8C1CE9}"/>
              </a:ext>
            </a:extLst>
          </p:cNvPr>
          <p:cNvSpPr>
            <a:spLocks/>
          </p:cNvSpPr>
          <p:nvPr/>
        </p:nvSpPr>
        <p:spPr bwMode="auto">
          <a:xfrm>
            <a:off x="6399220" y="4739863"/>
            <a:ext cx="887890" cy="1150469"/>
          </a:xfrm>
          <a:custGeom>
            <a:avLst/>
            <a:gdLst>
              <a:gd name="connsiteX0" fmla="*/ 388069 w 887890"/>
              <a:gd name="connsiteY0" fmla="*/ 0 h 1150469"/>
              <a:gd name="connsiteX1" fmla="*/ 422808 w 887890"/>
              <a:gd name="connsiteY1" fmla="*/ 12334 h 1150469"/>
              <a:gd name="connsiteX2" fmla="*/ 773272 w 887890"/>
              <a:gd name="connsiteY2" fmla="*/ 61759 h 1150469"/>
              <a:gd name="connsiteX3" fmla="*/ 887890 w 887890"/>
              <a:gd name="connsiteY3" fmla="*/ 55732 h 1150469"/>
              <a:gd name="connsiteX4" fmla="*/ 770256 w 887890"/>
              <a:gd name="connsiteY4" fmla="*/ 522848 h 1150469"/>
              <a:gd name="connsiteX5" fmla="*/ 764223 w 887890"/>
              <a:gd name="connsiteY5" fmla="*/ 534903 h 1150469"/>
              <a:gd name="connsiteX6" fmla="*/ 755174 w 887890"/>
              <a:gd name="connsiteY6" fmla="*/ 552985 h 1150469"/>
              <a:gd name="connsiteX7" fmla="*/ 538003 w 887890"/>
              <a:gd name="connsiteY7" fmla="*/ 836268 h 1150469"/>
              <a:gd name="connsiteX8" fmla="*/ 42582 w 887890"/>
              <a:gd name="connsiteY8" fmla="*/ 1139705 h 1150469"/>
              <a:gd name="connsiteX9" fmla="*/ 0 w 887890"/>
              <a:gd name="connsiteY9" fmla="*/ 1150469 h 1150469"/>
              <a:gd name="connsiteX10" fmla="*/ 107581 w 887890"/>
              <a:gd name="connsiteY10" fmla="*/ 1045797 h 1150469"/>
              <a:gd name="connsiteX11" fmla="*/ 226430 w 887890"/>
              <a:gd name="connsiteY11" fmla="*/ 883940 h 1150469"/>
              <a:gd name="connsiteX12" fmla="*/ 375905 w 887890"/>
              <a:gd name="connsiteY12" fmla="*/ 559610 h 1150469"/>
              <a:gd name="connsiteX13" fmla="*/ 380752 w 887890"/>
              <a:gd name="connsiteY13" fmla="*/ 539966 h 1150469"/>
              <a:gd name="connsiteX14" fmla="*/ 383984 w 887890"/>
              <a:gd name="connsiteY14" fmla="*/ 526869 h 1150469"/>
              <a:gd name="connsiteX15" fmla="*/ 395958 w 887890"/>
              <a:gd name="connsiteY15" fmla="*/ 44890 h 11504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887890" h="1150469">
                <a:moveTo>
                  <a:pt x="388069" y="0"/>
                </a:moveTo>
                <a:lnTo>
                  <a:pt x="422808" y="12334"/>
                </a:lnTo>
                <a:cubicBezTo>
                  <a:pt x="533055" y="45231"/>
                  <a:pt x="649982" y="61759"/>
                  <a:pt x="773272" y="61759"/>
                </a:cubicBezTo>
                <a:cubicBezTo>
                  <a:pt x="812483" y="61759"/>
                  <a:pt x="851695" y="58745"/>
                  <a:pt x="887890" y="55732"/>
                </a:cubicBezTo>
                <a:cubicBezTo>
                  <a:pt x="878841" y="224496"/>
                  <a:pt x="839630" y="381206"/>
                  <a:pt x="770256" y="522848"/>
                </a:cubicBezTo>
                <a:cubicBezTo>
                  <a:pt x="767240" y="525862"/>
                  <a:pt x="764223" y="528875"/>
                  <a:pt x="764223" y="534903"/>
                </a:cubicBezTo>
                <a:cubicBezTo>
                  <a:pt x="761207" y="540930"/>
                  <a:pt x="758191" y="546957"/>
                  <a:pt x="755174" y="552985"/>
                </a:cubicBezTo>
                <a:cubicBezTo>
                  <a:pt x="700882" y="652435"/>
                  <a:pt x="628491" y="748872"/>
                  <a:pt x="538003" y="836268"/>
                </a:cubicBezTo>
                <a:cubicBezTo>
                  <a:pt x="393222" y="983184"/>
                  <a:pt x="228082" y="1084329"/>
                  <a:pt x="42582" y="1139705"/>
                </a:cubicBezTo>
                <a:lnTo>
                  <a:pt x="0" y="1150469"/>
                </a:lnTo>
                <a:lnTo>
                  <a:pt x="107581" y="1045797"/>
                </a:lnTo>
                <a:cubicBezTo>
                  <a:pt x="150522" y="996314"/>
                  <a:pt x="190138" y="942361"/>
                  <a:pt x="226430" y="883940"/>
                </a:cubicBezTo>
                <a:cubicBezTo>
                  <a:pt x="295450" y="778721"/>
                  <a:pt x="344833" y="668650"/>
                  <a:pt x="375905" y="559610"/>
                </a:cubicBezTo>
                <a:cubicBezTo>
                  <a:pt x="377521" y="553062"/>
                  <a:pt x="379136" y="546514"/>
                  <a:pt x="380752" y="539966"/>
                </a:cubicBezTo>
                <a:cubicBezTo>
                  <a:pt x="379426" y="534080"/>
                  <a:pt x="381705" y="530475"/>
                  <a:pt x="383984" y="526869"/>
                </a:cubicBezTo>
                <a:cubicBezTo>
                  <a:pt x="420483" y="373318"/>
                  <a:pt x="424253" y="211677"/>
                  <a:pt x="395958" y="44890"/>
                </a:cubicBezTo>
                <a:close/>
              </a:path>
            </a:pathLst>
          </a:custGeom>
          <a:solidFill>
            <a:schemeClr val="tx1">
              <a:alpha val="3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41" name="Freeform 6">
            <a:extLst>
              <a:ext uri="{FF2B5EF4-FFF2-40B4-BE49-F238E27FC236}">
                <a16:creationId xmlns:a16="http://schemas.microsoft.com/office/drawing/2014/main" id="{25782706-44F8-4D9A-BB3D-B8D0095CD2EE}"/>
              </a:ext>
            </a:extLst>
          </p:cNvPr>
          <p:cNvSpPr>
            <a:spLocks/>
          </p:cNvSpPr>
          <p:nvPr/>
        </p:nvSpPr>
        <p:spPr bwMode="auto">
          <a:xfrm>
            <a:off x="4904891" y="1375909"/>
            <a:ext cx="3458590" cy="2110166"/>
          </a:xfrm>
          <a:custGeom>
            <a:avLst/>
            <a:gdLst/>
            <a:ahLst/>
            <a:cxnLst>
              <a:cxn ang="0">
                <a:pos x="0" y="344"/>
              </a:cxn>
              <a:cxn ang="0">
                <a:pos x="113" y="114"/>
              </a:cxn>
              <a:cxn ang="0">
                <a:pos x="332" y="3"/>
              </a:cxn>
              <a:cxn ang="0">
                <a:pos x="395" y="0"/>
              </a:cxn>
              <a:cxn ang="0">
                <a:pos x="452" y="2"/>
              </a:cxn>
              <a:cxn ang="0">
                <a:pos x="928" y="221"/>
              </a:cxn>
              <a:cxn ang="0">
                <a:pos x="1147" y="700"/>
              </a:cxn>
              <a:cxn ang="0">
                <a:pos x="1109" y="563"/>
              </a:cxn>
              <a:cxn ang="0">
                <a:pos x="1107" y="559"/>
              </a:cxn>
              <a:cxn ang="0">
                <a:pos x="1104" y="553"/>
              </a:cxn>
              <a:cxn ang="0">
                <a:pos x="1033" y="459"/>
              </a:cxn>
              <a:cxn ang="0">
                <a:pos x="788" y="344"/>
              </a:cxn>
              <a:cxn ang="0">
                <a:pos x="752" y="342"/>
              </a:cxn>
              <a:cxn ang="0">
                <a:pos x="472" y="459"/>
              </a:cxn>
              <a:cxn ang="0">
                <a:pos x="395" y="563"/>
              </a:cxn>
              <a:cxn ang="0">
                <a:pos x="395" y="563"/>
              </a:cxn>
              <a:cxn ang="0">
                <a:pos x="393" y="559"/>
              </a:cxn>
              <a:cxn ang="0">
                <a:pos x="390" y="553"/>
              </a:cxn>
              <a:cxn ang="0">
                <a:pos x="319" y="459"/>
              </a:cxn>
              <a:cxn ang="0">
                <a:pos x="38" y="342"/>
              </a:cxn>
              <a:cxn ang="0">
                <a:pos x="0" y="344"/>
              </a:cxn>
            </a:cxnLst>
            <a:rect l="0" t="0" r="r" b="b"/>
            <a:pathLst>
              <a:path w="1147" h="700">
                <a:moveTo>
                  <a:pt x="0" y="344"/>
                </a:moveTo>
                <a:cubicBezTo>
                  <a:pt x="10" y="256"/>
                  <a:pt x="48" y="180"/>
                  <a:pt x="113" y="114"/>
                </a:cubicBezTo>
                <a:cubicBezTo>
                  <a:pt x="176" y="52"/>
                  <a:pt x="249" y="15"/>
                  <a:pt x="332" y="3"/>
                </a:cubicBezTo>
                <a:cubicBezTo>
                  <a:pt x="353" y="1"/>
                  <a:pt x="374" y="0"/>
                  <a:pt x="395" y="0"/>
                </a:cubicBezTo>
                <a:cubicBezTo>
                  <a:pt x="415" y="0"/>
                  <a:pt x="434" y="1"/>
                  <a:pt x="452" y="2"/>
                </a:cubicBezTo>
                <a:cubicBezTo>
                  <a:pt x="636" y="15"/>
                  <a:pt x="795" y="87"/>
                  <a:pt x="928" y="221"/>
                </a:cubicBezTo>
                <a:cubicBezTo>
                  <a:pt x="1062" y="355"/>
                  <a:pt x="1136" y="515"/>
                  <a:pt x="1147" y="700"/>
                </a:cubicBezTo>
                <a:cubicBezTo>
                  <a:pt x="1143" y="651"/>
                  <a:pt x="1130" y="605"/>
                  <a:pt x="1109" y="563"/>
                </a:cubicBezTo>
                <a:cubicBezTo>
                  <a:pt x="1109" y="562"/>
                  <a:pt x="1108" y="561"/>
                  <a:pt x="1107" y="559"/>
                </a:cubicBezTo>
                <a:cubicBezTo>
                  <a:pt x="1106" y="557"/>
                  <a:pt x="1105" y="555"/>
                  <a:pt x="1104" y="553"/>
                </a:cubicBezTo>
                <a:cubicBezTo>
                  <a:pt x="1086" y="520"/>
                  <a:pt x="1062" y="488"/>
                  <a:pt x="1033" y="459"/>
                </a:cubicBezTo>
                <a:cubicBezTo>
                  <a:pt x="964" y="390"/>
                  <a:pt x="882" y="351"/>
                  <a:pt x="788" y="344"/>
                </a:cubicBezTo>
                <a:cubicBezTo>
                  <a:pt x="776" y="343"/>
                  <a:pt x="764" y="342"/>
                  <a:pt x="752" y="342"/>
                </a:cubicBezTo>
                <a:cubicBezTo>
                  <a:pt x="643" y="342"/>
                  <a:pt x="549" y="381"/>
                  <a:pt x="472" y="459"/>
                </a:cubicBezTo>
                <a:cubicBezTo>
                  <a:pt x="439" y="491"/>
                  <a:pt x="414" y="526"/>
                  <a:pt x="395" y="563"/>
                </a:cubicBezTo>
                <a:cubicBezTo>
                  <a:pt x="395" y="563"/>
                  <a:pt x="395" y="563"/>
                  <a:pt x="395" y="563"/>
                </a:cubicBezTo>
                <a:cubicBezTo>
                  <a:pt x="394" y="562"/>
                  <a:pt x="394" y="561"/>
                  <a:pt x="393" y="559"/>
                </a:cubicBezTo>
                <a:cubicBezTo>
                  <a:pt x="392" y="557"/>
                  <a:pt x="391" y="555"/>
                  <a:pt x="390" y="553"/>
                </a:cubicBezTo>
                <a:cubicBezTo>
                  <a:pt x="372" y="520"/>
                  <a:pt x="348" y="488"/>
                  <a:pt x="319" y="459"/>
                </a:cubicBezTo>
                <a:cubicBezTo>
                  <a:pt x="241" y="381"/>
                  <a:pt x="147" y="342"/>
                  <a:pt x="38" y="342"/>
                </a:cubicBezTo>
                <a:cubicBezTo>
                  <a:pt x="25" y="342"/>
                  <a:pt x="12" y="343"/>
                  <a:pt x="0" y="344"/>
                </a:cubicBezTo>
                <a:close/>
              </a:path>
            </a:pathLst>
          </a:custGeom>
          <a:solidFill>
            <a:schemeClr val="accent2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57E8E78E-9229-4229-AA46-0BD3D84CD10E}"/>
              </a:ext>
            </a:extLst>
          </p:cNvPr>
          <p:cNvSpPr>
            <a:spLocks/>
          </p:cNvSpPr>
          <p:nvPr/>
        </p:nvSpPr>
        <p:spPr bwMode="auto">
          <a:xfrm>
            <a:off x="4904892" y="1403201"/>
            <a:ext cx="920581" cy="1078479"/>
          </a:xfrm>
          <a:custGeom>
            <a:avLst/>
            <a:gdLst>
              <a:gd name="connsiteX0" fmla="*/ 920581 w 920581"/>
              <a:gd name="connsiteY0" fmla="*/ 0 h 1078479"/>
              <a:gd name="connsiteX1" fmla="*/ 867985 w 920581"/>
              <a:gd name="connsiteY1" fmla="*/ 44561 h 1078479"/>
              <a:gd name="connsiteX2" fmla="*/ 574128 w 920581"/>
              <a:gd name="connsiteY2" fmla="*/ 541684 h 1078479"/>
              <a:gd name="connsiteX3" fmla="*/ 555432 w 920581"/>
              <a:gd name="connsiteY3" fmla="*/ 618026 h 1078479"/>
              <a:gd name="connsiteX4" fmla="*/ 542653 w 920581"/>
              <a:gd name="connsiteY4" fmla="*/ 677014 h 1078479"/>
              <a:gd name="connsiteX5" fmla="*/ 540202 w 920581"/>
              <a:gd name="connsiteY5" fmla="*/ 691884 h 1078479"/>
              <a:gd name="connsiteX6" fmla="*/ 539222 w 920581"/>
              <a:gd name="connsiteY6" fmla="*/ 697832 h 1078479"/>
              <a:gd name="connsiteX7" fmla="*/ 529419 w 920581"/>
              <a:gd name="connsiteY7" fmla="*/ 757311 h 1078479"/>
              <a:gd name="connsiteX8" fmla="*/ 524029 w 920581"/>
              <a:gd name="connsiteY8" fmla="*/ 977509 h 1078479"/>
              <a:gd name="connsiteX9" fmla="*/ 535788 w 920581"/>
              <a:gd name="connsiteY9" fmla="*/ 1078479 h 1078479"/>
              <a:gd name="connsiteX10" fmla="*/ 465098 w 920581"/>
              <a:gd name="connsiteY10" fmla="*/ 1053274 h 1078479"/>
              <a:gd name="connsiteX11" fmla="*/ 114583 w 920581"/>
              <a:gd name="connsiteY11" fmla="*/ 1003676 h 1078479"/>
              <a:gd name="connsiteX12" fmla="*/ 0 w 920581"/>
              <a:gd name="connsiteY12" fmla="*/ 1009705 h 1078479"/>
              <a:gd name="connsiteX13" fmla="*/ 340733 w 920581"/>
              <a:gd name="connsiteY13" fmla="*/ 316365 h 1078479"/>
              <a:gd name="connsiteX14" fmla="*/ 819041 w 920581"/>
              <a:gd name="connsiteY14" fmla="*/ 23014 h 10784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920581" h="1078479">
                <a:moveTo>
                  <a:pt x="920581" y="0"/>
                </a:moveTo>
                <a:lnTo>
                  <a:pt x="867985" y="44561"/>
                </a:lnTo>
                <a:cubicBezTo>
                  <a:pt x="727031" y="184280"/>
                  <a:pt x="628798" y="349082"/>
                  <a:pt x="574128" y="541684"/>
                </a:cubicBezTo>
                <a:cubicBezTo>
                  <a:pt x="566740" y="567959"/>
                  <a:pt x="559843" y="591260"/>
                  <a:pt x="555432" y="618026"/>
                </a:cubicBezTo>
                <a:cubicBezTo>
                  <a:pt x="542653" y="677014"/>
                  <a:pt x="542653" y="677014"/>
                  <a:pt x="542653" y="677014"/>
                </a:cubicBezTo>
                <a:cubicBezTo>
                  <a:pt x="541673" y="682962"/>
                  <a:pt x="541182" y="685936"/>
                  <a:pt x="540202" y="691884"/>
                </a:cubicBezTo>
                <a:cubicBezTo>
                  <a:pt x="540202" y="691884"/>
                  <a:pt x="539712" y="694858"/>
                  <a:pt x="539222" y="697832"/>
                </a:cubicBezTo>
                <a:cubicBezTo>
                  <a:pt x="529419" y="757311"/>
                  <a:pt x="529419" y="757311"/>
                  <a:pt x="529419" y="757311"/>
                </a:cubicBezTo>
                <a:cubicBezTo>
                  <a:pt x="520885" y="832273"/>
                  <a:pt x="519104" y="905675"/>
                  <a:pt x="524029" y="977509"/>
                </a:cubicBezTo>
                <a:lnTo>
                  <a:pt x="535788" y="1078479"/>
                </a:lnTo>
                <a:lnTo>
                  <a:pt x="465098" y="1053274"/>
                </a:lnTo>
                <a:cubicBezTo>
                  <a:pt x="354726" y="1020209"/>
                  <a:pt x="237835" y="1003676"/>
                  <a:pt x="114583" y="1003676"/>
                </a:cubicBezTo>
                <a:cubicBezTo>
                  <a:pt x="75384" y="1003676"/>
                  <a:pt x="36184" y="1006690"/>
                  <a:pt x="0" y="1009705"/>
                </a:cubicBezTo>
                <a:cubicBezTo>
                  <a:pt x="30154" y="744427"/>
                  <a:pt x="144736" y="515323"/>
                  <a:pt x="340733" y="316365"/>
                </a:cubicBezTo>
                <a:cubicBezTo>
                  <a:pt x="483208" y="176189"/>
                  <a:pt x="642644" y="78406"/>
                  <a:pt x="819041" y="23014"/>
                </a:cubicBezTo>
                <a:close/>
              </a:path>
            </a:pathLst>
          </a:custGeom>
          <a:solidFill>
            <a:schemeClr val="tx1">
              <a:alpha val="3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pic>
        <p:nvPicPr>
          <p:cNvPr id="6" name="Graphic 5" descr="Network">
            <a:extLst>
              <a:ext uri="{FF2B5EF4-FFF2-40B4-BE49-F238E27FC236}">
                <a16:creationId xmlns:a16="http://schemas.microsoft.com/office/drawing/2014/main" id="{F80539E2-2EBB-4ED5-A00B-C7ABB89364F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564615" y="1548648"/>
            <a:ext cx="1062771" cy="1062771"/>
          </a:xfrm>
          <a:prstGeom prst="rect">
            <a:avLst/>
          </a:prstGeom>
        </p:spPr>
      </p:pic>
      <p:pic>
        <p:nvPicPr>
          <p:cNvPr id="8" name="Graphic 7" descr="Chat">
            <a:extLst>
              <a:ext uri="{FF2B5EF4-FFF2-40B4-BE49-F238E27FC236}">
                <a16:creationId xmlns:a16="http://schemas.microsoft.com/office/drawing/2014/main" id="{E2C949F0-6ED7-4B5A-BF72-C877F3AEAB7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059358" y="3045525"/>
            <a:ext cx="1062771" cy="1062771"/>
          </a:xfrm>
          <a:prstGeom prst="rect">
            <a:avLst/>
          </a:prstGeom>
        </p:spPr>
      </p:pic>
      <p:pic>
        <p:nvPicPr>
          <p:cNvPr id="10" name="Graphic 9" descr="Clock">
            <a:extLst>
              <a:ext uri="{FF2B5EF4-FFF2-40B4-BE49-F238E27FC236}">
                <a16:creationId xmlns:a16="http://schemas.microsoft.com/office/drawing/2014/main" id="{8EB6AE11-8AF3-4BD6-9FD9-F80FC7E1E015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564615" y="4610124"/>
            <a:ext cx="1062771" cy="1062771"/>
          </a:xfrm>
          <a:prstGeom prst="rect">
            <a:avLst/>
          </a:prstGeom>
        </p:spPr>
      </p:pic>
      <p:pic>
        <p:nvPicPr>
          <p:cNvPr id="12" name="Graphic 11" descr="Bonfire">
            <a:extLst>
              <a:ext uri="{FF2B5EF4-FFF2-40B4-BE49-F238E27FC236}">
                <a16:creationId xmlns:a16="http://schemas.microsoft.com/office/drawing/2014/main" id="{F03CB93F-234A-4BA0-9444-6AD8716A3678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7101108" y="3045525"/>
            <a:ext cx="1062771" cy="1062771"/>
          </a:xfrm>
          <a:prstGeom prst="rect">
            <a:avLst/>
          </a:prstGeom>
        </p:spPr>
      </p:pic>
      <p:pic>
        <p:nvPicPr>
          <p:cNvPr id="82" name="Graphic 81" descr="Network">
            <a:extLst>
              <a:ext uri="{FF2B5EF4-FFF2-40B4-BE49-F238E27FC236}">
                <a16:creationId xmlns:a16="http://schemas.microsoft.com/office/drawing/2014/main" id="{6060B101-B55D-4309-B4A2-A87AFB1B3314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11293032" y="1491359"/>
            <a:ext cx="573828" cy="573828"/>
          </a:xfrm>
          <a:prstGeom prst="rect">
            <a:avLst/>
          </a:prstGeom>
        </p:spPr>
      </p:pic>
      <p:pic>
        <p:nvPicPr>
          <p:cNvPr id="83" name="Graphic 82" descr="Chat">
            <a:extLst>
              <a:ext uri="{FF2B5EF4-FFF2-40B4-BE49-F238E27FC236}">
                <a16:creationId xmlns:a16="http://schemas.microsoft.com/office/drawing/2014/main" id="{A58CA466-B641-42F3-81FE-7C738BE818AF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348716" y="1491359"/>
            <a:ext cx="573828" cy="573828"/>
          </a:xfrm>
          <a:prstGeom prst="rect">
            <a:avLst/>
          </a:prstGeom>
        </p:spPr>
      </p:pic>
      <p:pic>
        <p:nvPicPr>
          <p:cNvPr id="84" name="Graphic 83" descr="Clock">
            <a:extLst>
              <a:ext uri="{FF2B5EF4-FFF2-40B4-BE49-F238E27FC236}">
                <a16:creationId xmlns:a16="http://schemas.microsoft.com/office/drawing/2014/main" id="{CC71FE6A-B6FA-43AF-A7C0-57250B9DC8E3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348716" y="4399808"/>
            <a:ext cx="573828" cy="573828"/>
          </a:xfrm>
          <a:prstGeom prst="rect">
            <a:avLst/>
          </a:prstGeom>
        </p:spPr>
      </p:pic>
      <p:pic>
        <p:nvPicPr>
          <p:cNvPr id="85" name="Graphic 84" descr="Bonfire">
            <a:extLst>
              <a:ext uri="{FF2B5EF4-FFF2-40B4-BE49-F238E27FC236}">
                <a16:creationId xmlns:a16="http://schemas.microsoft.com/office/drawing/2014/main" id="{866D17B3-00FF-4AC9-A72F-6080763BF461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11293032" y="4406190"/>
            <a:ext cx="573828" cy="573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97536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Freeform 5">
            <a:extLst>
              <a:ext uri="{FF2B5EF4-FFF2-40B4-BE49-F238E27FC236}">
                <a16:creationId xmlns:a16="http://schemas.microsoft.com/office/drawing/2014/main" id="{F6B6E471-16CF-4EBF-9C3F-BE705FE06ACE}"/>
              </a:ext>
            </a:extLst>
          </p:cNvPr>
          <p:cNvSpPr>
            <a:spLocks/>
          </p:cNvSpPr>
          <p:nvPr/>
        </p:nvSpPr>
        <p:spPr bwMode="auto">
          <a:xfrm>
            <a:off x="3821421" y="1385371"/>
            <a:ext cx="2084145" cy="3408911"/>
          </a:xfrm>
          <a:custGeom>
            <a:avLst/>
            <a:gdLst/>
            <a:ahLst/>
            <a:cxnLst>
              <a:cxn ang="0">
                <a:pos x="0" y="742"/>
              </a:cxn>
              <a:cxn ang="0">
                <a:pos x="1" y="725"/>
              </a:cxn>
              <a:cxn ang="0">
                <a:pos x="2" y="693"/>
              </a:cxn>
              <a:cxn ang="0">
                <a:pos x="221" y="218"/>
              </a:cxn>
              <a:cxn ang="0">
                <a:pos x="691" y="0"/>
              </a:cxn>
              <a:cxn ang="0">
                <a:pos x="472" y="111"/>
              </a:cxn>
              <a:cxn ang="0">
                <a:pos x="359" y="341"/>
              </a:cxn>
              <a:cxn ang="0">
                <a:pos x="357" y="367"/>
              </a:cxn>
              <a:cxn ang="0">
                <a:pos x="356" y="387"/>
              </a:cxn>
              <a:cxn ang="0">
                <a:pos x="356" y="392"/>
              </a:cxn>
              <a:cxn ang="0">
                <a:pos x="356" y="394"/>
              </a:cxn>
              <a:cxn ang="0">
                <a:pos x="356" y="414"/>
              </a:cxn>
              <a:cxn ang="0">
                <a:pos x="472" y="672"/>
              </a:cxn>
              <a:cxn ang="0">
                <a:pos x="581" y="751"/>
              </a:cxn>
              <a:cxn ang="0">
                <a:pos x="472" y="829"/>
              </a:cxn>
              <a:cxn ang="0">
                <a:pos x="357" y="1085"/>
              </a:cxn>
              <a:cxn ang="0">
                <a:pos x="356" y="1105"/>
              </a:cxn>
              <a:cxn ang="0">
                <a:pos x="356" y="1110"/>
              </a:cxn>
              <a:cxn ang="0">
                <a:pos x="356" y="1112"/>
              </a:cxn>
              <a:cxn ang="0">
                <a:pos x="356" y="1131"/>
              </a:cxn>
              <a:cxn ang="0">
                <a:pos x="116" y="1017"/>
              </a:cxn>
              <a:cxn ang="0">
                <a:pos x="1" y="758"/>
              </a:cxn>
              <a:cxn ang="0">
                <a:pos x="0" y="742"/>
              </a:cxn>
            </a:cxnLst>
            <a:rect l="0" t="0" r="r" b="b"/>
            <a:pathLst>
              <a:path w="691" h="1131">
                <a:moveTo>
                  <a:pt x="0" y="742"/>
                </a:moveTo>
                <a:cubicBezTo>
                  <a:pt x="1" y="725"/>
                  <a:pt x="1" y="725"/>
                  <a:pt x="1" y="725"/>
                </a:cubicBezTo>
                <a:cubicBezTo>
                  <a:pt x="1" y="714"/>
                  <a:pt x="2" y="703"/>
                  <a:pt x="2" y="693"/>
                </a:cubicBezTo>
                <a:cubicBezTo>
                  <a:pt x="15" y="510"/>
                  <a:pt x="88" y="351"/>
                  <a:pt x="221" y="218"/>
                </a:cubicBezTo>
                <a:cubicBezTo>
                  <a:pt x="353" y="86"/>
                  <a:pt x="510" y="13"/>
                  <a:pt x="691" y="0"/>
                </a:cubicBezTo>
                <a:cubicBezTo>
                  <a:pt x="608" y="12"/>
                  <a:pt x="535" y="49"/>
                  <a:pt x="472" y="111"/>
                </a:cubicBezTo>
                <a:cubicBezTo>
                  <a:pt x="407" y="177"/>
                  <a:pt x="369" y="253"/>
                  <a:pt x="359" y="341"/>
                </a:cubicBezTo>
                <a:cubicBezTo>
                  <a:pt x="358" y="350"/>
                  <a:pt x="357" y="358"/>
                  <a:pt x="357" y="367"/>
                </a:cubicBezTo>
                <a:cubicBezTo>
                  <a:pt x="356" y="387"/>
                  <a:pt x="356" y="387"/>
                  <a:pt x="356" y="387"/>
                </a:cubicBezTo>
                <a:cubicBezTo>
                  <a:pt x="356" y="389"/>
                  <a:pt x="356" y="390"/>
                  <a:pt x="356" y="392"/>
                </a:cubicBezTo>
                <a:cubicBezTo>
                  <a:pt x="356" y="392"/>
                  <a:pt x="356" y="393"/>
                  <a:pt x="356" y="394"/>
                </a:cubicBezTo>
                <a:cubicBezTo>
                  <a:pt x="356" y="414"/>
                  <a:pt x="356" y="414"/>
                  <a:pt x="356" y="414"/>
                </a:cubicBezTo>
                <a:cubicBezTo>
                  <a:pt x="361" y="514"/>
                  <a:pt x="400" y="600"/>
                  <a:pt x="472" y="672"/>
                </a:cubicBezTo>
                <a:cubicBezTo>
                  <a:pt x="506" y="706"/>
                  <a:pt x="542" y="732"/>
                  <a:pt x="581" y="751"/>
                </a:cubicBezTo>
                <a:cubicBezTo>
                  <a:pt x="542" y="770"/>
                  <a:pt x="506" y="796"/>
                  <a:pt x="472" y="829"/>
                </a:cubicBezTo>
                <a:cubicBezTo>
                  <a:pt x="401" y="901"/>
                  <a:pt x="362" y="986"/>
                  <a:pt x="357" y="1085"/>
                </a:cubicBezTo>
                <a:cubicBezTo>
                  <a:pt x="356" y="1105"/>
                  <a:pt x="356" y="1105"/>
                  <a:pt x="356" y="1105"/>
                </a:cubicBezTo>
                <a:cubicBezTo>
                  <a:pt x="356" y="1107"/>
                  <a:pt x="356" y="1108"/>
                  <a:pt x="356" y="1110"/>
                </a:cubicBezTo>
                <a:cubicBezTo>
                  <a:pt x="356" y="1110"/>
                  <a:pt x="356" y="1111"/>
                  <a:pt x="356" y="1112"/>
                </a:cubicBezTo>
                <a:cubicBezTo>
                  <a:pt x="356" y="1131"/>
                  <a:pt x="356" y="1131"/>
                  <a:pt x="356" y="1131"/>
                </a:cubicBezTo>
                <a:cubicBezTo>
                  <a:pt x="264" y="1122"/>
                  <a:pt x="184" y="1084"/>
                  <a:pt x="116" y="1017"/>
                </a:cubicBezTo>
                <a:cubicBezTo>
                  <a:pt x="44" y="944"/>
                  <a:pt x="6" y="858"/>
                  <a:pt x="1" y="758"/>
                </a:cubicBezTo>
                <a:lnTo>
                  <a:pt x="0" y="742"/>
                </a:lnTo>
                <a:close/>
              </a:path>
            </a:pathLst>
          </a:custGeom>
          <a:solidFill>
            <a:schemeClr val="accent6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8" name="Freeform 8">
            <a:extLst>
              <a:ext uri="{FF2B5EF4-FFF2-40B4-BE49-F238E27FC236}">
                <a16:creationId xmlns:a16="http://schemas.microsoft.com/office/drawing/2014/main" id="{F4A25FCC-C37E-4442-8D27-889625057B93}"/>
              </a:ext>
            </a:extLst>
          </p:cNvPr>
          <p:cNvSpPr>
            <a:spLocks/>
          </p:cNvSpPr>
          <p:nvPr/>
        </p:nvSpPr>
        <p:spPr bwMode="auto">
          <a:xfrm>
            <a:off x="3821421" y="3623282"/>
            <a:ext cx="3465689" cy="2299418"/>
          </a:xfrm>
          <a:custGeom>
            <a:avLst/>
            <a:gdLst/>
            <a:ahLst/>
            <a:cxnLst>
              <a:cxn ang="0">
                <a:pos x="805" y="762"/>
              </a:cxn>
              <a:cxn ang="0">
                <a:pos x="754" y="763"/>
              </a:cxn>
              <a:cxn ang="0">
                <a:pos x="697" y="761"/>
              </a:cxn>
              <a:cxn ang="0">
                <a:pos x="221" y="542"/>
              </a:cxn>
              <a:cxn ang="0">
                <a:pos x="1" y="29"/>
              </a:cxn>
              <a:cxn ang="0">
                <a:pos x="0" y="9"/>
              </a:cxn>
              <a:cxn ang="0">
                <a:pos x="0" y="7"/>
              </a:cxn>
              <a:cxn ang="0">
                <a:pos x="0" y="3"/>
              </a:cxn>
              <a:cxn ang="0">
                <a:pos x="0" y="0"/>
              </a:cxn>
              <a:cxn ang="0">
                <a:pos x="1" y="16"/>
              </a:cxn>
              <a:cxn ang="0">
                <a:pos x="116" y="275"/>
              </a:cxn>
              <a:cxn ang="0">
                <a:pos x="356" y="389"/>
              </a:cxn>
              <a:cxn ang="0">
                <a:pos x="397" y="391"/>
              </a:cxn>
              <a:cxn ang="0">
                <a:pos x="678" y="275"/>
              </a:cxn>
              <a:cxn ang="0">
                <a:pos x="749" y="180"/>
              </a:cxn>
              <a:cxn ang="0">
                <a:pos x="752" y="174"/>
              </a:cxn>
              <a:cxn ang="0">
                <a:pos x="754" y="170"/>
              </a:cxn>
              <a:cxn ang="0">
                <a:pos x="754" y="170"/>
              </a:cxn>
              <a:cxn ang="0">
                <a:pos x="831" y="275"/>
              </a:cxn>
              <a:cxn ang="0">
                <a:pos x="1111" y="391"/>
              </a:cxn>
              <a:cxn ang="0">
                <a:pos x="1149" y="389"/>
              </a:cxn>
              <a:cxn ang="0">
                <a:pos x="1110" y="544"/>
              </a:cxn>
              <a:cxn ang="0">
                <a:pos x="1108" y="548"/>
              </a:cxn>
              <a:cxn ang="0">
                <a:pos x="1105" y="554"/>
              </a:cxn>
              <a:cxn ang="0">
                <a:pos x="1033" y="648"/>
              </a:cxn>
              <a:cxn ang="0">
                <a:pos x="805" y="762"/>
              </a:cxn>
            </a:cxnLst>
            <a:rect l="0" t="0" r="r" b="b"/>
            <a:pathLst>
              <a:path w="1149" h="763">
                <a:moveTo>
                  <a:pt x="805" y="762"/>
                </a:moveTo>
                <a:cubicBezTo>
                  <a:pt x="789" y="763"/>
                  <a:pt x="771" y="763"/>
                  <a:pt x="754" y="763"/>
                </a:cubicBezTo>
                <a:cubicBezTo>
                  <a:pt x="735" y="763"/>
                  <a:pt x="716" y="762"/>
                  <a:pt x="697" y="761"/>
                </a:cubicBezTo>
                <a:cubicBezTo>
                  <a:pt x="514" y="749"/>
                  <a:pt x="355" y="676"/>
                  <a:pt x="221" y="542"/>
                </a:cubicBezTo>
                <a:cubicBezTo>
                  <a:pt x="79" y="400"/>
                  <a:pt x="5" y="229"/>
                  <a:pt x="1" y="29"/>
                </a:cubicBezTo>
                <a:cubicBezTo>
                  <a:pt x="0" y="9"/>
                  <a:pt x="0" y="9"/>
                  <a:pt x="0" y="9"/>
                </a:cubicBezTo>
                <a:cubicBezTo>
                  <a:pt x="0" y="8"/>
                  <a:pt x="0" y="8"/>
                  <a:pt x="0" y="7"/>
                </a:cubicBezTo>
                <a:cubicBezTo>
                  <a:pt x="0" y="6"/>
                  <a:pt x="0" y="4"/>
                  <a:pt x="0" y="3"/>
                </a:cubicBezTo>
                <a:cubicBezTo>
                  <a:pt x="0" y="0"/>
                  <a:pt x="0" y="0"/>
                  <a:pt x="0" y="0"/>
                </a:cubicBezTo>
                <a:cubicBezTo>
                  <a:pt x="1" y="16"/>
                  <a:pt x="1" y="16"/>
                  <a:pt x="1" y="16"/>
                </a:cubicBezTo>
                <a:cubicBezTo>
                  <a:pt x="6" y="116"/>
                  <a:pt x="44" y="202"/>
                  <a:pt x="116" y="275"/>
                </a:cubicBezTo>
                <a:cubicBezTo>
                  <a:pt x="184" y="342"/>
                  <a:pt x="264" y="380"/>
                  <a:pt x="356" y="389"/>
                </a:cubicBezTo>
                <a:cubicBezTo>
                  <a:pt x="370" y="390"/>
                  <a:pt x="383" y="391"/>
                  <a:pt x="397" y="391"/>
                </a:cubicBezTo>
                <a:cubicBezTo>
                  <a:pt x="506" y="391"/>
                  <a:pt x="600" y="352"/>
                  <a:pt x="678" y="275"/>
                </a:cubicBezTo>
                <a:cubicBezTo>
                  <a:pt x="707" y="245"/>
                  <a:pt x="731" y="214"/>
                  <a:pt x="749" y="180"/>
                </a:cubicBezTo>
                <a:cubicBezTo>
                  <a:pt x="750" y="178"/>
                  <a:pt x="751" y="176"/>
                  <a:pt x="752" y="174"/>
                </a:cubicBezTo>
                <a:cubicBezTo>
                  <a:pt x="753" y="173"/>
                  <a:pt x="753" y="171"/>
                  <a:pt x="754" y="170"/>
                </a:cubicBezTo>
                <a:cubicBezTo>
                  <a:pt x="754" y="170"/>
                  <a:pt x="754" y="170"/>
                  <a:pt x="754" y="170"/>
                </a:cubicBezTo>
                <a:cubicBezTo>
                  <a:pt x="773" y="208"/>
                  <a:pt x="798" y="242"/>
                  <a:pt x="831" y="275"/>
                </a:cubicBezTo>
                <a:cubicBezTo>
                  <a:pt x="908" y="352"/>
                  <a:pt x="1002" y="391"/>
                  <a:pt x="1111" y="391"/>
                </a:cubicBezTo>
                <a:cubicBezTo>
                  <a:pt x="1124" y="391"/>
                  <a:pt x="1137" y="390"/>
                  <a:pt x="1149" y="389"/>
                </a:cubicBezTo>
                <a:cubicBezTo>
                  <a:pt x="1146" y="445"/>
                  <a:pt x="1133" y="497"/>
                  <a:pt x="1110" y="544"/>
                </a:cubicBezTo>
                <a:cubicBezTo>
                  <a:pt x="1109" y="545"/>
                  <a:pt x="1108" y="546"/>
                  <a:pt x="1108" y="548"/>
                </a:cubicBezTo>
                <a:cubicBezTo>
                  <a:pt x="1107" y="550"/>
                  <a:pt x="1106" y="552"/>
                  <a:pt x="1105" y="554"/>
                </a:cubicBezTo>
                <a:cubicBezTo>
                  <a:pt x="1087" y="587"/>
                  <a:pt x="1063" y="619"/>
                  <a:pt x="1033" y="648"/>
                </a:cubicBezTo>
                <a:cubicBezTo>
                  <a:pt x="969" y="713"/>
                  <a:pt x="893" y="751"/>
                  <a:pt x="805" y="762"/>
                </a:cubicBezTo>
                <a:close/>
              </a:path>
            </a:pathLst>
          </a:custGeom>
          <a:solidFill>
            <a:schemeClr val="accent4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4" name="Freeform 7">
            <a:extLst>
              <a:ext uri="{FF2B5EF4-FFF2-40B4-BE49-F238E27FC236}">
                <a16:creationId xmlns:a16="http://schemas.microsoft.com/office/drawing/2014/main" id="{AF1E9621-C6CB-4420-8C35-CD081FF85FFB}"/>
              </a:ext>
            </a:extLst>
          </p:cNvPr>
          <p:cNvSpPr>
            <a:spLocks/>
          </p:cNvSpPr>
          <p:nvPr/>
        </p:nvSpPr>
        <p:spPr bwMode="auto">
          <a:xfrm>
            <a:off x="6250950" y="2412066"/>
            <a:ext cx="2119629" cy="3508269"/>
          </a:xfrm>
          <a:custGeom>
            <a:avLst/>
            <a:gdLst/>
            <a:ahLst/>
            <a:cxnLst>
              <a:cxn ang="0">
                <a:pos x="701" y="356"/>
              </a:cxn>
              <a:cxn ang="0">
                <a:pos x="703" y="397"/>
              </a:cxn>
              <a:cxn ang="0">
                <a:pos x="703" y="406"/>
              </a:cxn>
              <a:cxn ang="0">
                <a:pos x="703" y="410"/>
              </a:cxn>
              <a:cxn ang="0">
                <a:pos x="482" y="943"/>
              </a:cxn>
              <a:cxn ang="0">
                <a:pos x="0" y="1163"/>
              </a:cxn>
              <a:cxn ang="0">
                <a:pos x="228" y="1049"/>
              </a:cxn>
              <a:cxn ang="0">
                <a:pos x="300" y="955"/>
              </a:cxn>
              <a:cxn ang="0">
                <a:pos x="303" y="949"/>
              </a:cxn>
              <a:cxn ang="0">
                <a:pos x="305" y="945"/>
              </a:cxn>
              <a:cxn ang="0">
                <a:pos x="344" y="790"/>
              </a:cxn>
              <a:cxn ang="0">
                <a:pos x="345" y="769"/>
              </a:cxn>
              <a:cxn ang="0">
                <a:pos x="305" y="593"/>
              </a:cxn>
              <a:cxn ang="0">
                <a:pos x="303" y="589"/>
              </a:cxn>
              <a:cxn ang="0">
                <a:pos x="300" y="583"/>
              </a:cxn>
              <a:cxn ang="0">
                <a:pos x="228" y="488"/>
              </a:cxn>
              <a:cxn ang="0">
                <a:pos x="119" y="410"/>
              </a:cxn>
              <a:cxn ang="0">
                <a:pos x="228" y="331"/>
              </a:cxn>
              <a:cxn ang="0">
                <a:pos x="300" y="237"/>
              </a:cxn>
              <a:cxn ang="0">
                <a:pos x="303" y="231"/>
              </a:cxn>
              <a:cxn ang="0">
                <a:pos x="305" y="227"/>
              </a:cxn>
              <a:cxn ang="0">
                <a:pos x="345" y="51"/>
              </a:cxn>
              <a:cxn ang="0">
                <a:pos x="342" y="0"/>
              </a:cxn>
              <a:cxn ang="0">
                <a:pos x="587" y="115"/>
              </a:cxn>
              <a:cxn ang="0">
                <a:pos x="658" y="209"/>
              </a:cxn>
              <a:cxn ang="0">
                <a:pos x="661" y="215"/>
              </a:cxn>
              <a:cxn ang="0">
                <a:pos x="663" y="219"/>
              </a:cxn>
              <a:cxn ang="0">
                <a:pos x="701" y="356"/>
              </a:cxn>
            </a:cxnLst>
            <a:rect l="0" t="0" r="r" b="b"/>
            <a:pathLst>
              <a:path w="703" h="1163">
                <a:moveTo>
                  <a:pt x="701" y="356"/>
                </a:moveTo>
                <a:cubicBezTo>
                  <a:pt x="702" y="369"/>
                  <a:pt x="703" y="383"/>
                  <a:pt x="703" y="397"/>
                </a:cubicBezTo>
                <a:cubicBezTo>
                  <a:pt x="703" y="406"/>
                  <a:pt x="703" y="406"/>
                  <a:pt x="703" y="406"/>
                </a:cubicBezTo>
                <a:cubicBezTo>
                  <a:pt x="703" y="407"/>
                  <a:pt x="703" y="409"/>
                  <a:pt x="703" y="410"/>
                </a:cubicBezTo>
                <a:cubicBezTo>
                  <a:pt x="703" y="618"/>
                  <a:pt x="629" y="796"/>
                  <a:pt x="482" y="943"/>
                </a:cubicBezTo>
                <a:cubicBezTo>
                  <a:pt x="347" y="1078"/>
                  <a:pt x="186" y="1151"/>
                  <a:pt x="0" y="1163"/>
                </a:cubicBezTo>
                <a:cubicBezTo>
                  <a:pt x="88" y="1152"/>
                  <a:pt x="164" y="1114"/>
                  <a:pt x="228" y="1049"/>
                </a:cubicBezTo>
                <a:cubicBezTo>
                  <a:pt x="258" y="1020"/>
                  <a:pt x="282" y="988"/>
                  <a:pt x="300" y="955"/>
                </a:cubicBezTo>
                <a:cubicBezTo>
                  <a:pt x="301" y="953"/>
                  <a:pt x="302" y="951"/>
                  <a:pt x="303" y="949"/>
                </a:cubicBezTo>
                <a:cubicBezTo>
                  <a:pt x="303" y="947"/>
                  <a:pt x="304" y="946"/>
                  <a:pt x="305" y="945"/>
                </a:cubicBezTo>
                <a:cubicBezTo>
                  <a:pt x="328" y="898"/>
                  <a:pt x="341" y="846"/>
                  <a:pt x="344" y="790"/>
                </a:cubicBezTo>
                <a:cubicBezTo>
                  <a:pt x="344" y="783"/>
                  <a:pt x="345" y="776"/>
                  <a:pt x="345" y="769"/>
                </a:cubicBezTo>
                <a:cubicBezTo>
                  <a:pt x="345" y="705"/>
                  <a:pt x="331" y="646"/>
                  <a:pt x="305" y="593"/>
                </a:cubicBezTo>
                <a:cubicBezTo>
                  <a:pt x="304" y="592"/>
                  <a:pt x="303" y="590"/>
                  <a:pt x="303" y="589"/>
                </a:cubicBezTo>
                <a:cubicBezTo>
                  <a:pt x="302" y="587"/>
                  <a:pt x="301" y="585"/>
                  <a:pt x="300" y="583"/>
                </a:cubicBezTo>
                <a:cubicBezTo>
                  <a:pt x="282" y="549"/>
                  <a:pt x="258" y="518"/>
                  <a:pt x="228" y="488"/>
                </a:cubicBezTo>
                <a:cubicBezTo>
                  <a:pt x="195" y="455"/>
                  <a:pt x="159" y="429"/>
                  <a:pt x="119" y="410"/>
                </a:cubicBezTo>
                <a:cubicBezTo>
                  <a:pt x="159" y="391"/>
                  <a:pt x="195" y="365"/>
                  <a:pt x="228" y="331"/>
                </a:cubicBezTo>
                <a:cubicBezTo>
                  <a:pt x="258" y="302"/>
                  <a:pt x="282" y="270"/>
                  <a:pt x="300" y="237"/>
                </a:cubicBezTo>
                <a:cubicBezTo>
                  <a:pt x="301" y="235"/>
                  <a:pt x="302" y="233"/>
                  <a:pt x="303" y="231"/>
                </a:cubicBezTo>
                <a:cubicBezTo>
                  <a:pt x="303" y="229"/>
                  <a:pt x="304" y="228"/>
                  <a:pt x="305" y="227"/>
                </a:cubicBezTo>
                <a:cubicBezTo>
                  <a:pt x="331" y="174"/>
                  <a:pt x="345" y="115"/>
                  <a:pt x="345" y="51"/>
                </a:cubicBezTo>
                <a:cubicBezTo>
                  <a:pt x="345" y="33"/>
                  <a:pt x="344" y="16"/>
                  <a:pt x="342" y="0"/>
                </a:cubicBezTo>
                <a:cubicBezTo>
                  <a:pt x="436" y="7"/>
                  <a:pt x="518" y="46"/>
                  <a:pt x="587" y="115"/>
                </a:cubicBezTo>
                <a:cubicBezTo>
                  <a:pt x="616" y="144"/>
                  <a:pt x="640" y="176"/>
                  <a:pt x="658" y="209"/>
                </a:cubicBezTo>
                <a:cubicBezTo>
                  <a:pt x="659" y="211"/>
                  <a:pt x="660" y="213"/>
                  <a:pt x="661" y="215"/>
                </a:cubicBezTo>
                <a:cubicBezTo>
                  <a:pt x="662" y="217"/>
                  <a:pt x="663" y="218"/>
                  <a:pt x="663" y="219"/>
                </a:cubicBezTo>
                <a:cubicBezTo>
                  <a:pt x="684" y="261"/>
                  <a:pt x="697" y="307"/>
                  <a:pt x="701" y="356"/>
                </a:cubicBezTo>
                <a:close/>
              </a:path>
            </a:pathLst>
          </a:custGeom>
          <a:solidFill>
            <a:schemeClr val="accent3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Infographic Cycle Diagram for PowerPoint</a:t>
            </a:r>
          </a:p>
        </p:txBody>
      </p:sp>
      <p:grpSp>
        <p:nvGrpSpPr>
          <p:cNvPr id="58" name="Group 57">
            <a:extLst>
              <a:ext uri="{FF2B5EF4-FFF2-40B4-BE49-F238E27FC236}">
                <a16:creationId xmlns:a16="http://schemas.microsoft.com/office/drawing/2014/main" id="{DCD1F11F-894F-4374-A0E2-47221DD5245A}"/>
              </a:ext>
            </a:extLst>
          </p:cNvPr>
          <p:cNvGrpSpPr/>
          <p:nvPr/>
        </p:nvGrpSpPr>
        <p:grpSpPr>
          <a:xfrm>
            <a:off x="8921977" y="4395589"/>
            <a:ext cx="2937088" cy="1351708"/>
            <a:chOff x="8921977" y="4011831"/>
            <a:chExt cx="2937088" cy="1351708"/>
          </a:xfrm>
        </p:grpSpPr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C88ECEE8-0D0A-402B-BA7B-39D3C373BBC5}"/>
                </a:ext>
              </a:extLst>
            </p:cNvPr>
            <p:cNvSpPr txBox="1"/>
            <p:nvPr/>
          </p:nvSpPr>
          <p:spPr>
            <a:xfrm>
              <a:off x="8921977" y="4011831"/>
              <a:ext cx="2937088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800" b="1" dirty="0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A20E9BF8-726D-4CA6-AC90-0DFB002877FD}"/>
                </a:ext>
              </a:extLst>
            </p:cNvPr>
            <p:cNvSpPr txBox="1"/>
            <p:nvPr/>
          </p:nvSpPr>
          <p:spPr>
            <a:xfrm>
              <a:off x="8929772" y="453254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grpSp>
        <p:nvGrpSpPr>
          <p:cNvPr id="64" name="Group 63">
            <a:extLst>
              <a:ext uri="{FF2B5EF4-FFF2-40B4-BE49-F238E27FC236}">
                <a16:creationId xmlns:a16="http://schemas.microsoft.com/office/drawing/2014/main" id="{9C3E68B7-62F9-4B58-8A23-9F20C8480175}"/>
              </a:ext>
            </a:extLst>
          </p:cNvPr>
          <p:cNvGrpSpPr/>
          <p:nvPr/>
        </p:nvGrpSpPr>
        <p:grpSpPr>
          <a:xfrm>
            <a:off x="332936" y="4395589"/>
            <a:ext cx="2937088" cy="1351708"/>
            <a:chOff x="332936" y="4590783"/>
            <a:chExt cx="2937088" cy="1351708"/>
          </a:xfrm>
        </p:grpSpPr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22B6793B-27E6-4268-B098-FBD2BD6CBE3A}"/>
                </a:ext>
              </a:extLst>
            </p:cNvPr>
            <p:cNvSpPr txBox="1"/>
            <p:nvPr/>
          </p:nvSpPr>
          <p:spPr>
            <a:xfrm>
              <a:off x="332936" y="4590783"/>
              <a:ext cx="2937088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800" b="1" dirty="0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785DB4DF-F30A-4ED0-887E-1D361E7FD1BF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grpSp>
        <p:nvGrpSpPr>
          <p:cNvPr id="67" name="Group 66">
            <a:extLst>
              <a:ext uri="{FF2B5EF4-FFF2-40B4-BE49-F238E27FC236}">
                <a16:creationId xmlns:a16="http://schemas.microsoft.com/office/drawing/2014/main" id="{D5895B2D-B040-4055-A0B6-BC03EBCE585B}"/>
              </a:ext>
            </a:extLst>
          </p:cNvPr>
          <p:cNvGrpSpPr/>
          <p:nvPr/>
        </p:nvGrpSpPr>
        <p:grpSpPr>
          <a:xfrm>
            <a:off x="8929772" y="1489757"/>
            <a:ext cx="2937088" cy="1351708"/>
            <a:chOff x="8921977" y="1405170"/>
            <a:chExt cx="2937088" cy="1351708"/>
          </a:xfrm>
        </p:grpSpPr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100B5652-D56B-43D3-8F65-484060D921DB}"/>
                </a:ext>
              </a:extLst>
            </p:cNvPr>
            <p:cNvSpPr txBox="1"/>
            <p:nvPr/>
          </p:nvSpPr>
          <p:spPr>
            <a:xfrm>
              <a:off x="8921977" y="1405170"/>
              <a:ext cx="2937088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800" b="1" dirty="0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3215B3C3-C079-4E3A-A0D6-F02C13824F99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grpSp>
        <p:nvGrpSpPr>
          <p:cNvPr id="70" name="Group 69">
            <a:extLst>
              <a:ext uri="{FF2B5EF4-FFF2-40B4-BE49-F238E27FC236}">
                <a16:creationId xmlns:a16="http://schemas.microsoft.com/office/drawing/2014/main" id="{369F8279-5BFB-4799-90AF-9F14E314588B}"/>
              </a:ext>
            </a:extLst>
          </p:cNvPr>
          <p:cNvGrpSpPr/>
          <p:nvPr/>
        </p:nvGrpSpPr>
        <p:grpSpPr>
          <a:xfrm>
            <a:off x="340731" y="1489757"/>
            <a:ext cx="2937088" cy="1351708"/>
            <a:chOff x="332936" y="2566211"/>
            <a:chExt cx="2937088" cy="1351708"/>
          </a:xfrm>
        </p:grpSpPr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3BBA8743-DFD3-4CE5-8629-D5EADD82C727}"/>
                </a:ext>
              </a:extLst>
            </p:cNvPr>
            <p:cNvSpPr txBox="1"/>
            <p:nvPr/>
          </p:nvSpPr>
          <p:spPr>
            <a:xfrm>
              <a:off x="332936" y="2566211"/>
              <a:ext cx="2937088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800" b="1" dirty="0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BB800912-03A0-4271-807E-AE4867E60F59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sp>
        <p:nvSpPr>
          <p:cNvPr id="80" name="Freeform: Shape 79">
            <a:extLst>
              <a:ext uri="{FF2B5EF4-FFF2-40B4-BE49-F238E27FC236}">
                <a16:creationId xmlns:a16="http://schemas.microsoft.com/office/drawing/2014/main" id="{3C40D749-5228-4476-A9DC-36A463937687}"/>
              </a:ext>
            </a:extLst>
          </p:cNvPr>
          <p:cNvSpPr>
            <a:spLocks/>
          </p:cNvSpPr>
          <p:nvPr/>
        </p:nvSpPr>
        <p:spPr bwMode="auto">
          <a:xfrm>
            <a:off x="3840316" y="3811295"/>
            <a:ext cx="1088259" cy="982987"/>
          </a:xfrm>
          <a:custGeom>
            <a:avLst/>
            <a:gdLst>
              <a:gd name="connsiteX0" fmla="*/ 0 w 1088259"/>
              <a:gd name="connsiteY0" fmla="*/ 0 h 982987"/>
              <a:gd name="connsiteX1" fmla="*/ 48452 w 1088259"/>
              <a:gd name="connsiteY1" fmla="*/ 82750 h 982987"/>
              <a:gd name="connsiteX2" fmla="*/ 266202 w 1088259"/>
              <a:gd name="connsiteY2" fmla="*/ 333477 h 982987"/>
              <a:gd name="connsiteX3" fmla="*/ 1010659 w 1088259"/>
              <a:gd name="connsiteY3" fmla="*/ 629873 h 982987"/>
              <a:gd name="connsiteX4" fmla="*/ 1088259 w 1088259"/>
              <a:gd name="connsiteY4" fmla="*/ 628669 h 982987"/>
              <a:gd name="connsiteX5" fmla="*/ 1068314 w 1088259"/>
              <a:gd name="connsiteY5" fmla="*/ 734415 h 982987"/>
              <a:gd name="connsiteX6" fmla="*/ 1057863 w 1088259"/>
              <a:gd name="connsiteY6" fmla="*/ 844340 h 982987"/>
              <a:gd name="connsiteX7" fmla="*/ 1054847 w 1088259"/>
              <a:gd name="connsiteY7" fmla="*/ 904621 h 982987"/>
              <a:gd name="connsiteX8" fmla="*/ 1054847 w 1088259"/>
              <a:gd name="connsiteY8" fmla="*/ 919692 h 982987"/>
              <a:gd name="connsiteX9" fmla="*/ 1054847 w 1088259"/>
              <a:gd name="connsiteY9" fmla="*/ 925720 h 982987"/>
              <a:gd name="connsiteX10" fmla="*/ 1054847 w 1088259"/>
              <a:gd name="connsiteY10" fmla="*/ 982987 h 982987"/>
              <a:gd name="connsiteX11" fmla="*/ 330976 w 1088259"/>
              <a:gd name="connsiteY11" fmla="*/ 639383 h 982987"/>
              <a:gd name="connsiteX12" fmla="*/ 14141 w 1088259"/>
              <a:gd name="connsiteY12" fmla="*/ 76930 h 9829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088259" h="982987">
                <a:moveTo>
                  <a:pt x="0" y="0"/>
                </a:moveTo>
                <a:lnTo>
                  <a:pt x="48452" y="82750"/>
                </a:lnTo>
                <a:cubicBezTo>
                  <a:pt x="107110" y="172848"/>
                  <a:pt x="179637" y="256374"/>
                  <a:pt x="266202" y="333477"/>
                </a:cubicBezTo>
                <a:cubicBezTo>
                  <a:pt x="483842" y="521814"/>
                  <a:pt x="731994" y="620613"/>
                  <a:pt x="1010659" y="629873"/>
                </a:cubicBezTo>
                <a:lnTo>
                  <a:pt x="1088259" y="628669"/>
                </a:lnTo>
                <a:lnTo>
                  <a:pt x="1068314" y="734415"/>
                </a:lnTo>
                <a:cubicBezTo>
                  <a:pt x="1063236" y="770401"/>
                  <a:pt x="1059748" y="807041"/>
                  <a:pt x="1057863" y="844340"/>
                </a:cubicBezTo>
                <a:cubicBezTo>
                  <a:pt x="1054847" y="904621"/>
                  <a:pt x="1054847" y="904621"/>
                  <a:pt x="1054847" y="904621"/>
                </a:cubicBezTo>
                <a:cubicBezTo>
                  <a:pt x="1054847" y="910649"/>
                  <a:pt x="1054847" y="913664"/>
                  <a:pt x="1054847" y="919692"/>
                </a:cubicBezTo>
                <a:cubicBezTo>
                  <a:pt x="1054847" y="919692"/>
                  <a:pt x="1054847" y="922706"/>
                  <a:pt x="1054847" y="925720"/>
                </a:cubicBezTo>
                <a:cubicBezTo>
                  <a:pt x="1054847" y="982987"/>
                  <a:pt x="1054847" y="982987"/>
                  <a:pt x="1054847" y="982987"/>
                </a:cubicBezTo>
                <a:cubicBezTo>
                  <a:pt x="777363" y="955861"/>
                  <a:pt x="536073" y="841326"/>
                  <a:pt x="330976" y="639383"/>
                </a:cubicBezTo>
                <a:cubicBezTo>
                  <a:pt x="168105" y="474363"/>
                  <a:pt x="62918" y="287302"/>
                  <a:pt x="14141" y="76930"/>
                </a:cubicBezTo>
                <a:close/>
              </a:path>
            </a:pathLst>
          </a:custGeom>
          <a:solidFill>
            <a:schemeClr val="tx1">
              <a:alpha val="3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73" name="Freeform: Shape 72">
            <a:extLst>
              <a:ext uri="{FF2B5EF4-FFF2-40B4-BE49-F238E27FC236}">
                <a16:creationId xmlns:a16="http://schemas.microsoft.com/office/drawing/2014/main" id="{E64DE295-0292-45D8-AC47-18143C16221C}"/>
              </a:ext>
            </a:extLst>
          </p:cNvPr>
          <p:cNvSpPr>
            <a:spLocks/>
          </p:cNvSpPr>
          <p:nvPr/>
        </p:nvSpPr>
        <p:spPr bwMode="auto">
          <a:xfrm>
            <a:off x="7253122" y="2412066"/>
            <a:ext cx="1078678" cy="882724"/>
          </a:xfrm>
          <a:custGeom>
            <a:avLst/>
            <a:gdLst>
              <a:gd name="connsiteX0" fmla="*/ 28999 w 1078678"/>
              <a:gd name="connsiteY0" fmla="*/ 0 h 882724"/>
              <a:gd name="connsiteX1" fmla="*/ 767703 w 1078678"/>
              <a:gd name="connsiteY1" fmla="*/ 346906 h 882724"/>
              <a:gd name="connsiteX2" fmla="*/ 981777 w 1078678"/>
              <a:gd name="connsiteY2" fmla="*/ 630463 h 882724"/>
              <a:gd name="connsiteX3" fmla="*/ 990822 w 1078678"/>
              <a:gd name="connsiteY3" fmla="*/ 648562 h 882724"/>
              <a:gd name="connsiteX4" fmla="*/ 996852 w 1078678"/>
              <a:gd name="connsiteY4" fmla="*/ 660629 h 882724"/>
              <a:gd name="connsiteX5" fmla="*/ 1073361 w 1078678"/>
              <a:gd name="connsiteY5" fmla="*/ 859345 h 882724"/>
              <a:gd name="connsiteX6" fmla="*/ 1078678 w 1078678"/>
              <a:gd name="connsiteY6" fmla="*/ 882724 h 882724"/>
              <a:gd name="connsiteX7" fmla="*/ 1018892 w 1078678"/>
              <a:gd name="connsiteY7" fmla="*/ 812932 h 882724"/>
              <a:gd name="connsiteX8" fmla="*/ 882155 w 1078678"/>
              <a:gd name="connsiteY8" fmla="*/ 692965 h 882724"/>
              <a:gd name="connsiteX9" fmla="*/ 103703 w 1078678"/>
              <a:gd name="connsiteY9" fmla="*/ 448107 h 882724"/>
              <a:gd name="connsiteX10" fmla="*/ 0 w 1078678"/>
              <a:gd name="connsiteY10" fmla="*/ 456267 h 882724"/>
              <a:gd name="connsiteX11" fmla="*/ 7139 w 1078678"/>
              <a:gd name="connsiteY11" fmla="*/ 431747 h 882724"/>
              <a:gd name="connsiteX12" fmla="*/ 38044 w 1078678"/>
              <a:gd name="connsiteY12" fmla="*/ 153845 h 882724"/>
              <a:gd name="connsiteX13" fmla="*/ 28999 w 1078678"/>
              <a:gd name="connsiteY13" fmla="*/ 0 h 8827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078678" h="882724">
                <a:moveTo>
                  <a:pt x="28999" y="0"/>
                </a:moveTo>
                <a:cubicBezTo>
                  <a:pt x="312420" y="21116"/>
                  <a:pt x="559660" y="138762"/>
                  <a:pt x="767703" y="346906"/>
                </a:cubicBezTo>
                <a:cubicBezTo>
                  <a:pt x="855142" y="434386"/>
                  <a:pt x="927505" y="530916"/>
                  <a:pt x="981777" y="630463"/>
                </a:cubicBezTo>
                <a:cubicBezTo>
                  <a:pt x="984792" y="636496"/>
                  <a:pt x="987807" y="642529"/>
                  <a:pt x="990822" y="648562"/>
                </a:cubicBezTo>
                <a:cubicBezTo>
                  <a:pt x="993837" y="654595"/>
                  <a:pt x="996852" y="657612"/>
                  <a:pt x="996852" y="660629"/>
                </a:cubicBezTo>
                <a:cubicBezTo>
                  <a:pt x="1028511" y="723977"/>
                  <a:pt x="1054140" y="790341"/>
                  <a:pt x="1073361" y="859345"/>
                </a:cubicBezTo>
                <a:lnTo>
                  <a:pt x="1078678" y="882724"/>
                </a:lnTo>
                <a:lnTo>
                  <a:pt x="1018892" y="812932"/>
                </a:lnTo>
                <a:cubicBezTo>
                  <a:pt x="977062" y="770663"/>
                  <a:pt x="931325" y="730442"/>
                  <a:pt x="882155" y="692965"/>
                </a:cubicBezTo>
                <a:cubicBezTo>
                  <a:pt x="648171" y="514626"/>
                  <a:pt x="387423" y="431149"/>
                  <a:pt x="103703" y="448107"/>
                </a:cubicBezTo>
                <a:lnTo>
                  <a:pt x="0" y="456267"/>
                </a:lnTo>
                <a:lnTo>
                  <a:pt x="7139" y="431747"/>
                </a:lnTo>
                <a:cubicBezTo>
                  <a:pt x="27491" y="343135"/>
                  <a:pt x="38044" y="250375"/>
                  <a:pt x="38044" y="153845"/>
                </a:cubicBezTo>
                <a:cubicBezTo>
                  <a:pt x="38044" y="99547"/>
                  <a:pt x="35029" y="48265"/>
                  <a:pt x="28999" y="0"/>
                </a:cubicBezTo>
                <a:close/>
              </a:path>
            </a:pathLst>
          </a:custGeom>
          <a:solidFill>
            <a:schemeClr val="tx1">
              <a:alpha val="3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77" name="Freeform: Shape 76">
            <a:extLst>
              <a:ext uri="{FF2B5EF4-FFF2-40B4-BE49-F238E27FC236}">
                <a16:creationId xmlns:a16="http://schemas.microsoft.com/office/drawing/2014/main" id="{E2EFB4C4-B702-4EA8-8688-1B4FCD8C1CE9}"/>
              </a:ext>
            </a:extLst>
          </p:cNvPr>
          <p:cNvSpPr>
            <a:spLocks/>
          </p:cNvSpPr>
          <p:nvPr/>
        </p:nvSpPr>
        <p:spPr bwMode="auto">
          <a:xfrm>
            <a:off x="6399220" y="4739863"/>
            <a:ext cx="887890" cy="1150469"/>
          </a:xfrm>
          <a:custGeom>
            <a:avLst/>
            <a:gdLst>
              <a:gd name="connsiteX0" fmla="*/ 388069 w 887890"/>
              <a:gd name="connsiteY0" fmla="*/ 0 h 1150469"/>
              <a:gd name="connsiteX1" fmla="*/ 422808 w 887890"/>
              <a:gd name="connsiteY1" fmla="*/ 12334 h 1150469"/>
              <a:gd name="connsiteX2" fmla="*/ 773272 w 887890"/>
              <a:gd name="connsiteY2" fmla="*/ 61759 h 1150469"/>
              <a:gd name="connsiteX3" fmla="*/ 887890 w 887890"/>
              <a:gd name="connsiteY3" fmla="*/ 55732 h 1150469"/>
              <a:gd name="connsiteX4" fmla="*/ 770256 w 887890"/>
              <a:gd name="connsiteY4" fmla="*/ 522848 h 1150469"/>
              <a:gd name="connsiteX5" fmla="*/ 764223 w 887890"/>
              <a:gd name="connsiteY5" fmla="*/ 534903 h 1150469"/>
              <a:gd name="connsiteX6" fmla="*/ 755174 w 887890"/>
              <a:gd name="connsiteY6" fmla="*/ 552985 h 1150469"/>
              <a:gd name="connsiteX7" fmla="*/ 538003 w 887890"/>
              <a:gd name="connsiteY7" fmla="*/ 836268 h 1150469"/>
              <a:gd name="connsiteX8" fmla="*/ 42582 w 887890"/>
              <a:gd name="connsiteY8" fmla="*/ 1139705 h 1150469"/>
              <a:gd name="connsiteX9" fmla="*/ 0 w 887890"/>
              <a:gd name="connsiteY9" fmla="*/ 1150469 h 1150469"/>
              <a:gd name="connsiteX10" fmla="*/ 107581 w 887890"/>
              <a:gd name="connsiteY10" fmla="*/ 1045797 h 1150469"/>
              <a:gd name="connsiteX11" fmla="*/ 226430 w 887890"/>
              <a:gd name="connsiteY11" fmla="*/ 883940 h 1150469"/>
              <a:gd name="connsiteX12" fmla="*/ 375905 w 887890"/>
              <a:gd name="connsiteY12" fmla="*/ 559610 h 1150469"/>
              <a:gd name="connsiteX13" fmla="*/ 380752 w 887890"/>
              <a:gd name="connsiteY13" fmla="*/ 539966 h 1150469"/>
              <a:gd name="connsiteX14" fmla="*/ 383984 w 887890"/>
              <a:gd name="connsiteY14" fmla="*/ 526869 h 1150469"/>
              <a:gd name="connsiteX15" fmla="*/ 395958 w 887890"/>
              <a:gd name="connsiteY15" fmla="*/ 44890 h 11504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887890" h="1150469">
                <a:moveTo>
                  <a:pt x="388069" y="0"/>
                </a:moveTo>
                <a:lnTo>
                  <a:pt x="422808" y="12334"/>
                </a:lnTo>
                <a:cubicBezTo>
                  <a:pt x="533055" y="45231"/>
                  <a:pt x="649982" y="61759"/>
                  <a:pt x="773272" y="61759"/>
                </a:cubicBezTo>
                <a:cubicBezTo>
                  <a:pt x="812483" y="61759"/>
                  <a:pt x="851695" y="58745"/>
                  <a:pt x="887890" y="55732"/>
                </a:cubicBezTo>
                <a:cubicBezTo>
                  <a:pt x="878841" y="224496"/>
                  <a:pt x="839630" y="381206"/>
                  <a:pt x="770256" y="522848"/>
                </a:cubicBezTo>
                <a:cubicBezTo>
                  <a:pt x="767240" y="525862"/>
                  <a:pt x="764223" y="528875"/>
                  <a:pt x="764223" y="534903"/>
                </a:cubicBezTo>
                <a:cubicBezTo>
                  <a:pt x="761207" y="540930"/>
                  <a:pt x="758191" y="546957"/>
                  <a:pt x="755174" y="552985"/>
                </a:cubicBezTo>
                <a:cubicBezTo>
                  <a:pt x="700882" y="652435"/>
                  <a:pt x="628491" y="748872"/>
                  <a:pt x="538003" y="836268"/>
                </a:cubicBezTo>
                <a:cubicBezTo>
                  <a:pt x="393222" y="983184"/>
                  <a:pt x="228082" y="1084329"/>
                  <a:pt x="42582" y="1139705"/>
                </a:cubicBezTo>
                <a:lnTo>
                  <a:pt x="0" y="1150469"/>
                </a:lnTo>
                <a:lnTo>
                  <a:pt x="107581" y="1045797"/>
                </a:lnTo>
                <a:cubicBezTo>
                  <a:pt x="150522" y="996314"/>
                  <a:pt x="190138" y="942361"/>
                  <a:pt x="226430" y="883940"/>
                </a:cubicBezTo>
                <a:cubicBezTo>
                  <a:pt x="295450" y="778721"/>
                  <a:pt x="344833" y="668650"/>
                  <a:pt x="375905" y="559610"/>
                </a:cubicBezTo>
                <a:cubicBezTo>
                  <a:pt x="377521" y="553062"/>
                  <a:pt x="379136" y="546514"/>
                  <a:pt x="380752" y="539966"/>
                </a:cubicBezTo>
                <a:cubicBezTo>
                  <a:pt x="379426" y="534080"/>
                  <a:pt x="381705" y="530475"/>
                  <a:pt x="383984" y="526869"/>
                </a:cubicBezTo>
                <a:cubicBezTo>
                  <a:pt x="420483" y="373318"/>
                  <a:pt x="424253" y="211677"/>
                  <a:pt x="395958" y="44890"/>
                </a:cubicBezTo>
                <a:close/>
              </a:path>
            </a:pathLst>
          </a:custGeom>
          <a:solidFill>
            <a:schemeClr val="tx1">
              <a:alpha val="3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41" name="Freeform 6">
            <a:extLst>
              <a:ext uri="{FF2B5EF4-FFF2-40B4-BE49-F238E27FC236}">
                <a16:creationId xmlns:a16="http://schemas.microsoft.com/office/drawing/2014/main" id="{25782706-44F8-4D9A-BB3D-B8D0095CD2EE}"/>
              </a:ext>
            </a:extLst>
          </p:cNvPr>
          <p:cNvSpPr>
            <a:spLocks/>
          </p:cNvSpPr>
          <p:nvPr/>
        </p:nvSpPr>
        <p:spPr bwMode="auto">
          <a:xfrm>
            <a:off x="4904891" y="1375909"/>
            <a:ext cx="3458590" cy="2110166"/>
          </a:xfrm>
          <a:custGeom>
            <a:avLst/>
            <a:gdLst/>
            <a:ahLst/>
            <a:cxnLst>
              <a:cxn ang="0">
                <a:pos x="0" y="344"/>
              </a:cxn>
              <a:cxn ang="0">
                <a:pos x="113" y="114"/>
              </a:cxn>
              <a:cxn ang="0">
                <a:pos x="332" y="3"/>
              </a:cxn>
              <a:cxn ang="0">
                <a:pos x="395" y="0"/>
              </a:cxn>
              <a:cxn ang="0">
                <a:pos x="452" y="2"/>
              </a:cxn>
              <a:cxn ang="0">
                <a:pos x="928" y="221"/>
              </a:cxn>
              <a:cxn ang="0">
                <a:pos x="1147" y="700"/>
              </a:cxn>
              <a:cxn ang="0">
                <a:pos x="1109" y="563"/>
              </a:cxn>
              <a:cxn ang="0">
                <a:pos x="1107" y="559"/>
              </a:cxn>
              <a:cxn ang="0">
                <a:pos x="1104" y="553"/>
              </a:cxn>
              <a:cxn ang="0">
                <a:pos x="1033" y="459"/>
              </a:cxn>
              <a:cxn ang="0">
                <a:pos x="788" y="344"/>
              </a:cxn>
              <a:cxn ang="0">
                <a:pos x="752" y="342"/>
              </a:cxn>
              <a:cxn ang="0">
                <a:pos x="472" y="459"/>
              </a:cxn>
              <a:cxn ang="0">
                <a:pos x="395" y="563"/>
              </a:cxn>
              <a:cxn ang="0">
                <a:pos x="395" y="563"/>
              </a:cxn>
              <a:cxn ang="0">
                <a:pos x="393" y="559"/>
              </a:cxn>
              <a:cxn ang="0">
                <a:pos x="390" y="553"/>
              </a:cxn>
              <a:cxn ang="0">
                <a:pos x="319" y="459"/>
              </a:cxn>
              <a:cxn ang="0">
                <a:pos x="38" y="342"/>
              </a:cxn>
              <a:cxn ang="0">
                <a:pos x="0" y="344"/>
              </a:cxn>
            </a:cxnLst>
            <a:rect l="0" t="0" r="r" b="b"/>
            <a:pathLst>
              <a:path w="1147" h="700">
                <a:moveTo>
                  <a:pt x="0" y="344"/>
                </a:moveTo>
                <a:cubicBezTo>
                  <a:pt x="10" y="256"/>
                  <a:pt x="48" y="180"/>
                  <a:pt x="113" y="114"/>
                </a:cubicBezTo>
                <a:cubicBezTo>
                  <a:pt x="176" y="52"/>
                  <a:pt x="249" y="15"/>
                  <a:pt x="332" y="3"/>
                </a:cubicBezTo>
                <a:cubicBezTo>
                  <a:pt x="353" y="1"/>
                  <a:pt x="374" y="0"/>
                  <a:pt x="395" y="0"/>
                </a:cubicBezTo>
                <a:cubicBezTo>
                  <a:pt x="415" y="0"/>
                  <a:pt x="434" y="1"/>
                  <a:pt x="452" y="2"/>
                </a:cubicBezTo>
                <a:cubicBezTo>
                  <a:pt x="636" y="15"/>
                  <a:pt x="795" y="87"/>
                  <a:pt x="928" y="221"/>
                </a:cubicBezTo>
                <a:cubicBezTo>
                  <a:pt x="1062" y="355"/>
                  <a:pt x="1136" y="515"/>
                  <a:pt x="1147" y="700"/>
                </a:cubicBezTo>
                <a:cubicBezTo>
                  <a:pt x="1143" y="651"/>
                  <a:pt x="1130" y="605"/>
                  <a:pt x="1109" y="563"/>
                </a:cubicBezTo>
                <a:cubicBezTo>
                  <a:pt x="1109" y="562"/>
                  <a:pt x="1108" y="561"/>
                  <a:pt x="1107" y="559"/>
                </a:cubicBezTo>
                <a:cubicBezTo>
                  <a:pt x="1106" y="557"/>
                  <a:pt x="1105" y="555"/>
                  <a:pt x="1104" y="553"/>
                </a:cubicBezTo>
                <a:cubicBezTo>
                  <a:pt x="1086" y="520"/>
                  <a:pt x="1062" y="488"/>
                  <a:pt x="1033" y="459"/>
                </a:cubicBezTo>
                <a:cubicBezTo>
                  <a:pt x="964" y="390"/>
                  <a:pt x="882" y="351"/>
                  <a:pt x="788" y="344"/>
                </a:cubicBezTo>
                <a:cubicBezTo>
                  <a:pt x="776" y="343"/>
                  <a:pt x="764" y="342"/>
                  <a:pt x="752" y="342"/>
                </a:cubicBezTo>
                <a:cubicBezTo>
                  <a:pt x="643" y="342"/>
                  <a:pt x="549" y="381"/>
                  <a:pt x="472" y="459"/>
                </a:cubicBezTo>
                <a:cubicBezTo>
                  <a:pt x="439" y="491"/>
                  <a:pt x="414" y="526"/>
                  <a:pt x="395" y="563"/>
                </a:cubicBezTo>
                <a:cubicBezTo>
                  <a:pt x="395" y="563"/>
                  <a:pt x="395" y="563"/>
                  <a:pt x="395" y="563"/>
                </a:cubicBezTo>
                <a:cubicBezTo>
                  <a:pt x="394" y="562"/>
                  <a:pt x="394" y="561"/>
                  <a:pt x="393" y="559"/>
                </a:cubicBezTo>
                <a:cubicBezTo>
                  <a:pt x="392" y="557"/>
                  <a:pt x="391" y="555"/>
                  <a:pt x="390" y="553"/>
                </a:cubicBezTo>
                <a:cubicBezTo>
                  <a:pt x="372" y="520"/>
                  <a:pt x="348" y="488"/>
                  <a:pt x="319" y="459"/>
                </a:cubicBezTo>
                <a:cubicBezTo>
                  <a:pt x="241" y="381"/>
                  <a:pt x="147" y="342"/>
                  <a:pt x="38" y="342"/>
                </a:cubicBezTo>
                <a:cubicBezTo>
                  <a:pt x="25" y="342"/>
                  <a:pt x="12" y="343"/>
                  <a:pt x="0" y="344"/>
                </a:cubicBezTo>
                <a:close/>
              </a:path>
            </a:pathLst>
          </a:custGeom>
          <a:solidFill>
            <a:schemeClr val="accent2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57E8E78E-9229-4229-AA46-0BD3D84CD10E}"/>
              </a:ext>
            </a:extLst>
          </p:cNvPr>
          <p:cNvSpPr>
            <a:spLocks/>
          </p:cNvSpPr>
          <p:nvPr/>
        </p:nvSpPr>
        <p:spPr bwMode="auto">
          <a:xfrm>
            <a:off x="4904892" y="1403201"/>
            <a:ext cx="920581" cy="1078479"/>
          </a:xfrm>
          <a:custGeom>
            <a:avLst/>
            <a:gdLst>
              <a:gd name="connsiteX0" fmla="*/ 920581 w 920581"/>
              <a:gd name="connsiteY0" fmla="*/ 0 h 1078479"/>
              <a:gd name="connsiteX1" fmla="*/ 867985 w 920581"/>
              <a:gd name="connsiteY1" fmla="*/ 44561 h 1078479"/>
              <a:gd name="connsiteX2" fmla="*/ 574128 w 920581"/>
              <a:gd name="connsiteY2" fmla="*/ 541684 h 1078479"/>
              <a:gd name="connsiteX3" fmla="*/ 555432 w 920581"/>
              <a:gd name="connsiteY3" fmla="*/ 618026 h 1078479"/>
              <a:gd name="connsiteX4" fmla="*/ 542653 w 920581"/>
              <a:gd name="connsiteY4" fmla="*/ 677014 h 1078479"/>
              <a:gd name="connsiteX5" fmla="*/ 540202 w 920581"/>
              <a:gd name="connsiteY5" fmla="*/ 691884 h 1078479"/>
              <a:gd name="connsiteX6" fmla="*/ 539222 w 920581"/>
              <a:gd name="connsiteY6" fmla="*/ 697832 h 1078479"/>
              <a:gd name="connsiteX7" fmla="*/ 529419 w 920581"/>
              <a:gd name="connsiteY7" fmla="*/ 757311 h 1078479"/>
              <a:gd name="connsiteX8" fmla="*/ 524029 w 920581"/>
              <a:gd name="connsiteY8" fmla="*/ 977509 h 1078479"/>
              <a:gd name="connsiteX9" fmla="*/ 535788 w 920581"/>
              <a:gd name="connsiteY9" fmla="*/ 1078479 h 1078479"/>
              <a:gd name="connsiteX10" fmla="*/ 465098 w 920581"/>
              <a:gd name="connsiteY10" fmla="*/ 1053274 h 1078479"/>
              <a:gd name="connsiteX11" fmla="*/ 114583 w 920581"/>
              <a:gd name="connsiteY11" fmla="*/ 1003676 h 1078479"/>
              <a:gd name="connsiteX12" fmla="*/ 0 w 920581"/>
              <a:gd name="connsiteY12" fmla="*/ 1009705 h 1078479"/>
              <a:gd name="connsiteX13" fmla="*/ 340733 w 920581"/>
              <a:gd name="connsiteY13" fmla="*/ 316365 h 1078479"/>
              <a:gd name="connsiteX14" fmla="*/ 819041 w 920581"/>
              <a:gd name="connsiteY14" fmla="*/ 23014 h 10784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920581" h="1078479">
                <a:moveTo>
                  <a:pt x="920581" y="0"/>
                </a:moveTo>
                <a:lnTo>
                  <a:pt x="867985" y="44561"/>
                </a:lnTo>
                <a:cubicBezTo>
                  <a:pt x="727031" y="184280"/>
                  <a:pt x="628798" y="349082"/>
                  <a:pt x="574128" y="541684"/>
                </a:cubicBezTo>
                <a:cubicBezTo>
                  <a:pt x="566740" y="567959"/>
                  <a:pt x="559843" y="591260"/>
                  <a:pt x="555432" y="618026"/>
                </a:cubicBezTo>
                <a:cubicBezTo>
                  <a:pt x="542653" y="677014"/>
                  <a:pt x="542653" y="677014"/>
                  <a:pt x="542653" y="677014"/>
                </a:cubicBezTo>
                <a:cubicBezTo>
                  <a:pt x="541673" y="682962"/>
                  <a:pt x="541182" y="685936"/>
                  <a:pt x="540202" y="691884"/>
                </a:cubicBezTo>
                <a:cubicBezTo>
                  <a:pt x="540202" y="691884"/>
                  <a:pt x="539712" y="694858"/>
                  <a:pt x="539222" y="697832"/>
                </a:cubicBezTo>
                <a:cubicBezTo>
                  <a:pt x="529419" y="757311"/>
                  <a:pt x="529419" y="757311"/>
                  <a:pt x="529419" y="757311"/>
                </a:cubicBezTo>
                <a:cubicBezTo>
                  <a:pt x="520885" y="832273"/>
                  <a:pt x="519104" y="905675"/>
                  <a:pt x="524029" y="977509"/>
                </a:cubicBezTo>
                <a:lnTo>
                  <a:pt x="535788" y="1078479"/>
                </a:lnTo>
                <a:lnTo>
                  <a:pt x="465098" y="1053274"/>
                </a:lnTo>
                <a:cubicBezTo>
                  <a:pt x="354726" y="1020209"/>
                  <a:pt x="237835" y="1003676"/>
                  <a:pt x="114583" y="1003676"/>
                </a:cubicBezTo>
                <a:cubicBezTo>
                  <a:pt x="75384" y="1003676"/>
                  <a:pt x="36184" y="1006690"/>
                  <a:pt x="0" y="1009705"/>
                </a:cubicBezTo>
                <a:cubicBezTo>
                  <a:pt x="30154" y="744427"/>
                  <a:pt x="144736" y="515323"/>
                  <a:pt x="340733" y="316365"/>
                </a:cubicBezTo>
                <a:cubicBezTo>
                  <a:pt x="483208" y="176189"/>
                  <a:pt x="642644" y="78406"/>
                  <a:pt x="819041" y="23014"/>
                </a:cubicBezTo>
                <a:close/>
              </a:path>
            </a:pathLst>
          </a:custGeom>
          <a:solidFill>
            <a:schemeClr val="tx1">
              <a:alpha val="3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pic>
        <p:nvPicPr>
          <p:cNvPr id="6" name="Graphic 5" descr="Network">
            <a:extLst>
              <a:ext uri="{FF2B5EF4-FFF2-40B4-BE49-F238E27FC236}">
                <a16:creationId xmlns:a16="http://schemas.microsoft.com/office/drawing/2014/main" id="{F80539E2-2EBB-4ED5-A00B-C7ABB89364F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564615" y="1548648"/>
            <a:ext cx="1062771" cy="1062771"/>
          </a:xfrm>
          <a:prstGeom prst="rect">
            <a:avLst/>
          </a:prstGeom>
        </p:spPr>
      </p:pic>
      <p:pic>
        <p:nvPicPr>
          <p:cNvPr id="8" name="Graphic 7" descr="Chat">
            <a:extLst>
              <a:ext uri="{FF2B5EF4-FFF2-40B4-BE49-F238E27FC236}">
                <a16:creationId xmlns:a16="http://schemas.microsoft.com/office/drawing/2014/main" id="{E2C949F0-6ED7-4B5A-BF72-C877F3AEAB7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059358" y="3045525"/>
            <a:ext cx="1062771" cy="1062771"/>
          </a:xfrm>
          <a:prstGeom prst="rect">
            <a:avLst/>
          </a:prstGeom>
        </p:spPr>
      </p:pic>
      <p:pic>
        <p:nvPicPr>
          <p:cNvPr id="10" name="Graphic 9" descr="Clock">
            <a:extLst>
              <a:ext uri="{FF2B5EF4-FFF2-40B4-BE49-F238E27FC236}">
                <a16:creationId xmlns:a16="http://schemas.microsoft.com/office/drawing/2014/main" id="{8EB6AE11-8AF3-4BD6-9FD9-F80FC7E1E015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564615" y="4610124"/>
            <a:ext cx="1062771" cy="1062771"/>
          </a:xfrm>
          <a:prstGeom prst="rect">
            <a:avLst/>
          </a:prstGeom>
        </p:spPr>
      </p:pic>
      <p:pic>
        <p:nvPicPr>
          <p:cNvPr id="12" name="Graphic 11" descr="Bonfire">
            <a:extLst>
              <a:ext uri="{FF2B5EF4-FFF2-40B4-BE49-F238E27FC236}">
                <a16:creationId xmlns:a16="http://schemas.microsoft.com/office/drawing/2014/main" id="{F03CB93F-234A-4BA0-9444-6AD8716A3678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7101108" y="3045525"/>
            <a:ext cx="1062771" cy="1062771"/>
          </a:xfrm>
          <a:prstGeom prst="rect">
            <a:avLst/>
          </a:prstGeom>
        </p:spPr>
      </p:pic>
      <p:pic>
        <p:nvPicPr>
          <p:cNvPr id="82" name="Graphic 81" descr="Network">
            <a:extLst>
              <a:ext uri="{FF2B5EF4-FFF2-40B4-BE49-F238E27FC236}">
                <a16:creationId xmlns:a16="http://schemas.microsoft.com/office/drawing/2014/main" id="{6060B101-B55D-4309-B4A2-A87AFB1B3314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11293032" y="1491359"/>
            <a:ext cx="573828" cy="573828"/>
          </a:xfrm>
          <a:prstGeom prst="rect">
            <a:avLst/>
          </a:prstGeom>
        </p:spPr>
      </p:pic>
      <p:pic>
        <p:nvPicPr>
          <p:cNvPr id="83" name="Graphic 82" descr="Chat">
            <a:extLst>
              <a:ext uri="{FF2B5EF4-FFF2-40B4-BE49-F238E27FC236}">
                <a16:creationId xmlns:a16="http://schemas.microsoft.com/office/drawing/2014/main" id="{A58CA466-B641-42F3-81FE-7C738BE818AF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348716" y="1491359"/>
            <a:ext cx="573828" cy="573828"/>
          </a:xfrm>
          <a:prstGeom prst="rect">
            <a:avLst/>
          </a:prstGeom>
        </p:spPr>
      </p:pic>
      <p:pic>
        <p:nvPicPr>
          <p:cNvPr id="84" name="Graphic 83" descr="Clock">
            <a:extLst>
              <a:ext uri="{FF2B5EF4-FFF2-40B4-BE49-F238E27FC236}">
                <a16:creationId xmlns:a16="http://schemas.microsoft.com/office/drawing/2014/main" id="{CC71FE6A-B6FA-43AF-A7C0-57250B9DC8E3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348716" y="4399808"/>
            <a:ext cx="573828" cy="573828"/>
          </a:xfrm>
          <a:prstGeom prst="rect">
            <a:avLst/>
          </a:prstGeom>
        </p:spPr>
      </p:pic>
      <p:pic>
        <p:nvPicPr>
          <p:cNvPr id="85" name="Graphic 84" descr="Bonfire">
            <a:extLst>
              <a:ext uri="{FF2B5EF4-FFF2-40B4-BE49-F238E27FC236}">
                <a16:creationId xmlns:a16="http://schemas.microsoft.com/office/drawing/2014/main" id="{866D17B3-00FF-4AC9-A72F-6080763BF461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11293032" y="4406190"/>
            <a:ext cx="573828" cy="573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5809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7953</TotalTime>
  <Words>358</Words>
  <PresentationFormat>Widescreen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Infographic Cycle Diagram for PowerPoint</vt:lpstr>
      <vt:lpstr>Infographic Cycle Diagram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Infographic Cycle Diagram for PowerPoint</dc:title>
  <dc:creator>PresentationGO.com</dc:creator>
  <dc:description>© Copyright PresentationGO.com</dc:description>
  <dcterms:created xsi:type="dcterms:W3CDTF">2014-11-26T05:14:11Z</dcterms:created>
  <dcterms:modified xsi:type="dcterms:W3CDTF">2018-03-07T17:21:49Z</dcterms:modified>
  <cp:category>Charts &amp; Diagrams</cp:category>
</cp:coreProperties>
</file>