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Diagram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7153041-A310-4F1B-A131-84B021FAF5E5}"/>
              </a:ext>
            </a:extLst>
          </p:cNvPr>
          <p:cNvGrpSpPr/>
          <p:nvPr/>
        </p:nvGrpSpPr>
        <p:grpSpPr>
          <a:xfrm>
            <a:off x="6691483" y="3586020"/>
            <a:ext cx="2202816" cy="1313862"/>
            <a:chOff x="8921977" y="1374393"/>
            <a:chExt cx="2937088" cy="175181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699A1CF-9267-4B0E-AE3B-185F22234A5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39BCE7-1000-4981-9EDF-DC569EEEBD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7FB39-DE89-47A8-A22F-88987259492D}"/>
              </a:ext>
            </a:extLst>
          </p:cNvPr>
          <p:cNvGrpSpPr/>
          <p:nvPr/>
        </p:nvGrpSpPr>
        <p:grpSpPr>
          <a:xfrm>
            <a:off x="249702" y="3586020"/>
            <a:ext cx="2202816" cy="1313862"/>
            <a:chOff x="332936" y="2535434"/>
            <a:chExt cx="2937088" cy="175181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91CD53-2C61-4636-9F5E-D8DE85E65F13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F7D0757-D356-496A-8F31-4E2CCEFBC8A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ED71EAE-057E-40DF-A249-C607F78FEC3B}"/>
              </a:ext>
            </a:extLst>
          </p:cNvPr>
          <p:cNvGrpSpPr/>
          <p:nvPr/>
        </p:nvGrpSpPr>
        <p:grpSpPr>
          <a:xfrm>
            <a:off x="6697329" y="1970994"/>
            <a:ext cx="2202816" cy="1313862"/>
            <a:chOff x="8921977" y="1374393"/>
            <a:chExt cx="2937088" cy="175181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375527-538B-4D88-8F7B-B9DBEC313853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7E2E1B5-0978-4D02-A794-F028D1E746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A7E5C8-93FF-4998-A984-45EFEE716B28}"/>
              </a:ext>
            </a:extLst>
          </p:cNvPr>
          <p:cNvGrpSpPr/>
          <p:nvPr/>
        </p:nvGrpSpPr>
        <p:grpSpPr>
          <a:xfrm>
            <a:off x="255548" y="1970994"/>
            <a:ext cx="2202816" cy="1313862"/>
            <a:chOff x="332936" y="2535434"/>
            <a:chExt cx="2937088" cy="175181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A930FD-3D0F-4DC9-96A1-917E9FB3A9C1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337A50-35A0-445E-B21B-21E87AF864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A0D2460-29F4-4966-B4A2-CB395EB3E0E7}"/>
              </a:ext>
            </a:extLst>
          </p:cNvPr>
          <p:cNvSpPr/>
          <p:nvPr/>
        </p:nvSpPr>
        <p:spPr>
          <a:xfrm>
            <a:off x="378523" y="3663307"/>
            <a:ext cx="315593" cy="315593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3 h 420791"/>
              <a:gd name="connsiteX24" fmla="*/ 360070 w 420790"/>
              <a:gd name="connsiteY24" fmla="*/ 133161 h 420791"/>
              <a:gd name="connsiteX25" fmla="*/ 370190 w 420790"/>
              <a:gd name="connsiteY25" fmla="*/ 134226 h 420791"/>
              <a:gd name="connsiteX26" fmla="*/ 377114 w 420790"/>
              <a:gd name="connsiteY26" fmla="*/ 126769 h 420791"/>
              <a:gd name="connsiteX27" fmla="*/ 380843 w 420790"/>
              <a:gd name="connsiteY27" fmla="*/ 123573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0" y="47938"/>
                  <a:pt x="31959" y="124639"/>
                  <a:pt x="31959" y="218385"/>
                </a:cubicBezTo>
                <a:cubicBezTo>
                  <a:pt x="31959" y="312131"/>
                  <a:pt x="108660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0"/>
                  <a:pt x="348884" y="131563"/>
                </a:cubicBezTo>
                <a:lnTo>
                  <a:pt x="360070" y="133161"/>
                </a:lnTo>
                <a:lnTo>
                  <a:pt x="370190" y="134226"/>
                </a:lnTo>
                <a:lnTo>
                  <a:pt x="377114" y="126769"/>
                </a:lnTo>
                <a:lnTo>
                  <a:pt x="380843" y="123573"/>
                </a:lnTo>
                <a:cubicBezTo>
                  <a:pt x="396290" y="151804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Graphic 107" descr="Network">
            <a:extLst>
              <a:ext uri="{FF2B5EF4-FFF2-40B4-BE49-F238E27FC236}">
                <a16:creationId xmlns:a16="http://schemas.microsoft.com/office/drawing/2014/main" id="{A3F33F5F-E2A0-407B-859C-D012B688B24D}"/>
              </a:ext>
            </a:extLst>
          </p:cNvPr>
          <p:cNvSpPr/>
          <p:nvPr/>
        </p:nvSpPr>
        <p:spPr>
          <a:xfrm>
            <a:off x="386025" y="2071409"/>
            <a:ext cx="299613" cy="279639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accent5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06" descr="Shopping bag">
            <a:extLst>
              <a:ext uri="{FF2B5EF4-FFF2-40B4-BE49-F238E27FC236}">
                <a16:creationId xmlns:a16="http://schemas.microsoft.com/office/drawing/2014/main" id="{88B9FA70-2537-42BB-BDA9-6FF8812CAD93}"/>
              </a:ext>
            </a:extLst>
          </p:cNvPr>
          <p:cNvSpPr/>
          <p:nvPr/>
        </p:nvSpPr>
        <p:spPr>
          <a:xfrm>
            <a:off x="8387899" y="1957343"/>
            <a:ext cx="251675" cy="351546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B899CBD-DD07-46F1-8A9F-9EFE14B8FBFF}"/>
              </a:ext>
            </a:extLst>
          </p:cNvPr>
          <p:cNvSpPr/>
          <p:nvPr/>
        </p:nvSpPr>
        <p:spPr>
          <a:xfrm>
            <a:off x="8354385" y="3647575"/>
            <a:ext cx="321742" cy="320651"/>
          </a:xfrm>
          <a:custGeom>
            <a:avLst/>
            <a:gdLst>
              <a:gd name="connsiteX0" fmla="*/ 97978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8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1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1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7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7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8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4" y="300967"/>
                  <a:pt x="95473" y="298570"/>
                  <a:pt x="97978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1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3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6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1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7" y="6"/>
                </a:moveTo>
                <a:cubicBezTo>
                  <a:pt x="420354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4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7" y="6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79F241-A563-423C-971B-95A5B4679A58}"/>
              </a:ext>
            </a:extLst>
          </p:cNvPr>
          <p:cNvGrpSpPr/>
          <p:nvPr/>
        </p:nvGrpSpPr>
        <p:grpSpPr>
          <a:xfrm>
            <a:off x="2686377" y="1718372"/>
            <a:ext cx="3771245" cy="3739601"/>
            <a:chOff x="3002614" y="1933411"/>
            <a:chExt cx="3138773" cy="311243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166E862-78FA-4153-B12F-E11D226DD3DA}"/>
                </a:ext>
              </a:extLst>
            </p:cNvPr>
            <p:cNvGrpSpPr/>
            <p:nvPr/>
          </p:nvGrpSpPr>
          <p:grpSpPr>
            <a:xfrm>
              <a:off x="3002614" y="1933411"/>
              <a:ext cx="3138773" cy="3112436"/>
              <a:chOff x="2479485" y="1354043"/>
              <a:chExt cx="4185030" cy="4149914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A4B807B-1990-4408-AE37-F6ABEBD7EF12}"/>
                  </a:ext>
                </a:extLst>
              </p:cNvPr>
              <p:cNvGrpSpPr/>
              <p:nvPr/>
            </p:nvGrpSpPr>
            <p:grpSpPr>
              <a:xfrm>
                <a:off x="2479485" y="1354043"/>
                <a:ext cx="4185030" cy="4149914"/>
                <a:chOff x="9563100" y="1257300"/>
                <a:chExt cx="1513759" cy="1501059"/>
              </a:xfrm>
            </p:grpSpPr>
            <p:sp>
              <p:nvSpPr>
                <p:cNvPr id="57" name="Shape">
                  <a:extLst>
                    <a:ext uri="{FF2B5EF4-FFF2-40B4-BE49-F238E27FC236}">
                      <a16:creationId xmlns:a16="http://schemas.microsoft.com/office/drawing/2014/main" id="{413DA75F-A7D8-4B4C-944B-00DBB60C8831}"/>
                    </a:ext>
                  </a:extLst>
                </p:cNvPr>
                <p:cNvSpPr/>
                <p:nvPr/>
              </p:nvSpPr>
              <p:spPr>
                <a:xfrm>
                  <a:off x="9613900" y="1257300"/>
                  <a:ext cx="341142" cy="4469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4" h="21341" extrusionOk="0">
                      <a:moveTo>
                        <a:pt x="21394" y="1439"/>
                      </a:moveTo>
                      <a:lnTo>
                        <a:pt x="8157" y="50"/>
                      </a:lnTo>
                      <a:cubicBezTo>
                        <a:pt x="5186" y="-259"/>
                        <a:pt x="2199" y="863"/>
                        <a:pt x="766" y="2979"/>
                      </a:cubicBezTo>
                      <a:cubicBezTo>
                        <a:pt x="-118" y="4289"/>
                        <a:pt x="-206" y="5823"/>
                        <a:pt x="344" y="7236"/>
                      </a:cubicBezTo>
                      <a:lnTo>
                        <a:pt x="5879" y="21341"/>
                      </a:lnTo>
                      <a:lnTo>
                        <a:pt x="19682" y="18200"/>
                      </a:lnTo>
                      <a:lnTo>
                        <a:pt x="17276" y="12075"/>
                      </a:lnTo>
                      <a:cubicBezTo>
                        <a:pt x="15508" y="8018"/>
                        <a:pt x="16687" y="2488"/>
                        <a:pt x="21394" y="1439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58" name="Shape">
                  <a:extLst>
                    <a:ext uri="{FF2B5EF4-FFF2-40B4-BE49-F238E27FC236}">
                      <a16:creationId xmlns:a16="http://schemas.microsoft.com/office/drawing/2014/main" id="{B45C8755-2F1E-40F5-8905-B45172ABA693}"/>
                    </a:ext>
                  </a:extLst>
                </p:cNvPr>
                <p:cNvSpPr/>
                <p:nvPr/>
              </p:nvSpPr>
              <p:spPr>
                <a:xfrm>
                  <a:off x="9910633" y="1295399"/>
                  <a:ext cx="750449" cy="316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045" extrusionOk="0">
                      <a:moveTo>
                        <a:pt x="19567" y="6611"/>
                      </a:moveTo>
                      <a:lnTo>
                        <a:pt x="4090" y="78"/>
                      </a:lnTo>
                      <a:cubicBezTo>
                        <a:pt x="2100" y="-555"/>
                        <a:pt x="245" y="2712"/>
                        <a:pt x="37" y="7346"/>
                      </a:cubicBezTo>
                      <a:cubicBezTo>
                        <a:pt x="-65" y="9650"/>
                        <a:pt x="48" y="12132"/>
                        <a:pt x="358" y="14301"/>
                      </a:cubicBezTo>
                      <a:lnTo>
                        <a:pt x="21535" y="21045"/>
                      </a:lnTo>
                      <a:lnTo>
                        <a:pt x="19567" y="661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59" name="Shape">
                  <a:extLst>
                    <a:ext uri="{FF2B5EF4-FFF2-40B4-BE49-F238E27FC236}">
                      <a16:creationId xmlns:a16="http://schemas.microsoft.com/office/drawing/2014/main" id="{592A088D-58C5-4811-85C9-9B203F8D3C6C}"/>
                    </a:ext>
                  </a:extLst>
                </p:cNvPr>
                <p:cNvSpPr/>
                <p:nvPr/>
              </p:nvSpPr>
              <p:spPr>
                <a:xfrm>
                  <a:off x="10629900" y="1295400"/>
                  <a:ext cx="446959" cy="3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1" h="21394" extrusionOk="0">
                      <a:moveTo>
                        <a:pt x="19902" y="21394"/>
                      </a:moveTo>
                      <a:lnTo>
                        <a:pt x="21291" y="8157"/>
                      </a:lnTo>
                      <a:cubicBezTo>
                        <a:pt x="21600" y="5186"/>
                        <a:pt x="20478" y="2199"/>
                        <a:pt x="18362" y="766"/>
                      </a:cubicBezTo>
                      <a:cubicBezTo>
                        <a:pt x="17052" y="-118"/>
                        <a:pt x="15518" y="-206"/>
                        <a:pt x="14105" y="344"/>
                      </a:cubicBezTo>
                      <a:lnTo>
                        <a:pt x="0" y="5879"/>
                      </a:lnTo>
                      <a:lnTo>
                        <a:pt x="3141" y="19682"/>
                      </a:lnTo>
                      <a:lnTo>
                        <a:pt x="9266" y="17276"/>
                      </a:lnTo>
                      <a:cubicBezTo>
                        <a:pt x="13323" y="15508"/>
                        <a:pt x="18853" y="16687"/>
                        <a:pt x="19902" y="21394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0" name="Shape">
                  <a:extLst>
                    <a:ext uri="{FF2B5EF4-FFF2-40B4-BE49-F238E27FC236}">
                      <a16:creationId xmlns:a16="http://schemas.microsoft.com/office/drawing/2014/main" id="{6D18E9C4-42F7-41A8-8DBB-F58E8D30ECD9}"/>
                    </a:ext>
                  </a:extLst>
                </p:cNvPr>
                <p:cNvSpPr/>
                <p:nvPr/>
              </p:nvSpPr>
              <p:spPr>
                <a:xfrm>
                  <a:off x="10718800" y="1591533"/>
                  <a:ext cx="316649" cy="7504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45" h="21535" extrusionOk="0">
                      <a:moveTo>
                        <a:pt x="14434" y="19567"/>
                      </a:moveTo>
                      <a:lnTo>
                        <a:pt x="20967" y="4090"/>
                      </a:lnTo>
                      <a:cubicBezTo>
                        <a:pt x="21600" y="2100"/>
                        <a:pt x="18333" y="245"/>
                        <a:pt x="13699" y="37"/>
                      </a:cubicBezTo>
                      <a:cubicBezTo>
                        <a:pt x="11395" y="-65"/>
                        <a:pt x="8913" y="48"/>
                        <a:pt x="6744" y="358"/>
                      </a:cubicBezTo>
                      <a:lnTo>
                        <a:pt x="0" y="21535"/>
                      </a:lnTo>
                      <a:lnTo>
                        <a:pt x="14434" y="1956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1" name="Shape">
                  <a:extLst>
                    <a:ext uri="{FF2B5EF4-FFF2-40B4-BE49-F238E27FC236}">
                      <a16:creationId xmlns:a16="http://schemas.microsoft.com/office/drawing/2014/main" id="{2E45B6DE-9CA8-4ED4-BCFB-BF7A14CF7248}"/>
                    </a:ext>
                  </a:extLst>
                </p:cNvPr>
                <p:cNvSpPr/>
                <p:nvPr/>
              </p:nvSpPr>
              <p:spPr>
                <a:xfrm>
                  <a:off x="10680699" y="2311400"/>
                  <a:ext cx="341143" cy="4469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4" h="21341" extrusionOk="0">
                      <a:moveTo>
                        <a:pt x="0" y="19902"/>
                      </a:moveTo>
                      <a:lnTo>
                        <a:pt x="13237" y="21291"/>
                      </a:lnTo>
                      <a:cubicBezTo>
                        <a:pt x="16208" y="21600"/>
                        <a:pt x="19195" y="20478"/>
                        <a:pt x="20628" y="18362"/>
                      </a:cubicBezTo>
                      <a:cubicBezTo>
                        <a:pt x="21512" y="17052"/>
                        <a:pt x="21600" y="15518"/>
                        <a:pt x="21050" y="14105"/>
                      </a:cubicBezTo>
                      <a:lnTo>
                        <a:pt x="15515" y="0"/>
                      </a:lnTo>
                      <a:lnTo>
                        <a:pt x="1712" y="3141"/>
                      </a:lnTo>
                      <a:lnTo>
                        <a:pt x="4118" y="9266"/>
                      </a:lnTo>
                      <a:cubicBezTo>
                        <a:pt x="5886" y="13323"/>
                        <a:pt x="4707" y="18853"/>
                        <a:pt x="0" y="19902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2" name="Shape">
                  <a:extLst>
                    <a:ext uri="{FF2B5EF4-FFF2-40B4-BE49-F238E27FC236}">
                      <a16:creationId xmlns:a16="http://schemas.microsoft.com/office/drawing/2014/main" id="{0B7275B9-AB76-4068-9855-383F0FB1E630}"/>
                    </a:ext>
                  </a:extLst>
                </p:cNvPr>
                <p:cNvSpPr/>
                <p:nvPr/>
              </p:nvSpPr>
              <p:spPr>
                <a:xfrm>
                  <a:off x="9974133" y="2400299"/>
                  <a:ext cx="750448" cy="316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045" extrusionOk="0">
                      <a:moveTo>
                        <a:pt x="1968" y="14434"/>
                      </a:moveTo>
                      <a:lnTo>
                        <a:pt x="17445" y="20967"/>
                      </a:lnTo>
                      <a:cubicBezTo>
                        <a:pt x="19435" y="21600"/>
                        <a:pt x="21290" y="18333"/>
                        <a:pt x="21498" y="13699"/>
                      </a:cubicBezTo>
                      <a:cubicBezTo>
                        <a:pt x="21600" y="11395"/>
                        <a:pt x="21487" y="8913"/>
                        <a:pt x="21177" y="6744"/>
                      </a:cubicBezTo>
                      <a:lnTo>
                        <a:pt x="0" y="0"/>
                      </a:lnTo>
                      <a:lnTo>
                        <a:pt x="1968" y="144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3" name="Shape">
                  <a:extLst>
                    <a:ext uri="{FF2B5EF4-FFF2-40B4-BE49-F238E27FC236}">
                      <a16:creationId xmlns:a16="http://schemas.microsoft.com/office/drawing/2014/main" id="{D376F776-EBBE-4D26-BAAB-90EF64AFFDB4}"/>
                    </a:ext>
                  </a:extLst>
                </p:cNvPr>
                <p:cNvSpPr/>
                <p:nvPr/>
              </p:nvSpPr>
              <p:spPr>
                <a:xfrm>
                  <a:off x="9563100" y="2374900"/>
                  <a:ext cx="446959" cy="3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1" h="21394" extrusionOk="0">
                      <a:moveTo>
                        <a:pt x="1439" y="0"/>
                      </a:moveTo>
                      <a:lnTo>
                        <a:pt x="50" y="13237"/>
                      </a:lnTo>
                      <a:cubicBezTo>
                        <a:pt x="-259" y="16208"/>
                        <a:pt x="863" y="19195"/>
                        <a:pt x="2979" y="20628"/>
                      </a:cubicBezTo>
                      <a:cubicBezTo>
                        <a:pt x="4289" y="21512"/>
                        <a:pt x="5823" y="21600"/>
                        <a:pt x="7236" y="21050"/>
                      </a:cubicBezTo>
                      <a:lnTo>
                        <a:pt x="21341" y="15515"/>
                      </a:lnTo>
                      <a:lnTo>
                        <a:pt x="18200" y="1712"/>
                      </a:lnTo>
                      <a:lnTo>
                        <a:pt x="12075" y="4118"/>
                      </a:lnTo>
                      <a:cubicBezTo>
                        <a:pt x="8018" y="5886"/>
                        <a:pt x="2488" y="4707"/>
                        <a:pt x="1439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4" name="Shape">
                  <a:extLst>
                    <a:ext uri="{FF2B5EF4-FFF2-40B4-BE49-F238E27FC236}">
                      <a16:creationId xmlns:a16="http://schemas.microsoft.com/office/drawing/2014/main" id="{B9212D52-85AF-4067-956C-C725D547F493}"/>
                    </a:ext>
                  </a:extLst>
                </p:cNvPr>
                <p:cNvSpPr/>
                <p:nvPr/>
              </p:nvSpPr>
              <p:spPr>
                <a:xfrm>
                  <a:off x="9601199" y="1675800"/>
                  <a:ext cx="316650" cy="7504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45" h="21535" extrusionOk="0">
                      <a:moveTo>
                        <a:pt x="6611" y="1968"/>
                      </a:moveTo>
                      <a:lnTo>
                        <a:pt x="78" y="17445"/>
                      </a:lnTo>
                      <a:cubicBezTo>
                        <a:pt x="-555" y="19435"/>
                        <a:pt x="2712" y="21290"/>
                        <a:pt x="7346" y="21498"/>
                      </a:cubicBezTo>
                      <a:cubicBezTo>
                        <a:pt x="9650" y="21600"/>
                        <a:pt x="12132" y="21487"/>
                        <a:pt x="14301" y="21177"/>
                      </a:cubicBezTo>
                      <a:lnTo>
                        <a:pt x="21045" y="0"/>
                      </a:lnTo>
                      <a:lnTo>
                        <a:pt x="6611" y="196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</p:grp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FEF4537-4594-41D6-9EF8-5A10E2FA6133}"/>
                  </a:ext>
                </a:extLst>
              </p:cNvPr>
              <p:cNvSpPr/>
              <p:nvPr/>
            </p:nvSpPr>
            <p:spPr>
              <a:xfrm>
                <a:off x="3440340" y="1459354"/>
                <a:ext cx="457632" cy="607611"/>
              </a:xfrm>
              <a:custGeom>
                <a:avLst/>
                <a:gdLst>
                  <a:gd name="connsiteX0" fmla="*/ 322996 w 725260"/>
                  <a:gd name="connsiteY0" fmla="*/ 788 h 689899"/>
                  <a:gd name="connsiteX1" fmla="*/ 393997 w 725260"/>
                  <a:gd name="connsiteY1" fmla="*/ 3264 h 689899"/>
                  <a:gd name="connsiteX2" fmla="*/ 457632 w 725260"/>
                  <a:gd name="connsiteY2" fmla="*/ 14861 h 689899"/>
                  <a:gd name="connsiteX3" fmla="*/ 418246 w 725260"/>
                  <a:gd name="connsiteY3" fmla="*/ 13488 h 689899"/>
                  <a:gd name="connsiteX4" fmla="*/ 98771 w 725260"/>
                  <a:gd name="connsiteY4" fmla="*/ 318298 h 689899"/>
                  <a:gd name="connsiteX5" fmla="*/ 129697 w 725260"/>
                  <a:gd name="connsiteY5" fmla="*/ 607611 h 689899"/>
                  <a:gd name="connsiteX6" fmla="*/ 725260 w 725260"/>
                  <a:gd name="connsiteY6" fmla="*/ 689502 h 689899"/>
                  <a:gd name="connsiteX7" fmla="*/ 725260 w 725260"/>
                  <a:gd name="connsiteY7" fmla="*/ 689899 h 689899"/>
                  <a:gd name="connsiteX8" fmla="*/ 34447 w 725260"/>
                  <a:gd name="connsiteY8" fmla="*/ 594911 h 689899"/>
                  <a:gd name="connsiteX9" fmla="*/ 3521 w 725260"/>
                  <a:gd name="connsiteY9" fmla="*/ 305598 h 689899"/>
                  <a:gd name="connsiteX10" fmla="*/ 322996 w 725260"/>
                  <a:gd name="connsiteY10" fmla="*/ 788 h 689899"/>
                  <a:gd name="connsiteX0" fmla="*/ 322996 w 725260"/>
                  <a:gd name="connsiteY0" fmla="*/ 788 h 689502"/>
                  <a:gd name="connsiteX1" fmla="*/ 393997 w 725260"/>
                  <a:gd name="connsiteY1" fmla="*/ 3264 h 689502"/>
                  <a:gd name="connsiteX2" fmla="*/ 457632 w 725260"/>
                  <a:gd name="connsiteY2" fmla="*/ 14861 h 689502"/>
                  <a:gd name="connsiteX3" fmla="*/ 418246 w 725260"/>
                  <a:gd name="connsiteY3" fmla="*/ 13488 h 689502"/>
                  <a:gd name="connsiteX4" fmla="*/ 98771 w 725260"/>
                  <a:gd name="connsiteY4" fmla="*/ 318298 h 689502"/>
                  <a:gd name="connsiteX5" fmla="*/ 129697 w 725260"/>
                  <a:gd name="connsiteY5" fmla="*/ 607611 h 689502"/>
                  <a:gd name="connsiteX6" fmla="*/ 725260 w 725260"/>
                  <a:gd name="connsiteY6" fmla="*/ 689502 h 689502"/>
                  <a:gd name="connsiteX7" fmla="*/ 34447 w 725260"/>
                  <a:gd name="connsiteY7" fmla="*/ 594911 h 689502"/>
                  <a:gd name="connsiteX8" fmla="*/ 3521 w 725260"/>
                  <a:gd name="connsiteY8" fmla="*/ 305598 h 689502"/>
                  <a:gd name="connsiteX9" fmla="*/ 322996 w 725260"/>
                  <a:gd name="connsiteY9" fmla="*/ 788 h 689502"/>
                  <a:gd name="connsiteX0" fmla="*/ 322996 w 457632"/>
                  <a:gd name="connsiteY0" fmla="*/ 788 h 607611"/>
                  <a:gd name="connsiteX1" fmla="*/ 393997 w 457632"/>
                  <a:gd name="connsiteY1" fmla="*/ 3264 h 607611"/>
                  <a:gd name="connsiteX2" fmla="*/ 457632 w 457632"/>
                  <a:gd name="connsiteY2" fmla="*/ 14861 h 607611"/>
                  <a:gd name="connsiteX3" fmla="*/ 418246 w 457632"/>
                  <a:gd name="connsiteY3" fmla="*/ 13488 h 607611"/>
                  <a:gd name="connsiteX4" fmla="*/ 98771 w 457632"/>
                  <a:gd name="connsiteY4" fmla="*/ 318298 h 607611"/>
                  <a:gd name="connsiteX5" fmla="*/ 129697 w 457632"/>
                  <a:gd name="connsiteY5" fmla="*/ 607611 h 607611"/>
                  <a:gd name="connsiteX6" fmla="*/ 34447 w 457632"/>
                  <a:gd name="connsiteY6" fmla="*/ 594911 h 607611"/>
                  <a:gd name="connsiteX7" fmla="*/ 3521 w 457632"/>
                  <a:gd name="connsiteY7" fmla="*/ 305598 h 607611"/>
                  <a:gd name="connsiteX8" fmla="*/ 322996 w 457632"/>
                  <a:gd name="connsiteY8" fmla="*/ 788 h 607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7632" h="607611">
                    <a:moveTo>
                      <a:pt x="322996" y="788"/>
                    </a:moveTo>
                    <a:cubicBezTo>
                      <a:pt x="346270" y="-784"/>
                      <a:pt x="370032" y="-28"/>
                      <a:pt x="393997" y="3264"/>
                    </a:cubicBezTo>
                    <a:lnTo>
                      <a:pt x="457632" y="14861"/>
                    </a:lnTo>
                    <a:lnTo>
                      <a:pt x="418246" y="13488"/>
                    </a:lnTo>
                    <a:cubicBezTo>
                      <a:pt x="255326" y="24496"/>
                      <a:pt x="116305" y="149628"/>
                      <a:pt x="98771" y="318298"/>
                    </a:cubicBezTo>
                    <a:cubicBezTo>
                      <a:pt x="88944" y="414139"/>
                      <a:pt x="99831" y="517385"/>
                      <a:pt x="129697" y="607611"/>
                    </a:cubicBezTo>
                    <a:lnTo>
                      <a:pt x="34447" y="594911"/>
                    </a:lnTo>
                    <a:cubicBezTo>
                      <a:pt x="4581" y="504685"/>
                      <a:pt x="-6306" y="401439"/>
                      <a:pt x="3521" y="305598"/>
                    </a:cubicBezTo>
                    <a:cubicBezTo>
                      <a:pt x="21055" y="136928"/>
                      <a:pt x="160076" y="11796"/>
                      <a:pt x="322996" y="788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495B25E-9A43-4CF1-90C0-E4A54C04FA77}"/>
                  </a:ext>
                </a:extLst>
              </p:cNvPr>
              <p:cNvSpPr/>
              <p:nvPr/>
            </p:nvSpPr>
            <p:spPr>
              <a:xfrm>
                <a:off x="5942440" y="2278126"/>
                <a:ext cx="607610" cy="457631"/>
              </a:xfrm>
              <a:custGeom>
                <a:avLst/>
                <a:gdLst>
                  <a:gd name="connsiteX0" fmla="*/ 78498 w 875446"/>
                  <a:gd name="connsiteY0" fmla="*/ 1503799 h 2074688"/>
                  <a:gd name="connsiteX1" fmla="*/ 78498 w 875446"/>
                  <a:gd name="connsiteY1" fmla="*/ 1506687 h 2074688"/>
                  <a:gd name="connsiteX2" fmla="*/ 415 w 875446"/>
                  <a:gd name="connsiteY2" fmla="*/ 2074557 h 2074688"/>
                  <a:gd name="connsiteX3" fmla="*/ 0 w 875446"/>
                  <a:gd name="connsiteY3" fmla="*/ 2074688 h 2074688"/>
                  <a:gd name="connsiteX4" fmla="*/ 569849 w 875446"/>
                  <a:gd name="connsiteY4" fmla="*/ 3521 h 2074688"/>
                  <a:gd name="connsiteX5" fmla="*/ 872183 w 875446"/>
                  <a:gd name="connsiteY5" fmla="*/ 393996 h 2074688"/>
                  <a:gd name="connsiteX6" fmla="*/ 860585 w 875446"/>
                  <a:gd name="connsiteY6" fmla="*/ 457631 h 2074688"/>
                  <a:gd name="connsiteX7" fmla="*/ 861958 w 875446"/>
                  <a:gd name="connsiteY7" fmla="*/ 418245 h 2074688"/>
                  <a:gd name="connsiteX8" fmla="*/ 557149 w 875446"/>
                  <a:gd name="connsiteY8" fmla="*/ 98771 h 2074688"/>
                  <a:gd name="connsiteX9" fmla="*/ 267836 w 875446"/>
                  <a:gd name="connsiteY9" fmla="*/ 129697 h 2074688"/>
                  <a:gd name="connsiteX10" fmla="*/ 222595 w 875446"/>
                  <a:gd name="connsiteY10" fmla="*/ 458723 h 2074688"/>
                  <a:gd name="connsiteX11" fmla="*/ 222198 w 875446"/>
                  <a:gd name="connsiteY11" fmla="*/ 458723 h 2074688"/>
                  <a:gd name="connsiteX12" fmla="*/ 280536 w 875446"/>
                  <a:gd name="connsiteY12" fmla="*/ 34447 h 2074688"/>
                  <a:gd name="connsiteX13" fmla="*/ 569849 w 875446"/>
                  <a:gd name="connsiteY13" fmla="*/ 3521 h 2074688"/>
                  <a:gd name="connsiteX0" fmla="*/ 78083 w 875031"/>
                  <a:gd name="connsiteY0" fmla="*/ 1503799 h 2074557"/>
                  <a:gd name="connsiteX1" fmla="*/ 78083 w 875031"/>
                  <a:gd name="connsiteY1" fmla="*/ 1506687 h 2074557"/>
                  <a:gd name="connsiteX2" fmla="*/ 0 w 875031"/>
                  <a:gd name="connsiteY2" fmla="*/ 2074557 h 2074557"/>
                  <a:gd name="connsiteX3" fmla="*/ 78083 w 875031"/>
                  <a:gd name="connsiteY3" fmla="*/ 1503799 h 2074557"/>
                  <a:gd name="connsiteX4" fmla="*/ 569434 w 875031"/>
                  <a:gd name="connsiteY4" fmla="*/ 3521 h 2074557"/>
                  <a:gd name="connsiteX5" fmla="*/ 871768 w 875031"/>
                  <a:gd name="connsiteY5" fmla="*/ 393996 h 2074557"/>
                  <a:gd name="connsiteX6" fmla="*/ 860170 w 875031"/>
                  <a:gd name="connsiteY6" fmla="*/ 457631 h 2074557"/>
                  <a:gd name="connsiteX7" fmla="*/ 861543 w 875031"/>
                  <a:gd name="connsiteY7" fmla="*/ 418245 h 2074557"/>
                  <a:gd name="connsiteX8" fmla="*/ 556734 w 875031"/>
                  <a:gd name="connsiteY8" fmla="*/ 98771 h 2074557"/>
                  <a:gd name="connsiteX9" fmla="*/ 267421 w 875031"/>
                  <a:gd name="connsiteY9" fmla="*/ 129697 h 2074557"/>
                  <a:gd name="connsiteX10" fmla="*/ 222180 w 875031"/>
                  <a:gd name="connsiteY10" fmla="*/ 458723 h 2074557"/>
                  <a:gd name="connsiteX11" fmla="*/ 221783 w 875031"/>
                  <a:gd name="connsiteY11" fmla="*/ 458723 h 2074557"/>
                  <a:gd name="connsiteX12" fmla="*/ 280121 w 875031"/>
                  <a:gd name="connsiteY12" fmla="*/ 34447 h 2074557"/>
                  <a:gd name="connsiteX13" fmla="*/ 569434 w 875031"/>
                  <a:gd name="connsiteY13" fmla="*/ 3521 h 2074557"/>
                  <a:gd name="connsiteX0" fmla="*/ 0 w 875031"/>
                  <a:gd name="connsiteY0" fmla="*/ 2074557 h 2074557"/>
                  <a:gd name="connsiteX1" fmla="*/ 78083 w 875031"/>
                  <a:gd name="connsiteY1" fmla="*/ 1506687 h 2074557"/>
                  <a:gd name="connsiteX2" fmla="*/ 0 w 875031"/>
                  <a:gd name="connsiteY2" fmla="*/ 2074557 h 2074557"/>
                  <a:gd name="connsiteX3" fmla="*/ 569434 w 875031"/>
                  <a:gd name="connsiteY3" fmla="*/ 3521 h 2074557"/>
                  <a:gd name="connsiteX4" fmla="*/ 871768 w 875031"/>
                  <a:gd name="connsiteY4" fmla="*/ 393996 h 2074557"/>
                  <a:gd name="connsiteX5" fmla="*/ 860170 w 875031"/>
                  <a:gd name="connsiteY5" fmla="*/ 457631 h 2074557"/>
                  <a:gd name="connsiteX6" fmla="*/ 861543 w 875031"/>
                  <a:gd name="connsiteY6" fmla="*/ 418245 h 2074557"/>
                  <a:gd name="connsiteX7" fmla="*/ 556734 w 875031"/>
                  <a:gd name="connsiteY7" fmla="*/ 98771 h 2074557"/>
                  <a:gd name="connsiteX8" fmla="*/ 267421 w 875031"/>
                  <a:gd name="connsiteY8" fmla="*/ 129697 h 2074557"/>
                  <a:gd name="connsiteX9" fmla="*/ 222180 w 875031"/>
                  <a:gd name="connsiteY9" fmla="*/ 458723 h 2074557"/>
                  <a:gd name="connsiteX10" fmla="*/ 221783 w 875031"/>
                  <a:gd name="connsiteY10" fmla="*/ 458723 h 2074557"/>
                  <a:gd name="connsiteX11" fmla="*/ 280121 w 875031"/>
                  <a:gd name="connsiteY11" fmla="*/ 34447 h 2074557"/>
                  <a:gd name="connsiteX12" fmla="*/ 569434 w 875031"/>
                  <a:gd name="connsiteY12" fmla="*/ 3521 h 2074557"/>
                  <a:gd name="connsiteX0" fmla="*/ 347651 w 653248"/>
                  <a:gd name="connsiteY0" fmla="*/ 3521 h 458723"/>
                  <a:gd name="connsiteX1" fmla="*/ 649985 w 653248"/>
                  <a:gd name="connsiteY1" fmla="*/ 393996 h 458723"/>
                  <a:gd name="connsiteX2" fmla="*/ 638387 w 653248"/>
                  <a:gd name="connsiteY2" fmla="*/ 457631 h 458723"/>
                  <a:gd name="connsiteX3" fmla="*/ 639760 w 653248"/>
                  <a:gd name="connsiteY3" fmla="*/ 418245 h 458723"/>
                  <a:gd name="connsiteX4" fmla="*/ 334951 w 653248"/>
                  <a:gd name="connsiteY4" fmla="*/ 98771 h 458723"/>
                  <a:gd name="connsiteX5" fmla="*/ 45638 w 653248"/>
                  <a:gd name="connsiteY5" fmla="*/ 129697 h 458723"/>
                  <a:gd name="connsiteX6" fmla="*/ 397 w 653248"/>
                  <a:gd name="connsiteY6" fmla="*/ 458723 h 458723"/>
                  <a:gd name="connsiteX7" fmla="*/ 0 w 653248"/>
                  <a:gd name="connsiteY7" fmla="*/ 458723 h 458723"/>
                  <a:gd name="connsiteX8" fmla="*/ 58338 w 653248"/>
                  <a:gd name="connsiteY8" fmla="*/ 34447 h 458723"/>
                  <a:gd name="connsiteX9" fmla="*/ 347651 w 653248"/>
                  <a:gd name="connsiteY9" fmla="*/ 3521 h 458723"/>
                  <a:gd name="connsiteX0" fmla="*/ 347254 w 652851"/>
                  <a:gd name="connsiteY0" fmla="*/ 3521 h 458723"/>
                  <a:gd name="connsiteX1" fmla="*/ 649588 w 652851"/>
                  <a:gd name="connsiteY1" fmla="*/ 393996 h 458723"/>
                  <a:gd name="connsiteX2" fmla="*/ 637990 w 652851"/>
                  <a:gd name="connsiteY2" fmla="*/ 457631 h 458723"/>
                  <a:gd name="connsiteX3" fmla="*/ 639363 w 652851"/>
                  <a:gd name="connsiteY3" fmla="*/ 418245 h 458723"/>
                  <a:gd name="connsiteX4" fmla="*/ 334554 w 652851"/>
                  <a:gd name="connsiteY4" fmla="*/ 98771 h 458723"/>
                  <a:gd name="connsiteX5" fmla="*/ 45241 w 652851"/>
                  <a:gd name="connsiteY5" fmla="*/ 129697 h 458723"/>
                  <a:gd name="connsiteX6" fmla="*/ 0 w 652851"/>
                  <a:gd name="connsiteY6" fmla="*/ 458723 h 458723"/>
                  <a:gd name="connsiteX7" fmla="*/ 57941 w 652851"/>
                  <a:gd name="connsiteY7" fmla="*/ 34447 h 458723"/>
                  <a:gd name="connsiteX8" fmla="*/ 347254 w 652851"/>
                  <a:gd name="connsiteY8" fmla="*/ 3521 h 458723"/>
                  <a:gd name="connsiteX0" fmla="*/ 302013 w 607610"/>
                  <a:gd name="connsiteY0" fmla="*/ 3521 h 457631"/>
                  <a:gd name="connsiteX1" fmla="*/ 604347 w 607610"/>
                  <a:gd name="connsiteY1" fmla="*/ 393996 h 457631"/>
                  <a:gd name="connsiteX2" fmla="*/ 592749 w 607610"/>
                  <a:gd name="connsiteY2" fmla="*/ 457631 h 457631"/>
                  <a:gd name="connsiteX3" fmla="*/ 594122 w 607610"/>
                  <a:gd name="connsiteY3" fmla="*/ 418245 h 457631"/>
                  <a:gd name="connsiteX4" fmla="*/ 289313 w 607610"/>
                  <a:gd name="connsiteY4" fmla="*/ 98771 h 457631"/>
                  <a:gd name="connsiteX5" fmla="*/ 0 w 607610"/>
                  <a:gd name="connsiteY5" fmla="*/ 129697 h 457631"/>
                  <a:gd name="connsiteX6" fmla="*/ 12700 w 607610"/>
                  <a:gd name="connsiteY6" fmla="*/ 34447 h 457631"/>
                  <a:gd name="connsiteX7" fmla="*/ 302013 w 607610"/>
                  <a:gd name="connsiteY7" fmla="*/ 3521 h 457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7610" h="457631">
                    <a:moveTo>
                      <a:pt x="302013" y="3521"/>
                    </a:moveTo>
                    <a:cubicBezTo>
                      <a:pt x="494778" y="23560"/>
                      <a:pt x="630678" y="202275"/>
                      <a:pt x="604347" y="393996"/>
                    </a:cubicBezTo>
                    <a:lnTo>
                      <a:pt x="592749" y="457631"/>
                    </a:lnTo>
                    <a:cubicBezTo>
                      <a:pt x="593207" y="444502"/>
                      <a:pt x="593664" y="431374"/>
                      <a:pt x="594122" y="418245"/>
                    </a:cubicBezTo>
                    <a:cubicBezTo>
                      <a:pt x="583115" y="255326"/>
                      <a:pt x="457982" y="116305"/>
                      <a:pt x="289313" y="98771"/>
                    </a:cubicBezTo>
                    <a:cubicBezTo>
                      <a:pt x="193472" y="88944"/>
                      <a:pt x="90226" y="99831"/>
                      <a:pt x="0" y="129697"/>
                    </a:cubicBezTo>
                    <a:lnTo>
                      <a:pt x="12700" y="34447"/>
                    </a:lnTo>
                    <a:cubicBezTo>
                      <a:pt x="102926" y="4581"/>
                      <a:pt x="206172" y="-6306"/>
                      <a:pt x="302013" y="3521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9F0D25C3-0808-467E-BBD6-F789E0642E0E}"/>
                  </a:ext>
                </a:extLst>
              </p:cNvPr>
              <p:cNvSpPr/>
              <p:nvPr/>
            </p:nvSpPr>
            <p:spPr>
              <a:xfrm>
                <a:off x="5232913" y="4781880"/>
                <a:ext cx="457630" cy="607611"/>
              </a:xfrm>
              <a:custGeom>
                <a:avLst/>
                <a:gdLst>
                  <a:gd name="connsiteX0" fmla="*/ 0 w 544979"/>
                  <a:gd name="connsiteY0" fmla="*/ 0 h 665110"/>
                  <a:gd name="connsiteX1" fmla="*/ 510534 w 544979"/>
                  <a:gd name="connsiteY1" fmla="*/ 70199 h 665110"/>
                  <a:gd name="connsiteX2" fmla="*/ 541460 w 544979"/>
                  <a:gd name="connsiteY2" fmla="*/ 359513 h 665110"/>
                  <a:gd name="connsiteX3" fmla="*/ 150984 w 544979"/>
                  <a:gd name="connsiteY3" fmla="*/ 661847 h 665110"/>
                  <a:gd name="connsiteX4" fmla="*/ 87349 w 544979"/>
                  <a:gd name="connsiteY4" fmla="*/ 650249 h 665110"/>
                  <a:gd name="connsiteX5" fmla="*/ 126735 w 544979"/>
                  <a:gd name="connsiteY5" fmla="*/ 651622 h 665110"/>
                  <a:gd name="connsiteX6" fmla="*/ 446210 w 544979"/>
                  <a:gd name="connsiteY6" fmla="*/ 346813 h 665110"/>
                  <a:gd name="connsiteX7" fmla="*/ 415284 w 544979"/>
                  <a:gd name="connsiteY7" fmla="*/ 57499 h 665110"/>
                  <a:gd name="connsiteX8" fmla="*/ 0 w 544979"/>
                  <a:gd name="connsiteY8" fmla="*/ 397 h 665110"/>
                  <a:gd name="connsiteX0" fmla="*/ 0 w 544979"/>
                  <a:gd name="connsiteY0" fmla="*/ 0 h 664713"/>
                  <a:gd name="connsiteX1" fmla="*/ 510534 w 544979"/>
                  <a:gd name="connsiteY1" fmla="*/ 69802 h 664713"/>
                  <a:gd name="connsiteX2" fmla="*/ 541460 w 544979"/>
                  <a:gd name="connsiteY2" fmla="*/ 359116 h 664713"/>
                  <a:gd name="connsiteX3" fmla="*/ 150984 w 544979"/>
                  <a:gd name="connsiteY3" fmla="*/ 661450 h 664713"/>
                  <a:gd name="connsiteX4" fmla="*/ 87349 w 544979"/>
                  <a:gd name="connsiteY4" fmla="*/ 649852 h 664713"/>
                  <a:gd name="connsiteX5" fmla="*/ 126735 w 544979"/>
                  <a:gd name="connsiteY5" fmla="*/ 651225 h 664713"/>
                  <a:gd name="connsiteX6" fmla="*/ 446210 w 544979"/>
                  <a:gd name="connsiteY6" fmla="*/ 346416 h 664713"/>
                  <a:gd name="connsiteX7" fmla="*/ 415284 w 544979"/>
                  <a:gd name="connsiteY7" fmla="*/ 57102 h 664713"/>
                  <a:gd name="connsiteX8" fmla="*/ 0 w 544979"/>
                  <a:gd name="connsiteY8" fmla="*/ 0 h 664713"/>
                  <a:gd name="connsiteX0" fmla="*/ 327935 w 457630"/>
                  <a:gd name="connsiteY0" fmla="*/ 0 h 607611"/>
                  <a:gd name="connsiteX1" fmla="*/ 423185 w 457630"/>
                  <a:gd name="connsiteY1" fmla="*/ 12700 h 607611"/>
                  <a:gd name="connsiteX2" fmla="*/ 454111 w 457630"/>
                  <a:gd name="connsiteY2" fmla="*/ 302014 h 607611"/>
                  <a:gd name="connsiteX3" fmla="*/ 63635 w 457630"/>
                  <a:gd name="connsiteY3" fmla="*/ 604348 h 607611"/>
                  <a:gd name="connsiteX4" fmla="*/ 0 w 457630"/>
                  <a:gd name="connsiteY4" fmla="*/ 592750 h 607611"/>
                  <a:gd name="connsiteX5" fmla="*/ 39386 w 457630"/>
                  <a:gd name="connsiteY5" fmla="*/ 594123 h 607611"/>
                  <a:gd name="connsiteX6" fmla="*/ 358861 w 457630"/>
                  <a:gd name="connsiteY6" fmla="*/ 289314 h 607611"/>
                  <a:gd name="connsiteX7" fmla="*/ 327935 w 457630"/>
                  <a:gd name="connsiteY7" fmla="*/ 0 h 607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7630" h="607611">
                    <a:moveTo>
                      <a:pt x="327935" y="0"/>
                    </a:moveTo>
                    <a:lnTo>
                      <a:pt x="423185" y="12700"/>
                    </a:lnTo>
                    <a:cubicBezTo>
                      <a:pt x="453051" y="102926"/>
                      <a:pt x="463937" y="206172"/>
                      <a:pt x="454111" y="302014"/>
                    </a:cubicBezTo>
                    <a:cubicBezTo>
                      <a:pt x="434071" y="494779"/>
                      <a:pt x="255356" y="630679"/>
                      <a:pt x="63635" y="604348"/>
                    </a:cubicBezTo>
                    <a:lnTo>
                      <a:pt x="0" y="592750"/>
                    </a:lnTo>
                    <a:lnTo>
                      <a:pt x="39386" y="594123"/>
                    </a:lnTo>
                    <a:cubicBezTo>
                      <a:pt x="202306" y="583116"/>
                      <a:pt x="341326" y="457983"/>
                      <a:pt x="358861" y="289314"/>
                    </a:cubicBezTo>
                    <a:cubicBezTo>
                      <a:pt x="368687" y="193472"/>
                      <a:pt x="357801" y="90226"/>
                      <a:pt x="327935" y="0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D94A154-EB8B-4E9E-874B-10E487833867}"/>
                  </a:ext>
                </a:extLst>
              </p:cNvPr>
              <p:cNvSpPr/>
              <p:nvPr/>
            </p:nvSpPr>
            <p:spPr>
              <a:xfrm>
                <a:off x="2584797" y="4129415"/>
                <a:ext cx="607352" cy="456326"/>
              </a:xfrm>
              <a:custGeom>
                <a:avLst/>
                <a:gdLst>
                  <a:gd name="connsiteX0" fmla="*/ 657536 w 657925"/>
                  <a:gd name="connsiteY0" fmla="*/ 0 h 492711"/>
                  <a:gd name="connsiteX1" fmla="*/ 657925 w 657925"/>
                  <a:gd name="connsiteY1" fmla="*/ 0 h 492711"/>
                  <a:gd name="connsiteX2" fmla="*/ 594912 w 657925"/>
                  <a:gd name="connsiteY2" fmla="*/ 458266 h 492711"/>
                  <a:gd name="connsiteX3" fmla="*/ 305598 w 657925"/>
                  <a:gd name="connsiteY3" fmla="*/ 489192 h 492711"/>
                  <a:gd name="connsiteX4" fmla="*/ 3264 w 657925"/>
                  <a:gd name="connsiteY4" fmla="*/ 98716 h 492711"/>
                  <a:gd name="connsiteX5" fmla="*/ 14624 w 657925"/>
                  <a:gd name="connsiteY5" fmla="*/ 36385 h 492711"/>
                  <a:gd name="connsiteX6" fmla="*/ 13228 w 657925"/>
                  <a:gd name="connsiteY6" fmla="*/ 76417 h 492711"/>
                  <a:gd name="connsiteX7" fmla="*/ 318038 w 657925"/>
                  <a:gd name="connsiteY7" fmla="*/ 395892 h 492711"/>
                  <a:gd name="connsiteX8" fmla="*/ 607352 w 657925"/>
                  <a:gd name="connsiteY8" fmla="*/ 364966 h 492711"/>
                  <a:gd name="connsiteX0" fmla="*/ 607352 w 657925"/>
                  <a:gd name="connsiteY0" fmla="*/ 364966 h 492711"/>
                  <a:gd name="connsiteX1" fmla="*/ 657925 w 657925"/>
                  <a:gd name="connsiteY1" fmla="*/ 0 h 492711"/>
                  <a:gd name="connsiteX2" fmla="*/ 594912 w 657925"/>
                  <a:gd name="connsiteY2" fmla="*/ 458266 h 492711"/>
                  <a:gd name="connsiteX3" fmla="*/ 305598 w 657925"/>
                  <a:gd name="connsiteY3" fmla="*/ 489192 h 492711"/>
                  <a:gd name="connsiteX4" fmla="*/ 3264 w 657925"/>
                  <a:gd name="connsiteY4" fmla="*/ 98716 h 492711"/>
                  <a:gd name="connsiteX5" fmla="*/ 14624 w 657925"/>
                  <a:gd name="connsiteY5" fmla="*/ 36385 h 492711"/>
                  <a:gd name="connsiteX6" fmla="*/ 13228 w 657925"/>
                  <a:gd name="connsiteY6" fmla="*/ 76417 h 492711"/>
                  <a:gd name="connsiteX7" fmla="*/ 318038 w 657925"/>
                  <a:gd name="connsiteY7" fmla="*/ 395892 h 492711"/>
                  <a:gd name="connsiteX8" fmla="*/ 607352 w 657925"/>
                  <a:gd name="connsiteY8" fmla="*/ 364966 h 492711"/>
                  <a:gd name="connsiteX0" fmla="*/ 607352 w 607352"/>
                  <a:gd name="connsiteY0" fmla="*/ 328581 h 456326"/>
                  <a:gd name="connsiteX1" fmla="*/ 594912 w 607352"/>
                  <a:gd name="connsiteY1" fmla="*/ 421881 h 456326"/>
                  <a:gd name="connsiteX2" fmla="*/ 305598 w 607352"/>
                  <a:gd name="connsiteY2" fmla="*/ 452807 h 456326"/>
                  <a:gd name="connsiteX3" fmla="*/ 3264 w 607352"/>
                  <a:gd name="connsiteY3" fmla="*/ 62331 h 456326"/>
                  <a:gd name="connsiteX4" fmla="*/ 14624 w 607352"/>
                  <a:gd name="connsiteY4" fmla="*/ 0 h 456326"/>
                  <a:gd name="connsiteX5" fmla="*/ 13228 w 607352"/>
                  <a:gd name="connsiteY5" fmla="*/ 40032 h 456326"/>
                  <a:gd name="connsiteX6" fmla="*/ 318038 w 607352"/>
                  <a:gd name="connsiteY6" fmla="*/ 359507 h 456326"/>
                  <a:gd name="connsiteX7" fmla="*/ 607352 w 607352"/>
                  <a:gd name="connsiteY7" fmla="*/ 328581 h 45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7352" h="456326">
                    <a:moveTo>
                      <a:pt x="607352" y="328581"/>
                    </a:moveTo>
                    <a:lnTo>
                      <a:pt x="594912" y="421881"/>
                    </a:lnTo>
                    <a:cubicBezTo>
                      <a:pt x="504686" y="451747"/>
                      <a:pt x="401440" y="462633"/>
                      <a:pt x="305598" y="452807"/>
                    </a:cubicBezTo>
                    <a:cubicBezTo>
                      <a:pt x="112833" y="432767"/>
                      <a:pt x="-23068" y="254052"/>
                      <a:pt x="3264" y="62331"/>
                    </a:cubicBezTo>
                    <a:lnTo>
                      <a:pt x="14624" y="0"/>
                    </a:lnTo>
                    <a:cubicBezTo>
                      <a:pt x="14159" y="13344"/>
                      <a:pt x="13693" y="26688"/>
                      <a:pt x="13228" y="40032"/>
                    </a:cubicBezTo>
                    <a:cubicBezTo>
                      <a:pt x="24236" y="202952"/>
                      <a:pt x="149369" y="341972"/>
                      <a:pt x="318038" y="359507"/>
                    </a:cubicBezTo>
                    <a:cubicBezTo>
                      <a:pt x="413880" y="369333"/>
                      <a:pt x="517126" y="358447"/>
                      <a:pt x="607352" y="328581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0703CDC-86EA-4697-A5F5-DFAECA2B8EC1}"/>
                </a:ext>
              </a:extLst>
            </p:cNvPr>
            <p:cNvSpPr/>
            <p:nvPr/>
          </p:nvSpPr>
          <p:spPr>
            <a:xfrm rot="5878646">
              <a:off x="5040392" y="3249119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C9871DB-94FC-43A0-B695-5BEE77D43451}"/>
                </a:ext>
              </a:extLst>
            </p:cNvPr>
            <p:cNvSpPr/>
            <p:nvPr/>
          </p:nvSpPr>
          <p:spPr>
            <a:xfrm rot="498487">
              <a:off x="3917933" y="4440737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F16D63A-F817-478E-96BC-A2FFE3037A5D}"/>
                </a:ext>
              </a:extLst>
            </p:cNvPr>
            <p:cNvSpPr/>
            <p:nvPr/>
          </p:nvSpPr>
          <p:spPr>
            <a:xfrm rot="480000">
              <a:off x="3776092" y="2153240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6AC0AEF-21F7-4ECD-A7C6-41E29F24BE0B}"/>
                </a:ext>
              </a:extLst>
            </p:cNvPr>
            <p:cNvSpPr/>
            <p:nvPr/>
          </p:nvSpPr>
          <p:spPr>
            <a:xfrm rot="16805120">
              <a:off x="2681503" y="3387482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Graphic 101" descr="Network">
              <a:extLst>
                <a:ext uri="{FF2B5EF4-FFF2-40B4-BE49-F238E27FC236}">
                  <a16:creationId xmlns:a16="http://schemas.microsoft.com/office/drawing/2014/main" id="{55DAFB19-FCF2-471E-83C8-3233A114E833}"/>
                </a:ext>
              </a:extLst>
            </p:cNvPr>
            <p:cNvSpPr/>
            <p:nvPr/>
          </p:nvSpPr>
          <p:spPr>
            <a:xfrm>
              <a:off x="3202892" y="2041438"/>
              <a:ext cx="299613" cy="279639"/>
            </a:xfrm>
            <a:custGeom>
              <a:avLst/>
              <a:gdLst>
                <a:gd name="connsiteX0" fmla="*/ 397471 w 399484"/>
                <a:gd name="connsiteY0" fmla="*/ 131564 h 372852"/>
                <a:gd name="connsiteX1" fmla="*/ 341543 w 399484"/>
                <a:gd name="connsiteY1" fmla="*/ 108660 h 372852"/>
                <a:gd name="connsiteX2" fmla="*/ 315443 w 399484"/>
                <a:gd name="connsiteY2" fmla="*/ 153935 h 372852"/>
                <a:gd name="connsiteX3" fmla="*/ 246732 w 399484"/>
                <a:gd name="connsiteY3" fmla="*/ 182698 h 372852"/>
                <a:gd name="connsiteX4" fmla="*/ 211044 w 399484"/>
                <a:gd name="connsiteY4" fmla="*/ 157663 h 372852"/>
                <a:gd name="connsiteX5" fmla="*/ 211044 w 399484"/>
                <a:gd name="connsiteY5" fmla="*/ 83625 h 372852"/>
                <a:gd name="connsiteX6" fmla="*/ 243003 w 399484"/>
                <a:gd name="connsiteY6" fmla="*/ 42612 h 372852"/>
                <a:gd name="connsiteX7" fmla="*/ 200392 w 399484"/>
                <a:gd name="connsiteY7" fmla="*/ 0 h 372852"/>
                <a:gd name="connsiteX8" fmla="*/ 200392 w 399484"/>
                <a:gd name="connsiteY8" fmla="*/ 0 h 372852"/>
                <a:gd name="connsiteX9" fmla="*/ 157780 w 399484"/>
                <a:gd name="connsiteY9" fmla="*/ 42612 h 372852"/>
                <a:gd name="connsiteX10" fmla="*/ 189739 w 399484"/>
                <a:gd name="connsiteY10" fmla="*/ 83625 h 372852"/>
                <a:gd name="connsiteX11" fmla="*/ 189739 w 399484"/>
                <a:gd name="connsiteY11" fmla="*/ 157131 h 372852"/>
                <a:gd name="connsiteX12" fmla="*/ 154051 w 399484"/>
                <a:gd name="connsiteY12" fmla="*/ 182165 h 372852"/>
                <a:gd name="connsiteX13" fmla="*/ 85340 w 399484"/>
                <a:gd name="connsiteY13" fmla="*/ 153402 h 372852"/>
                <a:gd name="connsiteX14" fmla="*/ 59240 w 399484"/>
                <a:gd name="connsiteY14" fmla="*/ 108127 h 372852"/>
                <a:gd name="connsiteX15" fmla="*/ 3313 w 399484"/>
                <a:gd name="connsiteY15" fmla="*/ 131031 h 372852"/>
                <a:gd name="connsiteX16" fmla="*/ 26216 w 399484"/>
                <a:gd name="connsiteY16" fmla="*/ 186959 h 372852"/>
                <a:gd name="connsiteX17" fmla="*/ 76285 w 399484"/>
                <a:gd name="connsiteY17" fmla="*/ 173110 h 372852"/>
                <a:gd name="connsiteX18" fmla="*/ 146594 w 399484"/>
                <a:gd name="connsiteY18" fmla="*/ 201873 h 372852"/>
                <a:gd name="connsiteX19" fmla="*/ 146062 w 399484"/>
                <a:gd name="connsiteY19" fmla="*/ 208797 h 372852"/>
                <a:gd name="connsiteX20" fmla="*/ 156715 w 399484"/>
                <a:gd name="connsiteY20" fmla="*/ 240756 h 372852"/>
                <a:gd name="connsiteX21" fmla="*/ 101319 w 399484"/>
                <a:gd name="connsiteY21" fmla="*/ 296684 h 372852"/>
                <a:gd name="connsiteX22" fmla="*/ 49653 w 399484"/>
                <a:gd name="connsiteY22" fmla="*/ 303075 h 372852"/>
                <a:gd name="connsiteX23" fmla="*/ 49653 w 399484"/>
                <a:gd name="connsiteY23" fmla="*/ 363264 h 372852"/>
                <a:gd name="connsiteX24" fmla="*/ 109842 w 399484"/>
                <a:gd name="connsiteY24" fmla="*/ 363264 h 372852"/>
                <a:gd name="connsiteX25" fmla="*/ 116234 w 399484"/>
                <a:gd name="connsiteY25" fmla="*/ 311598 h 372852"/>
                <a:gd name="connsiteX26" fmla="*/ 172694 w 399484"/>
                <a:gd name="connsiteY26" fmla="*/ 255137 h 372852"/>
                <a:gd name="connsiteX27" fmla="*/ 199326 w 399484"/>
                <a:gd name="connsiteY27" fmla="*/ 262594 h 372852"/>
                <a:gd name="connsiteX28" fmla="*/ 200392 w 399484"/>
                <a:gd name="connsiteY28" fmla="*/ 262594 h 372852"/>
                <a:gd name="connsiteX29" fmla="*/ 201457 w 399484"/>
                <a:gd name="connsiteY29" fmla="*/ 262594 h 372852"/>
                <a:gd name="connsiteX30" fmla="*/ 228089 w 399484"/>
                <a:gd name="connsiteY30" fmla="*/ 255137 h 372852"/>
                <a:gd name="connsiteX31" fmla="*/ 284550 w 399484"/>
                <a:gd name="connsiteY31" fmla="*/ 311598 h 372852"/>
                <a:gd name="connsiteX32" fmla="*/ 290941 w 399484"/>
                <a:gd name="connsiteY32" fmla="*/ 363797 h 372852"/>
                <a:gd name="connsiteX33" fmla="*/ 351130 w 399484"/>
                <a:gd name="connsiteY33" fmla="*/ 363797 h 372852"/>
                <a:gd name="connsiteX34" fmla="*/ 351130 w 399484"/>
                <a:gd name="connsiteY34" fmla="*/ 303608 h 372852"/>
                <a:gd name="connsiteX35" fmla="*/ 299464 w 399484"/>
                <a:gd name="connsiteY35" fmla="*/ 297216 h 372852"/>
                <a:gd name="connsiteX36" fmla="*/ 244069 w 399484"/>
                <a:gd name="connsiteY36" fmla="*/ 241289 h 372852"/>
                <a:gd name="connsiteX37" fmla="*/ 254721 w 399484"/>
                <a:gd name="connsiteY37" fmla="*/ 209330 h 372852"/>
                <a:gd name="connsiteX38" fmla="*/ 254189 w 399484"/>
                <a:gd name="connsiteY38" fmla="*/ 202405 h 372852"/>
                <a:gd name="connsiteX39" fmla="*/ 324498 w 399484"/>
                <a:gd name="connsiteY39" fmla="*/ 173643 h 372852"/>
                <a:gd name="connsiteX40" fmla="*/ 374567 w 399484"/>
                <a:gd name="connsiteY40" fmla="*/ 187491 h 372852"/>
                <a:gd name="connsiteX41" fmla="*/ 397471 w 399484"/>
                <a:gd name="connsiteY41" fmla="*/ 131564 h 37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99484" h="372852">
                  <a:moveTo>
                    <a:pt x="397471" y="131564"/>
                  </a:moveTo>
                  <a:cubicBezTo>
                    <a:pt x="388416" y="109725"/>
                    <a:pt x="363381" y="99605"/>
                    <a:pt x="341543" y="108660"/>
                  </a:cubicBezTo>
                  <a:cubicBezTo>
                    <a:pt x="323433" y="116117"/>
                    <a:pt x="312780" y="135292"/>
                    <a:pt x="315443" y="153935"/>
                  </a:cubicBezTo>
                  <a:lnTo>
                    <a:pt x="246732" y="182698"/>
                  </a:lnTo>
                  <a:cubicBezTo>
                    <a:pt x="239275" y="169914"/>
                    <a:pt x="225959" y="160326"/>
                    <a:pt x="211044" y="157663"/>
                  </a:cubicBezTo>
                  <a:lnTo>
                    <a:pt x="211044" y="83625"/>
                  </a:lnTo>
                  <a:cubicBezTo>
                    <a:pt x="229154" y="78832"/>
                    <a:pt x="243003" y="62320"/>
                    <a:pt x="243003" y="42612"/>
                  </a:cubicBezTo>
                  <a:cubicBezTo>
                    <a:pt x="243003" y="19175"/>
                    <a:pt x="223828" y="0"/>
                    <a:pt x="200392" y="0"/>
                  </a:cubicBezTo>
                  <a:lnTo>
                    <a:pt x="200392" y="0"/>
                  </a:lnTo>
                  <a:cubicBezTo>
                    <a:pt x="176955" y="0"/>
                    <a:pt x="157780" y="19175"/>
                    <a:pt x="157780" y="42612"/>
                  </a:cubicBezTo>
                  <a:cubicBezTo>
                    <a:pt x="157780" y="62320"/>
                    <a:pt x="171629" y="78832"/>
                    <a:pt x="189739" y="83625"/>
                  </a:cubicBezTo>
                  <a:lnTo>
                    <a:pt x="189739" y="157131"/>
                  </a:lnTo>
                  <a:cubicBezTo>
                    <a:pt x="174292" y="159794"/>
                    <a:pt x="161508" y="169381"/>
                    <a:pt x="154051" y="182165"/>
                  </a:cubicBezTo>
                  <a:lnTo>
                    <a:pt x="85340" y="153402"/>
                  </a:lnTo>
                  <a:cubicBezTo>
                    <a:pt x="88003" y="134759"/>
                    <a:pt x="77883" y="115584"/>
                    <a:pt x="59240" y="108127"/>
                  </a:cubicBezTo>
                  <a:cubicBezTo>
                    <a:pt x="37402" y="99072"/>
                    <a:pt x="12368" y="109192"/>
                    <a:pt x="3313" y="131031"/>
                  </a:cubicBezTo>
                  <a:cubicBezTo>
                    <a:pt x="-5742" y="152869"/>
                    <a:pt x="4378" y="177904"/>
                    <a:pt x="26216" y="186959"/>
                  </a:cubicBezTo>
                  <a:cubicBezTo>
                    <a:pt x="44326" y="194416"/>
                    <a:pt x="65100" y="188557"/>
                    <a:pt x="76285" y="173110"/>
                  </a:cubicBezTo>
                  <a:lnTo>
                    <a:pt x="146594" y="201873"/>
                  </a:lnTo>
                  <a:cubicBezTo>
                    <a:pt x="146062" y="204003"/>
                    <a:pt x="146062" y="206667"/>
                    <a:pt x="146062" y="208797"/>
                  </a:cubicBezTo>
                  <a:cubicBezTo>
                    <a:pt x="146062" y="220515"/>
                    <a:pt x="149790" y="231701"/>
                    <a:pt x="156715" y="240756"/>
                  </a:cubicBezTo>
                  <a:lnTo>
                    <a:pt x="101319" y="296684"/>
                  </a:lnTo>
                  <a:cubicBezTo>
                    <a:pt x="84807" y="287096"/>
                    <a:pt x="63502" y="289227"/>
                    <a:pt x="49653" y="303075"/>
                  </a:cubicBezTo>
                  <a:cubicBezTo>
                    <a:pt x="33141" y="319588"/>
                    <a:pt x="33141" y="346752"/>
                    <a:pt x="49653" y="363264"/>
                  </a:cubicBezTo>
                  <a:cubicBezTo>
                    <a:pt x="66165" y="379776"/>
                    <a:pt x="93330" y="379776"/>
                    <a:pt x="109842" y="363264"/>
                  </a:cubicBezTo>
                  <a:cubicBezTo>
                    <a:pt x="123691" y="349416"/>
                    <a:pt x="125821" y="328110"/>
                    <a:pt x="116234" y="311598"/>
                  </a:cubicBezTo>
                  <a:lnTo>
                    <a:pt x="172694" y="255137"/>
                  </a:lnTo>
                  <a:cubicBezTo>
                    <a:pt x="180684" y="259931"/>
                    <a:pt x="189739" y="262594"/>
                    <a:pt x="199326" y="262594"/>
                  </a:cubicBezTo>
                  <a:cubicBezTo>
                    <a:pt x="199859" y="262594"/>
                    <a:pt x="199859" y="262594"/>
                    <a:pt x="200392" y="262594"/>
                  </a:cubicBezTo>
                  <a:cubicBezTo>
                    <a:pt x="200924" y="262594"/>
                    <a:pt x="200924" y="262594"/>
                    <a:pt x="201457" y="262594"/>
                  </a:cubicBezTo>
                  <a:cubicBezTo>
                    <a:pt x="211044" y="262594"/>
                    <a:pt x="220099" y="259931"/>
                    <a:pt x="228089" y="255137"/>
                  </a:cubicBezTo>
                  <a:lnTo>
                    <a:pt x="284550" y="311598"/>
                  </a:lnTo>
                  <a:cubicBezTo>
                    <a:pt x="274962" y="328110"/>
                    <a:pt x="277093" y="349416"/>
                    <a:pt x="290941" y="363797"/>
                  </a:cubicBezTo>
                  <a:cubicBezTo>
                    <a:pt x="307453" y="380309"/>
                    <a:pt x="334618" y="380309"/>
                    <a:pt x="351130" y="363797"/>
                  </a:cubicBezTo>
                  <a:cubicBezTo>
                    <a:pt x="367642" y="347285"/>
                    <a:pt x="367642" y="320120"/>
                    <a:pt x="351130" y="303608"/>
                  </a:cubicBezTo>
                  <a:cubicBezTo>
                    <a:pt x="337282" y="289759"/>
                    <a:pt x="315976" y="287629"/>
                    <a:pt x="299464" y="297216"/>
                  </a:cubicBezTo>
                  <a:lnTo>
                    <a:pt x="244069" y="241289"/>
                  </a:lnTo>
                  <a:cubicBezTo>
                    <a:pt x="250993" y="232234"/>
                    <a:pt x="254721" y="221581"/>
                    <a:pt x="254721" y="209330"/>
                  </a:cubicBezTo>
                  <a:cubicBezTo>
                    <a:pt x="254721" y="207199"/>
                    <a:pt x="254721" y="204536"/>
                    <a:pt x="254189" y="202405"/>
                  </a:cubicBezTo>
                  <a:lnTo>
                    <a:pt x="324498" y="173643"/>
                  </a:lnTo>
                  <a:cubicBezTo>
                    <a:pt x="335684" y="188557"/>
                    <a:pt x="356457" y="194948"/>
                    <a:pt x="374567" y="187491"/>
                  </a:cubicBezTo>
                  <a:cubicBezTo>
                    <a:pt x="395873" y="177904"/>
                    <a:pt x="406525" y="153402"/>
                    <a:pt x="397471" y="131564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E495C2B-A422-41AE-88E9-9870803ED121}"/>
                </a:ext>
              </a:extLst>
            </p:cNvPr>
            <p:cNvSpPr/>
            <p:nvPr/>
          </p:nvSpPr>
          <p:spPr>
            <a:xfrm>
              <a:off x="3117109" y="4551823"/>
              <a:ext cx="315593" cy="315593"/>
            </a:xfrm>
            <a:custGeom>
              <a:avLst/>
              <a:gdLst>
                <a:gd name="connsiteX0" fmla="*/ 202405 w 420790"/>
                <a:gd name="connsiteY0" fmla="*/ 90550 h 420791"/>
                <a:gd name="connsiteX1" fmla="*/ 262594 w 420790"/>
                <a:gd name="connsiteY1" fmla="*/ 105464 h 420791"/>
                <a:gd name="connsiteX2" fmla="*/ 238625 w 420790"/>
                <a:gd name="connsiteY2" fmla="*/ 129433 h 420791"/>
                <a:gd name="connsiteX3" fmla="*/ 202405 w 420790"/>
                <a:gd name="connsiteY3" fmla="*/ 122509 h 420791"/>
                <a:gd name="connsiteX4" fmla="*/ 106529 w 420790"/>
                <a:gd name="connsiteY4" fmla="*/ 218385 h 420791"/>
                <a:gd name="connsiteX5" fmla="*/ 202405 w 420790"/>
                <a:gd name="connsiteY5" fmla="*/ 314261 h 420791"/>
                <a:gd name="connsiteX6" fmla="*/ 298281 w 420790"/>
                <a:gd name="connsiteY6" fmla="*/ 218385 h 420791"/>
                <a:gd name="connsiteX7" fmla="*/ 291357 w 420790"/>
                <a:gd name="connsiteY7" fmla="*/ 182165 h 420791"/>
                <a:gd name="connsiteX8" fmla="*/ 315326 w 420790"/>
                <a:gd name="connsiteY8" fmla="*/ 158196 h 420791"/>
                <a:gd name="connsiteX9" fmla="*/ 330240 w 420790"/>
                <a:gd name="connsiteY9" fmla="*/ 218385 h 420791"/>
                <a:gd name="connsiteX10" fmla="*/ 202405 w 420790"/>
                <a:gd name="connsiteY10" fmla="*/ 346220 h 420791"/>
                <a:gd name="connsiteX11" fmla="*/ 74570 w 420790"/>
                <a:gd name="connsiteY11" fmla="*/ 218385 h 420791"/>
                <a:gd name="connsiteX12" fmla="*/ 202405 w 420790"/>
                <a:gd name="connsiteY12" fmla="*/ 90550 h 420791"/>
                <a:gd name="connsiteX13" fmla="*/ 202406 w 420790"/>
                <a:gd name="connsiteY13" fmla="*/ 15979 h 420791"/>
                <a:gd name="connsiteX14" fmla="*/ 297750 w 420790"/>
                <a:gd name="connsiteY14" fmla="*/ 39415 h 420791"/>
                <a:gd name="connsiteX15" fmla="*/ 294022 w 420790"/>
                <a:gd name="connsiteY15" fmla="*/ 43144 h 420791"/>
                <a:gd name="connsiteX16" fmla="*/ 286564 w 420790"/>
                <a:gd name="connsiteY16" fmla="*/ 50601 h 420791"/>
                <a:gd name="connsiteX17" fmla="*/ 288162 w 420790"/>
                <a:gd name="connsiteY17" fmla="*/ 61254 h 420791"/>
                <a:gd name="connsiteX18" fmla="*/ 289228 w 420790"/>
                <a:gd name="connsiteY18" fmla="*/ 71907 h 420791"/>
                <a:gd name="connsiteX19" fmla="*/ 202406 w 420790"/>
                <a:gd name="connsiteY19" fmla="*/ 47938 h 420791"/>
                <a:gd name="connsiteX20" fmla="*/ 31959 w 420790"/>
                <a:gd name="connsiteY20" fmla="*/ 218385 h 420791"/>
                <a:gd name="connsiteX21" fmla="*/ 202406 w 420790"/>
                <a:gd name="connsiteY21" fmla="*/ 388832 h 420791"/>
                <a:gd name="connsiteX22" fmla="*/ 372853 w 420790"/>
                <a:gd name="connsiteY22" fmla="*/ 218385 h 420791"/>
                <a:gd name="connsiteX23" fmla="*/ 348884 w 420790"/>
                <a:gd name="connsiteY23" fmla="*/ 131564 h 420791"/>
                <a:gd name="connsiteX24" fmla="*/ 360070 w 420790"/>
                <a:gd name="connsiteY24" fmla="*/ 133162 h 420791"/>
                <a:gd name="connsiteX25" fmla="*/ 370190 w 420790"/>
                <a:gd name="connsiteY25" fmla="*/ 134227 h 420791"/>
                <a:gd name="connsiteX26" fmla="*/ 377114 w 420790"/>
                <a:gd name="connsiteY26" fmla="*/ 126770 h 420791"/>
                <a:gd name="connsiteX27" fmla="*/ 380843 w 420790"/>
                <a:gd name="connsiteY27" fmla="*/ 123574 h 420791"/>
                <a:gd name="connsiteX28" fmla="*/ 404812 w 420790"/>
                <a:gd name="connsiteY28" fmla="*/ 218385 h 420791"/>
                <a:gd name="connsiteX29" fmla="*/ 202406 w 420790"/>
                <a:gd name="connsiteY29" fmla="*/ 420791 h 420791"/>
                <a:gd name="connsiteX30" fmla="*/ 0 w 420790"/>
                <a:gd name="connsiteY30" fmla="*/ 218385 h 420791"/>
                <a:gd name="connsiteX31" fmla="*/ 202406 w 420790"/>
                <a:gd name="connsiteY31" fmla="*/ 15979 h 420791"/>
                <a:gd name="connsiteX32" fmla="*/ 367525 w 420790"/>
                <a:gd name="connsiteY32" fmla="*/ 0 h 420791"/>
                <a:gd name="connsiteX33" fmla="*/ 372852 w 420790"/>
                <a:gd name="connsiteY33" fmla="*/ 47938 h 420791"/>
                <a:gd name="connsiteX34" fmla="*/ 420790 w 420790"/>
                <a:gd name="connsiteY34" fmla="*/ 53265 h 420791"/>
                <a:gd name="connsiteX35" fmla="*/ 362199 w 420790"/>
                <a:gd name="connsiteY35" fmla="*/ 111856 h 420791"/>
                <a:gd name="connsiteX36" fmla="*/ 334501 w 420790"/>
                <a:gd name="connsiteY36" fmla="*/ 108660 h 420791"/>
                <a:gd name="connsiteX37" fmla="*/ 249278 w 420790"/>
                <a:gd name="connsiteY37" fmla="*/ 193883 h 420791"/>
                <a:gd name="connsiteX38" fmla="*/ 255137 w 420790"/>
                <a:gd name="connsiteY38" fmla="*/ 218385 h 420791"/>
                <a:gd name="connsiteX39" fmla="*/ 201873 w 420790"/>
                <a:gd name="connsiteY39" fmla="*/ 271649 h 420791"/>
                <a:gd name="connsiteX40" fmla="*/ 148608 w 420790"/>
                <a:gd name="connsiteY40" fmla="*/ 218385 h 420791"/>
                <a:gd name="connsiteX41" fmla="*/ 201873 w 420790"/>
                <a:gd name="connsiteY41" fmla="*/ 165120 h 420791"/>
                <a:gd name="connsiteX42" fmla="*/ 226907 w 420790"/>
                <a:gd name="connsiteY42" fmla="*/ 171512 h 420791"/>
                <a:gd name="connsiteX43" fmla="*/ 312130 w 420790"/>
                <a:gd name="connsiteY43" fmla="*/ 86289 h 420791"/>
                <a:gd name="connsiteX44" fmla="*/ 308934 w 420790"/>
                <a:gd name="connsiteY44" fmla="*/ 58591 h 420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0790" h="420791">
                  <a:moveTo>
                    <a:pt x="202405" y="90550"/>
                  </a:moveTo>
                  <a:cubicBezTo>
                    <a:pt x="224243" y="90550"/>
                    <a:pt x="244484" y="95876"/>
                    <a:pt x="262594" y="105464"/>
                  </a:cubicBezTo>
                  <a:lnTo>
                    <a:pt x="238625" y="129433"/>
                  </a:lnTo>
                  <a:cubicBezTo>
                    <a:pt x="227439" y="125172"/>
                    <a:pt x="215189" y="122509"/>
                    <a:pt x="202405" y="122509"/>
                  </a:cubicBezTo>
                  <a:cubicBezTo>
                    <a:pt x="149673" y="122509"/>
                    <a:pt x="106529" y="165653"/>
                    <a:pt x="106529" y="218385"/>
                  </a:cubicBezTo>
                  <a:cubicBezTo>
                    <a:pt x="106529" y="271117"/>
                    <a:pt x="149673" y="314261"/>
                    <a:pt x="202405" y="314261"/>
                  </a:cubicBezTo>
                  <a:cubicBezTo>
                    <a:pt x="255137" y="314261"/>
                    <a:pt x="298281" y="271117"/>
                    <a:pt x="298281" y="218385"/>
                  </a:cubicBezTo>
                  <a:cubicBezTo>
                    <a:pt x="298281" y="205601"/>
                    <a:pt x="296151" y="193351"/>
                    <a:pt x="291357" y="182165"/>
                  </a:cubicBezTo>
                  <a:lnTo>
                    <a:pt x="315326" y="158196"/>
                  </a:lnTo>
                  <a:cubicBezTo>
                    <a:pt x="324914" y="176306"/>
                    <a:pt x="330240" y="196547"/>
                    <a:pt x="330240" y="218385"/>
                  </a:cubicBezTo>
                  <a:cubicBezTo>
                    <a:pt x="330240" y="288694"/>
                    <a:pt x="272714" y="346220"/>
                    <a:pt x="202405" y="346220"/>
                  </a:cubicBezTo>
                  <a:cubicBezTo>
                    <a:pt x="132096" y="346220"/>
                    <a:pt x="74570" y="288694"/>
                    <a:pt x="74570" y="218385"/>
                  </a:cubicBezTo>
                  <a:cubicBezTo>
                    <a:pt x="74570" y="148076"/>
                    <a:pt x="132096" y="90550"/>
                    <a:pt x="202405" y="90550"/>
                  </a:cubicBezTo>
                  <a:close/>
                  <a:moveTo>
                    <a:pt x="202406" y="15979"/>
                  </a:moveTo>
                  <a:cubicBezTo>
                    <a:pt x="237028" y="15979"/>
                    <a:pt x="268987" y="24501"/>
                    <a:pt x="297750" y="39415"/>
                  </a:cubicBezTo>
                  <a:lnTo>
                    <a:pt x="294022" y="43144"/>
                  </a:lnTo>
                  <a:lnTo>
                    <a:pt x="286564" y="50601"/>
                  </a:lnTo>
                  <a:lnTo>
                    <a:pt x="288162" y="61254"/>
                  </a:lnTo>
                  <a:lnTo>
                    <a:pt x="289228" y="71907"/>
                  </a:lnTo>
                  <a:cubicBezTo>
                    <a:pt x="263661" y="56460"/>
                    <a:pt x="233833" y="47938"/>
                    <a:pt x="202406" y="47938"/>
                  </a:cubicBezTo>
                  <a:cubicBezTo>
                    <a:pt x="108661" y="47938"/>
                    <a:pt x="31959" y="124640"/>
                    <a:pt x="31959" y="218385"/>
                  </a:cubicBezTo>
                  <a:cubicBezTo>
                    <a:pt x="31959" y="312131"/>
                    <a:pt x="108661" y="388832"/>
                    <a:pt x="202406" y="388832"/>
                  </a:cubicBezTo>
                  <a:cubicBezTo>
                    <a:pt x="296152" y="388832"/>
                    <a:pt x="372853" y="312131"/>
                    <a:pt x="372853" y="218385"/>
                  </a:cubicBezTo>
                  <a:cubicBezTo>
                    <a:pt x="372853" y="186427"/>
                    <a:pt x="363798" y="157131"/>
                    <a:pt x="348884" y="131564"/>
                  </a:cubicBezTo>
                  <a:lnTo>
                    <a:pt x="360070" y="133162"/>
                  </a:lnTo>
                  <a:lnTo>
                    <a:pt x="370190" y="134227"/>
                  </a:lnTo>
                  <a:lnTo>
                    <a:pt x="377114" y="126770"/>
                  </a:lnTo>
                  <a:lnTo>
                    <a:pt x="380843" y="123574"/>
                  </a:lnTo>
                  <a:cubicBezTo>
                    <a:pt x="396290" y="151805"/>
                    <a:pt x="404812" y="183763"/>
                    <a:pt x="404812" y="218385"/>
                  </a:cubicBezTo>
                  <a:cubicBezTo>
                    <a:pt x="404812" y="330241"/>
                    <a:pt x="314262" y="420791"/>
                    <a:pt x="202406" y="420791"/>
                  </a:cubicBezTo>
                  <a:cubicBezTo>
                    <a:pt x="90550" y="420791"/>
                    <a:pt x="0" y="330241"/>
                    <a:pt x="0" y="218385"/>
                  </a:cubicBezTo>
                  <a:cubicBezTo>
                    <a:pt x="0" y="106529"/>
                    <a:pt x="90550" y="15979"/>
                    <a:pt x="202406" y="15979"/>
                  </a:cubicBezTo>
                  <a:close/>
                  <a:moveTo>
                    <a:pt x="367525" y="0"/>
                  </a:moveTo>
                  <a:lnTo>
                    <a:pt x="372852" y="47938"/>
                  </a:lnTo>
                  <a:lnTo>
                    <a:pt x="420790" y="53265"/>
                  </a:lnTo>
                  <a:lnTo>
                    <a:pt x="362199" y="111856"/>
                  </a:lnTo>
                  <a:lnTo>
                    <a:pt x="334501" y="108660"/>
                  </a:lnTo>
                  <a:lnTo>
                    <a:pt x="249278" y="193883"/>
                  </a:lnTo>
                  <a:cubicBezTo>
                    <a:pt x="253007" y="201340"/>
                    <a:pt x="255137" y="209330"/>
                    <a:pt x="255137" y="218385"/>
                  </a:cubicBezTo>
                  <a:cubicBezTo>
                    <a:pt x="255137" y="247680"/>
                    <a:pt x="231168" y="271649"/>
                    <a:pt x="201873" y="271649"/>
                  </a:cubicBezTo>
                  <a:cubicBezTo>
                    <a:pt x="172577" y="271649"/>
                    <a:pt x="148608" y="247680"/>
                    <a:pt x="148608" y="218385"/>
                  </a:cubicBezTo>
                  <a:cubicBezTo>
                    <a:pt x="148608" y="189089"/>
                    <a:pt x="172577" y="165120"/>
                    <a:pt x="201873" y="165120"/>
                  </a:cubicBezTo>
                  <a:cubicBezTo>
                    <a:pt x="210928" y="165120"/>
                    <a:pt x="219450" y="167783"/>
                    <a:pt x="226907" y="171512"/>
                  </a:cubicBezTo>
                  <a:lnTo>
                    <a:pt x="312130" y="86289"/>
                  </a:lnTo>
                  <a:lnTo>
                    <a:pt x="308934" y="5859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6B0C746-B623-451C-B5D4-80E72810DEB1}"/>
                </a:ext>
              </a:extLst>
            </p:cNvPr>
            <p:cNvSpPr/>
            <p:nvPr/>
          </p:nvSpPr>
          <p:spPr>
            <a:xfrm>
              <a:off x="5614634" y="4656845"/>
              <a:ext cx="321742" cy="320651"/>
            </a:xfrm>
            <a:custGeom>
              <a:avLst/>
              <a:gdLst>
                <a:gd name="connsiteX0" fmla="*/ 97979 w 428989"/>
                <a:gd name="connsiteY0" fmla="*/ 297580 h 427534"/>
                <a:gd name="connsiteX1" fmla="*/ 112885 w 428989"/>
                <a:gd name="connsiteY1" fmla="*/ 310687 h 427534"/>
                <a:gd name="connsiteX2" fmla="*/ 118211 w 428989"/>
                <a:gd name="connsiteY2" fmla="*/ 335722 h 427534"/>
                <a:gd name="connsiteX3" fmla="*/ 52163 w 428989"/>
                <a:gd name="connsiteY3" fmla="*/ 371409 h 427534"/>
                <a:gd name="connsiteX4" fmla="*/ 87850 w 428989"/>
                <a:gd name="connsiteY4" fmla="*/ 305361 h 427534"/>
                <a:gd name="connsiteX5" fmla="*/ 97979 w 428989"/>
                <a:gd name="connsiteY5" fmla="*/ 297580 h 427534"/>
                <a:gd name="connsiteX6" fmla="*/ 271081 w 428989"/>
                <a:gd name="connsiteY6" fmla="*/ 293643 h 427534"/>
                <a:gd name="connsiteX7" fmla="*/ 279603 w 428989"/>
                <a:gd name="connsiteY7" fmla="*/ 315481 h 427534"/>
                <a:gd name="connsiteX8" fmla="*/ 275342 w 428989"/>
                <a:gd name="connsiteY8" fmla="*/ 336787 h 427534"/>
                <a:gd name="connsiteX9" fmla="*/ 190652 w 428989"/>
                <a:gd name="connsiteY9" fmla="*/ 421478 h 427534"/>
                <a:gd name="connsiteX10" fmla="*/ 157094 w 428989"/>
                <a:gd name="connsiteY10" fmla="*/ 403368 h 427534"/>
                <a:gd name="connsiteX11" fmla="*/ 173606 w 428989"/>
                <a:gd name="connsiteY11" fmla="*/ 327732 h 427534"/>
                <a:gd name="connsiteX12" fmla="*/ 271081 w 428989"/>
                <a:gd name="connsiteY12" fmla="*/ 293643 h 427534"/>
                <a:gd name="connsiteX13" fmla="*/ 111820 w 428989"/>
                <a:gd name="connsiteY13" fmla="*/ 147698 h 427534"/>
                <a:gd name="connsiteX14" fmla="*/ 129930 w 428989"/>
                <a:gd name="connsiteY14" fmla="*/ 154623 h 427534"/>
                <a:gd name="connsiteX15" fmla="*/ 94775 w 428989"/>
                <a:gd name="connsiteY15" fmla="*/ 254228 h 427534"/>
                <a:gd name="connsiteX16" fmla="*/ 23933 w 428989"/>
                <a:gd name="connsiteY16" fmla="*/ 270208 h 427534"/>
                <a:gd name="connsiteX17" fmla="*/ 5823 w 428989"/>
                <a:gd name="connsiteY17" fmla="*/ 236650 h 427534"/>
                <a:gd name="connsiteX18" fmla="*/ 90514 w 428989"/>
                <a:gd name="connsiteY18" fmla="*/ 151959 h 427534"/>
                <a:gd name="connsiteX19" fmla="*/ 111820 w 428989"/>
                <a:gd name="connsiteY19" fmla="*/ 147698 h 427534"/>
                <a:gd name="connsiteX20" fmla="*/ 306834 w 428989"/>
                <a:gd name="connsiteY20" fmla="*/ 84713 h 427534"/>
                <a:gd name="connsiteX21" fmla="*/ 284396 w 428989"/>
                <a:gd name="connsiteY21" fmla="*/ 93901 h 427534"/>
                <a:gd name="connsiteX22" fmla="*/ 284396 w 428989"/>
                <a:gd name="connsiteY22" fmla="*/ 139176 h 427534"/>
                <a:gd name="connsiteX23" fmla="*/ 329671 w 428989"/>
                <a:gd name="connsiteY23" fmla="*/ 139176 h 427534"/>
                <a:gd name="connsiteX24" fmla="*/ 329671 w 428989"/>
                <a:gd name="connsiteY24" fmla="*/ 93901 h 427534"/>
                <a:gd name="connsiteX25" fmla="*/ 306834 w 428989"/>
                <a:gd name="connsiteY25" fmla="*/ 84713 h 427534"/>
                <a:gd name="connsiteX26" fmla="*/ 302506 w 428989"/>
                <a:gd name="connsiteY26" fmla="*/ 24124 h 427534"/>
                <a:gd name="connsiteX27" fmla="*/ 359499 w 428989"/>
                <a:gd name="connsiteY27" fmla="*/ 63540 h 427534"/>
                <a:gd name="connsiteX28" fmla="*/ 399980 w 428989"/>
                <a:gd name="connsiteY28" fmla="*/ 122131 h 427534"/>
                <a:gd name="connsiteX29" fmla="*/ 330737 w 428989"/>
                <a:gd name="connsiteY29" fmla="*/ 223334 h 427534"/>
                <a:gd name="connsiteX30" fmla="*/ 146441 w 428989"/>
                <a:gd name="connsiteY30" fmla="*/ 310155 h 427534"/>
                <a:gd name="connsiteX31" fmla="*/ 113417 w 428989"/>
                <a:gd name="connsiteY31" fmla="*/ 277131 h 427534"/>
                <a:gd name="connsiteX32" fmla="*/ 200771 w 428989"/>
                <a:gd name="connsiteY32" fmla="*/ 93368 h 427534"/>
                <a:gd name="connsiteX33" fmla="*/ 302506 w 428989"/>
                <a:gd name="connsiteY33" fmla="*/ 24124 h 427534"/>
                <a:gd name="connsiteX34" fmla="*/ 414188 w 428989"/>
                <a:gd name="connsiteY34" fmla="*/ 6 h 427534"/>
                <a:gd name="connsiteX35" fmla="*/ 426613 w 428989"/>
                <a:gd name="connsiteY35" fmla="*/ 2819 h 427534"/>
                <a:gd name="connsiteX36" fmla="*/ 410101 w 428989"/>
                <a:gd name="connsiteY36" fmla="*/ 93902 h 427534"/>
                <a:gd name="connsiteX37" fmla="*/ 374946 w 428989"/>
                <a:gd name="connsiteY37" fmla="*/ 49159 h 427534"/>
                <a:gd name="connsiteX38" fmla="*/ 331269 w 428989"/>
                <a:gd name="connsiteY38" fmla="*/ 14537 h 427534"/>
                <a:gd name="connsiteX39" fmla="*/ 414188 w 428989"/>
                <a:gd name="connsiteY39" fmla="*/ 6 h 42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28989" h="427534">
                  <a:moveTo>
                    <a:pt x="97979" y="297580"/>
                  </a:moveTo>
                  <a:cubicBezTo>
                    <a:pt x="105494" y="294608"/>
                    <a:pt x="106493" y="304296"/>
                    <a:pt x="112885" y="310687"/>
                  </a:cubicBezTo>
                  <a:cubicBezTo>
                    <a:pt x="121407" y="318677"/>
                    <a:pt x="135788" y="317612"/>
                    <a:pt x="118211" y="335722"/>
                  </a:cubicBezTo>
                  <a:cubicBezTo>
                    <a:pt x="100634" y="353299"/>
                    <a:pt x="60685" y="379931"/>
                    <a:pt x="52163" y="371409"/>
                  </a:cubicBezTo>
                  <a:cubicBezTo>
                    <a:pt x="44173" y="362887"/>
                    <a:pt x="70273" y="322938"/>
                    <a:pt x="87850" y="305361"/>
                  </a:cubicBezTo>
                  <a:cubicBezTo>
                    <a:pt x="92245" y="300967"/>
                    <a:pt x="95474" y="298570"/>
                    <a:pt x="97979" y="297580"/>
                  </a:cubicBezTo>
                  <a:close/>
                  <a:moveTo>
                    <a:pt x="271081" y="293643"/>
                  </a:moveTo>
                  <a:lnTo>
                    <a:pt x="279603" y="315481"/>
                  </a:lnTo>
                  <a:cubicBezTo>
                    <a:pt x="282799" y="322939"/>
                    <a:pt x="280669" y="331461"/>
                    <a:pt x="275342" y="336787"/>
                  </a:cubicBezTo>
                  <a:lnTo>
                    <a:pt x="190652" y="421478"/>
                  </a:lnTo>
                  <a:cubicBezTo>
                    <a:pt x="176269" y="435859"/>
                    <a:pt x="152833" y="422543"/>
                    <a:pt x="157094" y="403368"/>
                  </a:cubicBezTo>
                  <a:lnTo>
                    <a:pt x="173606" y="327732"/>
                  </a:lnTo>
                  <a:cubicBezTo>
                    <a:pt x="201304" y="322406"/>
                    <a:pt x="235394" y="312286"/>
                    <a:pt x="271081" y="293643"/>
                  </a:cubicBezTo>
                  <a:close/>
                  <a:moveTo>
                    <a:pt x="111820" y="147698"/>
                  </a:moveTo>
                  <a:lnTo>
                    <a:pt x="129930" y="154623"/>
                  </a:lnTo>
                  <a:cubicBezTo>
                    <a:pt x="110222" y="191908"/>
                    <a:pt x="100634" y="227595"/>
                    <a:pt x="94775" y="254228"/>
                  </a:cubicBezTo>
                  <a:lnTo>
                    <a:pt x="23933" y="270208"/>
                  </a:lnTo>
                  <a:cubicBezTo>
                    <a:pt x="4758" y="274469"/>
                    <a:pt x="-8026" y="250500"/>
                    <a:pt x="5823" y="236650"/>
                  </a:cubicBezTo>
                  <a:lnTo>
                    <a:pt x="90514" y="151959"/>
                  </a:lnTo>
                  <a:cubicBezTo>
                    <a:pt x="96373" y="146633"/>
                    <a:pt x="104363" y="145035"/>
                    <a:pt x="111820" y="147698"/>
                  </a:cubicBezTo>
                  <a:close/>
                  <a:moveTo>
                    <a:pt x="306834" y="84713"/>
                  </a:moveTo>
                  <a:cubicBezTo>
                    <a:pt x="298645" y="84713"/>
                    <a:pt x="290522" y="87775"/>
                    <a:pt x="284396" y="93901"/>
                  </a:cubicBezTo>
                  <a:cubicBezTo>
                    <a:pt x="272145" y="106684"/>
                    <a:pt x="272145" y="126925"/>
                    <a:pt x="284396" y="139176"/>
                  </a:cubicBezTo>
                  <a:cubicBezTo>
                    <a:pt x="297180" y="151426"/>
                    <a:pt x="317420" y="151426"/>
                    <a:pt x="329671" y="139176"/>
                  </a:cubicBezTo>
                  <a:cubicBezTo>
                    <a:pt x="341922" y="126925"/>
                    <a:pt x="341922" y="106684"/>
                    <a:pt x="329671" y="93901"/>
                  </a:cubicBezTo>
                  <a:cubicBezTo>
                    <a:pt x="323280" y="87775"/>
                    <a:pt x="315024" y="84713"/>
                    <a:pt x="306834" y="84713"/>
                  </a:cubicBezTo>
                  <a:close/>
                  <a:moveTo>
                    <a:pt x="302506" y="24124"/>
                  </a:moveTo>
                  <a:cubicBezTo>
                    <a:pt x="320084" y="31048"/>
                    <a:pt x="340324" y="44897"/>
                    <a:pt x="359499" y="63540"/>
                  </a:cubicBezTo>
                  <a:cubicBezTo>
                    <a:pt x="379207" y="83780"/>
                    <a:pt x="393056" y="104554"/>
                    <a:pt x="399980" y="122131"/>
                  </a:cubicBezTo>
                  <a:cubicBezTo>
                    <a:pt x="387197" y="153557"/>
                    <a:pt x="365359" y="188712"/>
                    <a:pt x="330737" y="223334"/>
                  </a:cubicBezTo>
                  <a:cubicBezTo>
                    <a:pt x="267352" y="286718"/>
                    <a:pt x="190118" y="304828"/>
                    <a:pt x="146441" y="310155"/>
                  </a:cubicBezTo>
                  <a:lnTo>
                    <a:pt x="113417" y="277131"/>
                  </a:lnTo>
                  <a:cubicBezTo>
                    <a:pt x="118743" y="233454"/>
                    <a:pt x="137386" y="156753"/>
                    <a:pt x="200771" y="93368"/>
                  </a:cubicBezTo>
                  <a:cubicBezTo>
                    <a:pt x="235393" y="58746"/>
                    <a:pt x="271080" y="36908"/>
                    <a:pt x="302506" y="24124"/>
                  </a:cubicBezTo>
                  <a:close/>
                  <a:moveTo>
                    <a:pt x="414188" y="6"/>
                  </a:moveTo>
                  <a:cubicBezTo>
                    <a:pt x="420355" y="89"/>
                    <a:pt x="424749" y="955"/>
                    <a:pt x="426613" y="2819"/>
                  </a:cubicBezTo>
                  <a:cubicBezTo>
                    <a:pt x="434602" y="10276"/>
                    <a:pt x="420753" y="52887"/>
                    <a:pt x="410101" y="93902"/>
                  </a:cubicBezTo>
                  <a:cubicBezTo>
                    <a:pt x="401578" y="78988"/>
                    <a:pt x="389860" y="64073"/>
                    <a:pt x="374946" y="49159"/>
                  </a:cubicBezTo>
                  <a:cubicBezTo>
                    <a:pt x="360565" y="34777"/>
                    <a:pt x="345650" y="23059"/>
                    <a:pt x="331269" y="14537"/>
                  </a:cubicBezTo>
                  <a:cubicBezTo>
                    <a:pt x="361230" y="6547"/>
                    <a:pt x="395686" y="-244"/>
                    <a:pt x="414188" y="6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Graphic 103" descr="Shopping bag">
              <a:extLst>
                <a:ext uri="{FF2B5EF4-FFF2-40B4-BE49-F238E27FC236}">
                  <a16:creationId xmlns:a16="http://schemas.microsoft.com/office/drawing/2014/main" id="{A0388D15-EBA4-45AD-BFEA-8877230FE0DA}"/>
                </a:ext>
              </a:extLst>
            </p:cNvPr>
            <p:cNvSpPr/>
            <p:nvPr/>
          </p:nvSpPr>
          <p:spPr>
            <a:xfrm>
              <a:off x="5707767" y="2097724"/>
              <a:ext cx="251675" cy="351546"/>
            </a:xfrm>
            <a:custGeom>
              <a:avLst/>
              <a:gdLst>
                <a:gd name="connsiteX0" fmla="*/ 278062 w 335566"/>
                <a:gd name="connsiteY0" fmla="*/ 421855 h 468728"/>
                <a:gd name="connsiteX1" fmla="*/ 292444 w 335566"/>
                <a:gd name="connsiteY1" fmla="*/ 194948 h 468728"/>
                <a:gd name="connsiteX2" fmla="*/ 307358 w 335566"/>
                <a:gd name="connsiteY2" fmla="*/ 392560 h 468728"/>
                <a:gd name="connsiteX3" fmla="*/ 278062 w 335566"/>
                <a:gd name="connsiteY3" fmla="*/ 421855 h 468728"/>
                <a:gd name="connsiteX4" fmla="*/ 245038 w 335566"/>
                <a:gd name="connsiteY4" fmla="*/ 436770 h 468728"/>
                <a:gd name="connsiteX5" fmla="*/ 31980 w 335566"/>
                <a:gd name="connsiteY5" fmla="*/ 436770 h 468728"/>
                <a:gd name="connsiteX6" fmla="*/ 50623 w 335566"/>
                <a:gd name="connsiteY6" fmla="*/ 138488 h 468728"/>
                <a:gd name="connsiteX7" fmla="*/ 74059 w 335566"/>
                <a:gd name="connsiteY7" fmla="*/ 138488 h 468728"/>
                <a:gd name="connsiteX8" fmla="*/ 74059 w 335566"/>
                <a:gd name="connsiteY8" fmla="*/ 181100 h 468728"/>
                <a:gd name="connsiteX9" fmla="*/ 84712 w 335566"/>
                <a:gd name="connsiteY9" fmla="*/ 191753 h 468728"/>
                <a:gd name="connsiteX10" fmla="*/ 95365 w 335566"/>
                <a:gd name="connsiteY10" fmla="*/ 181100 h 468728"/>
                <a:gd name="connsiteX11" fmla="*/ 95365 w 335566"/>
                <a:gd name="connsiteY11" fmla="*/ 138488 h 468728"/>
                <a:gd name="connsiteX12" fmla="*/ 201894 w 335566"/>
                <a:gd name="connsiteY12" fmla="*/ 138488 h 468728"/>
                <a:gd name="connsiteX13" fmla="*/ 201894 w 335566"/>
                <a:gd name="connsiteY13" fmla="*/ 181100 h 468728"/>
                <a:gd name="connsiteX14" fmla="*/ 212547 w 335566"/>
                <a:gd name="connsiteY14" fmla="*/ 191753 h 468728"/>
                <a:gd name="connsiteX15" fmla="*/ 223200 w 335566"/>
                <a:gd name="connsiteY15" fmla="*/ 181100 h 468728"/>
                <a:gd name="connsiteX16" fmla="*/ 223200 w 335566"/>
                <a:gd name="connsiteY16" fmla="*/ 138488 h 468728"/>
                <a:gd name="connsiteX17" fmla="*/ 263681 w 335566"/>
                <a:gd name="connsiteY17" fmla="*/ 138488 h 468728"/>
                <a:gd name="connsiteX18" fmla="*/ 245038 w 335566"/>
                <a:gd name="connsiteY18" fmla="*/ 436770 h 468728"/>
                <a:gd name="connsiteX19" fmla="*/ 95365 w 335566"/>
                <a:gd name="connsiteY19" fmla="*/ 85223 h 468728"/>
                <a:gd name="connsiteX20" fmla="*/ 134248 w 335566"/>
                <a:gd name="connsiteY20" fmla="*/ 34089 h 468728"/>
                <a:gd name="connsiteX21" fmla="*/ 121997 w 335566"/>
                <a:gd name="connsiteY21" fmla="*/ 74570 h 468728"/>
                <a:gd name="connsiteX22" fmla="*/ 121997 w 335566"/>
                <a:gd name="connsiteY22" fmla="*/ 106529 h 468728"/>
                <a:gd name="connsiteX23" fmla="*/ 95365 w 335566"/>
                <a:gd name="connsiteY23" fmla="*/ 106529 h 468728"/>
                <a:gd name="connsiteX24" fmla="*/ 95365 w 335566"/>
                <a:gd name="connsiteY24" fmla="*/ 85223 h 468728"/>
                <a:gd name="connsiteX25" fmla="*/ 162478 w 335566"/>
                <a:gd name="connsiteY25" fmla="*/ 33557 h 468728"/>
                <a:gd name="connsiteX26" fmla="*/ 201894 w 335566"/>
                <a:gd name="connsiteY26" fmla="*/ 85223 h 468728"/>
                <a:gd name="connsiteX27" fmla="*/ 201894 w 335566"/>
                <a:gd name="connsiteY27" fmla="*/ 106529 h 468728"/>
                <a:gd name="connsiteX28" fmla="*/ 143303 w 335566"/>
                <a:gd name="connsiteY28" fmla="*/ 106529 h 468728"/>
                <a:gd name="connsiteX29" fmla="*/ 143303 w 335566"/>
                <a:gd name="connsiteY29" fmla="*/ 74570 h 468728"/>
                <a:gd name="connsiteX30" fmla="*/ 162478 w 335566"/>
                <a:gd name="connsiteY30" fmla="*/ 33557 h 468728"/>
                <a:gd name="connsiteX31" fmla="*/ 196567 w 335566"/>
                <a:gd name="connsiteY31" fmla="*/ 21306 h 468728"/>
                <a:gd name="connsiteX32" fmla="*/ 249832 w 335566"/>
                <a:gd name="connsiteY32" fmla="*/ 74570 h 468728"/>
                <a:gd name="connsiteX33" fmla="*/ 249832 w 335566"/>
                <a:gd name="connsiteY33" fmla="*/ 106529 h 468728"/>
                <a:gd name="connsiteX34" fmla="*/ 223200 w 335566"/>
                <a:gd name="connsiteY34" fmla="*/ 106529 h 468728"/>
                <a:gd name="connsiteX35" fmla="*/ 223200 w 335566"/>
                <a:gd name="connsiteY35" fmla="*/ 85223 h 468728"/>
                <a:gd name="connsiteX36" fmla="*/ 188045 w 335566"/>
                <a:gd name="connsiteY36" fmla="*/ 21838 h 468728"/>
                <a:gd name="connsiteX37" fmla="*/ 196567 w 335566"/>
                <a:gd name="connsiteY37" fmla="*/ 21306 h 468728"/>
                <a:gd name="connsiteX38" fmla="*/ 319076 w 335566"/>
                <a:gd name="connsiteY38" fmla="*/ 126770 h 468728"/>
                <a:gd name="connsiteX39" fmla="*/ 297770 w 335566"/>
                <a:gd name="connsiteY39" fmla="*/ 106529 h 468728"/>
                <a:gd name="connsiteX40" fmla="*/ 274866 w 335566"/>
                <a:gd name="connsiteY40" fmla="*/ 106529 h 468728"/>
                <a:gd name="connsiteX41" fmla="*/ 296172 w 335566"/>
                <a:gd name="connsiteY41" fmla="*/ 124639 h 468728"/>
                <a:gd name="connsiteX42" fmla="*/ 274866 w 335566"/>
                <a:gd name="connsiteY42" fmla="*/ 106529 h 468728"/>
                <a:gd name="connsiteX43" fmla="*/ 271138 w 335566"/>
                <a:gd name="connsiteY43" fmla="*/ 106529 h 468728"/>
                <a:gd name="connsiteX44" fmla="*/ 271138 w 335566"/>
                <a:gd name="connsiteY44" fmla="*/ 74570 h 468728"/>
                <a:gd name="connsiteX45" fmla="*/ 196567 w 335566"/>
                <a:gd name="connsiteY45" fmla="*/ 0 h 468728"/>
                <a:gd name="connsiteX46" fmla="*/ 157684 w 335566"/>
                <a:gd name="connsiteY46" fmla="*/ 11186 h 468728"/>
                <a:gd name="connsiteX47" fmla="*/ 148629 w 335566"/>
                <a:gd name="connsiteY47" fmla="*/ 10653 h 468728"/>
                <a:gd name="connsiteX48" fmla="*/ 74059 w 335566"/>
                <a:gd name="connsiteY48" fmla="*/ 85223 h 468728"/>
                <a:gd name="connsiteX49" fmla="*/ 74059 w 335566"/>
                <a:gd name="connsiteY49" fmla="*/ 106529 h 468728"/>
                <a:gd name="connsiteX50" fmla="*/ 41035 w 335566"/>
                <a:gd name="connsiteY50" fmla="*/ 106529 h 468728"/>
                <a:gd name="connsiteX51" fmla="*/ 19729 w 335566"/>
                <a:gd name="connsiteY51" fmla="*/ 126770 h 468728"/>
                <a:gd name="connsiteX52" fmla="*/ 21 w 335566"/>
                <a:gd name="connsiteY52" fmla="*/ 446357 h 468728"/>
                <a:gd name="connsiteX53" fmla="*/ 21327 w 335566"/>
                <a:gd name="connsiteY53" fmla="*/ 468728 h 468728"/>
                <a:gd name="connsiteX54" fmla="*/ 255691 w 335566"/>
                <a:gd name="connsiteY54" fmla="*/ 468728 h 468728"/>
                <a:gd name="connsiteX55" fmla="*/ 267942 w 335566"/>
                <a:gd name="connsiteY55" fmla="*/ 468728 h 468728"/>
                <a:gd name="connsiteX56" fmla="*/ 283389 w 335566"/>
                <a:gd name="connsiteY56" fmla="*/ 461804 h 468728"/>
                <a:gd name="connsiteX57" fmla="*/ 333990 w 335566"/>
                <a:gd name="connsiteY57" fmla="*/ 411735 h 468728"/>
                <a:gd name="connsiteX58" fmla="*/ 340382 w 335566"/>
                <a:gd name="connsiteY58" fmla="*/ 395223 h 468728"/>
                <a:gd name="connsiteX59" fmla="*/ 319076 w 335566"/>
                <a:gd name="connsiteY59" fmla="*/ 126770 h 46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5566" h="468728">
                  <a:moveTo>
                    <a:pt x="278062" y="421855"/>
                  </a:moveTo>
                  <a:lnTo>
                    <a:pt x="292444" y="194948"/>
                  </a:lnTo>
                  <a:lnTo>
                    <a:pt x="307358" y="392560"/>
                  </a:lnTo>
                  <a:lnTo>
                    <a:pt x="278062" y="421855"/>
                  </a:lnTo>
                  <a:close/>
                  <a:moveTo>
                    <a:pt x="245038" y="436770"/>
                  </a:moveTo>
                  <a:lnTo>
                    <a:pt x="31980" y="436770"/>
                  </a:lnTo>
                  <a:lnTo>
                    <a:pt x="50623" y="138488"/>
                  </a:lnTo>
                  <a:lnTo>
                    <a:pt x="74059" y="138488"/>
                  </a:lnTo>
                  <a:lnTo>
                    <a:pt x="74059" y="181100"/>
                  </a:lnTo>
                  <a:cubicBezTo>
                    <a:pt x="74059" y="186959"/>
                    <a:pt x="78853" y="191753"/>
                    <a:pt x="84712" y="191753"/>
                  </a:cubicBezTo>
                  <a:cubicBezTo>
                    <a:pt x="90571" y="191753"/>
                    <a:pt x="95365" y="186959"/>
                    <a:pt x="95365" y="181100"/>
                  </a:cubicBezTo>
                  <a:lnTo>
                    <a:pt x="95365" y="138488"/>
                  </a:lnTo>
                  <a:lnTo>
                    <a:pt x="201894" y="138488"/>
                  </a:lnTo>
                  <a:lnTo>
                    <a:pt x="201894" y="181100"/>
                  </a:lnTo>
                  <a:cubicBezTo>
                    <a:pt x="201894" y="186959"/>
                    <a:pt x="206688" y="191753"/>
                    <a:pt x="212547" y="191753"/>
                  </a:cubicBezTo>
                  <a:cubicBezTo>
                    <a:pt x="218406" y="191753"/>
                    <a:pt x="223200" y="186959"/>
                    <a:pt x="223200" y="181100"/>
                  </a:cubicBezTo>
                  <a:lnTo>
                    <a:pt x="223200" y="138488"/>
                  </a:lnTo>
                  <a:lnTo>
                    <a:pt x="263681" y="138488"/>
                  </a:lnTo>
                  <a:lnTo>
                    <a:pt x="245038" y="436770"/>
                  </a:lnTo>
                  <a:close/>
                  <a:moveTo>
                    <a:pt x="95365" y="85223"/>
                  </a:moveTo>
                  <a:cubicBezTo>
                    <a:pt x="95365" y="60722"/>
                    <a:pt x="111877" y="40481"/>
                    <a:pt x="134248" y="34089"/>
                  </a:cubicBezTo>
                  <a:cubicBezTo>
                    <a:pt x="126258" y="45808"/>
                    <a:pt x="121997" y="59656"/>
                    <a:pt x="121997" y="74570"/>
                  </a:cubicBezTo>
                  <a:lnTo>
                    <a:pt x="121997" y="106529"/>
                  </a:lnTo>
                  <a:lnTo>
                    <a:pt x="95365" y="106529"/>
                  </a:lnTo>
                  <a:lnTo>
                    <a:pt x="95365" y="85223"/>
                  </a:lnTo>
                  <a:close/>
                  <a:moveTo>
                    <a:pt x="162478" y="33557"/>
                  </a:moveTo>
                  <a:cubicBezTo>
                    <a:pt x="185382" y="39416"/>
                    <a:pt x="201894" y="60189"/>
                    <a:pt x="201894" y="85223"/>
                  </a:cubicBezTo>
                  <a:lnTo>
                    <a:pt x="201894" y="106529"/>
                  </a:lnTo>
                  <a:lnTo>
                    <a:pt x="143303" y="106529"/>
                  </a:lnTo>
                  <a:lnTo>
                    <a:pt x="143303" y="74570"/>
                  </a:lnTo>
                  <a:cubicBezTo>
                    <a:pt x="143303" y="58058"/>
                    <a:pt x="150760" y="43677"/>
                    <a:pt x="162478" y="33557"/>
                  </a:cubicBezTo>
                  <a:close/>
                  <a:moveTo>
                    <a:pt x="196567" y="21306"/>
                  </a:moveTo>
                  <a:cubicBezTo>
                    <a:pt x="225863" y="21306"/>
                    <a:pt x="249832" y="45275"/>
                    <a:pt x="249832" y="74570"/>
                  </a:cubicBezTo>
                  <a:lnTo>
                    <a:pt x="249832" y="106529"/>
                  </a:lnTo>
                  <a:lnTo>
                    <a:pt x="223200" y="106529"/>
                  </a:lnTo>
                  <a:lnTo>
                    <a:pt x="223200" y="85223"/>
                  </a:lnTo>
                  <a:cubicBezTo>
                    <a:pt x="223200" y="58591"/>
                    <a:pt x="209351" y="35155"/>
                    <a:pt x="188045" y="21838"/>
                  </a:cubicBezTo>
                  <a:cubicBezTo>
                    <a:pt x="190708" y="21838"/>
                    <a:pt x="193904" y="21306"/>
                    <a:pt x="196567" y="21306"/>
                  </a:cubicBezTo>
                  <a:close/>
                  <a:moveTo>
                    <a:pt x="319076" y="126770"/>
                  </a:moveTo>
                  <a:cubicBezTo>
                    <a:pt x="318543" y="115584"/>
                    <a:pt x="308956" y="106529"/>
                    <a:pt x="297770" y="106529"/>
                  </a:cubicBezTo>
                  <a:lnTo>
                    <a:pt x="274866" y="106529"/>
                  </a:lnTo>
                  <a:cubicBezTo>
                    <a:pt x="285519" y="106529"/>
                    <a:pt x="294574" y="114519"/>
                    <a:pt x="296172" y="124639"/>
                  </a:cubicBezTo>
                  <a:cubicBezTo>
                    <a:pt x="294574" y="114519"/>
                    <a:pt x="286052" y="106529"/>
                    <a:pt x="274866" y="106529"/>
                  </a:cubicBezTo>
                  <a:lnTo>
                    <a:pt x="271138" y="106529"/>
                  </a:lnTo>
                  <a:lnTo>
                    <a:pt x="271138" y="74570"/>
                  </a:lnTo>
                  <a:cubicBezTo>
                    <a:pt x="271138" y="33557"/>
                    <a:pt x="237581" y="0"/>
                    <a:pt x="196567" y="0"/>
                  </a:cubicBezTo>
                  <a:cubicBezTo>
                    <a:pt x="182186" y="0"/>
                    <a:pt x="168870" y="4261"/>
                    <a:pt x="157684" y="11186"/>
                  </a:cubicBezTo>
                  <a:cubicBezTo>
                    <a:pt x="154488" y="10653"/>
                    <a:pt x="151825" y="10653"/>
                    <a:pt x="148629" y="10653"/>
                  </a:cubicBezTo>
                  <a:cubicBezTo>
                    <a:pt x="107616" y="10653"/>
                    <a:pt x="74059" y="44210"/>
                    <a:pt x="74059" y="85223"/>
                  </a:cubicBezTo>
                  <a:lnTo>
                    <a:pt x="74059" y="106529"/>
                  </a:lnTo>
                  <a:lnTo>
                    <a:pt x="41035" y="106529"/>
                  </a:lnTo>
                  <a:cubicBezTo>
                    <a:pt x="29849" y="106529"/>
                    <a:pt x="20262" y="115052"/>
                    <a:pt x="19729" y="126770"/>
                  </a:cubicBezTo>
                  <a:lnTo>
                    <a:pt x="21" y="446357"/>
                  </a:lnTo>
                  <a:cubicBezTo>
                    <a:pt x="-511" y="458608"/>
                    <a:pt x="9076" y="468728"/>
                    <a:pt x="21327" y="468728"/>
                  </a:cubicBezTo>
                  <a:lnTo>
                    <a:pt x="255691" y="468728"/>
                  </a:lnTo>
                  <a:lnTo>
                    <a:pt x="267942" y="468728"/>
                  </a:lnTo>
                  <a:cubicBezTo>
                    <a:pt x="273801" y="468728"/>
                    <a:pt x="279660" y="466065"/>
                    <a:pt x="283389" y="461804"/>
                  </a:cubicBezTo>
                  <a:lnTo>
                    <a:pt x="333990" y="411735"/>
                  </a:lnTo>
                  <a:cubicBezTo>
                    <a:pt x="338251" y="407474"/>
                    <a:pt x="340915" y="401082"/>
                    <a:pt x="340382" y="395223"/>
                  </a:cubicBezTo>
                  <a:lnTo>
                    <a:pt x="319076" y="12677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733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Diagram – Slide Template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7153041-A310-4F1B-A131-84B021FAF5E5}"/>
              </a:ext>
            </a:extLst>
          </p:cNvPr>
          <p:cNvGrpSpPr/>
          <p:nvPr/>
        </p:nvGrpSpPr>
        <p:grpSpPr>
          <a:xfrm>
            <a:off x="6691483" y="3586020"/>
            <a:ext cx="2202816" cy="1313862"/>
            <a:chOff x="8921977" y="1374393"/>
            <a:chExt cx="2937088" cy="175181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699A1CF-9267-4B0E-AE3B-185F22234A5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39BCE7-1000-4981-9EDF-DC569EEEBD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7FB39-DE89-47A8-A22F-88987259492D}"/>
              </a:ext>
            </a:extLst>
          </p:cNvPr>
          <p:cNvGrpSpPr/>
          <p:nvPr/>
        </p:nvGrpSpPr>
        <p:grpSpPr>
          <a:xfrm>
            <a:off x="249702" y="3586020"/>
            <a:ext cx="2202816" cy="1313862"/>
            <a:chOff x="332936" y="2535434"/>
            <a:chExt cx="2937088" cy="175181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91CD53-2C61-4636-9F5E-D8DE85E65F13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F7D0757-D356-496A-8F31-4E2CCEFBC8A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ED71EAE-057E-40DF-A249-C607F78FEC3B}"/>
              </a:ext>
            </a:extLst>
          </p:cNvPr>
          <p:cNvGrpSpPr/>
          <p:nvPr/>
        </p:nvGrpSpPr>
        <p:grpSpPr>
          <a:xfrm>
            <a:off x="6697329" y="1970994"/>
            <a:ext cx="2202816" cy="1313862"/>
            <a:chOff x="8921977" y="1374393"/>
            <a:chExt cx="2937088" cy="175181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375527-538B-4D88-8F7B-B9DBEC313853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7E2E1B5-0978-4D02-A794-F028D1E746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A7E5C8-93FF-4998-A984-45EFEE716B28}"/>
              </a:ext>
            </a:extLst>
          </p:cNvPr>
          <p:cNvGrpSpPr/>
          <p:nvPr/>
        </p:nvGrpSpPr>
        <p:grpSpPr>
          <a:xfrm>
            <a:off x="255548" y="1970994"/>
            <a:ext cx="2202816" cy="1313862"/>
            <a:chOff x="332936" y="2535434"/>
            <a:chExt cx="2937088" cy="175181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A930FD-3D0F-4DC9-96A1-917E9FB3A9C1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337A50-35A0-445E-B21B-21E87AF864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A0D2460-29F4-4966-B4A2-CB395EB3E0E7}"/>
              </a:ext>
            </a:extLst>
          </p:cNvPr>
          <p:cNvSpPr/>
          <p:nvPr/>
        </p:nvSpPr>
        <p:spPr>
          <a:xfrm>
            <a:off x="378523" y="3663307"/>
            <a:ext cx="315593" cy="315593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3 h 420791"/>
              <a:gd name="connsiteX24" fmla="*/ 360070 w 420790"/>
              <a:gd name="connsiteY24" fmla="*/ 133161 h 420791"/>
              <a:gd name="connsiteX25" fmla="*/ 370190 w 420790"/>
              <a:gd name="connsiteY25" fmla="*/ 134226 h 420791"/>
              <a:gd name="connsiteX26" fmla="*/ 377114 w 420790"/>
              <a:gd name="connsiteY26" fmla="*/ 126769 h 420791"/>
              <a:gd name="connsiteX27" fmla="*/ 380843 w 420790"/>
              <a:gd name="connsiteY27" fmla="*/ 123573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0" y="47938"/>
                  <a:pt x="31959" y="124639"/>
                  <a:pt x="31959" y="218385"/>
                </a:cubicBezTo>
                <a:cubicBezTo>
                  <a:pt x="31959" y="312131"/>
                  <a:pt x="108660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0"/>
                  <a:pt x="348884" y="131563"/>
                </a:cubicBezTo>
                <a:lnTo>
                  <a:pt x="360070" y="133161"/>
                </a:lnTo>
                <a:lnTo>
                  <a:pt x="370190" y="134226"/>
                </a:lnTo>
                <a:lnTo>
                  <a:pt x="377114" y="126769"/>
                </a:lnTo>
                <a:lnTo>
                  <a:pt x="380843" y="123573"/>
                </a:lnTo>
                <a:cubicBezTo>
                  <a:pt x="396290" y="151804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Graphic 107" descr="Network">
            <a:extLst>
              <a:ext uri="{FF2B5EF4-FFF2-40B4-BE49-F238E27FC236}">
                <a16:creationId xmlns:a16="http://schemas.microsoft.com/office/drawing/2014/main" id="{A3F33F5F-E2A0-407B-859C-D012B688B24D}"/>
              </a:ext>
            </a:extLst>
          </p:cNvPr>
          <p:cNvSpPr/>
          <p:nvPr/>
        </p:nvSpPr>
        <p:spPr>
          <a:xfrm>
            <a:off x="386025" y="2071409"/>
            <a:ext cx="299613" cy="279639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accent5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1" name="Graphic 106" descr="Shopping bag">
            <a:extLst>
              <a:ext uri="{FF2B5EF4-FFF2-40B4-BE49-F238E27FC236}">
                <a16:creationId xmlns:a16="http://schemas.microsoft.com/office/drawing/2014/main" id="{88B9FA70-2537-42BB-BDA9-6FF8812CAD93}"/>
              </a:ext>
            </a:extLst>
          </p:cNvPr>
          <p:cNvSpPr/>
          <p:nvPr/>
        </p:nvSpPr>
        <p:spPr>
          <a:xfrm>
            <a:off x="8387899" y="1957343"/>
            <a:ext cx="251675" cy="351546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accent3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B899CBD-DD07-46F1-8A9F-9EFE14B8FBFF}"/>
              </a:ext>
            </a:extLst>
          </p:cNvPr>
          <p:cNvSpPr/>
          <p:nvPr/>
        </p:nvSpPr>
        <p:spPr>
          <a:xfrm>
            <a:off x="8354385" y="3647575"/>
            <a:ext cx="321742" cy="320651"/>
          </a:xfrm>
          <a:custGeom>
            <a:avLst/>
            <a:gdLst>
              <a:gd name="connsiteX0" fmla="*/ 97978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8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1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1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7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7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8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4" y="300967"/>
                  <a:pt x="95473" y="298570"/>
                  <a:pt x="97978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1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3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6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1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7" y="6"/>
                </a:moveTo>
                <a:cubicBezTo>
                  <a:pt x="420354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4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7" y="6"/>
                </a:cubicBezTo>
                <a:close/>
              </a:path>
            </a:pathLst>
          </a:custGeom>
          <a:solidFill>
            <a:schemeClr val="accent4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79F241-A563-423C-971B-95A5B4679A58}"/>
              </a:ext>
            </a:extLst>
          </p:cNvPr>
          <p:cNvGrpSpPr/>
          <p:nvPr/>
        </p:nvGrpSpPr>
        <p:grpSpPr>
          <a:xfrm>
            <a:off x="2686377" y="1718372"/>
            <a:ext cx="3771245" cy="3739601"/>
            <a:chOff x="3002614" y="1933411"/>
            <a:chExt cx="3138773" cy="311243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166E862-78FA-4153-B12F-E11D226DD3DA}"/>
                </a:ext>
              </a:extLst>
            </p:cNvPr>
            <p:cNvGrpSpPr/>
            <p:nvPr/>
          </p:nvGrpSpPr>
          <p:grpSpPr>
            <a:xfrm>
              <a:off x="3002614" y="1933411"/>
              <a:ext cx="3138773" cy="3112436"/>
              <a:chOff x="2479485" y="1354043"/>
              <a:chExt cx="4185030" cy="4149914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A4B807B-1990-4408-AE37-F6ABEBD7EF12}"/>
                  </a:ext>
                </a:extLst>
              </p:cNvPr>
              <p:cNvGrpSpPr/>
              <p:nvPr/>
            </p:nvGrpSpPr>
            <p:grpSpPr>
              <a:xfrm>
                <a:off x="2479485" y="1354043"/>
                <a:ext cx="4185030" cy="4149914"/>
                <a:chOff x="9563100" y="1257300"/>
                <a:chExt cx="1513759" cy="1501059"/>
              </a:xfrm>
            </p:grpSpPr>
            <p:sp>
              <p:nvSpPr>
                <p:cNvPr id="57" name="Shape">
                  <a:extLst>
                    <a:ext uri="{FF2B5EF4-FFF2-40B4-BE49-F238E27FC236}">
                      <a16:creationId xmlns:a16="http://schemas.microsoft.com/office/drawing/2014/main" id="{413DA75F-A7D8-4B4C-944B-00DBB60C8831}"/>
                    </a:ext>
                  </a:extLst>
                </p:cNvPr>
                <p:cNvSpPr/>
                <p:nvPr/>
              </p:nvSpPr>
              <p:spPr>
                <a:xfrm>
                  <a:off x="9613900" y="1257300"/>
                  <a:ext cx="341142" cy="4469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4" h="21341" extrusionOk="0">
                      <a:moveTo>
                        <a:pt x="21394" y="1439"/>
                      </a:moveTo>
                      <a:lnTo>
                        <a:pt x="8157" y="50"/>
                      </a:lnTo>
                      <a:cubicBezTo>
                        <a:pt x="5186" y="-259"/>
                        <a:pt x="2199" y="863"/>
                        <a:pt x="766" y="2979"/>
                      </a:cubicBezTo>
                      <a:cubicBezTo>
                        <a:pt x="-118" y="4289"/>
                        <a:pt x="-206" y="5823"/>
                        <a:pt x="344" y="7236"/>
                      </a:cubicBezTo>
                      <a:lnTo>
                        <a:pt x="5879" y="21341"/>
                      </a:lnTo>
                      <a:lnTo>
                        <a:pt x="19682" y="18200"/>
                      </a:lnTo>
                      <a:lnTo>
                        <a:pt x="17276" y="12075"/>
                      </a:lnTo>
                      <a:cubicBezTo>
                        <a:pt x="15508" y="8018"/>
                        <a:pt x="16687" y="2488"/>
                        <a:pt x="21394" y="1439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58" name="Shape">
                  <a:extLst>
                    <a:ext uri="{FF2B5EF4-FFF2-40B4-BE49-F238E27FC236}">
                      <a16:creationId xmlns:a16="http://schemas.microsoft.com/office/drawing/2014/main" id="{B45C8755-2F1E-40F5-8905-B45172ABA693}"/>
                    </a:ext>
                  </a:extLst>
                </p:cNvPr>
                <p:cNvSpPr/>
                <p:nvPr/>
              </p:nvSpPr>
              <p:spPr>
                <a:xfrm>
                  <a:off x="9910633" y="1295399"/>
                  <a:ext cx="750449" cy="316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045" extrusionOk="0">
                      <a:moveTo>
                        <a:pt x="19567" y="6611"/>
                      </a:moveTo>
                      <a:lnTo>
                        <a:pt x="4090" y="78"/>
                      </a:lnTo>
                      <a:cubicBezTo>
                        <a:pt x="2100" y="-555"/>
                        <a:pt x="245" y="2712"/>
                        <a:pt x="37" y="7346"/>
                      </a:cubicBezTo>
                      <a:cubicBezTo>
                        <a:pt x="-65" y="9650"/>
                        <a:pt x="48" y="12132"/>
                        <a:pt x="358" y="14301"/>
                      </a:cubicBezTo>
                      <a:lnTo>
                        <a:pt x="21535" y="21045"/>
                      </a:lnTo>
                      <a:lnTo>
                        <a:pt x="19567" y="661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59" name="Shape">
                  <a:extLst>
                    <a:ext uri="{FF2B5EF4-FFF2-40B4-BE49-F238E27FC236}">
                      <a16:creationId xmlns:a16="http://schemas.microsoft.com/office/drawing/2014/main" id="{592A088D-58C5-4811-85C9-9B203F8D3C6C}"/>
                    </a:ext>
                  </a:extLst>
                </p:cNvPr>
                <p:cNvSpPr/>
                <p:nvPr/>
              </p:nvSpPr>
              <p:spPr>
                <a:xfrm>
                  <a:off x="10629900" y="1295400"/>
                  <a:ext cx="446959" cy="3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1" h="21394" extrusionOk="0">
                      <a:moveTo>
                        <a:pt x="19902" y="21394"/>
                      </a:moveTo>
                      <a:lnTo>
                        <a:pt x="21291" y="8157"/>
                      </a:lnTo>
                      <a:cubicBezTo>
                        <a:pt x="21600" y="5186"/>
                        <a:pt x="20478" y="2199"/>
                        <a:pt x="18362" y="766"/>
                      </a:cubicBezTo>
                      <a:cubicBezTo>
                        <a:pt x="17052" y="-118"/>
                        <a:pt x="15518" y="-206"/>
                        <a:pt x="14105" y="344"/>
                      </a:cubicBezTo>
                      <a:lnTo>
                        <a:pt x="0" y="5879"/>
                      </a:lnTo>
                      <a:lnTo>
                        <a:pt x="3141" y="19682"/>
                      </a:lnTo>
                      <a:lnTo>
                        <a:pt x="9266" y="17276"/>
                      </a:lnTo>
                      <a:cubicBezTo>
                        <a:pt x="13323" y="15508"/>
                        <a:pt x="18853" y="16687"/>
                        <a:pt x="19902" y="21394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0" name="Shape">
                  <a:extLst>
                    <a:ext uri="{FF2B5EF4-FFF2-40B4-BE49-F238E27FC236}">
                      <a16:creationId xmlns:a16="http://schemas.microsoft.com/office/drawing/2014/main" id="{6D18E9C4-42F7-41A8-8DBB-F58E8D30ECD9}"/>
                    </a:ext>
                  </a:extLst>
                </p:cNvPr>
                <p:cNvSpPr/>
                <p:nvPr/>
              </p:nvSpPr>
              <p:spPr>
                <a:xfrm>
                  <a:off x="10718800" y="1591533"/>
                  <a:ext cx="316649" cy="7504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45" h="21535" extrusionOk="0">
                      <a:moveTo>
                        <a:pt x="14434" y="19567"/>
                      </a:moveTo>
                      <a:lnTo>
                        <a:pt x="20967" y="4090"/>
                      </a:lnTo>
                      <a:cubicBezTo>
                        <a:pt x="21600" y="2100"/>
                        <a:pt x="18333" y="245"/>
                        <a:pt x="13699" y="37"/>
                      </a:cubicBezTo>
                      <a:cubicBezTo>
                        <a:pt x="11395" y="-65"/>
                        <a:pt x="8913" y="48"/>
                        <a:pt x="6744" y="358"/>
                      </a:cubicBezTo>
                      <a:lnTo>
                        <a:pt x="0" y="21535"/>
                      </a:lnTo>
                      <a:lnTo>
                        <a:pt x="14434" y="1956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1" name="Shape">
                  <a:extLst>
                    <a:ext uri="{FF2B5EF4-FFF2-40B4-BE49-F238E27FC236}">
                      <a16:creationId xmlns:a16="http://schemas.microsoft.com/office/drawing/2014/main" id="{2E45B6DE-9CA8-4ED4-BCFB-BF7A14CF7248}"/>
                    </a:ext>
                  </a:extLst>
                </p:cNvPr>
                <p:cNvSpPr/>
                <p:nvPr/>
              </p:nvSpPr>
              <p:spPr>
                <a:xfrm>
                  <a:off x="10680699" y="2311400"/>
                  <a:ext cx="341143" cy="4469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4" h="21341" extrusionOk="0">
                      <a:moveTo>
                        <a:pt x="0" y="19902"/>
                      </a:moveTo>
                      <a:lnTo>
                        <a:pt x="13237" y="21291"/>
                      </a:lnTo>
                      <a:cubicBezTo>
                        <a:pt x="16208" y="21600"/>
                        <a:pt x="19195" y="20478"/>
                        <a:pt x="20628" y="18362"/>
                      </a:cubicBezTo>
                      <a:cubicBezTo>
                        <a:pt x="21512" y="17052"/>
                        <a:pt x="21600" y="15518"/>
                        <a:pt x="21050" y="14105"/>
                      </a:cubicBezTo>
                      <a:lnTo>
                        <a:pt x="15515" y="0"/>
                      </a:lnTo>
                      <a:lnTo>
                        <a:pt x="1712" y="3141"/>
                      </a:lnTo>
                      <a:lnTo>
                        <a:pt x="4118" y="9266"/>
                      </a:lnTo>
                      <a:cubicBezTo>
                        <a:pt x="5886" y="13323"/>
                        <a:pt x="4707" y="18853"/>
                        <a:pt x="0" y="19902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2" name="Shape">
                  <a:extLst>
                    <a:ext uri="{FF2B5EF4-FFF2-40B4-BE49-F238E27FC236}">
                      <a16:creationId xmlns:a16="http://schemas.microsoft.com/office/drawing/2014/main" id="{0B7275B9-AB76-4068-9855-383F0FB1E630}"/>
                    </a:ext>
                  </a:extLst>
                </p:cNvPr>
                <p:cNvSpPr/>
                <p:nvPr/>
              </p:nvSpPr>
              <p:spPr>
                <a:xfrm>
                  <a:off x="9974133" y="2400299"/>
                  <a:ext cx="750448" cy="316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045" extrusionOk="0">
                      <a:moveTo>
                        <a:pt x="1968" y="14434"/>
                      </a:moveTo>
                      <a:lnTo>
                        <a:pt x="17445" y="20967"/>
                      </a:lnTo>
                      <a:cubicBezTo>
                        <a:pt x="19435" y="21600"/>
                        <a:pt x="21290" y="18333"/>
                        <a:pt x="21498" y="13699"/>
                      </a:cubicBezTo>
                      <a:cubicBezTo>
                        <a:pt x="21600" y="11395"/>
                        <a:pt x="21487" y="8913"/>
                        <a:pt x="21177" y="6744"/>
                      </a:cubicBezTo>
                      <a:lnTo>
                        <a:pt x="0" y="0"/>
                      </a:lnTo>
                      <a:lnTo>
                        <a:pt x="1968" y="144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3" name="Shape">
                  <a:extLst>
                    <a:ext uri="{FF2B5EF4-FFF2-40B4-BE49-F238E27FC236}">
                      <a16:creationId xmlns:a16="http://schemas.microsoft.com/office/drawing/2014/main" id="{D376F776-EBBE-4D26-BAAB-90EF64AFFDB4}"/>
                    </a:ext>
                  </a:extLst>
                </p:cNvPr>
                <p:cNvSpPr/>
                <p:nvPr/>
              </p:nvSpPr>
              <p:spPr>
                <a:xfrm>
                  <a:off x="9563100" y="2374900"/>
                  <a:ext cx="446959" cy="3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1" h="21394" extrusionOk="0">
                      <a:moveTo>
                        <a:pt x="1439" y="0"/>
                      </a:moveTo>
                      <a:lnTo>
                        <a:pt x="50" y="13237"/>
                      </a:lnTo>
                      <a:cubicBezTo>
                        <a:pt x="-259" y="16208"/>
                        <a:pt x="863" y="19195"/>
                        <a:pt x="2979" y="20628"/>
                      </a:cubicBezTo>
                      <a:cubicBezTo>
                        <a:pt x="4289" y="21512"/>
                        <a:pt x="5823" y="21600"/>
                        <a:pt x="7236" y="21050"/>
                      </a:cubicBezTo>
                      <a:lnTo>
                        <a:pt x="21341" y="15515"/>
                      </a:lnTo>
                      <a:lnTo>
                        <a:pt x="18200" y="1712"/>
                      </a:lnTo>
                      <a:lnTo>
                        <a:pt x="12075" y="4118"/>
                      </a:lnTo>
                      <a:cubicBezTo>
                        <a:pt x="8018" y="5886"/>
                        <a:pt x="2488" y="4707"/>
                        <a:pt x="1439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  <p:sp>
              <p:nvSpPr>
                <p:cNvPr id="64" name="Shape">
                  <a:extLst>
                    <a:ext uri="{FF2B5EF4-FFF2-40B4-BE49-F238E27FC236}">
                      <a16:creationId xmlns:a16="http://schemas.microsoft.com/office/drawing/2014/main" id="{B9212D52-85AF-4067-956C-C725D547F493}"/>
                    </a:ext>
                  </a:extLst>
                </p:cNvPr>
                <p:cNvSpPr/>
                <p:nvPr/>
              </p:nvSpPr>
              <p:spPr>
                <a:xfrm>
                  <a:off x="9601199" y="1675800"/>
                  <a:ext cx="316650" cy="7504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45" h="21535" extrusionOk="0">
                      <a:moveTo>
                        <a:pt x="6611" y="1968"/>
                      </a:moveTo>
                      <a:lnTo>
                        <a:pt x="78" y="17445"/>
                      </a:lnTo>
                      <a:cubicBezTo>
                        <a:pt x="-555" y="19435"/>
                        <a:pt x="2712" y="21290"/>
                        <a:pt x="7346" y="21498"/>
                      </a:cubicBezTo>
                      <a:cubicBezTo>
                        <a:pt x="9650" y="21600"/>
                        <a:pt x="12132" y="21487"/>
                        <a:pt x="14301" y="21177"/>
                      </a:cubicBezTo>
                      <a:lnTo>
                        <a:pt x="21045" y="0"/>
                      </a:lnTo>
                      <a:lnTo>
                        <a:pt x="6611" y="196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/>
                  </a:pPr>
                  <a:endParaRPr sz="2250"/>
                </a:p>
              </p:txBody>
            </p:sp>
          </p:grp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FEF4537-4594-41D6-9EF8-5A10E2FA6133}"/>
                  </a:ext>
                </a:extLst>
              </p:cNvPr>
              <p:cNvSpPr/>
              <p:nvPr/>
            </p:nvSpPr>
            <p:spPr>
              <a:xfrm>
                <a:off x="3440340" y="1459354"/>
                <a:ext cx="457632" cy="607611"/>
              </a:xfrm>
              <a:custGeom>
                <a:avLst/>
                <a:gdLst>
                  <a:gd name="connsiteX0" fmla="*/ 322996 w 725260"/>
                  <a:gd name="connsiteY0" fmla="*/ 788 h 689899"/>
                  <a:gd name="connsiteX1" fmla="*/ 393997 w 725260"/>
                  <a:gd name="connsiteY1" fmla="*/ 3264 h 689899"/>
                  <a:gd name="connsiteX2" fmla="*/ 457632 w 725260"/>
                  <a:gd name="connsiteY2" fmla="*/ 14861 h 689899"/>
                  <a:gd name="connsiteX3" fmla="*/ 418246 w 725260"/>
                  <a:gd name="connsiteY3" fmla="*/ 13488 h 689899"/>
                  <a:gd name="connsiteX4" fmla="*/ 98771 w 725260"/>
                  <a:gd name="connsiteY4" fmla="*/ 318298 h 689899"/>
                  <a:gd name="connsiteX5" fmla="*/ 129697 w 725260"/>
                  <a:gd name="connsiteY5" fmla="*/ 607611 h 689899"/>
                  <a:gd name="connsiteX6" fmla="*/ 725260 w 725260"/>
                  <a:gd name="connsiteY6" fmla="*/ 689502 h 689899"/>
                  <a:gd name="connsiteX7" fmla="*/ 725260 w 725260"/>
                  <a:gd name="connsiteY7" fmla="*/ 689899 h 689899"/>
                  <a:gd name="connsiteX8" fmla="*/ 34447 w 725260"/>
                  <a:gd name="connsiteY8" fmla="*/ 594911 h 689899"/>
                  <a:gd name="connsiteX9" fmla="*/ 3521 w 725260"/>
                  <a:gd name="connsiteY9" fmla="*/ 305598 h 689899"/>
                  <a:gd name="connsiteX10" fmla="*/ 322996 w 725260"/>
                  <a:gd name="connsiteY10" fmla="*/ 788 h 689899"/>
                  <a:gd name="connsiteX0" fmla="*/ 322996 w 725260"/>
                  <a:gd name="connsiteY0" fmla="*/ 788 h 689502"/>
                  <a:gd name="connsiteX1" fmla="*/ 393997 w 725260"/>
                  <a:gd name="connsiteY1" fmla="*/ 3264 h 689502"/>
                  <a:gd name="connsiteX2" fmla="*/ 457632 w 725260"/>
                  <a:gd name="connsiteY2" fmla="*/ 14861 h 689502"/>
                  <a:gd name="connsiteX3" fmla="*/ 418246 w 725260"/>
                  <a:gd name="connsiteY3" fmla="*/ 13488 h 689502"/>
                  <a:gd name="connsiteX4" fmla="*/ 98771 w 725260"/>
                  <a:gd name="connsiteY4" fmla="*/ 318298 h 689502"/>
                  <a:gd name="connsiteX5" fmla="*/ 129697 w 725260"/>
                  <a:gd name="connsiteY5" fmla="*/ 607611 h 689502"/>
                  <a:gd name="connsiteX6" fmla="*/ 725260 w 725260"/>
                  <a:gd name="connsiteY6" fmla="*/ 689502 h 689502"/>
                  <a:gd name="connsiteX7" fmla="*/ 34447 w 725260"/>
                  <a:gd name="connsiteY7" fmla="*/ 594911 h 689502"/>
                  <a:gd name="connsiteX8" fmla="*/ 3521 w 725260"/>
                  <a:gd name="connsiteY8" fmla="*/ 305598 h 689502"/>
                  <a:gd name="connsiteX9" fmla="*/ 322996 w 725260"/>
                  <a:gd name="connsiteY9" fmla="*/ 788 h 689502"/>
                  <a:gd name="connsiteX0" fmla="*/ 322996 w 457632"/>
                  <a:gd name="connsiteY0" fmla="*/ 788 h 607611"/>
                  <a:gd name="connsiteX1" fmla="*/ 393997 w 457632"/>
                  <a:gd name="connsiteY1" fmla="*/ 3264 h 607611"/>
                  <a:gd name="connsiteX2" fmla="*/ 457632 w 457632"/>
                  <a:gd name="connsiteY2" fmla="*/ 14861 h 607611"/>
                  <a:gd name="connsiteX3" fmla="*/ 418246 w 457632"/>
                  <a:gd name="connsiteY3" fmla="*/ 13488 h 607611"/>
                  <a:gd name="connsiteX4" fmla="*/ 98771 w 457632"/>
                  <a:gd name="connsiteY4" fmla="*/ 318298 h 607611"/>
                  <a:gd name="connsiteX5" fmla="*/ 129697 w 457632"/>
                  <a:gd name="connsiteY5" fmla="*/ 607611 h 607611"/>
                  <a:gd name="connsiteX6" fmla="*/ 34447 w 457632"/>
                  <a:gd name="connsiteY6" fmla="*/ 594911 h 607611"/>
                  <a:gd name="connsiteX7" fmla="*/ 3521 w 457632"/>
                  <a:gd name="connsiteY7" fmla="*/ 305598 h 607611"/>
                  <a:gd name="connsiteX8" fmla="*/ 322996 w 457632"/>
                  <a:gd name="connsiteY8" fmla="*/ 788 h 607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7632" h="607611">
                    <a:moveTo>
                      <a:pt x="322996" y="788"/>
                    </a:moveTo>
                    <a:cubicBezTo>
                      <a:pt x="346270" y="-784"/>
                      <a:pt x="370032" y="-28"/>
                      <a:pt x="393997" y="3264"/>
                    </a:cubicBezTo>
                    <a:lnTo>
                      <a:pt x="457632" y="14861"/>
                    </a:lnTo>
                    <a:lnTo>
                      <a:pt x="418246" y="13488"/>
                    </a:lnTo>
                    <a:cubicBezTo>
                      <a:pt x="255326" y="24496"/>
                      <a:pt x="116305" y="149628"/>
                      <a:pt x="98771" y="318298"/>
                    </a:cubicBezTo>
                    <a:cubicBezTo>
                      <a:pt x="88944" y="414139"/>
                      <a:pt x="99831" y="517385"/>
                      <a:pt x="129697" y="607611"/>
                    </a:cubicBezTo>
                    <a:lnTo>
                      <a:pt x="34447" y="594911"/>
                    </a:lnTo>
                    <a:cubicBezTo>
                      <a:pt x="4581" y="504685"/>
                      <a:pt x="-6306" y="401439"/>
                      <a:pt x="3521" y="305598"/>
                    </a:cubicBezTo>
                    <a:cubicBezTo>
                      <a:pt x="21055" y="136928"/>
                      <a:pt x="160076" y="11796"/>
                      <a:pt x="322996" y="788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495B25E-9A43-4CF1-90C0-E4A54C04FA77}"/>
                  </a:ext>
                </a:extLst>
              </p:cNvPr>
              <p:cNvSpPr/>
              <p:nvPr/>
            </p:nvSpPr>
            <p:spPr>
              <a:xfrm>
                <a:off x="5942440" y="2278126"/>
                <a:ext cx="607610" cy="457631"/>
              </a:xfrm>
              <a:custGeom>
                <a:avLst/>
                <a:gdLst>
                  <a:gd name="connsiteX0" fmla="*/ 78498 w 875446"/>
                  <a:gd name="connsiteY0" fmla="*/ 1503799 h 2074688"/>
                  <a:gd name="connsiteX1" fmla="*/ 78498 w 875446"/>
                  <a:gd name="connsiteY1" fmla="*/ 1506687 h 2074688"/>
                  <a:gd name="connsiteX2" fmla="*/ 415 w 875446"/>
                  <a:gd name="connsiteY2" fmla="*/ 2074557 h 2074688"/>
                  <a:gd name="connsiteX3" fmla="*/ 0 w 875446"/>
                  <a:gd name="connsiteY3" fmla="*/ 2074688 h 2074688"/>
                  <a:gd name="connsiteX4" fmla="*/ 569849 w 875446"/>
                  <a:gd name="connsiteY4" fmla="*/ 3521 h 2074688"/>
                  <a:gd name="connsiteX5" fmla="*/ 872183 w 875446"/>
                  <a:gd name="connsiteY5" fmla="*/ 393996 h 2074688"/>
                  <a:gd name="connsiteX6" fmla="*/ 860585 w 875446"/>
                  <a:gd name="connsiteY6" fmla="*/ 457631 h 2074688"/>
                  <a:gd name="connsiteX7" fmla="*/ 861958 w 875446"/>
                  <a:gd name="connsiteY7" fmla="*/ 418245 h 2074688"/>
                  <a:gd name="connsiteX8" fmla="*/ 557149 w 875446"/>
                  <a:gd name="connsiteY8" fmla="*/ 98771 h 2074688"/>
                  <a:gd name="connsiteX9" fmla="*/ 267836 w 875446"/>
                  <a:gd name="connsiteY9" fmla="*/ 129697 h 2074688"/>
                  <a:gd name="connsiteX10" fmla="*/ 222595 w 875446"/>
                  <a:gd name="connsiteY10" fmla="*/ 458723 h 2074688"/>
                  <a:gd name="connsiteX11" fmla="*/ 222198 w 875446"/>
                  <a:gd name="connsiteY11" fmla="*/ 458723 h 2074688"/>
                  <a:gd name="connsiteX12" fmla="*/ 280536 w 875446"/>
                  <a:gd name="connsiteY12" fmla="*/ 34447 h 2074688"/>
                  <a:gd name="connsiteX13" fmla="*/ 569849 w 875446"/>
                  <a:gd name="connsiteY13" fmla="*/ 3521 h 2074688"/>
                  <a:gd name="connsiteX0" fmla="*/ 78083 w 875031"/>
                  <a:gd name="connsiteY0" fmla="*/ 1503799 h 2074557"/>
                  <a:gd name="connsiteX1" fmla="*/ 78083 w 875031"/>
                  <a:gd name="connsiteY1" fmla="*/ 1506687 h 2074557"/>
                  <a:gd name="connsiteX2" fmla="*/ 0 w 875031"/>
                  <a:gd name="connsiteY2" fmla="*/ 2074557 h 2074557"/>
                  <a:gd name="connsiteX3" fmla="*/ 78083 w 875031"/>
                  <a:gd name="connsiteY3" fmla="*/ 1503799 h 2074557"/>
                  <a:gd name="connsiteX4" fmla="*/ 569434 w 875031"/>
                  <a:gd name="connsiteY4" fmla="*/ 3521 h 2074557"/>
                  <a:gd name="connsiteX5" fmla="*/ 871768 w 875031"/>
                  <a:gd name="connsiteY5" fmla="*/ 393996 h 2074557"/>
                  <a:gd name="connsiteX6" fmla="*/ 860170 w 875031"/>
                  <a:gd name="connsiteY6" fmla="*/ 457631 h 2074557"/>
                  <a:gd name="connsiteX7" fmla="*/ 861543 w 875031"/>
                  <a:gd name="connsiteY7" fmla="*/ 418245 h 2074557"/>
                  <a:gd name="connsiteX8" fmla="*/ 556734 w 875031"/>
                  <a:gd name="connsiteY8" fmla="*/ 98771 h 2074557"/>
                  <a:gd name="connsiteX9" fmla="*/ 267421 w 875031"/>
                  <a:gd name="connsiteY9" fmla="*/ 129697 h 2074557"/>
                  <a:gd name="connsiteX10" fmla="*/ 222180 w 875031"/>
                  <a:gd name="connsiteY10" fmla="*/ 458723 h 2074557"/>
                  <a:gd name="connsiteX11" fmla="*/ 221783 w 875031"/>
                  <a:gd name="connsiteY11" fmla="*/ 458723 h 2074557"/>
                  <a:gd name="connsiteX12" fmla="*/ 280121 w 875031"/>
                  <a:gd name="connsiteY12" fmla="*/ 34447 h 2074557"/>
                  <a:gd name="connsiteX13" fmla="*/ 569434 w 875031"/>
                  <a:gd name="connsiteY13" fmla="*/ 3521 h 2074557"/>
                  <a:gd name="connsiteX0" fmla="*/ 0 w 875031"/>
                  <a:gd name="connsiteY0" fmla="*/ 2074557 h 2074557"/>
                  <a:gd name="connsiteX1" fmla="*/ 78083 w 875031"/>
                  <a:gd name="connsiteY1" fmla="*/ 1506687 h 2074557"/>
                  <a:gd name="connsiteX2" fmla="*/ 0 w 875031"/>
                  <a:gd name="connsiteY2" fmla="*/ 2074557 h 2074557"/>
                  <a:gd name="connsiteX3" fmla="*/ 569434 w 875031"/>
                  <a:gd name="connsiteY3" fmla="*/ 3521 h 2074557"/>
                  <a:gd name="connsiteX4" fmla="*/ 871768 w 875031"/>
                  <a:gd name="connsiteY4" fmla="*/ 393996 h 2074557"/>
                  <a:gd name="connsiteX5" fmla="*/ 860170 w 875031"/>
                  <a:gd name="connsiteY5" fmla="*/ 457631 h 2074557"/>
                  <a:gd name="connsiteX6" fmla="*/ 861543 w 875031"/>
                  <a:gd name="connsiteY6" fmla="*/ 418245 h 2074557"/>
                  <a:gd name="connsiteX7" fmla="*/ 556734 w 875031"/>
                  <a:gd name="connsiteY7" fmla="*/ 98771 h 2074557"/>
                  <a:gd name="connsiteX8" fmla="*/ 267421 w 875031"/>
                  <a:gd name="connsiteY8" fmla="*/ 129697 h 2074557"/>
                  <a:gd name="connsiteX9" fmla="*/ 222180 w 875031"/>
                  <a:gd name="connsiteY9" fmla="*/ 458723 h 2074557"/>
                  <a:gd name="connsiteX10" fmla="*/ 221783 w 875031"/>
                  <a:gd name="connsiteY10" fmla="*/ 458723 h 2074557"/>
                  <a:gd name="connsiteX11" fmla="*/ 280121 w 875031"/>
                  <a:gd name="connsiteY11" fmla="*/ 34447 h 2074557"/>
                  <a:gd name="connsiteX12" fmla="*/ 569434 w 875031"/>
                  <a:gd name="connsiteY12" fmla="*/ 3521 h 2074557"/>
                  <a:gd name="connsiteX0" fmla="*/ 347651 w 653248"/>
                  <a:gd name="connsiteY0" fmla="*/ 3521 h 458723"/>
                  <a:gd name="connsiteX1" fmla="*/ 649985 w 653248"/>
                  <a:gd name="connsiteY1" fmla="*/ 393996 h 458723"/>
                  <a:gd name="connsiteX2" fmla="*/ 638387 w 653248"/>
                  <a:gd name="connsiteY2" fmla="*/ 457631 h 458723"/>
                  <a:gd name="connsiteX3" fmla="*/ 639760 w 653248"/>
                  <a:gd name="connsiteY3" fmla="*/ 418245 h 458723"/>
                  <a:gd name="connsiteX4" fmla="*/ 334951 w 653248"/>
                  <a:gd name="connsiteY4" fmla="*/ 98771 h 458723"/>
                  <a:gd name="connsiteX5" fmla="*/ 45638 w 653248"/>
                  <a:gd name="connsiteY5" fmla="*/ 129697 h 458723"/>
                  <a:gd name="connsiteX6" fmla="*/ 397 w 653248"/>
                  <a:gd name="connsiteY6" fmla="*/ 458723 h 458723"/>
                  <a:gd name="connsiteX7" fmla="*/ 0 w 653248"/>
                  <a:gd name="connsiteY7" fmla="*/ 458723 h 458723"/>
                  <a:gd name="connsiteX8" fmla="*/ 58338 w 653248"/>
                  <a:gd name="connsiteY8" fmla="*/ 34447 h 458723"/>
                  <a:gd name="connsiteX9" fmla="*/ 347651 w 653248"/>
                  <a:gd name="connsiteY9" fmla="*/ 3521 h 458723"/>
                  <a:gd name="connsiteX0" fmla="*/ 347254 w 652851"/>
                  <a:gd name="connsiteY0" fmla="*/ 3521 h 458723"/>
                  <a:gd name="connsiteX1" fmla="*/ 649588 w 652851"/>
                  <a:gd name="connsiteY1" fmla="*/ 393996 h 458723"/>
                  <a:gd name="connsiteX2" fmla="*/ 637990 w 652851"/>
                  <a:gd name="connsiteY2" fmla="*/ 457631 h 458723"/>
                  <a:gd name="connsiteX3" fmla="*/ 639363 w 652851"/>
                  <a:gd name="connsiteY3" fmla="*/ 418245 h 458723"/>
                  <a:gd name="connsiteX4" fmla="*/ 334554 w 652851"/>
                  <a:gd name="connsiteY4" fmla="*/ 98771 h 458723"/>
                  <a:gd name="connsiteX5" fmla="*/ 45241 w 652851"/>
                  <a:gd name="connsiteY5" fmla="*/ 129697 h 458723"/>
                  <a:gd name="connsiteX6" fmla="*/ 0 w 652851"/>
                  <a:gd name="connsiteY6" fmla="*/ 458723 h 458723"/>
                  <a:gd name="connsiteX7" fmla="*/ 57941 w 652851"/>
                  <a:gd name="connsiteY7" fmla="*/ 34447 h 458723"/>
                  <a:gd name="connsiteX8" fmla="*/ 347254 w 652851"/>
                  <a:gd name="connsiteY8" fmla="*/ 3521 h 458723"/>
                  <a:gd name="connsiteX0" fmla="*/ 302013 w 607610"/>
                  <a:gd name="connsiteY0" fmla="*/ 3521 h 457631"/>
                  <a:gd name="connsiteX1" fmla="*/ 604347 w 607610"/>
                  <a:gd name="connsiteY1" fmla="*/ 393996 h 457631"/>
                  <a:gd name="connsiteX2" fmla="*/ 592749 w 607610"/>
                  <a:gd name="connsiteY2" fmla="*/ 457631 h 457631"/>
                  <a:gd name="connsiteX3" fmla="*/ 594122 w 607610"/>
                  <a:gd name="connsiteY3" fmla="*/ 418245 h 457631"/>
                  <a:gd name="connsiteX4" fmla="*/ 289313 w 607610"/>
                  <a:gd name="connsiteY4" fmla="*/ 98771 h 457631"/>
                  <a:gd name="connsiteX5" fmla="*/ 0 w 607610"/>
                  <a:gd name="connsiteY5" fmla="*/ 129697 h 457631"/>
                  <a:gd name="connsiteX6" fmla="*/ 12700 w 607610"/>
                  <a:gd name="connsiteY6" fmla="*/ 34447 h 457631"/>
                  <a:gd name="connsiteX7" fmla="*/ 302013 w 607610"/>
                  <a:gd name="connsiteY7" fmla="*/ 3521 h 457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7610" h="457631">
                    <a:moveTo>
                      <a:pt x="302013" y="3521"/>
                    </a:moveTo>
                    <a:cubicBezTo>
                      <a:pt x="494778" y="23560"/>
                      <a:pt x="630678" y="202275"/>
                      <a:pt x="604347" y="393996"/>
                    </a:cubicBezTo>
                    <a:lnTo>
                      <a:pt x="592749" y="457631"/>
                    </a:lnTo>
                    <a:cubicBezTo>
                      <a:pt x="593207" y="444502"/>
                      <a:pt x="593664" y="431374"/>
                      <a:pt x="594122" y="418245"/>
                    </a:cubicBezTo>
                    <a:cubicBezTo>
                      <a:pt x="583115" y="255326"/>
                      <a:pt x="457982" y="116305"/>
                      <a:pt x="289313" y="98771"/>
                    </a:cubicBezTo>
                    <a:cubicBezTo>
                      <a:pt x="193472" y="88944"/>
                      <a:pt x="90226" y="99831"/>
                      <a:pt x="0" y="129697"/>
                    </a:cubicBezTo>
                    <a:lnTo>
                      <a:pt x="12700" y="34447"/>
                    </a:lnTo>
                    <a:cubicBezTo>
                      <a:pt x="102926" y="4581"/>
                      <a:pt x="206172" y="-6306"/>
                      <a:pt x="302013" y="3521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9F0D25C3-0808-467E-BBD6-F789E0642E0E}"/>
                  </a:ext>
                </a:extLst>
              </p:cNvPr>
              <p:cNvSpPr/>
              <p:nvPr/>
            </p:nvSpPr>
            <p:spPr>
              <a:xfrm>
                <a:off x="5232913" y="4781880"/>
                <a:ext cx="457630" cy="607611"/>
              </a:xfrm>
              <a:custGeom>
                <a:avLst/>
                <a:gdLst>
                  <a:gd name="connsiteX0" fmla="*/ 0 w 544979"/>
                  <a:gd name="connsiteY0" fmla="*/ 0 h 665110"/>
                  <a:gd name="connsiteX1" fmla="*/ 510534 w 544979"/>
                  <a:gd name="connsiteY1" fmla="*/ 70199 h 665110"/>
                  <a:gd name="connsiteX2" fmla="*/ 541460 w 544979"/>
                  <a:gd name="connsiteY2" fmla="*/ 359513 h 665110"/>
                  <a:gd name="connsiteX3" fmla="*/ 150984 w 544979"/>
                  <a:gd name="connsiteY3" fmla="*/ 661847 h 665110"/>
                  <a:gd name="connsiteX4" fmla="*/ 87349 w 544979"/>
                  <a:gd name="connsiteY4" fmla="*/ 650249 h 665110"/>
                  <a:gd name="connsiteX5" fmla="*/ 126735 w 544979"/>
                  <a:gd name="connsiteY5" fmla="*/ 651622 h 665110"/>
                  <a:gd name="connsiteX6" fmla="*/ 446210 w 544979"/>
                  <a:gd name="connsiteY6" fmla="*/ 346813 h 665110"/>
                  <a:gd name="connsiteX7" fmla="*/ 415284 w 544979"/>
                  <a:gd name="connsiteY7" fmla="*/ 57499 h 665110"/>
                  <a:gd name="connsiteX8" fmla="*/ 0 w 544979"/>
                  <a:gd name="connsiteY8" fmla="*/ 397 h 665110"/>
                  <a:gd name="connsiteX0" fmla="*/ 0 w 544979"/>
                  <a:gd name="connsiteY0" fmla="*/ 0 h 664713"/>
                  <a:gd name="connsiteX1" fmla="*/ 510534 w 544979"/>
                  <a:gd name="connsiteY1" fmla="*/ 69802 h 664713"/>
                  <a:gd name="connsiteX2" fmla="*/ 541460 w 544979"/>
                  <a:gd name="connsiteY2" fmla="*/ 359116 h 664713"/>
                  <a:gd name="connsiteX3" fmla="*/ 150984 w 544979"/>
                  <a:gd name="connsiteY3" fmla="*/ 661450 h 664713"/>
                  <a:gd name="connsiteX4" fmla="*/ 87349 w 544979"/>
                  <a:gd name="connsiteY4" fmla="*/ 649852 h 664713"/>
                  <a:gd name="connsiteX5" fmla="*/ 126735 w 544979"/>
                  <a:gd name="connsiteY5" fmla="*/ 651225 h 664713"/>
                  <a:gd name="connsiteX6" fmla="*/ 446210 w 544979"/>
                  <a:gd name="connsiteY6" fmla="*/ 346416 h 664713"/>
                  <a:gd name="connsiteX7" fmla="*/ 415284 w 544979"/>
                  <a:gd name="connsiteY7" fmla="*/ 57102 h 664713"/>
                  <a:gd name="connsiteX8" fmla="*/ 0 w 544979"/>
                  <a:gd name="connsiteY8" fmla="*/ 0 h 664713"/>
                  <a:gd name="connsiteX0" fmla="*/ 327935 w 457630"/>
                  <a:gd name="connsiteY0" fmla="*/ 0 h 607611"/>
                  <a:gd name="connsiteX1" fmla="*/ 423185 w 457630"/>
                  <a:gd name="connsiteY1" fmla="*/ 12700 h 607611"/>
                  <a:gd name="connsiteX2" fmla="*/ 454111 w 457630"/>
                  <a:gd name="connsiteY2" fmla="*/ 302014 h 607611"/>
                  <a:gd name="connsiteX3" fmla="*/ 63635 w 457630"/>
                  <a:gd name="connsiteY3" fmla="*/ 604348 h 607611"/>
                  <a:gd name="connsiteX4" fmla="*/ 0 w 457630"/>
                  <a:gd name="connsiteY4" fmla="*/ 592750 h 607611"/>
                  <a:gd name="connsiteX5" fmla="*/ 39386 w 457630"/>
                  <a:gd name="connsiteY5" fmla="*/ 594123 h 607611"/>
                  <a:gd name="connsiteX6" fmla="*/ 358861 w 457630"/>
                  <a:gd name="connsiteY6" fmla="*/ 289314 h 607611"/>
                  <a:gd name="connsiteX7" fmla="*/ 327935 w 457630"/>
                  <a:gd name="connsiteY7" fmla="*/ 0 h 607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7630" h="607611">
                    <a:moveTo>
                      <a:pt x="327935" y="0"/>
                    </a:moveTo>
                    <a:lnTo>
                      <a:pt x="423185" y="12700"/>
                    </a:lnTo>
                    <a:cubicBezTo>
                      <a:pt x="453051" y="102926"/>
                      <a:pt x="463937" y="206172"/>
                      <a:pt x="454111" y="302014"/>
                    </a:cubicBezTo>
                    <a:cubicBezTo>
                      <a:pt x="434071" y="494779"/>
                      <a:pt x="255356" y="630679"/>
                      <a:pt x="63635" y="604348"/>
                    </a:cubicBezTo>
                    <a:lnTo>
                      <a:pt x="0" y="592750"/>
                    </a:lnTo>
                    <a:lnTo>
                      <a:pt x="39386" y="594123"/>
                    </a:lnTo>
                    <a:cubicBezTo>
                      <a:pt x="202306" y="583116"/>
                      <a:pt x="341326" y="457983"/>
                      <a:pt x="358861" y="289314"/>
                    </a:cubicBezTo>
                    <a:cubicBezTo>
                      <a:pt x="368687" y="193472"/>
                      <a:pt x="357801" y="90226"/>
                      <a:pt x="327935" y="0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D94A154-EB8B-4E9E-874B-10E487833867}"/>
                  </a:ext>
                </a:extLst>
              </p:cNvPr>
              <p:cNvSpPr/>
              <p:nvPr/>
            </p:nvSpPr>
            <p:spPr>
              <a:xfrm>
                <a:off x="2584797" y="4129415"/>
                <a:ext cx="607352" cy="456326"/>
              </a:xfrm>
              <a:custGeom>
                <a:avLst/>
                <a:gdLst>
                  <a:gd name="connsiteX0" fmla="*/ 657536 w 657925"/>
                  <a:gd name="connsiteY0" fmla="*/ 0 h 492711"/>
                  <a:gd name="connsiteX1" fmla="*/ 657925 w 657925"/>
                  <a:gd name="connsiteY1" fmla="*/ 0 h 492711"/>
                  <a:gd name="connsiteX2" fmla="*/ 594912 w 657925"/>
                  <a:gd name="connsiteY2" fmla="*/ 458266 h 492711"/>
                  <a:gd name="connsiteX3" fmla="*/ 305598 w 657925"/>
                  <a:gd name="connsiteY3" fmla="*/ 489192 h 492711"/>
                  <a:gd name="connsiteX4" fmla="*/ 3264 w 657925"/>
                  <a:gd name="connsiteY4" fmla="*/ 98716 h 492711"/>
                  <a:gd name="connsiteX5" fmla="*/ 14624 w 657925"/>
                  <a:gd name="connsiteY5" fmla="*/ 36385 h 492711"/>
                  <a:gd name="connsiteX6" fmla="*/ 13228 w 657925"/>
                  <a:gd name="connsiteY6" fmla="*/ 76417 h 492711"/>
                  <a:gd name="connsiteX7" fmla="*/ 318038 w 657925"/>
                  <a:gd name="connsiteY7" fmla="*/ 395892 h 492711"/>
                  <a:gd name="connsiteX8" fmla="*/ 607352 w 657925"/>
                  <a:gd name="connsiteY8" fmla="*/ 364966 h 492711"/>
                  <a:gd name="connsiteX0" fmla="*/ 607352 w 657925"/>
                  <a:gd name="connsiteY0" fmla="*/ 364966 h 492711"/>
                  <a:gd name="connsiteX1" fmla="*/ 657925 w 657925"/>
                  <a:gd name="connsiteY1" fmla="*/ 0 h 492711"/>
                  <a:gd name="connsiteX2" fmla="*/ 594912 w 657925"/>
                  <a:gd name="connsiteY2" fmla="*/ 458266 h 492711"/>
                  <a:gd name="connsiteX3" fmla="*/ 305598 w 657925"/>
                  <a:gd name="connsiteY3" fmla="*/ 489192 h 492711"/>
                  <a:gd name="connsiteX4" fmla="*/ 3264 w 657925"/>
                  <a:gd name="connsiteY4" fmla="*/ 98716 h 492711"/>
                  <a:gd name="connsiteX5" fmla="*/ 14624 w 657925"/>
                  <a:gd name="connsiteY5" fmla="*/ 36385 h 492711"/>
                  <a:gd name="connsiteX6" fmla="*/ 13228 w 657925"/>
                  <a:gd name="connsiteY6" fmla="*/ 76417 h 492711"/>
                  <a:gd name="connsiteX7" fmla="*/ 318038 w 657925"/>
                  <a:gd name="connsiteY7" fmla="*/ 395892 h 492711"/>
                  <a:gd name="connsiteX8" fmla="*/ 607352 w 657925"/>
                  <a:gd name="connsiteY8" fmla="*/ 364966 h 492711"/>
                  <a:gd name="connsiteX0" fmla="*/ 607352 w 607352"/>
                  <a:gd name="connsiteY0" fmla="*/ 328581 h 456326"/>
                  <a:gd name="connsiteX1" fmla="*/ 594912 w 607352"/>
                  <a:gd name="connsiteY1" fmla="*/ 421881 h 456326"/>
                  <a:gd name="connsiteX2" fmla="*/ 305598 w 607352"/>
                  <a:gd name="connsiteY2" fmla="*/ 452807 h 456326"/>
                  <a:gd name="connsiteX3" fmla="*/ 3264 w 607352"/>
                  <a:gd name="connsiteY3" fmla="*/ 62331 h 456326"/>
                  <a:gd name="connsiteX4" fmla="*/ 14624 w 607352"/>
                  <a:gd name="connsiteY4" fmla="*/ 0 h 456326"/>
                  <a:gd name="connsiteX5" fmla="*/ 13228 w 607352"/>
                  <a:gd name="connsiteY5" fmla="*/ 40032 h 456326"/>
                  <a:gd name="connsiteX6" fmla="*/ 318038 w 607352"/>
                  <a:gd name="connsiteY6" fmla="*/ 359507 h 456326"/>
                  <a:gd name="connsiteX7" fmla="*/ 607352 w 607352"/>
                  <a:gd name="connsiteY7" fmla="*/ 328581 h 45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7352" h="456326">
                    <a:moveTo>
                      <a:pt x="607352" y="328581"/>
                    </a:moveTo>
                    <a:lnTo>
                      <a:pt x="594912" y="421881"/>
                    </a:lnTo>
                    <a:cubicBezTo>
                      <a:pt x="504686" y="451747"/>
                      <a:pt x="401440" y="462633"/>
                      <a:pt x="305598" y="452807"/>
                    </a:cubicBezTo>
                    <a:cubicBezTo>
                      <a:pt x="112833" y="432767"/>
                      <a:pt x="-23068" y="254052"/>
                      <a:pt x="3264" y="62331"/>
                    </a:cubicBezTo>
                    <a:lnTo>
                      <a:pt x="14624" y="0"/>
                    </a:lnTo>
                    <a:cubicBezTo>
                      <a:pt x="14159" y="13344"/>
                      <a:pt x="13693" y="26688"/>
                      <a:pt x="13228" y="40032"/>
                    </a:cubicBezTo>
                    <a:cubicBezTo>
                      <a:pt x="24236" y="202952"/>
                      <a:pt x="149369" y="341972"/>
                      <a:pt x="318038" y="359507"/>
                    </a:cubicBezTo>
                    <a:cubicBezTo>
                      <a:pt x="413880" y="369333"/>
                      <a:pt x="517126" y="358447"/>
                      <a:pt x="607352" y="328581"/>
                    </a:cubicBezTo>
                    <a:close/>
                  </a:path>
                </a:pathLst>
              </a:custGeom>
              <a:solidFill>
                <a:schemeClr val="tx1">
                  <a:alpha val="41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/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0703CDC-86EA-4697-A5F5-DFAECA2B8EC1}"/>
                </a:ext>
              </a:extLst>
            </p:cNvPr>
            <p:cNvSpPr/>
            <p:nvPr/>
          </p:nvSpPr>
          <p:spPr>
            <a:xfrm rot="5878646">
              <a:off x="5040392" y="3249119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C9871DB-94FC-43A0-B695-5BEE77D43451}"/>
                </a:ext>
              </a:extLst>
            </p:cNvPr>
            <p:cNvSpPr/>
            <p:nvPr/>
          </p:nvSpPr>
          <p:spPr>
            <a:xfrm rot="498487">
              <a:off x="3917933" y="4440737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F16D63A-F817-478E-96BC-A2FFE3037A5D}"/>
                </a:ext>
              </a:extLst>
            </p:cNvPr>
            <p:cNvSpPr/>
            <p:nvPr/>
          </p:nvSpPr>
          <p:spPr>
            <a:xfrm rot="480000">
              <a:off x="3776092" y="2153240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6AC0AEF-21F7-4ECD-A7C6-41E29F24BE0B}"/>
                </a:ext>
              </a:extLst>
            </p:cNvPr>
            <p:cNvSpPr/>
            <p:nvPr/>
          </p:nvSpPr>
          <p:spPr>
            <a:xfrm rot="16805120">
              <a:off x="2681503" y="3387482"/>
              <a:ext cx="1426481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Graphic 101" descr="Network">
              <a:extLst>
                <a:ext uri="{FF2B5EF4-FFF2-40B4-BE49-F238E27FC236}">
                  <a16:creationId xmlns:a16="http://schemas.microsoft.com/office/drawing/2014/main" id="{55DAFB19-FCF2-471E-83C8-3233A114E833}"/>
                </a:ext>
              </a:extLst>
            </p:cNvPr>
            <p:cNvSpPr/>
            <p:nvPr/>
          </p:nvSpPr>
          <p:spPr>
            <a:xfrm>
              <a:off x="3202892" y="2041438"/>
              <a:ext cx="299613" cy="279639"/>
            </a:xfrm>
            <a:custGeom>
              <a:avLst/>
              <a:gdLst>
                <a:gd name="connsiteX0" fmla="*/ 397471 w 399484"/>
                <a:gd name="connsiteY0" fmla="*/ 131564 h 372852"/>
                <a:gd name="connsiteX1" fmla="*/ 341543 w 399484"/>
                <a:gd name="connsiteY1" fmla="*/ 108660 h 372852"/>
                <a:gd name="connsiteX2" fmla="*/ 315443 w 399484"/>
                <a:gd name="connsiteY2" fmla="*/ 153935 h 372852"/>
                <a:gd name="connsiteX3" fmla="*/ 246732 w 399484"/>
                <a:gd name="connsiteY3" fmla="*/ 182698 h 372852"/>
                <a:gd name="connsiteX4" fmla="*/ 211044 w 399484"/>
                <a:gd name="connsiteY4" fmla="*/ 157663 h 372852"/>
                <a:gd name="connsiteX5" fmla="*/ 211044 w 399484"/>
                <a:gd name="connsiteY5" fmla="*/ 83625 h 372852"/>
                <a:gd name="connsiteX6" fmla="*/ 243003 w 399484"/>
                <a:gd name="connsiteY6" fmla="*/ 42612 h 372852"/>
                <a:gd name="connsiteX7" fmla="*/ 200392 w 399484"/>
                <a:gd name="connsiteY7" fmla="*/ 0 h 372852"/>
                <a:gd name="connsiteX8" fmla="*/ 200392 w 399484"/>
                <a:gd name="connsiteY8" fmla="*/ 0 h 372852"/>
                <a:gd name="connsiteX9" fmla="*/ 157780 w 399484"/>
                <a:gd name="connsiteY9" fmla="*/ 42612 h 372852"/>
                <a:gd name="connsiteX10" fmla="*/ 189739 w 399484"/>
                <a:gd name="connsiteY10" fmla="*/ 83625 h 372852"/>
                <a:gd name="connsiteX11" fmla="*/ 189739 w 399484"/>
                <a:gd name="connsiteY11" fmla="*/ 157131 h 372852"/>
                <a:gd name="connsiteX12" fmla="*/ 154051 w 399484"/>
                <a:gd name="connsiteY12" fmla="*/ 182165 h 372852"/>
                <a:gd name="connsiteX13" fmla="*/ 85340 w 399484"/>
                <a:gd name="connsiteY13" fmla="*/ 153402 h 372852"/>
                <a:gd name="connsiteX14" fmla="*/ 59240 w 399484"/>
                <a:gd name="connsiteY14" fmla="*/ 108127 h 372852"/>
                <a:gd name="connsiteX15" fmla="*/ 3313 w 399484"/>
                <a:gd name="connsiteY15" fmla="*/ 131031 h 372852"/>
                <a:gd name="connsiteX16" fmla="*/ 26216 w 399484"/>
                <a:gd name="connsiteY16" fmla="*/ 186959 h 372852"/>
                <a:gd name="connsiteX17" fmla="*/ 76285 w 399484"/>
                <a:gd name="connsiteY17" fmla="*/ 173110 h 372852"/>
                <a:gd name="connsiteX18" fmla="*/ 146594 w 399484"/>
                <a:gd name="connsiteY18" fmla="*/ 201873 h 372852"/>
                <a:gd name="connsiteX19" fmla="*/ 146062 w 399484"/>
                <a:gd name="connsiteY19" fmla="*/ 208797 h 372852"/>
                <a:gd name="connsiteX20" fmla="*/ 156715 w 399484"/>
                <a:gd name="connsiteY20" fmla="*/ 240756 h 372852"/>
                <a:gd name="connsiteX21" fmla="*/ 101319 w 399484"/>
                <a:gd name="connsiteY21" fmla="*/ 296684 h 372852"/>
                <a:gd name="connsiteX22" fmla="*/ 49653 w 399484"/>
                <a:gd name="connsiteY22" fmla="*/ 303075 h 372852"/>
                <a:gd name="connsiteX23" fmla="*/ 49653 w 399484"/>
                <a:gd name="connsiteY23" fmla="*/ 363264 h 372852"/>
                <a:gd name="connsiteX24" fmla="*/ 109842 w 399484"/>
                <a:gd name="connsiteY24" fmla="*/ 363264 h 372852"/>
                <a:gd name="connsiteX25" fmla="*/ 116234 w 399484"/>
                <a:gd name="connsiteY25" fmla="*/ 311598 h 372852"/>
                <a:gd name="connsiteX26" fmla="*/ 172694 w 399484"/>
                <a:gd name="connsiteY26" fmla="*/ 255137 h 372852"/>
                <a:gd name="connsiteX27" fmla="*/ 199326 w 399484"/>
                <a:gd name="connsiteY27" fmla="*/ 262594 h 372852"/>
                <a:gd name="connsiteX28" fmla="*/ 200392 w 399484"/>
                <a:gd name="connsiteY28" fmla="*/ 262594 h 372852"/>
                <a:gd name="connsiteX29" fmla="*/ 201457 w 399484"/>
                <a:gd name="connsiteY29" fmla="*/ 262594 h 372852"/>
                <a:gd name="connsiteX30" fmla="*/ 228089 w 399484"/>
                <a:gd name="connsiteY30" fmla="*/ 255137 h 372852"/>
                <a:gd name="connsiteX31" fmla="*/ 284550 w 399484"/>
                <a:gd name="connsiteY31" fmla="*/ 311598 h 372852"/>
                <a:gd name="connsiteX32" fmla="*/ 290941 w 399484"/>
                <a:gd name="connsiteY32" fmla="*/ 363797 h 372852"/>
                <a:gd name="connsiteX33" fmla="*/ 351130 w 399484"/>
                <a:gd name="connsiteY33" fmla="*/ 363797 h 372852"/>
                <a:gd name="connsiteX34" fmla="*/ 351130 w 399484"/>
                <a:gd name="connsiteY34" fmla="*/ 303608 h 372852"/>
                <a:gd name="connsiteX35" fmla="*/ 299464 w 399484"/>
                <a:gd name="connsiteY35" fmla="*/ 297216 h 372852"/>
                <a:gd name="connsiteX36" fmla="*/ 244069 w 399484"/>
                <a:gd name="connsiteY36" fmla="*/ 241289 h 372852"/>
                <a:gd name="connsiteX37" fmla="*/ 254721 w 399484"/>
                <a:gd name="connsiteY37" fmla="*/ 209330 h 372852"/>
                <a:gd name="connsiteX38" fmla="*/ 254189 w 399484"/>
                <a:gd name="connsiteY38" fmla="*/ 202405 h 372852"/>
                <a:gd name="connsiteX39" fmla="*/ 324498 w 399484"/>
                <a:gd name="connsiteY39" fmla="*/ 173643 h 372852"/>
                <a:gd name="connsiteX40" fmla="*/ 374567 w 399484"/>
                <a:gd name="connsiteY40" fmla="*/ 187491 h 372852"/>
                <a:gd name="connsiteX41" fmla="*/ 397471 w 399484"/>
                <a:gd name="connsiteY41" fmla="*/ 131564 h 37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99484" h="372852">
                  <a:moveTo>
                    <a:pt x="397471" y="131564"/>
                  </a:moveTo>
                  <a:cubicBezTo>
                    <a:pt x="388416" y="109725"/>
                    <a:pt x="363381" y="99605"/>
                    <a:pt x="341543" y="108660"/>
                  </a:cubicBezTo>
                  <a:cubicBezTo>
                    <a:pt x="323433" y="116117"/>
                    <a:pt x="312780" y="135292"/>
                    <a:pt x="315443" y="153935"/>
                  </a:cubicBezTo>
                  <a:lnTo>
                    <a:pt x="246732" y="182698"/>
                  </a:lnTo>
                  <a:cubicBezTo>
                    <a:pt x="239275" y="169914"/>
                    <a:pt x="225959" y="160326"/>
                    <a:pt x="211044" y="157663"/>
                  </a:cubicBezTo>
                  <a:lnTo>
                    <a:pt x="211044" y="83625"/>
                  </a:lnTo>
                  <a:cubicBezTo>
                    <a:pt x="229154" y="78832"/>
                    <a:pt x="243003" y="62320"/>
                    <a:pt x="243003" y="42612"/>
                  </a:cubicBezTo>
                  <a:cubicBezTo>
                    <a:pt x="243003" y="19175"/>
                    <a:pt x="223828" y="0"/>
                    <a:pt x="200392" y="0"/>
                  </a:cubicBezTo>
                  <a:lnTo>
                    <a:pt x="200392" y="0"/>
                  </a:lnTo>
                  <a:cubicBezTo>
                    <a:pt x="176955" y="0"/>
                    <a:pt x="157780" y="19175"/>
                    <a:pt x="157780" y="42612"/>
                  </a:cubicBezTo>
                  <a:cubicBezTo>
                    <a:pt x="157780" y="62320"/>
                    <a:pt x="171629" y="78832"/>
                    <a:pt x="189739" y="83625"/>
                  </a:cubicBezTo>
                  <a:lnTo>
                    <a:pt x="189739" y="157131"/>
                  </a:lnTo>
                  <a:cubicBezTo>
                    <a:pt x="174292" y="159794"/>
                    <a:pt x="161508" y="169381"/>
                    <a:pt x="154051" y="182165"/>
                  </a:cubicBezTo>
                  <a:lnTo>
                    <a:pt x="85340" y="153402"/>
                  </a:lnTo>
                  <a:cubicBezTo>
                    <a:pt x="88003" y="134759"/>
                    <a:pt x="77883" y="115584"/>
                    <a:pt x="59240" y="108127"/>
                  </a:cubicBezTo>
                  <a:cubicBezTo>
                    <a:pt x="37402" y="99072"/>
                    <a:pt x="12368" y="109192"/>
                    <a:pt x="3313" y="131031"/>
                  </a:cubicBezTo>
                  <a:cubicBezTo>
                    <a:pt x="-5742" y="152869"/>
                    <a:pt x="4378" y="177904"/>
                    <a:pt x="26216" y="186959"/>
                  </a:cubicBezTo>
                  <a:cubicBezTo>
                    <a:pt x="44326" y="194416"/>
                    <a:pt x="65100" y="188557"/>
                    <a:pt x="76285" y="173110"/>
                  </a:cubicBezTo>
                  <a:lnTo>
                    <a:pt x="146594" y="201873"/>
                  </a:lnTo>
                  <a:cubicBezTo>
                    <a:pt x="146062" y="204003"/>
                    <a:pt x="146062" y="206667"/>
                    <a:pt x="146062" y="208797"/>
                  </a:cubicBezTo>
                  <a:cubicBezTo>
                    <a:pt x="146062" y="220515"/>
                    <a:pt x="149790" y="231701"/>
                    <a:pt x="156715" y="240756"/>
                  </a:cubicBezTo>
                  <a:lnTo>
                    <a:pt x="101319" y="296684"/>
                  </a:lnTo>
                  <a:cubicBezTo>
                    <a:pt x="84807" y="287096"/>
                    <a:pt x="63502" y="289227"/>
                    <a:pt x="49653" y="303075"/>
                  </a:cubicBezTo>
                  <a:cubicBezTo>
                    <a:pt x="33141" y="319588"/>
                    <a:pt x="33141" y="346752"/>
                    <a:pt x="49653" y="363264"/>
                  </a:cubicBezTo>
                  <a:cubicBezTo>
                    <a:pt x="66165" y="379776"/>
                    <a:pt x="93330" y="379776"/>
                    <a:pt x="109842" y="363264"/>
                  </a:cubicBezTo>
                  <a:cubicBezTo>
                    <a:pt x="123691" y="349416"/>
                    <a:pt x="125821" y="328110"/>
                    <a:pt x="116234" y="311598"/>
                  </a:cubicBezTo>
                  <a:lnTo>
                    <a:pt x="172694" y="255137"/>
                  </a:lnTo>
                  <a:cubicBezTo>
                    <a:pt x="180684" y="259931"/>
                    <a:pt x="189739" y="262594"/>
                    <a:pt x="199326" y="262594"/>
                  </a:cubicBezTo>
                  <a:cubicBezTo>
                    <a:pt x="199859" y="262594"/>
                    <a:pt x="199859" y="262594"/>
                    <a:pt x="200392" y="262594"/>
                  </a:cubicBezTo>
                  <a:cubicBezTo>
                    <a:pt x="200924" y="262594"/>
                    <a:pt x="200924" y="262594"/>
                    <a:pt x="201457" y="262594"/>
                  </a:cubicBezTo>
                  <a:cubicBezTo>
                    <a:pt x="211044" y="262594"/>
                    <a:pt x="220099" y="259931"/>
                    <a:pt x="228089" y="255137"/>
                  </a:cubicBezTo>
                  <a:lnTo>
                    <a:pt x="284550" y="311598"/>
                  </a:lnTo>
                  <a:cubicBezTo>
                    <a:pt x="274962" y="328110"/>
                    <a:pt x="277093" y="349416"/>
                    <a:pt x="290941" y="363797"/>
                  </a:cubicBezTo>
                  <a:cubicBezTo>
                    <a:pt x="307453" y="380309"/>
                    <a:pt x="334618" y="380309"/>
                    <a:pt x="351130" y="363797"/>
                  </a:cubicBezTo>
                  <a:cubicBezTo>
                    <a:pt x="367642" y="347285"/>
                    <a:pt x="367642" y="320120"/>
                    <a:pt x="351130" y="303608"/>
                  </a:cubicBezTo>
                  <a:cubicBezTo>
                    <a:pt x="337282" y="289759"/>
                    <a:pt x="315976" y="287629"/>
                    <a:pt x="299464" y="297216"/>
                  </a:cubicBezTo>
                  <a:lnTo>
                    <a:pt x="244069" y="241289"/>
                  </a:lnTo>
                  <a:cubicBezTo>
                    <a:pt x="250993" y="232234"/>
                    <a:pt x="254721" y="221581"/>
                    <a:pt x="254721" y="209330"/>
                  </a:cubicBezTo>
                  <a:cubicBezTo>
                    <a:pt x="254721" y="207199"/>
                    <a:pt x="254721" y="204536"/>
                    <a:pt x="254189" y="202405"/>
                  </a:cubicBezTo>
                  <a:lnTo>
                    <a:pt x="324498" y="173643"/>
                  </a:lnTo>
                  <a:cubicBezTo>
                    <a:pt x="335684" y="188557"/>
                    <a:pt x="356457" y="194948"/>
                    <a:pt x="374567" y="187491"/>
                  </a:cubicBezTo>
                  <a:cubicBezTo>
                    <a:pt x="395873" y="177904"/>
                    <a:pt x="406525" y="153402"/>
                    <a:pt x="397471" y="131564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E495C2B-A422-41AE-88E9-9870803ED121}"/>
                </a:ext>
              </a:extLst>
            </p:cNvPr>
            <p:cNvSpPr/>
            <p:nvPr/>
          </p:nvSpPr>
          <p:spPr>
            <a:xfrm>
              <a:off x="3117109" y="4551823"/>
              <a:ext cx="315593" cy="315593"/>
            </a:xfrm>
            <a:custGeom>
              <a:avLst/>
              <a:gdLst>
                <a:gd name="connsiteX0" fmla="*/ 202405 w 420790"/>
                <a:gd name="connsiteY0" fmla="*/ 90550 h 420791"/>
                <a:gd name="connsiteX1" fmla="*/ 262594 w 420790"/>
                <a:gd name="connsiteY1" fmla="*/ 105464 h 420791"/>
                <a:gd name="connsiteX2" fmla="*/ 238625 w 420790"/>
                <a:gd name="connsiteY2" fmla="*/ 129433 h 420791"/>
                <a:gd name="connsiteX3" fmla="*/ 202405 w 420790"/>
                <a:gd name="connsiteY3" fmla="*/ 122509 h 420791"/>
                <a:gd name="connsiteX4" fmla="*/ 106529 w 420790"/>
                <a:gd name="connsiteY4" fmla="*/ 218385 h 420791"/>
                <a:gd name="connsiteX5" fmla="*/ 202405 w 420790"/>
                <a:gd name="connsiteY5" fmla="*/ 314261 h 420791"/>
                <a:gd name="connsiteX6" fmla="*/ 298281 w 420790"/>
                <a:gd name="connsiteY6" fmla="*/ 218385 h 420791"/>
                <a:gd name="connsiteX7" fmla="*/ 291357 w 420790"/>
                <a:gd name="connsiteY7" fmla="*/ 182165 h 420791"/>
                <a:gd name="connsiteX8" fmla="*/ 315326 w 420790"/>
                <a:gd name="connsiteY8" fmla="*/ 158196 h 420791"/>
                <a:gd name="connsiteX9" fmla="*/ 330240 w 420790"/>
                <a:gd name="connsiteY9" fmla="*/ 218385 h 420791"/>
                <a:gd name="connsiteX10" fmla="*/ 202405 w 420790"/>
                <a:gd name="connsiteY10" fmla="*/ 346220 h 420791"/>
                <a:gd name="connsiteX11" fmla="*/ 74570 w 420790"/>
                <a:gd name="connsiteY11" fmla="*/ 218385 h 420791"/>
                <a:gd name="connsiteX12" fmla="*/ 202405 w 420790"/>
                <a:gd name="connsiteY12" fmla="*/ 90550 h 420791"/>
                <a:gd name="connsiteX13" fmla="*/ 202406 w 420790"/>
                <a:gd name="connsiteY13" fmla="*/ 15979 h 420791"/>
                <a:gd name="connsiteX14" fmla="*/ 297750 w 420790"/>
                <a:gd name="connsiteY14" fmla="*/ 39415 h 420791"/>
                <a:gd name="connsiteX15" fmla="*/ 294022 w 420790"/>
                <a:gd name="connsiteY15" fmla="*/ 43144 h 420791"/>
                <a:gd name="connsiteX16" fmla="*/ 286564 w 420790"/>
                <a:gd name="connsiteY16" fmla="*/ 50601 h 420791"/>
                <a:gd name="connsiteX17" fmla="*/ 288162 w 420790"/>
                <a:gd name="connsiteY17" fmla="*/ 61254 h 420791"/>
                <a:gd name="connsiteX18" fmla="*/ 289228 w 420790"/>
                <a:gd name="connsiteY18" fmla="*/ 71907 h 420791"/>
                <a:gd name="connsiteX19" fmla="*/ 202406 w 420790"/>
                <a:gd name="connsiteY19" fmla="*/ 47938 h 420791"/>
                <a:gd name="connsiteX20" fmla="*/ 31959 w 420790"/>
                <a:gd name="connsiteY20" fmla="*/ 218385 h 420791"/>
                <a:gd name="connsiteX21" fmla="*/ 202406 w 420790"/>
                <a:gd name="connsiteY21" fmla="*/ 388832 h 420791"/>
                <a:gd name="connsiteX22" fmla="*/ 372853 w 420790"/>
                <a:gd name="connsiteY22" fmla="*/ 218385 h 420791"/>
                <a:gd name="connsiteX23" fmla="*/ 348884 w 420790"/>
                <a:gd name="connsiteY23" fmla="*/ 131564 h 420791"/>
                <a:gd name="connsiteX24" fmla="*/ 360070 w 420790"/>
                <a:gd name="connsiteY24" fmla="*/ 133162 h 420791"/>
                <a:gd name="connsiteX25" fmla="*/ 370190 w 420790"/>
                <a:gd name="connsiteY25" fmla="*/ 134227 h 420791"/>
                <a:gd name="connsiteX26" fmla="*/ 377114 w 420790"/>
                <a:gd name="connsiteY26" fmla="*/ 126770 h 420791"/>
                <a:gd name="connsiteX27" fmla="*/ 380843 w 420790"/>
                <a:gd name="connsiteY27" fmla="*/ 123574 h 420791"/>
                <a:gd name="connsiteX28" fmla="*/ 404812 w 420790"/>
                <a:gd name="connsiteY28" fmla="*/ 218385 h 420791"/>
                <a:gd name="connsiteX29" fmla="*/ 202406 w 420790"/>
                <a:gd name="connsiteY29" fmla="*/ 420791 h 420791"/>
                <a:gd name="connsiteX30" fmla="*/ 0 w 420790"/>
                <a:gd name="connsiteY30" fmla="*/ 218385 h 420791"/>
                <a:gd name="connsiteX31" fmla="*/ 202406 w 420790"/>
                <a:gd name="connsiteY31" fmla="*/ 15979 h 420791"/>
                <a:gd name="connsiteX32" fmla="*/ 367525 w 420790"/>
                <a:gd name="connsiteY32" fmla="*/ 0 h 420791"/>
                <a:gd name="connsiteX33" fmla="*/ 372852 w 420790"/>
                <a:gd name="connsiteY33" fmla="*/ 47938 h 420791"/>
                <a:gd name="connsiteX34" fmla="*/ 420790 w 420790"/>
                <a:gd name="connsiteY34" fmla="*/ 53265 h 420791"/>
                <a:gd name="connsiteX35" fmla="*/ 362199 w 420790"/>
                <a:gd name="connsiteY35" fmla="*/ 111856 h 420791"/>
                <a:gd name="connsiteX36" fmla="*/ 334501 w 420790"/>
                <a:gd name="connsiteY36" fmla="*/ 108660 h 420791"/>
                <a:gd name="connsiteX37" fmla="*/ 249278 w 420790"/>
                <a:gd name="connsiteY37" fmla="*/ 193883 h 420791"/>
                <a:gd name="connsiteX38" fmla="*/ 255137 w 420790"/>
                <a:gd name="connsiteY38" fmla="*/ 218385 h 420791"/>
                <a:gd name="connsiteX39" fmla="*/ 201873 w 420790"/>
                <a:gd name="connsiteY39" fmla="*/ 271649 h 420791"/>
                <a:gd name="connsiteX40" fmla="*/ 148608 w 420790"/>
                <a:gd name="connsiteY40" fmla="*/ 218385 h 420791"/>
                <a:gd name="connsiteX41" fmla="*/ 201873 w 420790"/>
                <a:gd name="connsiteY41" fmla="*/ 165120 h 420791"/>
                <a:gd name="connsiteX42" fmla="*/ 226907 w 420790"/>
                <a:gd name="connsiteY42" fmla="*/ 171512 h 420791"/>
                <a:gd name="connsiteX43" fmla="*/ 312130 w 420790"/>
                <a:gd name="connsiteY43" fmla="*/ 86289 h 420791"/>
                <a:gd name="connsiteX44" fmla="*/ 308934 w 420790"/>
                <a:gd name="connsiteY44" fmla="*/ 58591 h 420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0790" h="420791">
                  <a:moveTo>
                    <a:pt x="202405" y="90550"/>
                  </a:moveTo>
                  <a:cubicBezTo>
                    <a:pt x="224243" y="90550"/>
                    <a:pt x="244484" y="95876"/>
                    <a:pt x="262594" y="105464"/>
                  </a:cubicBezTo>
                  <a:lnTo>
                    <a:pt x="238625" y="129433"/>
                  </a:lnTo>
                  <a:cubicBezTo>
                    <a:pt x="227439" y="125172"/>
                    <a:pt x="215189" y="122509"/>
                    <a:pt x="202405" y="122509"/>
                  </a:cubicBezTo>
                  <a:cubicBezTo>
                    <a:pt x="149673" y="122509"/>
                    <a:pt x="106529" y="165653"/>
                    <a:pt x="106529" y="218385"/>
                  </a:cubicBezTo>
                  <a:cubicBezTo>
                    <a:pt x="106529" y="271117"/>
                    <a:pt x="149673" y="314261"/>
                    <a:pt x="202405" y="314261"/>
                  </a:cubicBezTo>
                  <a:cubicBezTo>
                    <a:pt x="255137" y="314261"/>
                    <a:pt x="298281" y="271117"/>
                    <a:pt x="298281" y="218385"/>
                  </a:cubicBezTo>
                  <a:cubicBezTo>
                    <a:pt x="298281" y="205601"/>
                    <a:pt x="296151" y="193351"/>
                    <a:pt x="291357" y="182165"/>
                  </a:cubicBezTo>
                  <a:lnTo>
                    <a:pt x="315326" y="158196"/>
                  </a:lnTo>
                  <a:cubicBezTo>
                    <a:pt x="324914" y="176306"/>
                    <a:pt x="330240" y="196547"/>
                    <a:pt x="330240" y="218385"/>
                  </a:cubicBezTo>
                  <a:cubicBezTo>
                    <a:pt x="330240" y="288694"/>
                    <a:pt x="272714" y="346220"/>
                    <a:pt x="202405" y="346220"/>
                  </a:cubicBezTo>
                  <a:cubicBezTo>
                    <a:pt x="132096" y="346220"/>
                    <a:pt x="74570" y="288694"/>
                    <a:pt x="74570" y="218385"/>
                  </a:cubicBezTo>
                  <a:cubicBezTo>
                    <a:pt x="74570" y="148076"/>
                    <a:pt x="132096" y="90550"/>
                    <a:pt x="202405" y="90550"/>
                  </a:cubicBezTo>
                  <a:close/>
                  <a:moveTo>
                    <a:pt x="202406" y="15979"/>
                  </a:moveTo>
                  <a:cubicBezTo>
                    <a:pt x="237028" y="15979"/>
                    <a:pt x="268987" y="24501"/>
                    <a:pt x="297750" y="39415"/>
                  </a:cubicBezTo>
                  <a:lnTo>
                    <a:pt x="294022" y="43144"/>
                  </a:lnTo>
                  <a:lnTo>
                    <a:pt x="286564" y="50601"/>
                  </a:lnTo>
                  <a:lnTo>
                    <a:pt x="288162" y="61254"/>
                  </a:lnTo>
                  <a:lnTo>
                    <a:pt x="289228" y="71907"/>
                  </a:lnTo>
                  <a:cubicBezTo>
                    <a:pt x="263661" y="56460"/>
                    <a:pt x="233833" y="47938"/>
                    <a:pt x="202406" y="47938"/>
                  </a:cubicBezTo>
                  <a:cubicBezTo>
                    <a:pt x="108661" y="47938"/>
                    <a:pt x="31959" y="124640"/>
                    <a:pt x="31959" y="218385"/>
                  </a:cubicBezTo>
                  <a:cubicBezTo>
                    <a:pt x="31959" y="312131"/>
                    <a:pt x="108661" y="388832"/>
                    <a:pt x="202406" y="388832"/>
                  </a:cubicBezTo>
                  <a:cubicBezTo>
                    <a:pt x="296152" y="388832"/>
                    <a:pt x="372853" y="312131"/>
                    <a:pt x="372853" y="218385"/>
                  </a:cubicBezTo>
                  <a:cubicBezTo>
                    <a:pt x="372853" y="186427"/>
                    <a:pt x="363798" y="157131"/>
                    <a:pt x="348884" y="131564"/>
                  </a:cubicBezTo>
                  <a:lnTo>
                    <a:pt x="360070" y="133162"/>
                  </a:lnTo>
                  <a:lnTo>
                    <a:pt x="370190" y="134227"/>
                  </a:lnTo>
                  <a:lnTo>
                    <a:pt x="377114" y="126770"/>
                  </a:lnTo>
                  <a:lnTo>
                    <a:pt x="380843" y="123574"/>
                  </a:lnTo>
                  <a:cubicBezTo>
                    <a:pt x="396290" y="151805"/>
                    <a:pt x="404812" y="183763"/>
                    <a:pt x="404812" y="218385"/>
                  </a:cubicBezTo>
                  <a:cubicBezTo>
                    <a:pt x="404812" y="330241"/>
                    <a:pt x="314262" y="420791"/>
                    <a:pt x="202406" y="420791"/>
                  </a:cubicBezTo>
                  <a:cubicBezTo>
                    <a:pt x="90550" y="420791"/>
                    <a:pt x="0" y="330241"/>
                    <a:pt x="0" y="218385"/>
                  </a:cubicBezTo>
                  <a:cubicBezTo>
                    <a:pt x="0" y="106529"/>
                    <a:pt x="90550" y="15979"/>
                    <a:pt x="202406" y="15979"/>
                  </a:cubicBezTo>
                  <a:close/>
                  <a:moveTo>
                    <a:pt x="367525" y="0"/>
                  </a:moveTo>
                  <a:lnTo>
                    <a:pt x="372852" y="47938"/>
                  </a:lnTo>
                  <a:lnTo>
                    <a:pt x="420790" y="53265"/>
                  </a:lnTo>
                  <a:lnTo>
                    <a:pt x="362199" y="111856"/>
                  </a:lnTo>
                  <a:lnTo>
                    <a:pt x="334501" y="108660"/>
                  </a:lnTo>
                  <a:lnTo>
                    <a:pt x="249278" y="193883"/>
                  </a:lnTo>
                  <a:cubicBezTo>
                    <a:pt x="253007" y="201340"/>
                    <a:pt x="255137" y="209330"/>
                    <a:pt x="255137" y="218385"/>
                  </a:cubicBezTo>
                  <a:cubicBezTo>
                    <a:pt x="255137" y="247680"/>
                    <a:pt x="231168" y="271649"/>
                    <a:pt x="201873" y="271649"/>
                  </a:cubicBezTo>
                  <a:cubicBezTo>
                    <a:pt x="172577" y="271649"/>
                    <a:pt x="148608" y="247680"/>
                    <a:pt x="148608" y="218385"/>
                  </a:cubicBezTo>
                  <a:cubicBezTo>
                    <a:pt x="148608" y="189089"/>
                    <a:pt x="172577" y="165120"/>
                    <a:pt x="201873" y="165120"/>
                  </a:cubicBezTo>
                  <a:cubicBezTo>
                    <a:pt x="210928" y="165120"/>
                    <a:pt x="219450" y="167783"/>
                    <a:pt x="226907" y="171512"/>
                  </a:cubicBezTo>
                  <a:lnTo>
                    <a:pt x="312130" y="86289"/>
                  </a:lnTo>
                  <a:lnTo>
                    <a:pt x="308934" y="5859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6B0C746-B623-451C-B5D4-80E72810DEB1}"/>
                </a:ext>
              </a:extLst>
            </p:cNvPr>
            <p:cNvSpPr/>
            <p:nvPr/>
          </p:nvSpPr>
          <p:spPr>
            <a:xfrm>
              <a:off x="5614634" y="4656845"/>
              <a:ext cx="321742" cy="320651"/>
            </a:xfrm>
            <a:custGeom>
              <a:avLst/>
              <a:gdLst>
                <a:gd name="connsiteX0" fmla="*/ 97979 w 428989"/>
                <a:gd name="connsiteY0" fmla="*/ 297580 h 427534"/>
                <a:gd name="connsiteX1" fmla="*/ 112885 w 428989"/>
                <a:gd name="connsiteY1" fmla="*/ 310687 h 427534"/>
                <a:gd name="connsiteX2" fmla="*/ 118211 w 428989"/>
                <a:gd name="connsiteY2" fmla="*/ 335722 h 427534"/>
                <a:gd name="connsiteX3" fmla="*/ 52163 w 428989"/>
                <a:gd name="connsiteY3" fmla="*/ 371409 h 427534"/>
                <a:gd name="connsiteX4" fmla="*/ 87850 w 428989"/>
                <a:gd name="connsiteY4" fmla="*/ 305361 h 427534"/>
                <a:gd name="connsiteX5" fmla="*/ 97979 w 428989"/>
                <a:gd name="connsiteY5" fmla="*/ 297580 h 427534"/>
                <a:gd name="connsiteX6" fmla="*/ 271081 w 428989"/>
                <a:gd name="connsiteY6" fmla="*/ 293643 h 427534"/>
                <a:gd name="connsiteX7" fmla="*/ 279603 w 428989"/>
                <a:gd name="connsiteY7" fmla="*/ 315481 h 427534"/>
                <a:gd name="connsiteX8" fmla="*/ 275342 w 428989"/>
                <a:gd name="connsiteY8" fmla="*/ 336787 h 427534"/>
                <a:gd name="connsiteX9" fmla="*/ 190652 w 428989"/>
                <a:gd name="connsiteY9" fmla="*/ 421478 h 427534"/>
                <a:gd name="connsiteX10" fmla="*/ 157094 w 428989"/>
                <a:gd name="connsiteY10" fmla="*/ 403368 h 427534"/>
                <a:gd name="connsiteX11" fmla="*/ 173606 w 428989"/>
                <a:gd name="connsiteY11" fmla="*/ 327732 h 427534"/>
                <a:gd name="connsiteX12" fmla="*/ 271081 w 428989"/>
                <a:gd name="connsiteY12" fmla="*/ 293643 h 427534"/>
                <a:gd name="connsiteX13" fmla="*/ 111820 w 428989"/>
                <a:gd name="connsiteY13" fmla="*/ 147698 h 427534"/>
                <a:gd name="connsiteX14" fmla="*/ 129930 w 428989"/>
                <a:gd name="connsiteY14" fmla="*/ 154623 h 427534"/>
                <a:gd name="connsiteX15" fmla="*/ 94775 w 428989"/>
                <a:gd name="connsiteY15" fmla="*/ 254228 h 427534"/>
                <a:gd name="connsiteX16" fmla="*/ 23933 w 428989"/>
                <a:gd name="connsiteY16" fmla="*/ 270208 h 427534"/>
                <a:gd name="connsiteX17" fmla="*/ 5823 w 428989"/>
                <a:gd name="connsiteY17" fmla="*/ 236650 h 427534"/>
                <a:gd name="connsiteX18" fmla="*/ 90514 w 428989"/>
                <a:gd name="connsiteY18" fmla="*/ 151959 h 427534"/>
                <a:gd name="connsiteX19" fmla="*/ 111820 w 428989"/>
                <a:gd name="connsiteY19" fmla="*/ 147698 h 427534"/>
                <a:gd name="connsiteX20" fmla="*/ 306834 w 428989"/>
                <a:gd name="connsiteY20" fmla="*/ 84713 h 427534"/>
                <a:gd name="connsiteX21" fmla="*/ 284396 w 428989"/>
                <a:gd name="connsiteY21" fmla="*/ 93901 h 427534"/>
                <a:gd name="connsiteX22" fmla="*/ 284396 w 428989"/>
                <a:gd name="connsiteY22" fmla="*/ 139176 h 427534"/>
                <a:gd name="connsiteX23" fmla="*/ 329671 w 428989"/>
                <a:gd name="connsiteY23" fmla="*/ 139176 h 427534"/>
                <a:gd name="connsiteX24" fmla="*/ 329671 w 428989"/>
                <a:gd name="connsiteY24" fmla="*/ 93901 h 427534"/>
                <a:gd name="connsiteX25" fmla="*/ 306834 w 428989"/>
                <a:gd name="connsiteY25" fmla="*/ 84713 h 427534"/>
                <a:gd name="connsiteX26" fmla="*/ 302506 w 428989"/>
                <a:gd name="connsiteY26" fmla="*/ 24124 h 427534"/>
                <a:gd name="connsiteX27" fmla="*/ 359499 w 428989"/>
                <a:gd name="connsiteY27" fmla="*/ 63540 h 427534"/>
                <a:gd name="connsiteX28" fmla="*/ 399980 w 428989"/>
                <a:gd name="connsiteY28" fmla="*/ 122131 h 427534"/>
                <a:gd name="connsiteX29" fmla="*/ 330737 w 428989"/>
                <a:gd name="connsiteY29" fmla="*/ 223334 h 427534"/>
                <a:gd name="connsiteX30" fmla="*/ 146441 w 428989"/>
                <a:gd name="connsiteY30" fmla="*/ 310155 h 427534"/>
                <a:gd name="connsiteX31" fmla="*/ 113417 w 428989"/>
                <a:gd name="connsiteY31" fmla="*/ 277131 h 427534"/>
                <a:gd name="connsiteX32" fmla="*/ 200771 w 428989"/>
                <a:gd name="connsiteY32" fmla="*/ 93368 h 427534"/>
                <a:gd name="connsiteX33" fmla="*/ 302506 w 428989"/>
                <a:gd name="connsiteY33" fmla="*/ 24124 h 427534"/>
                <a:gd name="connsiteX34" fmla="*/ 414188 w 428989"/>
                <a:gd name="connsiteY34" fmla="*/ 6 h 427534"/>
                <a:gd name="connsiteX35" fmla="*/ 426613 w 428989"/>
                <a:gd name="connsiteY35" fmla="*/ 2819 h 427534"/>
                <a:gd name="connsiteX36" fmla="*/ 410101 w 428989"/>
                <a:gd name="connsiteY36" fmla="*/ 93902 h 427534"/>
                <a:gd name="connsiteX37" fmla="*/ 374946 w 428989"/>
                <a:gd name="connsiteY37" fmla="*/ 49159 h 427534"/>
                <a:gd name="connsiteX38" fmla="*/ 331269 w 428989"/>
                <a:gd name="connsiteY38" fmla="*/ 14537 h 427534"/>
                <a:gd name="connsiteX39" fmla="*/ 414188 w 428989"/>
                <a:gd name="connsiteY39" fmla="*/ 6 h 42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28989" h="427534">
                  <a:moveTo>
                    <a:pt x="97979" y="297580"/>
                  </a:moveTo>
                  <a:cubicBezTo>
                    <a:pt x="105494" y="294608"/>
                    <a:pt x="106493" y="304296"/>
                    <a:pt x="112885" y="310687"/>
                  </a:cubicBezTo>
                  <a:cubicBezTo>
                    <a:pt x="121407" y="318677"/>
                    <a:pt x="135788" y="317612"/>
                    <a:pt x="118211" y="335722"/>
                  </a:cubicBezTo>
                  <a:cubicBezTo>
                    <a:pt x="100634" y="353299"/>
                    <a:pt x="60685" y="379931"/>
                    <a:pt x="52163" y="371409"/>
                  </a:cubicBezTo>
                  <a:cubicBezTo>
                    <a:pt x="44173" y="362887"/>
                    <a:pt x="70273" y="322938"/>
                    <a:pt x="87850" y="305361"/>
                  </a:cubicBezTo>
                  <a:cubicBezTo>
                    <a:pt x="92245" y="300967"/>
                    <a:pt x="95474" y="298570"/>
                    <a:pt x="97979" y="297580"/>
                  </a:cubicBezTo>
                  <a:close/>
                  <a:moveTo>
                    <a:pt x="271081" y="293643"/>
                  </a:moveTo>
                  <a:lnTo>
                    <a:pt x="279603" y="315481"/>
                  </a:lnTo>
                  <a:cubicBezTo>
                    <a:pt x="282799" y="322939"/>
                    <a:pt x="280669" y="331461"/>
                    <a:pt x="275342" y="336787"/>
                  </a:cubicBezTo>
                  <a:lnTo>
                    <a:pt x="190652" y="421478"/>
                  </a:lnTo>
                  <a:cubicBezTo>
                    <a:pt x="176269" y="435859"/>
                    <a:pt x="152833" y="422543"/>
                    <a:pt x="157094" y="403368"/>
                  </a:cubicBezTo>
                  <a:lnTo>
                    <a:pt x="173606" y="327732"/>
                  </a:lnTo>
                  <a:cubicBezTo>
                    <a:pt x="201304" y="322406"/>
                    <a:pt x="235394" y="312286"/>
                    <a:pt x="271081" y="293643"/>
                  </a:cubicBezTo>
                  <a:close/>
                  <a:moveTo>
                    <a:pt x="111820" y="147698"/>
                  </a:moveTo>
                  <a:lnTo>
                    <a:pt x="129930" y="154623"/>
                  </a:lnTo>
                  <a:cubicBezTo>
                    <a:pt x="110222" y="191908"/>
                    <a:pt x="100634" y="227595"/>
                    <a:pt x="94775" y="254228"/>
                  </a:cubicBezTo>
                  <a:lnTo>
                    <a:pt x="23933" y="270208"/>
                  </a:lnTo>
                  <a:cubicBezTo>
                    <a:pt x="4758" y="274469"/>
                    <a:pt x="-8026" y="250500"/>
                    <a:pt x="5823" y="236650"/>
                  </a:cubicBezTo>
                  <a:lnTo>
                    <a:pt x="90514" y="151959"/>
                  </a:lnTo>
                  <a:cubicBezTo>
                    <a:pt x="96373" y="146633"/>
                    <a:pt x="104363" y="145035"/>
                    <a:pt x="111820" y="147698"/>
                  </a:cubicBezTo>
                  <a:close/>
                  <a:moveTo>
                    <a:pt x="306834" y="84713"/>
                  </a:moveTo>
                  <a:cubicBezTo>
                    <a:pt x="298645" y="84713"/>
                    <a:pt x="290522" y="87775"/>
                    <a:pt x="284396" y="93901"/>
                  </a:cubicBezTo>
                  <a:cubicBezTo>
                    <a:pt x="272145" y="106684"/>
                    <a:pt x="272145" y="126925"/>
                    <a:pt x="284396" y="139176"/>
                  </a:cubicBezTo>
                  <a:cubicBezTo>
                    <a:pt x="297180" y="151426"/>
                    <a:pt x="317420" y="151426"/>
                    <a:pt x="329671" y="139176"/>
                  </a:cubicBezTo>
                  <a:cubicBezTo>
                    <a:pt x="341922" y="126925"/>
                    <a:pt x="341922" y="106684"/>
                    <a:pt x="329671" y="93901"/>
                  </a:cubicBezTo>
                  <a:cubicBezTo>
                    <a:pt x="323280" y="87775"/>
                    <a:pt x="315024" y="84713"/>
                    <a:pt x="306834" y="84713"/>
                  </a:cubicBezTo>
                  <a:close/>
                  <a:moveTo>
                    <a:pt x="302506" y="24124"/>
                  </a:moveTo>
                  <a:cubicBezTo>
                    <a:pt x="320084" y="31048"/>
                    <a:pt x="340324" y="44897"/>
                    <a:pt x="359499" y="63540"/>
                  </a:cubicBezTo>
                  <a:cubicBezTo>
                    <a:pt x="379207" y="83780"/>
                    <a:pt x="393056" y="104554"/>
                    <a:pt x="399980" y="122131"/>
                  </a:cubicBezTo>
                  <a:cubicBezTo>
                    <a:pt x="387197" y="153557"/>
                    <a:pt x="365359" y="188712"/>
                    <a:pt x="330737" y="223334"/>
                  </a:cubicBezTo>
                  <a:cubicBezTo>
                    <a:pt x="267352" y="286718"/>
                    <a:pt x="190118" y="304828"/>
                    <a:pt x="146441" y="310155"/>
                  </a:cubicBezTo>
                  <a:lnTo>
                    <a:pt x="113417" y="277131"/>
                  </a:lnTo>
                  <a:cubicBezTo>
                    <a:pt x="118743" y="233454"/>
                    <a:pt x="137386" y="156753"/>
                    <a:pt x="200771" y="93368"/>
                  </a:cubicBezTo>
                  <a:cubicBezTo>
                    <a:pt x="235393" y="58746"/>
                    <a:pt x="271080" y="36908"/>
                    <a:pt x="302506" y="24124"/>
                  </a:cubicBezTo>
                  <a:close/>
                  <a:moveTo>
                    <a:pt x="414188" y="6"/>
                  </a:moveTo>
                  <a:cubicBezTo>
                    <a:pt x="420355" y="89"/>
                    <a:pt x="424749" y="955"/>
                    <a:pt x="426613" y="2819"/>
                  </a:cubicBezTo>
                  <a:cubicBezTo>
                    <a:pt x="434602" y="10276"/>
                    <a:pt x="420753" y="52887"/>
                    <a:pt x="410101" y="93902"/>
                  </a:cubicBezTo>
                  <a:cubicBezTo>
                    <a:pt x="401578" y="78988"/>
                    <a:pt x="389860" y="64073"/>
                    <a:pt x="374946" y="49159"/>
                  </a:cubicBezTo>
                  <a:cubicBezTo>
                    <a:pt x="360565" y="34777"/>
                    <a:pt x="345650" y="23059"/>
                    <a:pt x="331269" y="14537"/>
                  </a:cubicBezTo>
                  <a:cubicBezTo>
                    <a:pt x="361230" y="6547"/>
                    <a:pt x="395686" y="-244"/>
                    <a:pt x="414188" y="6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Graphic 103" descr="Shopping bag">
              <a:extLst>
                <a:ext uri="{FF2B5EF4-FFF2-40B4-BE49-F238E27FC236}">
                  <a16:creationId xmlns:a16="http://schemas.microsoft.com/office/drawing/2014/main" id="{A0388D15-EBA4-45AD-BFEA-8877230FE0DA}"/>
                </a:ext>
              </a:extLst>
            </p:cNvPr>
            <p:cNvSpPr/>
            <p:nvPr/>
          </p:nvSpPr>
          <p:spPr>
            <a:xfrm>
              <a:off x="5707767" y="2097724"/>
              <a:ext cx="251675" cy="351546"/>
            </a:xfrm>
            <a:custGeom>
              <a:avLst/>
              <a:gdLst>
                <a:gd name="connsiteX0" fmla="*/ 278062 w 335566"/>
                <a:gd name="connsiteY0" fmla="*/ 421855 h 468728"/>
                <a:gd name="connsiteX1" fmla="*/ 292444 w 335566"/>
                <a:gd name="connsiteY1" fmla="*/ 194948 h 468728"/>
                <a:gd name="connsiteX2" fmla="*/ 307358 w 335566"/>
                <a:gd name="connsiteY2" fmla="*/ 392560 h 468728"/>
                <a:gd name="connsiteX3" fmla="*/ 278062 w 335566"/>
                <a:gd name="connsiteY3" fmla="*/ 421855 h 468728"/>
                <a:gd name="connsiteX4" fmla="*/ 245038 w 335566"/>
                <a:gd name="connsiteY4" fmla="*/ 436770 h 468728"/>
                <a:gd name="connsiteX5" fmla="*/ 31980 w 335566"/>
                <a:gd name="connsiteY5" fmla="*/ 436770 h 468728"/>
                <a:gd name="connsiteX6" fmla="*/ 50623 w 335566"/>
                <a:gd name="connsiteY6" fmla="*/ 138488 h 468728"/>
                <a:gd name="connsiteX7" fmla="*/ 74059 w 335566"/>
                <a:gd name="connsiteY7" fmla="*/ 138488 h 468728"/>
                <a:gd name="connsiteX8" fmla="*/ 74059 w 335566"/>
                <a:gd name="connsiteY8" fmla="*/ 181100 h 468728"/>
                <a:gd name="connsiteX9" fmla="*/ 84712 w 335566"/>
                <a:gd name="connsiteY9" fmla="*/ 191753 h 468728"/>
                <a:gd name="connsiteX10" fmla="*/ 95365 w 335566"/>
                <a:gd name="connsiteY10" fmla="*/ 181100 h 468728"/>
                <a:gd name="connsiteX11" fmla="*/ 95365 w 335566"/>
                <a:gd name="connsiteY11" fmla="*/ 138488 h 468728"/>
                <a:gd name="connsiteX12" fmla="*/ 201894 w 335566"/>
                <a:gd name="connsiteY12" fmla="*/ 138488 h 468728"/>
                <a:gd name="connsiteX13" fmla="*/ 201894 w 335566"/>
                <a:gd name="connsiteY13" fmla="*/ 181100 h 468728"/>
                <a:gd name="connsiteX14" fmla="*/ 212547 w 335566"/>
                <a:gd name="connsiteY14" fmla="*/ 191753 h 468728"/>
                <a:gd name="connsiteX15" fmla="*/ 223200 w 335566"/>
                <a:gd name="connsiteY15" fmla="*/ 181100 h 468728"/>
                <a:gd name="connsiteX16" fmla="*/ 223200 w 335566"/>
                <a:gd name="connsiteY16" fmla="*/ 138488 h 468728"/>
                <a:gd name="connsiteX17" fmla="*/ 263681 w 335566"/>
                <a:gd name="connsiteY17" fmla="*/ 138488 h 468728"/>
                <a:gd name="connsiteX18" fmla="*/ 245038 w 335566"/>
                <a:gd name="connsiteY18" fmla="*/ 436770 h 468728"/>
                <a:gd name="connsiteX19" fmla="*/ 95365 w 335566"/>
                <a:gd name="connsiteY19" fmla="*/ 85223 h 468728"/>
                <a:gd name="connsiteX20" fmla="*/ 134248 w 335566"/>
                <a:gd name="connsiteY20" fmla="*/ 34089 h 468728"/>
                <a:gd name="connsiteX21" fmla="*/ 121997 w 335566"/>
                <a:gd name="connsiteY21" fmla="*/ 74570 h 468728"/>
                <a:gd name="connsiteX22" fmla="*/ 121997 w 335566"/>
                <a:gd name="connsiteY22" fmla="*/ 106529 h 468728"/>
                <a:gd name="connsiteX23" fmla="*/ 95365 w 335566"/>
                <a:gd name="connsiteY23" fmla="*/ 106529 h 468728"/>
                <a:gd name="connsiteX24" fmla="*/ 95365 w 335566"/>
                <a:gd name="connsiteY24" fmla="*/ 85223 h 468728"/>
                <a:gd name="connsiteX25" fmla="*/ 162478 w 335566"/>
                <a:gd name="connsiteY25" fmla="*/ 33557 h 468728"/>
                <a:gd name="connsiteX26" fmla="*/ 201894 w 335566"/>
                <a:gd name="connsiteY26" fmla="*/ 85223 h 468728"/>
                <a:gd name="connsiteX27" fmla="*/ 201894 w 335566"/>
                <a:gd name="connsiteY27" fmla="*/ 106529 h 468728"/>
                <a:gd name="connsiteX28" fmla="*/ 143303 w 335566"/>
                <a:gd name="connsiteY28" fmla="*/ 106529 h 468728"/>
                <a:gd name="connsiteX29" fmla="*/ 143303 w 335566"/>
                <a:gd name="connsiteY29" fmla="*/ 74570 h 468728"/>
                <a:gd name="connsiteX30" fmla="*/ 162478 w 335566"/>
                <a:gd name="connsiteY30" fmla="*/ 33557 h 468728"/>
                <a:gd name="connsiteX31" fmla="*/ 196567 w 335566"/>
                <a:gd name="connsiteY31" fmla="*/ 21306 h 468728"/>
                <a:gd name="connsiteX32" fmla="*/ 249832 w 335566"/>
                <a:gd name="connsiteY32" fmla="*/ 74570 h 468728"/>
                <a:gd name="connsiteX33" fmla="*/ 249832 w 335566"/>
                <a:gd name="connsiteY33" fmla="*/ 106529 h 468728"/>
                <a:gd name="connsiteX34" fmla="*/ 223200 w 335566"/>
                <a:gd name="connsiteY34" fmla="*/ 106529 h 468728"/>
                <a:gd name="connsiteX35" fmla="*/ 223200 w 335566"/>
                <a:gd name="connsiteY35" fmla="*/ 85223 h 468728"/>
                <a:gd name="connsiteX36" fmla="*/ 188045 w 335566"/>
                <a:gd name="connsiteY36" fmla="*/ 21838 h 468728"/>
                <a:gd name="connsiteX37" fmla="*/ 196567 w 335566"/>
                <a:gd name="connsiteY37" fmla="*/ 21306 h 468728"/>
                <a:gd name="connsiteX38" fmla="*/ 319076 w 335566"/>
                <a:gd name="connsiteY38" fmla="*/ 126770 h 468728"/>
                <a:gd name="connsiteX39" fmla="*/ 297770 w 335566"/>
                <a:gd name="connsiteY39" fmla="*/ 106529 h 468728"/>
                <a:gd name="connsiteX40" fmla="*/ 274866 w 335566"/>
                <a:gd name="connsiteY40" fmla="*/ 106529 h 468728"/>
                <a:gd name="connsiteX41" fmla="*/ 296172 w 335566"/>
                <a:gd name="connsiteY41" fmla="*/ 124639 h 468728"/>
                <a:gd name="connsiteX42" fmla="*/ 274866 w 335566"/>
                <a:gd name="connsiteY42" fmla="*/ 106529 h 468728"/>
                <a:gd name="connsiteX43" fmla="*/ 271138 w 335566"/>
                <a:gd name="connsiteY43" fmla="*/ 106529 h 468728"/>
                <a:gd name="connsiteX44" fmla="*/ 271138 w 335566"/>
                <a:gd name="connsiteY44" fmla="*/ 74570 h 468728"/>
                <a:gd name="connsiteX45" fmla="*/ 196567 w 335566"/>
                <a:gd name="connsiteY45" fmla="*/ 0 h 468728"/>
                <a:gd name="connsiteX46" fmla="*/ 157684 w 335566"/>
                <a:gd name="connsiteY46" fmla="*/ 11186 h 468728"/>
                <a:gd name="connsiteX47" fmla="*/ 148629 w 335566"/>
                <a:gd name="connsiteY47" fmla="*/ 10653 h 468728"/>
                <a:gd name="connsiteX48" fmla="*/ 74059 w 335566"/>
                <a:gd name="connsiteY48" fmla="*/ 85223 h 468728"/>
                <a:gd name="connsiteX49" fmla="*/ 74059 w 335566"/>
                <a:gd name="connsiteY49" fmla="*/ 106529 h 468728"/>
                <a:gd name="connsiteX50" fmla="*/ 41035 w 335566"/>
                <a:gd name="connsiteY50" fmla="*/ 106529 h 468728"/>
                <a:gd name="connsiteX51" fmla="*/ 19729 w 335566"/>
                <a:gd name="connsiteY51" fmla="*/ 126770 h 468728"/>
                <a:gd name="connsiteX52" fmla="*/ 21 w 335566"/>
                <a:gd name="connsiteY52" fmla="*/ 446357 h 468728"/>
                <a:gd name="connsiteX53" fmla="*/ 21327 w 335566"/>
                <a:gd name="connsiteY53" fmla="*/ 468728 h 468728"/>
                <a:gd name="connsiteX54" fmla="*/ 255691 w 335566"/>
                <a:gd name="connsiteY54" fmla="*/ 468728 h 468728"/>
                <a:gd name="connsiteX55" fmla="*/ 267942 w 335566"/>
                <a:gd name="connsiteY55" fmla="*/ 468728 h 468728"/>
                <a:gd name="connsiteX56" fmla="*/ 283389 w 335566"/>
                <a:gd name="connsiteY56" fmla="*/ 461804 h 468728"/>
                <a:gd name="connsiteX57" fmla="*/ 333990 w 335566"/>
                <a:gd name="connsiteY57" fmla="*/ 411735 h 468728"/>
                <a:gd name="connsiteX58" fmla="*/ 340382 w 335566"/>
                <a:gd name="connsiteY58" fmla="*/ 395223 h 468728"/>
                <a:gd name="connsiteX59" fmla="*/ 319076 w 335566"/>
                <a:gd name="connsiteY59" fmla="*/ 126770 h 46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5566" h="468728">
                  <a:moveTo>
                    <a:pt x="278062" y="421855"/>
                  </a:moveTo>
                  <a:lnTo>
                    <a:pt x="292444" y="194948"/>
                  </a:lnTo>
                  <a:lnTo>
                    <a:pt x="307358" y="392560"/>
                  </a:lnTo>
                  <a:lnTo>
                    <a:pt x="278062" y="421855"/>
                  </a:lnTo>
                  <a:close/>
                  <a:moveTo>
                    <a:pt x="245038" y="436770"/>
                  </a:moveTo>
                  <a:lnTo>
                    <a:pt x="31980" y="436770"/>
                  </a:lnTo>
                  <a:lnTo>
                    <a:pt x="50623" y="138488"/>
                  </a:lnTo>
                  <a:lnTo>
                    <a:pt x="74059" y="138488"/>
                  </a:lnTo>
                  <a:lnTo>
                    <a:pt x="74059" y="181100"/>
                  </a:lnTo>
                  <a:cubicBezTo>
                    <a:pt x="74059" y="186959"/>
                    <a:pt x="78853" y="191753"/>
                    <a:pt x="84712" y="191753"/>
                  </a:cubicBezTo>
                  <a:cubicBezTo>
                    <a:pt x="90571" y="191753"/>
                    <a:pt x="95365" y="186959"/>
                    <a:pt x="95365" y="181100"/>
                  </a:cubicBezTo>
                  <a:lnTo>
                    <a:pt x="95365" y="138488"/>
                  </a:lnTo>
                  <a:lnTo>
                    <a:pt x="201894" y="138488"/>
                  </a:lnTo>
                  <a:lnTo>
                    <a:pt x="201894" y="181100"/>
                  </a:lnTo>
                  <a:cubicBezTo>
                    <a:pt x="201894" y="186959"/>
                    <a:pt x="206688" y="191753"/>
                    <a:pt x="212547" y="191753"/>
                  </a:cubicBezTo>
                  <a:cubicBezTo>
                    <a:pt x="218406" y="191753"/>
                    <a:pt x="223200" y="186959"/>
                    <a:pt x="223200" y="181100"/>
                  </a:cubicBezTo>
                  <a:lnTo>
                    <a:pt x="223200" y="138488"/>
                  </a:lnTo>
                  <a:lnTo>
                    <a:pt x="263681" y="138488"/>
                  </a:lnTo>
                  <a:lnTo>
                    <a:pt x="245038" y="436770"/>
                  </a:lnTo>
                  <a:close/>
                  <a:moveTo>
                    <a:pt x="95365" y="85223"/>
                  </a:moveTo>
                  <a:cubicBezTo>
                    <a:pt x="95365" y="60722"/>
                    <a:pt x="111877" y="40481"/>
                    <a:pt x="134248" y="34089"/>
                  </a:cubicBezTo>
                  <a:cubicBezTo>
                    <a:pt x="126258" y="45808"/>
                    <a:pt x="121997" y="59656"/>
                    <a:pt x="121997" y="74570"/>
                  </a:cubicBezTo>
                  <a:lnTo>
                    <a:pt x="121997" y="106529"/>
                  </a:lnTo>
                  <a:lnTo>
                    <a:pt x="95365" y="106529"/>
                  </a:lnTo>
                  <a:lnTo>
                    <a:pt x="95365" y="85223"/>
                  </a:lnTo>
                  <a:close/>
                  <a:moveTo>
                    <a:pt x="162478" y="33557"/>
                  </a:moveTo>
                  <a:cubicBezTo>
                    <a:pt x="185382" y="39416"/>
                    <a:pt x="201894" y="60189"/>
                    <a:pt x="201894" y="85223"/>
                  </a:cubicBezTo>
                  <a:lnTo>
                    <a:pt x="201894" y="106529"/>
                  </a:lnTo>
                  <a:lnTo>
                    <a:pt x="143303" y="106529"/>
                  </a:lnTo>
                  <a:lnTo>
                    <a:pt x="143303" y="74570"/>
                  </a:lnTo>
                  <a:cubicBezTo>
                    <a:pt x="143303" y="58058"/>
                    <a:pt x="150760" y="43677"/>
                    <a:pt x="162478" y="33557"/>
                  </a:cubicBezTo>
                  <a:close/>
                  <a:moveTo>
                    <a:pt x="196567" y="21306"/>
                  </a:moveTo>
                  <a:cubicBezTo>
                    <a:pt x="225863" y="21306"/>
                    <a:pt x="249832" y="45275"/>
                    <a:pt x="249832" y="74570"/>
                  </a:cubicBezTo>
                  <a:lnTo>
                    <a:pt x="249832" y="106529"/>
                  </a:lnTo>
                  <a:lnTo>
                    <a:pt x="223200" y="106529"/>
                  </a:lnTo>
                  <a:lnTo>
                    <a:pt x="223200" y="85223"/>
                  </a:lnTo>
                  <a:cubicBezTo>
                    <a:pt x="223200" y="58591"/>
                    <a:pt x="209351" y="35155"/>
                    <a:pt x="188045" y="21838"/>
                  </a:cubicBezTo>
                  <a:cubicBezTo>
                    <a:pt x="190708" y="21838"/>
                    <a:pt x="193904" y="21306"/>
                    <a:pt x="196567" y="21306"/>
                  </a:cubicBezTo>
                  <a:close/>
                  <a:moveTo>
                    <a:pt x="319076" y="126770"/>
                  </a:moveTo>
                  <a:cubicBezTo>
                    <a:pt x="318543" y="115584"/>
                    <a:pt x="308956" y="106529"/>
                    <a:pt x="297770" y="106529"/>
                  </a:cubicBezTo>
                  <a:lnTo>
                    <a:pt x="274866" y="106529"/>
                  </a:lnTo>
                  <a:cubicBezTo>
                    <a:pt x="285519" y="106529"/>
                    <a:pt x="294574" y="114519"/>
                    <a:pt x="296172" y="124639"/>
                  </a:cubicBezTo>
                  <a:cubicBezTo>
                    <a:pt x="294574" y="114519"/>
                    <a:pt x="286052" y="106529"/>
                    <a:pt x="274866" y="106529"/>
                  </a:cubicBezTo>
                  <a:lnTo>
                    <a:pt x="271138" y="106529"/>
                  </a:lnTo>
                  <a:lnTo>
                    <a:pt x="271138" y="74570"/>
                  </a:lnTo>
                  <a:cubicBezTo>
                    <a:pt x="271138" y="33557"/>
                    <a:pt x="237581" y="0"/>
                    <a:pt x="196567" y="0"/>
                  </a:cubicBezTo>
                  <a:cubicBezTo>
                    <a:pt x="182186" y="0"/>
                    <a:pt x="168870" y="4261"/>
                    <a:pt x="157684" y="11186"/>
                  </a:cubicBezTo>
                  <a:cubicBezTo>
                    <a:pt x="154488" y="10653"/>
                    <a:pt x="151825" y="10653"/>
                    <a:pt x="148629" y="10653"/>
                  </a:cubicBezTo>
                  <a:cubicBezTo>
                    <a:pt x="107616" y="10653"/>
                    <a:pt x="74059" y="44210"/>
                    <a:pt x="74059" y="85223"/>
                  </a:cubicBezTo>
                  <a:lnTo>
                    <a:pt x="74059" y="106529"/>
                  </a:lnTo>
                  <a:lnTo>
                    <a:pt x="41035" y="106529"/>
                  </a:lnTo>
                  <a:cubicBezTo>
                    <a:pt x="29849" y="106529"/>
                    <a:pt x="20262" y="115052"/>
                    <a:pt x="19729" y="126770"/>
                  </a:cubicBezTo>
                  <a:lnTo>
                    <a:pt x="21" y="446357"/>
                  </a:lnTo>
                  <a:cubicBezTo>
                    <a:pt x="-511" y="458608"/>
                    <a:pt x="9076" y="468728"/>
                    <a:pt x="21327" y="468728"/>
                  </a:cubicBezTo>
                  <a:lnTo>
                    <a:pt x="255691" y="468728"/>
                  </a:lnTo>
                  <a:lnTo>
                    <a:pt x="267942" y="468728"/>
                  </a:lnTo>
                  <a:cubicBezTo>
                    <a:pt x="273801" y="468728"/>
                    <a:pt x="279660" y="466065"/>
                    <a:pt x="283389" y="461804"/>
                  </a:cubicBezTo>
                  <a:lnTo>
                    <a:pt x="333990" y="411735"/>
                  </a:lnTo>
                  <a:cubicBezTo>
                    <a:pt x="338251" y="407474"/>
                    <a:pt x="340915" y="401082"/>
                    <a:pt x="340382" y="395223"/>
                  </a:cubicBezTo>
                  <a:lnTo>
                    <a:pt x="319076" y="12677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188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10127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– Slide Template</vt:lpstr>
      <vt:lpstr>Infographic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</dc:title>
  <dc:creator>PresentationGO.com</dc:creator>
  <dc:description>© Copyright PresentationGO.com</dc:description>
  <dcterms:created xsi:type="dcterms:W3CDTF">2014-11-26T05:14:11Z</dcterms:created>
  <dcterms:modified xsi:type="dcterms:W3CDTF">2019-08-12T23:23:56Z</dcterms:modified>
  <cp:category>Charts &amp; Diagrams</cp:category>
</cp:coreProperties>
</file>