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F29"/>
    <a:srgbClr val="EB1E42"/>
    <a:srgbClr val="2B323B"/>
    <a:srgbClr val="03212F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2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6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Diagram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C2CB6AC-D773-43B2-9564-C4B5DF192891}"/>
              </a:ext>
            </a:extLst>
          </p:cNvPr>
          <p:cNvSpPr/>
          <p:nvPr/>
        </p:nvSpPr>
        <p:spPr>
          <a:xfrm flipH="1">
            <a:off x="9314562" y="4761568"/>
            <a:ext cx="873465" cy="923419"/>
          </a:xfrm>
          <a:custGeom>
            <a:avLst/>
            <a:gdLst>
              <a:gd name="connsiteX0" fmla="*/ 816768 w 873918"/>
              <a:gd name="connsiteY0" fmla="*/ 0 h 923419"/>
              <a:gd name="connsiteX1" fmla="*/ 873918 w 873918"/>
              <a:gd name="connsiteY1" fmla="*/ 445050 h 923419"/>
              <a:gd name="connsiteX2" fmla="*/ 192881 w 873918"/>
              <a:gd name="connsiteY2" fmla="*/ 923419 h 923419"/>
              <a:gd name="connsiteX3" fmla="*/ 0 w 873918"/>
              <a:gd name="connsiteY3" fmla="*/ 323674 h 9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918" h="923419">
                <a:moveTo>
                  <a:pt x="816768" y="0"/>
                </a:moveTo>
                <a:lnTo>
                  <a:pt x="873918" y="445050"/>
                </a:lnTo>
                <a:lnTo>
                  <a:pt x="192881" y="923419"/>
                </a:lnTo>
                <a:lnTo>
                  <a:pt x="0" y="323674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B4FE8CB-B3E6-470B-98B9-40965437D79F}"/>
              </a:ext>
            </a:extLst>
          </p:cNvPr>
          <p:cNvSpPr/>
          <p:nvPr/>
        </p:nvSpPr>
        <p:spPr>
          <a:xfrm flipH="1">
            <a:off x="9262201" y="3947627"/>
            <a:ext cx="994846" cy="696174"/>
          </a:xfrm>
          <a:custGeom>
            <a:avLst/>
            <a:gdLst>
              <a:gd name="connsiteX0" fmla="*/ 888206 w 995362"/>
              <a:gd name="connsiteY0" fmla="*/ 0 h 697324"/>
              <a:gd name="connsiteX1" fmla="*/ 995362 w 995362"/>
              <a:gd name="connsiteY1" fmla="*/ 449810 h 697324"/>
              <a:gd name="connsiteX2" fmla="*/ 259556 w 995362"/>
              <a:gd name="connsiteY2" fmla="*/ 697324 h 697324"/>
              <a:gd name="connsiteX3" fmla="*/ 0 w 995362"/>
              <a:gd name="connsiteY3" fmla="*/ 28560 h 6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62" h="697324">
                <a:moveTo>
                  <a:pt x="888206" y="0"/>
                </a:moveTo>
                <a:lnTo>
                  <a:pt x="995362" y="449810"/>
                </a:lnTo>
                <a:lnTo>
                  <a:pt x="259556" y="697324"/>
                </a:lnTo>
                <a:lnTo>
                  <a:pt x="0" y="2856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6ED5C2-F4F1-4C16-8A9D-F70EE79CB9EE}"/>
              </a:ext>
            </a:extLst>
          </p:cNvPr>
          <p:cNvSpPr/>
          <p:nvPr/>
        </p:nvSpPr>
        <p:spPr>
          <a:xfrm flipH="1">
            <a:off x="9262201" y="2924174"/>
            <a:ext cx="994846" cy="697707"/>
          </a:xfrm>
          <a:custGeom>
            <a:avLst/>
            <a:gdLst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54844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66750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71513 h 700088"/>
              <a:gd name="connsiteX4" fmla="*/ 271463 w 1004888"/>
              <a:gd name="connsiteY4" fmla="*/ 0 h 700088"/>
              <a:gd name="connsiteX0" fmla="*/ 266700 w 1000125"/>
              <a:gd name="connsiteY0" fmla="*/ 0 h 700088"/>
              <a:gd name="connsiteX1" fmla="*/ 1000125 w 1000125"/>
              <a:gd name="connsiteY1" fmla="*/ 247650 h 700088"/>
              <a:gd name="connsiteX2" fmla="*/ 892969 w 1000125"/>
              <a:gd name="connsiteY2" fmla="*/ 700088 h 700088"/>
              <a:gd name="connsiteX3" fmla="*/ 0 w 1000125"/>
              <a:gd name="connsiteY3" fmla="*/ 666750 h 700088"/>
              <a:gd name="connsiteX4" fmla="*/ 266700 w 1000125"/>
              <a:gd name="connsiteY4" fmla="*/ 0 h 700088"/>
              <a:gd name="connsiteX0" fmla="*/ 266700 w 1000125"/>
              <a:gd name="connsiteY0" fmla="*/ 0 h 697707"/>
              <a:gd name="connsiteX1" fmla="*/ 1000125 w 1000125"/>
              <a:gd name="connsiteY1" fmla="*/ 247650 h 697707"/>
              <a:gd name="connsiteX2" fmla="*/ 892969 w 1000125"/>
              <a:gd name="connsiteY2" fmla="*/ 697707 h 697707"/>
              <a:gd name="connsiteX3" fmla="*/ 0 w 1000125"/>
              <a:gd name="connsiteY3" fmla="*/ 666750 h 697707"/>
              <a:gd name="connsiteX4" fmla="*/ 266700 w 1000125"/>
              <a:gd name="connsiteY4" fmla="*/ 0 h 697707"/>
              <a:gd name="connsiteX0" fmla="*/ 261937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61937 w 995362"/>
              <a:gd name="connsiteY4" fmla="*/ 0 h 697707"/>
              <a:gd name="connsiteX0" fmla="*/ 259556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59556 w 995362"/>
              <a:gd name="connsiteY4" fmla="*/ 0 h 69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2" h="697707">
                <a:moveTo>
                  <a:pt x="259556" y="0"/>
                </a:moveTo>
                <a:lnTo>
                  <a:pt x="995362" y="247650"/>
                </a:lnTo>
                <a:lnTo>
                  <a:pt x="888206" y="697707"/>
                </a:lnTo>
                <a:lnTo>
                  <a:pt x="0" y="669131"/>
                </a:lnTo>
                <a:lnTo>
                  <a:pt x="2595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A14EF76-5713-4A2D-A2D3-ABE6A1999866}"/>
              </a:ext>
            </a:extLst>
          </p:cNvPr>
          <p:cNvSpPr/>
          <p:nvPr/>
        </p:nvSpPr>
        <p:spPr>
          <a:xfrm flipH="1">
            <a:off x="9314562" y="1883568"/>
            <a:ext cx="873465" cy="923926"/>
          </a:xfrm>
          <a:custGeom>
            <a:avLst/>
            <a:gdLst>
              <a:gd name="connsiteX0" fmla="*/ 197644 w 876300"/>
              <a:gd name="connsiteY0" fmla="*/ 0 h 923925"/>
              <a:gd name="connsiteX1" fmla="*/ 876300 w 876300"/>
              <a:gd name="connsiteY1" fmla="*/ 478631 h 923925"/>
              <a:gd name="connsiteX2" fmla="*/ 821531 w 876300"/>
              <a:gd name="connsiteY2" fmla="*/ 923925 h 923925"/>
              <a:gd name="connsiteX3" fmla="*/ 0 w 876300"/>
              <a:gd name="connsiteY3" fmla="*/ 592931 h 923925"/>
              <a:gd name="connsiteX4" fmla="*/ 197644 w 876300"/>
              <a:gd name="connsiteY4" fmla="*/ 0 h 923925"/>
              <a:gd name="connsiteX0" fmla="*/ 192881 w 871537"/>
              <a:gd name="connsiteY0" fmla="*/ 0 h 923925"/>
              <a:gd name="connsiteX1" fmla="*/ 871537 w 871537"/>
              <a:gd name="connsiteY1" fmla="*/ 478631 h 923925"/>
              <a:gd name="connsiteX2" fmla="*/ 816768 w 871537"/>
              <a:gd name="connsiteY2" fmla="*/ 923925 h 923925"/>
              <a:gd name="connsiteX3" fmla="*/ 0 w 871537"/>
              <a:gd name="connsiteY3" fmla="*/ 597693 h 923925"/>
              <a:gd name="connsiteX4" fmla="*/ 192881 w 871537"/>
              <a:gd name="connsiteY4" fmla="*/ 0 h 923925"/>
              <a:gd name="connsiteX0" fmla="*/ 192881 w 871537"/>
              <a:gd name="connsiteY0" fmla="*/ 0 h 926307"/>
              <a:gd name="connsiteX1" fmla="*/ 871537 w 871537"/>
              <a:gd name="connsiteY1" fmla="*/ 481013 h 926307"/>
              <a:gd name="connsiteX2" fmla="*/ 816768 w 871537"/>
              <a:gd name="connsiteY2" fmla="*/ 926307 h 926307"/>
              <a:gd name="connsiteX3" fmla="*/ 0 w 871537"/>
              <a:gd name="connsiteY3" fmla="*/ 600075 h 926307"/>
              <a:gd name="connsiteX4" fmla="*/ 192881 w 871537"/>
              <a:gd name="connsiteY4" fmla="*/ 0 h 926307"/>
              <a:gd name="connsiteX0" fmla="*/ 192881 w 869155"/>
              <a:gd name="connsiteY0" fmla="*/ 0 h 926307"/>
              <a:gd name="connsiteX1" fmla="*/ 869155 w 869155"/>
              <a:gd name="connsiteY1" fmla="*/ 476251 h 926307"/>
              <a:gd name="connsiteX2" fmla="*/ 816768 w 869155"/>
              <a:gd name="connsiteY2" fmla="*/ 926307 h 926307"/>
              <a:gd name="connsiteX3" fmla="*/ 0 w 869155"/>
              <a:gd name="connsiteY3" fmla="*/ 600075 h 926307"/>
              <a:gd name="connsiteX4" fmla="*/ 192881 w 869155"/>
              <a:gd name="connsiteY4" fmla="*/ 0 h 926307"/>
              <a:gd name="connsiteX0" fmla="*/ 192881 w 873918"/>
              <a:gd name="connsiteY0" fmla="*/ 0 h 926307"/>
              <a:gd name="connsiteX1" fmla="*/ 873918 w 873918"/>
              <a:gd name="connsiteY1" fmla="*/ 478632 h 926307"/>
              <a:gd name="connsiteX2" fmla="*/ 816768 w 873918"/>
              <a:gd name="connsiteY2" fmla="*/ 926307 h 926307"/>
              <a:gd name="connsiteX3" fmla="*/ 0 w 873918"/>
              <a:gd name="connsiteY3" fmla="*/ 600075 h 926307"/>
              <a:gd name="connsiteX4" fmla="*/ 192881 w 873918"/>
              <a:gd name="connsiteY4" fmla="*/ 0 h 926307"/>
              <a:gd name="connsiteX0" fmla="*/ 192881 w 873918"/>
              <a:gd name="connsiteY0" fmla="*/ 0 h 923926"/>
              <a:gd name="connsiteX1" fmla="*/ 873918 w 873918"/>
              <a:gd name="connsiteY1" fmla="*/ 478632 h 923926"/>
              <a:gd name="connsiteX2" fmla="*/ 816768 w 873918"/>
              <a:gd name="connsiteY2" fmla="*/ 923926 h 923926"/>
              <a:gd name="connsiteX3" fmla="*/ 0 w 873918"/>
              <a:gd name="connsiteY3" fmla="*/ 600075 h 923926"/>
              <a:gd name="connsiteX4" fmla="*/ 192881 w 873918"/>
              <a:gd name="connsiteY4" fmla="*/ 0 h 92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18" h="923926">
                <a:moveTo>
                  <a:pt x="192881" y="0"/>
                </a:moveTo>
                <a:lnTo>
                  <a:pt x="873918" y="478632"/>
                </a:lnTo>
                <a:lnTo>
                  <a:pt x="816768" y="923926"/>
                </a:lnTo>
                <a:lnTo>
                  <a:pt x="0" y="600075"/>
                </a:lnTo>
                <a:lnTo>
                  <a:pt x="192881" y="0"/>
                </a:lnTo>
                <a:close/>
              </a:path>
            </a:pathLst>
          </a:custGeom>
          <a:solidFill>
            <a:srgbClr val="032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4A37BA9-0BD6-4547-A197-C6949D5FE9A1}"/>
              </a:ext>
            </a:extLst>
          </p:cNvPr>
          <p:cNvSpPr/>
          <p:nvPr/>
        </p:nvSpPr>
        <p:spPr>
          <a:xfrm>
            <a:off x="9993188" y="5006157"/>
            <a:ext cx="2198812" cy="677713"/>
          </a:xfrm>
          <a:custGeom>
            <a:avLst/>
            <a:gdLst>
              <a:gd name="connsiteX0" fmla="*/ 0 w 2198812"/>
              <a:gd name="connsiteY0" fmla="*/ 0 h 677713"/>
              <a:gd name="connsiteX1" fmla="*/ 2198812 w 2198812"/>
              <a:gd name="connsiteY1" fmla="*/ 0 h 677713"/>
              <a:gd name="connsiteX2" fmla="*/ 2198812 w 2198812"/>
              <a:gd name="connsiteY2" fmla="*/ 677713 h 677713"/>
              <a:gd name="connsiteX3" fmla="*/ 0 w 2198812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7713">
                <a:moveTo>
                  <a:pt x="0" y="0"/>
                </a:moveTo>
                <a:lnTo>
                  <a:pt x="2198812" y="0"/>
                </a:lnTo>
                <a:lnTo>
                  <a:pt x="2198812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B056F8B-8B23-4CFC-BC99-8E02BC170269}"/>
              </a:ext>
            </a:extLst>
          </p:cNvPr>
          <p:cNvSpPr/>
          <p:nvPr/>
        </p:nvSpPr>
        <p:spPr>
          <a:xfrm>
            <a:off x="9993188" y="3966089"/>
            <a:ext cx="2198812" cy="677713"/>
          </a:xfrm>
          <a:custGeom>
            <a:avLst/>
            <a:gdLst>
              <a:gd name="connsiteX0" fmla="*/ 0 w 2198812"/>
              <a:gd name="connsiteY0" fmla="*/ 0 h 677713"/>
              <a:gd name="connsiteX1" fmla="*/ 2198812 w 2198812"/>
              <a:gd name="connsiteY1" fmla="*/ 0 h 677713"/>
              <a:gd name="connsiteX2" fmla="*/ 2198812 w 2198812"/>
              <a:gd name="connsiteY2" fmla="*/ 677713 h 677713"/>
              <a:gd name="connsiteX3" fmla="*/ 0 w 2198812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7713">
                <a:moveTo>
                  <a:pt x="0" y="0"/>
                </a:moveTo>
                <a:lnTo>
                  <a:pt x="2198812" y="0"/>
                </a:lnTo>
                <a:lnTo>
                  <a:pt x="2198812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F33AA2B-D740-40CE-A75A-866EA429A4A5}"/>
              </a:ext>
            </a:extLst>
          </p:cNvPr>
          <p:cNvSpPr/>
          <p:nvPr/>
        </p:nvSpPr>
        <p:spPr>
          <a:xfrm>
            <a:off x="9993188" y="2925326"/>
            <a:ext cx="2198812" cy="678085"/>
          </a:xfrm>
          <a:custGeom>
            <a:avLst/>
            <a:gdLst>
              <a:gd name="connsiteX0" fmla="*/ 0 w 2198812"/>
              <a:gd name="connsiteY0" fmla="*/ 0 h 678085"/>
              <a:gd name="connsiteX1" fmla="*/ 2198812 w 2198812"/>
              <a:gd name="connsiteY1" fmla="*/ 0 h 678085"/>
              <a:gd name="connsiteX2" fmla="*/ 2198812 w 2198812"/>
              <a:gd name="connsiteY2" fmla="*/ 678085 h 678085"/>
              <a:gd name="connsiteX3" fmla="*/ 0 w 2198812"/>
              <a:gd name="connsiteY3" fmla="*/ 678085 h 6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8085">
                <a:moveTo>
                  <a:pt x="0" y="0"/>
                </a:moveTo>
                <a:lnTo>
                  <a:pt x="2198812" y="0"/>
                </a:lnTo>
                <a:lnTo>
                  <a:pt x="2198812" y="678085"/>
                </a:lnTo>
                <a:lnTo>
                  <a:pt x="0" y="6780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38EC586-3F88-4C32-8ABC-75E05E276E11}"/>
              </a:ext>
            </a:extLst>
          </p:cNvPr>
          <p:cNvSpPr/>
          <p:nvPr/>
        </p:nvSpPr>
        <p:spPr>
          <a:xfrm>
            <a:off x="9993188" y="1884687"/>
            <a:ext cx="2198812" cy="678085"/>
          </a:xfrm>
          <a:custGeom>
            <a:avLst/>
            <a:gdLst>
              <a:gd name="connsiteX0" fmla="*/ 0 w 2198812"/>
              <a:gd name="connsiteY0" fmla="*/ 0 h 678085"/>
              <a:gd name="connsiteX1" fmla="*/ 2198812 w 2198812"/>
              <a:gd name="connsiteY1" fmla="*/ 0 h 678085"/>
              <a:gd name="connsiteX2" fmla="*/ 2198812 w 2198812"/>
              <a:gd name="connsiteY2" fmla="*/ 678085 h 678085"/>
              <a:gd name="connsiteX3" fmla="*/ 0 w 2198812"/>
              <a:gd name="connsiteY3" fmla="*/ 678085 h 6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8085">
                <a:moveTo>
                  <a:pt x="0" y="0"/>
                </a:moveTo>
                <a:lnTo>
                  <a:pt x="2198812" y="0"/>
                </a:lnTo>
                <a:lnTo>
                  <a:pt x="2198812" y="678085"/>
                </a:lnTo>
                <a:lnTo>
                  <a:pt x="0" y="67808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A3599A0-7743-4F41-9423-6FD7F65E7A2B}"/>
              </a:ext>
            </a:extLst>
          </p:cNvPr>
          <p:cNvSpPr/>
          <p:nvPr/>
        </p:nvSpPr>
        <p:spPr>
          <a:xfrm>
            <a:off x="7245873" y="4761926"/>
            <a:ext cx="2129327" cy="488461"/>
          </a:xfrm>
          <a:custGeom>
            <a:avLst/>
            <a:gdLst>
              <a:gd name="connsiteX0" fmla="*/ 436317 w 2129327"/>
              <a:gd name="connsiteY0" fmla="*/ 0 h 488461"/>
              <a:gd name="connsiteX1" fmla="*/ 2129327 w 2129327"/>
              <a:gd name="connsiteY1" fmla="*/ 0 h 488461"/>
              <a:gd name="connsiteX2" fmla="*/ 2129327 w 2129327"/>
              <a:gd name="connsiteY2" fmla="*/ 488461 h 488461"/>
              <a:gd name="connsiteX3" fmla="*/ 0 w 2129327"/>
              <a:gd name="connsiteY3" fmla="*/ 488461 h 488461"/>
              <a:gd name="connsiteX4" fmla="*/ 37665 w 2129327"/>
              <a:gd name="connsiteY4" fmla="*/ 460281 h 488461"/>
              <a:gd name="connsiteX5" fmla="*/ 397250 w 2129327"/>
              <a:gd name="connsiteY5" fmla="*/ 64338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327" h="488461">
                <a:moveTo>
                  <a:pt x="436317" y="0"/>
                </a:moveTo>
                <a:lnTo>
                  <a:pt x="2129327" y="0"/>
                </a:lnTo>
                <a:lnTo>
                  <a:pt x="2129327" y="488461"/>
                </a:lnTo>
                <a:lnTo>
                  <a:pt x="0" y="488461"/>
                </a:lnTo>
                <a:lnTo>
                  <a:pt x="37665" y="460281"/>
                </a:lnTo>
                <a:cubicBezTo>
                  <a:pt x="175603" y="346386"/>
                  <a:pt x="296868" y="213000"/>
                  <a:pt x="397250" y="643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2AAED3D-43C9-4485-8468-5BB7EECE45B2}"/>
              </a:ext>
            </a:extLst>
          </p:cNvPr>
          <p:cNvSpPr/>
          <p:nvPr/>
        </p:nvSpPr>
        <p:spPr>
          <a:xfrm>
            <a:off x="7841667" y="3133018"/>
            <a:ext cx="1533532" cy="488729"/>
          </a:xfrm>
          <a:custGeom>
            <a:avLst/>
            <a:gdLst>
              <a:gd name="connsiteX0" fmla="*/ 0 w 1533532"/>
              <a:gd name="connsiteY0" fmla="*/ 0 h 488729"/>
              <a:gd name="connsiteX1" fmla="*/ 1533532 w 1533532"/>
              <a:gd name="connsiteY1" fmla="*/ 0 h 488729"/>
              <a:gd name="connsiteX2" fmla="*/ 1533532 w 1533532"/>
              <a:gd name="connsiteY2" fmla="*/ 488729 h 488729"/>
              <a:gd name="connsiteX3" fmla="*/ 111224 w 1533532"/>
              <a:gd name="connsiteY3" fmla="*/ 488729 h 488729"/>
              <a:gd name="connsiteX4" fmla="*/ 109835 w 1533532"/>
              <a:gd name="connsiteY4" fmla="*/ 461197 h 488729"/>
              <a:gd name="connsiteX5" fmla="*/ 35739 w 1533532"/>
              <a:gd name="connsiteY5" fmla="*/ 97695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532" h="488729">
                <a:moveTo>
                  <a:pt x="0" y="0"/>
                </a:moveTo>
                <a:lnTo>
                  <a:pt x="1533532" y="0"/>
                </a:lnTo>
                <a:lnTo>
                  <a:pt x="1533532" y="488729"/>
                </a:lnTo>
                <a:lnTo>
                  <a:pt x="111224" y="488729"/>
                </a:lnTo>
                <a:lnTo>
                  <a:pt x="109835" y="461197"/>
                </a:lnTo>
                <a:cubicBezTo>
                  <a:pt x="97122" y="335946"/>
                  <a:pt x="72007" y="214362"/>
                  <a:pt x="35739" y="976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E9143A2-9BED-4FB5-BDA4-308DAEE667E7}"/>
              </a:ext>
            </a:extLst>
          </p:cNvPr>
          <p:cNvSpPr/>
          <p:nvPr/>
        </p:nvSpPr>
        <p:spPr>
          <a:xfrm>
            <a:off x="7245096" y="2318408"/>
            <a:ext cx="2130103" cy="488729"/>
          </a:xfrm>
          <a:custGeom>
            <a:avLst/>
            <a:gdLst>
              <a:gd name="connsiteX0" fmla="*/ 0 w 2130103"/>
              <a:gd name="connsiteY0" fmla="*/ 0 h 488729"/>
              <a:gd name="connsiteX1" fmla="*/ 2130103 w 2130103"/>
              <a:gd name="connsiteY1" fmla="*/ 0 h 488729"/>
              <a:gd name="connsiteX2" fmla="*/ 2130103 w 2130103"/>
              <a:gd name="connsiteY2" fmla="*/ 488729 h 488729"/>
              <a:gd name="connsiteX3" fmla="*/ 436903 w 2130103"/>
              <a:gd name="connsiteY3" fmla="*/ 488729 h 488729"/>
              <a:gd name="connsiteX4" fmla="*/ 398027 w 2130103"/>
              <a:gd name="connsiteY4" fmla="*/ 424704 h 488729"/>
              <a:gd name="connsiteX5" fmla="*/ 38441 w 2130103"/>
              <a:gd name="connsiteY5" fmla="*/ 28761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103" h="488729">
                <a:moveTo>
                  <a:pt x="0" y="0"/>
                </a:moveTo>
                <a:lnTo>
                  <a:pt x="2130103" y="0"/>
                </a:lnTo>
                <a:lnTo>
                  <a:pt x="2130103" y="488729"/>
                </a:lnTo>
                <a:lnTo>
                  <a:pt x="436903" y="488729"/>
                </a:lnTo>
                <a:lnTo>
                  <a:pt x="398027" y="424704"/>
                </a:lnTo>
                <a:cubicBezTo>
                  <a:pt x="297645" y="276042"/>
                  <a:pt x="176380" y="142657"/>
                  <a:pt x="38441" y="287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Lorem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AC35B50-C551-49B8-8AD3-8BA2DC9AE42B}"/>
              </a:ext>
            </a:extLst>
          </p:cNvPr>
          <p:cNvGrpSpPr/>
          <p:nvPr/>
        </p:nvGrpSpPr>
        <p:grpSpPr>
          <a:xfrm>
            <a:off x="4406856" y="2318407"/>
            <a:ext cx="3378288" cy="2932560"/>
            <a:chOff x="4406856" y="2318407"/>
            <a:chExt cx="3378288" cy="2932560"/>
          </a:xfrm>
        </p:grpSpPr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BFCFC587-E4AA-4874-9994-5A99195A4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797" y="4292925"/>
              <a:ext cx="955324" cy="958042"/>
            </a:xfrm>
            <a:custGeom>
              <a:avLst/>
              <a:gdLst>
                <a:gd name="T0" fmla="*/ 1159 w 1792"/>
                <a:gd name="T1" fmla="*/ 1793 h 1793"/>
                <a:gd name="T2" fmla="*/ 0 w 1792"/>
                <a:gd name="T3" fmla="*/ 634 h 1793"/>
                <a:gd name="T4" fmla="*/ 1097 w 1792"/>
                <a:gd name="T5" fmla="*/ 0 h 1793"/>
                <a:gd name="T6" fmla="*/ 1792 w 1792"/>
                <a:gd name="T7" fmla="*/ 696 h 1793"/>
                <a:gd name="T8" fmla="*/ 1159 w 1792"/>
                <a:gd name="T9" fmla="*/ 1793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1159" y="1793"/>
                  </a:moveTo>
                  <a:cubicBezTo>
                    <a:pt x="677" y="1515"/>
                    <a:pt x="278" y="1115"/>
                    <a:pt x="0" y="634"/>
                  </a:cubicBezTo>
                  <a:lnTo>
                    <a:pt x="1097" y="0"/>
                  </a:lnTo>
                  <a:cubicBezTo>
                    <a:pt x="1264" y="289"/>
                    <a:pt x="1503" y="529"/>
                    <a:pt x="1792" y="696"/>
                  </a:cubicBezTo>
                  <a:lnTo>
                    <a:pt x="1159" y="17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5D6CBF9B-A3A9-421E-920A-E7853BDB1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856" y="3784687"/>
              <a:ext cx="811278" cy="846610"/>
            </a:xfrm>
            <a:custGeom>
              <a:avLst/>
              <a:gdLst>
                <a:gd name="T0" fmla="*/ 425 w 1522"/>
                <a:gd name="T1" fmla="*/ 1584 h 1584"/>
                <a:gd name="T2" fmla="*/ 0 w 1522"/>
                <a:gd name="T3" fmla="*/ 0 h 1584"/>
                <a:gd name="T4" fmla="*/ 1267 w 1522"/>
                <a:gd name="T5" fmla="*/ 0 h 1584"/>
                <a:gd name="T6" fmla="*/ 1522 w 1522"/>
                <a:gd name="T7" fmla="*/ 950 h 1584"/>
                <a:gd name="T8" fmla="*/ 425 w 1522"/>
                <a:gd name="T9" fmla="*/ 1584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4">
                  <a:moveTo>
                    <a:pt x="425" y="1584"/>
                  </a:moveTo>
                  <a:cubicBezTo>
                    <a:pt x="147" y="1102"/>
                    <a:pt x="0" y="556"/>
                    <a:pt x="0" y="0"/>
                  </a:cubicBezTo>
                  <a:lnTo>
                    <a:pt x="1267" y="0"/>
                  </a:lnTo>
                  <a:cubicBezTo>
                    <a:pt x="1267" y="334"/>
                    <a:pt x="1355" y="661"/>
                    <a:pt x="1522" y="950"/>
                  </a:cubicBezTo>
                  <a:lnTo>
                    <a:pt x="425" y="1584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09A8FC30-77E6-49DC-9D69-85D2A3463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856" y="2938077"/>
              <a:ext cx="811278" cy="846610"/>
            </a:xfrm>
            <a:custGeom>
              <a:avLst/>
              <a:gdLst>
                <a:gd name="T0" fmla="*/ 0 w 1522"/>
                <a:gd name="T1" fmla="*/ 1583 h 1583"/>
                <a:gd name="T2" fmla="*/ 425 w 1522"/>
                <a:gd name="T3" fmla="*/ 0 h 1583"/>
                <a:gd name="T4" fmla="*/ 1522 w 1522"/>
                <a:gd name="T5" fmla="*/ 633 h 1583"/>
                <a:gd name="T6" fmla="*/ 1267 w 1522"/>
                <a:gd name="T7" fmla="*/ 1583 h 1583"/>
                <a:gd name="T8" fmla="*/ 0 w 1522"/>
                <a:gd name="T9" fmla="*/ 1583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3">
                  <a:moveTo>
                    <a:pt x="0" y="1583"/>
                  </a:moveTo>
                  <a:cubicBezTo>
                    <a:pt x="0" y="1027"/>
                    <a:pt x="147" y="481"/>
                    <a:pt x="425" y="0"/>
                  </a:cubicBezTo>
                  <a:lnTo>
                    <a:pt x="1522" y="633"/>
                  </a:lnTo>
                  <a:cubicBezTo>
                    <a:pt x="1355" y="922"/>
                    <a:pt x="1267" y="1250"/>
                    <a:pt x="1267" y="1583"/>
                  </a:cubicBezTo>
                  <a:lnTo>
                    <a:pt x="0" y="1583"/>
                  </a:lnTo>
                  <a:close/>
                </a:path>
              </a:pathLst>
            </a:custGeom>
            <a:solidFill>
              <a:schemeClr val="accent6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99AAA865-11D6-42DE-A953-84AE36D0A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797" y="2318407"/>
              <a:ext cx="955324" cy="958042"/>
            </a:xfrm>
            <a:custGeom>
              <a:avLst/>
              <a:gdLst>
                <a:gd name="T0" fmla="*/ 0 w 1792"/>
                <a:gd name="T1" fmla="*/ 1160 h 1793"/>
                <a:gd name="T2" fmla="*/ 1159 w 1792"/>
                <a:gd name="T3" fmla="*/ 0 h 1793"/>
                <a:gd name="T4" fmla="*/ 1792 w 1792"/>
                <a:gd name="T5" fmla="*/ 1097 h 1793"/>
                <a:gd name="T6" fmla="*/ 1097 w 1792"/>
                <a:gd name="T7" fmla="*/ 1793 h 1793"/>
                <a:gd name="T8" fmla="*/ 0 w 1792"/>
                <a:gd name="T9" fmla="*/ 1160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0" y="1160"/>
                  </a:moveTo>
                  <a:cubicBezTo>
                    <a:pt x="278" y="678"/>
                    <a:pt x="677" y="278"/>
                    <a:pt x="1159" y="0"/>
                  </a:cubicBezTo>
                  <a:lnTo>
                    <a:pt x="1792" y="1097"/>
                  </a:lnTo>
                  <a:cubicBezTo>
                    <a:pt x="1503" y="1264"/>
                    <a:pt x="1264" y="1504"/>
                    <a:pt x="1097" y="1793"/>
                  </a:cubicBezTo>
                  <a:lnTo>
                    <a:pt x="0" y="1160"/>
                  </a:ln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A98DCF62-35DA-469F-B81F-050BAEF40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880" y="2318407"/>
              <a:ext cx="956683" cy="958042"/>
            </a:xfrm>
            <a:custGeom>
              <a:avLst/>
              <a:gdLst>
                <a:gd name="T0" fmla="*/ 633 w 1792"/>
                <a:gd name="T1" fmla="*/ 0 h 1793"/>
                <a:gd name="T2" fmla="*/ 1792 w 1792"/>
                <a:gd name="T3" fmla="*/ 1160 h 1793"/>
                <a:gd name="T4" fmla="*/ 695 w 1792"/>
                <a:gd name="T5" fmla="*/ 1793 h 1793"/>
                <a:gd name="T6" fmla="*/ 0 w 1792"/>
                <a:gd name="T7" fmla="*/ 1097 h 1793"/>
                <a:gd name="T8" fmla="*/ 633 w 1792"/>
                <a:gd name="T9" fmla="*/ 0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633" y="0"/>
                  </a:moveTo>
                  <a:cubicBezTo>
                    <a:pt x="1114" y="278"/>
                    <a:pt x="1514" y="678"/>
                    <a:pt x="1792" y="1160"/>
                  </a:cubicBezTo>
                  <a:lnTo>
                    <a:pt x="695" y="1793"/>
                  </a:lnTo>
                  <a:cubicBezTo>
                    <a:pt x="528" y="1504"/>
                    <a:pt x="288" y="1264"/>
                    <a:pt x="0" y="1097"/>
                  </a:cubicBezTo>
                  <a:lnTo>
                    <a:pt x="633" y="0"/>
                  </a:lnTo>
                  <a:close/>
                </a:path>
              </a:pathLst>
            </a:custGeom>
            <a:solidFill>
              <a:schemeClr val="tx2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F454E371-96E9-4929-B97C-5D4E6F1A6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66" y="2938077"/>
              <a:ext cx="811278" cy="846610"/>
            </a:xfrm>
            <a:custGeom>
              <a:avLst/>
              <a:gdLst>
                <a:gd name="T0" fmla="*/ 1097 w 1522"/>
                <a:gd name="T1" fmla="*/ 0 h 1583"/>
                <a:gd name="T2" fmla="*/ 1522 w 1522"/>
                <a:gd name="T3" fmla="*/ 1583 h 1583"/>
                <a:gd name="T4" fmla="*/ 255 w 1522"/>
                <a:gd name="T5" fmla="*/ 1583 h 1583"/>
                <a:gd name="T6" fmla="*/ 0 w 1522"/>
                <a:gd name="T7" fmla="*/ 633 h 1583"/>
                <a:gd name="T8" fmla="*/ 1097 w 1522"/>
                <a:gd name="T9" fmla="*/ 0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3">
                  <a:moveTo>
                    <a:pt x="1097" y="0"/>
                  </a:moveTo>
                  <a:cubicBezTo>
                    <a:pt x="1375" y="481"/>
                    <a:pt x="1522" y="1027"/>
                    <a:pt x="1522" y="1583"/>
                  </a:cubicBezTo>
                  <a:lnTo>
                    <a:pt x="255" y="1583"/>
                  </a:lnTo>
                  <a:cubicBezTo>
                    <a:pt x="255" y="1250"/>
                    <a:pt x="167" y="922"/>
                    <a:pt x="0" y="633"/>
                  </a:cubicBezTo>
                  <a:lnTo>
                    <a:pt x="1097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1EFECC2B-F769-49E8-8A26-B7821FD9C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66" y="3784687"/>
              <a:ext cx="811278" cy="846610"/>
            </a:xfrm>
            <a:custGeom>
              <a:avLst/>
              <a:gdLst>
                <a:gd name="T0" fmla="*/ 1522 w 1522"/>
                <a:gd name="T1" fmla="*/ 0 h 1584"/>
                <a:gd name="T2" fmla="*/ 1097 w 1522"/>
                <a:gd name="T3" fmla="*/ 1584 h 1584"/>
                <a:gd name="T4" fmla="*/ 0 w 1522"/>
                <a:gd name="T5" fmla="*/ 950 h 1584"/>
                <a:gd name="T6" fmla="*/ 255 w 1522"/>
                <a:gd name="T7" fmla="*/ 0 h 1584"/>
                <a:gd name="T8" fmla="*/ 1522 w 1522"/>
                <a:gd name="T9" fmla="*/ 0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4">
                  <a:moveTo>
                    <a:pt x="1522" y="0"/>
                  </a:moveTo>
                  <a:cubicBezTo>
                    <a:pt x="1522" y="556"/>
                    <a:pt x="1375" y="1102"/>
                    <a:pt x="1097" y="1584"/>
                  </a:cubicBezTo>
                  <a:lnTo>
                    <a:pt x="0" y="950"/>
                  </a:lnTo>
                  <a:cubicBezTo>
                    <a:pt x="167" y="661"/>
                    <a:pt x="255" y="334"/>
                    <a:pt x="255" y="0"/>
                  </a:cubicBezTo>
                  <a:lnTo>
                    <a:pt x="1522" y="0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3">
              <a:extLst>
                <a:ext uri="{FF2B5EF4-FFF2-40B4-BE49-F238E27FC236}">
                  <a16:creationId xmlns:a16="http://schemas.microsoft.com/office/drawing/2014/main" id="{64185B66-5043-4815-98D0-4D5F308A2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880" y="4292925"/>
              <a:ext cx="956683" cy="958042"/>
            </a:xfrm>
            <a:custGeom>
              <a:avLst/>
              <a:gdLst>
                <a:gd name="T0" fmla="*/ 1792 w 1792"/>
                <a:gd name="T1" fmla="*/ 634 h 1793"/>
                <a:gd name="T2" fmla="*/ 633 w 1792"/>
                <a:gd name="T3" fmla="*/ 1793 h 1793"/>
                <a:gd name="T4" fmla="*/ 0 w 1792"/>
                <a:gd name="T5" fmla="*/ 696 h 1793"/>
                <a:gd name="T6" fmla="*/ 695 w 1792"/>
                <a:gd name="T7" fmla="*/ 0 h 1793"/>
                <a:gd name="T8" fmla="*/ 1792 w 1792"/>
                <a:gd name="T9" fmla="*/ 634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1792" y="634"/>
                  </a:moveTo>
                  <a:cubicBezTo>
                    <a:pt x="1514" y="1115"/>
                    <a:pt x="1114" y="1515"/>
                    <a:pt x="633" y="1793"/>
                  </a:cubicBezTo>
                  <a:lnTo>
                    <a:pt x="0" y="696"/>
                  </a:lnTo>
                  <a:cubicBezTo>
                    <a:pt x="288" y="529"/>
                    <a:pt x="528" y="289"/>
                    <a:pt x="695" y="0"/>
                  </a:cubicBezTo>
                  <a:lnTo>
                    <a:pt x="1792" y="634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rgbClr val="F0EEE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B61688A-3997-4852-9E82-E3B25BA2C27F}"/>
              </a:ext>
            </a:extLst>
          </p:cNvPr>
          <p:cNvSpPr/>
          <p:nvPr/>
        </p:nvSpPr>
        <p:spPr>
          <a:xfrm>
            <a:off x="2005014" y="4761568"/>
            <a:ext cx="873918" cy="923419"/>
          </a:xfrm>
          <a:custGeom>
            <a:avLst/>
            <a:gdLst>
              <a:gd name="connsiteX0" fmla="*/ 816768 w 873918"/>
              <a:gd name="connsiteY0" fmla="*/ 0 h 923419"/>
              <a:gd name="connsiteX1" fmla="*/ 873918 w 873918"/>
              <a:gd name="connsiteY1" fmla="*/ 445050 h 923419"/>
              <a:gd name="connsiteX2" fmla="*/ 192881 w 873918"/>
              <a:gd name="connsiteY2" fmla="*/ 923419 h 923419"/>
              <a:gd name="connsiteX3" fmla="*/ 0 w 873918"/>
              <a:gd name="connsiteY3" fmla="*/ 323674 h 9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918" h="923419">
                <a:moveTo>
                  <a:pt x="816768" y="0"/>
                </a:moveTo>
                <a:lnTo>
                  <a:pt x="873918" y="445050"/>
                </a:lnTo>
                <a:lnTo>
                  <a:pt x="192881" y="923419"/>
                </a:lnTo>
                <a:lnTo>
                  <a:pt x="0" y="32367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A1530A1-3D5E-4FFF-AF59-3841ABAE7C87}"/>
              </a:ext>
            </a:extLst>
          </p:cNvPr>
          <p:cNvSpPr/>
          <p:nvPr/>
        </p:nvSpPr>
        <p:spPr>
          <a:xfrm>
            <a:off x="1935958" y="3947627"/>
            <a:ext cx="995362" cy="696174"/>
          </a:xfrm>
          <a:custGeom>
            <a:avLst/>
            <a:gdLst>
              <a:gd name="connsiteX0" fmla="*/ 888206 w 995362"/>
              <a:gd name="connsiteY0" fmla="*/ 0 h 697324"/>
              <a:gd name="connsiteX1" fmla="*/ 995362 w 995362"/>
              <a:gd name="connsiteY1" fmla="*/ 449810 h 697324"/>
              <a:gd name="connsiteX2" fmla="*/ 259556 w 995362"/>
              <a:gd name="connsiteY2" fmla="*/ 697324 h 697324"/>
              <a:gd name="connsiteX3" fmla="*/ 0 w 995362"/>
              <a:gd name="connsiteY3" fmla="*/ 28560 h 6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62" h="697324">
                <a:moveTo>
                  <a:pt x="888206" y="0"/>
                </a:moveTo>
                <a:lnTo>
                  <a:pt x="995362" y="449810"/>
                </a:lnTo>
                <a:lnTo>
                  <a:pt x="259556" y="697324"/>
                </a:lnTo>
                <a:lnTo>
                  <a:pt x="0" y="2856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35B5585-74E4-4540-8A2B-F37C6DFA1674}"/>
              </a:ext>
            </a:extLst>
          </p:cNvPr>
          <p:cNvSpPr/>
          <p:nvPr/>
        </p:nvSpPr>
        <p:spPr>
          <a:xfrm>
            <a:off x="2818263" y="4761925"/>
            <a:ext cx="2130432" cy="488461"/>
          </a:xfrm>
          <a:custGeom>
            <a:avLst/>
            <a:gdLst>
              <a:gd name="connsiteX0" fmla="*/ 0 w 2130432"/>
              <a:gd name="connsiteY0" fmla="*/ 0 h 488461"/>
              <a:gd name="connsiteX1" fmla="*/ 1693889 w 2130432"/>
              <a:gd name="connsiteY1" fmla="*/ 0 h 488461"/>
              <a:gd name="connsiteX2" fmla="*/ 1732976 w 2130432"/>
              <a:gd name="connsiteY2" fmla="*/ 64338 h 488461"/>
              <a:gd name="connsiteX3" fmla="*/ 2092748 w 2130432"/>
              <a:gd name="connsiteY3" fmla="*/ 460281 h 488461"/>
              <a:gd name="connsiteX4" fmla="*/ 2130432 w 2130432"/>
              <a:gd name="connsiteY4" fmla="*/ 488461 h 488461"/>
              <a:gd name="connsiteX5" fmla="*/ 0 w 2130432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432" h="488461">
                <a:moveTo>
                  <a:pt x="0" y="0"/>
                </a:moveTo>
                <a:lnTo>
                  <a:pt x="1693889" y="0"/>
                </a:lnTo>
                <a:lnTo>
                  <a:pt x="1732976" y="64338"/>
                </a:lnTo>
                <a:cubicBezTo>
                  <a:pt x="1833410" y="213000"/>
                  <a:pt x="1954738" y="346386"/>
                  <a:pt x="2092748" y="460281"/>
                </a:cubicBezTo>
                <a:lnTo>
                  <a:pt x="2130432" y="488461"/>
                </a:lnTo>
                <a:lnTo>
                  <a:pt x="0" y="48846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B112750-5FBC-48B9-A585-C1696E47EB56}"/>
              </a:ext>
            </a:extLst>
          </p:cNvPr>
          <p:cNvSpPr/>
          <p:nvPr/>
        </p:nvSpPr>
        <p:spPr>
          <a:xfrm>
            <a:off x="0" y="5006156"/>
            <a:ext cx="2199953" cy="677713"/>
          </a:xfrm>
          <a:custGeom>
            <a:avLst/>
            <a:gdLst>
              <a:gd name="connsiteX0" fmla="*/ 0 w 1872406"/>
              <a:gd name="connsiteY0" fmla="*/ 0 h 677713"/>
              <a:gd name="connsiteX1" fmla="*/ 1872406 w 1872406"/>
              <a:gd name="connsiteY1" fmla="*/ 0 h 677713"/>
              <a:gd name="connsiteX2" fmla="*/ 1872406 w 1872406"/>
              <a:gd name="connsiteY2" fmla="*/ 677713 h 677713"/>
              <a:gd name="connsiteX3" fmla="*/ 0 w 1872406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406" h="677713">
                <a:moveTo>
                  <a:pt x="0" y="0"/>
                </a:moveTo>
                <a:lnTo>
                  <a:pt x="1872406" y="0"/>
                </a:lnTo>
                <a:lnTo>
                  <a:pt x="1872406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758D493-F024-4335-9D80-D18818D2FB75}"/>
              </a:ext>
            </a:extLst>
          </p:cNvPr>
          <p:cNvSpPr/>
          <p:nvPr/>
        </p:nvSpPr>
        <p:spPr>
          <a:xfrm>
            <a:off x="2818263" y="3947762"/>
            <a:ext cx="1534279" cy="488461"/>
          </a:xfrm>
          <a:custGeom>
            <a:avLst/>
            <a:gdLst>
              <a:gd name="connsiteX0" fmla="*/ 0 w 1534279"/>
              <a:gd name="connsiteY0" fmla="*/ 0 h 488461"/>
              <a:gd name="connsiteX1" fmla="*/ 1423053 w 1534279"/>
              <a:gd name="connsiteY1" fmla="*/ 0 h 488461"/>
              <a:gd name="connsiteX2" fmla="*/ 1424436 w 1534279"/>
              <a:gd name="connsiteY2" fmla="*/ 27398 h 488461"/>
              <a:gd name="connsiteX3" fmla="*/ 1498571 w 1534279"/>
              <a:gd name="connsiteY3" fmla="*/ 390900 h 488461"/>
              <a:gd name="connsiteX4" fmla="*/ 1534279 w 1534279"/>
              <a:gd name="connsiteY4" fmla="*/ 488461 h 488461"/>
              <a:gd name="connsiteX5" fmla="*/ 0 w 1534279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79" h="488461">
                <a:moveTo>
                  <a:pt x="0" y="0"/>
                </a:moveTo>
                <a:lnTo>
                  <a:pt x="1423053" y="0"/>
                </a:lnTo>
                <a:lnTo>
                  <a:pt x="1424436" y="27398"/>
                </a:lnTo>
                <a:cubicBezTo>
                  <a:pt x="1437156" y="152650"/>
                  <a:pt x="1462284" y="274233"/>
                  <a:pt x="1498571" y="390900"/>
                </a:cubicBezTo>
                <a:lnTo>
                  <a:pt x="1534279" y="488461"/>
                </a:lnTo>
                <a:lnTo>
                  <a:pt x="0" y="4884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6578D6C-8659-49FB-8139-1317264B85F8}"/>
              </a:ext>
            </a:extLst>
          </p:cNvPr>
          <p:cNvSpPr/>
          <p:nvPr/>
        </p:nvSpPr>
        <p:spPr>
          <a:xfrm>
            <a:off x="0" y="3966088"/>
            <a:ext cx="2199953" cy="677713"/>
          </a:xfrm>
          <a:custGeom>
            <a:avLst/>
            <a:gdLst>
              <a:gd name="connsiteX0" fmla="*/ 0 w 1872406"/>
              <a:gd name="connsiteY0" fmla="*/ 0 h 677713"/>
              <a:gd name="connsiteX1" fmla="*/ 1872406 w 1872406"/>
              <a:gd name="connsiteY1" fmla="*/ 0 h 677713"/>
              <a:gd name="connsiteX2" fmla="*/ 1872406 w 1872406"/>
              <a:gd name="connsiteY2" fmla="*/ 677713 h 677713"/>
              <a:gd name="connsiteX3" fmla="*/ 0 w 1872406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406" h="677713">
                <a:moveTo>
                  <a:pt x="0" y="0"/>
                </a:moveTo>
                <a:lnTo>
                  <a:pt x="1872406" y="0"/>
                </a:lnTo>
                <a:lnTo>
                  <a:pt x="1872406" y="677713"/>
                </a:lnTo>
                <a:lnTo>
                  <a:pt x="0" y="6777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BB6B8FA-F540-4589-A9C6-2E6BA03CB738}"/>
              </a:ext>
            </a:extLst>
          </p:cNvPr>
          <p:cNvSpPr/>
          <p:nvPr/>
        </p:nvSpPr>
        <p:spPr>
          <a:xfrm>
            <a:off x="1935958" y="2924174"/>
            <a:ext cx="995362" cy="697707"/>
          </a:xfrm>
          <a:custGeom>
            <a:avLst/>
            <a:gdLst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54844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66750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71513 h 700088"/>
              <a:gd name="connsiteX4" fmla="*/ 271463 w 1004888"/>
              <a:gd name="connsiteY4" fmla="*/ 0 h 700088"/>
              <a:gd name="connsiteX0" fmla="*/ 266700 w 1000125"/>
              <a:gd name="connsiteY0" fmla="*/ 0 h 700088"/>
              <a:gd name="connsiteX1" fmla="*/ 1000125 w 1000125"/>
              <a:gd name="connsiteY1" fmla="*/ 247650 h 700088"/>
              <a:gd name="connsiteX2" fmla="*/ 892969 w 1000125"/>
              <a:gd name="connsiteY2" fmla="*/ 700088 h 700088"/>
              <a:gd name="connsiteX3" fmla="*/ 0 w 1000125"/>
              <a:gd name="connsiteY3" fmla="*/ 666750 h 700088"/>
              <a:gd name="connsiteX4" fmla="*/ 266700 w 1000125"/>
              <a:gd name="connsiteY4" fmla="*/ 0 h 700088"/>
              <a:gd name="connsiteX0" fmla="*/ 266700 w 1000125"/>
              <a:gd name="connsiteY0" fmla="*/ 0 h 697707"/>
              <a:gd name="connsiteX1" fmla="*/ 1000125 w 1000125"/>
              <a:gd name="connsiteY1" fmla="*/ 247650 h 697707"/>
              <a:gd name="connsiteX2" fmla="*/ 892969 w 1000125"/>
              <a:gd name="connsiteY2" fmla="*/ 697707 h 697707"/>
              <a:gd name="connsiteX3" fmla="*/ 0 w 1000125"/>
              <a:gd name="connsiteY3" fmla="*/ 666750 h 697707"/>
              <a:gd name="connsiteX4" fmla="*/ 266700 w 1000125"/>
              <a:gd name="connsiteY4" fmla="*/ 0 h 697707"/>
              <a:gd name="connsiteX0" fmla="*/ 261937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61937 w 995362"/>
              <a:gd name="connsiteY4" fmla="*/ 0 h 697707"/>
              <a:gd name="connsiteX0" fmla="*/ 259556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59556 w 995362"/>
              <a:gd name="connsiteY4" fmla="*/ 0 h 69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2" h="697707">
                <a:moveTo>
                  <a:pt x="259556" y="0"/>
                </a:moveTo>
                <a:lnTo>
                  <a:pt x="995362" y="247650"/>
                </a:lnTo>
                <a:lnTo>
                  <a:pt x="888206" y="697707"/>
                </a:lnTo>
                <a:lnTo>
                  <a:pt x="0" y="669131"/>
                </a:lnTo>
                <a:lnTo>
                  <a:pt x="25955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2AA3E10-4C04-444C-90FF-38C91F281E55}"/>
              </a:ext>
            </a:extLst>
          </p:cNvPr>
          <p:cNvSpPr/>
          <p:nvPr/>
        </p:nvSpPr>
        <p:spPr>
          <a:xfrm>
            <a:off x="2005014" y="1883568"/>
            <a:ext cx="873918" cy="923926"/>
          </a:xfrm>
          <a:custGeom>
            <a:avLst/>
            <a:gdLst>
              <a:gd name="connsiteX0" fmla="*/ 197644 w 876300"/>
              <a:gd name="connsiteY0" fmla="*/ 0 h 923925"/>
              <a:gd name="connsiteX1" fmla="*/ 876300 w 876300"/>
              <a:gd name="connsiteY1" fmla="*/ 478631 h 923925"/>
              <a:gd name="connsiteX2" fmla="*/ 821531 w 876300"/>
              <a:gd name="connsiteY2" fmla="*/ 923925 h 923925"/>
              <a:gd name="connsiteX3" fmla="*/ 0 w 876300"/>
              <a:gd name="connsiteY3" fmla="*/ 592931 h 923925"/>
              <a:gd name="connsiteX4" fmla="*/ 197644 w 876300"/>
              <a:gd name="connsiteY4" fmla="*/ 0 h 923925"/>
              <a:gd name="connsiteX0" fmla="*/ 192881 w 871537"/>
              <a:gd name="connsiteY0" fmla="*/ 0 h 923925"/>
              <a:gd name="connsiteX1" fmla="*/ 871537 w 871537"/>
              <a:gd name="connsiteY1" fmla="*/ 478631 h 923925"/>
              <a:gd name="connsiteX2" fmla="*/ 816768 w 871537"/>
              <a:gd name="connsiteY2" fmla="*/ 923925 h 923925"/>
              <a:gd name="connsiteX3" fmla="*/ 0 w 871537"/>
              <a:gd name="connsiteY3" fmla="*/ 597693 h 923925"/>
              <a:gd name="connsiteX4" fmla="*/ 192881 w 871537"/>
              <a:gd name="connsiteY4" fmla="*/ 0 h 923925"/>
              <a:gd name="connsiteX0" fmla="*/ 192881 w 871537"/>
              <a:gd name="connsiteY0" fmla="*/ 0 h 926307"/>
              <a:gd name="connsiteX1" fmla="*/ 871537 w 871537"/>
              <a:gd name="connsiteY1" fmla="*/ 481013 h 926307"/>
              <a:gd name="connsiteX2" fmla="*/ 816768 w 871537"/>
              <a:gd name="connsiteY2" fmla="*/ 926307 h 926307"/>
              <a:gd name="connsiteX3" fmla="*/ 0 w 871537"/>
              <a:gd name="connsiteY3" fmla="*/ 600075 h 926307"/>
              <a:gd name="connsiteX4" fmla="*/ 192881 w 871537"/>
              <a:gd name="connsiteY4" fmla="*/ 0 h 926307"/>
              <a:gd name="connsiteX0" fmla="*/ 192881 w 869155"/>
              <a:gd name="connsiteY0" fmla="*/ 0 h 926307"/>
              <a:gd name="connsiteX1" fmla="*/ 869155 w 869155"/>
              <a:gd name="connsiteY1" fmla="*/ 476251 h 926307"/>
              <a:gd name="connsiteX2" fmla="*/ 816768 w 869155"/>
              <a:gd name="connsiteY2" fmla="*/ 926307 h 926307"/>
              <a:gd name="connsiteX3" fmla="*/ 0 w 869155"/>
              <a:gd name="connsiteY3" fmla="*/ 600075 h 926307"/>
              <a:gd name="connsiteX4" fmla="*/ 192881 w 869155"/>
              <a:gd name="connsiteY4" fmla="*/ 0 h 926307"/>
              <a:gd name="connsiteX0" fmla="*/ 192881 w 873918"/>
              <a:gd name="connsiteY0" fmla="*/ 0 h 926307"/>
              <a:gd name="connsiteX1" fmla="*/ 873918 w 873918"/>
              <a:gd name="connsiteY1" fmla="*/ 478632 h 926307"/>
              <a:gd name="connsiteX2" fmla="*/ 816768 w 873918"/>
              <a:gd name="connsiteY2" fmla="*/ 926307 h 926307"/>
              <a:gd name="connsiteX3" fmla="*/ 0 w 873918"/>
              <a:gd name="connsiteY3" fmla="*/ 600075 h 926307"/>
              <a:gd name="connsiteX4" fmla="*/ 192881 w 873918"/>
              <a:gd name="connsiteY4" fmla="*/ 0 h 926307"/>
              <a:gd name="connsiteX0" fmla="*/ 192881 w 873918"/>
              <a:gd name="connsiteY0" fmla="*/ 0 h 923926"/>
              <a:gd name="connsiteX1" fmla="*/ 873918 w 873918"/>
              <a:gd name="connsiteY1" fmla="*/ 478632 h 923926"/>
              <a:gd name="connsiteX2" fmla="*/ 816768 w 873918"/>
              <a:gd name="connsiteY2" fmla="*/ 923926 h 923926"/>
              <a:gd name="connsiteX3" fmla="*/ 0 w 873918"/>
              <a:gd name="connsiteY3" fmla="*/ 600075 h 923926"/>
              <a:gd name="connsiteX4" fmla="*/ 192881 w 873918"/>
              <a:gd name="connsiteY4" fmla="*/ 0 h 92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18" h="923926">
                <a:moveTo>
                  <a:pt x="192881" y="0"/>
                </a:moveTo>
                <a:lnTo>
                  <a:pt x="873918" y="478632"/>
                </a:lnTo>
                <a:lnTo>
                  <a:pt x="816768" y="923926"/>
                </a:lnTo>
                <a:lnTo>
                  <a:pt x="0" y="600075"/>
                </a:lnTo>
                <a:lnTo>
                  <a:pt x="192881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58ECE18-1795-4F38-A7FE-10232472387E}"/>
              </a:ext>
            </a:extLst>
          </p:cNvPr>
          <p:cNvSpPr/>
          <p:nvPr/>
        </p:nvSpPr>
        <p:spPr>
          <a:xfrm>
            <a:off x="2818263" y="2318407"/>
            <a:ext cx="2131209" cy="488729"/>
          </a:xfrm>
          <a:custGeom>
            <a:avLst/>
            <a:gdLst>
              <a:gd name="connsiteX0" fmla="*/ 0 w 2131209"/>
              <a:gd name="connsiteY0" fmla="*/ 0 h 488729"/>
              <a:gd name="connsiteX1" fmla="*/ 2131209 w 2131209"/>
              <a:gd name="connsiteY1" fmla="*/ 0 h 488729"/>
              <a:gd name="connsiteX2" fmla="*/ 2092748 w 2131209"/>
              <a:gd name="connsiteY2" fmla="*/ 28761 h 488729"/>
              <a:gd name="connsiteX3" fmla="*/ 1732976 w 2131209"/>
              <a:gd name="connsiteY3" fmla="*/ 424704 h 488729"/>
              <a:gd name="connsiteX4" fmla="*/ 1694079 w 2131209"/>
              <a:gd name="connsiteY4" fmla="*/ 488729 h 488729"/>
              <a:gd name="connsiteX5" fmla="*/ 0 w 2131209"/>
              <a:gd name="connsiteY5" fmla="*/ 488729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209" h="488729">
                <a:moveTo>
                  <a:pt x="0" y="0"/>
                </a:moveTo>
                <a:lnTo>
                  <a:pt x="2131209" y="0"/>
                </a:lnTo>
                <a:lnTo>
                  <a:pt x="2092748" y="28761"/>
                </a:lnTo>
                <a:cubicBezTo>
                  <a:pt x="1954738" y="142657"/>
                  <a:pt x="1833410" y="276042"/>
                  <a:pt x="1732976" y="424704"/>
                </a:cubicBezTo>
                <a:lnTo>
                  <a:pt x="1694079" y="488729"/>
                </a:lnTo>
                <a:lnTo>
                  <a:pt x="0" y="4887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Lorem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678B1AE-1168-4D5A-802C-1DAF0214F646}"/>
              </a:ext>
            </a:extLst>
          </p:cNvPr>
          <p:cNvSpPr/>
          <p:nvPr/>
        </p:nvSpPr>
        <p:spPr>
          <a:xfrm>
            <a:off x="2818263" y="3133017"/>
            <a:ext cx="1534328" cy="488729"/>
          </a:xfrm>
          <a:custGeom>
            <a:avLst/>
            <a:gdLst>
              <a:gd name="connsiteX0" fmla="*/ 0 w 1534328"/>
              <a:gd name="connsiteY0" fmla="*/ 0 h 488729"/>
              <a:gd name="connsiteX1" fmla="*/ 1534328 w 1534328"/>
              <a:gd name="connsiteY1" fmla="*/ 0 h 488729"/>
              <a:gd name="connsiteX2" fmla="*/ 1498571 w 1534328"/>
              <a:gd name="connsiteY2" fmla="*/ 97695 h 488729"/>
              <a:gd name="connsiteX3" fmla="*/ 1424436 w 1534328"/>
              <a:gd name="connsiteY3" fmla="*/ 461197 h 488729"/>
              <a:gd name="connsiteX4" fmla="*/ 1423046 w 1534328"/>
              <a:gd name="connsiteY4" fmla="*/ 488729 h 488729"/>
              <a:gd name="connsiteX5" fmla="*/ 0 w 1534328"/>
              <a:gd name="connsiteY5" fmla="*/ 488729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328" h="488729">
                <a:moveTo>
                  <a:pt x="0" y="0"/>
                </a:moveTo>
                <a:lnTo>
                  <a:pt x="1534328" y="0"/>
                </a:lnTo>
                <a:lnTo>
                  <a:pt x="1498571" y="97695"/>
                </a:lnTo>
                <a:cubicBezTo>
                  <a:pt x="1462284" y="214362"/>
                  <a:pt x="1437156" y="335946"/>
                  <a:pt x="1424436" y="461197"/>
                </a:cubicBezTo>
                <a:lnTo>
                  <a:pt x="1423046" y="488729"/>
                </a:lnTo>
                <a:lnTo>
                  <a:pt x="0" y="4887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88D1174-DD93-4F1F-9B68-E80239C64D48}"/>
              </a:ext>
            </a:extLst>
          </p:cNvPr>
          <p:cNvSpPr/>
          <p:nvPr/>
        </p:nvSpPr>
        <p:spPr>
          <a:xfrm>
            <a:off x="0" y="1884686"/>
            <a:ext cx="2199953" cy="6780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21D958-456D-4614-94EA-5EA08773C0A1}"/>
              </a:ext>
            </a:extLst>
          </p:cNvPr>
          <p:cNvSpPr/>
          <p:nvPr/>
        </p:nvSpPr>
        <p:spPr>
          <a:xfrm>
            <a:off x="0" y="2925325"/>
            <a:ext cx="2199953" cy="6780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BB0C1FD-90C1-48A9-B6D1-FCB6CE65B72B}"/>
              </a:ext>
            </a:extLst>
          </p:cNvPr>
          <p:cNvSpPr/>
          <p:nvPr/>
        </p:nvSpPr>
        <p:spPr>
          <a:xfrm flipH="1">
            <a:off x="7841716" y="3947762"/>
            <a:ext cx="1533483" cy="488461"/>
          </a:xfrm>
          <a:custGeom>
            <a:avLst/>
            <a:gdLst>
              <a:gd name="connsiteX0" fmla="*/ 0 w 1534279"/>
              <a:gd name="connsiteY0" fmla="*/ 0 h 488461"/>
              <a:gd name="connsiteX1" fmla="*/ 1423053 w 1534279"/>
              <a:gd name="connsiteY1" fmla="*/ 0 h 488461"/>
              <a:gd name="connsiteX2" fmla="*/ 1424436 w 1534279"/>
              <a:gd name="connsiteY2" fmla="*/ 27398 h 488461"/>
              <a:gd name="connsiteX3" fmla="*/ 1498571 w 1534279"/>
              <a:gd name="connsiteY3" fmla="*/ 390900 h 488461"/>
              <a:gd name="connsiteX4" fmla="*/ 1534279 w 1534279"/>
              <a:gd name="connsiteY4" fmla="*/ 488461 h 488461"/>
              <a:gd name="connsiteX5" fmla="*/ 0 w 1534279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79" h="488461">
                <a:moveTo>
                  <a:pt x="0" y="0"/>
                </a:moveTo>
                <a:lnTo>
                  <a:pt x="1423053" y="0"/>
                </a:lnTo>
                <a:lnTo>
                  <a:pt x="1424436" y="27398"/>
                </a:lnTo>
                <a:cubicBezTo>
                  <a:pt x="1437156" y="152650"/>
                  <a:pt x="1462284" y="274233"/>
                  <a:pt x="1498571" y="390900"/>
                </a:cubicBezTo>
                <a:lnTo>
                  <a:pt x="1534279" y="488461"/>
                </a:lnTo>
                <a:lnTo>
                  <a:pt x="0" y="4884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grpSp>
        <p:nvGrpSpPr>
          <p:cNvPr id="19" name="Graphic 9" descr="Lightbulb">
            <a:extLst>
              <a:ext uri="{FF2B5EF4-FFF2-40B4-BE49-F238E27FC236}">
                <a16:creationId xmlns:a16="http://schemas.microsoft.com/office/drawing/2014/main" id="{980C4B85-D151-4D1E-B26B-63F8E16302FA}"/>
              </a:ext>
            </a:extLst>
          </p:cNvPr>
          <p:cNvGrpSpPr/>
          <p:nvPr/>
        </p:nvGrpSpPr>
        <p:grpSpPr>
          <a:xfrm>
            <a:off x="4891233" y="4533674"/>
            <a:ext cx="454608" cy="454608"/>
            <a:chOff x="4891233" y="4533674"/>
            <a:chExt cx="454608" cy="45460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49B04A7-D4D5-44FF-B20C-E6867FC7627A}"/>
                </a:ext>
              </a:extLst>
            </p:cNvPr>
            <p:cNvSpPr/>
            <p:nvPr/>
          </p:nvSpPr>
          <p:spPr>
            <a:xfrm>
              <a:off x="5056975" y="4836746"/>
              <a:ext cx="123123" cy="28413"/>
            </a:xfrm>
            <a:custGeom>
              <a:avLst/>
              <a:gdLst>
                <a:gd name="connsiteX0" fmla="*/ 14207 w 123123"/>
                <a:gd name="connsiteY0" fmla="*/ 0 h 28413"/>
                <a:gd name="connsiteX1" fmla="*/ 108917 w 123123"/>
                <a:gd name="connsiteY1" fmla="*/ 0 h 28413"/>
                <a:gd name="connsiteX2" fmla="*/ 123123 w 123123"/>
                <a:gd name="connsiteY2" fmla="*/ 14207 h 28413"/>
                <a:gd name="connsiteX3" fmla="*/ 108917 w 123123"/>
                <a:gd name="connsiteY3" fmla="*/ 28413 h 28413"/>
                <a:gd name="connsiteX4" fmla="*/ 14207 w 123123"/>
                <a:gd name="connsiteY4" fmla="*/ 28413 h 28413"/>
                <a:gd name="connsiteX5" fmla="*/ 0 w 123123"/>
                <a:gd name="connsiteY5" fmla="*/ 14207 h 28413"/>
                <a:gd name="connsiteX6" fmla="*/ 14207 w 123123"/>
                <a:gd name="connsiteY6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3" h="28413">
                  <a:moveTo>
                    <a:pt x="14207" y="0"/>
                  </a:moveTo>
                  <a:lnTo>
                    <a:pt x="108917" y="0"/>
                  </a:lnTo>
                  <a:cubicBezTo>
                    <a:pt x="116967" y="0"/>
                    <a:pt x="123123" y="6156"/>
                    <a:pt x="123123" y="14207"/>
                  </a:cubicBezTo>
                  <a:cubicBezTo>
                    <a:pt x="123123" y="22257"/>
                    <a:pt x="116967" y="28413"/>
                    <a:pt x="108917" y="28413"/>
                  </a:cubicBezTo>
                  <a:lnTo>
                    <a:pt x="14207" y="28413"/>
                  </a:lnTo>
                  <a:cubicBezTo>
                    <a:pt x="6156" y="28413"/>
                    <a:pt x="0" y="22257"/>
                    <a:pt x="0" y="14207"/>
                  </a:cubicBezTo>
                  <a:cubicBezTo>
                    <a:pt x="0" y="6156"/>
                    <a:pt x="6156" y="0"/>
                    <a:pt x="1420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F853D73-6238-4680-9630-C9E7A5D85B67}"/>
                </a:ext>
              </a:extLst>
            </p:cNvPr>
            <p:cNvSpPr/>
            <p:nvPr/>
          </p:nvSpPr>
          <p:spPr>
            <a:xfrm>
              <a:off x="5056975" y="4884101"/>
              <a:ext cx="123123" cy="28413"/>
            </a:xfrm>
            <a:custGeom>
              <a:avLst/>
              <a:gdLst>
                <a:gd name="connsiteX0" fmla="*/ 14207 w 123123"/>
                <a:gd name="connsiteY0" fmla="*/ 0 h 28413"/>
                <a:gd name="connsiteX1" fmla="*/ 108917 w 123123"/>
                <a:gd name="connsiteY1" fmla="*/ 0 h 28413"/>
                <a:gd name="connsiteX2" fmla="*/ 123123 w 123123"/>
                <a:gd name="connsiteY2" fmla="*/ 14207 h 28413"/>
                <a:gd name="connsiteX3" fmla="*/ 108917 w 123123"/>
                <a:gd name="connsiteY3" fmla="*/ 28413 h 28413"/>
                <a:gd name="connsiteX4" fmla="*/ 14207 w 123123"/>
                <a:gd name="connsiteY4" fmla="*/ 28413 h 28413"/>
                <a:gd name="connsiteX5" fmla="*/ 0 w 123123"/>
                <a:gd name="connsiteY5" fmla="*/ 14207 h 28413"/>
                <a:gd name="connsiteX6" fmla="*/ 14207 w 123123"/>
                <a:gd name="connsiteY6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3" h="28413">
                  <a:moveTo>
                    <a:pt x="14207" y="0"/>
                  </a:moveTo>
                  <a:lnTo>
                    <a:pt x="108917" y="0"/>
                  </a:lnTo>
                  <a:cubicBezTo>
                    <a:pt x="116967" y="0"/>
                    <a:pt x="123123" y="6156"/>
                    <a:pt x="123123" y="14207"/>
                  </a:cubicBezTo>
                  <a:cubicBezTo>
                    <a:pt x="123123" y="22257"/>
                    <a:pt x="116967" y="28413"/>
                    <a:pt x="108917" y="28413"/>
                  </a:cubicBezTo>
                  <a:lnTo>
                    <a:pt x="14207" y="28413"/>
                  </a:lnTo>
                  <a:cubicBezTo>
                    <a:pt x="6156" y="28413"/>
                    <a:pt x="0" y="22257"/>
                    <a:pt x="0" y="14207"/>
                  </a:cubicBezTo>
                  <a:cubicBezTo>
                    <a:pt x="0" y="6156"/>
                    <a:pt x="6156" y="0"/>
                    <a:pt x="1420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D72D3D6-6780-4517-89CF-43C1FD96FD58}"/>
                </a:ext>
              </a:extLst>
            </p:cNvPr>
            <p:cNvSpPr/>
            <p:nvPr/>
          </p:nvSpPr>
          <p:spPr>
            <a:xfrm>
              <a:off x="5087756" y="4931456"/>
              <a:ext cx="61561" cy="28413"/>
            </a:xfrm>
            <a:custGeom>
              <a:avLst/>
              <a:gdLst>
                <a:gd name="connsiteX0" fmla="*/ 0 w 61561"/>
                <a:gd name="connsiteY0" fmla="*/ 0 h 28413"/>
                <a:gd name="connsiteX1" fmla="*/ 30781 w 61561"/>
                <a:gd name="connsiteY1" fmla="*/ 28413 h 28413"/>
                <a:gd name="connsiteX2" fmla="*/ 61562 w 61561"/>
                <a:gd name="connsiteY2" fmla="*/ 0 h 28413"/>
                <a:gd name="connsiteX3" fmla="*/ 0 w 61561"/>
                <a:gd name="connsiteY3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561" h="28413">
                  <a:moveTo>
                    <a:pt x="0" y="0"/>
                  </a:moveTo>
                  <a:cubicBezTo>
                    <a:pt x="1421" y="16101"/>
                    <a:pt x="14680" y="28413"/>
                    <a:pt x="30781" y="28413"/>
                  </a:cubicBezTo>
                  <a:cubicBezTo>
                    <a:pt x="46881" y="28413"/>
                    <a:pt x="60141" y="16101"/>
                    <a:pt x="6156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98986D4-DACC-470F-8747-418C2B4F71D8}"/>
                </a:ext>
              </a:extLst>
            </p:cNvPr>
            <p:cNvSpPr/>
            <p:nvPr/>
          </p:nvSpPr>
          <p:spPr>
            <a:xfrm>
              <a:off x="4995414" y="4562087"/>
              <a:ext cx="246246" cy="255717"/>
            </a:xfrm>
            <a:custGeom>
              <a:avLst/>
              <a:gdLst>
                <a:gd name="connsiteX0" fmla="*/ 123123 w 246246"/>
                <a:gd name="connsiteY0" fmla="*/ 0 h 255717"/>
                <a:gd name="connsiteX1" fmla="*/ 123123 w 246246"/>
                <a:gd name="connsiteY1" fmla="*/ 0 h 255717"/>
                <a:gd name="connsiteX2" fmla="*/ 123123 w 246246"/>
                <a:gd name="connsiteY2" fmla="*/ 0 h 255717"/>
                <a:gd name="connsiteX3" fmla="*/ 0 w 246246"/>
                <a:gd name="connsiteY3" fmla="*/ 121702 h 255717"/>
                <a:gd name="connsiteX4" fmla="*/ 0 w 246246"/>
                <a:gd name="connsiteY4" fmla="*/ 125964 h 255717"/>
                <a:gd name="connsiteX5" fmla="*/ 8524 w 246246"/>
                <a:gd name="connsiteY5" fmla="*/ 168584 h 255717"/>
                <a:gd name="connsiteX6" fmla="*/ 29834 w 246246"/>
                <a:gd name="connsiteY6" fmla="*/ 203627 h 255717"/>
                <a:gd name="connsiteX7" fmla="*/ 58720 w 246246"/>
                <a:gd name="connsiteY7" fmla="*/ 250508 h 255717"/>
                <a:gd name="connsiteX8" fmla="*/ 67244 w 246246"/>
                <a:gd name="connsiteY8" fmla="*/ 255717 h 255717"/>
                <a:gd name="connsiteX9" fmla="*/ 179002 w 246246"/>
                <a:gd name="connsiteY9" fmla="*/ 255717 h 255717"/>
                <a:gd name="connsiteX10" fmla="*/ 187526 w 246246"/>
                <a:gd name="connsiteY10" fmla="*/ 250508 h 255717"/>
                <a:gd name="connsiteX11" fmla="*/ 216412 w 246246"/>
                <a:gd name="connsiteY11" fmla="*/ 203627 h 255717"/>
                <a:gd name="connsiteX12" fmla="*/ 237722 w 246246"/>
                <a:gd name="connsiteY12" fmla="*/ 168584 h 255717"/>
                <a:gd name="connsiteX13" fmla="*/ 246246 w 246246"/>
                <a:gd name="connsiteY13" fmla="*/ 125964 h 255717"/>
                <a:gd name="connsiteX14" fmla="*/ 246246 w 246246"/>
                <a:gd name="connsiteY14" fmla="*/ 121702 h 255717"/>
                <a:gd name="connsiteX15" fmla="*/ 123123 w 246246"/>
                <a:gd name="connsiteY15" fmla="*/ 0 h 255717"/>
                <a:gd name="connsiteX16" fmla="*/ 217833 w 246246"/>
                <a:gd name="connsiteY16" fmla="*/ 125491 h 255717"/>
                <a:gd name="connsiteX17" fmla="*/ 211203 w 246246"/>
                <a:gd name="connsiteY17" fmla="*/ 158639 h 255717"/>
                <a:gd name="connsiteX18" fmla="*/ 195103 w 246246"/>
                <a:gd name="connsiteY18" fmla="*/ 184685 h 255717"/>
                <a:gd name="connsiteX19" fmla="*/ 167637 w 246246"/>
                <a:gd name="connsiteY19" fmla="*/ 227304 h 255717"/>
                <a:gd name="connsiteX20" fmla="*/ 123123 w 246246"/>
                <a:gd name="connsiteY20" fmla="*/ 227304 h 255717"/>
                <a:gd name="connsiteX21" fmla="*/ 79083 w 246246"/>
                <a:gd name="connsiteY21" fmla="*/ 227304 h 255717"/>
                <a:gd name="connsiteX22" fmla="*/ 51617 w 246246"/>
                <a:gd name="connsiteY22" fmla="*/ 184685 h 255717"/>
                <a:gd name="connsiteX23" fmla="*/ 35516 w 246246"/>
                <a:gd name="connsiteY23" fmla="*/ 158639 h 255717"/>
                <a:gd name="connsiteX24" fmla="*/ 28887 w 246246"/>
                <a:gd name="connsiteY24" fmla="*/ 125491 h 255717"/>
                <a:gd name="connsiteX25" fmla="*/ 28887 w 246246"/>
                <a:gd name="connsiteY25" fmla="*/ 121702 h 255717"/>
                <a:gd name="connsiteX26" fmla="*/ 123597 w 246246"/>
                <a:gd name="connsiteY26" fmla="*/ 27939 h 255717"/>
                <a:gd name="connsiteX27" fmla="*/ 123597 w 246246"/>
                <a:gd name="connsiteY27" fmla="*/ 27939 h 255717"/>
                <a:gd name="connsiteX28" fmla="*/ 123597 w 246246"/>
                <a:gd name="connsiteY28" fmla="*/ 27939 h 255717"/>
                <a:gd name="connsiteX29" fmla="*/ 123597 w 246246"/>
                <a:gd name="connsiteY29" fmla="*/ 27939 h 255717"/>
                <a:gd name="connsiteX30" fmla="*/ 123597 w 246246"/>
                <a:gd name="connsiteY30" fmla="*/ 27939 h 255717"/>
                <a:gd name="connsiteX31" fmla="*/ 123597 w 246246"/>
                <a:gd name="connsiteY31" fmla="*/ 27939 h 255717"/>
                <a:gd name="connsiteX32" fmla="*/ 123597 w 246246"/>
                <a:gd name="connsiteY32" fmla="*/ 27939 h 255717"/>
                <a:gd name="connsiteX33" fmla="*/ 218307 w 246246"/>
                <a:gd name="connsiteY33" fmla="*/ 121702 h 255717"/>
                <a:gd name="connsiteX34" fmla="*/ 218307 w 246246"/>
                <a:gd name="connsiteY34" fmla="*/ 125491 h 25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6246" h="255717">
                  <a:moveTo>
                    <a:pt x="123123" y="0"/>
                  </a:moveTo>
                  <a:cubicBezTo>
                    <a:pt x="123123" y="0"/>
                    <a:pt x="123123" y="0"/>
                    <a:pt x="123123" y="0"/>
                  </a:cubicBezTo>
                  <a:cubicBezTo>
                    <a:pt x="123123" y="0"/>
                    <a:pt x="123123" y="0"/>
                    <a:pt x="123123" y="0"/>
                  </a:cubicBezTo>
                  <a:cubicBezTo>
                    <a:pt x="55879" y="474"/>
                    <a:pt x="1421" y="54458"/>
                    <a:pt x="0" y="121702"/>
                  </a:cubicBezTo>
                  <a:lnTo>
                    <a:pt x="0" y="125964"/>
                  </a:lnTo>
                  <a:cubicBezTo>
                    <a:pt x="474" y="140644"/>
                    <a:pt x="3315" y="154851"/>
                    <a:pt x="8524" y="168584"/>
                  </a:cubicBezTo>
                  <a:cubicBezTo>
                    <a:pt x="13733" y="181370"/>
                    <a:pt x="20836" y="193208"/>
                    <a:pt x="29834" y="203627"/>
                  </a:cubicBezTo>
                  <a:cubicBezTo>
                    <a:pt x="41199" y="215939"/>
                    <a:pt x="53511" y="240090"/>
                    <a:pt x="58720" y="250508"/>
                  </a:cubicBezTo>
                  <a:cubicBezTo>
                    <a:pt x="60141" y="253823"/>
                    <a:pt x="63456" y="255717"/>
                    <a:pt x="67244" y="255717"/>
                  </a:cubicBezTo>
                  <a:lnTo>
                    <a:pt x="179002" y="255717"/>
                  </a:lnTo>
                  <a:cubicBezTo>
                    <a:pt x="182790" y="255717"/>
                    <a:pt x="186105" y="253823"/>
                    <a:pt x="187526" y="250508"/>
                  </a:cubicBezTo>
                  <a:cubicBezTo>
                    <a:pt x="192735" y="240090"/>
                    <a:pt x="205047" y="215939"/>
                    <a:pt x="216412" y="203627"/>
                  </a:cubicBezTo>
                  <a:cubicBezTo>
                    <a:pt x="225410" y="193208"/>
                    <a:pt x="232987" y="181370"/>
                    <a:pt x="237722" y="168584"/>
                  </a:cubicBezTo>
                  <a:cubicBezTo>
                    <a:pt x="242931" y="154851"/>
                    <a:pt x="245772" y="140644"/>
                    <a:pt x="246246" y="125964"/>
                  </a:cubicBezTo>
                  <a:lnTo>
                    <a:pt x="246246" y="121702"/>
                  </a:lnTo>
                  <a:cubicBezTo>
                    <a:pt x="244825" y="54458"/>
                    <a:pt x="190367" y="474"/>
                    <a:pt x="123123" y="0"/>
                  </a:cubicBezTo>
                  <a:close/>
                  <a:moveTo>
                    <a:pt x="217833" y="125491"/>
                  </a:moveTo>
                  <a:cubicBezTo>
                    <a:pt x="217359" y="136856"/>
                    <a:pt x="214992" y="148221"/>
                    <a:pt x="211203" y="158639"/>
                  </a:cubicBezTo>
                  <a:cubicBezTo>
                    <a:pt x="207415" y="168110"/>
                    <a:pt x="202206" y="177108"/>
                    <a:pt x="195103" y="184685"/>
                  </a:cubicBezTo>
                  <a:cubicBezTo>
                    <a:pt x="184211" y="197944"/>
                    <a:pt x="174740" y="212150"/>
                    <a:pt x="167637" y="227304"/>
                  </a:cubicBezTo>
                  <a:lnTo>
                    <a:pt x="123123" y="227304"/>
                  </a:lnTo>
                  <a:lnTo>
                    <a:pt x="79083" y="227304"/>
                  </a:lnTo>
                  <a:cubicBezTo>
                    <a:pt x="71506" y="212150"/>
                    <a:pt x="62035" y="197944"/>
                    <a:pt x="51617" y="184685"/>
                  </a:cubicBezTo>
                  <a:cubicBezTo>
                    <a:pt x="44987" y="177108"/>
                    <a:pt x="39305" y="168110"/>
                    <a:pt x="35516" y="158639"/>
                  </a:cubicBezTo>
                  <a:cubicBezTo>
                    <a:pt x="31254" y="148221"/>
                    <a:pt x="29360" y="136856"/>
                    <a:pt x="28887" y="125491"/>
                  </a:cubicBezTo>
                  <a:lnTo>
                    <a:pt x="28887" y="121702"/>
                  </a:lnTo>
                  <a:cubicBezTo>
                    <a:pt x="29834" y="70085"/>
                    <a:pt x="71980" y="28413"/>
                    <a:pt x="123597" y="27939"/>
                  </a:cubicBezTo>
                  <a:lnTo>
                    <a:pt x="123597" y="27939"/>
                  </a:lnTo>
                  <a:lnTo>
                    <a:pt x="123597" y="27939"/>
                  </a:lnTo>
                  <a:cubicBezTo>
                    <a:pt x="123597" y="27939"/>
                    <a:pt x="123597" y="27939"/>
                    <a:pt x="123597" y="27939"/>
                  </a:cubicBezTo>
                  <a:cubicBezTo>
                    <a:pt x="123597" y="27939"/>
                    <a:pt x="123597" y="27939"/>
                    <a:pt x="123597" y="27939"/>
                  </a:cubicBezTo>
                  <a:lnTo>
                    <a:pt x="123597" y="27939"/>
                  </a:lnTo>
                  <a:lnTo>
                    <a:pt x="123597" y="27939"/>
                  </a:lnTo>
                  <a:cubicBezTo>
                    <a:pt x="175214" y="28413"/>
                    <a:pt x="217359" y="69612"/>
                    <a:pt x="218307" y="121702"/>
                  </a:cubicBezTo>
                  <a:lnTo>
                    <a:pt x="218307" y="125491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66E38C12-3DCB-46E5-A7D8-49ABF7CDD7CA}"/>
              </a:ext>
            </a:extLst>
          </p:cNvPr>
          <p:cNvGrpSpPr/>
          <p:nvPr/>
        </p:nvGrpSpPr>
        <p:grpSpPr>
          <a:xfrm>
            <a:off x="4621055" y="3957413"/>
            <a:ext cx="308754" cy="373630"/>
            <a:chOff x="4621055" y="3957413"/>
            <a:chExt cx="308754" cy="373630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49B2ECB-200E-47D0-8059-B09881262116}"/>
                </a:ext>
              </a:extLst>
            </p:cNvPr>
            <p:cNvSpPr/>
            <p:nvPr/>
          </p:nvSpPr>
          <p:spPr>
            <a:xfrm>
              <a:off x="4728078" y="3957413"/>
              <a:ext cx="201732" cy="201258"/>
            </a:xfrm>
            <a:custGeom>
              <a:avLst/>
              <a:gdLst>
                <a:gd name="connsiteX0" fmla="*/ 100866 w 201732"/>
                <a:gd name="connsiteY0" fmla="*/ 136382 h 201258"/>
                <a:gd name="connsiteX1" fmla="*/ 65350 w 201732"/>
                <a:gd name="connsiteY1" fmla="*/ 100866 h 201258"/>
                <a:gd name="connsiteX2" fmla="*/ 100866 w 201732"/>
                <a:gd name="connsiteY2" fmla="*/ 65350 h 201258"/>
                <a:gd name="connsiteX3" fmla="*/ 136382 w 201732"/>
                <a:gd name="connsiteY3" fmla="*/ 100866 h 201258"/>
                <a:gd name="connsiteX4" fmla="*/ 100866 w 201732"/>
                <a:gd name="connsiteY4" fmla="*/ 136382 h 201258"/>
                <a:gd name="connsiteX5" fmla="*/ 180896 w 201732"/>
                <a:gd name="connsiteY5" fmla="*/ 78609 h 201258"/>
                <a:gd name="connsiteX6" fmla="*/ 173319 w 201732"/>
                <a:gd name="connsiteY6" fmla="*/ 60141 h 201258"/>
                <a:gd name="connsiteX7" fmla="*/ 180896 w 201732"/>
                <a:gd name="connsiteY7" fmla="*/ 37884 h 201258"/>
                <a:gd name="connsiteX8" fmla="*/ 163848 w 201732"/>
                <a:gd name="connsiteY8" fmla="*/ 20836 h 201258"/>
                <a:gd name="connsiteX9" fmla="*/ 141591 w 201732"/>
                <a:gd name="connsiteY9" fmla="*/ 28413 h 201258"/>
                <a:gd name="connsiteX10" fmla="*/ 123123 w 201732"/>
                <a:gd name="connsiteY10" fmla="*/ 20836 h 201258"/>
                <a:gd name="connsiteX11" fmla="*/ 112705 w 201732"/>
                <a:gd name="connsiteY11" fmla="*/ 0 h 201258"/>
                <a:gd name="connsiteX12" fmla="*/ 89027 w 201732"/>
                <a:gd name="connsiteY12" fmla="*/ 0 h 201258"/>
                <a:gd name="connsiteX13" fmla="*/ 78609 w 201732"/>
                <a:gd name="connsiteY13" fmla="*/ 20836 h 201258"/>
                <a:gd name="connsiteX14" fmla="*/ 60141 w 201732"/>
                <a:gd name="connsiteY14" fmla="*/ 28413 h 201258"/>
                <a:gd name="connsiteX15" fmla="*/ 37884 w 201732"/>
                <a:gd name="connsiteY15" fmla="*/ 20836 h 201258"/>
                <a:gd name="connsiteX16" fmla="*/ 20836 w 201732"/>
                <a:gd name="connsiteY16" fmla="*/ 37884 h 201258"/>
                <a:gd name="connsiteX17" fmla="*/ 28413 w 201732"/>
                <a:gd name="connsiteY17" fmla="*/ 60141 h 201258"/>
                <a:gd name="connsiteX18" fmla="*/ 20836 w 201732"/>
                <a:gd name="connsiteY18" fmla="*/ 78609 h 201258"/>
                <a:gd name="connsiteX19" fmla="*/ 0 w 201732"/>
                <a:gd name="connsiteY19" fmla="*/ 89027 h 201258"/>
                <a:gd name="connsiteX20" fmla="*/ 0 w 201732"/>
                <a:gd name="connsiteY20" fmla="*/ 112705 h 201258"/>
                <a:gd name="connsiteX21" fmla="*/ 20836 w 201732"/>
                <a:gd name="connsiteY21" fmla="*/ 123123 h 201258"/>
                <a:gd name="connsiteX22" fmla="*/ 28413 w 201732"/>
                <a:gd name="connsiteY22" fmla="*/ 141591 h 201258"/>
                <a:gd name="connsiteX23" fmla="*/ 20836 w 201732"/>
                <a:gd name="connsiteY23" fmla="*/ 163848 h 201258"/>
                <a:gd name="connsiteX24" fmla="*/ 37410 w 201732"/>
                <a:gd name="connsiteY24" fmla="*/ 180423 h 201258"/>
                <a:gd name="connsiteX25" fmla="*/ 59667 w 201732"/>
                <a:gd name="connsiteY25" fmla="*/ 172846 h 201258"/>
                <a:gd name="connsiteX26" fmla="*/ 78136 w 201732"/>
                <a:gd name="connsiteY26" fmla="*/ 180423 h 201258"/>
                <a:gd name="connsiteX27" fmla="*/ 88554 w 201732"/>
                <a:gd name="connsiteY27" fmla="*/ 201259 h 201258"/>
                <a:gd name="connsiteX28" fmla="*/ 112231 w 201732"/>
                <a:gd name="connsiteY28" fmla="*/ 201259 h 201258"/>
                <a:gd name="connsiteX29" fmla="*/ 122649 w 201732"/>
                <a:gd name="connsiteY29" fmla="*/ 180423 h 201258"/>
                <a:gd name="connsiteX30" fmla="*/ 141118 w 201732"/>
                <a:gd name="connsiteY30" fmla="*/ 172846 h 201258"/>
                <a:gd name="connsiteX31" fmla="*/ 163375 w 201732"/>
                <a:gd name="connsiteY31" fmla="*/ 180423 h 201258"/>
                <a:gd name="connsiteX32" fmla="*/ 180423 w 201732"/>
                <a:gd name="connsiteY32" fmla="*/ 163848 h 201258"/>
                <a:gd name="connsiteX33" fmla="*/ 172846 w 201732"/>
                <a:gd name="connsiteY33" fmla="*/ 141591 h 201258"/>
                <a:gd name="connsiteX34" fmla="*/ 180896 w 201732"/>
                <a:gd name="connsiteY34" fmla="*/ 123123 h 201258"/>
                <a:gd name="connsiteX35" fmla="*/ 201732 w 201732"/>
                <a:gd name="connsiteY35" fmla="*/ 112705 h 201258"/>
                <a:gd name="connsiteX36" fmla="*/ 201732 w 201732"/>
                <a:gd name="connsiteY36" fmla="*/ 89027 h 201258"/>
                <a:gd name="connsiteX37" fmla="*/ 180896 w 201732"/>
                <a:gd name="connsiteY37" fmla="*/ 78609 h 20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1732" h="201258">
                  <a:moveTo>
                    <a:pt x="100866" y="136382"/>
                  </a:moveTo>
                  <a:cubicBezTo>
                    <a:pt x="80977" y="136382"/>
                    <a:pt x="65350" y="120282"/>
                    <a:pt x="65350" y="100866"/>
                  </a:cubicBezTo>
                  <a:cubicBezTo>
                    <a:pt x="65350" y="81451"/>
                    <a:pt x="81451" y="65350"/>
                    <a:pt x="100866" y="65350"/>
                  </a:cubicBezTo>
                  <a:cubicBezTo>
                    <a:pt x="120755" y="65350"/>
                    <a:pt x="136382" y="81451"/>
                    <a:pt x="136382" y="100866"/>
                  </a:cubicBezTo>
                  <a:cubicBezTo>
                    <a:pt x="136382" y="120282"/>
                    <a:pt x="120282" y="136382"/>
                    <a:pt x="100866" y="136382"/>
                  </a:cubicBezTo>
                  <a:close/>
                  <a:moveTo>
                    <a:pt x="180896" y="78609"/>
                  </a:moveTo>
                  <a:cubicBezTo>
                    <a:pt x="179002" y="71980"/>
                    <a:pt x="176634" y="65823"/>
                    <a:pt x="173319" y="60141"/>
                  </a:cubicBezTo>
                  <a:lnTo>
                    <a:pt x="180896" y="37884"/>
                  </a:lnTo>
                  <a:lnTo>
                    <a:pt x="163848" y="20836"/>
                  </a:lnTo>
                  <a:lnTo>
                    <a:pt x="141591" y="28413"/>
                  </a:lnTo>
                  <a:cubicBezTo>
                    <a:pt x="135909" y="25098"/>
                    <a:pt x="129753" y="22730"/>
                    <a:pt x="123123" y="20836"/>
                  </a:cubicBezTo>
                  <a:lnTo>
                    <a:pt x="112705" y="0"/>
                  </a:lnTo>
                  <a:lnTo>
                    <a:pt x="89027" y="0"/>
                  </a:lnTo>
                  <a:lnTo>
                    <a:pt x="78609" y="20836"/>
                  </a:lnTo>
                  <a:cubicBezTo>
                    <a:pt x="71980" y="22730"/>
                    <a:pt x="65823" y="25098"/>
                    <a:pt x="60141" y="28413"/>
                  </a:cubicBezTo>
                  <a:lnTo>
                    <a:pt x="37884" y="20836"/>
                  </a:lnTo>
                  <a:lnTo>
                    <a:pt x="20836" y="37884"/>
                  </a:lnTo>
                  <a:lnTo>
                    <a:pt x="28413" y="60141"/>
                  </a:lnTo>
                  <a:cubicBezTo>
                    <a:pt x="25098" y="65823"/>
                    <a:pt x="22730" y="71980"/>
                    <a:pt x="20836" y="78609"/>
                  </a:cubicBezTo>
                  <a:lnTo>
                    <a:pt x="0" y="89027"/>
                  </a:lnTo>
                  <a:lnTo>
                    <a:pt x="0" y="112705"/>
                  </a:lnTo>
                  <a:lnTo>
                    <a:pt x="20836" y="123123"/>
                  </a:lnTo>
                  <a:cubicBezTo>
                    <a:pt x="22730" y="129753"/>
                    <a:pt x="25098" y="135909"/>
                    <a:pt x="28413" y="141591"/>
                  </a:cubicBezTo>
                  <a:lnTo>
                    <a:pt x="20836" y="163848"/>
                  </a:lnTo>
                  <a:lnTo>
                    <a:pt x="37410" y="180423"/>
                  </a:lnTo>
                  <a:lnTo>
                    <a:pt x="59667" y="172846"/>
                  </a:lnTo>
                  <a:cubicBezTo>
                    <a:pt x="65350" y="176161"/>
                    <a:pt x="71506" y="178528"/>
                    <a:pt x="78136" y="180423"/>
                  </a:cubicBezTo>
                  <a:lnTo>
                    <a:pt x="88554" y="201259"/>
                  </a:lnTo>
                  <a:lnTo>
                    <a:pt x="112231" y="201259"/>
                  </a:lnTo>
                  <a:lnTo>
                    <a:pt x="122649" y="180423"/>
                  </a:lnTo>
                  <a:cubicBezTo>
                    <a:pt x="129279" y="178528"/>
                    <a:pt x="135435" y="176161"/>
                    <a:pt x="141118" y="172846"/>
                  </a:cubicBezTo>
                  <a:lnTo>
                    <a:pt x="163375" y="180423"/>
                  </a:lnTo>
                  <a:lnTo>
                    <a:pt x="180423" y="163848"/>
                  </a:lnTo>
                  <a:lnTo>
                    <a:pt x="172846" y="141591"/>
                  </a:lnTo>
                  <a:cubicBezTo>
                    <a:pt x="176161" y="135909"/>
                    <a:pt x="179002" y="129279"/>
                    <a:pt x="180896" y="123123"/>
                  </a:cubicBezTo>
                  <a:lnTo>
                    <a:pt x="201732" y="112705"/>
                  </a:lnTo>
                  <a:lnTo>
                    <a:pt x="201732" y="89027"/>
                  </a:lnTo>
                  <a:lnTo>
                    <a:pt x="180896" y="78609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D8D1DC-D928-4A4E-9797-B90421975109}"/>
                </a:ext>
              </a:extLst>
            </p:cNvPr>
            <p:cNvSpPr/>
            <p:nvPr/>
          </p:nvSpPr>
          <p:spPr>
            <a:xfrm>
              <a:off x="4621055" y="4129785"/>
              <a:ext cx="201732" cy="201258"/>
            </a:xfrm>
            <a:custGeom>
              <a:avLst/>
              <a:gdLst>
                <a:gd name="connsiteX0" fmla="*/ 100866 w 201732"/>
                <a:gd name="connsiteY0" fmla="*/ 136382 h 201258"/>
                <a:gd name="connsiteX1" fmla="*/ 65350 w 201732"/>
                <a:gd name="connsiteY1" fmla="*/ 100866 h 201258"/>
                <a:gd name="connsiteX2" fmla="*/ 100866 w 201732"/>
                <a:gd name="connsiteY2" fmla="*/ 65350 h 201258"/>
                <a:gd name="connsiteX3" fmla="*/ 136382 w 201732"/>
                <a:gd name="connsiteY3" fmla="*/ 100866 h 201258"/>
                <a:gd name="connsiteX4" fmla="*/ 100866 w 201732"/>
                <a:gd name="connsiteY4" fmla="*/ 136382 h 201258"/>
                <a:gd name="connsiteX5" fmla="*/ 100866 w 201732"/>
                <a:gd name="connsiteY5" fmla="*/ 136382 h 201258"/>
                <a:gd name="connsiteX6" fmla="*/ 173319 w 201732"/>
                <a:gd name="connsiteY6" fmla="*/ 60141 h 201258"/>
                <a:gd name="connsiteX7" fmla="*/ 180896 w 201732"/>
                <a:gd name="connsiteY7" fmla="*/ 37884 h 201258"/>
                <a:gd name="connsiteX8" fmla="*/ 163848 w 201732"/>
                <a:gd name="connsiteY8" fmla="*/ 20836 h 201258"/>
                <a:gd name="connsiteX9" fmla="*/ 141591 w 201732"/>
                <a:gd name="connsiteY9" fmla="*/ 28413 h 201258"/>
                <a:gd name="connsiteX10" fmla="*/ 123123 w 201732"/>
                <a:gd name="connsiteY10" fmla="*/ 20836 h 201258"/>
                <a:gd name="connsiteX11" fmla="*/ 112705 w 201732"/>
                <a:gd name="connsiteY11" fmla="*/ 0 h 201258"/>
                <a:gd name="connsiteX12" fmla="*/ 89027 w 201732"/>
                <a:gd name="connsiteY12" fmla="*/ 0 h 201258"/>
                <a:gd name="connsiteX13" fmla="*/ 78609 w 201732"/>
                <a:gd name="connsiteY13" fmla="*/ 20836 h 201258"/>
                <a:gd name="connsiteX14" fmla="*/ 60141 w 201732"/>
                <a:gd name="connsiteY14" fmla="*/ 28413 h 201258"/>
                <a:gd name="connsiteX15" fmla="*/ 37884 w 201732"/>
                <a:gd name="connsiteY15" fmla="*/ 20836 h 201258"/>
                <a:gd name="connsiteX16" fmla="*/ 21310 w 201732"/>
                <a:gd name="connsiteY16" fmla="*/ 37410 h 201258"/>
                <a:gd name="connsiteX17" fmla="*/ 28413 w 201732"/>
                <a:gd name="connsiteY17" fmla="*/ 59667 h 201258"/>
                <a:gd name="connsiteX18" fmla="*/ 20836 w 201732"/>
                <a:gd name="connsiteY18" fmla="*/ 78136 h 201258"/>
                <a:gd name="connsiteX19" fmla="*/ 0 w 201732"/>
                <a:gd name="connsiteY19" fmla="*/ 88554 h 201258"/>
                <a:gd name="connsiteX20" fmla="*/ 0 w 201732"/>
                <a:gd name="connsiteY20" fmla="*/ 112231 h 201258"/>
                <a:gd name="connsiteX21" fmla="*/ 20836 w 201732"/>
                <a:gd name="connsiteY21" fmla="*/ 122649 h 201258"/>
                <a:gd name="connsiteX22" fmla="*/ 28413 w 201732"/>
                <a:gd name="connsiteY22" fmla="*/ 141118 h 201258"/>
                <a:gd name="connsiteX23" fmla="*/ 21310 w 201732"/>
                <a:gd name="connsiteY23" fmla="*/ 163375 h 201258"/>
                <a:gd name="connsiteX24" fmla="*/ 37884 w 201732"/>
                <a:gd name="connsiteY24" fmla="*/ 179949 h 201258"/>
                <a:gd name="connsiteX25" fmla="*/ 60141 w 201732"/>
                <a:gd name="connsiteY25" fmla="*/ 172846 h 201258"/>
                <a:gd name="connsiteX26" fmla="*/ 78609 w 201732"/>
                <a:gd name="connsiteY26" fmla="*/ 180423 h 201258"/>
                <a:gd name="connsiteX27" fmla="*/ 89027 w 201732"/>
                <a:gd name="connsiteY27" fmla="*/ 201259 h 201258"/>
                <a:gd name="connsiteX28" fmla="*/ 112705 w 201732"/>
                <a:gd name="connsiteY28" fmla="*/ 201259 h 201258"/>
                <a:gd name="connsiteX29" fmla="*/ 123123 w 201732"/>
                <a:gd name="connsiteY29" fmla="*/ 180423 h 201258"/>
                <a:gd name="connsiteX30" fmla="*/ 141591 w 201732"/>
                <a:gd name="connsiteY30" fmla="*/ 172846 h 201258"/>
                <a:gd name="connsiteX31" fmla="*/ 163848 w 201732"/>
                <a:gd name="connsiteY31" fmla="*/ 180423 h 201258"/>
                <a:gd name="connsiteX32" fmla="*/ 180423 w 201732"/>
                <a:gd name="connsiteY32" fmla="*/ 163375 h 201258"/>
                <a:gd name="connsiteX33" fmla="*/ 173319 w 201732"/>
                <a:gd name="connsiteY33" fmla="*/ 141591 h 201258"/>
                <a:gd name="connsiteX34" fmla="*/ 180896 w 201732"/>
                <a:gd name="connsiteY34" fmla="*/ 123123 h 201258"/>
                <a:gd name="connsiteX35" fmla="*/ 201732 w 201732"/>
                <a:gd name="connsiteY35" fmla="*/ 112705 h 201258"/>
                <a:gd name="connsiteX36" fmla="*/ 201732 w 201732"/>
                <a:gd name="connsiteY36" fmla="*/ 89027 h 201258"/>
                <a:gd name="connsiteX37" fmla="*/ 180896 w 201732"/>
                <a:gd name="connsiteY37" fmla="*/ 78609 h 201258"/>
                <a:gd name="connsiteX38" fmla="*/ 173319 w 201732"/>
                <a:gd name="connsiteY38" fmla="*/ 60141 h 20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1732" h="201258">
                  <a:moveTo>
                    <a:pt x="100866" y="136382"/>
                  </a:moveTo>
                  <a:cubicBezTo>
                    <a:pt x="80977" y="136382"/>
                    <a:pt x="65350" y="120282"/>
                    <a:pt x="65350" y="100866"/>
                  </a:cubicBezTo>
                  <a:cubicBezTo>
                    <a:pt x="65350" y="80977"/>
                    <a:pt x="81451" y="65350"/>
                    <a:pt x="100866" y="65350"/>
                  </a:cubicBezTo>
                  <a:cubicBezTo>
                    <a:pt x="120755" y="65350"/>
                    <a:pt x="136382" y="81451"/>
                    <a:pt x="136382" y="100866"/>
                  </a:cubicBezTo>
                  <a:cubicBezTo>
                    <a:pt x="136382" y="120282"/>
                    <a:pt x="120755" y="136382"/>
                    <a:pt x="100866" y="136382"/>
                  </a:cubicBezTo>
                  <a:lnTo>
                    <a:pt x="100866" y="136382"/>
                  </a:lnTo>
                  <a:close/>
                  <a:moveTo>
                    <a:pt x="173319" y="60141"/>
                  </a:moveTo>
                  <a:lnTo>
                    <a:pt x="180896" y="37884"/>
                  </a:lnTo>
                  <a:lnTo>
                    <a:pt x="163848" y="20836"/>
                  </a:lnTo>
                  <a:lnTo>
                    <a:pt x="141591" y="28413"/>
                  </a:lnTo>
                  <a:cubicBezTo>
                    <a:pt x="135909" y="25098"/>
                    <a:pt x="129279" y="22730"/>
                    <a:pt x="123123" y="20836"/>
                  </a:cubicBezTo>
                  <a:lnTo>
                    <a:pt x="112705" y="0"/>
                  </a:lnTo>
                  <a:lnTo>
                    <a:pt x="89027" y="0"/>
                  </a:lnTo>
                  <a:lnTo>
                    <a:pt x="78609" y="20836"/>
                  </a:lnTo>
                  <a:cubicBezTo>
                    <a:pt x="71980" y="22730"/>
                    <a:pt x="65823" y="25098"/>
                    <a:pt x="60141" y="28413"/>
                  </a:cubicBezTo>
                  <a:lnTo>
                    <a:pt x="37884" y="20836"/>
                  </a:lnTo>
                  <a:lnTo>
                    <a:pt x="21310" y="37410"/>
                  </a:lnTo>
                  <a:lnTo>
                    <a:pt x="28413" y="59667"/>
                  </a:lnTo>
                  <a:cubicBezTo>
                    <a:pt x="25098" y="65350"/>
                    <a:pt x="22730" y="71980"/>
                    <a:pt x="20836" y="78136"/>
                  </a:cubicBezTo>
                  <a:lnTo>
                    <a:pt x="0" y="88554"/>
                  </a:lnTo>
                  <a:lnTo>
                    <a:pt x="0" y="112231"/>
                  </a:lnTo>
                  <a:lnTo>
                    <a:pt x="20836" y="122649"/>
                  </a:lnTo>
                  <a:cubicBezTo>
                    <a:pt x="22730" y="129279"/>
                    <a:pt x="25098" y="135435"/>
                    <a:pt x="28413" y="141118"/>
                  </a:cubicBezTo>
                  <a:lnTo>
                    <a:pt x="21310" y="163375"/>
                  </a:lnTo>
                  <a:lnTo>
                    <a:pt x="37884" y="179949"/>
                  </a:lnTo>
                  <a:lnTo>
                    <a:pt x="60141" y="172846"/>
                  </a:lnTo>
                  <a:cubicBezTo>
                    <a:pt x="65823" y="176161"/>
                    <a:pt x="71980" y="178528"/>
                    <a:pt x="78609" y="180423"/>
                  </a:cubicBezTo>
                  <a:lnTo>
                    <a:pt x="89027" y="201259"/>
                  </a:lnTo>
                  <a:lnTo>
                    <a:pt x="112705" y="201259"/>
                  </a:lnTo>
                  <a:lnTo>
                    <a:pt x="123123" y="180423"/>
                  </a:lnTo>
                  <a:cubicBezTo>
                    <a:pt x="129753" y="178528"/>
                    <a:pt x="135909" y="176161"/>
                    <a:pt x="141591" y="172846"/>
                  </a:cubicBezTo>
                  <a:lnTo>
                    <a:pt x="163848" y="180423"/>
                  </a:lnTo>
                  <a:lnTo>
                    <a:pt x="180423" y="163375"/>
                  </a:lnTo>
                  <a:lnTo>
                    <a:pt x="173319" y="141591"/>
                  </a:lnTo>
                  <a:cubicBezTo>
                    <a:pt x="176634" y="135909"/>
                    <a:pt x="179002" y="129753"/>
                    <a:pt x="180896" y="123123"/>
                  </a:cubicBezTo>
                  <a:lnTo>
                    <a:pt x="201732" y="112705"/>
                  </a:lnTo>
                  <a:lnTo>
                    <a:pt x="201732" y="89027"/>
                  </a:lnTo>
                  <a:lnTo>
                    <a:pt x="180896" y="78609"/>
                  </a:lnTo>
                  <a:cubicBezTo>
                    <a:pt x="179002" y="71980"/>
                    <a:pt x="176634" y="65823"/>
                    <a:pt x="173319" y="6014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5" descr="Stopwatch">
            <a:extLst>
              <a:ext uri="{FF2B5EF4-FFF2-40B4-BE49-F238E27FC236}">
                <a16:creationId xmlns:a16="http://schemas.microsoft.com/office/drawing/2014/main" id="{CF43CF20-3599-42EE-BE26-F263EE6E3E3F}"/>
              </a:ext>
            </a:extLst>
          </p:cNvPr>
          <p:cNvGrpSpPr/>
          <p:nvPr/>
        </p:nvGrpSpPr>
        <p:grpSpPr>
          <a:xfrm>
            <a:off x="4542798" y="3201239"/>
            <a:ext cx="454608" cy="454608"/>
            <a:chOff x="4542798" y="3201239"/>
            <a:chExt cx="454608" cy="45460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37F81C2-59EA-45DD-A2B1-9FAC1EFEE8CD}"/>
                </a:ext>
              </a:extLst>
            </p:cNvPr>
            <p:cNvSpPr/>
            <p:nvPr/>
          </p:nvSpPr>
          <p:spPr>
            <a:xfrm>
              <a:off x="4760631" y="3348039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0F4BD6F-897C-4763-9FD9-921A5BC8222E}"/>
                </a:ext>
              </a:extLst>
            </p:cNvPr>
            <p:cNvSpPr/>
            <p:nvPr/>
          </p:nvSpPr>
          <p:spPr>
            <a:xfrm>
              <a:off x="4760631" y="3537459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3C72470-7F02-4E56-86D1-9DCDED383362}"/>
                </a:ext>
              </a:extLst>
            </p:cNvPr>
            <p:cNvSpPr/>
            <p:nvPr/>
          </p:nvSpPr>
          <p:spPr>
            <a:xfrm>
              <a:off x="4855341" y="3438014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25DCA94-4F91-45A5-968F-363E4F944E81}"/>
                </a:ext>
              </a:extLst>
            </p:cNvPr>
            <p:cNvSpPr/>
            <p:nvPr/>
          </p:nvSpPr>
          <p:spPr>
            <a:xfrm>
              <a:off x="4665921" y="3438014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3FB6457-4089-423E-9D67-3661D1BD1595}"/>
                </a:ext>
              </a:extLst>
            </p:cNvPr>
            <p:cNvSpPr/>
            <p:nvPr/>
          </p:nvSpPr>
          <p:spPr>
            <a:xfrm>
              <a:off x="4760631" y="3381188"/>
              <a:ext cx="62982" cy="119808"/>
            </a:xfrm>
            <a:custGeom>
              <a:avLst/>
              <a:gdLst>
                <a:gd name="connsiteX0" fmla="*/ 18942 w 62982"/>
                <a:gd name="connsiteY0" fmla="*/ 0 h 119808"/>
                <a:gd name="connsiteX1" fmla="*/ 0 w 62982"/>
                <a:gd name="connsiteY1" fmla="*/ 0 h 119808"/>
                <a:gd name="connsiteX2" fmla="*/ 0 w 62982"/>
                <a:gd name="connsiteY2" fmla="*/ 66297 h 119808"/>
                <a:gd name="connsiteX3" fmla="*/ 2841 w 62982"/>
                <a:gd name="connsiteY3" fmla="*/ 72927 h 119808"/>
                <a:gd name="connsiteX4" fmla="*/ 49723 w 62982"/>
                <a:gd name="connsiteY4" fmla="*/ 119808 h 119808"/>
                <a:gd name="connsiteX5" fmla="*/ 62982 w 62982"/>
                <a:gd name="connsiteY5" fmla="*/ 106549 h 119808"/>
                <a:gd name="connsiteX6" fmla="*/ 18942 w 62982"/>
                <a:gd name="connsiteY6" fmla="*/ 62509 h 119808"/>
                <a:gd name="connsiteX7" fmla="*/ 18942 w 62982"/>
                <a:gd name="connsiteY7" fmla="*/ 0 h 11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982" h="119808">
                  <a:moveTo>
                    <a:pt x="18942" y="0"/>
                  </a:moveTo>
                  <a:lnTo>
                    <a:pt x="0" y="0"/>
                  </a:lnTo>
                  <a:lnTo>
                    <a:pt x="0" y="66297"/>
                  </a:lnTo>
                  <a:cubicBezTo>
                    <a:pt x="0" y="68665"/>
                    <a:pt x="947" y="71033"/>
                    <a:pt x="2841" y="72927"/>
                  </a:cubicBezTo>
                  <a:lnTo>
                    <a:pt x="49723" y="119808"/>
                  </a:lnTo>
                  <a:lnTo>
                    <a:pt x="62982" y="106549"/>
                  </a:lnTo>
                  <a:lnTo>
                    <a:pt x="18942" y="62509"/>
                  </a:lnTo>
                  <a:lnTo>
                    <a:pt x="18942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C9BCD07-21E6-482F-95BB-D79C8A35F17B}"/>
                </a:ext>
              </a:extLst>
            </p:cNvPr>
            <p:cNvSpPr/>
            <p:nvPr/>
          </p:nvSpPr>
          <p:spPr>
            <a:xfrm>
              <a:off x="4609239" y="3243858"/>
              <a:ext cx="322295" cy="369110"/>
            </a:xfrm>
            <a:custGeom>
              <a:avLst/>
              <a:gdLst>
                <a:gd name="connsiteX0" fmla="*/ 160862 w 322295"/>
                <a:gd name="connsiteY0" fmla="*/ 340956 h 369110"/>
                <a:gd name="connsiteX1" fmla="*/ 28268 w 322295"/>
                <a:gd name="connsiteY1" fmla="*/ 208362 h 369110"/>
                <a:gd name="connsiteX2" fmla="*/ 160862 w 322295"/>
                <a:gd name="connsiteY2" fmla="*/ 75768 h 369110"/>
                <a:gd name="connsiteX3" fmla="*/ 293456 w 322295"/>
                <a:gd name="connsiteY3" fmla="*/ 208362 h 369110"/>
                <a:gd name="connsiteX4" fmla="*/ 160862 w 322295"/>
                <a:gd name="connsiteY4" fmla="*/ 340956 h 369110"/>
                <a:gd name="connsiteX5" fmla="*/ 160862 w 322295"/>
                <a:gd name="connsiteY5" fmla="*/ 340956 h 369110"/>
                <a:gd name="connsiteX6" fmla="*/ 273094 w 322295"/>
                <a:gd name="connsiteY6" fmla="*/ 92816 h 369110"/>
                <a:gd name="connsiteX7" fmla="*/ 287300 w 322295"/>
                <a:gd name="connsiteY7" fmla="*/ 78609 h 369110"/>
                <a:gd name="connsiteX8" fmla="*/ 286827 w 322295"/>
                <a:gd name="connsiteY8" fmla="*/ 58720 h 369110"/>
                <a:gd name="connsiteX9" fmla="*/ 266937 w 322295"/>
                <a:gd name="connsiteY9" fmla="*/ 58247 h 369110"/>
                <a:gd name="connsiteX10" fmla="*/ 250837 w 322295"/>
                <a:gd name="connsiteY10" fmla="*/ 74821 h 369110"/>
                <a:gd name="connsiteX11" fmla="*/ 175069 w 322295"/>
                <a:gd name="connsiteY11" fmla="*/ 48302 h 369110"/>
                <a:gd name="connsiteX12" fmla="*/ 175069 w 322295"/>
                <a:gd name="connsiteY12" fmla="*/ 28413 h 369110"/>
                <a:gd name="connsiteX13" fmla="*/ 217688 w 322295"/>
                <a:gd name="connsiteY13" fmla="*/ 28413 h 369110"/>
                <a:gd name="connsiteX14" fmla="*/ 217688 w 322295"/>
                <a:gd name="connsiteY14" fmla="*/ 0 h 369110"/>
                <a:gd name="connsiteX15" fmla="*/ 104036 w 322295"/>
                <a:gd name="connsiteY15" fmla="*/ 0 h 369110"/>
                <a:gd name="connsiteX16" fmla="*/ 104036 w 322295"/>
                <a:gd name="connsiteY16" fmla="*/ 28413 h 369110"/>
                <a:gd name="connsiteX17" fmla="*/ 146656 w 322295"/>
                <a:gd name="connsiteY17" fmla="*/ 28413 h 369110"/>
                <a:gd name="connsiteX18" fmla="*/ 146656 w 322295"/>
                <a:gd name="connsiteY18" fmla="*/ 47829 h 369110"/>
                <a:gd name="connsiteX19" fmla="*/ 1276 w 322295"/>
                <a:gd name="connsiteY19" fmla="*/ 187999 h 369110"/>
                <a:gd name="connsiteX20" fmla="*/ 107351 w 322295"/>
                <a:gd name="connsiteY20" fmla="*/ 359898 h 369110"/>
                <a:gd name="connsiteX21" fmla="*/ 298192 w 322295"/>
                <a:gd name="connsiteY21" fmla="*/ 293127 h 369110"/>
                <a:gd name="connsiteX22" fmla="*/ 273094 w 322295"/>
                <a:gd name="connsiteY22" fmla="*/ 92816 h 369110"/>
                <a:gd name="connsiteX23" fmla="*/ 273094 w 322295"/>
                <a:gd name="connsiteY23" fmla="*/ 92816 h 36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2295" h="369110">
                  <a:moveTo>
                    <a:pt x="160862" y="340956"/>
                  </a:moveTo>
                  <a:cubicBezTo>
                    <a:pt x="87462" y="340956"/>
                    <a:pt x="28268" y="281762"/>
                    <a:pt x="28268" y="208362"/>
                  </a:cubicBezTo>
                  <a:cubicBezTo>
                    <a:pt x="28268" y="134962"/>
                    <a:pt x="87462" y="75768"/>
                    <a:pt x="160862" y="75768"/>
                  </a:cubicBezTo>
                  <a:cubicBezTo>
                    <a:pt x="234262" y="75768"/>
                    <a:pt x="293456" y="134962"/>
                    <a:pt x="293456" y="208362"/>
                  </a:cubicBezTo>
                  <a:cubicBezTo>
                    <a:pt x="293456" y="281762"/>
                    <a:pt x="234262" y="340956"/>
                    <a:pt x="160862" y="340956"/>
                  </a:cubicBezTo>
                  <a:lnTo>
                    <a:pt x="160862" y="340956"/>
                  </a:lnTo>
                  <a:close/>
                  <a:moveTo>
                    <a:pt x="273094" y="92816"/>
                  </a:moveTo>
                  <a:lnTo>
                    <a:pt x="287300" y="78609"/>
                  </a:lnTo>
                  <a:cubicBezTo>
                    <a:pt x="292509" y="72927"/>
                    <a:pt x="292509" y="64403"/>
                    <a:pt x="286827" y="58720"/>
                  </a:cubicBezTo>
                  <a:cubicBezTo>
                    <a:pt x="281617" y="53511"/>
                    <a:pt x="272620" y="53038"/>
                    <a:pt x="266937" y="58247"/>
                  </a:cubicBezTo>
                  <a:lnTo>
                    <a:pt x="250837" y="74821"/>
                  </a:lnTo>
                  <a:cubicBezTo>
                    <a:pt x="228106" y="59667"/>
                    <a:pt x="202061" y="50196"/>
                    <a:pt x="175069" y="48302"/>
                  </a:cubicBezTo>
                  <a:lnTo>
                    <a:pt x="175069" y="28413"/>
                  </a:lnTo>
                  <a:lnTo>
                    <a:pt x="217688" y="28413"/>
                  </a:lnTo>
                  <a:lnTo>
                    <a:pt x="217688" y="0"/>
                  </a:lnTo>
                  <a:lnTo>
                    <a:pt x="104036" y="0"/>
                  </a:lnTo>
                  <a:lnTo>
                    <a:pt x="104036" y="28413"/>
                  </a:lnTo>
                  <a:lnTo>
                    <a:pt x="146656" y="28413"/>
                  </a:lnTo>
                  <a:lnTo>
                    <a:pt x="146656" y="47829"/>
                  </a:lnTo>
                  <a:cubicBezTo>
                    <a:pt x="71361" y="54458"/>
                    <a:pt x="10747" y="112705"/>
                    <a:pt x="1276" y="187999"/>
                  </a:cubicBezTo>
                  <a:cubicBezTo>
                    <a:pt x="-8195" y="263294"/>
                    <a:pt x="35845" y="334800"/>
                    <a:pt x="107351" y="359898"/>
                  </a:cubicBezTo>
                  <a:cubicBezTo>
                    <a:pt x="178857" y="384996"/>
                    <a:pt x="257940" y="357530"/>
                    <a:pt x="298192" y="293127"/>
                  </a:cubicBezTo>
                  <a:cubicBezTo>
                    <a:pt x="338443" y="228725"/>
                    <a:pt x="327078" y="145380"/>
                    <a:pt x="273094" y="92816"/>
                  </a:cubicBezTo>
                  <a:lnTo>
                    <a:pt x="273094" y="9281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8" name="Graphic 3" descr="Single gear">
            <a:extLst>
              <a:ext uri="{FF2B5EF4-FFF2-40B4-BE49-F238E27FC236}">
                <a16:creationId xmlns:a16="http://schemas.microsoft.com/office/drawing/2014/main" id="{9DCF7710-64D5-449D-B27D-89A2EDB6B36F}"/>
              </a:ext>
            </a:extLst>
          </p:cNvPr>
          <p:cNvSpPr/>
          <p:nvPr/>
        </p:nvSpPr>
        <p:spPr>
          <a:xfrm>
            <a:off x="4952532" y="2644595"/>
            <a:ext cx="322487" cy="322014"/>
          </a:xfrm>
          <a:custGeom>
            <a:avLst/>
            <a:gdLst>
              <a:gd name="connsiteX0" fmla="*/ 161007 w 322487"/>
              <a:gd name="connsiteY0" fmla="*/ 217833 h 322014"/>
              <a:gd name="connsiteX1" fmla="*/ 104181 w 322487"/>
              <a:gd name="connsiteY1" fmla="*/ 161007 h 322014"/>
              <a:gd name="connsiteX2" fmla="*/ 161007 w 322487"/>
              <a:gd name="connsiteY2" fmla="*/ 104181 h 322014"/>
              <a:gd name="connsiteX3" fmla="*/ 217833 w 322487"/>
              <a:gd name="connsiteY3" fmla="*/ 161007 h 322014"/>
              <a:gd name="connsiteX4" fmla="*/ 161007 w 322487"/>
              <a:gd name="connsiteY4" fmla="*/ 217833 h 322014"/>
              <a:gd name="connsiteX5" fmla="*/ 288866 w 322487"/>
              <a:gd name="connsiteY5" fmla="*/ 125491 h 322014"/>
              <a:gd name="connsiteX6" fmla="*/ 276553 w 322487"/>
              <a:gd name="connsiteY6" fmla="*/ 96131 h 322014"/>
              <a:gd name="connsiteX7" fmla="*/ 288392 w 322487"/>
              <a:gd name="connsiteY7" fmla="*/ 60614 h 322014"/>
              <a:gd name="connsiteX8" fmla="*/ 261400 w 322487"/>
              <a:gd name="connsiteY8" fmla="*/ 33622 h 322014"/>
              <a:gd name="connsiteX9" fmla="*/ 225883 w 322487"/>
              <a:gd name="connsiteY9" fmla="*/ 45461 h 322014"/>
              <a:gd name="connsiteX10" fmla="*/ 196050 w 322487"/>
              <a:gd name="connsiteY10" fmla="*/ 33149 h 322014"/>
              <a:gd name="connsiteX11" fmla="*/ 179949 w 322487"/>
              <a:gd name="connsiteY11" fmla="*/ 0 h 322014"/>
              <a:gd name="connsiteX12" fmla="*/ 142065 w 322487"/>
              <a:gd name="connsiteY12" fmla="*/ 0 h 322014"/>
              <a:gd name="connsiteX13" fmla="*/ 125491 w 322487"/>
              <a:gd name="connsiteY13" fmla="*/ 33149 h 322014"/>
              <a:gd name="connsiteX14" fmla="*/ 96131 w 322487"/>
              <a:gd name="connsiteY14" fmla="*/ 45461 h 322014"/>
              <a:gd name="connsiteX15" fmla="*/ 60614 w 322487"/>
              <a:gd name="connsiteY15" fmla="*/ 33622 h 322014"/>
              <a:gd name="connsiteX16" fmla="*/ 33622 w 322487"/>
              <a:gd name="connsiteY16" fmla="*/ 60614 h 322014"/>
              <a:gd name="connsiteX17" fmla="*/ 45461 w 322487"/>
              <a:gd name="connsiteY17" fmla="*/ 96131 h 322014"/>
              <a:gd name="connsiteX18" fmla="*/ 33149 w 322487"/>
              <a:gd name="connsiteY18" fmla="*/ 125964 h 322014"/>
              <a:gd name="connsiteX19" fmla="*/ 0 w 322487"/>
              <a:gd name="connsiteY19" fmla="*/ 142065 h 322014"/>
              <a:gd name="connsiteX20" fmla="*/ 0 w 322487"/>
              <a:gd name="connsiteY20" fmla="*/ 179949 h 322014"/>
              <a:gd name="connsiteX21" fmla="*/ 33149 w 322487"/>
              <a:gd name="connsiteY21" fmla="*/ 196523 h 322014"/>
              <a:gd name="connsiteX22" fmla="*/ 45461 w 322487"/>
              <a:gd name="connsiteY22" fmla="*/ 225883 h 322014"/>
              <a:gd name="connsiteX23" fmla="*/ 33622 w 322487"/>
              <a:gd name="connsiteY23" fmla="*/ 261400 h 322014"/>
              <a:gd name="connsiteX24" fmla="*/ 60614 w 322487"/>
              <a:gd name="connsiteY24" fmla="*/ 288392 h 322014"/>
              <a:gd name="connsiteX25" fmla="*/ 96131 w 322487"/>
              <a:gd name="connsiteY25" fmla="*/ 276553 h 322014"/>
              <a:gd name="connsiteX26" fmla="*/ 125964 w 322487"/>
              <a:gd name="connsiteY26" fmla="*/ 288866 h 322014"/>
              <a:gd name="connsiteX27" fmla="*/ 142539 w 322487"/>
              <a:gd name="connsiteY27" fmla="*/ 322014 h 322014"/>
              <a:gd name="connsiteX28" fmla="*/ 180423 w 322487"/>
              <a:gd name="connsiteY28" fmla="*/ 322014 h 322014"/>
              <a:gd name="connsiteX29" fmla="*/ 196997 w 322487"/>
              <a:gd name="connsiteY29" fmla="*/ 288866 h 322014"/>
              <a:gd name="connsiteX30" fmla="*/ 226357 w 322487"/>
              <a:gd name="connsiteY30" fmla="*/ 276553 h 322014"/>
              <a:gd name="connsiteX31" fmla="*/ 261873 w 322487"/>
              <a:gd name="connsiteY31" fmla="*/ 288392 h 322014"/>
              <a:gd name="connsiteX32" fmla="*/ 288866 w 322487"/>
              <a:gd name="connsiteY32" fmla="*/ 261400 h 322014"/>
              <a:gd name="connsiteX33" fmla="*/ 277027 w 322487"/>
              <a:gd name="connsiteY33" fmla="*/ 225883 h 322014"/>
              <a:gd name="connsiteX34" fmla="*/ 289339 w 322487"/>
              <a:gd name="connsiteY34" fmla="*/ 196050 h 322014"/>
              <a:gd name="connsiteX35" fmla="*/ 322488 w 322487"/>
              <a:gd name="connsiteY35" fmla="*/ 179475 h 322014"/>
              <a:gd name="connsiteX36" fmla="*/ 322488 w 322487"/>
              <a:gd name="connsiteY36" fmla="*/ 141591 h 322014"/>
              <a:gd name="connsiteX37" fmla="*/ 288866 w 322487"/>
              <a:gd name="connsiteY37" fmla="*/ 125491 h 3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2487" h="322014">
                <a:moveTo>
                  <a:pt x="161007" y="217833"/>
                </a:moveTo>
                <a:cubicBezTo>
                  <a:pt x="129753" y="217833"/>
                  <a:pt x="104181" y="192261"/>
                  <a:pt x="104181" y="161007"/>
                </a:cubicBezTo>
                <a:cubicBezTo>
                  <a:pt x="104181" y="129753"/>
                  <a:pt x="129753" y="104181"/>
                  <a:pt x="161007" y="104181"/>
                </a:cubicBezTo>
                <a:cubicBezTo>
                  <a:pt x="192261" y="104181"/>
                  <a:pt x="217833" y="129753"/>
                  <a:pt x="217833" y="161007"/>
                </a:cubicBezTo>
                <a:cubicBezTo>
                  <a:pt x="217833" y="192261"/>
                  <a:pt x="192261" y="217833"/>
                  <a:pt x="161007" y="217833"/>
                </a:cubicBezTo>
                <a:close/>
                <a:moveTo>
                  <a:pt x="288866" y="125491"/>
                </a:moveTo>
                <a:cubicBezTo>
                  <a:pt x="286024" y="115073"/>
                  <a:pt x="281762" y="105128"/>
                  <a:pt x="276553" y="96131"/>
                </a:cubicBezTo>
                <a:lnTo>
                  <a:pt x="288392" y="60614"/>
                </a:lnTo>
                <a:lnTo>
                  <a:pt x="261400" y="33622"/>
                </a:lnTo>
                <a:lnTo>
                  <a:pt x="225883" y="45461"/>
                </a:lnTo>
                <a:cubicBezTo>
                  <a:pt x="216412" y="40252"/>
                  <a:pt x="206468" y="35990"/>
                  <a:pt x="196050" y="33149"/>
                </a:cubicBezTo>
                <a:lnTo>
                  <a:pt x="179949" y="0"/>
                </a:lnTo>
                <a:lnTo>
                  <a:pt x="142065" y="0"/>
                </a:lnTo>
                <a:lnTo>
                  <a:pt x="125491" y="33149"/>
                </a:lnTo>
                <a:cubicBezTo>
                  <a:pt x="115073" y="35990"/>
                  <a:pt x="105128" y="40252"/>
                  <a:pt x="96131" y="45461"/>
                </a:cubicBezTo>
                <a:lnTo>
                  <a:pt x="60614" y="33622"/>
                </a:lnTo>
                <a:lnTo>
                  <a:pt x="33622" y="60614"/>
                </a:lnTo>
                <a:lnTo>
                  <a:pt x="45461" y="96131"/>
                </a:lnTo>
                <a:cubicBezTo>
                  <a:pt x="40252" y="105602"/>
                  <a:pt x="35990" y="115546"/>
                  <a:pt x="33149" y="125964"/>
                </a:cubicBezTo>
                <a:lnTo>
                  <a:pt x="0" y="142065"/>
                </a:lnTo>
                <a:lnTo>
                  <a:pt x="0" y="179949"/>
                </a:lnTo>
                <a:lnTo>
                  <a:pt x="33149" y="196523"/>
                </a:lnTo>
                <a:cubicBezTo>
                  <a:pt x="35990" y="206941"/>
                  <a:pt x="40252" y="216886"/>
                  <a:pt x="45461" y="225883"/>
                </a:cubicBezTo>
                <a:lnTo>
                  <a:pt x="33622" y="261400"/>
                </a:lnTo>
                <a:lnTo>
                  <a:pt x="60614" y="288392"/>
                </a:lnTo>
                <a:lnTo>
                  <a:pt x="96131" y="276553"/>
                </a:lnTo>
                <a:cubicBezTo>
                  <a:pt x="105602" y="281762"/>
                  <a:pt x="115546" y="286024"/>
                  <a:pt x="125964" y="288866"/>
                </a:cubicBezTo>
                <a:lnTo>
                  <a:pt x="142539" y="322014"/>
                </a:lnTo>
                <a:lnTo>
                  <a:pt x="180423" y="322014"/>
                </a:lnTo>
                <a:lnTo>
                  <a:pt x="196997" y="288866"/>
                </a:lnTo>
                <a:cubicBezTo>
                  <a:pt x="207415" y="286024"/>
                  <a:pt x="217359" y="281762"/>
                  <a:pt x="226357" y="276553"/>
                </a:cubicBezTo>
                <a:lnTo>
                  <a:pt x="261873" y="288392"/>
                </a:lnTo>
                <a:lnTo>
                  <a:pt x="288866" y="261400"/>
                </a:lnTo>
                <a:lnTo>
                  <a:pt x="277027" y="225883"/>
                </a:lnTo>
                <a:cubicBezTo>
                  <a:pt x="282236" y="216412"/>
                  <a:pt x="286498" y="206468"/>
                  <a:pt x="289339" y="196050"/>
                </a:cubicBezTo>
                <a:lnTo>
                  <a:pt x="322488" y="179475"/>
                </a:lnTo>
                <a:lnTo>
                  <a:pt x="322488" y="141591"/>
                </a:lnTo>
                <a:lnTo>
                  <a:pt x="288866" y="125491"/>
                </a:lnTo>
                <a:close/>
              </a:path>
            </a:pathLst>
          </a:custGeom>
          <a:solidFill>
            <a:schemeClr val="bg1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17" descr="Filter">
            <a:extLst>
              <a:ext uri="{FF2B5EF4-FFF2-40B4-BE49-F238E27FC236}">
                <a16:creationId xmlns:a16="http://schemas.microsoft.com/office/drawing/2014/main" id="{421384A4-C9CD-498C-89DF-796F5717707C}"/>
              </a:ext>
            </a:extLst>
          </p:cNvPr>
          <p:cNvSpPr/>
          <p:nvPr/>
        </p:nvSpPr>
        <p:spPr>
          <a:xfrm>
            <a:off x="6899289" y="2704649"/>
            <a:ext cx="322014" cy="322014"/>
          </a:xfrm>
          <a:custGeom>
            <a:avLst/>
            <a:gdLst>
              <a:gd name="connsiteX0" fmla="*/ 322014 w 322014"/>
              <a:gd name="connsiteY0" fmla="*/ 0 h 322014"/>
              <a:gd name="connsiteX1" fmla="*/ 0 w 322014"/>
              <a:gd name="connsiteY1" fmla="*/ 0 h 322014"/>
              <a:gd name="connsiteX2" fmla="*/ 142065 w 322014"/>
              <a:gd name="connsiteY2" fmla="*/ 142065 h 322014"/>
              <a:gd name="connsiteX3" fmla="*/ 142065 w 322014"/>
              <a:gd name="connsiteY3" fmla="*/ 284130 h 322014"/>
              <a:gd name="connsiteX4" fmla="*/ 142065 w 322014"/>
              <a:gd name="connsiteY4" fmla="*/ 322014 h 322014"/>
              <a:gd name="connsiteX5" fmla="*/ 179949 w 322014"/>
              <a:gd name="connsiteY5" fmla="*/ 284130 h 322014"/>
              <a:gd name="connsiteX6" fmla="*/ 179949 w 322014"/>
              <a:gd name="connsiteY6" fmla="*/ 142065 h 3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014" h="322014">
                <a:moveTo>
                  <a:pt x="322014" y="0"/>
                </a:moveTo>
                <a:lnTo>
                  <a:pt x="0" y="0"/>
                </a:lnTo>
                <a:lnTo>
                  <a:pt x="142065" y="142065"/>
                </a:lnTo>
                <a:lnTo>
                  <a:pt x="142065" y="284130"/>
                </a:lnTo>
                <a:lnTo>
                  <a:pt x="142065" y="322014"/>
                </a:lnTo>
                <a:lnTo>
                  <a:pt x="179949" y="284130"/>
                </a:lnTo>
                <a:lnTo>
                  <a:pt x="179949" y="142065"/>
                </a:lnTo>
                <a:close/>
              </a:path>
            </a:pathLst>
          </a:custGeom>
          <a:solidFill>
            <a:schemeClr val="bg1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15" descr="Database">
            <a:extLst>
              <a:ext uri="{FF2B5EF4-FFF2-40B4-BE49-F238E27FC236}">
                <a16:creationId xmlns:a16="http://schemas.microsoft.com/office/drawing/2014/main" id="{19FCF95D-27A0-441D-945B-E2A9C492D72D}"/>
              </a:ext>
            </a:extLst>
          </p:cNvPr>
          <p:cNvGrpSpPr/>
          <p:nvPr/>
        </p:nvGrpSpPr>
        <p:grpSpPr>
          <a:xfrm>
            <a:off x="7272061" y="3289332"/>
            <a:ext cx="265188" cy="359898"/>
            <a:chOff x="7272061" y="3289332"/>
            <a:chExt cx="265188" cy="359898"/>
          </a:xfrm>
          <a:solidFill>
            <a:srgbClr val="000000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A91B1B9-F568-4244-BA4B-43AE26A8C186}"/>
                </a:ext>
              </a:extLst>
            </p:cNvPr>
            <p:cNvSpPr/>
            <p:nvPr/>
          </p:nvSpPr>
          <p:spPr>
            <a:xfrm>
              <a:off x="7272061" y="3289332"/>
              <a:ext cx="265188" cy="75768"/>
            </a:xfrm>
            <a:custGeom>
              <a:avLst/>
              <a:gdLst>
                <a:gd name="connsiteX0" fmla="*/ 265188 w 265188"/>
                <a:gd name="connsiteY0" fmla="*/ 37884 h 75768"/>
                <a:gd name="connsiteX1" fmla="*/ 132594 w 265188"/>
                <a:gd name="connsiteY1" fmla="*/ 75768 h 75768"/>
                <a:gd name="connsiteX2" fmla="*/ 0 w 265188"/>
                <a:gd name="connsiteY2" fmla="*/ 37884 h 75768"/>
                <a:gd name="connsiteX3" fmla="*/ 132594 w 265188"/>
                <a:gd name="connsiteY3" fmla="*/ 0 h 75768"/>
                <a:gd name="connsiteX4" fmla="*/ 265188 w 265188"/>
                <a:gd name="connsiteY4" fmla="*/ 37884 h 7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188" h="75768">
                  <a:moveTo>
                    <a:pt x="265188" y="37884"/>
                  </a:moveTo>
                  <a:cubicBezTo>
                    <a:pt x="265188" y="58807"/>
                    <a:pt x="205824" y="75768"/>
                    <a:pt x="132594" y="75768"/>
                  </a:cubicBezTo>
                  <a:cubicBezTo>
                    <a:pt x="59364" y="75768"/>
                    <a:pt x="0" y="58807"/>
                    <a:pt x="0" y="37884"/>
                  </a:cubicBezTo>
                  <a:cubicBezTo>
                    <a:pt x="0" y="16961"/>
                    <a:pt x="59364" y="0"/>
                    <a:pt x="132594" y="0"/>
                  </a:cubicBezTo>
                  <a:cubicBezTo>
                    <a:pt x="205824" y="0"/>
                    <a:pt x="265188" y="16961"/>
                    <a:pt x="265188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D0CBB-8933-42CB-88FB-57773294CED3}"/>
                </a:ext>
              </a:extLst>
            </p:cNvPr>
            <p:cNvSpPr/>
            <p:nvPr/>
          </p:nvSpPr>
          <p:spPr>
            <a:xfrm>
              <a:off x="7272061" y="334615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13B9F5F-AF4D-4884-A490-ECAD05D0183D}"/>
                </a:ext>
              </a:extLst>
            </p:cNvPr>
            <p:cNvSpPr/>
            <p:nvPr/>
          </p:nvSpPr>
          <p:spPr>
            <a:xfrm>
              <a:off x="7272061" y="344086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613767E-EF54-4942-AD3E-869514C2AF48}"/>
                </a:ext>
              </a:extLst>
            </p:cNvPr>
            <p:cNvSpPr/>
            <p:nvPr/>
          </p:nvSpPr>
          <p:spPr>
            <a:xfrm>
              <a:off x="7272061" y="353557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aphic 13" descr="Eye">
            <a:extLst>
              <a:ext uri="{FF2B5EF4-FFF2-40B4-BE49-F238E27FC236}">
                <a16:creationId xmlns:a16="http://schemas.microsoft.com/office/drawing/2014/main" id="{C23A846D-918A-4ABD-BC45-1784C57036B7}"/>
              </a:ext>
            </a:extLst>
          </p:cNvPr>
          <p:cNvGrpSpPr/>
          <p:nvPr/>
        </p:nvGrpSpPr>
        <p:grpSpPr>
          <a:xfrm>
            <a:off x="7152201" y="3905485"/>
            <a:ext cx="454608" cy="454608"/>
            <a:chOff x="7152201" y="3905485"/>
            <a:chExt cx="454608" cy="45460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B6EB313-3855-4ADA-8894-47DF0C1C2948}"/>
                </a:ext>
              </a:extLst>
            </p:cNvPr>
            <p:cNvSpPr/>
            <p:nvPr/>
          </p:nvSpPr>
          <p:spPr>
            <a:xfrm>
              <a:off x="7190249" y="4019137"/>
              <a:ext cx="378562" cy="227304"/>
            </a:xfrm>
            <a:custGeom>
              <a:avLst/>
              <a:gdLst>
                <a:gd name="connsiteX0" fmla="*/ 255079 w 378562"/>
                <a:gd name="connsiteY0" fmla="*/ 181843 h 227304"/>
                <a:gd name="connsiteX1" fmla="*/ 258867 w 378562"/>
                <a:gd name="connsiteY1" fmla="*/ 49723 h 227304"/>
                <a:gd name="connsiteX2" fmla="*/ 345053 w 378562"/>
                <a:gd name="connsiteY2" fmla="*/ 118861 h 227304"/>
                <a:gd name="connsiteX3" fmla="*/ 255079 w 378562"/>
                <a:gd name="connsiteY3" fmla="*/ 181843 h 227304"/>
                <a:gd name="connsiteX4" fmla="*/ 68974 w 378562"/>
                <a:gd name="connsiteY4" fmla="*/ 84292 h 227304"/>
                <a:gd name="connsiteX5" fmla="*/ 119170 w 378562"/>
                <a:gd name="connsiteY5" fmla="*/ 50196 h 227304"/>
                <a:gd name="connsiteX6" fmla="*/ 123432 w 378562"/>
                <a:gd name="connsiteY6" fmla="*/ 181843 h 227304"/>
                <a:gd name="connsiteX7" fmla="*/ 33457 w 378562"/>
                <a:gd name="connsiteY7" fmla="*/ 118861 h 227304"/>
                <a:gd name="connsiteX8" fmla="*/ 68974 w 378562"/>
                <a:gd name="connsiteY8" fmla="*/ 84292 h 227304"/>
                <a:gd name="connsiteX9" fmla="*/ 68974 w 378562"/>
                <a:gd name="connsiteY9" fmla="*/ 84292 h 227304"/>
                <a:gd name="connsiteX10" fmla="*/ 189255 w 378562"/>
                <a:gd name="connsiteY10" fmla="*/ 189420 h 227304"/>
                <a:gd name="connsiteX11" fmla="*/ 113487 w 378562"/>
                <a:gd name="connsiteY11" fmla="*/ 113652 h 227304"/>
                <a:gd name="connsiteX12" fmla="*/ 189255 w 378562"/>
                <a:gd name="connsiteY12" fmla="*/ 37884 h 227304"/>
                <a:gd name="connsiteX13" fmla="*/ 265023 w 378562"/>
                <a:gd name="connsiteY13" fmla="*/ 113652 h 227304"/>
                <a:gd name="connsiteX14" fmla="*/ 189255 w 378562"/>
                <a:gd name="connsiteY14" fmla="*/ 189420 h 227304"/>
                <a:gd name="connsiteX15" fmla="*/ 373466 w 378562"/>
                <a:gd name="connsiteY15" fmla="*/ 105602 h 227304"/>
                <a:gd name="connsiteX16" fmla="*/ 189255 w 378562"/>
                <a:gd name="connsiteY16" fmla="*/ 0 h 227304"/>
                <a:gd name="connsiteX17" fmla="*/ 5044 w 378562"/>
                <a:gd name="connsiteY17" fmla="*/ 105602 h 227304"/>
                <a:gd name="connsiteX18" fmla="*/ 5991 w 378562"/>
                <a:gd name="connsiteY18" fmla="*/ 134015 h 227304"/>
                <a:gd name="connsiteX19" fmla="*/ 189255 w 378562"/>
                <a:gd name="connsiteY19" fmla="*/ 227304 h 227304"/>
                <a:gd name="connsiteX20" fmla="*/ 372993 w 378562"/>
                <a:gd name="connsiteY20" fmla="*/ 134015 h 227304"/>
                <a:gd name="connsiteX21" fmla="*/ 373466 w 378562"/>
                <a:gd name="connsiteY21" fmla="*/ 105602 h 227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8562" h="227304">
                  <a:moveTo>
                    <a:pt x="255079" y="181843"/>
                  </a:moveTo>
                  <a:cubicBezTo>
                    <a:pt x="292016" y="146327"/>
                    <a:pt x="293910" y="87607"/>
                    <a:pt x="258867" y="49723"/>
                  </a:cubicBezTo>
                  <a:cubicBezTo>
                    <a:pt x="296278" y="69138"/>
                    <a:pt x="327058" y="98972"/>
                    <a:pt x="345053" y="118861"/>
                  </a:cubicBezTo>
                  <a:cubicBezTo>
                    <a:pt x="326111" y="137330"/>
                    <a:pt x="293910" y="164795"/>
                    <a:pt x="255079" y="181843"/>
                  </a:cubicBezTo>
                  <a:close/>
                  <a:moveTo>
                    <a:pt x="68974" y="84292"/>
                  </a:moveTo>
                  <a:cubicBezTo>
                    <a:pt x="84601" y="71033"/>
                    <a:pt x="101175" y="59667"/>
                    <a:pt x="119170" y="50196"/>
                  </a:cubicBezTo>
                  <a:cubicBezTo>
                    <a:pt x="84601" y="88080"/>
                    <a:pt x="86495" y="146327"/>
                    <a:pt x="123432" y="181843"/>
                  </a:cubicBezTo>
                  <a:cubicBezTo>
                    <a:pt x="84601" y="164795"/>
                    <a:pt x="51926" y="137330"/>
                    <a:pt x="33457" y="118861"/>
                  </a:cubicBezTo>
                  <a:cubicBezTo>
                    <a:pt x="44349" y="106549"/>
                    <a:pt x="56188" y="95184"/>
                    <a:pt x="68974" y="84292"/>
                  </a:cubicBezTo>
                  <a:lnTo>
                    <a:pt x="68974" y="84292"/>
                  </a:lnTo>
                  <a:close/>
                  <a:moveTo>
                    <a:pt x="189255" y="189420"/>
                  </a:moveTo>
                  <a:cubicBezTo>
                    <a:pt x="147583" y="189420"/>
                    <a:pt x="113487" y="155324"/>
                    <a:pt x="113487" y="113652"/>
                  </a:cubicBezTo>
                  <a:cubicBezTo>
                    <a:pt x="113487" y="71980"/>
                    <a:pt x="147583" y="37884"/>
                    <a:pt x="189255" y="37884"/>
                  </a:cubicBezTo>
                  <a:cubicBezTo>
                    <a:pt x="230928" y="37884"/>
                    <a:pt x="265023" y="71980"/>
                    <a:pt x="265023" y="113652"/>
                  </a:cubicBezTo>
                  <a:cubicBezTo>
                    <a:pt x="265023" y="155324"/>
                    <a:pt x="230928" y="189420"/>
                    <a:pt x="189255" y="189420"/>
                  </a:cubicBezTo>
                  <a:close/>
                  <a:moveTo>
                    <a:pt x="373466" y="105602"/>
                  </a:moveTo>
                  <a:cubicBezTo>
                    <a:pt x="346000" y="73400"/>
                    <a:pt x="274021" y="0"/>
                    <a:pt x="189255" y="0"/>
                  </a:cubicBezTo>
                  <a:cubicBezTo>
                    <a:pt x="104490" y="0"/>
                    <a:pt x="32510" y="73400"/>
                    <a:pt x="5044" y="105602"/>
                  </a:cubicBezTo>
                  <a:cubicBezTo>
                    <a:pt x="-2059" y="114126"/>
                    <a:pt x="-1585" y="125964"/>
                    <a:pt x="5991" y="134015"/>
                  </a:cubicBezTo>
                  <a:cubicBezTo>
                    <a:pt x="33931" y="163375"/>
                    <a:pt x="105437" y="227304"/>
                    <a:pt x="189255" y="227304"/>
                  </a:cubicBezTo>
                  <a:cubicBezTo>
                    <a:pt x="273074" y="227304"/>
                    <a:pt x="344580" y="163375"/>
                    <a:pt x="372993" y="134015"/>
                  </a:cubicBezTo>
                  <a:cubicBezTo>
                    <a:pt x="380096" y="126438"/>
                    <a:pt x="380570" y="114126"/>
                    <a:pt x="373466" y="105602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942357F-14FC-447A-9694-BA20AEAB6B12}"/>
                </a:ext>
              </a:extLst>
            </p:cNvPr>
            <p:cNvSpPr/>
            <p:nvPr/>
          </p:nvSpPr>
          <p:spPr>
            <a:xfrm>
              <a:off x="7332150" y="4085434"/>
              <a:ext cx="94710" cy="94710"/>
            </a:xfrm>
            <a:custGeom>
              <a:avLst/>
              <a:gdLst>
                <a:gd name="connsiteX0" fmla="*/ 94710 w 94710"/>
                <a:gd name="connsiteY0" fmla="*/ 47355 h 94710"/>
                <a:gd name="connsiteX1" fmla="*/ 47355 w 94710"/>
                <a:gd name="connsiteY1" fmla="*/ 94710 h 94710"/>
                <a:gd name="connsiteX2" fmla="*/ 0 w 94710"/>
                <a:gd name="connsiteY2" fmla="*/ 47355 h 94710"/>
                <a:gd name="connsiteX3" fmla="*/ 47355 w 94710"/>
                <a:gd name="connsiteY3" fmla="*/ 0 h 94710"/>
                <a:gd name="connsiteX4" fmla="*/ 94710 w 94710"/>
                <a:gd name="connsiteY4" fmla="*/ 47355 h 9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0" h="94710">
                  <a:moveTo>
                    <a:pt x="94710" y="47355"/>
                  </a:moveTo>
                  <a:cubicBezTo>
                    <a:pt x="94710" y="73508"/>
                    <a:pt x="73508" y="94710"/>
                    <a:pt x="47355" y="94710"/>
                  </a:cubicBezTo>
                  <a:cubicBezTo>
                    <a:pt x="21202" y="94710"/>
                    <a:pt x="0" y="73508"/>
                    <a:pt x="0" y="47355"/>
                  </a:cubicBezTo>
                  <a:cubicBezTo>
                    <a:pt x="0" y="21202"/>
                    <a:pt x="21202" y="0"/>
                    <a:pt x="47355" y="0"/>
                  </a:cubicBezTo>
                  <a:cubicBezTo>
                    <a:pt x="73508" y="0"/>
                    <a:pt x="94710" y="21202"/>
                    <a:pt x="94710" y="4735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11" descr="Research">
            <a:extLst>
              <a:ext uri="{FF2B5EF4-FFF2-40B4-BE49-F238E27FC236}">
                <a16:creationId xmlns:a16="http://schemas.microsoft.com/office/drawing/2014/main" id="{944E2798-FCEE-4C6F-AF5F-6EA6FE4458EE}"/>
              </a:ext>
            </a:extLst>
          </p:cNvPr>
          <p:cNvGrpSpPr/>
          <p:nvPr/>
        </p:nvGrpSpPr>
        <p:grpSpPr>
          <a:xfrm>
            <a:off x="6817161" y="4506936"/>
            <a:ext cx="454608" cy="454608"/>
            <a:chOff x="6817161" y="4506936"/>
            <a:chExt cx="454608" cy="454608"/>
          </a:xfrm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70637628-35D5-46A2-A11D-163B633867E3}"/>
                </a:ext>
              </a:extLst>
            </p:cNvPr>
            <p:cNvSpPr/>
            <p:nvPr/>
          </p:nvSpPr>
          <p:spPr>
            <a:xfrm>
              <a:off x="6854095" y="4546238"/>
              <a:ext cx="374699" cy="375172"/>
            </a:xfrm>
            <a:custGeom>
              <a:avLst/>
              <a:gdLst>
                <a:gd name="connsiteX0" fmla="*/ 306389 w 374699"/>
                <a:gd name="connsiteY0" fmla="*/ 259508 h 375172"/>
                <a:gd name="connsiteX1" fmla="*/ 277029 w 374699"/>
                <a:gd name="connsiteY1" fmla="*/ 250511 h 375172"/>
                <a:gd name="connsiteX2" fmla="*/ 255720 w 374699"/>
                <a:gd name="connsiteY2" fmla="*/ 229674 h 375172"/>
                <a:gd name="connsiteX3" fmla="*/ 285080 w 374699"/>
                <a:gd name="connsiteY3" fmla="*/ 143488 h 375172"/>
                <a:gd name="connsiteX4" fmla="*/ 143015 w 374699"/>
                <a:gd name="connsiteY4" fmla="*/ 3 h 375172"/>
                <a:gd name="connsiteX5" fmla="*/ 3 w 374699"/>
                <a:gd name="connsiteY5" fmla="*/ 142068 h 375172"/>
                <a:gd name="connsiteX6" fmla="*/ 142068 w 374699"/>
                <a:gd name="connsiteY6" fmla="*/ 285080 h 375172"/>
                <a:gd name="connsiteX7" fmla="*/ 229201 w 374699"/>
                <a:gd name="connsiteY7" fmla="*/ 255720 h 375172"/>
                <a:gd name="connsiteX8" fmla="*/ 250037 w 374699"/>
                <a:gd name="connsiteY8" fmla="*/ 276556 h 375172"/>
                <a:gd name="connsiteX9" fmla="*/ 259034 w 374699"/>
                <a:gd name="connsiteY9" fmla="*/ 306389 h 375172"/>
                <a:gd name="connsiteX10" fmla="*/ 318228 w 374699"/>
                <a:gd name="connsiteY10" fmla="*/ 365583 h 375172"/>
                <a:gd name="connsiteX11" fmla="*/ 365110 w 374699"/>
                <a:gd name="connsiteY11" fmla="*/ 365583 h 375172"/>
                <a:gd name="connsiteX12" fmla="*/ 365110 w 374699"/>
                <a:gd name="connsiteY12" fmla="*/ 318702 h 375172"/>
                <a:gd name="connsiteX13" fmla="*/ 306389 w 374699"/>
                <a:gd name="connsiteY13" fmla="*/ 259508 h 375172"/>
                <a:gd name="connsiteX14" fmla="*/ 143015 w 374699"/>
                <a:gd name="connsiteY14" fmla="*/ 256667 h 375172"/>
                <a:gd name="connsiteX15" fmla="*/ 29363 w 374699"/>
                <a:gd name="connsiteY15" fmla="*/ 143015 h 375172"/>
                <a:gd name="connsiteX16" fmla="*/ 143015 w 374699"/>
                <a:gd name="connsiteY16" fmla="*/ 29363 h 375172"/>
                <a:gd name="connsiteX17" fmla="*/ 256667 w 374699"/>
                <a:gd name="connsiteY17" fmla="*/ 143015 h 375172"/>
                <a:gd name="connsiteX18" fmla="*/ 143015 w 374699"/>
                <a:gd name="connsiteY18" fmla="*/ 256667 h 37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4699" h="375172">
                  <a:moveTo>
                    <a:pt x="306389" y="259508"/>
                  </a:moveTo>
                  <a:cubicBezTo>
                    <a:pt x="298813" y="251931"/>
                    <a:pt x="287447" y="248143"/>
                    <a:pt x="277029" y="250511"/>
                  </a:cubicBezTo>
                  <a:lnTo>
                    <a:pt x="255720" y="229674"/>
                  </a:lnTo>
                  <a:cubicBezTo>
                    <a:pt x="274662" y="205050"/>
                    <a:pt x="285080" y="174743"/>
                    <a:pt x="285080" y="143488"/>
                  </a:cubicBezTo>
                  <a:cubicBezTo>
                    <a:pt x="285553" y="64405"/>
                    <a:pt x="221624" y="476"/>
                    <a:pt x="143015" y="3"/>
                  </a:cubicBezTo>
                  <a:cubicBezTo>
                    <a:pt x="64405" y="-471"/>
                    <a:pt x="476" y="63458"/>
                    <a:pt x="3" y="142068"/>
                  </a:cubicBezTo>
                  <a:cubicBezTo>
                    <a:pt x="-471" y="220677"/>
                    <a:pt x="63458" y="284606"/>
                    <a:pt x="142068" y="285080"/>
                  </a:cubicBezTo>
                  <a:cubicBezTo>
                    <a:pt x="173322" y="285080"/>
                    <a:pt x="204103" y="274662"/>
                    <a:pt x="229201" y="255720"/>
                  </a:cubicBezTo>
                  <a:lnTo>
                    <a:pt x="250037" y="276556"/>
                  </a:lnTo>
                  <a:cubicBezTo>
                    <a:pt x="248143" y="287447"/>
                    <a:pt x="251458" y="298339"/>
                    <a:pt x="259034" y="306389"/>
                  </a:cubicBezTo>
                  <a:lnTo>
                    <a:pt x="318228" y="365583"/>
                  </a:lnTo>
                  <a:cubicBezTo>
                    <a:pt x="331014" y="378369"/>
                    <a:pt x="352324" y="378369"/>
                    <a:pt x="365110" y="365583"/>
                  </a:cubicBezTo>
                  <a:cubicBezTo>
                    <a:pt x="377896" y="352797"/>
                    <a:pt x="377896" y="331488"/>
                    <a:pt x="365110" y="318702"/>
                  </a:cubicBezTo>
                  <a:lnTo>
                    <a:pt x="306389" y="259508"/>
                  </a:lnTo>
                  <a:close/>
                  <a:moveTo>
                    <a:pt x="143015" y="256667"/>
                  </a:moveTo>
                  <a:cubicBezTo>
                    <a:pt x="80033" y="256667"/>
                    <a:pt x="29363" y="205997"/>
                    <a:pt x="29363" y="143015"/>
                  </a:cubicBezTo>
                  <a:cubicBezTo>
                    <a:pt x="29363" y="80033"/>
                    <a:pt x="80033" y="29363"/>
                    <a:pt x="143015" y="29363"/>
                  </a:cubicBezTo>
                  <a:cubicBezTo>
                    <a:pt x="205997" y="29363"/>
                    <a:pt x="256667" y="80033"/>
                    <a:pt x="256667" y="143015"/>
                  </a:cubicBezTo>
                  <a:cubicBezTo>
                    <a:pt x="256667" y="205523"/>
                    <a:pt x="205523" y="256667"/>
                    <a:pt x="143015" y="256667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07D6B18A-EA0F-4879-8B6C-198F81B64E39}"/>
                </a:ext>
              </a:extLst>
            </p:cNvPr>
            <p:cNvSpPr/>
            <p:nvPr/>
          </p:nvSpPr>
          <p:spPr>
            <a:xfrm>
              <a:off x="6895296" y="4616618"/>
              <a:ext cx="204100" cy="149823"/>
            </a:xfrm>
            <a:custGeom>
              <a:avLst/>
              <a:gdLst>
                <a:gd name="connsiteX0" fmla="*/ 203627 w 204100"/>
                <a:gd name="connsiteY0" fmla="*/ 65531 h 149823"/>
                <a:gd name="connsiteX1" fmla="*/ 176634 w 204100"/>
                <a:gd name="connsiteY1" fmla="*/ 65531 h 149823"/>
                <a:gd name="connsiteX2" fmla="*/ 170478 w 204100"/>
                <a:gd name="connsiteY2" fmla="*/ 69320 h 149823"/>
                <a:gd name="connsiteX3" fmla="*/ 152483 w 204100"/>
                <a:gd name="connsiteY3" fmla="*/ 88735 h 149823"/>
                <a:gd name="connsiteX4" fmla="*/ 137330 w 204100"/>
                <a:gd name="connsiteY4" fmla="*/ 36171 h 149823"/>
                <a:gd name="connsiteX5" fmla="*/ 126911 w 204100"/>
                <a:gd name="connsiteY5" fmla="*/ 30489 h 149823"/>
                <a:gd name="connsiteX6" fmla="*/ 121229 w 204100"/>
                <a:gd name="connsiteY6" fmla="*/ 35698 h 149823"/>
                <a:gd name="connsiteX7" fmla="*/ 92816 w 204100"/>
                <a:gd name="connsiteY7" fmla="*/ 110992 h 149823"/>
                <a:gd name="connsiteX8" fmla="*/ 73400 w 204100"/>
                <a:gd name="connsiteY8" fmla="*/ 6811 h 149823"/>
                <a:gd name="connsiteX9" fmla="*/ 63929 w 204100"/>
                <a:gd name="connsiteY9" fmla="*/ 181 h 149823"/>
                <a:gd name="connsiteX10" fmla="*/ 57300 w 204100"/>
                <a:gd name="connsiteY10" fmla="*/ 5864 h 149823"/>
                <a:gd name="connsiteX11" fmla="*/ 36937 w 204100"/>
                <a:gd name="connsiteY11" fmla="*/ 65531 h 149823"/>
                <a:gd name="connsiteX12" fmla="*/ 0 w 204100"/>
                <a:gd name="connsiteY12" fmla="*/ 65531 h 149823"/>
                <a:gd name="connsiteX13" fmla="*/ 0 w 204100"/>
                <a:gd name="connsiteY13" fmla="*/ 84473 h 149823"/>
                <a:gd name="connsiteX14" fmla="*/ 43093 w 204100"/>
                <a:gd name="connsiteY14" fmla="*/ 84473 h 149823"/>
                <a:gd name="connsiteX15" fmla="*/ 51143 w 204100"/>
                <a:gd name="connsiteY15" fmla="*/ 77370 h 149823"/>
                <a:gd name="connsiteX16" fmla="*/ 62982 w 204100"/>
                <a:gd name="connsiteY16" fmla="*/ 41380 h 149823"/>
                <a:gd name="connsiteX17" fmla="*/ 81924 w 204100"/>
                <a:gd name="connsiteY17" fmla="*/ 143194 h 149823"/>
                <a:gd name="connsiteX18" fmla="*/ 89501 w 204100"/>
                <a:gd name="connsiteY18" fmla="*/ 149823 h 149823"/>
                <a:gd name="connsiteX19" fmla="*/ 90448 w 204100"/>
                <a:gd name="connsiteY19" fmla="*/ 149823 h 149823"/>
                <a:gd name="connsiteX20" fmla="*/ 98498 w 204100"/>
                <a:gd name="connsiteY20" fmla="*/ 144614 h 149823"/>
                <a:gd name="connsiteX21" fmla="*/ 128806 w 204100"/>
                <a:gd name="connsiteY21" fmla="*/ 65058 h 149823"/>
                <a:gd name="connsiteX22" fmla="*/ 141118 w 204100"/>
                <a:gd name="connsiteY22" fmla="*/ 107677 h 149823"/>
                <a:gd name="connsiteX23" fmla="*/ 151536 w 204100"/>
                <a:gd name="connsiteY23" fmla="*/ 113360 h 149823"/>
                <a:gd name="connsiteX24" fmla="*/ 155324 w 204100"/>
                <a:gd name="connsiteY24" fmla="*/ 110992 h 149823"/>
                <a:gd name="connsiteX25" fmla="*/ 180896 w 204100"/>
                <a:gd name="connsiteY25" fmla="*/ 84473 h 149823"/>
                <a:gd name="connsiteX26" fmla="*/ 204100 w 204100"/>
                <a:gd name="connsiteY26" fmla="*/ 84473 h 149823"/>
                <a:gd name="connsiteX27" fmla="*/ 204100 w 204100"/>
                <a:gd name="connsiteY27" fmla="*/ 65531 h 1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4100" h="149823">
                  <a:moveTo>
                    <a:pt x="203627" y="65531"/>
                  </a:moveTo>
                  <a:lnTo>
                    <a:pt x="176634" y="65531"/>
                  </a:lnTo>
                  <a:cubicBezTo>
                    <a:pt x="174266" y="66005"/>
                    <a:pt x="171899" y="67426"/>
                    <a:pt x="170478" y="69320"/>
                  </a:cubicBezTo>
                  <a:lnTo>
                    <a:pt x="152483" y="88735"/>
                  </a:lnTo>
                  <a:lnTo>
                    <a:pt x="137330" y="36171"/>
                  </a:lnTo>
                  <a:cubicBezTo>
                    <a:pt x="135909" y="31909"/>
                    <a:pt x="131173" y="29068"/>
                    <a:pt x="126911" y="30489"/>
                  </a:cubicBezTo>
                  <a:cubicBezTo>
                    <a:pt x="124544" y="31436"/>
                    <a:pt x="122176" y="32856"/>
                    <a:pt x="121229" y="35698"/>
                  </a:cubicBezTo>
                  <a:lnTo>
                    <a:pt x="92816" y="110992"/>
                  </a:lnTo>
                  <a:lnTo>
                    <a:pt x="73400" y="6811"/>
                  </a:lnTo>
                  <a:cubicBezTo>
                    <a:pt x="72453" y="2076"/>
                    <a:pt x="68191" y="-766"/>
                    <a:pt x="63929" y="181"/>
                  </a:cubicBezTo>
                  <a:cubicBezTo>
                    <a:pt x="61088" y="655"/>
                    <a:pt x="58720" y="3023"/>
                    <a:pt x="57300" y="5864"/>
                  </a:cubicBezTo>
                  <a:lnTo>
                    <a:pt x="36937" y="65531"/>
                  </a:lnTo>
                  <a:lnTo>
                    <a:pt x="0" y="65531"/>
                  </a:lnTo>
                  <a:lnTo>
                    <a:pt x="0" y="84473"/>
                  </a:lnTo>
                  <a:lnTo>
                    <a:pt x="43093" y="84473"/>
                  </a:lnTo>
                  <a:cubicBezTo>
                    <a:pt x="46881" y="84000"/>
                    <a:pt x="50196" y="81159"/>
                    <a:pt x="51143" y="77370"/>
                  </a:cubicBezTo>
                  <a:lnTo>
                    <a:pt x="62982" y="41380"/>
                  </a:lnTo>
                  <a:lnTo>
                    <a:pt x="81924" y="143194"/>
                  </a:lnTo>
                  <a:cubicBezTo>
                    <a:pt x="82398" y="146982"/>
                    <a:pt x="85713" y="149823"/>
                    <a:pt x="89501" y="149823"/>
                  </a:cubicBezTo>
                  <a:lnTo>
                    <a:pt x="90448" y="149823"/>
                  </a:lnTo>
                  <a:cubicBezTo>
                    <a:pt x="93763" y="149823"/>
                    <a:pt x="97078" y="147929"/>
                    <a:pt x="98498" y="144614"/>
                  </a:cubicBezTo>
                  <a:lnTo>
                    <a:pt x="128806" y="65058"/>
                  </a:lnTo>
                  <a:lnTo>
                    <a:pt x="141118" y="107677"/>
                  </a:lnTo>
                  <a:cubicBezTo>
                    <a:pt x="142539" y="111939"/>
                    <a:pt x="146801" y="114781"/>
                    <a:pt x="151536" y="113360"/>
                  </a:cubicBezTo>
                  <a:cubicBezTo>
                    <a:pt x="152957" y="112886"/>
                    <a:pt x="154377" y="111939"/>
                    <a:pt x="155324" y="110992"/>
                  </a:cubicBezTo>
                  <a:lnTo>
                    <a:pt x="180896" y="84473"/>
                  </a:lnTo>
                  <a:lnTo>
                    <a:pt x="204100" y="84473"/>
                  </a:lnTo>
                  <a:lnTo>
                    <a:pt x="204100" y="65531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859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Diagram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C2CB6AC-D773-43B2-9564-C4B5DF192891}"/>
              </a:ext>
            </a:extLst>
          </p:cNvPr>
          <p:cNvSpPr/>
          <p:nvPr/>
        </p:nvSpPr>
        <p:spPr>
          <a:xfrm flipH="1">
            <a:off x="9314562" y="4761568"/>
            <a:ext cx="873465" cy="923419"/>
          </a:xfrm>
          <a:custGeom>
            <a:avLst/>
            <a:gdLst>
              <a:gd name="connsiteX0" fmla="*/ 816768 w 873918"/>
              <a:gd name="connsiteY0" fmla="*/ 0 h 923419"/>
              <a:gd name="connsiteX1" fmla="*/ 873918 w 873918"/>
              <a:gd name="connsiteY1" fmla="*/ 445050 h 923419"/>
              <a:gd name="connsiteX2" fmla="*/ 192881 w 873918"/>
              <a:gd name="connsiteY2" fmla="*/ 923419 h 923419"/>
              <a:gd name="connsiteX3" fmla="*/ 0 w 873918"/>
              <a:gd name="connsiteY3" fmla="*/ 323674 h 9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918" h="923419">
                <a:moveTo>
                  <a:pt x="816768" y="0"/>
                </a:moveTo>
                <a:lnTo>
                  <a:pt x="873918" y="445050"/>
                </a:lnTo>
                <a:lnTo>
                  <a:pt x="192881" y="923419"/>
                </a:lnTo>
                <a:lnTo>
                  <a:pt x="0" y="323674"/>
                </a:lnTo>
                <a:close/>
              </a:path>
            </a:pathLst>
          </a:custGeom>
          <a:solidFill>
            <a:srgbClr val="A90F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B4FE8CB-B3E6-470B-98B9-40965437D79F}"/>
              </a:ext>
            </a:extLst>
          </p:cNvPr>
          <p:cNvSpPr/>
          <p:nvPr/>
        </p:nvSpPr>
        <p:spPr>
          <a:xfrm flipH="1">
            <a:off x="9262201" y="3947627"/>
            <a:ext cx="994846" cy="696174"/>
          </a:xfrm>
          <a:custGeom>
            <a:avLst/>
            <a:gdLst>
              <a:gd name="connsiteX0" fmla="*/ 888206 w 995362"/>
              <a:gd name="connsiteY0" fmla="*/ 0 h 697324"/>
              <a:gd name="connsiteX1" fmla="*/ 995362 w 995362"/>
              <a:gd name="connsiteY1" fmla="*/ 449810 h 697324"/>
              <a:gd name="connsiteX2" fmla="*/ 259556 w 995362"/>
              <a:gd name="connsiteY2" fmla="*/ 697324 h 697324"/>
              <a:gd name="connsiteX3" fmla="*/ 0 w 995362"/>
              <a:gd name="connsiteY3" fmla="*/ 28560 h 6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62" h="697324">
                <a:moveTo>
                  <a:pt x="888206" y="0"/>
                </a:moveTo>
                <a:lnTo>
                  <a:pt x="995362" y="449810"/>
                </a:lnTo>
                <a:lnTo>
                  <a:pt x="259556" y="697324"/>
                </a:lnTo>
                <a:lnTo>
                  <a:pt x="0" y="2856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6ED5C2-F4F1-4C16-8A9D-F70EE79CB9EE}"/>
              </a:ext>
            </a:extLst>
          </p:cNvPr>
          <p:cNvSpPr/>
          <p:nvPr/>
        </p:nvSpPr>
        <p:spPr>
          <a:xfrm flipH="1">
            <a:off x="9262201" y="2924174"/>
            <a:ext cx="994846" cy="697707"/>
          </a:xfrm>
          <a:custGeom>
            <a:avLst/>
            <a:gdLst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54844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66750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71513 h 700088"/>
              <a:gd name="connsiteX4" fmla="*/ 271463 w 1004888"/>
              <a:gd name="connsiteY4" fmla="*/ 0 h 700088"/>
              <a:gd name="connsiteX0" fmla="*/ 266700 w 1000125"/>
              <a:gd name="connsiteY0" fmla="*/ 0 h 700088"/>
              <a:gd name="connsiteX1" fmla="*/ 1000125 w 1000125"/>
              <a:gd name="connsiteY1" fmla="*/ 247650 h 700088"/>
              <a:gd name="connsiteX2" fmla="*/ 892969 w 1000125"/>
              <a:gd name="connsiteY2" fmla="*/ 700088 h 700088"/>
              <a:gd name="connsiteX3" fmla="*/ 0 w 1000125"/>
              <a:gd name="connsiteY3" fmla="*/ 666750 h 700088"/>
              <a:gd name="connsiteX4" fmla="*/ 266700 w 1000125"/>
              <a:gd name="connsiteY4" fmla="*/ 0 h 700088"/>
              <a:gd name="connsiteX0" fmla="*/ 266700 w 1000125"/>
              <a:gd name="connsiteY0" fmla="*/ 0 h 697707"/>
              <a:gd name="connsiteX1" fmla="*/ 1000125 w 1000125"/>
              <a:gd name="connsiteY1" fmla="*/ 247650 h 697707"/>
              <a:gd name="connsiteX2" fmla="*/ 892969 w 1000125"/>
              <a:gd name="connsiteY2" fmla="*/ 697707 h 697707"/>
              <a:gd name="connsiteX3" fmla="*/ 0 w 1000125"/>
              <a:gd name="connsiteY3" fmla="*/ 666750 h 697707"/>
              <a:gd name="connsiteX4" fmla="*/ 266700 w 1000125"/>
              <a:gd name="connsiteY4" fmla="*/ 0 h 697707"/>
              <a:gd name="connsiteX0" fmla="*/ 261937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61937 w 995362"/>
              <a:gd name="connsiteY4" fmla="*/ 0 h 697707"/>
              <a:gd name="connsiteX0" fmla="*/ 259556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59556 w 995362"/>
              <a:gd name="connsiteY4" fmla="*/ 0 h 69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2" h="697707">
                <a:moveTo>
                  <a:pt x="259556" y="0"/>
                </a:moveTo>
                <a:lnTo>
                  <a:pt x="995362" y="247650"/>
                </a:lnTo>
                <a:lnTo>
                  <a:pt x="888206" y="697707"/>
                </a:lnTo>
                <a:lnTo>
                  <a:pt x="0" y="669131"/>
                </a:lnTo>
                <a:lnTo>
                  <a:pt x="25955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A14EF76-5713-4A2D-A2D3-ABE6A1999866}"/>
              </a:ext>
            </a:extLst>
          </p:cNvPr>
          <p:cNvSpPr/>
          <p:nvPr/>
        </p:nvSpPr>
        <p:spPr>
          <a:xfrm flipH="1">
            <a:off x="9314562" y="1883568"/>
            <a:ext cx="873465" cy="923926"/>
          </a:xfrm>
          <a:custGeom>
            <a:avLst/>
            <a:gdLst>
              <a:gd name="connsiteX0" fmla="*/ 197644 w 876300"/>
              <a:gd name="connsiteY0" fmla="*/ 0 h 923925"/>
              <a:gd name="connsiteX1" fmla="*/ 876300 w 876300"/>
              <a:gd name="connsiteY1" fmla="*/ 478631 h 923925"/>
              <a:gd name="connsiteX2" fmla="*/ 821531 w 876300"/>
              <a:gd name="connsiteY2" fmla="*/ 923925 h 923925"/>
              <a:gd name="connsiteX3" fmla="*/ 0 w 876300"/>
              <a:gd name="connsiteY3" fmla="*/ 592931 h 923925"/>
              <a:gd name="connsiteX4" fmla="*/ 197644 w 876300"/>
              <a:gd name="connsiteY4" fmla="*/ 0 h 923925"/>
              <a:gd name="connsiteX0" fmla="*/ 192881 w 871537"/>
              <a:gd name="connsiteY0" fmla="*/ 0 h 923925"/>
              <a:gd name="connsiteX1" fmla="*/ 871537 w 871537"/>
              <a:gd name="connsiteY1" fmla="*/ 478631 h 923925"/>
              <a:gd name="connsiteX2" fmla="*/ 816768 w 871537"/>
              <a:gd name="connsiteY2" fmla="*/ 923925 h 923925"/>
              <a:gd name="connsiteX3" fmla="*/ 0 w 871537"/>
              <a:gd name="connsiteY3" fmla="*/ 597693 h 923925"/>
              <a:gd name="connsiteX4" fmla="*/ 192881 w 871537"/>
              <a:gd name="connsiteY4" fmla="*/ 0 h 923925"/>
              <a:gd name="connsiteX0" fmla="*/ 192881 w 871537"/>
              <a:gd name="connsiteY0" fmla="*/ 0 h 926307"/>
              <a:gd name="connsiteX1" fmla="*/ 871537 w 871537"/>
              <a:gd name="connsiteY1" fmla="*/ 481013 h 926307"/>
              <a:gd name="connsiteX2" fmla="*/ 816768 w 871537"/>
              <a:gd name="connsiteY2" fmla="*/ 926307 h 926307"/>
              <a:gd name="connsiteX3" fmla="*/ 0 w 871537"/>
              <a:gd name="connsiteY3" fmla="*/ 600075 h 926307"/>
              <a:gd name="connsiteX4" fmla="*/ 192881 w 871537"/>
              <a:gd name="connsiteY4" fmla="*/ 0 h 926307"/>
              <a:gd name="connsiteX0" fmla="*/ 192881 w 869155"/>
              <a:gd name="connsiteY0" fmla="*/ 0 h 926307"/>
              <a:gd name="connsiteX1" fmla="*/ 869155 w 869155"/>
              <a:gd name="connsiteY1" fmla="*/ 476251 h 926307"/>
              <a:gd name="connsiteX2" fmla="*/ 816768 w 869155"/>
              <a:gd name="connsiteY2" fmla="*/ 926307 h 926307"/>
              <a:gd name="connsiteX3" fmla="*/ 0 w 869155"/>
              <a:gd name="connsiteY3" fmla="*/ 600075 h 926307"/>
              <a:gd name="connsiteX4" fmla="*/ 192881 w 869155"/>
              <a:gd name="connsiteY4" fmla="*/ 0 h 926307"/>
              <a:gd name="connsiteX0" fmla="*/ 192881 w 873918"/>
              <a:gd name="connsiteY0" fmla="*/ 0 h 926307"/>
              <a:gd name="connsiteX1" fmla="*/ 873918 w 873918"/>
              <a:gd name="connsiteY1" fmla="*/ 478632 h 926307"/>
              <a:gd name="connsiteX2" fmla="*/ 816768 w 873918"/>
              <a:gd name="connsiteY2" fmla="*/ 926307 h 926307"/>
              <a:gd name="connsiteX3" fmla="*/ 0 w 873918"/>
              <a:gd name="connsiteY3" fmla="*/ 600075 h 926307"/>
              <a:gd name="connsiteX4" fmla="*/ 192881 w 873918"/>
              <a:gd name="connsiteY4" fmla="*/ 0 h 926307"/>
              <a:gd name="connsiteX0" fmla="*/ 192881 w 873918"/>
              <a:gd name="connsiteY0" fmla="*/ 0 h 923926"/>
              <a:gd name="connsiteX1" fmla="*/ 873918 w 873918"/>
              <a:gd name="connsiteY1" fmla="*/ 478632 h 923926"/>
              <a:gd name="connsiteX2" fmla="*/ 816768 w 873918"/>
              <a:gd name="connsiteY2" fmla="*/ 923926 h 923926"/>
              <a:gd name="connsiteX3" fmla="*/ 0 w 873918"/>
              <a:gd name="connsiteY3" fmla="*/ 600075 h 923926"/>
              <a:gd name="connsiteX4" fmla="*/ 192881 w 873918"/>
              <a:gd name="connsiteY4" fmla="*/ 0 h 92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18" h="923926">
                <a:moveTo>
                  <a:pt x="192881" y="0"/>
                </a:moveTo>
                <a:lnTo>
                  <a:pt x="873918" y="478632"/>
                </a:lnTo>
                <a:lnTo>
                  <a:pt x="816768" y="923926"/>
                </a:lnTo>
                <a:lnTo>
                  <a:pt x="0" y="600075"/>
                </a:lnTo>
                <a:lnTo>
                  <a:pt x="192881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4A37BA9-0BD6-4547-A197-C6949D5FE9A1}"/>
              </a:ext>
            </a:extLst>
          </p:cNvPr>
          <p:cNvSpPr/>
          <p:nvPr/>
        </p:nvSpPr>
        <p:spPr>
          <a:xfrm>
            <a:off x="9993188" y="5006157"/>
            <a:ext cx="2198812" cy="677713"/>
          </a:xfrm>
          <a:custGeom>
            <a:avLst/>
            <a:gdLst>
              <a:gd name="connsiteX0" fmla="*/ 0 w 2198812"/>
              <a:gd name="connsiteY0" fmla="*/ 0 h 677713"/>
              <a:gd name="connsiteX1" fmla="*/ 2198812 w 2198812"/>
              <a:gd name="connsiteY1" fmla="*/ 0 h 677713"/>
              <a:gd name="connsiteX2" fmla="*/ 2198812 w 2198812"/>
              <a:gd name="connsiteY2" fmla="*/ 677713 h 677713"/>
              <a:gd name="connsiteX3" fmla="*/ 0 w 2198812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7713">
                <a:moveTo>
                  <a:pt x="0" y="0"/>
                </a:moveTo>
                <a:lnTo>
                  <a:pt x="2198812" y="0"/>
                </a:lnTo>
                <a:lnTo>
                  <a:pt x="2198812" y="677713"/>
                </a:lnTo>
                <a:lnTo>
                  <a:pt x="0" y="677713"/>
                </a:ln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B056F8B-8B23-4CFC-BC99-8E02BC170269}"/>
              </a:ext>
            </a:extLst>
          </p:cNvPr>
          <p:cNvSpPr/>
          <p:nvPr/>
        </p:nvSpPr>
        <p:spPr>
          <a:xfrm>
            <a:off x="9993188" y="3966089"/>
            <a:ext cx="2198812" cy="677713"/>
          </a:xfrm>
          <a:custGeom>
            <a:avLst/>
            <a:gdLst>
              <a:gd name="connsiteX0" fmla="*/ 0 w 2198812"/>
              <a:gd name="connsiteY0" fmla="*/ 0 h 677713"/>
              <a:gd name="connsiteX1" fmla="*/ 2198812 w 2198812"/>
              <a:gd name="connsiteY1" fmla="*/ 0 h 677713"/>
              <a:gd name="connsiteX2" fmla="*/ 2198812 w 2198812"/>
              <a:gd name="connsiteY2" fmla="*/ 677713 h 677713"/>
              <a:gd name="connsiteX3" fmla="*/ 0 w 2198812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7713">
                <a:moveTo>
                  <a:pt x="0" y="0"/>
                </a:moveTo>
                <a:lnTo>
                  <a:pt x="2198812" y="0"/>
                </a:lnTo>
                <a:lnTo>
                  <a:pt x="2198812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F33AA2B-D740-40CE-A75A-866EA429A4A5}"/>
              </a:ext>
            </a:extLst>
          </p:cNvPr>
          <p:cNvSpPr/>
          <p:nvPr/>
        </p:nvSpPr>
        <p:spPr>
          <a:xfrm>
            <a:off x="9993188" y="2925326"/>
            <a:ext cx="2198812" cy="678085"/>
          </a:xfrm>
          <a:custGeom>
            <a:avLst/>
            <a:gdLst>
              <a:gd name="connsiteX0" fmla="*/ 0 w 2198812"/>
              <a:gd name="connsiteY0" fmla="*/ 0 h 678085"/>
              <a:gd name="connsiteX1" fmla="*/ 2198812 w 2198812"/>
              <a:gd name="connsiteY1" fmla="*/ 0 h 678085"/>
              <a:gd name="connsiteX2" fmla="*/ 2198812 w 2198812"/>
              <a:gd name="connsiteY2" fmla="*/ 678085 h 678085"/>
              <a:gd name="connsiteX3" fmla="*/ 0 w 2198812"/>
              <a:gd name="connsiteY3" fmla="*/ 678085 h 6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8085">
                <a:moveTo>
                  <a:pt x="0" y="0"/>
                </a:moveTo>
                <a:lnTo>
                  <a:pt x="2198812" y="0"/>
                </a:lnTo>
                <a:lnTo>
                  <a:pt x="2198812" y="678085"/>
                </a:lnTo>
                <a:lnTo>
                  <a:pt x="0" y="6780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38EC586-3F88-4C32-8ABC-75E05E276E11}"/>
              </a:ext>
            </a:extLst>
          </p:cNvPr>
          <p:cNvSpPr/>
          <p:nvPr/>
        </p:nvSpPr>
        <p:spPr>
          <a:xfrm>
            <a:off x="9993188" y="1884687"/>
            <a:ext cx="2198812" cy="678085"/>
          </a:xfrm>
          <a:custGeom>
            <a:avLst/>
            <a:gdLst>
              <a:gd name="connsiteX0" fmla="*/ 0 w 2198812"/>
              <a:gd name="connsiteY0" fmla="*/ 0 h 678085"/>
              <a:gd name="connsiteX1" fmla="*/ 2198812 w 2198812"/>
              <a:gd name="connsiteY1" fmla="*/ 0 h 678085"/>
              <a:gd name="connsiteX2" fmla="*/ 2198812 w 2198812"/>
              <a:gd name="connsiteY2" fmla="*/ 678085 h 678085"/>
              <a:gd name="connsiteX3" fmla="*/ 0 w 2198812"/>
              <a:gd name="connsiteY3" fmla="*/ 678085 h 67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812" h="678085">
                <a:moveTo>
                  <a:pt x="0" y="0"/>
                </a:moveTo>
                <a:lnTo>
                  <a:pt x="2198812" y="0"/>
                </a:lnTo>
                <a:lnTo>
                  <a:pt x="2198812" y="678085"/>
                </a:lnTo>
                <a:lnTo>
                  <a:pt x="0" y="6780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A3599A0-7743-4F41-9423-6FD7F65E7A2B}"/>
              </a:ext>
            </a:extLst>
          </p:cNvPr>
          <p:cNvSpPr/>
          <p:nvPr/>
        </p:nvSpPr>
        <p:spPr>
          <a:xfrm>
            <a:off x="7245873" y="4761926"/>
            <a:ext cx="2129327" cy="488461"/>
          </a:xfrm>
          <a:custGeom>
            <a:avLst/>
            <a:gdLst>
              <a:gd name="connsiteX0" fmla="*/ 436317 w 2129327"/>
              <a:gd name="connsiteY0" fmla="*/ 0 h 488461"/>
              <a:gd name="connsiteX1" fmla="*/ 2129327 w 2129327"/>
              <a:gd name="connsiteY1" fmla="*/ 0 h 488461"/>
              <a:gd name="connsiteX2" fmla="*/ 2129327 w 2129327"/>
              <a:gd name="connsiteY2" fmla="*/ 488461 h 488461"/>
              <a:gd name="connsiteX3" fmla="*/ 0 w 2129327"/>
              <a:gd name="connsiteY3" fmla="*/ 488461 h 488461"/>
              <a:gd name="connsiteX4" fmla="*/ 37665 w 2129327"/>
              <a:gd name="connsiteY4" fmla="*/ 460281 h 488461"/>
              <a:gd name="connsiteX5" fmla="*/ 397250 w 2129327"/>
              <a:gd name="connsiteY5" fmla="*/ 64338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9327" h="488461">
                <a:moveTo>
                  <a:pt x="436317" y="0"/>
                </a:moveTo>
                <a:lnTo>
                  <a:pt x="2129327" y="0"/>
                </a:lnTo>
                <a:lnTo>
                  <a:pt x="2129327" y="488461"/>
                </a:lnTo>
                <a:lnTo>
                  <a:pt x="0" y="488461"/>
                </a:lnTo>
                <a:lnTo>
                  <a:pt x="37665" y="460281"/>
                </a:lnTo>
                <a:cubicBezTo>
                  <a:pt x="175603" y="346386"/>
                  <a:pt x="296868" y="213000"/>
                  <a:pt x="397250" y="64338"/>
                </a:cubicBez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2AAED3D-43C9-4485-8468-5BB7EECE45B2}"/>
              </a:ext>
            </a:extLst>
          </p:cNvPr>
          <p:cNvSpPr/>
          <p:nvPr/>
        </p:nvSpPr>
        <p:spPr>
          <a:xfrm>
            <a:off x="7841667" y="3133018"/>
            <a:ext cx="1533532" cy="488729"/>
          </a:xfrm>
          <a:custGeom>
            <a:avLst/>
            <a:gdLst>
              <a:gd name="connsiteX0" fmla="*/ 0 w 1533532"/>
              <a:gd name="connsiteY0" fmla="*/ 0 h 488729"/>
              <a:gd name="connsiteX1" fmla="*/ 1533532 w 1533532"/>
              <a:gd name="connsiteY1" fmla="*/ 0 h 488729"/>
              <a:gd name="connsiteX2" fmla="*/ 1533532 w 1533532"/>
              <a:gd name="connsiteY2" fmla="*/ 488729 h 488729"/>
              <a:gd name="connsiteX3" fmla="*/ 111224 w 1533532"/>
              <a:gd name="connsiteY3" fmla="*/ 488729 h 488729"/>
              <a:gd name="connsiteX4" fmla="*/ 109835 w 1533532"/>
              <a:gd name="connsiteY4" fmla="*/ 461197 h 488729"/>
              <a:gd name="connsiteX5" fmla="*/ 35739 w 1533532"/>
              <a:gd name="connsiteY5" fmla="*/ 97695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532" h="488729">
                <a:moveTo>
                  <a:pt x="0" y="0"/>
                </a:moveTo>
                <a:lnTo>
                  <a:pt x="1533532" y="0"/>
                </a:lnTo>
                <a:lnTo>
                  <a:pt x="1533532" y="488729"/>
                </a:lnTo>
                <a:lnTo>
                  <a:pt x="111224" y="488729"/>
                </a:lnTo>
                <a:lnTo>
                  <a:pt x="109835" y="461197"/>
                </a:lnTo>
                <a:cubicBezTo>
                  <a:pt x="97122" y="335946"/>
                  <a:pt x="72007" y="214362"/>
                  <a:pt x="35739" y="976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E9143A2-9BED-4FB5-BDA4-308DAEE667E7}"/>
              </a:ext>
            </a:extLst>
          </p:cNvPr>
          <p:cNvSpPr/>
          <p:nvPr/>
        </p:nvSpPr>
        <p:spPr>
          <a:xfrm>
            <a:off x="7245096" y="2318408"/>
            <a:ext cx="2130103" cy="488729"/>
          </a:xfrm>
          <a:custGeom>
            <a:avLst/>
            <a:gdLst>
              <a:gd name="connsiteX0" fmla="*/ 0 w 2130103"/>
              <a:gd name="connsiteY0" fmla="*/ 0 h 488729"/>
              <a:gd name="connsiteX1" fmla="*/ 2130103 w 2130103"/>
              <a:gd name="connsiteY1" fmla="*/ 0 h 488729"/>
              <a:gd name="connsiteX2" fmla="*/ 2130103 w 2130103"/>
              <a:gd name="connsiteY2" fmla="*/ 488729 h 488729"/>
              <a:gd name="connsiteX3" fmla="*/ 436903 w 2130103"/>
              <a:gd name="connsiteY3" fmla="*/ 488729 h 488729"/>
              <a:gd name="connsiteX4" fmla="*/ 398027 w 2130103"/>
              <a:gd name="connsiteY4" fmla="*/ 424704 h 488729"/>
              <a:gd name="connsiteX5" fmla="*/ 38441 w 2130103"/>
              <a:gd name="connsiteY5" fmla="*/ 28761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103" h="488729">
                <a:moveTo>
                  <a:pt x="0" y="0"/>
                </a:moveTo>
                <a:lnTo>
                  <a:pt x="2130103" y="0"/>
                </a:lnTo>
                <a:lnTo>
                  <a:pt x="2130103" y="488729"/>
                </a:lnTo>
                <a:lnTo>
                  <a:pt x="436903" y="488729"/>
                </a:lnTo>
                <a:lnTo>
                  <a:pt x="398027" y="424704"/>
                </a:lnTo>
                <a:cubicBezTo>
                  <a:pt x="297645" y="276042"/>
                  <a:pt x="176380" y="142657"/>
                  <a:pt x="38441" y="2876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AC35B50-C551-49B8-8AD3-8BA2DC9AE42B}"/>
              </a:ext>
            </a:extLst>
          </p:cNvPr>
          <p:cNvGrpSpPr/>
          <p:nvPr/>
        </p:nvGrpSpPr>
        <p:grpSpPr>
          <a:xfrm>
            <a:off x="4406856" y="2318407"/>
            <a:ext cx="3378288" cy="2932560"/>
            <a:chOff x="4406856" y="2318407"/>
            <a:chExt cx="3378288" cy="2932560"/>
          </a:xfrm>
        </p:grpSpPr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BFCFC587-E4AA-4874-9994-5A99195A4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797" y="4292925"/>
              <a:ext cx="955324" cy="958042"/>
            </a:xfrm>
            <a:custGeom>
              <a:avLst/>
              <a:gdLst>
                <a:gd name="T0" fmla="*/ 1159 w 1792"/>
                <a:gd name="T1" fmla="*/ 1793 h 1793"/>
                <a:gd name="T2" fmla="*/ 0 w 1792"/>
                <a:gd name="T3" fmla="*/ 634 h 1793"/>
                <a:gd name="T4" fmla="*/ 1097 w 1792"/>
                <a:gd name="T5" fmla="*/ 0 h 1793"/>
                <a:gd name="T6" fmla="*/ 1792 w 1792"/>
                <a:gd name="T7" fmla="*/ 696 h 1793"/>
                <a:gd name="T8" fmla="*/ 1159 w 1792"/>
                <a:gd name="T9" fmla="*/ 1793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1159" y="1793"/>
                  </a:moveTo>
                  <a:cubicBezTo>
                    <a:pt x="677" y="1515"/>
                    <a:pt x="278" y="1115"/>
                    <a:pt x="0" y="634"/>
                  </a:cubicBezTo>
                  <a:lnTo>
                    <a:pt x="1097" y="0"/>
                  </a:lnTo>
                  <a:cubicBezTo>
                    <a:pt x="1264" y="289"/>
                    <a:pt x="1503" y="529"/>
                    <a:pt x="1792" y="696"/>
                  </a:cubicBezTo>
                  <a:lnTo>
                    <a:pt x="1159" y="179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5D6CBF9B-A3A9-421E-920A-E7853BDB1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856" y="3784687"/>
              <a:ext cx="811278" cy="846610"/>
            </a:xfrm>
            <a:custGeom>
              <a:avLst/>
              <a:gdLst>
                <a:gd name="T0" fmla="*/ 425 w 1522"/>
                <a:gd name="T1" fmla="*/ 1584 h 1584"/>
                <a:gd name="T2" fmla="*/ 0 w 1522"/>
                <a:gd name="T3" fmla="*/ 0 h 1584"/>
                <a:gd name="T4" fmla="*/ 1267 w 1522"/>
                <a:gd name="T5" fmla="*/ 0 h 1584"/>
                <a:gd name="T6" fmla="*/ 1522 w 1522"/>
                <a:gd name="T7" fmla="*/ 950 h 1584"/>
                <a:gd name="T8" fmla="*/ 425 w 1522"/>
                <a:gd name="T9" fmla="*/ 1584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4">
                  <a:moveTo>
                    <a:pt x="425" y="1584"/>
                  </a:moveTo>
                  <a:cubicBezTo>
                    <a:pt x="147" y="1102"/>
                    <a:pt x="0" y="556"/>
                    <a:pt x="0" y="0"/>
                  </a:cubicBezTo>
                  <a:lnTo>
                    <a:pt x="1267" y="0"/>
                  </a:lnTo>
                  <a:cubicBezTo>
                    <a:pt x="1267" y="334"/>
                    <a:pt x="1355" y="661"/>
                    <a:pt x="1522" y="950"/>
                  </a:cubicBezTo>
                  <a:lnTo>
                    <a:pt x="425" y="1584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09A8FC30-77E6-49DC-9D69-85D2A34631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856" y="2938077"/>
              <a:ext cx="811278" cy="846610"/>
            </a:xfrm>
            <a:custGeom>
              <a:avLst/>
              <a:gdLst>
                <a:gd name="T0" fmla="*/ 0 w 1522"/>
                <a:gd name="T1" fmla="*/ 1583 h 1583"/>
                <a:gd name="T2" fmla="*/ 425 w 1522"/>
                <a:gd name="T3" fmla="*/ 0 h 1583"/>
                <a:gd name="T4" fmla="*/ 1522 w 1522"/>
                <a:gd name="T5" fmla="*/ 633 h 1583"/>
                <a:gd name="T6" fmla="*/ 1267 w 1522"/>
                <a:gd name="T7" fmla="*/ 1583 h 1583"/>
                <a:gd name="T8" fmla="*/ 0 w 1522"/>
                <a:gd name="T9" fmla="*/ 1583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3">
                  <a:moveTo>
                    <a:pt x="0" y="1583"/>
                  </a:moveTo>
                  <a:cubicBezTo>
                    <a:pt x="0" y="1027"/>
                    <a:pt x="147" y="481"/>
                    <a:pt x="425" y="0"/>
                  </a:cubicBezTo>
                  <a:lnTo>
                    <a:pt x="1522" y="633"/>
                  </a:lnTo>
                  <a:cubicBezTo>
                    <a:pt x="1355" y="922"/>
                    <a:pt x="1267" y="1250"/>
                    <a:pt x="1267" y="1583"/>
                  </a:cubicBezTo>
                  <a:lnTo>
                    <a:pt x="0" y="1583"/>
                  </a:lnTo>
                  <a:close/>
                </a:path>
              </a:pathLst>
            </a:custGeom>
            <a:solidFill>
              <a:schemeClr val="accent6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99AAA865-11D6-42DE-A953-84AE36D0A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3797" y="2318407"/>
              <a:ext cx="955324" cy="958042"/>
            </a:xfrm>
            <a:custGeom>
              <a:avLst/>
              <a:gdLst>
                <a:gd name="T0" fmla="*/ 0 w 1792"/>
                <a:gd name="T1" fmla="*/ 1160 h 1793"/>
                <a:gd name="T2" fmla="*/ 1159 w 1792"/>
                <a:gd name="T3" fmla="*/ 0 h 1793"/>
                <a:gd name="T4" fmla="*/ 1792 w 1792"/>
                <a:gd name="T5" fmla="*/ 1097 h 1793"/>
                <a:gd name="T6" fmla="*/ 1097 w 1792"/>
                <a:gd name="T7" fmla="*/ 1793 h 1793"/>
                <a:gd name="T8" fmla="*/ 0 w 1792"/>
                <a:gd name="T9" fmla="*/ 1160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0" y="1160"/>
                  </a:moveTo>
                  <a:cubicBezTo>
                    <a:pt x="278" y="678"/>
                    <a:pt x="677" y="278"/>
                    <a:pt x="1159" y="0"/>
                  </a:cubicBezTo>
                  <a:lnTo>
                    <a:pt x="1792" y="1097"/>
                  </a:lnTo>
                  <a:cubicBezTo>
                    <a:pt x="1503" y="1264"/>
                    <a:pt x="1264" y="1504"/>
                    <a:pt x="1097" y="1793"/>
                  </a:cubicBezTo>
                  <a:lnTo>
                    <a:pt x="0" y="1160"/>
                  </a:lnTo>
                  <a:close/>
                </a:path>
              </a:pathLst>
            </a:custGeom>
            <a:solidFill>
              <a:schemeClr val="accent5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A98DCF62-35DA-469F-B81F-050BAEF40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880" y="2318407"/>
              <a:ext cx="956683" cy="958042"/>
            </a:xfrm>
            <a:custGeom>
              <a:avLst/>
              <a:gdLst>
                <a:gd name="T0" fmla="*/ 633 w 1792"/>
                <a:gd name="T1" fmla="*/ 0 h 1793"/>
                <a:gd name="T2" fmla="*/ 1792 w 1792"/>
                <a:gd name="T3" fmla="*/ 1160 h 1793"/>
                <a:gd name="T4" fmla="*/ 695 w 1792"/>
                <a:gd name="T5" fmla="*/ 1793 h 1793"/>
                <a:gd name="T6" fmla="*/ 0 w 1792"/>
                <a:gd name="T7" fmla="*/ 1097 h 1793"/>
                <a:gd name="T8" fmla="*/ 633 w 1792"/>
                <a:gd name="T9" fmla="*/ 0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633" y="0"/>
                  </a:moveTo>
                  <a:cubicBezTo>
                    <a:pt x="1114" y="278"/>
                    <a:pt x="1514" y="678"/>
                    <a:pt x="1792" y="1160"/>
                  </a:cubicBezTo>
                  <a:lnTo>
                    <a:pt x="695" y="1793"/>
                  </a:lnTo>
                  <a:cubicBezTo>
                    <a:pt x="528" y="1504"/>
                    <a:pt x="288" y="1264"/>
                    <a:pt x="0" y="1097"/>
                  </a:cubicBezTo>
                  <a:lnTo>
                    <a:pt x="633" y="0"/>
                  </a:lnTo>
                  <a:close/>
                </a:path>
              </a:pathLst>
            </a:custGeom>
            <a:solidFill>
              <a:schemeClr val="accent4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id="{F454E371-96E9-4929-B97C-5D4E6F1A6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66" y="2938077"/>
              <a:ext cx="811278" cy="846610"/>
            </a:xfrm>
            <a:custGeom>
              <a:avLst/>
              <a:gdLst>
                <a:gd name="T0" fmla="*/ 1097 w 1522"/>
                <a:gd name="T1" fmla="*/ 0 h 1583"/>
                <a:gd name="T2" fmla="*/ 1522 w 1522"/>
                <a:gd name="T3" fmla="*/ 1583 h 1583"/>
                <a:gd name="T4" fmla="*/ 255 w 1522"/>
                <a:gd name="T5" fmla="*/ 1583 h 1583"/>
                <a:gd name="T6" fmla="*/ 0 w 1522"/>
                <a:gd name="T7" fmla="*/ 633 h 1583"/>
                <a:gd name="T8" fmla="*/ 1097 w 1522"/>
                <a:gd name="T9" fmla="*/ 0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3">
                  <a:moveTo>
                    <a:pt x="1097" y="0"/>
                  </a:moveTo>
                  <a:cubicBezTo>
                    <a:pt x="1375" y="481"/>
                    <a:pt x="1522" y="1027"/>
                    <a:pt x="1522" y="1583"/>
                  </a:cubicBezTo>
                  <a:lnTo>
                    <a:pt x="255" y="1583"/>
                  </a:lnTo>
                  <a:cubicBezTo>
                    <a:pt x="255" y="1250"/>
                    <a:pt x="167" y="922"/>
                    <a:pt x="0" y="633"/>
                  </a:cubicBezTo>
                  <a:lnTo>
                    <a:pt x="1097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1EFECC2B-F769-49E8-8A26-B7821FD9C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3866" y="3784687"/>
              <a:ext cx="811278" cy="846610"/>
            </a:xfrm>
            <a:custGeom>
              <a:avLst/>
              <a:gdLst>
                <a:gd name="T0" fmla="*/ 1522 w 1522"/>
                <a:gd name="T1" fmla="*/ 0 h 1584"/>
                <a:gd name="T2" fmla="*/ 1097 w 1522"/>
                <a:gd name="T3" fmla="*/ 1584 h 1584"/>
                <a:gd name="T4" fmla="*/ 0 w 1522"/>
                <a:gd name="T5" fmla="*/ 950 h 1584"/>
                <a:gd name="T6" fmla="*/ 255 w 1522"/>
                <a:gd name="T7" fmla="*/ 0 h 1584"/>
                <a:gd name="T8" fmla="*/ 1522 w 1522"/>
                <a:gd name="T9" fmla="*/ 0 h 1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2" h="1584">
                  <a:moveTo>
                    <a:pt x="1522" y="0"/>
                  </a:moveTo>
                  <a:cubicBezTo>
                    <a:pt x="1522" y="556"/>
                    <a:pt x="1375" y="1102"/>
                    <a:pt x="1097" y="1584"/>
                  </a:cubicBezTo>
                  <a:lnTo>
                    <a:pt x="0" y="950"/>
                  </a:lnTo>
                  <a:cubicBezTo>
                    <a:pt x="167" y="661"/>
                    <a:pt x="255" y="334"/>
                    <a:pt x="255" y="0"/>
                  </a:cubicBezTo>
                  <a:lnTo>
                    <a:pt x="1522" y="0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3">
              <a:extLst>
                <a:ext uri="{FF2B5EF4-FFF2-40B4-BE49-F238E27FC236}">
                  <a16:creationId xmlns:a16="http://schemas.microsoft.com/office/drawing/2014/main" id="{64185B66-5043-4815-98D0-4D5F308A2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2880" y="4292925"/>
              <a:ext cx="956683" cy="958042"/>
            </a:xfrm>
            <a:custGeom>
              <a:avLst/>
              <a:gdLst>
                <a:gd name="T0" fmla="*/ 1792 w 1792"/>
                <a:gd name="T1" fmla="*/ 634 h 1793"/>
                <a:gd name="T2" fmla="*/ 633 w 1792"/>
                <a:gd name="T3" fmla="*/ 1793 h 1793"/>
                <a:gd name="T4" fmla="*/ 0 w 1792"/>
                <a:gd name="T5" fmla="*/ 696 h 1793"/>
                <a:gd name="T6" fmla="*/ 695 w 1792"/>
                <a:gd name="T7" fmla="*/ 0 h 1793"/>
                <a:gd name="T8" fmla="*/ 1792 w 1792"/>
                <a:gd name="T9" fmla="*/ 634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2" h="1793">
                  <a:moveTo>
                    <a:pt x="1792" y="634"/>
                  </a:moveTo>
                  <a:cubicBezTo>
                    <a:pt x="1514" y="1115"/>
                    <a:pt x="1114" y="1515"/>
                    <a:pt x="633" y="1793"/>
                  </a:cubicBezTo>
                  <a:lnTo>
                    <a:pt x="0" y="696"/>
                  </a:lnTo>
                  <a:cubicBezTo>
                    <a:pt x="288" y="529"/>
                    <a:pt x="528" y="289"/>
                    <a:pt x="695" y="0"/>
                  </a:cubicBezTo>
                  <a:lnTo>
                    <a:pt x="1792" y="634"/>
                  </a:lnTo>
                  <a:close/>
                </a:path>
              </a:pathLst>
            </a:custGeom>
            <a:solidFill>
              <a:srgbClr val="EB1E42"/>
            </a:solidFill>
            <a:ln w="38100">
              <a:solidFill>
                <a:srgbClr val="2B32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DB61688A-3997-4852-9E82-E3B25BA2C27F}"/>
              </a:ext>
            </a:extLst>
          </p:cNvPr>
          <p:cNvSpPr/>
          <p:nvPr/>
        </p:nvSpPr>
        <p:spPr>
          <a:xfrm>
            <a:off x="2005014" y="4761568"/>
            <a:ext cx="873918" cy="923419"/>
          </a:xfrm>
          <a:custGeom>
            <a:avLst/>
            <a:gdLst>
              <a:gd name="connsiteX0" fmla="*/ 816768 w 873918"/>
              <a:gd name="connsiteY0" fmla="*/ 0 h 923419"/>
              <a:gd name="connsiteX1" fmla="*/ 873918 w 873918"/>
              <a:gd name="connsiteY1" fmla="*/ 445050 h 923419"/>
              <a:gd name="connsiteX2" fmla="*/ 192881 w 873918"/>
              <a:gd name="connsiteY2" fmla="*/ 923419 h 923419"/>
              <a:gd name="connsiteX3" fmla="*/ 0 w 873918"/>
              <a:gd name="connsiteY3" fmla="*/ 323674 h 92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918" h="923419">
                <a:moveTo>
                  <a:pt x="816768" y="0"/>
                </a:moveTo>
                <a:lnTo>
                  <a:pt x="873918" y="445050"/>
                </a:lnTo>
                <a:lnTo>
                  <a:pt x="192881" y="923419"/>
                </a:lnTo>
                <a:lnTo>
                  <a:pt x="0" y="323674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9A1530A1-3D5E-4FFF-AF59-3841ABAE7C87}"/>
              </a:ext>
            </a:extLst>
          </p:cNvPr>
          <p:cNvSpPr/>
          <p:nvPr/>
        </p:nvSpPr>
        <p:spPr>
          <a:xfrm>
            <a:off x="1935958" y="3947627"/>
            <a:ext cx="995362" cy="696174"/>
          </a:xfrm>
          <a:custGeom>
            <a:avLst/>
            <a:gdLst>
              <a:gd name="connsiteX0" fmla="*/ 888206 w 995362"/>
              <a:gd name="connsiteY0" fmla="*/ 0 h 697324"/>
              <a:gd name="connsiteX1" fmla="*/ 995362 w 995362"/>
              <a:gd name="connsiteY1" fmla="*/ 449810 h 697324"/>
              <a:gd name="connsiteX2" fmla="*/ 259556 w 995362"/>
              <a:gd name="connsiteY2" fmla="*/ 697324 h 697324"/>
              <a:gd name="connsiteX3" fmla="*/ 0 w 995362"/>
              <a:gd name="connsiteY3" fmla="*/ 28560 h 69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5362" h="697324">
                <a:moveTo>
                  <a:pt x="888206" y="0"/>
                </a:moveTo>
                <a:lnTo>
                  <a:pt x="995362" y="449810"/>
                </a:lnTo>
                <a:lnTo>
                  <a:pt x="259556" y="697324"/>
                </a:lnTo>
                <a:lnTo>
                  <a:pt x="0" y="2856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35B5585-74E4-4540-8A2B-F37C6DFA1674}"/>
              </a:ext>
            </a:extLst>
          </p:cNvPr>
          <p:cNvSpPr/>
          <p:nvPr/>
        </p:nvSpPr>
        <p:spPr>
          <a:xfrm>
            <a:off x="2818263" y="4761925"/>
            <a:ext cx="2130432" cy="488461"/>
          </a:xfrm>
          <a:custGeom>
            <a:avLst/>
            <a:gdLst>
              <a:gd name="connsiteX0" fmla="*/ 0 w 2130432"/>
              <a:gd name="connsiteY0" fmla="*/ 0 h 488461"/>
              <a:gd name="connsiteX1" fmla="*/ 1693889 w 2130432"/>
              <a:gd name="connsiteY1" fmla="*/ 0 h 488461"/>
              <a:gd name="connsiteX2" fmla="*/ 1732976 w 2130432"/>
              <a:gd name="connsiteY2" fmla="*/ 64338 h 488461"/>
              <a:gd name="connsiteX3" fmla="*/ 2092748 w 2130432"/>
              <a:gd name="connsiteY3" fmla="*/ 460281 h 488461"/>
              <a:gd name="connsiteX4" fmla="*/ 2130432 w 2130432"/>
              <a:gd name="connsiteY4" fmla="*/ 488461 h 488461"/>
              <a:gd name="connsiteX5" fmla="*/ 0 w 2130432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0432" h="488461">
                <a:moveTo>
                  <a:pt x="0" y="0"/>
                </a:moveTo>
                <a:lnTo>
                  <a:pt x="1693889" y="0"/>
                </a:lnTo>
                <a:lnTo>
                  <a:pt x="1732976" y="64338"/>
                </a:lnTo>
                <a:cubicBezTo>
                  <a:pt x="1833410" y="213000"/>
                  <a:pt x="1954738" y="346386"/>
                  <a:pt x="2092748" y="460281"/>
                </a:cubicBezTo>
                <a:lnTo>
                  <a:pt x="2130432" y="488461"/>
                </a:lnTo>
                <a:lnTo>
                  <a:pt x="0" y="48846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B112750-5FBC-48B9-A585-C1696E47EB56}"/>
              </a:ext>
            </a:extLst>
          </p:cNvPr>
          <p:cNvSpPr/>
          <p:nvPr/>
        </p:nvSpPr>
        <p:spPr>
          <a:xfrm>
            <a:off x="0" y="5006156"/>
            <a:ext cx="2199953" cy="677713"/>
          </a:xfrm>
          <a:custGeom>
            <a:avLst/>
            <a:gdLst>
              <a:gd name="connsiteX0" fmla="*/ 0 w 1872406"/>
              <a:gd name="connsiteY0" fmla="*/ 0 h 677713"/>
              <a:gd name="connsiteX1" fmla="*/ 1872406 w 1872406"/>
              <a:gd name="connsiteY1" fmla="*/ 0 h 677713"/>
              <a:gd name="connsiteX2" fmla="*/ 1872406 w 1872406"/>
              <a:gd name="connsiteY2" fmla="*/ 677713 h 677713"/>
              <a:gd name="connsiteX3" fmla="*/ 0 w 1872406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406" h="677713">
                <a:moveTo>
                  <a:pt x="0" y="0"/>
                </a:moveTo>
                <a:lnTo>
                  <a:pt x="1872406" y="0"/>
                </a:lnTo>
                <a:lnTo>
                  <a:pt x="1872406" y="677713"/>
                </a:lnTo>
                <a:lnTo>
                  <a:pt x="0" y="67771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758D493-F024-4335-9D80-D18818D2FB75}"/>
              </a:ext>
            </a:extLst>
          </p:cNvPr>
          <p:cNvSpPr/>
          <p:nvPr/>
        </p:nvSpPr>
        <p:spPr>
          <a:xfrm>
            <a:off x="2818263" y="3947762"/>
            <a:ext cx="1534279" cy="488461"/>
          </a:xfrm>
          <a:custGeom>
            <a:avLst/>
            <a:gdLst>
              <a:gd name="connsiteX0" fmla="*/ 0 w 1534279"/>
              <a:gd name="connsiteY0" fmla="*/ 0 h 488461"/>
              <a:gd name="connsiteX1" fmla="*/ 1423053 w 1534279"/>
              <a:gd name="connsiteY1" fmla="*/ 0 h 488461"/>
              <a:gd name="connsiteX2" fmla="*/ 1424436 w 1534279"/>
              <a:gd name="connsiteY2" fmla="*/ 27398 h 488461"/>
              <a:gd name="connsiteX3" fmla="*/ 1498571 w 1534279"/>
              <a:gd name="connsiteY3" fmla="*/ 390900 h 488461"/>
              <a:gd name="connsiteX4" fmla="*/ 1534279 w 1534279"/>
              <a:gd name="connsiteY4" fmla="*/ 488461 h 488461"/>
              <a:gd name="connsiteX5" fmla="*/ 0 w 1534279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79" h="488461">
                <a:moveTo>
                  <a:pt x="0" y="0"/>
                </a:moveTo>
                <a:lnTo>
                  <a:pt x="1423053" y="0"/>
                </a:lnTo>
                <a:lnTo>
                  <a:pt x="1424436" y="27398"/>
                </a:lnTo>
                <a:cubicBezTo>
                  <a:pt x="1437156" y="152650"/>
                  <a:pt x="1462284" y="274233"/>
                  <a:pt x="1498571" y="390900"/>
                </a:cubicBezTo>
                <a:lnTo>
                  <a:pt x="1534279" y="488461"/>
                </a:lnTo>
                <a:lnTo>
                  <a:pt x="0" y="4884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6578D6C-8659-49FB-8139-1317264B85F8}"/>
              </a:ext>
            </a:extLst>
          </p:cNvPr>
          <p:cNvSpPr/>
          <p:nvPr/>
        </p:nvSpPr>
        <p:spPr>
          <a:xfrm>
            <a:off x="0" y="3966088"/>
            <a:ext cx="2199953" cy="677713"/>
          </a:xfrm>
          <a:custGeom>
            <a:avLst/>
            <a:gdLst>
              <a:gd name="connsiteX0" fmla="*/ 0 w 1872406"/>
              <a:gd name="connsiteY0" fmla="*/ 0 h 677713"/>
              <a:gd name="connsiteX1" fmla="*/ 1872406 w 1872406"/>
              <a:gd name="connsiteY1" fmla="*/ 0 h 677713"/>
              <a:gd name="connsiteX2" fmla="*/ 1872406 w 1872406"/>
              <a:gd name="connsiteY2" fmla="*/ 677713 h 677713"/>
              <a:gd name="connsiteX3" fmla="*/ 0 w 1872406"/>
              <a:gd name="connsiteY3" fmla="*/ 677713 h 67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2406" h="677713">
                <a:moveTo>
                  <a:pt x="0" y="0"/>
                </a:moveTo>
                <a:lnTo>
                  <a:pt x="1872406" y="0"/>
                </a:lnTo>
                <a:lnTo>
                  <a:pt x="1872406" y="677713"/>
                </a:lnTo>
                <a:lnTo>
                  <a:pt x="0" y="6777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BB6B8FA-F540-4589-A9C6-2E6BA03CB738}"/>
              </a:ext>
            </a:extLst>
          </p:cNvPr>
          <p:cNvSpPr/>
          <p:nvPr/>
        </p:nvSpPr>
        <p:spPr>
          <a:xfrm>
            <a:off x="1935958" y="2924174"/>
            <a:ext cx="995362" cy="697707"/>
          </a:xfrm>
          <a:custGeom>
            <a:avLst/>
            <a:gdLst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54844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66750 h 700088"/>
              <a:gd name="connsiteX4" fmla="*/ 271463 w 1004888"/>
              <a:gd name="connsiteY4" fmla="*/ 0 h 700088"/>
              <a:gd name="connsiteX0" fmla="*/ 271463 w 1004888"/>
              <a:gd name="connsiteY0" fmla="*/ 0 h 700088"/>
              <a:gd name="connsiteX1" fmla="*/ 1004888 w 1004888"/>
              <a:gd name="connsiteY1" fmla="*/ 247650 h 700088"/>
              <a:gd name="connsiteX2" fmla="*/ 897732 w 1004888"/>
              <a:gd name="connsiteY2" fmla="*/ 700088 h 700088"/>
              <a:gd name="connsiteX3" fmla="*/ 0 w 1004888"/>
              <a:gd name="connsiteY3" fmla="*/ 671513 h 700088"/>
              <a:gd name="connsiteX4" fmla="*/ 271463 w 1004888"/>
              <a:gd name="connsiteY4" fmla="*/ 0 h 700088"/>
              <a:gd name="connsiteX0" fmla="*/ 266700 w 1000125"/>
              <a:gd name="connsiteY0" fmla="*/ 0 h 700088"/>
              <a:gd name="connsiteX1" fmla="*/ 1000125 w 1000125"/>
              <a:gd name="connsiteY1" fmla="*/ 247650 h 700088"/>
              <a:gd name="connsiteX2" fmla="*/ 892969 w 1000125"/>
              <a:gd name="connsiteY2" fmla="*/ 700088 h 700088"/>
              <a:gd name="connsiteX3" fmla="*/ 0 w 1000125"/>
              <a:gd name="connsiteY3" fmla="*/ 666750 h 700088"/>
              <a:gd name="connsiteX4" fmla="*/ 266700 w 1000125"/>
              <a:gd name="connsiteY4" fmla="*/ 0 h 700088"/>
              <a:gd name="connsiteX0" fmla="*/ 266700 w 1000125"/>
              <a:gd name="connsiteY0" fmla="*/ 0 h 697707"/>
              <a:gd name="connsiteX1" fmla="*/ 1000125 w 1000125"/>
              <a:gd name="connsiteY1" fmla="*/ 247650 h 697707"/>
              <a:gd name="connsiteX2" fmla="*/ 892969 w 1000125"/>
              <a:gd name="connsiteY2" fmla="*/ 697707 h 697707"/>
              <a:gd name="connsiteX3" fmla="*/ 0 w 1000125"/>
              <a:gd name="connsiteY3" fmla="*/ 666750 h 697707"/>
              <a:gd name="connsiteX4" fmla="*/ 266700 w 1000125"/>
              <a:gd name="connsiteY4" fmla="*/ 0 h 697707"/>
              <a:gd name="connsiteX0" fmla="*/ 261937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61937 w 995362"/>
              <a:gd name="connsiteY4" fmla="*/ 0 h 697707"/>
              <a:gd name="connsiteX0" fmla="*/ 259556 w 995362"/>
              <a:gd name="connsiteY0" fmla="*/ 0 h 697707"/>
              <a:gd name="connsiteX1" fmla="*/ 995362 w 995362"/>
              <a:gd name="connsiteY1" fmla="*/ 247650 h 697707"/>
              <a:gd name="connsiteX2" fmla="*/ 888206 w 995362"/>
              <a:gd name="connsiteY2" fmla="*/ 697707 h 697707"/>
              <a:gd name="connsiteX3" fmla="*/ 0 w 995362"/>
              <a:gd name="connsiteY3" fmla="*/ 669131 h 697707"/>
              <a:gd name="connsiteX4" fmla="*/ 259556 w 995362"/>
              <a:gd name="connsiteY4" fmla="*/ 0 h 697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2" h="697707">
                <a:moveTo>
                  <a:pt x="259556" y="0"/>
                </a:moveTo>
                <a:lnTo>
                  <a:pt x="995362" y="247650"/>
                </a:lnTo>
                <a:lnTo>
                  <a:pt x="888206" y="697707"/>
                </a:lnTo>
                <a:lnTo>
                  <a:pt x="0" y="669131"/>
                </a:lnTo>
                <a:lnTo>
                  <a:pt x="25955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42AA3E10-4C04-444C-90FF-38C91F281E55}"/>
              </a:ext>
            </a:extLst>
          </p:cNvPr>
          <p:cNvSpPr/>
          <p:nvPr/>
        </p:nvSpPr>
        <p:spPr>
          <a:xfrm>
            <a:off x="2005014" y="1883568"/>
            <a:ext cx="873918" cy="923926"/>
          </a:xfrm>
          <a:custGeom>
            <a:avLst/>
            <a:gdLst>
              <a:gd name="connsiteX0" fmla="*/ 197644 w 876300"/>
              <a:gd name="connsiteY0" fmla="*/ 0 h 923925"/>
              <a:gd name="connsiteX1" fmla="*/ 876300 w 876300"/>
              <a:gd name="connsiteY1" fmla="*/ 478631 h 923925"/>
              <a:gd name="connsiteX2" fmla="*/ 821531 w 876300"/>
              <a:gd name="connsiteY2" fmla="*/ 923925 h 923925"/>
              <a:gd name="connsiteX3" fmla="*/ 0 w 876300"/>
              <a:gd name="connsiteY3" fmla="*/ 592931 h 923925"/>
              <a:gd name="connsiteX4" fmla="*/ 197644 w 876300"/>
              <a:gd name="connsiteY4" fmla="*/ 0 h 923925"/>
              <a:gd name="connsiteX0" fmla="*/ 192881 w 871537"/>
              <a:gd name="connsiteY0" fmla="*/ 0 h 923925"/>
              <a:gd name="connsiteX1" fmla="*/ 871537 w 871537"/>
              <a:gd name="connsiteY1" fmla="*/ 478631 h 923925"/>
              <a:gd name="connsiteX2" fmla="*/ 816768 w 871537"/>
              <a:gd name="connsiteY2" fmla="*/ 923925 h 923925"/>
              <a:gd name="connsiteX3" fmla="*/ 0 w 871537"/>
              <a:gd name="connsiteY3" fmla="*/ 597693 h 923925"/>
              <a:gd name="connsiteX4" fmla="*/ 192881 w 871537"/>
              <a:gd name="connsiteY4" fmla="*/ 0 h 923925"/>
              <a:gd name="connsiteX0" fmla="*/ 192881 w 871537"/>
              <a:gd name="connsiteY0" fmla="*/ 0 h 926307"/>
              <a:gd name="connsiteX1" fmla="*/ 871537 w 871537"/>
              <a:gd name="connsiteY1" fmla="*/ 481013 h 926307"/>
              <a:gd name="connsiteX2" fmla="*/ 816768 w 871537"/>
              <a:gd name="connsiteY2" fmla="*/ 926307 h 926307"/>
              <a:gd name="connsiteX3" fmla="*/ 0 w 871537"/>
              <a:gd name="connsiteY3" fmla="*/ 600075 h 926307"/>
              <a:gd name="connsiteX4" fmla="*/ 192881 w 871537"/>
              <a:gd name="connsiteY4" fmla="*/ 0 h 926307"/>
              <a:gd name="connsiteX0" fmla="*/ 192881 w 869155"/>
              <a:gd name="connsiteY0" fmla="*/ 0 h 926307"/>
              <a:gd name="connsiteX1" fmla="*/ 869155 w 869155"/>
              <a:gd name="connsiteY1" fmla="*/ 476251 h 926307"/>
              <a:gd name="connsiteX2" fmla="*/ 816768 w 869155"/>
              <a:gd name="connsiteY2" fmla="*/ 926307 h 926307"/>
              <a:gd name="connsiteX3" fmla="*/ 0 w 869155"/>
              <a:gd name="connsiteY3" fmla="*/ 600075 h 926307"/>
              <a:gd name="connsiteX4" fmla="*/ 192881 w 869155"/>
              <a:gd name="connsiteY4" fmla="*/ 0 h 926307"/>
              <a:gd name="connsiteX0" fmla="*/ 192881 w 873918"/>
              <a:gd name="connsiteY0" fmla="*/ 0 h 926307"/>
              <a:gd name="connsiteX1" fmla="*/ 873918 w 873918"/>
              <a:gd name="connsiteY1" fmla="*/ 478632 h 926307"/>
              <a:gd name="connsiteX2" fmla="*/ 816768 w 873918"/>
              <a:gd name="connsiteY2" fmla="*/ 926307 h 926307"/>
              <a:gd name="connsiteX3" fmla="*/ 0 w 873918"/>
              <a:gd name="connsiteY3" fmla="*/ 600075 h 926307"/>
              <a:gd name="connsiteX4" fmla="*/ 192881 w 873918"/>
              <a:gd name="connsiteY4" fmla="*/ 0 h 926307"/>
              <a:gd name="connsiteX0" fmla="*/ 192881 w 873918"/>
              <a:gd name="connsiteY0" fmla="*/ 0 h 923926"/>
              <a:gd name="connsiteX1" fmla="*/ 873918 w 873918"/>
              <a:gd name="connsiteY1" fmla="*/ 478632 h 923926"/>
              <a:gd name="connsiteX2" fmla="*/ 816768 w 873918"/>
              <a:gd name="connsiteY2" fmla="*/ 923926 h 923926"/>
              <a:gd name="connsiteX3" fmla="*/ 0 w 873918"/>
              <a:gd name="connsiteY3" fmla="*/ 600075 h 923926"/>
              <a:gd name="connsiteX4" fmla="*/ 192881 w 873918"/>
              <a:gd name="connsiteY4" fmla="*/ 0 h 92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18" h="923926">
                <a:moveTo>
                  <a:pt x="192881" y="0"/>
                </a:moveTo>
                <a:lnTo>
                  <a:pt x="873918" y="478632"/>
                </a:lnTo>
                <a:lnTo>
                  <a:pt x="816768" y="923926"/>
                </a:lnTo>
                <a:lnTo>
                  <a:pt x="0" y="600075"/>
                </a:lnTo>
                <a:lnTo>
                  <a:pt x="192881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858ECE18-1795-4F38-A7FE-10232472387E}"/>
              </a:ext>
            </a:extLst>
          </p:cNvPr>
          <p:cNvSpPr/>
          <p:nvPr/>
        </p:nvSpPr>
        <p:spPr>
          <a:xfrm>
            <a:off x="2818263" y="2318407"/>
            <a:ext cx="2131209" cy="488729"/>
          </a:xfrm>
          <a:custGeom>
            <a:avLst/>
            <a:gdLst>
              <a:gd name="connsiteX0" fmla="*/ 0 w 2131209"/>
              <a:gd name="connsiteY0" fmla="*/ 0 h 488729"/>
              <a:gd name="connsiteX1" fmla="*/ 2131209 w 2131209"/>
              <a:gd name="connsiteY1" fmla="*/ 0 h 488729"/>
              <a:gd name="connsiteX2" fmla="*/ 2092748 w 2131209"/>
              <a:gd name="connsiteY2" fmla="*/ 28761 h 488729"/>
              <a:gd name="connsiteX3" fmla="*/ 1732976 w 2131209"/>
              <a:gd name="connsiteY3" fmla="*/ 424704 h 488729"/>
              <a:gd name="connsiteX4" fmla="*/ 1694079 w 2131209"/>
              <a:gd name="connsiteY4" fmla="*/ 488729 h 488729"/>
              <a:gd name="connsiteX5" fmla="*/ 0 w 2131209"/>
              <a:gd name="connsiteY5" fmla="*/ 488729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209" h="488729">
                <a:moveTo>
                  <a:pt x="0" y="0"/>
                </a:moveTo>
                <a:lnTo>
                  <a:pt x="2131209" y="0"/>
                </a:lnTo>
                <a:lnTo>
                  <a:pt x="2092748" y="28761"/>
                </a:lnTo>
                <a:cubicBezTo>
                  <a:pt x="1954738" y="142657"/>
                  <a:pt x="1833410" y="276042"/>
                  <a:pt x="1732976" y="424704"/>
                </a:cubicBezTo>
                <a:lnTo>
                  <a:pt x="1694079" y="488729"/>
                </a:lnTo>
                <a:lnTo>
                  <a:pt x="0" y="4887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Lorem</a:t>
            </a: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678B1AE-1168-4D5A-802C-1DAF0214F646}"/>
              </a:ext>
            </a:extLst>
          </p:cNvPr>
          <p:cNvSpPr/>
          <p:nvPr/>
        </p:nvSpPr>
        <p:spPr>
          <a:xfrm>
            <a:off x="2818263" y="3133017"/>
            <a:ext cx="1534328" cy="488729"/>
          </a:xfrm>
          <a:custGeom>
            <a:avLst/>
            <a:gdLst>
              <a:gd name="connsiteX0" fmla="*/ 0 w 1534328"/>
              <a:gd name="connsiteY0" fmla="*/ 0 h 488729"/>
              <a:gd name="connsiteX1" fmla="*/ 1534328 w 1534328"/>
              <a:gd name="connsiteY1" fmla="*/ 0 h 488729"/>
              <a:gd name="connsiteX2" fmla="*/ 1498571 w 1534328"/>
              <a:gd name="connsiteY2" fmla="*/ 97695 h 488729"/>
              <a:gd name="connsiteX3" fmla="*/ 1424436 w 1534328"/>
              <a:gd name="connsiteY3" fmla="*/ 461197 h 488729"/>
              <a:gd name="connsiteX4" fmla="*/ 1423046 w 1534328"/>
              <a:gd name="connsiteY4" fmla="*/ 488729 h 488729"/>
              <a:gd name="connsiteX5" fmla="*/ 0 w 1534328"/>
              <a:gd name="connsiteY5" fmla="*/ 488729 h 48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328" h="488729">
                <a:moveTo>
                  <a:pt x="0" y="0"/>
                </a:moveTo>
                <a:lnTo>
                  <a:pt x="1534328" y="0"/>
                </a:lnTo>
                <a:lnTo>
                  <a:pt x="1498571" y="97695"/>
                </a:lnTo>
                <a:cubicBezTo>
                  <a:pt x="1462284" y="214362"/>
                  <a:pt x="1437156" y="335946"/>
                  <a:pt x="1424436" y="461197"/>
                </a:cubicBezTo>
                <a:lnTo>
                  <a:pt x="1423046" y="488729"/>
                </a:lnTo>
                <a:lnTo>
                  <a:pt x="0" y="48872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88D1174-DD93-4F1F-9B68-E80239C64D48}"/>
              </a:ext>
            </a:extLst>
          </p:cNvPr>
          <p:cNvSpPr/>
          <p:nvPr/>
        </p:nvSpPr>
        <p:spPr>
          <a:xfrm>
            <a:off x="0" y="1884686"/>
            <a:ext cx="2199953" cy="6780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1"/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21D958-456D-4614-94EA-5EA08773C0A1}"/>
              </a:ext>
            </a:extLst>
          </p:cNvPr>
          <p:cNvSpPr/>
          <p:nvPr/>
        </p:nvSpPr>
        <p:spPr>
          <a:xfrm>
            <a:off x="0" y="2925325"/>
            <a:ext cx="2199953" cy="6780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</a:t>
            </a: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6BB0C1FD-90C1-48A9-B6D1-FCB6CE65B72B}"/>
              </a:ext>
            </a:extLst>
          </p:cNvPr>
          <p:cNvSpPr/>
          <p:nvPr/>
        </p:nvSpPr>
        <p:spPr>
          <a:xfrm flipH="1">
            <a:off x="7841716" y="3947762"/>
            <a:ext cx="1533483" cy="488461"/>
          </a:xfrm>
          <a:custGeom>
            <a:avLst/>
            <a:gdLst>
              <a:gd name="connsiteX0" fmla="*/ 0 w 1534279"/>
              <a:gd name="connsiteY0" fmla="*/ 0 h 488461"/>
              <a:gd name="connsiteX1" fmla="*/ 1423053 w 1534279"/>
              <a:gd name="connsiteY1" fmla="*/ 0 h 488461"/>
              <a:gd name="connsiteX2" fmla="*/ 1424436 w 1534279"/>
              <a:gd name="connsiteY2" fmla="*/ 27398 h 488461"/>
              <a:gd name="connsiteX3" fmla="*/ 1498571 w 1534279"/>
              <a:gd name="connsiteY3" fmla="*/ 390900 h 488461"/>
              <a:gd name="connsiteX4" fmla="*/ 1534279 w 1534279"/>
              <a:gd name="connsiteY4" fmla="*/ 488461 h 488461"/>
              <a:gd name="connsiteX5" fmla="*/ 0 w 1534279"/>
              <a:gd name="connsiteY5" fmla="*/ 488461 h 48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279" h="488461">
                <a:moveTo>
                  <a:pt x="0" y="0"/>
                </a:moveTo>
                <a:lnTo>
                  <a:pt x="1423053" y="0"/>
                </a:lnTo>
                <a:lnTo>
                  <a:pt x="1424436" y="27398"/>
                </a:lnTo>
                <a:cubicBezTo>
                  <a:pt x="1437156" y="152650"/>
                  <a:pt x="1462284" y="274233"/>
                  <a:pt x="1498571" y="390900"/>
                </a:cubicBezTo>
                <a:lnTo>
                  <a:pt x="1534279" y="488461"/>
                </a:lnTo>
                <a:lnTo>
                  <a:pt x="0" y="4884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Lorem</a:t>
            </a:r>
          </a:p>
        </p:txBody>
      </p:sp>
      <p:grpSp>
        <p:nvGrpSpPr>
          <p:cNvPr id="19" name="Graphic 9" descr="Lightbulb">
            <a:extLst>
              <a:ext uri="{FF2B5EF4-FFF2-40B4-BE49-F238E27FC236}">
                <a16:creationId xmlns:a16="http://schemas.microsoft.com/office/drawing/2014/main" id="{980C4B85-D151-4D1E-B26B-63F8E16302FA}"/>
              </a:ext>
            </a:extLst>
          </p:cNvPr>
          <p:cNvGrpSpPr/>
          <p:nvPr/>
        </p:nvGrpSpPr>
        <p:grpSpPr>
          <a:xfrm>
            <a:off x="4891233" y="4533674"/>
            <a:ext cx="454608" cy="454608"/>
            <a:chOff x="4891233" y="4533674"/>
            <a:chExt cx="454608" cy="454608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49B04A7-D4D5-44FF-B20C-E6867FC7627A}"/>
                </a:ext>
              </a:extLst>
            </p:cNvPr>
            <p:cNvSpPr/>
            <p:nvPr/>
          </p:nvSpPr>
          <p:spPr>
            <a:xfrm>
              <a:off x="5056975" y="4836746"/>
              <a:ext cx="123123" cy="28413"/>
            </a:xfrm>
            <a:custGeom>
              <a:avLst/>
              <a:gdLst>
                <a:gd name="connsiteX0" fmla="*/ 14207 w 123123"/>
                <a:gd name="connsiteY0" fmla="*/ 0 h 28413"/>
                <a:gd name="connsiteX1" fmla="*/ 108917 w 123123"/>
                <a:gd name="connsiteY1" fmla="*/ 0 h 28413"/>
                <a:gd name="connsiteX2" fmla="*/ 123123 w 123123"/>
                <a:gd name="connsiteY2" fmla="*/ 14207 h 28413"/>
                <a:gd name="connsiteX3" fmla="*/ 108917 w 123123"/>
                <a:gd name="connsiteY3" fmla="*/ 28413 h 28413"/>
                <a:gd name="connsiteX4" fmla="*/ 14207 w 123123"/>
                <a:gd name="connsiteY4" fmla="*/ 28413 h 28413"/>
                <a:gd name="connsiteX5" fmla="*/ 0 w 123123"/>
                <a:gd name="connsiteY5" fmla="*/ 14207 h 28413"/>
                <a:gd name="connsiteX6" fmla="*/ 14207 w 123123"/>
                <a:gd name="connsiteY6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3" h="28413">
                  <a:moveTo>
                    <a:pt x="14207" y="0"/>
                  </a:moveTo>
                  <a:lnTo>
                    <a:pt x="108917" y="0"/>
                  </a:lnTo>
                  <a:cubicBezTo>
                    <a:pt x="116967" y="0"/>
                    <a:pt x="123123" y="6156"/>
                    <a:pt x="123123" y="14207"/>
                  </a:cubicBezTo>
                  <a:cubicBezTo>
                    <a:pt x="123123" y="22257"/>
                    <a:pt x="116967" y="28413"/>
                    <a:pt x="108917" y="28413"/>
                  </a:cubicBezTo>
                  <a:lnTo>
                    <a:pt x="14207" y="28413"/>
                  </a:lnTo>
                  <a:cubicBezTo>
                    <a:pt x="6156" y="28413"/>
                    <a:pt x="0" y="22257"/>
                    <a:pt x="0" y="14207"/>
                  </a:cubicBezTo>
                  <a:cubicBezTo>
                    <a:pt x="0" y="6156"/>
                    <a:pt x="6156" y="0"/>
                    <a:pt x="1420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F853D73-6238-4680-9630-C9E7A5D85B67}"/>
                </a:ext>
              </a:extLst>
            </p:cNvPr>
            <p:cNvSpPr/>
            <p:nvPr/>
          </p:nvSpPr>
          <p:spPr>
            <a:xfrm>
              <a:off x="5056975" y="4884101"/>
              <a:ext cx="123123" cy="28413"/>
            </a:xfrm>
            <a:custGeom>
              <a:avLst/>
              <a:gdLst>
                <a:gd name="connsiteX0" fmla="*/ 14207 w 123123"/>
                <a:gd name="connsiteY0" fmla="*/ 0 h 28413"/>
                <a:gd name="connsiteX1" fmla="*/ 108917 w 123123"/>
                <a:gd name="connsiteY1" fmla="*/ 0 h 28413"/>
                <a:gd name="connsiteX2" fmla="*/ 123123 w 123123"/>
                <a:gd name="connsiteY2" fmla="*/ 14207 h 28413"/>
                <a:gd name="connsiteX3" fmla="*/ 108917 w 123123"/>
                <a:gd name="connsiteY3" fmla="*/ 28413 h 28413"/>
                <a:gd name="connsiteX4" fmla="*/ 14207 w 123123"/>
                <a:gd name="connsiteY4" fmla="*/ 28413 h 28413"/>
                <a:gd name="connsiteX5" fmla="*/ 0 w 123123"/>
                <a:gd name="connsiteY5" fmla="*/ 14207 h 28413"/>
                <a:gd name="connsiteX6" fmla="*/ 14207 w 123123"/>
                <a:gd name="connsiteY6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123" h="28413">
                  <a:moveTo>
                    <a:pt x="14207" y="0"/>
                  </a:moveTo>
                  <a:lnTo>
                    <a:pt x="108917" y="0"/>
                  </a:lnTo>
                  <a:cubicBezTo>
                    <a:pt x="116967" y="0"/>
                    <a:pt x="123123" y="6156"/>
                    <a:pt x="123123" y="14207"/>
                  </a:cubicBezTo>
                  <a:cubicBezTo>
                    <a:pt x="123123" y="22257"/>
                    <a:pt x="116967" y="28413"/>
                    <a:pt x="108917" y="28413"/>
                  </a:cubicBezTo>
                  <a:lnTo>
                    <a:pt x="14207" y="28413"/>
                  </a:lnTo>
                  <a:cubicBezTo>
                    <a:pt x="6156" y="28413"/>
                    <a:pt x="0" y="22257"/>
                    <a:pt x="0" y="14207"/>
                  </a:cubicBezTo>
                  <a:cubicBezTo>
                    <a:pt x="0" y="6156"/>
                    <a:pt x="6156" y="0"/>
                    <a:pt x="14207" y="0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D72D3D6-6780-4517-89CF-43C1FD96FD58}"/>
                </a:ext>
              </a:extLst>
            </p:cNvPr>
            <p:cNvSpPr/>
            <p:nvPr/>
          </p:nvSpPr>
          <p:spPr>
            <a:xfrm>
              <a:off x="5087756" y="4931456"/>
              <a:ext cx="61561" cy="28413"/>
            </a:xfrm>
            <a:custGeom>
              <a:avLst/>
              <a:gdLst>
                <a:gd name="connsiteX0" fmla="*/ 0 w 61561"/>
                <a:gd name="connsiteY0" fmla="*/ 0 h 28413"/>
                <a:gd name="connsiteX1" fmla="*/ 30781 w 61561"/>
                <a:gd name="connsiteY1" fmla="*/ 28413 h 28413"/>
                <a:gd name="connsiteX2" fmla="*/ 61562 w 61561"/>
                <a:gd name="connsiteY2" fmla="*/ 0 h 28413"/>
                <a:gd name="connsiteX3" fmla="*/ 0 w 61561"/>
                <a:gd name="connsiteY3" fmla="*/ 0 h 28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561" h="28413">
                  <a:moveTo>
                    <a:pt x="0" y="0"/>
                  </a:moveTo>
                  <a:cubicBezTo>
                    <a:pt x="1421" y="16101"/>
                    <a:pt x="14680" y="28413"/>
                    <a:pt x="30781" y="28413"/>
                  </a:cubicBezTo>
                  <a:cubicBezTo>
                    <a:pt x="46881" y="28413"/>
                    <a:pt x="60141" y="16101"/>
                    <a:pt x="6156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98986D4-DACC-470F-8747-418C2B4F71D8}"/>
                </a:ext>
              </a:extLst>
            </p:cNvPr>
            <p:cNvSpPr/>
            <p:nvPr/>
          </p:nvSpPr>
          <p:spPr>
            <a:xfrm>
              <a:off x="4995414" y="4562087"/>
              <a:ext cx="246246" cy="255717"/>
            </a:xfrm>
            <a:custGeom>
              <a:avLst/>
              <a:gdLst>
                <a:gd name="connsiteX0" fmla="*/ 123123 w 246246"/>
                <a:gd name="connsiteY0" fmla="*/ 0 h 255717"/>
                <a:gd name="connsiteX1" fmla="*/ 123123 w 246246"/>
                <a:gd name="connsiteY1" fmla="*/ 0 h 255717"/>
                <a:gd name="connsiteX2" fmla="*/ 123123 w 246246"/>
                <a:gd name="connsiteY2" fmla="*/ 0 h 255717"/>
                <a:gd name="connsiteX3" fmla="*/ 0 w 246246"/>
                <a:gd name="connsiteY3" fmla="*/ 121702 h 255717"/>
                <a:gd name="connsiteX4" fmla="*/ 0 w 246246"/>
                <a:gd name="connsiteY4" fmla="*/ 125964 h 255717"/>
                <a:gd name="connsiteX5" fmla="*/ 8524 w 246246"/>
                <a:gd name="connsiteY5" fmla="*/ 168584 h 255717"/>
                <a:gd name="connsiteX6" fmla="*/ 29834 w 246246"/>
                <a:gd name="connsiteY6" fmla="*/ 203627 h 255717"/>
                <a:gd name="connsiteX7" fmla="*/ 58720 w 246246"/>
                <a:gd name="connsiteY7" fmla="*/ 250508 h 255717"/>
                <a:gd name="connsiteX8" fmla="*/ 67244 w 246246"/>
                <a:gd name="connsiteY8" fmla="*/ 255717 h 255717"/>
                <a:gd name="connsiteX9" fmla="*/ 179002 w 246246"/>
                <a:gd name="connsiteY9" fmla="*/ 255717 h 255717"/>
                <a:gd name="connsiteX10" fmla="*/ 187526 w 246246"/>
                <a:gd name="connsiteY10" fmla="*/ 250508 h 255717"/>
                <a:gd name="connsiteX11" fmla="*/ 216412 w 246246"/>
                <a:gd name="connsiteY11" fmla="*/ 203627 h 255717"/>
                <a:gd name="connsiteX12" fmla="*/ 237722 w 246246"/>
                <a:gd name="connsiteY12" fmla="*/ 168584 h 255717"/>
                <a:gd name="connsiteX13" fmla="*/ 246246 w 246246"/>
                <a:gd name="connsiteY13" fmla="*/ 125964 h 255717"/>
                <a:gd name="connsiteX14" fmla="*/ 246246 w 246246"/>
                <a:gd name="connsiteY14" fmla="*/ 121702 h 255717"/>
                <a:gd name="connsiteX15" fmla="*/ 123123 w 246246"/>
                <a:gd name="connsiteY15" fmla="*/ 0 h 255717"/>
                <a:gd name="connsiteX16" fmla="*/ 217833 w 246246"/>
                <a:gd name="connsiteY16" fmla="*/ 125491 h 255717"/>
                <a:gd name="connsiteX17" fmla="*/ 211203 w 246246"/>
                <a:gd name="connsiteY17" fmla="*/ 158639 h 255717"/>
                <a:gd name="connsiteX18" fmla="*/ 195103 w 246246"/>
                <a:gd name="connsiteY18" fmla="*/ 184685 h 255717"/>
                <a:gd name="connsiteX19" fmla="*/ 167637 w 246246"/>
                <a:gd name="connsiteY19" fmla="*/ 227304 h 255717"/>
                <a:gd name="connsiteX20" fmla="*/ 123123 w 246246"/>
                <a:gd name="connsiteY20" fmla="*/ 227304 h 255717"/>
                <a:gd name="connsiteX21" fmla="*/ 79083 w 246246"/>
                <a:gd name="connsiteY21" fmla="*/ 227304 h 255717"/>
                <a:gd name="connsiteX22" fmla="*/ 51617 w 246246"/>
                <a:gd name="connsiteY22" fmla="*/ 184685 h 255717"/>
                <a:gd name="connsiteX23" fmla="*/ 35516 w 246246"/>
                <a:gd name="connsiteY23" fmla="*/ 158639 h 255717"/>
                <a:gd name="connsiteX24" fmla="*/ 28887 w 246246"/>
                <a:gd name="connsiteY24" fmla="*/ 125491 h 255717"/>
                <a:gd name="connsiteX25" fmla="*/ 28887 w 246246"/>
                <a:gd name="connsiteY25" fmla="*/ 121702 h 255717"/>
                <a:gd name="connsiteX26" fmla="*/ 123597 w 246246"/>
                <a:gd name="connsiteY26" fmla="*/ 27939 h 255717"/>
                <a:gd name="connsiteX27" fmla="*/ 123597 w 246246"/>
                <a:gd name="connsiteY27" fmla="*/ 27939 h 255717"/>
                <a:gd name="connsiteX28" fmla="*/ 123597 w 246246"/>
                <a:gd name="connsiteY28" fmla="*/ 27939 h 255717"/>
                <a:gd name="connsiteX29" fmla="*/ 123597 w 246246"/>
                <a:gd name="connsiteY29" fmla="*/ 27939 h 255717"/>
                <a:gd name="connsiteX30" fmla="*/ 123597 w 246246"/>
                <a:gd name="connsiteY30" fmla="*/ 27939 h 255717"/>
                <a:gd name="connsiteX31" fmla="*/ 123597 w 246246"/>
                <a:gd name="connsiteY31" fmla="*/ 27939 h 255717"/>
                <a:gd name="connsiteX32" fmla="*/ 123597 w 246246"/>
                <a:gd name="connsiteY32" fmla="*/ 27939 h 255717"/>
                <a:gd name="connsiteX33" fmla="*/ 218307 w 246246"/>
                <a:gd name="connsiteY33" fmla="*/ 121702 h 255717"/>
                <a:gd name="connsiteX34" fmla="*/ 218307 w 246246"/>
                <a:gd name="connsiteY34" fmla="*/ 125491 h 25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6246" h="255717">
                  <a:moveTo>
                    <a:pt x="123123" y="0"/>
                  </a:moveTo>
                  <a:cubicBezTo>
                    <a:pt x="123123" y="0"/>
                    <a:pt x="123123" y="0"/>
                    <a:pt x="123123" y="0"/>
                  </a:cubicBezTo>
                  <a:cubicBezTo>
                    <a:pt x="123123" y="0"/>
                    <a:pt x="123123" y="0"/>
                    <a:pt x="123123" y="0"/>
                  </a:cubicBezTo>
                  <a:cubicBezTo>
                    <a:pt x="55879" y="474"/>
                    <a:pt x="1421" y="54458"/>
                    <a:pt x="0" y="121702"/>
                  </a:cubicBezTo>
                  <a:lnTo>
                    <a:pt x="0" y="125964"/>
                  </a:lnTo>
                  <a:cubicBezTo>
                    <a:pt x="474" y="140644"/>
                    <a:pt x="3315" y="154851"/>
                    <a:pt x="8524" y="168584"/>
                  </a:cubicBezTo>
                  <a:cubicBezTo>
                    <a:pt x="13733" y="181370"/>
                    <a:pt x="20836" y="193208"/>
                    <a:pt x="29834" y="203627"/>
                  </a:cubicBezTo>
                  <a:cubicBezTo>
                    <a:pt x="41199" y="215939"/>
                    <a:pt x="53511" y="240090"/>
                    <a:pt x="58720" y="250508"/>
                  </a:cubicBezTo>
                  <a:cubicBezTo>
                    <a:pt x="60141" y="253823"/>
                    <a:pt x="63456" y="255717"/>
                    <a:pt x="67244" y="255717"/>
                  </a:cubicBezTo>
                  <a:lnTo>
                    <a:pt x="179002" y="255717"/>
                  </a:lnTo>
                  <a:cubicBezTo>
                    <a:pt x="182790" y="255717"/>
                    <a:pt x="186105" y="253823"/>
                    <a:pt x="187526" y="250508"/>
                  </a:cubicBezTo>
                  <a:cubicBezTo>
                    <a:pt x="192735" y="240090"/>
                    <a:pt x="205047" y="215939"/>
                    <a:pt x="216412" y="203627"/>
                  </a:cubicBezTo>
                  <a:cubicBezTo>
                    <a:pt x="225410" y="193208"/>
                    <a:pt x="232987" y="181370"/>
                    <a:pt x="237722" y="168584"/>
                  </a:cubicBezTo>
                  <a:cubicBezTo>
                    <a:pt x="242931" y="154851"/>
                    <a:pt x="245772" y="140644"/>
                    <a:pt x="246246" y="125964"/>
                  </a:cubicBezTo>
                  <a:lnTo>
                    <a:pt x="246246" y="121702"/>
                  </a:lnTo>
                  <a:cubicBezTo>
                    <a:pt x="244825" y="54458"/>
                    <a:pt x="190367" y="474"/>
                    <a:pt x="123123" y="0"/>
                  </a:cubicBezTo>
                  <a:close/>
                  <a:moveTo>
                    <a:pt x="217833" y="125491"/>
                  </a:moveTo>
                  <a:cubicBezTo>
                    <a:pt x="217359" y="136856"/>
                    <a:pt x="214992" y="148221"/>
                    <a:pt x="211203" y="158639"/>
                  </a:cubicBezTo>
                  <a:cubicBezTo>
                    <a:pt x="207415" y="168110"/>
                    <a:pt x="202206" y="177108"/>
                    <a:pt x="195103" y="184685"/>
                  </a:cubicBezTo>
                  <a:cubicBezTo>
                    <a:pt x="184211" y="197944"/>
                    <a:pt x="174740" y="212150"/>
                    <a:pt x="167637" y="227304"/>
                  </a:cubicBezTo>
                  <a:lnTo>
                    <a:pt x="123123" y="227304"/>
                  </a:lnTo>
                  <a:lnTo>
                    <a:pt x="79083" y="227304"/>
                  </a:lnTo>
                  <a:cubicBezTo>
                    <a:pt x="71506" y="212150"/>
                    <a:pt x="62035" y="197944"/>
                    <a:pt x="51617" y="184685"/>
                  </a:cubicBezTo>
                  <a:cubicBezTo>
                    <a:pt x="44987" y="177108"/>
                    <a:pt x="39305" y="168110"/>
                    <a:pt x="35516" y="158639"/>
                  </a:cubicBezTo>
                  <a:cubicBezTo>
                    <a:pt x="31254" y="148221"/>
                    <a:pt x="29360" y="136856"/>
                    <a:pt x="28887" y="125491"/>
                  </a:cubicBezTo>
                  <a:lnTo>
                    <a:pt x="28887" y="121702"/>
                  </a:lnTo>
                  <a:cubicBezTo>
                    <a:pt x="29834" y="70085"/>
                    <a:pt x="71980" y="28413"/>
                    <a:pt x="123597" y="27939"/>
                  </a:cubicBezTo>
                  <a:lnTo>
                    <a:pt x="123597" y="27939"/>
                  </a:lnTo>
                  <a:lnTo>
                    <a:pt x="123597" y="27939"/>
                  </a:lnTo>
                  <a:cubicBezTo>
                    <a:pt x="123597" y="27939"/>
                    <a:pt x="123597" y="27939"/>
                    <a:pt x="123597" y="27939"/>
                  </a:cubicBezTo>
                  <a:cubicBezTo>
                    <a:pt x="123597" y="27939"/>
                    <a:pt x="123597" y="27939"/>
                    <a:pt x="123597" y="27939"/>
                  </a:cubicBezTo>
                  <a:lnTo>
                    <a:pt x="123597" y="27939"/>
                  </a:lnTo>
                  <a:lnTo>
                    <a:pt x="123597" y="27939"/>
                  </a:lnTo>
                  <a:cubicBezTo>
                    <a:pt x="175214" y="28413"/>
                    <a:pt x="217359" y="69612"/>
                    <a:pt x="218307" y="121702"/>
                  </a:cubicBezTo>
                  <a:lnTo>
                    <a:pt x="218307" y="125491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66E38C12-3DCB-46E5-A7D8-49ABF7CDD7CA}"/>
              </a:ext>
            </a:extLst>
          </p:cNvPr>
          <p:cNvGrpSpPr/>
          <p:nvPr/>
        </p:nvGrpSpPr>
        <p:grpSpPr>
          <a:xfrm>
            <a:off x="4621055" y="3957413"/>
            <a:ext cx="308754" cy="373630"/>
            <a:chOff x="4621055" y="3957413"/>
            <a:chExt cx="308754" cy="373630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49B2ECB-200E-47D0-8059-B09881262116}"/>
                </a:ext>
              </a:extLst>
            </p:cNvPr>
            <p:cNvSpPr/>
            <p:nvPr/>
          </p:nvSpPr>
          <p:spPr>
            <a:xfrm>
              <a:off x="4728078" y="3957413"/>
              <a:ext cx="201732" cy="201258"/>
            </a:xfrm>
            <a:custGeom>
              <a:avLst/>
              <a:gdLst>
                <a:gd name="connsiteX0" fmla="*/ 100866 w 201732"/>
                <a:gd name="connsiteY0" fmla="*/ 136382 h 201258"/>
                <a:gd name="connsiteX1" fmla="*/ 65350 w 201732"/>
                <a:gd name="connsiteY1" fmla="*/ 100866 h 201258"/>
                <a:gd name="connsiteX2" fmla="*/ 100866 w 201732"/>
                <a:gd name="connsiteY2" fmla="*/ 65350 h 201258"/>
                <a:gd name="connsiteX3" fmla="*/ 136382 w 201732"/>
                <a:gd name="connsiteY3" fmla="*/ 100866 h 201258"/>
                <a:gd name="connsiteX4" fmla="*/ 100866 w 201732"/>
                <a:gd name="connsiteY4" fmla="*/ 136382 h 201258"/>
                <a:gd name="connsiteX5" fmla="*/ 180896 w 201732"/>
                <a:gd name="connsiteY5" fmla="*/ 78609 h 201258"/>
                <a:gd name="connsiteX6" fmla="*/ 173319 w 201732"/>
                <a:gd name="connsiteY6" fmla="*/ 60141 h 201258"/>
                <a:gd name="connsiteX7" fmla="*/ 180896 w 201732"/>
                <a:gd name="connsiteY7" fmla="*/ 37884 h 201258"/>
                <a:gd name="connsiteX8" fmla="*/ 163848 w 201732"/>
                <a:gd name="connsiteY8" fmla="*/ 20836 h 201258"/>
                <a:gd name="connsiteX9" fmla="*/ 141591 w 201732"/>
                <a:gd name="connsiteY9" fmla="*/ 28413 h 201258"/>
                <a:gd name="connsiteX10" fmla="*/ 123123 w 201732"/>
                <a:gd name="connsiteY10" fmla="*/ 20836 h 201258"/>
                <a:gd name="connsiteX11" fmla="*/ 112705 w 201732"/>
                <a:gd name="connsiteY11" fmla="*/ 0 h 201258"/>
                <a:gd name="connsiteX12" fmla="*/ 89027 w 201732"/>
                <a:gd name="connsiteY12" fmla="*/ 0 h 201258"/>
                <a:gd name="connsiteX13" fmla="*/ 78609 w 201732"/>
                <a:gd name="connsiteY13" fmla="*/ 20836 h 201258"/>
                <a:gd name="connsiteX14" fmla="*/ 60141 w 201732"/>
                <a:gd name="connsiteY14" fmla="*/ 28413 h 201258"/>
                <a:gd name="connsiteX15" fmla="*/ 37884 w 201732"/>
                <a:gd name="connsiteY15" fmla="*/ 20836 h 201258"/>
                <a:gd name="connsiteX16" fmla="*/ 20836 w 201732"/>
                <a:gd name="connsiteY16" fmla="*/ 37884 h 201258"/>
                <a:gd name="connsiteX17" fmla="*/ 28413 w 201732"/>
                <a:gd name="connsiteY17" fmla="*/ 60141 h 201258"/>
                <a:gd name="connsiteX18" fmla="*/ 20836 w 201732"/>
                <a:gd name="connsiteY18" fmla="*/ 78609 h 201258"/>
                <a:gd name="connsiteX19" fmla="*/ 0 w 201732"/>
                <a:gd name="connsiteY19" fmla="*/ 89027 h 201258"/>
                <a:gd name="connsiteX20" fmla="*/ 0 w 201732"/>
                <a:gd name="connsiteY20" fmla="*/ 112705 h 201258"/>
                <a:gd name="connsiteX21" fmla="*/ 20836 w 201732"/>
                <a:gd name="connsiteY21" fmla="*/ 123123 h 201258"/>
                <a:gd name="connsiteX22" fmla="*/ 28413 w 201732"/>
                <a:gd name="connsiteY22" fmla="*/ 141591 h 201258"/>
                <a:gd name="connsiteX23" fmla="*/ 20836 w 201732"/>
                <a:gd name="connsiteY23" fmla="*/ 163848 h 201258"/>
                <a:gd name="connsiteX24" fmla="*/ 37410 w 201732"/>
                <a:gd name="connsiteY24" fmla="*/ 180423 h 201258"/>
                <a:gd name="connsiteX25" fmla="*/ 59667 w 201732"/>
                <a:gd name="connsiteY25" fmla="*/ 172846 h 201258"/>
                <a:gd name="connsiteX26" fmla="*/ 78136 w 201732"/>
                <a:gd name="connsiteY26" fmla="*/ 180423 h 201258"/>
                <a:gd name="connsiteX27" fmla="*/ 88554 w 201732"/>
                <a:gd name="connsiteY27" fmla="*/ 201259 h 201258"/>
                <a:gd name="connsiteX28" fmla="*/ 112231 w 201732"/>
                <a:gd name="connsiteY28" fmla="*/ 201259 h 201258"/>
                <a:gd name="connsiteX29" fmla="*/ 122649 w 201732"/>
                <a:gd name="connsiteY29" fmla="*/ 180423 h 201258"/>
                <a:gd name="connsiteX30" fmla="*/ 141118 w 201732"/>
                <a:gd name="connsiteY30" fmla="*/ 172846 h 201258"/>
                <a:gd name="connsiteX31" fmla="*/ 163375 w 201732"/>
                <a:gd name="connsiteY31" fmla="*/ 180423 h 201258"/>
                <a:gd name="connsiteX32" fmla="*/ 180423 w 201732"/>
                <a:gd name="connsiteY32" fmla="*/ 163848 h 201258"/>
                <a:gd name="connsiteX33" fmla="*/ 172846 w 201732"/>
                <a:gd name="connsiteY33" fmla="*/ 141591 h 201258"/>
                <a:gd name="connsiteX34" fmla="*/ 180896 w 201732"/>
                <a:gd name="connsiteY34" fmla="*/ 123123 h 201258"/>
                <a:gd name="connsiteX35" fmla="*/ 201732 w 201732"/>
                <a:gd name="connsiteY35" fmla="*/ 112705 h 201258"/>
                <a:gd name="connsiteX36" fmla="*/ 201732 w 201732"/>
                <a:gd name="connsiteY36" fmla="*/ 89027 h 201258"/>
                <a:gd name="connsiteX37" fmla="*/ 180896 w 201732"/>
                <a:gd name="connsiteY37" fmla="*/ 78609 h 20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1732" h="201258">
                  <a:moveTo>
                    <a:pt x="100866" y="136382"/>
                  </a:moveTo>
                  <a:cubicBezTo>
                    <a:pt x="80977" y="136382"/>
                    <a:pt x="65350" y="120282"/>
                    <a:pt x="65350" y="100866"/>
                  </a:cubicBezTo>
                  <a:cubicBezTo>
                    <a:pt x="65350" y="81451"/>
                    <a:pt x="81451" y="65350"/>
                    <a:pt x="100866" y="65350"/>
                  </a:cubicBezTo>
                  <a:cubicBezTo>
                    <a:pt x="120755" y="65350"/>
                    <a:pt x="136382" y="81451"/>
                    <a:pt x="136382" y="100866"/>
                  </a:cubicBezTo>
                  <a:cubicBezTo>
                    <a:pt x="136382" y="120282"/>
                    <a:pt x="120282" y="136382"/>
                    <a:pt x="100866" y="136382"/>
                  </a:cubicBezTo>
                  <a:close/>
                  <a:moveTo>
                    <a:pt x="180896" y="78609"/>
                  </a:moveTo>
                  <a:cubicBezTo>
                    <a:pt x="179002" y="71980"/>
                    <a:pt x="176634" y="65823"/>
                    <a:pt x="173319" y="60141"/>
                  </a:cubicBezTo>
                  <a:lnTo>
                    <a:pt x="180896" y="37884"/>
                  </a:lnTo>
                  <a:lnTo>
                    <a:pt x="163848" y="20836"/>
                  </a:lnTo>
                  <a:lnTo>
                    <a:pt x="141591" y="28413"/>
                  </a:lnTo>
                  <a:cubicBezTo>
                    <a:pt x="135909" y="25098"/>
                    <a:pt x="129753" y="22730"/>
                    <a:pt x="123123" y="20836"/>
                  </a:cubicBezTo>
                  <a:lnTo>
                    <a:pt x="112705" y="0"/>
                  </a:lnTo>
                  <a:lnTo>
                    <a:pt x="89027" y="0"/>
                  </a:lnTo>
                  <a:lnTo>
                    <a:pt x="78609" y="20836"/>
                  </a:lnTo>
                  <a:cubicBezTo>
                    <a:pt x="71980" y="22730"/>
                    <a:pt x="65823" y="25098"/>
                    <a:pt x="60141" y="28413"/>
                  </a:cubicBezTo>
                  <a:lnTo>
                    <a:pt x="37884" y="20836"/>
                  </a:lnTo>
                  <a:lnTo>
                    <a:pt x="20836" y="37884"/>
                  </a:lnTo>
                  <a:lnTo>
                    <a:pt x="28413" y="60141"/>
                  </a:lnTo>
                  <a:cubicBezTo>
                    <a:pt x="25098" y="65823"/>
                    <a:pt x="22730" y="71980"/>
                    <a:pt x="20836" y="78609"/>
                  </a:cubicBezTo>
                  <a:lnTo>
                    <a:pt x="0" y="89027"/>
                  </a:lnTo>
                  <a:lnTo>
                    <a:pt x="0" y="112705"/>
                  </a:lnTo>
                  <a:lnTo>
                    <a:pt x="20836" y="123123"/>
                  </a:lnTo>
                  <a:cubicBezTo>
                    <a:pt x="22730" y="129753"/>
                    <a:pt x="25098" y="135909"/>
                    <a:pt x="28413" y="141591"/>
                  </a:cubicBezTo>
                  <a:lnTo>
                    <a:pt x="20836" y="163848"/>
                  </a:lnTo>
                  <a:lnTo>
                    <a:pt x="37410" y="180423"/>
                  </a:lnTo>
                  <a:lnTo>
                    <a:pt x="59667" y="172846"/>
                  </a:lnTo>
                  <a:cubicBezTo>
                    <a:pt x="65350" y="176161"/>
                    <a:pt x="71506" y="178528"/>
                    <a:pt x="78136" y="180423"/>
                  </a:cubicBezTo>
                  <a:lnTo>
                    <a:pt x="88554" y="201259"/>
                  </a:lnTo>
                  <a:lnTo>
                    <a:pt x="112231" y="201259"/>
                  </a:lnTo>
                  <a:lnTo>
                    <a:pt x="122649" y="180423"/>
                  </a:lnTo>
                  <a:cubicBezTo>
                    <a:pt x="129279" y="178528"/>
                    <a:pt x="135435" y="176161"/>
                    <a:pt x="141118" y="172846"/>
                  </a:cubicBezTo>
                  <a:lnTo>
                    <a:pt x="163375" y="180423"/>
                  </a:lnTo>
                  <a:lnTo>
                    <a:pt x="180423" y="163848"/>
                  </a:lnTo>
                  <a:lnTo>
                    <a:pt x="172846" y="141591"/>
                  </a:lnTo>
                  <a:cubicBezTo>
                    <a:pt x="176161" y="135909"/>
                    <a:pt x="179002" y="129279"/>
                    <a:pt x="180896" y="123123"/>
                  </a:cubicBezTo>
                  <a:lnTo>
                    <a:pt x="201732" y="112705"/>
                  </a:lnTo>
                  <a:lnTo>
                    <a:pt x="201732" y="89027"/>
                  </a:lnTo>
                  <a:lnTo>
                    <a:pt x="180896" y="78609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8D8D1DC-D928-4A4E-9797-B90421975109}"/>
                </a:ext>
              </a:extLst>
            </p:cNvPr>
            <p:cNvSpPr/>
            <p:nvPr/>
          </p:nvSpPr>
          <p:spPr>
            <a:xfrm>
              <a:off x="4621055" y="4129785"/>
              <a:ext cx="201732" cy="201258"/>
            </a:xfrm>
            <a:custGeom>
              <a:avLst/>
              <a:gdLst>
                <a:gd name="connsiteX0" fmla="*/ 100866 w 201732"/>
                <a:gd name="connsiteY0" fmla="*/ 136382 h 201258"/>
                <a:gd name="connsiteX1" fmla="*/ 65350 w 201732"/>
                <a:gd name="connsiteY1" fmla="*/ 100866 h 201258"/>
                <a:gd name="connsiteX2" fmla="*/ 100866 w 201732"/>
                <a:gd name="connsiteY2" fmla="*/ 65350 h 201258"/>
                <a:gd name="connsiteX3" fmla="*/ 136382 w 201732"/>
                <a:gd name="connsiteY3" fmla="*/ 100866 h 201258"/>
                <a:gd name="connsiteX4" fmla="*/ 100866 w 201732"/>
                <a:gd name="connsiteY4" fmla="*/ 136382 h 201258"/>
                <a:gd name="connsiteX5" fmla="*/ 100866 w 201732"/>
                <a:gd name="connsiteY5" fmla="*/ 136382 h 201258"/>
                <a:gd name="connsiteX6" fmla="*/ 173319 w 201732"/>
                <a:gd name="connsiteY6" fmla="*/ 60141 h 201258"/>
                <a:gd name="connsiteX7" fmla="*/ 180896 w 201732"/>
                <a:gd name="connsiteY7" fmla="*/ 37884 h 201258"/>
                <a:gd name="connsiteX8" fmla="*/ 163848 w 201732"/>
                <a:gd name="connsiteY8" fmla="*/ 20836 h 201258"/>
                <a:gd name="connsiteX9" fmla="*/ 141591 w 201732"/>
                <a:gd name="connsiteY9" fmla="*/ 28413 h 201258"/>
                <a:gd name="connsiteX10" fmla="*/ 123123 w 201732"/>
                <a:gd name="connsiteY10" fmla="*/ 20836 h 201258"/>
                <a:gd name="connsiteX11" fmla="*/ 112705 w 201732"/>
                <a:gd name="connsiteY11" fmla="*/ 0 h 201258"/>
                <a:gd name="connsiteX12" fmla="*/ 89027 w 201732"/>
                <a:gd name="connsiteY12" fmla="*/ 0 h 201258"/>
                <a:gd name="connsiteX13" fmla="*/ 78609 w 201732"/>
                <a:gd name="connsiteY13" fmla="*/ 20836 h 201258"/>
                <a:gd name="connsiteX14" fmla="*/ 60141 w 201732"/>
                <a:gd name="connsiteY14" fmla="*/ 28413 h 201258"/>
                <a:gd name="connsiteX15" fmla="*/ 37884 w 201732"/>
                <a:gd name="connsiteY15" fmla="*/ 20836 h 201258"/>
                <a:gd name="connsiteX16" fmla="*/ 21310 w 201732"/>
                <a:gd name="connsiteY16" fmla="*/ 37410 h 201258"/>
                <a:gd name="connsiteX17" fmla="*/ 28413 w 201732"/>
                <a:gd name="connsiteY17" fmla="*/ 59667 h 201258"/>
                <a:gd name="connsiteX18" fmla="*/ 20836 w 201732"/>
                <a:gd name="connsiteY18" fmla="*/ 78136 h 201258"/>
                <a:gd name="connsiteX19" fmla="*/ 0 w 201732"/>
                <a:gd name="connsiteY19" fmla="*/ 88554 h 201258"/>
                <a:gd name="connsiteX20" fmla="*/ 0 w 201732"/>
                <a:gd name="connsiteY20" fmla="*/ 112231 h 201258"/>
                <a:gd name="connsiteX21" fmla="*/ 20836 w 201732"/>
                <a:gd name="connsiteY21" fmla="*/ 122649 h 201258"/>
                <a:gd name="connsiteX22" fmla="*/ 28413 w 201732"/>
                <a:gd name="connsiteY22" fmla="*/ 141118 h 201258"/>
                <a:gd name="connsiteX23" fmla="*/ 21310 w 201732"/>
                <a:gd name="connsiteY23" fmla="*/ 163375 h 201258"/>
                <a:gd name="connsiteX24" fmla="*/ 37884 w 201732"/>
                <a:gd name="connsiteY24" fmla="*/ 179949 h 201258"/>
                <a:gd name="connsiteX25" fmla="*/ 60141 w 201732"/>
                <a:gd name="connsiteY25" fmla="*/ 172846 h 201258"/>
                <a:gd name="connsiteX26" fmla="*/ 78609 w 201732"/>
                <a:gd name="connsiteY26" fmla="*/ 180423 h 201258"/>
                <a:gd name="connsiteX27" fmla="*/ 89027 w 201732"/>
                <a:gd name="connsiteY27" fmla="*/ 201259 h 201258"/>
                <a:gd name="connsiteX28" fmla="*/ 112705 w 201732"/>
                <a:gd name="connsiteY28" fmla="*/ 201259 h 201258"/>
                <a:gd name="connsiteX29" fmla="*/ 123123 w 201732"/>
                <a:gd name="connsiteY29" fmla="*/ 180423 h 201258"/>
                <a:gd name="connsiteX30" fmla="*/ 141591 w 201732"/>
                <a:gd name="connsiteY30" fmla="*/ 172846 h 201258"/>
                <a:gd name="connsiteX31" fmla="*/ 163848 w 201732"/>
                <a:gd name="connsiteY31" fmla="*/ 180423 h 201258"/>
                <a:gd name="connsiteX32" fmla="*/ 180423 w 201732"/>
                <a:gd name="connsiteY32" fmla="*/ 163375 h 201258"/>
                <a:gd name="connsiteX33" fmla="*/ 173319 w 201732"/>
                <a:gd name="connsiteY33" fmla="*/ 141591 h 201258"/>
                <a:gd name="connsiteX34" fmla="*/ 180896 w 201732"/>
                <a:gd name="connsiteY34" fmla="*/ 123123 h 201258"/>
                <a:gd name="connsiteX35" fmla="*/ 201732 w 201732"/>
                <a:gd name="connsiteY35" fmla="*/ 112705 h 201258"/>
                <a:gd name="connsiteX36" fmla="*/ 201732 w 201732"/>
                <a:gd name="connsiteY36" fmla="*/ 89027 h 201258"/>
                <a:gd name="connsiteX37" fmla="*/ 180896 w 201732"/>
                <a:gd name="connsiteY37" fmla="*/ 78609 h 201258"/>
                <a:gd name="connsiteX38" fmla="*/ 173319 w 201732"/>
                <a:gd name="connsiteY38" fmla="*/ 60141 h 20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1732" h="201258">
                  <a:moveTo>
                    <a:pt x="100866" y="136382"/>
                  </a:moveTo>
                  <a:cubicBezTo>
                    <a:pt x="80977" y="136382"/>
                    <a:pt x="65350" y="120282"/>
                    <a:pt x="65350" y="100866"/>
                  </a:cubicBezTo>
                  <a:cubicBezTo>
                    <a:pt x="65350" y="80977"/>
                    <a:pt x="81451" y="65350"/>
                    <a:pt x="100866" y="65350"/>
                  </a:cubicBezTo>
                  <a:cubicBezTo>
                    <a:pt x="120755" y="65350"/>
                    <a:pt x="136382" y="81451"/>
                    <a:pt x="136382" y="100866"/>
                  </a:cubicBezTo>
                  <a:cubicBezTo>
                    <a:pt x="136382" y="120282"/>
                    <a:pt x="120755" y="136382"/>
                    <a:pt x="100866" y="136382"/>
                  </a:cubicBezTo>
                  <a:lnTo>
                    <a:pt x="100866" y="136382"/>
                  </a:lnTo>
                  <a:close/>
                  <a:moveTo>
                    <a:pt x="173319" y="60141"/>
                  </a:moveTo>
                  <a:lnTo>
                    <a:pt x="180896" y="37884"/>
                  </a:lnTo>
                  <a:lnTo>
                    <a:pt x="163848" y="20836"/>
                  </a:lnTo>
                  <a:lnTo>
                    <a:pt x="141591" y="28413"/>
                  </a:lnTo>
                  <a:cubicBezTo>
                    <a:pt x="135909" y="25098"/>
                    <a:pt x="129279" y="22730"/>
                    <a:pt x="123123" y="20836"/>
                  </a:cubicBezTo>
                  <a:lnTo>
                    <a:pt x="112705" y="0"/>
                  </a:lnTo>
                  <a:lnTo>
                    <a:pt x="89027" y="0"/>
                  </a:lnTo>
                  <a:lnTo>
                    <a:pt x="78609" y="20836"/>
                  </a:lnTo>
                  <a:cubicBezTo>
                    <a:pt x="71980" y="22730"/>
                    <a:pt x="65823" y="25098"/>
                    <a:pt x="60141" y="28413"/>
                  </a:cubicBezTo>
                  <a:lnTo>
                    <a:pt x="37884" y="20836"/>
                  </a:lnTo>
                  <a:lnTo>
                    <a:pt x="21310" y="37410"/>
                  </a:lnTo>
                  <a:lnTo>
                    <a:pt x="28413" y="59667"/>
                  </a:lnTo>
                  <a:cubicBezTo>
                    <a:pt x="25098" y="65350"/>
                    <a:pt x="22730" y="71980"/>
                    <a:pt x="20836" y="78136"/>
                  </a:cubicBezTo>
                  <a:lnTo>
                    <a:pt x="0" y="88554"/>
                  </a:lnTo>
                  <a:lnTo>
                    <a:pt x="0" y="112231"/>
                  </a:lnTo>
                  <a:lnTo>
                    <a:pt x="20836" y="122649"/>
                  </a:lnTo>
                  <a:cubicBezTo>
                    <a:pt x="22730" y="129279"/>
                    <a:pt x="25098" y="135435"/>
                    <a:pt x="28413" y="141118"/>
                  </a:cubicBezTo>
                  <a:lnTo>
                    <a:pt x="21310" y="163375"/>
                  </a:lnTo>
                  <a:lnTo>
                    <a:pt x="37884" y="179949"/>
                  </a:lnTo>
                  <a:lnTo>
                    <a:pt x="60141" y="172846"/>
                  </a:lnTo>
                  <a:cubicBezTo>
                    <a:pt x="65823" y="176161"/>
                    <a:pt x="71980" y="178528"/>
                    <a:pt x="78609" y="180423"/>
                  </a:cubicBezTo>
                  <a:lnTo>
                    <a:pt x="89027" y="201259"/>
                  </a:lnTo>
                  <a:lnTo>
                    <a:pt x="112705" y="201259"/>
                  </a:lnTo>
                  <a:lnTo>
                    <a:pt x="123123" y="180423"/>
                  </a:lnTo>
                  <a:cubicBezTo>
                    <a:pt x="129753" y="178528"/>
                    <a:pt x="135909" y="176161"/>
                    <a:pt x="141591" y="172846"/>
                  </a:cubicBezTo>
                  <a:lnTo>
                    <a:pt x="163848" y="180423"/>
                  </a:lnTo>
                  <a:lnTo>
                    <a:pt x="180423" y="163375"/>
                  </a:lnTo>
                  <a:lnTo>
                    <a:pt x="173319" y="141591"/>
                  </a:lnTo>
                  <a:cubicBezTo>
                    <a:pt x="176634" y="135909"/>
                    <a:pt x="179002" y="129753"/>
                    <a:pt x="180896" y="123123"/>
                  </a:cubicBezTo>
                  <a:lnTo>
                    <a:pt x="201732" y="112705"/>
                  </a:lnTo>
                  <a:lnTo>
                    <a:pt x="201732" y="89027"/>
                  </a:lnTo>
                  <a:lnTo>
                    <a:pt x="180896" y="78609"/>
                  </a:lnTo>
                  <a:cubicBezTo>
                    <a:pt x="179002" y="71980"/>
                    <a:pt x="176634" y="65823"/>
                    <a:pt x="173319" y="60141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5" descr="Stopwatch">
            <a:extLst>
              <a:ext uri="{FF2B5EF4-FFF2-40B4-BE49-F238E27FC236}">
                <a16:creationId xmlns:a16="http://schemas.microsoft.com/office/drawing/2014/main" id="{CF43CF20-3599-42EE-BE26-F263EE6E3E3F}"/>
              </a:ext>
            </a:extLst>
          </p:cNvPr>
          <p:cNvGrpSpPr/>
          <p:nvPr/>
        </p:nvGrpSpPr>
        <p:grpSpPr>
          <a:xfrm>
            <a:off x="4542798" y="3201239"/>
            <a:ext cx="454608" cy="454608"/>
            <a:chOff x="4542798" y="3201239"/>
            <a:chExt cx="454608" cy="45460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37F81C2-59EA-45DD-A2B1-9FAC1EFEE8CD}"/>
                </a:ext>
              </a:extLst>
            </p:cNvPr>
            <p:cNvSpPr/>
            <p:nvPr/>
          </p:nvSpPr>
          <p:spPr>
            <a:xfrm>
              <a:off x="4760631" y="3348039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0F4BD6F-897C-4763-9FD9-921A5BC8222E}"/>
                </a:ext>
              </a:extLst>
            </p:cNvPr>
            <p:cNvSpPr/>
            <p:nvPr/>
          </p:nvSpPr>
          <p:spPr>
            <a:xfrm>
              <a:off x="4760631" y="3537459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3C72470-7F02-4E56-86D1-9DCDED383362}"/>
                </a:ext>
              </a:extLst>
            </p:cNvPr>
            <p:cNvSpPr/>
            <p:nvPr/>
          </p:nvSpPr>
          <p:spPr>
            <a:xfrm>
              <a:off x="4855341" y="3438014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25DCA94-4F91-45A5-968F-363E4F944E81}"/>
                </a:ext>
              </a:extLst>
            </p:cNvPr>
            <p:cNvSpPr/>
            <p:nvPr/>
          </p:nvSpPr>
          <p:spPr>
            <a:xfrm>
              <a:off x="4665921" y="3438014"/>
              <a:ext cx="18942" cy="18942"/>
            </a:xfrm>
            <a:custGeom>
              <a:avLst/>
              <a:gdLst>
                <a:gd name="connsiteX0" fmla="*/ 18942 w 18942"/>
                <a:gd name="connsiteY0" fmla="*/ 9471 h 18942"/>
                <a:gd name="connsiteX1" fmla="*/ 9471 w 18942"/>
                <a:gd name="connsiteY1" fmla="*/ 18942 h 18942"/>
                <a:gd name="connsiteX2" fmla="*/ 0 w 18942"/>
                <a:gd name="connsiteY2" fmla="*/ 9471 h 18942"/>
                <a:gd name="connsiteX3" fmla="*/ 9471 w 18942"/>
                <a:gd name="connsiteY3" fmla="*/ 0 h 18942"/>
                <a:gd name="connsiteX4" fmla="*/ 18942 w 18942"/>
                <a:gd name="connsiteY4" fmla="*/ 9471 h 1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42" h="18942">
                  <a:moveTo>
                    <a:pt x="18942" y="9471"/>
                  </a:moveTo>
                  <a:cubicBezTo>
                    <a:pt x="18942" y="14702"/>
                    <a:pt x="14702" y="18942"/>
                    <a:pt x="9471" y="18942"/>
                  </a:cubicBezTo>
                  <a:cubicBezTo>
                    <a:pt x="4240" y="18942"/>
                    <a:pt x="0" y="14702"/>
                    <a:pt x="0" y="9471"/>
                  </a:cubicBezTo>
                  <a:cubicBezTo>
                    <a:pt x="0" y="4240"/>
                    <a:pt x="4240" y="0"/>
                    <a:pt x="9471" y="0"/>
                  </a:cubicBezTo>
                  <a:cubicBezTo>
                    <a:pt x="14702" y="0"/>
                    <a:pt x="18942" y="4240"/>
                    <a:pt x="18942" y="9471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3FB6457-4089-423E-9D67-3661D1BD1595}"/>
                </a:ext>
              </a:extLst>
            </p:cNvPr>
            <p:cNvSpPr/>
            <p:nvPr/>
          </p:nvSpPr>
          <p:spPr>
            <a:xfrm>
              <a:off x="4760631" y="3381188"/>
              <a:ext cx="62982" cy="119808"/>
            </a:xfrm>
            <a:custGeom>
              <a:avLst/>
              <a:gdLst>
                <a:gd name="connsiteX0" fmla="*/ 18942 w 62982"/>
                <a:gd name="connsiteY0" fmla="*/ 0 h 119808"/>
                <a:gd name="connsiteX1" fmla="*/ 0 w 62982"/>
                <a:gd name="connsiteY1" fmla="*/ 0 h 119808"/>
                <a:gd name="connsiteX2" fmla="*/ 0 w 62982"/>
                <a:gd name="connsiteY2" fmla="*/ 66297 h 119808"/>
                <a:gd name="connsiteX3" fmla="*/ 2841 w 62982"/>
                <a:gd name="connsiteY3" fmla="*/ 72927 h 119808"/>
                <a:gd name="connsiteX4" fmla="*/ 49723 w 62982"/>
                <a:gd name="connsiteY4" fmla="*/ 119808 h 119808"/>
                <a:gd name="connsiteX5" fmla="*/ 62982 w 62982"/>
                <a:gd name="connsiteY5" fmla="*/ 106549 h 119808"/>
                <a:gd name="connsiteX6" fmla="*/ 18942 w 62982"/>
                <a:gd name="connsiteY6" fmla="*/ 62509 h 119808"/>
                <a:gd name="connsiteX7" fmla="*/ 18942 w 62982"/>
                <a:gd name="connsiteY7" fmla="*/ 0 h 11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982" h="119808">
                  <a:moveTo>
                    <a:pt x="18942" y="0"/>
                  </a:moveTo>
                  <a:lnTo>
                    <a:pt x="0" y="0"/>
                  </a:lnTo>
                  <a:lnTo>
                    <a:pt x="0" y="66297"/>
                  </a:lnTo>
                  <a:cubicBezTo>
                    <a:pt x="0" y="68665"/>
                    <a:pt x="947" y="71033"/>
                    <a:pt x="2841" y="72927"/>
                  </a:cubicBezTo>
                  <a:lnTo>
                    <a:pt x="49723" y="119808"/>
                  </a:lnTo>
                  <a:lnTo>
                    <a:pt x="62982" y="106549"/>
                  </a:lnTo>
                  <a:lnTo>
                    <a:pt x="18942" y="62509"/>
                  </a:lnTo>
                  <a:lnTo>
                    <a:pt x="18942" y="0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1C9BCD07-21E6-482F-95BB-D79C8A35F17B}"/>
                </a:ext>
              </a:extLst>
            </p:cNvPr>
            <p:cNvSpPr/>
            <p:nvPr/>
          </p:nvSpPr>
          <p:spPr>
            <a:xfrm>
              <a:off x="4609239" y="3243858"/>
              <a:ext cx="322295" cy="369110"/>
            </a:xfrm>
            <a:custGeom>
              <a:avLst/>
              <a:gdLst>
                <a:gd name="connsiteX0" fmla="*/ 160862 w 322295"/>
                <a:gd name="connsiteY0" fmla="*/ 340956 h 369110"/>
                <a:gd name="connsiteX1" fmla="*/ 28268 w 322295"/>
                <a:gd name="connsiteY1" fmla="*/ 208362 h 369110"/>
                <a:gd name="connsiteX2" fmla="*/ 160862 w 322295"/>
                <a:gd name="connsiteY2" fmla="*/ 75768 h 369110"/>
                <a:gd name="connsiteX3" fmla="*/ 293456 w 322295"/>
                <a:gd name="connsiteY3" fmla="*/ 208362 h 369110"/>
                <a:gd name="connsiteX4" fmla="*/ 160862 w 322295"/>
                <a:gd name="connsiteY4" fmla="*/ 340956 h 369110"/>
                <a:gd name="connsiteX5" fmla="*/ 160862 w 322295"/>
                <a:gd name="connsiteY5" fmla="*/ 340956 h 369110"/>
                <a:gd name="connsiteX6" fmla="*/ 273094 w 322295"/>
                <a:gd name="connsiteY6" fmla="*/ 92816 h 369110"/>
                <a:gd name="connsiteX7" fmla="*/ 287300 w 322295"/>
                <a:gd name="connsiteY7" fmla="*/ 78609 h 369110"/>
                <a:gd name="connsiteX8" fmla="*/ 286827 w 322295"/>
                <a:gd name="connsiteY8" fmla="*/ 58720 h 369110"/>
                <a:gd name="connsiteX9" fmla="*/ 266937 w 322295"/>
                <a:gd name="connsiteY9" fmla="*/ 58247 h 369110"/>
                <a:gd name="connsiteX10" fmla="*/ 250837 w 322295"/>
                <a:gd name="connsiteY10" fmla="*/ 74821 h 369110"/>
                <a:gd name="connsiteX11" fmla="*/ 175069 w 322295"/>
                <a:gd name="connsiteY11" fmla="*/ 48302 h 369110"/>
                <a:gd name="connsiteX12" fmla="*/ 175069 w 322295"/>
                <a:gd name="connsiteY12" fmla="*/ 28413 h 369110"/>
                <a:gd name="connsiteX13" fmla="*/ 217688 w 322295"/>
                <a:gd name="connsiteY13" fmla="*/ 28413 h 369110"/>
                <a:gd name="connsiteX14" fmla="*/ 217688 w 322295"/>
                <a:gd name="connsiteY14" fmla="*/ 0 h 369110"/>
                <a:gd name="connsiteX15" fmla="*/ 104036 w 322295"/>
                <a:gd name="connsiteY15" fmla="*/ 0 h 369110"/>
                <a:gd name="connsiteX16" fmla="*/ 104036 w 322295"/>
                <a:gd name="connsiteY16" fmla="*/ 28413 h 369110"/>
                <a:gd name="connsiteX17" fmla="*/ 146656 w 322295"/>
                <a:gd name="connsiteY17" fmla="*/ 28413 h 369110"/>
                <a:gd name="connsiteX18" fmla="*/ 146656 w 322295"/>
                <a:gd name="connsiteY18" fmla="*/ 47829 h 369110"/>
                <a:gd name="connsiteX19" fmla="*/ 1276 w 322295"/>
                <a:gd name="connsiteY19" fmla="*/ 187999 h 369110"/>
                <a:gd name="connsiteX20" fmla="*/ 107351 w 322295"/>
                <a:gd name="connsiteY20" fmla="*/ 359898 h 369110"/>
                <a:gd name="connsiteX21" fmla="*/ 298192 w 322295"/>
                <a:gd name="connsiteY21" fmla="*/ 293127 h 369110"/>
                <a:gd name="connsiteX22" fmla="*/ 273094 w 322295"/>
                <a:gd name="connsiteY22" fmla="*/ 92816 h 369110"/>
                <a:gd name="connsiteX23" fmla="*/ 273094 w 322295"/>
                <a:gd name="connsiteY23" fmla="*/ 92816 h 369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2295" h="369110">
                  <a:moveTo>
                    <a:pt x="160862" y="340956"/>
                  </a:moveTo>
                  <a:cubicBezTo>
                    <a:pt x="87462" y="340956"/>
                    <a:pt x="28268" y="281762"/>
                    <a:pt x="28268" y="208362"/>
                  </a:cubicBezTo>
                  <a:cubicBezTo>
                    <a:pt x="28268" y="134962"/>
                    <a:pt x="87462" y="75768"/>
                    <a:pt x="160862" y="75768"/>
                  </a:cubicBezTo>
                  <a:cubicBezTo>
                    <a:pt x="234262" y="75768"/>
                    <a:pt x="293456" y="134962"/>
                    <a:pt x="293456" y="208362"/>
                  </a:cubicBezTo>
                  <a:cubicBezTo>
                    <a:pt x="293456" y="281762"/>
                    <a:pt x="234262" y="340956"/>
                    <a:pt x="160862" y="340956"/>
                  </a:cubicBezTo>
                  <a:lnTo>
                    <a:pt x="160862" y="340956"/>
                  </a:lnTo>
                  <a:close/>
                  <a:moveTo>
                    <a:pt x="273094" y="92816"/>
                  </a:moveTo>
                  <a:lnTo>
                    <a:pt x="287300" y="78609"/>
                  </a:lnTo>
                  <a:cubicBezTo>
                    <a:pt x="292509" y="72927"/>
                    <a:pt x="292509" y="64403"/>
                    <a:pt x="286827" y="58720"/>
                  </a:cubicBezTo>
                  <a:cubicBezTo>
                    <a:pt x="281617" y="53511"/>
                    <a:pt x="272620" y="53038"/>
                    <a:pt x="266937" y="58247"/>
                  </a:cubicBezTo>
                  <a:lnTo>
                    <a:pt x="250837" y="74821"/>
                  </a:lnTo>
                  <a:cubicBezTo>
                    <a:pt x="228106" y="59667"/>
                    <a:pt x="202061" y="50196"/>
                    <a:pt x="175069" y="48302"/>
                  </a:cubicBezTo>
                  <a:lnTo>
                    <a:pt x="175069" y="28413"/>
                  </a:lnTo>
                  <a:lnTo>
                    <a:pt x="217688" y="28413"/>
                  </a:lnTo>
                  <a:lnTo>
                    <a:pt x="217688" y="0"/>
                  </a:lnTo>
                  <a:lnTo>
                    <a:pt x="104036" y="0"/>
                  </a:lnTo>
                  <a:lnTo>
                    <a:pt x="104036" y="28413"/>
                  </a:lnTo>
                  <a:lnTo>
                    <a:pt x="146656" y="28413"/>
                  </a:lnTo>
                  <a:lnTo>
                    <a:pt x="146656" y="47829"/>
                  </a:lnTo>
                  <a:cubicBezTo>
                    <a:pt x="71361" y="54458"/>
                    <a:pt x="10747" y="112705"/>
                    <a:pt x="1276" y="187999"/>
                  </a:cubicBezTo>
                  <a:cubicBezTo>
                    <a:pt x="-8195" y="263294"/>
                    <a:pt x="35845" y="334800"/>
                    <a:pt x="107351" y="359898"/>
                  </a:cubicBezTo>
                  <a:cubicBezTo>
                    <a:pt x="178857" y="384996"/>
                    <a:pt x="257940" y="357530"/>
                    <a:pt x="298192" y="293127"/>
                  </a:cubicBezTo>
                  <a:cubicBezTo>
                    <a:pt x="338443" y="228725"/>
                    <a:pt x="327078" y="145380"/>
                    <a:pt x="273094" y="92816"/>
                  </a:cubicBezTo>
                  <a:lnTo>
                    <a:pt x="273094" y="92816"/>
                  </a:ln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8" name="Graphic 3" descr="Single gear">
            <a:extLst>
              <a:ext uri="{FF2B5EF4-FFF2-40B4-BE49-F238E27FC236}">
                <a16:creationId xmlns:a16="http://schemas.microsoft.com/office/drawing/2014/main" id="{9DCF7710-64D5-449D-B27D-89A2EDB6B36F}"/>
              </a:ext>
            </a:extLst>
          </p:cNvPr>
          <p:cNvSpPr/>
          <p:nvPr/>
        </p:nvSpPr>
        <p:spPr>
          <a:xfrm>
            <a:off x="4952532" y="2644595"/>
            <a:ext cx="322487" cy="322014"/>
          </a:xfrm>
          <a:custGeom>
            <a:avLst/>
            <a:gdLst>
              <a:gd name="connsiteX0" fmla="*/ 161007 w 322487"/>
              <a:gd name="connsiteY0" fmla="*/ 217833 h 322014"/>
              <a:gd name="connsiteX1" fmla="*/ 104181 w 322487"/>
              <a:gd name="connsiteY1" fmla="*/ 161007 h 322014"/>
              <a:gd name="connsiteX2" fmla="*/ 161007 w 322487"/>
              <a:gd name="connsiteY2" fmla="*/ 104181 h 322014"/>
              <a:gd name="connsiteX3" fmla="*/ 217833 w 322487"/>
              <a:gd name="connsiteY3" fmla="*/ 161007 h 322014"/>
              <a:gd name="connsiteX4" fmla="*/ 161007 w 322487"/>
              <a:gd name="connsiteY4" fmla="*/ 217833 h 322014"/>
              <a:gd name="connsiteX5" fmla="*/ 288866 w 322487"/>
              <a:gd name="connsiteY5" fmla="*/ 125491 h 322014"/>
              <a:gd name="connsiteX6" fmla="*/ 276553 w 322487"/>
              <a:gd name="connsiteY6" fmla="*/ 96131 h 322014"/>
              <a:gd name="connsiteX7" fmla="*/ 288392 w 322487"/>
              <a:gd name="connsiteY7" fmla="*/ 60614 h 322014"/>
              <a:gd name="connsiteX8" fmla="*/ 261400 w 322487"/>
              <a:gd name="connsiteY8" fmla="*/ 33622 h 322014"/>
              <a:gd name="connsiteX9" fmla="*/ 225883 w 322487"/>
              <a:gd name="connsiteY9" fmla="*/ 45461 h 322014"/>
              <a:gd name="connsiteX10" fmla="*/ 196050 w 322487"/>
              <a:gd name="connsiteY10" fmla="*/ 33149 h 322014"/>
              <a:gd name="connsiteX11" fmla="*/ 179949 w 322487"/>
              <a:gd name="connsiteY11" fmla="*/ 0 h 322014"/>
              <a:gd name="connsiteX12" fmla="*/ 142065 w 322487"/>
              <a:gd name="connsiteY12" fmla="*/ 0 h 322014"/>
              <a:gd name="connsiteX13" fmla="*/ 125491 w 322487"/>
              <a:gd name="connsiteY13" fmla="*/ 33149 h 322014"/>
              <a:gd name="connsiteX14" fmla="*/ 96131 w 322487"/>
              <a:gd name="connsiteY14" fmla="*/ 45461 h 322014"/>
              <a:gd name="connsiteX15" fmla="*/ 60614 w 322487"/>
              <a:gd name="connsiteY15" fmla="*/ 33622 h 322014"/>
              <a:gd name="connsiteX16" fmla="*/ 33622 w 322487"/>
              <a:gd name="connsiteY16" fmla="*/ 60614 h 322014"/>
              <a:gd name="connsiteX17" fmla="*/ 45461 w 322487"/>
              <a:gd name="connsiteY17" fmla="*/ 96131 h 322014"/>
              <a:gd name="connsiteX18" fmla="*/ 33149 w 322487"/>
              <a:gd name="connsiteY18" fmla="*/ 125964 h 322014"/>
              <a:gd name="connsiteX19" fmla="*/ 0 w 322487"/>
              <a:gd name="connsiteY19" fmla="*/ 142065 h 322014"/>
              <a:gd name="connsiteX20" fmla="*/ 0 w 322487"/>
              <a:gd name="connsiteY20" fmla="*/ 179949 h 322014"/>
              <a:gd name="connsiteX21" fmla="*/ 33149 w 322487"/>
              <a:gd name="connsiteY21" fmla="*/ 196523 h 322014"/>
              <a:gd name="connsiteX22" fmla="*/ 45461 w 322487"/>
              <a:gd name="connsiteY22" fmla="*/ 225883 h 322014"/>
              <a:gd name="connsiteX23" fmla="*/ 33622 w 322487"/>
              <a:gd name="connsiteY23" fmla="*/ 261400 h 322014"/>
              <a:gd name="connsiteX24" fmla="*/ 60614 w 322487"/>
              <a:gd name="connsiteY24" fmla="*/ 288392 h 322014"/>
              <a:gd name="connsiteX25" fmla="*/ 96131 w 322487"/>
              <a:gd name="connsiteY25" fmla="*/ 276553 h 322014"/>
              <a:gd name="connsiteX26" fmla="*/ 125964 w 322487"/>
              <a:gd name="connsiteY26" fmla="*/ 288866 h 322014"/>
              <a:gd name="connsiteX27" fmla="*/ 142539 w 322487"/>
              <a:gd name="connsiteY27" fmla="*/ 322014 h 322014"/>
              <a:gd name="connsiteX28" fmla="*/ 180423 w 322487"/>
              <a:gd name="connsiteY28" fmla="*/ 322014 h 322014"/>
              <a:gd name="connsiteX29" fmla="*/ 196997 w 322487"/>
              <a:gd name="connsiteY29" fmla="*/ 288866 h 322014"/>
              <a:gd name="connsiteX30" fmla="*/ 226357 w 322487"/>
              <a:gd name="connsiteY30" fmla="*/ 276553 h 322014"/>
              <a:gd name="connsiteX31" fmla="*/ 261873 w 322487"/>
              <a:gd name="connsiteY31" fmla="*/ 288392 h 322014"/>
              <a:gd name="connsiteX32" fmla="*/ 288866 w 322487"/>
              <a:gd name="connsiteY32" fmla="*/ 261400 h 322014"/>
              <a:gd name="connsiteX33" fmla="*/ 277027 w 322487"/>
              <a:gd name="connsiteY33" fmla="*/ 225883 h 322014"/>
              <a:gd name="connsiteX34" fmla="*/ 289339 w 322487"/>
              <a:gd name="connsiteY34" fmla="*/ 196050 h 322014"/>
              <a:gd name="connsiteX35" fmla="*/ 322488 w 322487"/>
              <a:gd name="connsiteY35" fmla="*/ 179475 h 322014"/>
              <a:gd name="connsiteX36" fmla="*/ 322488 w 322487"/>
              <a:gd name="connsiteY36" fmla="*/ 141591 h 322014"/>
              <a:gd name="connsiteX37" fmla="*/ 288866 w 322487"/>
              <a:gd name="connsiteY37" fmla="*/ 125491 h 3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2487" h="322014">
                <a:moveTo>
                  <a:pt x="161007" y="217833"/>
                </a:moveTo>
                <a:cubicBezTo>
                  <a:pt x="129753" y="217833"/>
                  <a:pt x="104181" y="192261"/>
                  <a:pt x="104181" y="161007"/>
                </a:cubicBezTo>
                <a:cubicBezTo>
                  <a:pt x="104181" y="129753"/>
                  <a:pt x="129753" y="104181"/>
                  <a:pt x="161007" y="104181"/>
                </a:cubicBezTo>
                <a:cubicBezTo>
                  <a:pt x="192261" y="104181"/>
                  <a:pt x="217833" y="129753"/>
                  <a:pt x="217833" y="161007"/>
                </a:cubicBezTo>
                <a:cubicBezTo>
                  <a:pt x="217833" y="192261"/>
                  <a:pt x="192261" y="217833"/>
                  <a:pt x="161007" y="217833"/>
                </a:cubicBezTo>
                <a:close/>
                <a:moveTo>
                  <a:pt x="288866" y="125491"/>
                </a:moveTo>
                <a:cubicBezTo>
                  <a:pt x="286024" y="115073"/>
                  <a:pt x="281762" y="105128"/>
                  <a:pt x="276553" y="96131"/>
                </a:cubicBezTo>
                <a:lnTo>
                  <a:pt x="288392" y="60614"/>
                </a:lnTo>
                <a:lnTo>
                  <a:pt x="261400" y="33622"/>
                </a:lnTo>
                <a:lnTo>
                  <a:pt x="225883" y="45461"/>
                </a:lnTo>
                <a:cubicBezTo>
                  <a:pt x="216412" y="40252"/>
                  <a:pt x="206468" y="35990"/>
                  <a:pt x="196050" y="33149"/>
                </a:cubicBezTo>
                <a:lnTo>
                  <a:pt x="179949" y="0"/>
                </a:lnTo>
                <a:lnTo>
                  <a:pt x="142065" y="0"/>
                </a:lnTo>
                <a:lnTo>
                  <a:pt x="125491" y="33149"/>
                </a:lnTo>
                <a:cubicBezTo>
                  <a:pt x="115073" y="35990"/>
                  <a:pt x="105128" y="40252"/>
                  <a:pt x="96131" y="45461"/>
                </a:cubicBezTo>
                <a:lnTo>
                  <a:pt x="60614" y="33622"/>
                </a:lnTo>
                <a:lnTo>
                  <a:pt x="33622" y="60614"/>
                </a:lnTo>
                <a:lnTo>
                  <a:pt x="45461" y="96131"/>
                </a:lnTo>
                <a:cubicBezTo>
                  <a:pt x="40252" y="105602"/>
                  <a:pt x="35990" y="115546"/>
                  <a:pt x="33149" y="125964"/>
                </a:cubicBezTo>
                <a:lnTo>
                  <a:pt x="0" y="142065"/>
                </a:lnTo>
                <a:lnTo>
                  <a:pt x="0" y="179949"/>
                </a:lnTo>
                <a:lnTo>
                  <a:pt x="33149" y="196523"/>
                </a:lnTo>
                <a:cubicBezTo>
                  <a:pt x="35990" y="206941"/>
                  <a:pt x="40252" y="216886"/>
                  <a:pt x="45461" y="225883"/>
                </a:cubicBezTo>
                <a:lnTo>
                  <a:pt x="33622" y="261400"/>
                </a:lnTo>
                <a:lnTo>
                  <a:pt x="60614" y="288392"/>
                </a:lnTo>
                <a:lnTo>
                  <a:pt x="96131" y="276553"/>
                </a:lnTo>
                <a:cubicBezTo>
                  <a:pt x="105602" y="281762"/>
                  <a:pt x="115546" y="286024"/>
                  <a:pt x="125964" y="288866"/>
                </a:cubicBezTo>
                <a:lnTo>
                  <a:pt x="142539" y="322014"/>
                </a:lnTo>
                <a:lnTo>
                  <a:pt x="180423" y="322014"/>
                </a:lnTo>
                <a:lnTo>
                  <a:pt x="196997" y="288866"/>
                </a:lnTo>
                <a:cubicBezTo>
                  <a:pt x="207415" y="286024"/>
                  <a:pt x="217359" y="281762"/>
                  <a:pt x="226357" y="276553"/>
                </a:cubicBezTo>
                <a:lnTo>
                  <a:pt x="261873" y="288392"/>
                </a:lnTo>
                <a:lnTo>
                  <a:pt x="288866" y="261400"/>
                </a:lnTo>
                <a:lnTo>
                  <a:pt x="277027" y="225883"/>
                </a:lnTo>
                <a:cubicBezTo>
                  <a:pt x="282236" y="216412"/>
                  <a:pt x="286498" y="206468"/>
                  <a:pt x="289339" y="196050"/>
                </a:cubicBezTo>
                <a:lnTo>
                  <a:pt x="322488" y="179475"/>
                </a:lnTo>
                <a:lnTo>
                  <a:pt x="322488" y="141591"/>
                </a:lnTo>
                <a:lnTo>
                  <a:pt x="288866" y="125491"/>
                </a:lnTo>
                <a:close/>
              </a:path>
            </a:pathLst>
          </a:custGeom>
          <a:solidFill>
            <a:schemeClr val="bg1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17" descr="Filter">
            <a:extLst>
              <a:ext uri="{FF2B5EF4-FFF2-40B4-BE49-F238E27FC236}">
                <a16:creationId xmlns:a16="http://schemas.microsoft.com/office/drawing/2014/main" id="{421384A4-C9CD-498C-89DF-796F5717707C}"/>
              </a:ext>
            </a:extLst>
          </p:cNvPr>
          <p:cNvSpPr/>
          <p:nvPr/>
        </p:nvSpPr>
        <p:spPr>
          <a:xfrm>
            <a:off x="6899289" y="2704649"/>
            <a:ext cx="322014" cy="322014"/>
          </a:xfrm>
          <a:custGeom>
            <a:avLst/>
            <a:gdLst>
              <a:gd name="connsiteX0" fmla="*/ 322014 w 322014"/>
              <a:gd name="connsiteY0" fmla="*/ 0 h 322014"/>
              <a:gd name="connsiteX1" fmla="*/ 0 w 322014"/>
              <a:gd name="connsiteY1" fmla="*/ 0 h 322014"/>
              <a:gd name="connsiteX2" fmla="*/ 142065 w 322014"/>
              <a:gd name="connsiteY2" fmla="*/ 142065 h 322014"/>
              <a:gd name="connsiteX3" fmla="*/ 142065 w 322014"/>
              <a:gd name="connsiteY3" fmla="*/ 284130 h 322014"/>
              <a:gd name="connsiteX4" fmla="*/ 142065 w 322014"/>
              <a:gd name="connsiteY4" fmla="*/ 322014 h 322014"/>
              <a:gd name="connsiteX5" fmla="*/ 179949 w 322014"/>
              <a:gd name="connsiteY5" fmla="*/ 284130 h 322014"/>
              <a:gd name="connsiteX6" fmla="*/ 179949 w 322014"/>
              <a:gd name="connsiteY6" fmla="*/ 142065 h 32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014" h="322014">
                <a:moveTo>
                  <a:pt x="322014" y="0"/>
                </a:moveTo>
                <a:lnTo>
                  <a:pt x="0" y="0"/>
                </a:lnTo>
                <a:lnTo>
                  <a:pt x="142065" y="142065"/>
                </a:lnTo>
                <a:lnTo>
                  <a:pt x="142065" y="284130"/>
                </a:lnTo>
                <a:lnTo>
                  <a:pt x="142065" y="322014"/>
                </a:lnTo>
                <a:lnTo>
                  <a:pt x="179949" y="284130"/>
                </a:lnTo>
                <a:lnTo>
                  <a:pt x="179949" y="142065"/>
                </a:lnTo>
                <a:close/>
              </a:path>
            </a:pathLst>
          </a:custGeom>
          <a:solidFill>
            <a:schemeClr val="tx1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15" descr="Database">
            <a:extLst>
              <a:ext uri="{FF2B5EF4-FFF2-40B4-BE49-F238E27FC236}">
                <a16:creationId xmlns:a16="http://schemas.microsoft.com/office/drawing/2014/main" id="{19FCF95D-27A0-441D-945B-E2A9C492D72D}"/>
              </a:ext>
            </a:extLst>
          </p:cNvPr>
          <p:cNvGrpSpPr/>
          <p:nvPr/>
        </p:nvGrpSpPr>
        <p:grpSpPr>
          <a:xfrm>
            <a:off x="7272061" y="3289332"/>
            <a:ext cx="265188" cy="359898"/>
            <a:chOff x="7272061" y="3289332"/>
            <a:chExt cx="265188" cy="359898"/>
          </a:xfrm>
          <a:solidFill>
            <a:srgbClr val="000000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A91B1B9-F568-4244-BA4B-43AE26A8C186}"/>
                </a:ext>
              </a:extLst>
            </p:cNvPr>
            <p:cNvSpPr/>
            <p:nvPr/>
          </p:nvSpPr>
          <p:spPr>
            <a:xfrm>
              <a:off x="7272061" y="3289332"/>
              <a:ext cx="265188" cy="75768"/>
            </a:xfrm>
            <a:custGeom>
              <a:avLst/>
              <a:gdLst>
                <a:gd name="connsiteX0" fmla="*/ 265188 w 265188"/>
                <a:gd name="connsiteY0" fmla="*/ 37884 h 75768"/>
                <a:gd name="connsiteX1" fmla="*/ 132594 w 265188"/>
                <a:gd name="connsiteY1" fmla="*/ 75768 h 75768"/>
                <a:gd name="connsiteX2" fmla="*/ 0 w 265188"/>
                <a:gd name="connsiteY2" fmla="*/ 37884 h 75768"/>
                <a:gd name="connsiteX3" fmla="*/ 132594 w 265188"/>
                <a:gd name="connsiteY3" fmla="*/ 0 h 75768"/>
                <a:gd name="connsiteX4" fmla="*/ 265188 w 265188"/>
                <a:gd name="connsiteY4" fmla="*/ 37884 h 7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188" h="75768">
                  <a:moveTo>
                    <a:pt x="265188" y="37884"/>
                  </a:moveTo>
                  <a:cubicBezTo>
                    <a:pt x="265188" y="58807"/>
                    <a:pt x="205824" y="75768"/>
                    <a:pt x="132594" y="75768"/>
                  </a:cubicBezTo>
                  <a:cubicBezTo>
                    <a:pt x="59364" y="75768"/>
                    <a:pt x="0" y="58807"/>
                    <a:pt x="0" y="37884"/>
                  </a:cubicBezTo>
                  <a:cubicBezTo>
                    <a:pt x="0" y="16961"/>
                    <a:pt x="59364" y="0"/>
                    <a:pt x="132594" y="0"/>
                  </a:cubicBezTo>
                  <a:cubicBezTo>
                    <a:pt x="205824" y="0"/>
                    <a:pt x="265188" y="16961"/>
                    <a:pt x="265188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EBD0CBB-8933-42CB-88FB-57773294CED3}"/>
                </a:ext>
              </a:extLst>
            </p:cNvPr>
            <p:cNvSpPr/>
            <p:nvPr/>
          </p:nvSpPr>
          <p:spPr>
            <a:xfrm>
              <a:off x="7272061" y="334615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D13B9F5F-AF4D-4884-A490-ECAD05D0183D}"/>
                </a:ext>
              </a:extLst>
            </p:cNvPr>
            <p:cNvSpPr/>
            <p:nvPr/>
          </p:nvSpPr>
          <p:spPr>
            <a:xfrm>
              <a:off x="7272061" y="344086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613767E-EF54-4942-AD3E-869514C2AF48}"/>
                </a:ext>
              </a:extLst>
            </p:cNvPr>
            <p:cNvSpPr/>
            <p:nvPr/>
          </p:nvSpPr>
          <p:spPr>
            <a:xfrm>
              <a:off x="7272061" y="3535578"/>
              <a:ext cx="265188" cy="113652"/>
            </a:xfrm>
            <a:custGeom>
              <a:avLst/>
              <a:gdLst>
                <a:gd name="connsiteX0" fmla="*/ 227304 w 265188"/>
                <a:gd name="connsiteY0" fmla="*/ 75768 h 113652"/>
                <a:gd name="connsiteX1" fmla="*/ 217833 w 265188"/>
                <a:gd name="connsiteY1" fmla="*/ 66297 h 113652"/>
                <a:gd name="connsiteX2" fmla="*/ 227304 w 265188"/>
                <a:gd name="connsiteY2" fmla="*/ 56826 h 113652"/>
                <a:gd name="connsiteX3" fmla="*/ 236775 w 265188"/>
                <a:gd name="connsiteY3" fmla="*/ 66297 h 113652"/>
                <a:gd name="connsiteX4" fmla="*/ 227304 w 265188"/>
                <a:gd name="connsiteY4" fmla="*/ 75768 h 113652"/>
                <a:gd name="connsiteX5" fmla="*/ 132594 w 265188"/>
                <a:gd name="connsiteY5" fmla="*/ 37884 h 113652"/>
                <a:gd name="connsiteX6" fmla="*/ 0 w 265188"/>
                <a:gd name="connsiteY6" fmla="*/ 0 h 113652"/>
                <a:gd name="connsiteX7" fmla="*/ 0 w 265188"/>
                <a:gd name="connsiteY7" fmla="*/ 75768 h 113652"/>
                <a:gd name="connsiteX8" fmla="*/ 132594 w 265188"/>
                <a:gd name="connsiteY8" fmla="*/ 113652 h 113652"/>
                <a:gd name="connsiteX9" fmla="*/ 265188 w 265188"/>
                <a:gd name="connsiteY9" fmla="*/ 75768 h 113652"/>
                <a:gd name="connsiteX10" fmla="*/ 265188 w 265188"/>
                <a:gd name="connsiteY10" fmla="*/ 0 h 113652"/>
                <a:gd name="connsiteX11" fmla="*/ 132594 w 265188"/>
                <a:gd name="connsiteY11" fmla="*/ 37884 h 113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188" h="113652">
                  <a:moveTo>
                    <a:pt x="227304" y="75768"/>
                  </a:moveTo>
                  <a:cubicBezTo>
                    <a:pt x="221621" y="75768"/>
                    <a:pt x="217833" y="71980"/>
                    <a:pt x="217833" y="66297"/>
                  </a:cubicBezTo>
                  <a:cubicBezTo>
                    <a:pt x="217833" y="60614"/>
                    <a:pt x="221621" y="56826"/>
                    <a:pt x="227304" y="56826"/>
                  </a:cubicBezTo>
                  <a:cubicBezTo>
                    <a:pt x="232987" y="56826"/>
                    <a:pt x="236775" y="60614"/>
                    <a:pt x="236775" y="66297"/>
                  </a:cubicBezTo>
                  <a:cubicBezTo>
                    <a:pt x="236775" y="71980"/>
                    <a:pt x="232987" y="75768"/>
                    <a:pt x="227304" y="75768"/>
                  </a:cubicBezTo>
                  <a:close/>
                  <a:moveTo>
                    <a:pt x="132594" y="37884"/>
                  </a:moveTo>
                  <a:cubicBezTo>
                    <a:pt x="59667" y="37884"/>
                    <a:pt x="0" y="20836"/>
                    <a:pt x="0" y="0"/>
                  </a:cubicBezTo>
                  <a:lnTo>
                    <a:pt x="0" y="75768"/>
                  </a:lnTo>
                  <a:cubicBezTo>
                    <a:pt x="0" y="96604"/>
                    <a:pt x="59667" y="113652"/>
                    <a:pt x="132594" y="113652"/>
                  </a:cubicBezTo>
                  <a:cubicBezTo>
                    <a:pt x="205521" y="113652"/>
                    <a:pt x="265188" y="96604"/>
                    <a:pt x="265188" y="75768"/>
                  </a:cubicBezTo>
                  <a:lnTo>
                    <a:pt x="265188" y="0"/>
                  </a:lnTo>
                  <a:cubicBezTo>
                    <a:pt x="265188" y="20836"/>
                    <a:pt x="205521" y="37884"/>
                    <a:pt x="132594" y="37884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5" name="Graphic 13" descr="Eye">
            <a:extLst>
              <a:ext uri="{FF2B5EF4-FFF2-40B4-BE49-F238E27FC236}">
                <a16:creationId xmlns:a16="http://schemas.microsoft.com/office/drawing/2014/main" id="{C23A846D-918A-4ABD-BC45-1784C57036B7}"/>
              </a:ext>
            </a:extLst>
          </p:cNvPr>
          <p:cNvGrpSpPr/>
          <p:nvPr/>
        </p:nvGrpSpPr>
        <p:grpSpPr>
          <a:xfrm>
            <a:off x="7152201" y="3905485"/>
            <a:ext cx="454608" cy="454608"/>
            <a:chOff x="7152201" y="3905485"/>
            <a:chExt cx="454608" cy="454608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B6EB313-3855-4ADA-8894-47DF0C1C2948}"/>
                </a:ext>
              </a:extLst>
            </p:cNvPr>
            <p:cNvSpPr/>
            <p:nvPr/>
          </p:nvSpPr>
          <p:spPr>
            <a:xfrm>
              <a:off x="7190249" y="4019137"/>
              <a:ext cx="378562" cy="227304"/>
            </a:xfrm>
            <a:custGeom>
              <a:avLst/>
              <a:gdLst>
                <a:gd name="connsiteX0" fmla="*/ 255079 w 378562"/>
                <a:gd name="connsiteY0" fmla="*/ 181843 h 227304"/>
                <a:gd name="connsiteX1" fmla="*/ 258867 w 378562"/>
                <a:gd name="connsiteY1" fmla="*/ 49723 h 227304"/>
                <a:gd name="connsiteX2" fmla="*/ 345053 w 378562"/>
                <a:gd name="connsiteY2" fmla="*/ 118861 h 227304"/>
                <a:gd name="connsiteX3" fmla="*/ 255079 w 378562"/>
                <a:gd name="connsiteY3" fmla="*/ 181843 h 227304"/>
                <a:gd name="connsiteX4" fmla="*/ 68974 w 378562"/>
                <a:gd name="connsiteY4" fmla="*/ 84292 h 227304"/>
                <a:gd name="connsiteX5" fmla="*/ 119170 w 378562"/>
                <a:gd name="connsiteY5" fmla="*/ 50196 h 227304"/>
                <a:gd name="connsiteX6" fmla="*/ 123432 w 378562"/>
                <a:gd name="connsiteY6" fmla="*/ 181843 h 227304"/>
                <a:gd name="connsiteX7" fmla="*/ 33457 w 378562"/>
                <a:gd name="connsiteY7" fmla="*/ 118861 h 227304"/>
                <a:gd name="connsiteX8" fmla="*/ 68974 w 378562"/>
                <a:gd name="connsiteY8" fmla="*/ 84292 h 227304"/>
                <a:gd name="connsiteX9" fmla="*/ 68974 w 378562"/>
                <a:gd name="connsiteY9" fmla="*/ 84292 h 227304"/>
                <a:gd name="connsiteX10" fmla="*/ 189255 w 378562"/>
                <a:gd name="connsiteY10" fmla="*/ 189420 h 227304"/>
                <a:gd name="connsiteX11" fmla="*/ 113487 w 378562"/>
                <a:gd name="connsiteY11" fmla="*/ 113652 h 227304"/>
                <a:gd name="connsiteX12" fmla="*/ 189255 w 378562"/>
                <a:gd name="connsiteY12" fmla="*/ 37884 h 227304"/>
                <a:gd name="connsiteX13" fmla="*/ 265023 w 378562"/>
                <a:gd name="connsiteY13" fmla="*/ 113652 h 227304"/>
                <a:gd name="connsiteX14" fmla="*/ 189255 w 378562"/>
                <a:gd name="connsiteY14" fmla="*/ 189420 h 227304"/>
                <a:gd name="connsiteX15" fmla="*/ 373466 w 378562"/>
                <a:gd name="connsiteY15" fmla="*/ 105602 h 227304"/>
                <a:gd name="connsiteX16" fmla="*/ 189255 w 378562"/>
                <a:gd name="connsiteY16" fmla="*/ 0 h 227304"/>
                <a:gd name="connsiteX17" fmla="*/ 5044 w 378562"/>
                <a:gd name="connsiteY17" fmla="*/ 105602 h 227304"/>
                <a:gd name="connsiteX18" fmla="*/ 5991 w 378562"/>
                <a:gd name="connsiteY18" fmla="*/ 134015 h 227304"/>
                <a:gd name="connsiteX19" fmla="*/ 189255 w 378562"/>
                <a:gd name="connsiteY19" fmla="*/ 227304 h 227304"/>
                <a:gd name="connsiteX20" fmla="*/ 372993 w 378562"/>
                <a:gd name="connsiteY20" fmla="*/ 134015 h 227304"/>
                <a:gd name="connsiteX21" fmla="*/ 373466 w 378562"/>
                <a:gd name="connsiteY21" fmla="*/ 105602 h 227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8562" h="227304">
                  <a:moveTo>
                    <a:pt x="255079" y="181843"/>
                  </a:moveTo>
                  <a:cubicBezTo>
                    <a:pt x="292016" y="146327"/>
                    <a:pt x="293910" y="87607"/>
                    <a:pt x="258867" y="49723"/>
                  </a:cubicBezTo>
                  <a:cubicBezTo>
                    <a:pt x="296278" y="69138"/>
                    <a:pt x="327058" y="98972"/>
                    <a:pt x="345053" y="118861"/>
                  </a:cubicBezTo>
                  <a:cubicBezTo>
                    <a:pt x="326111" y="137330"/>
                    <a:pt x="293910" y="164795"/>
                    <a:pt x="255079" y="181843"/>
                  </a:cubicBezTo>
                  <a:close/>
                  <a:moveTo>
                    <a:pt x="68974" y="84292"/>
                  </a:moveTo>
                  <a:cubicBezTo>
                    <a:pt x="84601" y="71033"/>
                    <a:pt x="101175" y="59667"/>
                    <a:pt x="119170" y="50196"/>
                  </a:cubicBezTo>
                  <a:cubicBezTo>
                    <a:pt x="84601" y="88080"/>
                    <a:pt x="86495" y="146327"/>
                    <a:pt x="123432" y="181843"/>
                  </a:cubicBezTo>
                  <a:cubicBezTo>
                    <a:pt x="84601" y="164795"/>
                    <a:pt x="51926" y="137330"/>
                    <a:pt x="33457" y="118861"/>
                  </a:cubicBezTo>
                  <a:cubicBezTo>
                    <a:pt x="44349" y="106549"/>
                    <a:pt x="56188" y="95184"/>
                    <a:pt x="68974" y="84292"/>
                  </a:cubicBezTo>
                  <a:lnTo>
                    <a:pt x="68974" y="84292"/>
                  </a:lnTo>
                  <a:close/>
                  <a:moveTo>
                    <a:pt x="189255" y="189420"/>
                  </a:moveTo>
                  <a:cubicBezTo>
                    <a:pt x="147583" y="189420"/>
                    <a:pt x="113487" y="155324"/>
                    <a:pt x="113487" y="113652"/>
                  </a:cubicBezTo>
                  <a:cubicBezTo>
                    <a:pt x="113487" y="71980"/>
                    <a:pt x="147583" y="37884"/>
                    <a:pt x="189255" y="37884"/>
                  </a:cubicBezTo>
                  <a:cubicBezTo>
                    <a:pt x="230928" y="37884"/>
                    <a:pt x="265023" y="71980"/>
                    <a:pt x="265023" y="113652"/>
                  </a:cubicBezTo>
                  <a:cubicBezTo>
                    <a:pt x="265023" y="155324"/>
                    <a:pt x="230928" y="189420"/>
                    <a:pt x="189255" y="189420"/>
                  </a:cubicBezTo>
                  <a:close/>
                  <a:moveTo>
                    <a:pt x="373466" y="105602"/>
                  </a:moveTo>
                  <a:cubicBezTo>
                    <a:pt x="346000" y="73400"/>
                    <a:pt x="274021" y="0"/>
                    <a:pt x="189255" y="0"/>
                  </a:cubicBezTo>
                  <a:cubicBezTo>
                    <a:pt x="104490" y="0"/>
                    <a:pt x="32510" y="73400"/>
                    <a:pt x="5044" y="105602"/>
                  </a:cubicBezTo>
                  <a:cubicBezTo>
                    <a:pt x="-2059" y="114126"/>
                    <a:pt x="-1585" y="125964"/>
                    <a:pt x="5991" y="134015"/>
                  </a:cubicBezTo>
                  <a:cubicBezTo>
                    <a:pt x="33931" y="163375"/>
                    <a:pt x="105437" y="227304"/>
                    <a:pt x="189255" y="227304"/>
                  </a:cubicBezTo>
                  <a:cubicBezTo>
                    <a:pt x="273074" y="227304"/>
                    <a:pt x="344580" y="163375"/>
                    <a:pt x="372993" y="134015"/>
                  </a:cubicBezTo>
                  <a:cubicBezTo>
                    <a:pt x="380096" y="126438"/>
                    <a:pt x="380570" y="114126"/>
                    <a:pt x="373466" y="105602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942357F-14FC-447A-9694-BA20AEAB6B12}"/>
                </a:ext>
              </a:extLst>
            </p:cNvPr>
            <p:cNvSpPr/>
            <p:nvPr/>
          </p:nvSpPr>
          <p:spPr>
            <a:xfrm>
              <a:off x="7332150" y="4085434"/>
              <a:ext cx="94710" cy="94710"/>
            </a:xfrm>
            <a:custGeom>
              <a:avLst/>
              <a:gdLst>
                <a:gd name="connsiteX0" fmla="*/ 94710 w 94710"/>
                <a:gd name="connsiteY0" fmla="*/ 47355 h 94710"/>
                <a:gd name="connsiteX1" fmla="*/ 47355 w 94710"/>
                <a:gd name="connsiteY1" fmla="*/ 94710 h 94710"/>
                <a:gd name="connsiteX2" fmla="*/ 0 w 94710"/>
                <a:gd name="connsiteY2" fmla="*/ 47355 h 94710"/>
                <a:gd name="connsiteX3" fmla="*/ 47355 w 94710"/>
                <a:gd name="connsiteY3" fmla="*/ 0 h 94710"/>
                <a:gd name="connsiteX4" fmla="*/ 94710 w 94710"/>
                <a:gd name="connsiteY4" fmla="*/ 47355 h 9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0" h="94710">
                  <a:moveTo>
                    <a:pt x="94710" y="47355"/>
                  </a:moveTo>
                  <a:cubicBezTo>
                    <a:pt x="94710" y="73508"/>
                    <a:pt x="73508" y="94710"/>
                    <a:pt x="47355" y="94710"/>
                  </a:cubicBezTo>
                  <a:cubicBezTo>
                    <a:pt x="21202" y="94710"/>
                    <a:pt x="0" y="73508"/>
                    <a:pt x="0" y="47355"/>
                  </a:cubicBezTo>
                  <a:cubicBezTo>
                    <a:pt x="0" y="21202"/>
                    <a:pt x="21202" y="0"/>
                    <a:pt x="47355" y="0"/>
                  </a:cubicBezTo>
                  <a:cubicBezTo>
                    <a:pt x="73508" y="0"/>
                    <a:pt x="94710" y="21202"/>
                    <a:pt x="94710" y="47355"/>
                  </a:cubicBezTo>
                  <a:close/>
                </a:path>
              </a:pathLst>
            </a:custGeom>
            <a:solidFill>
              <a:srgbClr val="000000"/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11" descr="Research">
            <a:extLst>
              <a:ext uri="{FF2B5EF4-FFF2-40B4-BE49-F238E27FC236}">
                <a16:creationId xmlns:a16="http://schemas.microsoft.com/office/drawing/2014/main" id="{944E2798-FCEE-4C6F-AF5F-6EA6FE4458EE}"/>
              </a:ext>
            </a:extLst>
          </p:cNvPr>
          <p:cNvGrpSpPr/>
          <p:nvPr/>
        </p:nvGrpSpPr>
        <p:grpSpPr>
          <a:xfrm>
            <a:off x="6817161" y="4506936"/>
            <a:ext cx="454608" cy="454608"/>
            <a:chOff x="6817161" y="4506936"/>
            <a:chExt cx="454608" cy="454608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70637628-35D5-46A2-A11D-163B633867E3}"/>
                </a:ext>
              </a:extLst>
            </p:cNvPr>
            <p:cNvSpPr/>
            <p:nvPr/>
          </p:nvSpPr>
          <p:spPr>
            <a:xfrm>
              <a:off x="6854095" y="4546238"/>
              <a:ext cx="374699" cy="375172"/>
            </a:xfrm>
            <a:custGeom>
              <a:avLst/>
              <a:gdLst>
                <a:gd name="connsiteX0" fmla="*/ 306389 w 374699"/>
                <a:gd name="connsiteY0" fmla="*/ 259508 h 375172"/>
                <a:gd name="connsiteX1" fmla="*/ 277029 w 374699"/>
                <a:gd name="connsiteY1" fmla="*/ 250511 h 375172"/>
                <a:gd name="connsiteX2" fmla="*/ 255720 w 374699"/>
                <a:gd name="connsiteY2" fmla="*/ 229674 h 375172"/>
                <a:gd name="connsiteX3" fmla="*/ 285080 w 374699"/>
                <a:gd name="connsiteY3" fmla="*/ 143488 h 375172"/>
                <a:gd name="connsiteX4" fmla="*/ 143015 w 374699"/>
                <a:gd name="connsiteY4" fmla="*/ 3 h 375172"/>
                <a:gd name="connsiteX5" fmla="*/ 3 w 374699"/>
                <a:gd name="connsiteY5" fmla="*/ 142068 h 375172"/>
                <a:gd name="connsiteX6" fmla="*/ 142068 w 374699"/>
                <a:gd name="connsiteY6" fmla="*/ 285080 h 375172"/>
                <a:gd name="connsiteX7" fmla="*/ 229201 w 374699"/>
                <a:gd name="connsiteY7" fmla="*/ 255720 h 375172"/>
                <a:gd name="connsiteX8" fmla="*/ 250037 w 374699"/>
                <a:gd name="connsiteY8" fmla="*/ 276556 h 375172"/>
                <a:gd name="connsiteX9" fmla="*/ 259034 w 374699"/>
                <a:gd name="connsiteY9" fmla="*/ 306389 h 375172"/>
                <a:gd name="connsiteX10" fmla="*/ 318228 w 374699"/>
                <a:gd name="connsiteY10" fmla="*/ 365583 h 375172"/>
                <a:gd name="connsiteX11" fmla="*/ 365110 w 374699"/>
                <a:gd name="connsiteY11" fmla="*/ 365583 h 375172"/>
                <a:gd name="connsiteX12" fmla="*/ 365110 w 374699"/>
                <a:gd name="connsiteY12" fmla="*/ 318702 h 375172"/>
                <a:gd name="connsiteX13" fmla="*/ 306389 w 374699"/>
                <a:gd name="connsiteY13" fmla="*/ 259508 h 375172"/>
                <a:gd name="connsiteX14" fmla="*/ 143015 w 374699"/>
                <a:gd name="connsiteY14" fmla="*/ 256667 h 375172"/>
                <a:gd name="connsiteX15" fmla="*/ 29363 w 374699"/>
                <a:gd name="connsiteY15" fmla="*/ 143015 h 375172"/>
                <a:gd name="connsiteX16" fmla="*/ 143015 w 374699"/>
                <a:gd name="connsiteY16" fmla="*/ 29363 h 375172"/>
                <a:gd name="connsiteX17" fmla="*/ 256667 w 374699"/>
                <a:gd name="connsiteY17" fmla="*/ 143015 h 375172"/>
                <a:gd name="connsiteX18" fmla="*/ 143015 w 374699"/>
                <a:gd name="connsiteY18" fmla="*/ 256667 h 37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4699" h="375172">
                  <a:moveTo>
                    <a:pt x="306389" y="259508"/>
                  </a:moveTo>
                  <a:cubicBezTo>
                    <a:pt x="298813" y="251931"/>
                    <a:pt x="287447" y="248143"/>
                    <a:pt x="277029" y="250511"/>
                  </a:cubicBezTo>
                  <a:lnTo>
                    <a:pt x="255720" y="229674"/>
                  </a:lnTo>
                  <a:cubicBezTo>
                    <a:pt x="274662" y="205050"/>
                    <a:pt x="285080" y="174743"/>
                    <a:pt x="285080" y="143488"/>
                  </a:cubicBezTo>
                  <a:cubicBezTo>
                    <a:pt x="285553" y="64405"/>
                    <a:pt x="221624" y="476"/>
                    <a:pt x="143015" y="3"/>
                  </a:cubicBezTo>
                  <a:cubicBezTo>
                    <a:pt x="64405" y="-471"/>
                    <a:pt x="476" y="63458"/>
                    <a:pt x="3" y="142068"/>
                  </a:cubicBezTo>
                  <a:cubicBezTo>
                    <a:pt x="-471" y="220677"/>
                    <a:pt x="63458" y="284606"/>
                    <a:pt x="142068" y="285080"/>
                  </a:cubicBezTo>
                  <a:cubicBezTo>
                    <a:pt x="173322" y="285080"/>
                    <a:pt x="204103" y="274662"/>
                    <a:pt x="229201" y="255720"/>
                  </a:cubicBezTo>
                  <a:lnTo>
                    <a:pt x="250037" y="276556"/>
                  </a:lnTo>
                  <a:cubicBezTo>
                    <a:pt x="248143" y="287447"/>
                    <a:pt x="251458" y="298339"/>
                    <a:pt x="259034" y="306389"/>
                  </a:cubicBezTo>
                  <a:lnTo>
                    <a:pt x="318228" y="365583"/>
                  </a:lnTo>
                  <a:cubicBezTo>
                    <a:pt x="331014" y="378369"/>
                    <a:pt x="352324" y="378369"/>
                    <a:pt x="365110" y="365583"/>
                  </a:cubicBezTo>
                  <a:cubicBezTo>
                    <a:pt x="377896" y="352797"/>
                    <a:pt x="377896" y="331488"/>
                    <a:pt x="365110" y="318702"/>
                  </a:cubicBezTo>
                  <a:lnTo>
                    <a:pt x="306389" y="259508"/>
                  </a:lnTo>
                  <a:close/>
                  <a:moveTo>
                    <a:pt x="143015" y="256667"/>
                  </a:moveTo>
                  <a:cubicBezTo>
                    <a:pt x="80033" y="256667"/>
                    <a:pt x="29363" y="205997"/>
                    <a:pt x="29363" y="143015"/>
                  </a:cubicBezTo>
                  <a:cubicBezTo>
                    <a:pt x="29363" y="80033"/>
                    <a:pt x="80033" y="29363"/>
                    <a:pt x="143015" y="29363"/>
                  </a:cubicBezTo>
                  <a:cubicBezTo>
                    <a:pt x="205997" y="29363"/>
                    <a:pt x="256667" y="80033"/>
                    <a:pt x="256667" y="143015"/>
                  </a:cubicBezTo>
                  <a:cubicBezTo>
                    <a:pt x="256667" y="205523"/>
                    <a:pt x="205523" y="256667"/>
                    <a:pt x="143015" y="256667"/>
                  </a:cubicBez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07D6B18A-EA0F-4879-8B6C-198F81B64E39}"/>
                </a:ext>
              </a:extLst>
            </p:cNvPr>
            <p:cNvSpPr/>
            <p:nvPr/>
          </p:nvSpPr>
          <p:spPr>
            <a:xfrm>
              <a:off x="6895296" y="4616618"/>
              <a:ext cx="204100" cy="149823"/>
            </a:xfrm>
            <a:custGeom>
              <a:avLst/>
              <a:gdLst>
                <a:gd name="connsiteX0" fmla="*/ 203627 w 204100"/>
                <a:gd name="connsiteY0" fmla="*/ 65531 h 149823"/>
                <a:gd name="connsiteX1" fmla="*/ 176634 w 204100"/>
                <a:gd name="connsiteY1" fmla="*/ 65531 h 149823"/>
                <a:gd name="connsiteX2" fmla="*/ 170478 w 204100"/>
                <a:gd name="connsiteY2" fmla="*/ 69320 h 149823"/>
                <a:gd name="connsiteX3" fmla="*/ 152483 w 204100"/>
                <a:gd name="connsiteY3" fmla="*/ 88735 h 149823"/>
                <a:gd name="connsiteX4" fmla="*/ 137330 w 204100"/>
                <a:gd name="connsiteY4" fmla="*/ 36171 h 149823"/>
                <a:gd name="connsiteX5" fmla="*/ 126911 w 204100"/>
                <a:gd name="connsiteY5" fmla="*/ 30489 h 149823"/>
                <a:gd name="connsiteX6" fmla="*/ 121229 w 204100"/>
                <a:gd name="connsiteY6" fmla="*/ 35698 h 149823"/>
                <a:gd name="connsiteX7" fmla="*/ 92816 w 204100"/>
                <a:gd name="connsiteY7" fmla="*/ 110992 h 149823"/>
                <a:gd name="connsiteX8" fmla="*/ 73400 w 204100"/>
                <a:gd name="connsiteY8" fmla="*/ 6811 h 149823"/>
                <a:gd name="connsiteX9" fmla="*/ 63929 w 204100"/>
                <a:gd name="connsiteY9" fmla="*/ 181 h 149823"/>
                <a:gd name="connsiteX10" fmla="*/ 57300 w 204100"/>
                <a:gd name="connsiteY10" fmla="*/ 5864 h 149823"/>
                <a:gd name="connsiteX11" fmla="*/ 36937 w 204100"/>
                <a:gd name="connsiteY11" fmla="*/ 65531 h 149823"/>
                <a:gd name="connsiteX12" fmla="*/ 0 w 204100"/>
                <a:gd name="connsiteY12" fmla="*/ 65531 h 149823"/>
                <a:gd name="connsiteX13" fmla="*/ 0 w 204100"/>
                <a:gd name="connsiteY13" fmla="*/ 84473 h 149823"/>
                <a:gd name="connsiteX14" fmla="*/ 43093 w 204100"/>
                <a:gd name="connsiteY14" fmla="*/ 84473 h 149823"/>
                <a:gd name="connsiteX15" fmla="*/ 51143 w 204100"/>
                <a:gd name="connsiteY15" fmla="*/ 77370 h 149823"/>
                <a:gd name="connsiteX16" fmla="*/ 62982 w 204100"/>
                <a:gd name="connsiteY16" fmla="*/ 41380 h 149823"/>
                <a:gd name="connsiteX17" fmla="*/ 81924 w 204100"/>
                <a:gd name="connsiteY17" fmla="*/ 143194 h 149823"/>
                <a:gd name="connsiteX18" fmla="*/ 89501 w 204100"/>
                <a:gd name="connsiteY18" fmla="*/ 149823 h 149823"/>
                <a:gd name="connsiteX19" fmla="*/ 90448 w 204100"/>
                <a:gd name="connsiteY19" fmla="*/ 149823 h 149823"/>
                <a:gd name="connsiteX20" fmla="*/ 98498 w 204100"/>
                <a:gd name="connsiteY20" fmla="*/ 144614 h 149823"/>
                <a:gd name="connsiteX21" fmla="*/ 128806 w 204100"/>
                <a:gd name="connsiteY21" fmla="*/ 65058 h 149823"/>
                <a:gd name="connsiteX22" fmla="*/ 141118 w 204100"/>
                <a:gd name="connsiteY22" fmla="*/ 107677 h 149823"/>
                <a:gd name="connsiteX23" fmla="*/ 151536 w 204100"/>
                <a:gd name="connsiteY23" fmla="*/ 113360 h 149823"/>
                <a:gd name="connsiteX24" fmla="*/ 155324 w 204100"/>
                <a:gd name="connsiteY24" fmla="*/ 110992 h 149823"/>
                <a:gd name="connsiteX25" fmla="*/ 180896 w 204100"/>
                <a:gd name="connsiteY25" fmla="*/ 84473 h 149823"/>
                <a:gd name="connsiteX26" fmla="*/ 204100 w 204100"/>
                <a:gd name="connsiteY26" fmla="*/ 84473 h 149823"/>
                <a:gd name="connsiteX27" fmla="*/ 204100 w 204100"/>
                <a:gd name="connsiteY27" fmla="*/ 65531 h 14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4100" h="149823">
                  <a:moveTo>
                    <a:pt x="203627" y="65531"/>
                  </a:moveTo>
                  <a:lnTo>
                    <a:pt x="176634" y="65531"/>
                  </a:lnTo>
                  <a:cubicBezTo>
                    <a:pt x="174266" y="66005"/>
                    <a:pt x="171899" y="67426"/>
                    <a:pt x="170478" y="69320"/>
                  </a:cubicBezTo>
                  <a:lnTo>
                    <a:pt x="152483" y="88735"/>
                  </a:lnTo>
                  <a:lnTo>
                    <a:pt x="137330" y="36171"/>
                  </a:lnTo>
                  <a:cubicBezTo>
                    <a:pt x="135909" y="31909"/>
                    <a:pt x="131173" y="29068"/>
                    <a:pt x="126911" y="30489"/>
                  </a:cubicBezTo>
                  <a:cubicBezTo>
                    <a:pt x="124544" y="31436"/>
                    <a:pt x="122176" y="32856"/>
                    <a:pt x="121229" y="35698"/>
                  </a:cubicBezTo>
                  <a:lnTo>
                    <a:pt x="92816" y="110992"/>
                  </a:lnTo>
                  <a:lnTo>
                    <a:pt x="73400" y="6811"/>
                  </a:lnTo>
                  <a:cubicBezTo>
                    <a:pt x="72453" y="2076"/>
                    <a:pt x="68191" y="-766"/>
                    <a:pt x="63929" y="181"/>
                  </a:cubicBezTo>
                  <a:cubicBezTo>
                    <a:pt x="61088" y="655"/>
                    <a:pt x="58720" y="3023"/>
                    <a:pt x="57300" y="5864"/>
                  </a:cubicBezTo>
                  <a:lnTo>
                    <a:pt x="36937" y="65531"/>
                  </a:lnTo>
                  <a:lnTo>
                    <a:pt x="0" y="65531"/>
                  </a:lnTo>
                  <a:lnTo>
                    <a:pt x="0" y="84473"/>
                  </a:lnTo>
                  <a:lnTo>
                    <a:pt x="43093" y="84473"/>
                  </a:lnTo>
                  <a:cubicBezTo>
                    <a:pt x="46881" y="84000"/>
                    <a:pt x="50196" y="81159"/>
                    <a:pt x="51143" y="77370"/>
                  </a:cubicBezTo>
                  <a:lnTo>
                    <a:pt x="62982" y="41380"/>
                  </a:lnTo>
                  <a:lnTo>
                    <a:pt x="81924" y="143194"/>
                  </a:lnTo>
                  <a:cubicBezTo>
                    <a:pt x="82398" y="146982"/>
                    <a:pt x="85713" y="149823"/>
                    <a:pt x="89501" y="149823"/>
                  </a:cubicBezTo>
                  <a:lnTo>
                    <a:pt x="90448" y="149823"/>
                  </a:lnTo>
                  <a:cubicBezTo>
                    <a:pt x="93763" y="149823"/>
                    <a:pt x="97078" y="147929"/>
                    <a:pt x="98498" y="144614"/>
                  </a:cubicBezTo>
                  <a:lnTo>
                    <a:pt x="128806" y="65058"/>
                  </a:lnTo>
                  <a:lnTo>
                    <a:pt x="141118" y="107677"/>
                  </a:lnTo>
                  <a:cubicBezTo>
                    <a:pt x="142539" y="111939"/>
                    <a:pt x="146801" y="114781"/>
                    <a:pt x="151536" y="113360"/>
                  </a:cubicBezTo>
                  <a:cubicBezTo>
                    <a:pt x="152957" y="112886"/>
                    <a:pt x="154377" y="111939"/>
                    <a:pt x="155324" y="110992"/>
                  </a:cubicBezTo>
                  <a:lnTo>
                    <a:pt x="180896" y="84473"/>
                  </a:lnTo>
                  <a:lnTo>
                    <a:pt x="204100" y="84473"/>
                  </a:lnTo>
                  <a:lnTo>
                    <a:pt x="204100" y="65531"/>
                  </a:lnTo>
                  <a:close/>
                </a:path>
              </a:pathLst>
            </a:custGeom>
            <a:grpFill/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045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409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– Slide Template</vt:lpstr>
      <vt:lpstr>Infographic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</dc:title>
  <dc:creator>PresentationGO.com</dc:creator>
  <dc:description>© Copyright PresentationGO.com</dc:description>
  <dcterms:created xsi:type="dcterms:W3CDTF">2014-11-26T05:14:11Z</dcterms:created>
  <dcterms:modified xsi:type="dcterms:W3CDTF">2019-10-22T17:12:24Z</dcterms:modified>
  <cp:category>Charts &amp; Diagrams</cp:category>
</cp:coreProperties>
</file>